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6"/>
  </p:notesMasterIdLst>
  <p:sldIdLst>
    <p:sldId id="257" r:id="rId3"/>
    <p:sldId id="264" r:id="rId4"/>
    <p:sldId id="283" r:id="rId5"/>
    <p:sldId id="258" r:id="rId6"/>
    <p:sldId id="282" r:id="rId7"/>
    <p:sldId id="269" r:id="rId8"/>
    <p:sldId id="262" r:id="rId9"/>
    <p:sldId id="284" r:id="rId10"/>
    <p:sldId id="285" r:id="rId11"/>
    <p:sldId id="286" r:id="rId12"/>
    <p:sldId id="287" r:id="rId13"/>
    <p:sldId id="288" r:id="rId14"/>
    <p:sldId id="289" r:id="rId15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363" autoAdjust="0"/>
  </p:normalViewPr>
  <p:slideViewPr>
    <p:cSldViewPr snapToGrid="0">
      <p:cViewPr varScale="1">
        <p:scale>
          <a:sx n="65" d="100"/>
          <a:sy n="65" d="100"/>
        </p:scale>
        <p:origin x="1323" y="4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3916E-441C-4745-87F2-600A1A2D8922}" type="datetimeFigureOut">
              <a:rPr kumimoji="1" lang="ja-JP" altLang="en-US" smtClean="0"/>
              <a:t>2016/11/22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6BA52-78D0-4EE1-AF1E-99A3527370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2194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97D98-0A83-42D1-B730-EA1C7987ADD6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1592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6BA52-78D0-4EE1-AF1E-99A3527370B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6141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670C7-A8DC-44D8-9285-5419AB8FC86C}" type="slidenum">
              <a:rPr lang="ja-JP" altLang="en-US" smtClean="0">
                <a:solidFill>
                  <a:prstClr val="black"/>
                </a:solidFill>
              </a:rPr>
              <a:pPr/>
              <a:t>3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48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670C7-A8DC-44D8-9285-5419AB8FC86C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555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670C7-A8DC-44D8-9285-5419AB8FC86C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0189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BBC9-4459-4B00-9EAF-436956132FA5}" type="datetimeFigureOut">
              <a:rPr kumimoji="1" lang="ja-JP" altLang="en-US" smtClean="0"/>
              <a:t>2016/11/22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ABDE-76C8-4543-81AA-C18FEE005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428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BBC9-4459-4B00-9EAF-436956132FA5}" type="datetimeFigureOut">
              <a:rPr kumimoji="1" lang="ja-JP" altLang="en-US" smtClean="0"/>
              <a:t>2016/11/22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ABDE-76C8-4543-81AA-C18FEE005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15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BBC9-4459-4B00-9EAF-436956132FA5}" type="datetimeFigureOut">
              <a:rPr kumimoji="1" lang="ja-JP" altLang="en-US" smtClean="0"/>
              <a:t>2016/11/22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ABDE-76C8-4543-81AA-C18FEE005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7732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BBC9-4459-4B00-9EAF-436956132FA5}" type="datetimeFigureOut">
              <a:rPr kumimoji="1" lang="ja-JP" altLang="en-US" smtClean="0"/>
              <a:t>2016/11/22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ABDE-76C8-4543-81AA-C18FEE005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570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BBC9-4459-4B00-9EAF-436956132FA5}" type="datetimeFigureOut">
              <a:rPr kumimoji="1" lang="ja-JP" altLang="en-US" smtClean="0"/>
              <a:t>2016/11/22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ABDE-76C8-4543-81AA-C18FEE005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09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BBC9-4459-4B00-9EAF-436956132FA5}" type="datetimeFigureOut">
              <a:rPr kumimoji="1" lang="ja-JP" altLang="en-US" smtClean="0"/>
              <a:t>2016/11/22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ABDE-76C8-4543-81AA-C18FEE005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607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BBC9-4459-4B00-9EAF-436956132FA5}" type="datetimeFigureOut">
              <a:rPr kumimoji="1" lang="ja-JP" altLang="en-US" smtClean="0"/>
              <a:t>2016/11/22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ABDE-76C8-4543-81AA-C18FEE005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670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BBC9-4459-4B00-9EAF-436956132FA5}" type="datetimeFigureOut">
              <a:rPr kumimoji="1" lang="ja-JP" altLang="en-US" smtClean="0"/>
              <a:t>2016/11/22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ABDE-76C8-4543-81AA-C18FEE005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8631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BBC9-4459-4B00-9EAF-436956132FA5}" type="datetimeFigureOut">
              <a:rPr kumimoji="1" lang="ja-JP" altLang="en-US" smtClean="0"/>
              <a:t>2016/11/22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ABDE-76C8-4543-81AA-C18FEE005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3851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BBC9-4459-4B00-9EAF-436956132FA5}" type="datetimeFigureOut">
              <a:rPr kumimoji="1" lang="ja-JP" altLang="en-US" smtClean="0"/>
              <a:t>2016/11/22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ABDE-76C8-4543-81AA-C18FEE005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5537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BBC9-4459-4B00-9EAF-436956132FA5}" type="datetimeFigureOut">
              <a:rPr kumimoji="1" lang="ja-JP" altLang="en-US" smtClean="0"/>
              <a:t>2016/11/22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ABDE-76C8-4543-81AA-C18FEE005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7696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056F4-AAA4-4023-B7F2-736746FFB83F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2225-A661-426B-88C0-CF94DC0B7C0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791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6C784-B411-4F94-97D7-C9FAB111D4A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2225-A661-426B-88C0-CF94DC0B7C0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93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DD104-65F3-4136-B3EE-84E37D473A5F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2225-A661-426B-88C0-CF94DC0B7C0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4178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9805C-4C91-416E-B03D-19D1D57532EF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2225-A661-426B-88C0-CF94DC0B7C0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0135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5E046-0E32-4FE7-BF3C-C9AE1B476A3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2225-A661-426B-88C0-CF94DC0B7C0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8288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1E9A-875F-4ADE-810F-88C9F486B15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2225-A661-426B-88C0-CF94DC0B7C0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99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9354D-DCDF-4577-8CD6-DF1525EFD1C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2225-A661-426B-88C0-CF94DC0B7C0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6838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9E8B2-3AA5-45DA-AD28-BD12AD8388E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2225-A661-426B-88C0-CF94DC0B7C0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232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C3D41-2C0E-4DA8-885C-5A190D76639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2225-A661-426B-88C0-CF94DC0B7C0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121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9A28B-4D15-4AA7-8FA4-072C5421DE6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2225-A661-426B-88C0-CF94DC0B7C0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135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E06F6-D916-4C65-BCB1-A186CE955BF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2225-A661-426B-88C0-CF94DC0B7C0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589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CBBC9-4459-4B00-9EAF-436956132FA5}" type="datetimeFigureOut">
              <a:rPr kumimoji="1" lang="ja-JP" altLang="en-US" smtClean="0"/>
              <a:t>2016/11/22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4ABDE-76C8-4543-81AA-C18FEE005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6383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BB2BD-E6FF-4B5B-887B-666482BAF12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2016/11/22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B2225-A661-426B-88C0-CF94DC0B7C0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04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7058" y="1242868"/>
            <a:ext cx="81600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Century" panose="02040604050505020304" pitchFamily="18" charset="0"/>
              </a:rPr>
              <a:t>South China Sea</a:t>
            </a:r>
          </a:p>
          <a:p>
            <a:pPr algn="ctr"/>
            <a:r>
              <a:rPr lang="en-US" altLang="ja-JP" sz="2800" dirty="0">
                <a:latin typeface="Century" panose="02040604050505020304" pitchFamily="18" charset="0"/>
              </a:rPr>
              <a:t>The Economic of Competing Territorial Claims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60771" y="4694224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latin typeface="Calibri" panose="020F0502020204030204" pitchFamily="34" charset="0"/>
                <a:ea typeface="HGP明朝E" panose="02020900000000000000" pitchFamily="18" charset="-128"/>
              </a:rPr>
              <a:t>November, 2016</a:t>
            </a:r>
            <a:endParaRPr kumimoji="1" lang="ja-JP" altLang="en-US" sz="2400" dirty="0">
              <a:latin typeface="Calibri" panose="020F0502020204030204" pitchFamily="34" charset="0"/>
              <a:ea typeface="HGP明朝E" panose="02020900000000000000" pitchFamily="18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221763" y="5215746"/>
            <a:ext cx="6710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>
                <a:latin typeface="Calibri" panose="020F0502020204030204" pitchFamily="34" charset="0"/>
                <a:ea typeface="HGP明朝E" panose="02020900000000000000" pitchFamily="18" charset="-128"/>
              </a:rPr>
              <a:t>OHARA, </a:t>
            </a:r>
            <a:r>
              <a:rPr lang="en-US" altLang="ja-JP" sz="2800" dirty="0" err="1">
                <a:latin typeface="Calibri" panose="020F0502020204030204" pitchFamily="34" charset="0"/>
                <a:ea typeface="HGP明朝E" panose="02020900000000000000" pitchFamily="18" charset="-128"/>
              </a:rPr>
              <a:t>Bonji</a:t>
            </a:r>
            <a:r>
              <a:rPr lang="en-US" altLang="ja-JP" sz="2800" dirty="0">
                <a:latin typeface="Calibri" panose="020F0502020204030204" pitchFamily="34" charset="0"/>
                <a:ea typeface="HGP明朝E" panose="02020900000000000000" pitchFamily="18" charset="-128"/>
              </a:rPr>
              <a:t> - The Tokyo Foundation</a:t>
            </a:r>
            <a:endParaRPr kumimoji="1" lang="ja-JP" altLang="en-US" sz="2800" dirty="0">
              <a:latin typeface="Calibri" panose="020F0502020204030204" pitchFamily="34" charset="0"/>
              <a:ea typeface="HGP明朝E" panose="02020900000000000000" pitchFamily="18" charset="-128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4F4C-209C-4A2C-A982-2B9304AE50C3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grpSp>
        <p:nvGrpSpPr>
          <p:cNvPr id="10" name="グループ化 9"/>
          <p:cNvGrpSpPr/>
          <p:nvPr/>
        </p:nvGrpSpPr>
        <p:grpSpPr>
          <a:xfrm>
            <a:off x="928816" y="2734280"/>
            <a:ext cx="7296558" cy="1816745"/>
            <a:chOff x="895459" y="2564834"/>
            <a:chExt cx="7296558" cy="1816745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459" y="2564834"/>
              <a:ext cx="2379240" cy="158591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4556" y="2582741"/>
              <a:ext cx="2537461" cy="158591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テキスト ボックス 6"/>
            <p:cNvSpPr txBox="1"/>
            <p:nvPr/>
          </p:nvSpPr>
          <p:spPr>
            <a:xfrm>
              <a:off x="6667413" y="4150747"/>
              <a:ext cx="15246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900" dirty="0"/>
                <a:t>US Navy HP</a:t>
              </a:r>
              <a:endParaRPr kumimoji="1" lang="ja-JP" altLang="en-US" sz="900" dirty="0"/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1750095" y="4150747"/>
              <a:ext cx="15246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900" dirty="0"/>
                <a:t>Chinese Internet HP</a:t>
              </a:r>
              <a:endParaRPr kumimoji="1" lang="ja-JP" altLang="en-US" sz="900" dirty="0"/>
            </a:p>
          </p:txBody>
        </p:sp>
        <p:pic>
          <p:nvPicPr>
            <p:cNvPr id="9" name="Picture 2" descr="http://www.mod.go.jp/msdf/formal/gallery/ships/dd/izumo/img/183_01l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8168" y="2582741"/>
              <a:ext cx="2352919" cy="156800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4116483" y="4150746"/>
              <a:ext cx="15246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900" dirty="0"/>
                <a:t>JMSDF HP</a:t>
              </a:r>
              <a:endParaRPr kumimoji="1" lang="ja-JP" alt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85856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04800" y="228600"/>
            <a:ext cx="8382000" cy="990600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sz="3200" b="1" i="0" u="none" strike="noStrike" kern="1200" cap="none" spc="0" normalizeH="0" baseline="0" noProof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ea typeface="HGP明朝E" pitchFamily="18" charset="-128"/>
                <a:cs typeface="+mj-cs"/>
              </a:rPr>
              <a:t>2 Directions of China’s Maritime Operation</a:t>
            </a:r>
          </a:p>
        </p:txBody>
      </p:sp>
      <p:sp>
        <p:nvSpPr>
          <p:cNvPr id="917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7BA4F4C-209C-4A2C-A982-2B9304AE50C3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grpSp>
        <p:nvGrpSpPr>
          <p:cNvPr id="923" name="グループ化 922"/>
          <p:cNvGrpSpPr/>
          <p:nvPr/>
        </p:nvGrpSpPr>
        <p:grpSpPr>
          <a:xfrm>
            <a:off x="87313" y="1978512"/>
            <a:ext cx="8969375" cy="4660161"/>
            <a:chOff x="87313" y="1881783"/>
            <a:chExt cx="8969375" cy="4660161"/>
          </a:xfrm>
        </p:grpSpPr>
        <p:sp>
          <p:nvSpPr>
            <p:cNvPr id="418" name="Freeform 881"/>
            <p:cNvSpPr>
              <a:spLocks/>
            </p:cNvSpPr>
            <p:nvPr/>
          </p:nvSpPr>
          <p:spPr bwMode="auto">
            <a:xfrm>
              <a:off x="6716713" y="6472094"/>
              <a:ext cx="138112" cy="50800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13" y="23"/>
                </a:cxn>
                <a:cxn ang="0">
                  <a:pos x="12" y="11"/>
                </a:cxn>
                <a:cxn ang="0">
                  <a:pos x="11" y="2"/>
                </a:cxn>
                <a:cxn ang="0">
                  <a:pos x="39" y="8"/>
                </a:cxn>
                <a:cxn ang="0">
                  <a:pos x="49" y="18"/>
                </a:cxn>
              </a:cxnLst>
              <a:rect l="0" t="0" r="r" b="b"/>
              <a:pathLst>
                <a:path w="72" h="27">
                  <a:moveTo>
                    <a:pt x="49" y="18"/>
                  </a:moveTo>
                  <a:cubicBezTo>
                    <a:pt x="36" y="19"/>
                    <a:pt x="19" y="27"/>
                    <a:pt x="13" y="23"/>
                  </a:cubicBezTo>
                  <a:cubicBezTo>
                    <a:pt x="7" y="18"/>
                    <a:pt x="16" y="17"/>
                    <a:pt x="12" y="11"/>
                  </a:cubicBezTo>
                  <a:cubicBezTo>
                    <a:pt x="8" y="5"/>
                    <a:pt x="0" y="4"/>
                    <a:pt x="11" y="2"/>
                  </a:cubicBezTo>
                  <a:cubicBezTo>
                    <a:pt x="22" y="0"/>
                    <a:pt x="27" y="9"/>
                    <a:pt x="39" y="8"/>
                  </a:cubicBezTo>
                  <a:cubicBezTo>
                    <a:pt x="51" y="7"/>
                    <a:pt x="72" y="17"/>
                    <a:pt x="49" y="1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19" name="Freeform 882"/>
            <p:cNvSpPr>
              <a:spLocks/>
            </p:cNvSpPr>
            <p:nvPr/>
          </p:nvSpPr>
          <p:spPr bwMode="auto">
            <a:xfrm>
              <a:off x="6591300" y="6456219"/>
              <a:ext cx="131763" cy="53975"/>
            </a:xfrm>
            <a:custGeom>
              <a:avLst/>
              <a:gdLst/>
              <a:ahLst/>
              <a:cxnLst>
                <a:cxn ang="0">
                  <a:pos x="55" y="26"/>
                </a:cxn>
                <a:cxn ang="0">
                  <a:pos x="26" y="14"/>
                </a:cxn>
                <a:cxn ang="0">
                  <a:pos x="15" y="0"/>
                </a:cxn>
                <a:cxn ang="0">
                  <a:pos x="40" y="12"/>
                </a:cxn>
                <a:cxn ang="0">
                  <a:pos x="55" y="26"/>
                </a:cxn>
              </a:cxnLst>
              <a:rect l="0" t="0" r="r" b="b"/>
              <a:pathLst>
                <a:path w="69" h="28">
                  <a:moveTo>
                    <a:pt x="55" y="26"/>
                  </a:moveTo>
                  <a:cubicBezTo>
                    <a:pt x="47" y="28"/>
                    <a:pt x="36" y="17"/>
                    <a:pt x="26" y="14"/>
                  </a:cubicBezTo>
                  <a:cubicBezTo>
                    <a:pt x="15" y="11"/>
                    <a:pt x="0" y="0"/>
                    <a:pt x="15" y="0"/>
                  </a:cubicBezTo>
                  <a:cubicBezTo>
                    <a:pt x="30" y="0"/>
                    <a:pt x="32" y="6"/>
                    <a:pt x="40" y="12"/>
                  </a:cubicBezTo>
                  <a:cubicBezTo>
                    <a:pt x="47" y="17"/>
                    <a:pt x="69" y="23"/>
                    <a:pt x="55" y="2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1" name="Freeform 885"/>
            <p:cNvSpPr>
              <a:spLocks/>
            </p:cNvSpPr>
            <p:nvPr/>
          </p:nvSpPr>
          <p:spPr bwMode="auto">
            <a:xfrm>
              <a:off x="307975" y="6500669"/>
              <a:ext cx="58738" cy="41275"/>
            </a:xfrm>
            <a:custGeom>
              <a:avLst/>
              <a:gdLst/>
              <a:ahLst/>
              <a:cxnLst>
                <a:cxn ang="0">
                  <a:pos x="18" y="22"/>
                </a:cxn>
                <a:cxn ang="0">
                  <a:pos x="8" y="11"/>
                </a:cxn>
                <a:cxn ang="0">
                  <a:pos x="8" y="1"/>
                </a:cxn>
                <a:cxn ang="0">
                  <a:pos x="21" y="9"/>
                </a:cxn>
                <a:cxn ang="0">
                  <a:pos x="18" y="22"/>
                </a:cxn>
              </a:cxnLst>
              <a:rect l="0" t="0" r="r" b="b"/>
              <a:pathLst>
                <a:path w="31" h="22">
                  <a:moveTo>
                    <a:pt x="18" y="22"/>
                  </a:moveTo>
                  <a:cubicBezTo>
                    <a:pt x="9" y="22"/>
                    <a:pt x="16" y="14"/>
                    <a:pt x="8" y="11"/>
                  </a:cubicBezTo>
                  <a:cubicBezTo>
                    <a:pt x="1" y="9"/>
                    <a:pt x="0" y="1"/>
                    <a:pt x="8" y="1"/>
                  </a:cubicBezTo>
                  <a:cubicBezTo>
                    <a:pt x="17" y="0"/>
                    <a:pt x="12" y="3"/>
                    <a:pt x="21" y="9"/>
                  </a:cubicBezTo>
                  <a:cubicBezTo>
                    <a:pt x="29" y="15"/>
                    <a:pt x="31" y="22"/>
                    <a:pt x="18" y="2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Freeform 463"/>
            <p:cNvSpPr>
              <a:spLocks/>
            </p:cNvSpPr>
            <p:nvPr/>
          </p:nvSpPr>
          <p:spPr bwMode="auto">
            <a:xfrm>
              <a:off x="1287463" y="3558183"/>
              <a:ext cx="42862" cy="57150"/>
            </a:xfrm>
            <a:custGeom>
              <a:avLst/>
              <a:gdLst/>
              <a:ahLst/>
              <a:cxnLst>
                <a:cxn ang="0">
                  <a:pos x="17" y="5"/>
                </a:cxn>
                <a:cxn ang="0">
                  <a:pos x="12" y="0"/>
                </a:cxn>
                <a:cxn ang="0">
                  <a:pos x="12" y="1"/>
                </a:cxn>
                <a:cxn ang="0">
                  <a:pos x="2" y="10"/>
                </a:cxn>
                <a:cxn ang="0">
                  <a:pos x="0" y="21"/>
                </a:cxn>
                <a:cxn ang="0">
                  <a:pos x="4" y="24"/>
                </a:cxn>
                <a:cxn ang="0">
                  <a:pos x="12" y="30"/>
                </a:cxn>
                <a:cxn ang="0">
                  <a:pos x="16" y="19"/>
                </a:cxn>
                <a:cxn ang="0">
                  <a:pos x="21" y="20"/>
                </a:cxn>
                <a:cxn ang="0">
                  <a:pos x="17" y="5"/>
                </a:cxn>
              </a:cxnLst>
              <a:rect l="0" t="0" r="r" b="b"/>
              <a:pathLst>
                <a:path w="22" h="30">
                  <a:moveTo>
                    <a:pt x="17" y="5"/>
                  </a:moveTo>
                  <a:cubicBezTo>
                    <a:pt x="15" y="3"/>
                    <a:pt x="13" y="1"/>
                    <a:pt x="12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5"/>
                    <a:pt x="2" y="5"/>
                    <a:pt x="2" y="10"/>
                  </a:cubicBezTo>
                  <a:cubicBezTo>
                    <a:pt x="1" y="13"/>
                    <a:pt x="1" y="17"/>
                    <a:pt x="0" y="21"/>
                  </a:cubicBezTo>
                  <a:cubicBezTo>
                    <a:pt x="2" y="22"/>
                    <a:pt x="3" y="23"/>
                    <a:pt x="4" y="24"/>
                  </a:cubicBezTo>
                  <a:cubicBezTo>
                    <a:pt x="7" y="27"/>
                    <a:pt x="10" y="28"/>
                    <a:pt x="12" y="30"/>
                  </a:cubicBezTo>
                  <a:cubicBezTo>
                    <a:pt x="12" y="25"/>
                    <a:pt x="13" y="19"/>
                    <a:pt x="16" y="19"/>
                  </a:cubicBezTo>
                  <a:cubicBezTo>
                    <a:pt x="18" y="19"/>
                    <a:pt x="19" y="19"/>
                    <a:pt x="21" y="20"/>
                  </a:cubicBezTo>
                  <a:cubicBezTo>
                    <a:pt x="22" y="15"/>
                    <a:pt x="20" y="10"/>
                    <a:pt x="17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" name="Freeform 464"/>
            <p:cNvSpPr>
              <a:spLocks/>
            </p:cNvSpPr>
            <p:nvPr/>
          </p:nvSpPr>
          <p:spPr bwMode="auto">
            <a:xfrm>
              <a:off x="1296988" y="3480395"/>
              <a:ext cx="103187" cy="128588"/>
            </a:xfrm>
            <a:custGeom>
              <a:avLst/>
              <a:gdLst/>
              <a:ahLst/>
              <a:cxnLst>
                <a:cxn ang="0">
                  <a:pos x="46" y="42"/>
                </a:cxn>
                <a:cxn ang="0">
                  <a:pos x="48" y="30"/>
                </a:cxn>
                <a:cxn ang="0">
                  <a:pos x="34" y="26"/>
                </a:cxn>
                <a:cxn ang="0">
                  <a:pos x="30" y="17"/>
                </a:cxn>
                <a:cxn ang="0">
                  <a:pos x="26" y="12"/>
                </a:cxn>
                <a:cxn ang="0">
                  <a:pos x="20" y="4"/>
                </a:cxn>
                <a:cxn ang="0">
                  <a:pos x="0" y="6"/>
                </a:cxn>
                <a:cxn ang="0">
                  <a:pos x="5" y="23"/>
                </a:cxn>
                <a:cxn ang="0">
                  <a:pos x="7" y="41"/>
                </a:cxn>
                <a:cxn ang="0">
                  <a:pos x="12" y="46"/>
                </a:cxn>
                <a:cxn ang="0">
                  <a:pos x="16" y="61"/>
                </a:cxn>
                <a:cxn ang="0">
                  <a:pos x="23" y="68"/>
                </a:cxn>
                <a:cxn ang="0">
                  <a:pos x="47" y="62"/>
                </a:cxn>
                <a:cxn ang="0">
                  <a:pos x="47" y="62"/>
                </a:cxn>
                <a:cxn ang="0">
                  <a:pos x="46" y="59"/>
                </a:cxn>
                <a:cxn ang="0">
                  <a:pos x="51" y="51"/>
                </a:cxn>
                <a:cxn ang="0">
                  <a:pos x="46" y="42"/>
                </a:cxn>
              </a:cxnLst>
              <a:rect l="0" t="0" r="r" b="b"/>
              <a:pathLst>
                <a:path w="54" h="68">
                  <a:moveTo>
                    <a:pt x="46" y="42"/>
                  </a:moveTo>
                  <a:cubicBezTo>
                    <a:pt x="44" y="39"/>
                    <a:pt x="47" y="34"/>
                    <a:pt x="48" y="30"/>
                  </a:cubicBezTo>
                  <a:cubicBezTo>
                    <a:pt x="49" y="27"/>
                    <a:pt x="38" y="27"/>
                    <a:pt x="34" y="26"/>
                  </a:cubicBezTo>
                  <a:cubicBezTo>
                    <a:pt x="30" y="25"/>
                    <a:pt x="32" y="18"/>
                    <a:pt x="30" y="17"/>
                  </a:cubicBezTo>
                  <a:cubicBezTo>
                    <a:pt x="27" y="16"/>
                    <a:pt x="26" y="15"/>
                    <a:pt x="26" y="12"/>
                  </a:cubicBezTo>
                  <a:cubicBezTo>
                    <a:pt x="26" y="8"/>
                    <a:pt x="22" y="8"/>
                    <a:pt x="20" y="4"/>
                  </a:cubicBezTo>
                  <a:cubicBezTo>
                    <a:pt x="11" y="0"/>
                    <a:pt x="0" y="6"/>
                    <a:pt x="0" y="6"/>
                  </a:cubicBezTo>
                  <a:cubicBezTo>
                    <a:pt x="0" y="6"/>
                    <a:pt x="4" y="17"/>
                    <a:pt x="5" y="23"/>
                  </a:cubicBezTo>
                  <a:cubicBezTo>
                    <a:pt x="7" y="28"/>
                    <a:pt x="7" y="37"/>
                    <a:pt x="7" y="41"/>
                  </a:cubicBezTo>
                  <a:cubicBezTo>
                    <a:pt x="8" y="42"/>
                    <a:pt x="10" y="44"/>
                    <a:pt x="12" y="46"/>
                  </a:cubicBezTo>
                  <a:cubicBezTo>
                    <a:pt x="15" y="51"/>
                    <a:pt x="17" y="56"/>
                    <a:pt x="16" y="61"/>
                  </a:cubicBezTo>
                  <a:cubicBezTo>
                    <a:pt x="20" y="64"/>
                    <a:pt x="23" y="68"/>
                    <a:pt x="23" y="68"/>
                  </a:cubicBezTo>
                  <a:cubicBezTo>
                    <a:pt x="31" y="65"/>
                    <a:pt x="47" y="62"/>
                    <a:pt x="47" y="62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6" y="61"/>
                    <a:pt x="46" y="60"/>
                    <a:pt x="46" y="59"/>
                  </a:cubicBezTo>
                  <a:cubicBezTo>
                    <a:pt x="45" y="55"/>
                    <a:pt x="49" y="53"/>
                    <a:pt x="51" y="51"/>
                  </a:cubicBezTo>
                  <a:cubicBezTo>
                    <a:pt x="54" y="48"/>
                    <a:pt x="47" y="46"/>
                    <a:pt x="46" y="4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" name="Freeform 465"/>
            <p:cNvSpPr>
              <a:spLocks/>
            </p:cNvSpPr>
            <p:nvPr/>
          </p:nvSpPr>
          <p:spPr bwMode="auto">
            <a:xfrm>
              <a:off x="3609975" y="5007570"/>
              <a:ext cx="1022350" cy="769938"/>
            </a:xfrm>
            <a:custGeom>
              <a:avLst/>
              <a:gdLst/>
              <a:ahLst/>
              <a:cxnLst>
                <a:cxn ang="0">
                  <a:pos x="250" y="7"/>
                </a:cxn>
                <a:cxn ang="0">
                  <a:pos x="258" y="21"/>
                </a:cxn>
                <a:cxn ang="0">
                  <a:pos x="233" y="24"/>
                </a:cxn>
                <a:cxn ang="0">
                  <a:pos x="221" y="45"/>
                </a:cxn>
                <a:cxn ang="0">
                  <a:pos x="217" y="58"/>
                </a:cxn>
                <a:cxn ang="0">
                  <a:pos x="194" y="48"/>
                </a:cxn>
                <a:cxn ang="0">
                  <a:pos x="181" y="46"/>
                </a:cxn>
                <a:cxn ang="0">
                  <a:pos x="168" y="50"/>
                </a:cxn>
                <a:cxn ang="0">
                  <a:pos x="161" y="58"/>
                </a:cxn>
                <a:cxn ang="0">
                  <a:pos x="158" y="64"/>
                </a:cxn>
                <a:cxn ang="0">
                  <a:pos x="155" y="78"/>
                </a:cxn>
                <a:cxn ang="0">
                  <a:pos x="144" y="85"/>
                </a:cxn>
                <a:cxn ang="0">
                  <a:pos x="136" y="88"/>
                </a:cxn>
                <a:cxn ang="0">
                  <a:pos x="122" y="97"/>
                </a:cxn>
                <a:cxn ang="0">
                  <a:pos x="95" y="124"/>
                </a:cxn>
                <a:cxn ang="0">
                  <a:pos x="62" y="134"/>
                </a:cxn>
                <a:cxn ang="0">
                  <a:pos x="29" y="148"/>
                </a:cxn>
                <a:cxn ang="0">
                  <a:pos x="16" y="151"/>
                </a:cxn>
                <a:cxn ang="0">
                  <a:pos x="8" y="183"/>
                </a:cxn>
                <a:cxn ang="0">
                  <a:pos x="8" y="205"/>
                </a:cxn>
                <a:cxn ang="0">
                  <a:pos x="0" y="205"/>
                </a:cxn>
                <a:cxn ang="0">
                  <a:pos x="19" y="245"/>
                </a:cxn>
                <a:cxn ang="0">
                  <a:pos x="37" y="292"/>
                </a:cxn>
                <a:cxn ang="0">
                  <a:pos x="29" y="319"/>
                </a:cxn>
                <a:cxn ang="0">
                  <a:pos x="56" y="340"/>
                </a:cxn>
                <a:cxn ang="0">
                  <a:pos x="92" y="324"/>
                </a:cxn>
                <a:cxn ang="0">
                  <a:pos x="145" y="314"/>
                </a:cxn>
                <a:cxn ang="0">
                  <a:pos x="192" y="297"/>
                </a:cxn>
                <a:cxn ang="0">
                  <a:pos x="257" y="295"/>
                </a:cxn>
                <a:cxn ang="0">
                  <a:pos x="280" y="311"/>
                </a:cxn>
                <a:cxn ang="0">
                  <a:pos x="293" y="322"/>
                </a:cxn>
                <a:cxn ang="0">
                  <a:pos x="302" y="333"/>
                </a:cxn>
                <a:cxn ang="0">
                  <a:pos x="328" y="305"/>
                </a:cxn>
                <a:cxn ang="0">
                  <a:pos x="328" y="321"/>
                </a:cxn>
                <a:cxn ang="0">
                  <a:pos x="319" y="342"/>
                </a:cxn>
                <a:cxn ang="0">
                  <a:pos x="337" y="339"/>
                </a:cxn>
                <a:cxn ang="0">
                  <a:pos x="352" y="364"/>
                </a:cxn>
                <a:cxn ang="0">
                  <a:pos x="376" y="389"/>
                </a:cxn>
                <a:cxn ang="0">
                  <a:pos x="415" y="389"/>
                </a:cxn>
                <a:cxn ang="0">
                  <a:pos x="423" y="391"/>
                </a:cxn>
                <a:cxn ang="0">
                  <a:pos x="441" y="401"/>
                </a:cxn>
                <a:cxn ang="0">
                  <a:pos x="487" y="377"/>
                </a:cxn>
                <a:cxn ang="0">
                  <a:pos x="510" y="314"/>
                </a:cxn>
                <a:cxn ang="0">
                  <a:pos x="528" y="272"/>
                </a:cxn>
                <a:cxn ang="0">
                  <a:pos x="534" y="241"/>
                </a:cxn>
                <a:cxn ang="0">
                  <a:pos x="529" y="207"/>
                </a:cxn>
                <a:cxn ang="0">
                  <a:pos x="523" y="198"/>
                </a:cxn>
                <a:cxn ang="0">
                  <a:pos x="497" y="161"/>
                </a:cxn>
                <a:cxn ang="0">
                  <a:pos x="481" y="146"/>
                </a:cxn>
                <a:cxn ang="0">
                  <a:pos x="466" y="127"/>
                </a:cxn>
                <a:cxn ang="0">
                  <a:pos x="440" y="113"/>
                </a:cxn>
                <a:cxn ang="0">
                  <a:pos x="433" y="83"/>
                </a:cxn>
                <a:cxn ang="0">
                  <a:pos x="416" y="49"/>
                </a:cxn>
                <a:cxn ang="0">
                  <a:pos x="397" y="19"/>
                </a:cxn>
                <a:cxn ang="0">
                  <a:pos x="384" y="16"/>
                </a:cxn>
                <a:cxn ang="0">
                  <a:pos x="378" y="37"/>
                </a:cxn>
                <a:cxn ang="0">
                  <a:pos x="376" y="69"/>
                </a:cxn>
                <a:cxn ang="0">
                  <a:pos x="343" y="84"/>
                </a:cxn>
                <a:cxn ang="0">
                  <a:pos x="308" y="63"/>
                </a:cxn>
                <a:cxn ang="0">
                  <a:pos x="304" y="44"/>
                </a:cxn>
                <a:cxn ang="0">
                  <a:pos x="311" y="29"/>
                </a:cxn>
                <a:cxn ang="0">
                  <a:pos x="306" y="23"/>
                </a:cxn>
                <a:cxn ang="0">
                  <a:pos x="290" y="21"/>
                </a:cxn>
              </a:cxnLst>
              <a:rect l="0" t="0" r="r" b="b"/>
              <a:pathLst>
                <a:path w="536" h="404">
                  <a:moveTo>
                    <a:pt x="266" y="14"/>
                  </a:moveTo>
                  <a:cubicBezTo>
                    <a:pt x="261" y="13"/>
                    <a:pt x="261" y="11"/>
                    <a:pt x="259" y="9"/>
                  </a:cubicBezTo>
                  <a:cubicBezTo>
                    <a:pt x="256" y="8"/>
                    <a:pt x="250" y="5"/>
                    <a:pt x="250" y="7"/>
                  </a:cubicBezTo>
                  <a:cubicBezTo>
                    <a:pt x="249" y="8"/>
                    <a:pt x="251" y="10"/>
                    <a:pt x="254" y="11"/>
                  </a:cubicBezTo>
                  <a:cubicBezTo>
                    <a:pt x="257" y="12"/>
                    <a:pt x="258" y="9"/>
                    <a:pt x="258" y="14"/>
                  </a:cubicBezTo>
                  <a:cubicBezTo>
                    <a:pt x="258" y="19"/>
                    <a:pt x="262" y="20"/>
                    <a:pt x="258" y="21"/>
                  </a:cubicBezTo>
                  <a:cubicBezTo>
                    <a:pt x="254" y="22"/>
                    <a:pt x="247" y="23"/>
                    <a:pt x="244" y="22"/>
                  </a:cubicBezTo>
                  <a:cubicBezTo>
                    <a:pt x="242" y="20"/>
                    <a:pt x="242" y="21"/>
                    <a:pt x="240" y="22"/>
                  </a:cubicBezTo>
                  <a:cubicBezTo>
                    <a:pt x="238" y="24"/>
                    <a:pt x="235" y="23"/>
                    <a:pt x="233" y="24"/>
                  </a:cubicBezTo>
                  <a:cubicBezTo>
                    <a:pt x="232" y="25"/>
                    <a:pt x="231" y="29"/>
                    <a:pt x="229" y="31"/>
                  </a:cubicBezTo>
                  <a:cubicBezTo>
                    <a:pt x="227" y="33"/>
                    <a:pt x="227" y="36"/>
                    <a:pt x="225" y="37"/>
                  </a:cubicBezTo>
                  <a:cubicBezTo>
                    <a:pt x="224" y="38"/>
                    <a:pt x="223" y="42"/>
                    <a:pt x="221" y="45"/>
                  </a:cubicBezTo>
                  <a:cubicBezTo>
                    <a:pt x="219" y="48"/>
                    <a:pt x="218" y="48"/>
                    <a:pt x="218" y="50"/>
                  </a:cubicBezTo>
                  <a:cubicBezTo>
                    <a:pt x="218" y="52"/>
                    <a:pt x="222" y="55"/>
                    <a:pt x="221" y="57"/>
                  </a:cubicBezTo>
                  <a:cubicBezTo>
                    <a:pt x="220" y="59"/>
                    <a:pt x="220" y="60"/>
                    <a:pt x="217" y="58"/>
                  </a:cubicBezTo>
                  <a:cubicBezTo>
                    <a:pt x="213" y="56"/>
                    <a:pt x="207" y="56"/>
                    <a:pt x="206" y="57"/>
                  </a:cubicBezTo>
                  <a:cubicBezTo>
                    <a:pt x="204" y="58"/>
                    <a:pt x="200" y="67"/>
                    <a:pt x="200" y="64"/>
                  </a:cubicBezTo>
                  <a:cubicBezTo>
                    <a:pt x="200" y="61"/>
                    <a:pt x="197" y="52"/>
                    <a:pt x="194" y="48"/>
                  </a:cubicBezTo>
                  <a:cubicBezTo>
                    <a:pt x="191" y="45"/>
                    <a:pt x="189" y="46"/>
                    <a:pt x="187" y="44"/>
                  </a:cubicBezTo>
                  <a:cubicBezTo>
                    <a:pt x="185" y="42"/>
                    <a:pt x="186" y="39"/>
                    <a:pt x="184" y="41"/>
                  </a:cubicBezTo>
                  <a:cubicBezTo>
                    <a:pt x="183" y="43"/>
                    <a:pt x="184" y="46"/>
                    <a:pt x="181" y="46"/>
                  </a:cubicBezTo>
                  <a:cubicBezTo>
                    <a:pt x="178" y="46"/>
                    <a:pt x="176" y="43"/>
                    <a:pt x="175" y="46"/>
                  </a:cubicBezTo>
                  <a:cubicBezTo>
                    <a:pt x="173" y="50"/>
                    <a:pt x="174" y="53"/>
                    <a:pt x="171" y="53"/>
                  </a:cubicBezTo>
                  <a:cubicBezTo>
                    <a:pt x="169" y="52"/>
                    <a:pt x="169" y="51"/>
                    <a:pt x="168" y="50"/>
                  </a:cubicBezTo>
                  <a:cubicBezTo>
                    <a:pt x="168" y="49"/>
                    <a:pt x="166" y="52"/>
                    <a:pt x="165" y="53"/>
                  </a:cubicBezTo>
                  <a:cubicBezTo>
                    <a:pt x="164" y="53"/>
                    <a:pt x="163" y="51"/>
                    <a:pt x="162" y="53"/>
                  </a:cubicBezTo>
                  <a:cubicBezTo>
                    <a:pt x="160" y="55"/>
                    <a:pt x="159" y="58"/>
                    <a:pt x="161" y="58"/>
                  </a:cubicBezTo>
                  <a:cubicBezTo>
                    <a:pt x="163" y="58"/>
                    <a:pt x="164" y="60"/>
                    <a:pt x="161" y="60"/>
                  </a:cubicBezTo>
                  <a:cubicBezTo>
                    <a:pt x="158" y="60"/>
                    <a:pt x="156" y="61"/>
                    <a:pt x="158" y="62"/>
                  </a:cubicBezTo>
                  <a:cubicBezTo>
                    <a:pt x="159" y="63"/>
                    <a:pt x="161" y="64"/>
                    <a:pt x="158" y="64"/>
                  </a:cubicBezTo>
                  <a:cubicBezTo>
                    <a:pt x="155" y="64"/>
                    <a:pt x="154" y="66"/>
                    <a:pt x="154" y="68"/>
                  </a:cubicBezTo>
                  <a:cubicBezTo>
                    <a:pt x="154" y="70"/>
                    <a:pt x="153" y="75"/>
                    <a:pt x="155" y="75"/>
                  </a:cubicBezTo>
                  <a:cubicBezTo>
                    <a:pt x="158" y="75"/>
                    <a:pt x="159" y="78"/>
                    <a:pt x="155" y="78"/>
                  </a:cubicBezTo>
                  <a:cubicBezTo>
                    <a:pt x="151" y="78"/>
                    <a:pt x="143" y="76"/>
                    <a:pt x="142" y="75"/>
                  </a:cubicBezTo>
                  <a:cubicBezTo>
                    <a:pt x="140" y="74"/>
                    <a:pt x="137" y="79"/>
                    <a:pt x="139" y="81"/>
                  </a:cubicBezTo>
                  <a:cubicBezTo>
                    <a:pt x="141" y="82"/>
                    <a:pt x="144" y="83"/>
                    <a:pt x="144" y="85"/>
                  </a:cubicBezTo>
                  <a:cubicBezTo>
                    <a:pt x="144" y="88"/>
                    <a:pt x="143" y="89"/>
                    <a:pt x="142" y="88"/>
                  </a:cubicBezTo>
                  <a:cubicBezTo>
                    <a:pt x="141" y="86"/>
                    <a:pt x="140" y="89"/>
                    <a:pt x="140" y="90"/>
                  </a:cubicBezTo>
                  <a:cubicBezTo>
                    <a:pt x="140" y="92"/>
                    <a:pt x="137" y="90"/>
                    <a:pt x="136" y="88"/>
                  </a:cubicBezTo>
                  <a:cubicBezTo>
                    <a:pt x="135" y="86"/>
                    <a:pt x="134" y="79"/>
                    <a:pt x="132" y="79"/>
                  </a:cubicBezTo>
                  <a:cubicBezTo>
                    <a:pt x="130" y="79"/>
                    <a:pt x="125" y="84"/>
                    <a:pt x="124" y="88"/>
                  </a:cubicBezTo>
                  <a:cubicBezTo>
                    <a:pt x="122" y="92"/>
                    <a:pt x="121" y="96"/>
                    <a:pt x="122" y="97"/>
                  </a:cubicBezTo>
                  <a:cubicBezTo>
                    <a:pt x="122" y="99"/>
                    <a:pt x="124" y="101"/>
                    <a:pt x="122" y="102"/>
                  </a:cubicBezTo>
                  <a:cubicBezTo>
                    <a:pt x="121" y="103"/>
                    <a:pt x="115" y="110"/>
                    <a:pt x="112" y="114"/>
                  </a:cubicBezTo>
                  <a:cubicBezTo>
                    <a:pt x="109" y="118"/>
                    <a:pt x="101" y="123"/>
                    <a:pt x="95" y="124"/>
                  </a:cubicBezTo>
                  <a:cubicBezTo>
                    <a:pt x="90" y="125"/>
                    <a:pt x="83" y="125"/>
                    <a:pt x="80" y="126"/>
                  </a:cubicBezTo>
                  <a:cubicBezTo>
                    <a:pt x="78" y="127"/>
                    <a:pt x="79" y="128"/>
                    <a:pt x="75" y="130"/>
                  </a:cubicBezTo>
                  <a:cubicBezTo>
                    <a:pt x="72" y="131"/>
                    <a:pt x="65" y="132"/>
                    <a:pt x="62" y="134"/>
                  </a:cubicBezTo>
                  <a:cubicBezTo>
                    <a:pt x="60" y="135"/>
                    <a:pt x="60" y="135"/>
                    <a:pt x="57" y="135"/>
                  </a:cubicBezTo>
                  <a:cubicBezTo>
                    <a:pt x="54" y="135"/>
                    <a:pt x="43" y="138"/>
                    <a:pt x="39" y="142"/>
                  </a:cubicBezTo>
                  <a:cubicBezTo>
                    <a:pt x="36" y="145"/>
                    <a:pt x="32" y="148"/>
                    <a:pt x="29" y="148"/>
                  </a:cubicBezTo>
                  <a:cubicBezTo>
                    <a:pt x="26" y="148"/>
                    <a:pt x="21" y="152"/>
                    <a:pt x="20" y="155"/>
                  </a:cubicBezTo>
                  <a:cubicBezTo>
                    <a:pt x="19" y="158"/>
                    <a:pt x="19" y="163"/>
                    <a:pt x="18" y="159"/>
                  </a:cubicBezTo>
                  <a:cubicBezTo>
                    <a:pt x="16" y="156"/>
                    <a:pt x="18" y="148"/>
                    <a:pt x="16" y="151"/>
                  </a:cubicBezTo>
                  <a:cubicBezTo>
                    <a:pt x="13" y="154"/>
                    <a:pt x="11" y="161"/>
                    <a:pt x="11" y="164"/>
                  </a:cubicBezTo>
                  <a:cubicBezTo>
                    <a:pt x="11" y="166"/>
                    <a:pt x="13" y="166"/>
                    <a:pt x="11" y="169"/>
                  </a:cubicBezTo>
                  <a:cubicBezTo>
                    <a:pt x="9" y="173"/>
                    <a:pt x="8" y="179"/>
                    <a:pt x="8" y="183"/>
                  </a:cubicBezTo>
                  <a:cubicBezTo>
                    <a:pt x="8" y="188"/>
                    <a:pt x="13" y="196"/>
                    <a:pt x="14" y="201"/>
                  </a:cubicBezTo>
                  <a:cubicBezTo>
                    <a:pt x="16" y="206"/>
                    <a:pt x="18" y="216"/>
                    <a:pt x="15" y="214"/>
                  </a:cubicBezTo>
                  <a:cubicBezTo>
                    <a:pt x="13" y="212"/>
                    <a:pt x="8" y="203"/>
                    <a:pt x="8" y="205"/>
                  </a:cubicBezTo>
                  <a:cubicBezTo>
                    <a:pt x="8" y="206"/>
                    <a:pt x="12" y="213"/>
                    <a:pt x="12" y="214"/>
                  </a:cubicBezTo>
                  <a:cubicBezTo>
                    <a:pt x="12" y="215"/>
                    <a:pt x="10" y="218"/>
                    <a:pt x="8" y="216"/>
                  </a:cubicBezTo>
                  <a:cubicBezTo>
                    <a:pt x="6" y="213"/>
                    <a:pt x="0" y="202"/>
                    <a:pt x="0" y="205"/>
                  </a:cubicBezTo>
                  <a:cubicBezTo>
                    <a:pt x="1" y="208"/>
                    <a:pt x="6" y="216"/>
                    <a:pt x="10" y="219"/>
                  </a:cubicBezTo>
                  <a:cubicBezTo>
                    <a:pt x="13" y="223"/>
                    <a:pt x="16" y="228"/>
                    <a:pt x="16" y="233"/>
                  </a:cubicBezTo>
                  <a:cubicBezTo>
                    <a:pt x="17" y="238"/>
                    <a:pt x="17" y="242"/>
                    <a:pt x="19" y="245"/>
                  </a:cubicBezTo>
                  <a:cubicBezTo>
                    <a:pt x="21" y="248"/>
                    <a:pt x="28" y="253"/>
                    <a:pt x="28" y="259"/>
                  </a:cubicBezTo>
                  <a:cubicBezTo>
                    <a:pt x="28" y="265"/>
                    <a:pt x="27" y="270"/>
                    <a:pt x="29" y="274"/>
                  </a:cubicBezTo>
                  <a:cubicBezTo>
                    <a:pt x="31" y="278"/>
                    <a:pt x="37" y="286"/>
                    <a:pt x="37" y="292"/>
                  </a:cubicBezTo>
                  <a:cubicBezTo>
                    <a:pt x="37" y="297"/>
                    <a:pt x="35" y="302"/>
                    <a:pt x="35" y="306"/>
                  </a:cubicBezTo>
                  <a:cubicBezTo>
                    <a:pt x="35" y="310"/>
                    <a:pt x="37" y="314"/>
                    <a:pt x="36" y="315"/>
                  </a:cubicBezTo>
                  <a:cubicBezTo>
                    <a:pt x="35" y="316"/>
                    <a:pt x="32" y="315"/>
                    <a:pt x="29" y="319"/>
                  </a:cubicBezTo>
                  <a:cubicBezTo>
                    <a:pt x="27" y="322"/>
                    <a:pt x="25" y="327"/>
                    <a:pt x="28" y="327"/>
                  </a:cubicBezTo>
                  <a:cubicBezTo>
                    <a:pt x="30" y="328"/>
                    <a:pt x="35" y="332"/>
                    <a:pt x="39" y="334"/>
                  </a:cubicBezTo>
                  <a:cubicBezTo>
                    <a:pt x="43" y="337"/>
                    <a:pt x="49" y="340"/>
                    <a:pt x="56" y="340"/>
                  </a:cubicBezTo>
                  <a:cubicBezTo>
                    <a:pt x="62" y="340"/>
                    <a:pt x="70" y="335"/>
                    <a:pt x="76" y="332"/>
                  </a:cubicBezTo>
                  <a:cubicBezTo>
                    <a:pt x="83" y="329"/>
                    <a:pt x="85" y="331"/>
                    <a:pt x="85" y="330"/>
                  </a:cubicBezTo>
                  <a:cubicBezTo>
                    <a:pt x="86" y="328"/>
                    <a:pt x="88" y="324"/>
                    <a:pt x="92" y="324"/>
                  </a:cubicBezTo>
                  <a:cubicBezTo>
                    <a:pt x="95" y="324"/>
                    <a:pt x="101" y="322"/>
                    <a:pt x="108" y="322"/>
                  </a:cubicBezTo>
                  <a:cubicBezTo>
                    <a:pt x="114" y="322"/>
                    <a:pt x="132" y="325"/>
                    <a:pt x="137" y="324"/>
                  </a:cubicBezTo>
                  <a:cubicBezTo>
                    <a:pt x="141" y="322"/>
                    <a:pt x="142" y="318"/>
                    <a:pt x="145" y="314"/>
                  </a:cubicBezTo>
                  <a:cubicBezTo>
                    <a:pt x="148" y="311"/>
                    <a:pt x="154" y="309"/>
                    <a:pt x="160" y="306"/>
                  </a:cubicBezTo>
                  <a:cubicBezTo>
                    <a:pt x="166" y="302"/>
                    <a:pt x="170" y="300"/>
                    <a:pt x="174" y="300"/>
                  </a:cubicBezTo>
                  <a:cubicBezTo>
                    <a:pt x="177" y="300"/>
                    <a:pt x="186" y="300"/>
                    <a:pt x="192" y="297"/>
                  </a:cubicBezTo>
                  <a:cubicBezTo>
                    <a:pt x="198" y="294"/>
                    <a:pt x="209" y="289"/>
                    <a:pt x="219" y="289"/>
                  </a:cubicBezTo>
                  <a:cubicBezTo>
                    <a:pt x="230" y="289"/>
                    <a:pt x="237" y="286"/>
                    <a:pt x="240" y="287"/>
                  </a:cubicBezTo>
                  <a:cubicBezTo>
                    <a:pt x="244" y="288"/>
                    <a:pt x="252" y="295"/>
                    <a:pt x="257" y="295"/>
                  </a:cubicBezTo>
                  <a:cubicBezTo>
                    <a:pt x="262" y="296"/>
                    <a:pt x="267" y="297"/>
                    <a:pt x="272" y="298"/>
                  </a:cubicBezTo>
                  <a:cubicBezTo>
                    <a:pt x="276" y="300"/>
                    <a:pt x="282" y="299"/>
                    <a:pt x="280" y="303"/>
                  </a:cubicBezTo>
                  <a:cubicBezTo>
                    <a:pt x="279" y="306"/>
                    <a:pt x="278" y="311"/>
                    <a:pt x="280" y="311"/>
                  </a:cubicBezTo>
                  <a:cubicBezTo>
                    <a:pt x="282" y="310"/>
                    <a:pt x="281" y="309"/>
                    <a:pt x="283" y="312"/>
                  </a:cubicBezTo>
                  <a:cubicBezTo>
                    <a:pt x="286" y="314"/>
                    <a:pt x="288" y="314"/>
                    <a:pt x="289" y="317"/>
                  </a:cubicBezTo>
                  <a:cubicBezTo>
                    <a:pt x="290" y="320"/>
                    <a:pt x="293" y="320"/>
                    <a:pt x="293" y="322"/>
                  </a:cubicBezTo>
                  <a:cubicBezTo>
                    <a:pt x="294" y="325"/>
                    <a:pt x="295" y="328"/>
                    <a:pt x="295" y="330"/>
                  </a:cubicBezTo>
                  <a:cubicBezTo>
                    <a:pt x="295" y="332"/>
                    <a:pt x="300" y="338"/>
                    <a:pt x="302" y="339"/>
                  </a:cubicBezTo>
                  <a:cubicBezTo>
                    <a:pt x="304" y="340"/>
                    <a:pt x="299" y="336"/>
                    <a:pt x="302" y="333"/>
                  </a:cubicBezTo>
                  <a:cubicBezTo>
                    <a:pt x="306" y="330"/>
                    <a:pt x="314" y="322"/>
                    <a:pt x="317" y="320"/>
                  </a:cubicBezTo>
                  <a:cubicBezTo>
                    <a:pt x="320" y="319"/>
                    <a:pt x="319" y="317"/>
                    <a:pt x="322" y="314"/>
                  </a:cubicBezTo>
                  <a:cubicBezTo>
                    <a:pt x="325" y="311"/>
                    <a:pt x="328" y="307"/>
                    <a:pt x="328" y="305"/>
                  </a:cubicBezTo>
                  <a:cubicBezTo>
                    <a:pt x="328" y="304"/>
                    <a:pt x="329" y="305"/>
                    <a:pt x="329" y="309"/>
                  </a:cubicBezTo>
                  <a:cubicBezTo>
                    <a:pt x="330" y="313"/>
                    <a:pt x="328" y="313"/>
                    <a:pt x="329" y="316"/>
                  </a:cubicBezTo>
                  <a:cubicBezTo>
                    <a:pt x="329" y="320"/>
                    <a:pt x="331" y="318"/>
                    <a:pt x="328" y="321"/>
                  </a:cubicBezTo>
                  <a:cubicBezTo>
                    <a:pt x="325" y="325"/>
                    <a:pt x="324" y="328"/>
                    <a:pt x="324" y="332"/>
                  </a:cubicBezTo>
                  <a:cubicBezTo>
                    <a:pt x="323" y="336"/>
                    <a:pt x="322" y="338"/>
                    <a:pt x="319" y="339"/>
                  </a:cubicBezTo>
                  <a:cubicBezTo>
                    <a:pt x="316" y="340"/>
                    <a:pt x="316" y="342"/>
                    <a:pt x="319" y="342"/>
                  </a:cubicBezTo>
                  <a:cubicBezTo>
                    <a:pt x="322" y="342"/>
                    <a:pt x="326" y="343"/>
                    <a:pt x="327" y="337"/>
                  </a:cubicBezTo>
                  <a:cubicBezTo>
                    <a:pt x="329" y="332"/>
                    <a:pt x="328" y="325"/>
                    <a:pt x="330" y="327"/>
                  </a:cubicBezTo>
                  <a:cubicBezTo>
                    <a:pt x="331" y="329"/>
                    <a:pt x="338" y="335"/>
                    <a:pt x="337" y="339"/>
                  </a:cubicBezTo>
                  <a:cubicBezTo>
                    <a:pt x="335" y="343"/>
                    <a:pt x="330" y="348"/>
                    <a:pt x="334" y="348"/>
                  </a:cubicBezTo>
                  <a:cubicBezTo>
                    <a:pt x="338" y="349"/>
                    <a:pt x="339" y="346"/>
                    <a:pt x="343" y="349"/>
                  </a:cubicBezTo>
                  <a:cubicBezTo>
                    <a:pt x="347" y="351"/>
                    <a:pt x="354" y="360"/>
                    <a:pt x="352" y="364"/>
                  </a:cubicBezTo>
                  <a:cubicBezTo>
                    <a:pt x="351" y="369"/>
                    <a:pt x="350" y="372"/>
                    <a:pt x="354" y="376"/>
                  </a:cubicBezTo>
                  <a:cubicBezTo>
                    <a:pt x="357" y="380"/>
                    <a:pt x="356" y="380"/>
                    <a:pt x="363" y="383"/>
                  </a:cubicBezTo>
                  <a:cubicBezTo>
                    <a:pt x="369" y="387"/>
                    <a:pt x="373" y="386"/>
                    <a:pt x="376" y="389"/>
                  </a:cubicBezTo>
                  <a:cubicBezTo>
                    <a:pt x="379" y="391"/>
                    <a:pt x="377" y="387"/>
                    <a:pt x="384" y="390"/>
                  </a:cubicBezTo>
                  <a:cubicBezTo>
                    <a:pt x="391" y="393"/>
                    <a:pt x="399" y="400"/>
                    <a:pt x="403" y="398"/>
                  </a:cubicBezTo>
                  <a:cubicBezTo>
                    <a:pt x="407" y="397"/>
                    <a:pt x="412" y="393"/>
                    <a:pt x="415" y="389"/>
                  </a:cubicBezTo>
                  <a:cubicBezTo>
                    <a:pt x="417" y="384"/>
                    <a:pt x="421" y="381"/>
                    <a:pt x="422" y="384"/>
                  </a:cubicBezTo>
                  <a:cubicBezTo>
                    <a:pt x="423" y="386"/>
                    <a:pt x="419" y="388"/>
                    <a:pt x="420" y="390"/>
                  </a:cubicBezTo>
                  <a:cubicBezTo>
                    <a:pt x="421" y="392"/>
                    <a:pt x="423" y="393"/>
                    <a:pt x="423" y="391"/>
                  </a:cubicBezTo>
                  <a:cubicBezTo>
                    <a:pt x="424" y="389"/>
                    <a:pt x="425" y="385"/>
                    <a:pt x="426" y="388"/>
                  </a:cubicBezTo>
                  <a:cubicBezTo>
                    <a:pt x="427" y="391"/>
                    <a:pt x="434" y="394"/>
                    <a:pt x="437" y="398"/>
                  </a:cubicBezTo>
                  <a:cubicBezTo>
                    <a:pt x="441" y="403"/>
                    <a:pt x="441" y="404"/>
                    <a:pt x="441" y="401"/>
                  </a:cubicBezTo>
                  <a:cubicBezTo>
                    <a:pt x="441" y="397"/>
                    <a:pt x="446" y="397"/>
                    <a:pt x="450" y="393"/>
                  </a:cubicBezTo>
                  <a:cubicBezTo>
                    <a:pt x="454" y="388"/>
                    <a:pt x="456" y="383"/>
                    <a:pt x="464" y="383"/>
                  </a:cubicBezTo>
                  <a:cubicBezTo>
                    <a:pt x="472" y="383"/>
                    <a:pt x="486" y="381"/>
                    <a:pt x="487" y="377"/>
                  </a:cubicBezTo>
                  <a:cubicBezTo>
                    <a:pt x="488" y="374"/>
                    <a:pt x="487" y="367"/>
                    <a:pt x="488" y="363"/>
                  </a:cubicBezTo>
                  <a:cubicBezTo>
                    <a:pt x="489" y="360"/>
                    <a:pt x="495" y="344"/>
                    <a:pt x="497" y="338"/>
                  </a:cubicBezTo>
                  <a:cubicBezTo>
                    <a:pt x="500" y="332"/>
                    <a:pt x="502" y="321"/>
                    <a:pt x="510" y="314"/>
                  </a:cubicBezTo>
                  <a:cubicBezTo>
                    <a:pt x="517" y="307"/>
                    <a:pt x="520" y="303"/>
                    <a:pt x="520" y="300"/>
                  </a:cubicBezTo>
                  <a:cubicBezTo>
                    <a:pt x="520" y="296"/>
                    <a:pt x="523" y="292"/>
                    <a:pt x="526" y="288"/>
                  </a:cubicBezTo>
                  <a:cubicBezTo>
                    <a:pt x="528" y="285"/>
                    <a:pt x="526" y="277"/>
                    <a:pt x="528" y="272"/>
                  </a:cubicBezTo>
                  <a:cubicBezTo>
                    <a:pt x="529" y="267"/>
                    <a:pt x="533" y="263"/>
                    <a:pt x="532" y="260"/>
                  </a:cubicBezTo>
                  <a:cubicBezTo>
                    <a:pt x="531" y="257"/>
                    <a:pt x="531" y="255"/>
                    <a:pt x="532" y="254"/>
                  </a:cubicBezTo>
                  <a:cubicBezTo>
                    <a:pt x="533" y="252"/>
                    <a:pt x="536" y="245"/>
                    <a:pt x="534" y="241"/>
                  </a:cubicBezTo>
                  <a:cubicBezTo>
                    <a:pt x="533" y="236"/>
                    <a:pt x="530" y="232"/>
                    <a:pt x="530" y="228"/>
                  </a:cubicBezTo>
                  <a:cubicBezTo>
                    <a:pt x="530" y="224"/>
                    <a:pt x="529" y="221"/>
                    <a:pt x="528" y="217"/>
                  </a:cubicBezTo>
                  <a:cubicBezTo>
                    <a:pt x="526" y="213"/>
                    <a:pt x="530" y="209"/>
                    <a:pt x="529" y="207"/>
                  </a:cubicBezTo>
                  <a:cubicBezTo>
                    <a:pt x="529" y="206"/>
                    <a:pt x="530" y="204"/>
                    <a:pt x="531" y="203"/>
                  </a:cubicBezTo>
                  <a:cubicBezTo>
                    <a:pt x="531" y="201"/>
                    <a:pt x="532" y="194"/>
                    <a:pt x="531" y="195"/>
                  </a:cubicBezTo>
                  <a:cubicBezTo>
                    <a:pt x="531" y="197"/>
                    <a:pt x="528" y="205"/>
                    <a:pt x="523" y="198"/>
                  </a:cubicBezTo>
                  <a:cubicBezTo>
                    <a:pt x="518" y="192"/>
                    <a:pt x="515" y="184"/>
                    <a:pt x="513" y="183"/>
                  </a:cubicBezTo>
                  <a:cubicBezTo>
                    <a:pt x="510" y="182"/>
                    <a:pt x="502" y="178"/>
                    <a:pt x="500" y="174"/>
                  </a:cubicBezTo>
                  <a:cubicBezTo>
                    <a:pt x="497" y="169"/>
                    <a:pt x="500" y="162"/>
                    <a:pt x="497" y="161"/>
                  </a:cubicBezTo>
                  <a:cubicBezTo>
                    <a:pt x="494" y="160"/>
                    <a:pt x="489" y="156"/>
                    <a:pt x="488" y="157"/>
                  </a:cubicBezTo>
                  <a:cubicBezTo>
                    <a:pt x="488" y="158"/>
                    <a:pt x="487" y="160"/>
                    <a:pt x="485" y="159"/>
                  </a:cubicBezTo>
                  <a:cubicBezTo>
                    <a:pt x="483" y="157"/>
                    <a:pt x="484" y="151"/>
                    <a:pt x="481" y="146"/>
                  </a:cubicBezTo>
                  <a:cubicBezTo>
                    <a:pt x="477" y="142"/>
                    <a:pt x="472" y="137"/>
                    <a:pt x="472" y="136"/>
                  </a:cubicBezTo>
                  <a:cubicBezTo>
                    <a:pt x="472" y="134"/>
                    <a:pt x="473" y="133"/>
                    <a:pt x="474" y="133"/>
                  </a:cubicBezTo>
                  <a:cubicBezTo>
                    <a:pt x="475" y="133"/>
                    <a:pt x="471" y="131"/>
                    <a:pt x="466" y="127"/>
                  </a:cubicBezTo>
                  <a:cubicBezTo>
                    <a:pt x="462" y="123"/>
                    <a:pt x="461" y="125"/>
                    <a:pt x="458" y="122"/>
                  </a:cubicBezTo>
                  <a:cubicBezTo>
                    <a:pt x="455" y="120"/>
                    <a:pt x="455" y="120"/>
                    <a:pt x="452" y="120"/>
                  </a:cubicBezTo>
                  <a:cubicBezTo>
                    <a:pt x="448" y="119"/>
                    <a:pt x="440" y="116"/>
                    <a:pt x="440" y="113"/>
                  </a:cubicBezTo>
                  <a:cubicBezTo>
                    <a:pt x="439" y="109"/>
                    <a:pt x="440" y="107"/>
                    <a:pt x="438" y="103"/>
                  </a:cubicBezTo>
                  <a:cubicBezTo>
                    <a:pt x="435" y="100"/>
                    <a:pt x="438" y="100"/>
                    <a:pt x="437" y="96"/>
                  </a:cubicBezTo>
                  <a:cubicBezTo>
                    <a:pt x="436" y="91"/>
                    <a:pt x="437" y="87"/>
                    <a:pt x="433" y="83"/>
                  </a:cubicBezTo>
                  <a:cubicBezTo>
                    <a:pt x="430" y="80"/>
                    <a:pt x="429" y="82"/>
                    <a:pt x="428" y="77"/>
                  </a:cubicBezTo>
                  <a:cubicBezTo>
                    <a:pt x="427" y="72"/>
                    <a:pt x="427" y="63"/>
                    <a:pt x="425" y="59"/>
                  </a:cubicBezTo>
                  <a:cubicBezTo>
                    <a:pt x="423" y="56"/>
                    <a:pt x="417" y="51"/>
                    <a:pt x="416" y="49"/>
                  </a:cubicBezTo>
                  <a:cubicBezTo>
                    <a:pt x="414" y="47"/>
                    <a:pt x="414" y="50"/>
                    <a:pt x="412" y="50"/>
                  </a:cubicBezTo>
                  <a:cubicBezTo>
                    <a:pt x="410" y="50"/>
                    <a:pt x="404" y="44"/>
                    <a:pt x="404" y="37"/>
                  </a:cubicBezTo>
                  <a:cubicBezTo>
                    <a:pt x="404" y="29"/>
                    <a:pt x="399" y="24"/>
                    <a:pt x="397" y="19"/>
                  </a:cubicBezTo>
                  <a:cubicBezTo>
                    <a:pt x="395" y="14"/>
                    <a:pt x="390" y="6"/>
                    <a:pt x="390" y="3"/>
                  </a:cubicBezTo>
                  <a:cubicBezTo>
                    <a:pt x="389" y="0"/>
                    <a:pt x="387" y="3"/>
                    <a:pt x="386" y="5"/>
                  </a:cubicBezTo>
                  <a:cubicBezTo>
                    <a:pt x="386" y="7"/>
                    <a:pt x="387" y="12"/>
                    <a:pt x="384" y="16"/>
                  </a:cubicBezTo>
                  <a:cubicBezTo>
                    <a:pt x="381" y="20"/>
                    <a:pt x="376" y="23"/>
                    <a:pt x="378" y="25"/>
                  </a:cubicBezTo>
                  <a:cubicBezTo>
                    <a:pt x="379" y="26"/>
                    <a:pt x="383" y="26"/>
                    <a:pt x="381" y="28"/>
                  </a:cubicBezTo>
                  <a:cubicBezTo>
                    <a:pt x="379" y="30"/>
                    <a:pt x="378" y="33"/>
                    <a:pt x="378" y="37"/>
                  </a:cubicBezTo>
                  <a:cubicBezTo>
                    <a:pt x="378" y="41"/>
                    <a:pt x="375" y="43"/>
                    <a:pt x="376" y="44"/>
                  </a:cubicBezTo>
                  <a:cubicBezTo>
                    <a:pt x="378" y="46"/>
                    <a:pt x="378" y="51"/>
                    <a:pt x="378" y="52"/>
                  </a:cubicBezTo>
                  <a:cubicBezTo>
                    <a:pt x="378" y="54"/>
                    <a:pt x="378" y="60"/>
                    <a:pt x="376" y="69"/>
                  </a:cubicBezTo>
                  <a:cubicBezTo>
                    <a:pt x="375" y="77"/>
                    <a:pt x="371" y="91"/>
                    <a:pt x="365" y="95"/>
                  </a:cubicBezTo>
                  <a:cubicBezTo>
                    <a:pt x="360" y="98"/>
                    <a:pt x="356" y="97"/>
                    <a:pt x="351" y="93"/>
                  </a:cubicBezTo>
                  <a:cubicBezTo>
                    <a:pt x="347" y="90"/>
                    <a:pt x="345" y="85"/>
                    <a:pt x="343" y="84"/>
                  </a:cubicBezTo>
                  <a:cubicBezTo>
                    <a:pt x="340" y="83"/>
                    <a:pt x="329" y="80"/>
                    <a:pt x="325" y="76"/>
                  </a:cubicBezTo>
                  <a:cubicBezTo>
                    <a:pt x="321" y="72"/>
                    <a:pt x="319" y="70"/>
                    <a:pt x="317" y="70"/>
                  </a:cubicBezTo>
                  <a:cubicBezTo>
                    <a:pt x="314" y="70"/>
                    <a:pt x="310" y="66"/>
                    <a:pt x="308" y="63"/>
                  </a:cubicBezTo>
                  <a:cubicBezTo>
                    <a:pt x="305" y="61"/>
                    <a:pt x="300" y="59"/>
                    <a:pt x="299" y="58"/>
                  </a:cubicBezTo>
                  <a:cubicBezTo>
                    <a:pt x="298" y="57"/>
                    <a:pt x="295" y="57"/>
                    <a:pt x="296" y="54"/>
                  </a:cubicBezTo>
                  <a:cubicBezTo>
                    <a:pt x="298" y="52"/>
                    <a:pt x="302" y="45"/>
                    <a:pt x="304" y="44"/>
                  </a:cubicBezTo>
                  <a:cubicBezTo>
                    <a:pt x="306" y="42"/>
                    <a:pt x="308" y="42"/>
                    <a:pt x="306" y="40"/>
                  </a:cubicBezTo>
                  <a:cubicBezTo>
                    <a:pt x="304" y="39"/>
                    <a:pt x="305" y="34"/>
                    <a:pt x="308" y="34"/>
                  </a:cubicBezTo>
                  <a:cubicBezTo>
                    <a:pt x="311" y="34"/>
                    <a:pt x="308" y="32"/>
                    <a:pt x="311" y="29"/>
                  </a:cubicBezTo>
                  <a:cubicBezTo>
                    <a:pt x="314" y="26"/>
                    <a:pt x="318" y="23"/>
                    <a:pt x="316" y="21"/>
                  </a:cubicBezTo>
                  <a:cubicBezTo>
                    <a:pt x="314" y="19"/>
                    <a:pt x="312" y="16"/>
                    <a:pt x="310" y="18"/>
                  </a:cubicBezTo>
                  <a:cubicBezTo>
                    <a:pt x="308" y="20"/>
                    <a:pt x="308" y="25"/>
                    <a:pt x="306" y="23"/>
                  </a:cubicBezTo>
                  <a:cubicBezTo>
                    <a:pt x="305" y="22"/>
                    <a:pt x="303" y="21"/>
                    <a:pt x="303" y="19"/>
                  </a:cubicBezTo>
                  <a:cubicBezTo>
                    <a:pt x="303" y="17"/>
                    <a:pt x="303" y="15"/>
                    <a:pt x="300" y="18"/>
                  </a:cubicBezTo>
                  <a:cubicBezTo>
                    <a:pt x="297" y="21"/>
                    <a:pt x="295" y="22"/>
                    <a:pt x="290" y="21"/>
                  </a:cubicBezTo>
                  <a:cubicBezTo>
                    <a:pt x="285" y="20"/>
                    <a:pt x="272" y="14"/>
                    <a:pt x="266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" name="Freeform 466"/>
            <p:cNvSpPr>
              <a:spLocks/>
            </p:cNvSpPr>
            <p:nvPr/>
          </p:nvSpPr>
          <p:spPr bwMode="auto">
            <a:xfrm>
              <a:off x="682625" y="3061295"/>
              <a:ext cx="196850" cy="303213"/>
            </a:xfrm>
            <a:custGeom>
              <a:avLst/>
              <a:gdLst/>
              <a:ahLst/>
              <a:cxnLst>
                <a:cxn ang="0">
                  <a:pos x="29" y="1"/>
                </a:cxn>
                <a:cxn ang="0">
                  <a:pos x="13" y="2"/>
                </a:cxn>
                <a:cxn ang="0">
                  <a:pos x="11" y="9"/>
                </a:cxn>
                <a:cxn ang="0">
                  <a:pos x="4" y="19"/>
                </a:cxn>
                <a:cxn ang="0">
                  <a:pos x="5" y="34"/>
                </a:cxn>
                <a:cxn ang="0">
                  <a:pos x="12" y="37"/>
                </a:cxn>
                <a:cxn ang="0">
                  <a:pos x="10" y="41"/>
                </a:cxn>
                <a:cxn ang="0">
                  <a:pos x="6" y="47"/>
                </a:cxn>
                <a:cxn ang="0">
                  <a:pos x="1" y="53"/>
                </a:cxn>
                <a:cxn ang="0">
                  <a:pos x="6" y="57"/>
                </a:cxn>
                <a:cxn ang="0">
                  <a:pos x="10" y="58"/>
                </a:cxn>
                <a:cxn ang="0">
                  <a:pos x="12" y="56"/>
                </a:cxn>
                <a:cxn ang="0">
                  <a:pos x="13" y="52"/>
                </a:cxn>
                <a:cxn ang="0">
                  <a:pos x="16" y="52"/>
                </a:cxn>
                <a:cxn ang="0">
                  <a:pos x="16" y="64"/>
                </a:cxn>
                <a:cxn ang="0">
                  <a:pos x="20" y="72"/>
                </a:cxn>
                <a:cxn ang="0">
                  <a:pos x="33" y="69"/>
                </a:cxn>
                <a:cxn ang="0">
                  <a:pos x="35" y="78"/>
                </a:cxn>
                <a:cxn ang="0">
                  <a:pos x="42" y="85"/>
                </a:cxn>
                <a:cxn ang="0">
                  <a:pos x="41" y="99"/>
                </a:cxn>
                <a:cxn ang="0">
                  <a:pos x="23" y="101"/>
                </a:cxn>
                <a:cxn ang="0">
                  <a:pos x="27" y="108"/>
                </a:cxn>
                <a:cxn ang="0">
                  <a:pos x="24" y="113"/>
                </a:cxn>
                <a:cxn ang="0">
                  <a:pos x="13" y="125"/>
                </a:cxn>
                <a:cxn ang="0">
                  <a:pos x="23" y="126"/>
                </a:cxn>
                <a:cxn ang="0">
                  <a:pos x="30" y="131"/>
                </a:cxn>
                <a:cxn ang="0">
                  <a:pos x="46" y="128"/>
                </a:cxn>
                <a:cxn ang="0">
                  <a:pos x="37" y="137"/>
                </a:cxn>
                <a:cxn ang="0">
                  <a:pos x="23" y="137"/>
                </a:cxn>
                <a:cxn ang="0">
                  <a:pos x="18" y="144"/>
                </a:cxn>
                <a:cxn ang="0">
                  <a:pos x="7" y="155"/>
                </a:cxn>
                <a:cxn ang="0">
                  <a:pos x="13" y="156"/>
                </a:cxn>
                <a:cxn ang="0">
                  <a:pos x="28" y="151"/>
                </a:cxn>
                <a:cxn ang="0">
                  <a:pos x="40" y="144"/>
                </a:cxn>
                <a:cxn ang="0">
                  <a:pos x="58" y="144"/>
                </a:cxn>
                <a:cxn ang="0">
                  <a:pos x="80" y="143"/>
                </a:cxn>
                <a:cxn ang="0">
                  <a:pos x="96" y="134"/>
                </a:cxn>
                <a:cxn ang="0">
                  <a:pos x="96" y="123"/>
                </a:cxn>
                <a:cxn ang="0">
                  <a:pos x="93" y="106"/>
                </a:cxn>
                <a:cxn ang="0">
                  <a:pos x="82" y="104"/>
                </a:cxn>
                <a:cxn ang="0">
                  <a:pos x="72" y="92"/>
                </a:cxn>
                <a:cxn ang="0">
                  <a:pos x="76" y="83"/>
                </a:cxn>
                <a:cxn ang="0">
                  <a:pos x="54" y="56"/>
                </a:cxn>
                <a:cxn ang="0">
                  <a:pos x="34" y="51"/>
                </a:cxn>
                <a:cxn ang="0">
                  <a:pos x="43" y="44"/>
                </a:cxn>
                <a:cxn ang="0">
                  <a:pos x="49" y="35"/>
                </a:cxn>
                <a:cxn ang="0">
                  <a:pos x="48" y="18"/>
                </a:cxn>
                <a:cxn ang="0">
                  <a:pos x="25" y="21"/>
                </a:cxn>
                <a:cxn ang="0">
                  <a:pos x="28" y="17"/>
                </a:cxn>
                <a:cxn ang="0">
                  <a:pos x="35" y="8"/>
                </a:cxn>
              </a:cxnLst>
              <a:rect l="0" t="0" r="r" b="b"/>
              <a:pathLst>
                <a:path w="103" h="159">
                  <a:moveTo>
                    <a:pt x="37" y="2"/>
                  </a:moveTo>
                  <a:cubicBezTo>
                    <a:pt x="35" y="1"/>
                    <a:pt x="31" y="0"/>
                    <a:pt x="29" y="1"/>
                  </a:cubicBezTo>
                  <a:cubicBezTo>
                    <a:pt x="26" y="2"/>
                    <a:pt x="26" y="2"/>
                    <a:pt x="21" y="2"/>
                  </a:cubicBezTo>
                  <a:cubicBezTo>
                    <a:pt x="17" y="2"/>
                    <a:pt x="13" y="0"/>
                    <a:pt x="13" y="2"/>
                  </a:cubicBezTo>
                  <a:cubicBezTo>
                    <a:pt x="13" y="5"/>
                    <a:pt x="15" y="8"/>
                    <a:pt x="11" y="8"/>
                  </a:cubicBezTo>
                  <a:cubicBezTo>
                    <a:pt x="7" y="8"/>
                    <a:pt x="11" y="8"/>
                    <a:pt x="11" y="9"/>
                  </a:cubicBezTo>
                  <a:cubicBezTo>
                    <a:pt x="12" y="10"/>
                    <a:pt x="11" y="14"/>
                    <a:pt x="9" y="14"/>
                  </a:cubicBezTo>
                  <a:cubicBezTo>
                    <a:pt x="6" y="15"/>
                    <a:pt x="4" y="16"/>
                    <a:pt x="4" y="19"/>
                  </a:cubicBezTo>
                  <a:cubicBezTo>
                    <a:pt x="5" y="22"/>
                    <a:pt x="7" y="22"/>
                    <a:pt x="7" y="25"/>
                  </a:cubicBezTo>
                  <a:cubicBezTo>
                    <a:pt x="7" y="28"/>
                    <a:pt x="5" y="33"/>
                    <a:pt x="5" y="34"/>
                  </a:cubicBezTo>
                  <a:cubicBezTo>
                    <a:pt x="5" y="36"/>
                    <a:pt x="5" y="38"/>
                    <a:pt x="7" y="39"/>
                  </a:cubicBezTo>
                  <a:cubicBezTo>
                    <a:pt x="9" y="39"/>
                    <a:pt x="11" y="38"/>
                    <a:pt x="12" y="37"/>
                  </a:cubicBezTo>
                  <a:cubicBezTo>
                    <a:pt x="13" y="36"/>
                    <a:pt x="11" y="37"/>
                    <a:pt x="11" y="38"/>
                  </a:cubicBezTo>
                  <a:cubicBezTo>
                    <a:pt x="10" y="38"/>
                    <a:pt x="10" y="41"/>
                    <a:pt x="10" y="41"/>
                  </a:cubicBezTo>
                  <a:cubicBezTo>
                    <a:pt x="11" y="41"/>
                    <a:pt x="12" y="42"/>
                    <a:pt x="10" y="43"/>
                  </a:cubicBezTo>
                  <a:cubicBezTo>
                    <a:pt x="8" y="43"/>
                    <a:pt x="8" y="47"/>
                    <a:pt x="6" y="47"/>
                  </a:cubicBezTo>
                  <a:cubicBezTo>
                    <a:pt x="5" y="48"/>
                    <a:pt x="2" y="48"/>
                    <a:pt x="1" y="50"/>
                  </a:cubicBezTo>
                  <a:cubicBezTo>
                    <a:pt x="0" y="51"/>
                    <a:pt x="0" y="54"/>
                    <a:pt x="1" y="53"/>
                  </a:cubicBezTo>
                  <a:cubicBezTo>
                    <a:pt x="2" y="52"/>
                    <a:pt x="5" y="49"/>
                    <a:pt x="6" y="51"/>
                  </a:cubicBezTo>
                  <a:cubicBezTo>
                    <a:pt x="6" y="53"/>
                    <a:pt x="8" y="56"/>
                    <a:pt x="6" y="57"/>
                  </a:cubicBezTo>
                  <a:cubicBezTo>
                    <a:pt x="4" y="58"/>
                    <a:pt x="3" y="63"/>
                    <a:pt x="4" y="62"/>
                  </a:cubicBezTo>
                  <a:cubicBezTo>
                    <a:pt x="6" y="61"/>
                    <a:pt x="8" y="57"/>
                    <a:pt x="10" y="58"/>
                  </a:cubicBezTo>
                  <a:cubicBezTo>
                    <a:pt x="11" y="59"/>
                    <a:pt x="13" y="63"/>
                    <a:pt x="13" y="61"/>
                  </a:cubicBezTo>
                  <a:cubicBezTo>
                    <a:pt x="13" y="58"/>
                    <a:pt x="13" y="59"/>
                    <a:pt x="12" y="56"/>
                  </a:cubicBezTo>
                  <a:cubicBezTo>
                    <a:pt x="12" y="53"/>
                    <a:pt x="10" y="52"/>
                    <a:pt x="9" y="51"/>
                  </a:cubicBezTo>
                  <a:cubicBezTo>
                    <a:pt x="8" y="49"/>
                    <a:pt x="12" y="51"/>
                    <a:pt x="13" y="52"/>
                  </a:cubicBezTo>
                  <a:cubicBezTo>
                    <a:pt x="14" y="52"/>
                    <a:pt x="15" y="51"/>
                    <a:pt x="17" y="51"/>
                  </a:cubicBezTo>
                  <a:cubicBezTo>
                    <a:pt x="19" y="50"/>
                    <a:pt x="17" y="50"/>
                    <a:pt x="16" y="52"/>
                  </a:cubicBezTo>
                  <a:cubicBezTo>
                    <a:pt x="15" y="54"/>
                    <a:pt x="15" y="54"/>
                    <a:pt x="16" y="57"/>
                  </a:cubicBezTo>
                  <a:cubicBezTo>
                    <a:pt x="17" y="60"/>
                    <a:pt x="18" y="62"/>
                    <a:pt x="16" y="64"/>
                  </a:cubicBezTo>
                  <a:cubicBezTo>
                    <a:pt x="14" y="67"/>
                    <a:pt x="14" y="70"/>
                    <a:pt x="14" y="72"/>
                  </a:cubicBezTo>
                  <a:cubicBezTo>
                    <a:pt x="15" y="73"/>
                    <a:pt x="17" y="73"/>
                    <a:pt x="20" y="72"/>
                  </a:cubicBezTo>
                  <a:cubicBezTo>
                    <a:pt x="22" y="71"/>
                    <a:pt x="21" y="72"/>
                    <a:pt x="25" y="72"/>
                  </a:cubicBezTo>
                  <a:cubicBezTo>
                    <a:pt x="28" y="72"/>
                    <a:pt x="28" y="68"/>
                    <a:pt x="33" y="69"/>
                  </a:cubicBezTo>
                  <a:cubicBezTo>
                    <a:pt x="39" y="69"/>
                    <a:pt x="40" y="69"/>
                    <a:pt x="38" y="70"/>
                  </a:cubicBezTo>
                  <a:cubicBezTo>
                    <a:pt x="35" y="72"/>
                    <a:pt x="34" y="75"/>
                    <a:pt x="35" y="78"/>
                  </a:cubicBezTo>
                  <a:cubicBezTo>
                    <a:pt x="36" y="81"/>
                    <a:pt x="37" y="86"/>
                    <a:pt x="38" y="85"/>
                  </a:cubicBezTo>
                  <a:cubicBezTo>
                    <a:pt x="39" y="83"/>
                    <a:pt x="42" y="85"/>
                    <a:pt x="42" y="85"/>
                  </a:cubicBezTo>
                  <a:cubicBezTo>
                    <a:pt x="42" y="85"/>
                    <a:pt x="40" y="91"/>
                    <a:pt x="40" y="94"/>
                  </a:cubicBezTo>
                  <a:cubicBezTo>
                    <a:pt x="41" y="97"/>
                    <a:pt x="44" y="98"/>
                    <a:pt x="41" y="99"/>
                  </a:cubicBezTo>
                  <a:cubicBezTo>
                    <a:pt x="38" y="100"/>
                    <a:pt x="33" y="101"/>
                    <a:pt x="30" y="101"/>
                  </a:cubicBezTo>
                  <a:cubicBezTo>
                    <a:pt x="26" y="101"/>
                    <a:pt x="24" y="99"/>
                    <a:pt x="23" y="101"/>
                  </a:cubicBezTo>
                  <a:cubicBezTo>
                    <a:pt x="23" y="103"/>
                    <a:pt x="20" y="104"/>
                    <a:pt x="21" y="106"/>
                  </a:cubicBezTo>
                  <a:cubicBezTo>
                    <a:pt x="21" y="107"/>
                    <a:pt x="25" y="106"/>
                    <a:pt x="27" y="108"/>
                  </a:cubicBezTo>
                  <a:cubicBezTo>
                    <a:pt x="29" y="110"/>
                    <a:pt x="24" y="110"/>
                    <a:pt x="23" y="111"/>
                  </a:cubicBezTo>
                  <a:cubicBezTo>
                    <a:pt x="21" y="112"/>
                    <a:pt x="23" y="111"/>
                    <a:pt x="24" y="113"/>
                  </a:cubicBezTo>
                  <a:cubicBezTo>
                    <a:pt x="26" y="114"/>
                    <a:pt x="23" y="117"/>
                    <a:pt x="21" y="119"/>
                  </a:cubicBezTo>
                  <a:cubicBezTo>
                    <a:pt x="18" y="122"/>
                    <a:pt x="15" y="124"/>
                    <a:pt x="13" y="125"/>
                  </a:cubicBezTo>
                  <a:cubicBezTo>
                    <a:pt x="10" y="127"/>
                    <a:pt x="13" y="131"/>
                    <a:pt x="16" y="130"/>
                  </a:cubicBezTo>
                  <a:cubicBezTo>
                    <a:pt x="19" y="129"/>
                    <a:pt x="21" y="127"/>
                    <a:pt x="23" y="126"/>
                  </a:cubicBezTo>
                  <a:cubicBezTo>
                    <a:pt x="24" y="126"/>
                    <a:pt x="22" y="127"/>
                    <a:pt x="24" y="129"/>
                  </a:cubicBezTo>
                  <a:cubicBezTo>
                    <a:pt x="26" y="130"/>
                    <a:pt x="25" y="129"/>
                    <a:pt x="30" y="131"/>
                  </a:cubicBezTo>
                  <a:cubicBezTo>
                    <a:pt x="35" y="132"/>
                    <a:pt x="36" y="133"/>
                    <a:pt x="39" y="132"/>
                  </a:cubicBezTo>
                  <a:cubicBezTo>
                    <a:pt x="42" y="131"/>
                    <a:pt x="47" y="125"/>
                    <a:pt x="46" y="128"/>
                  </a:cubicBezTo>
                  <a:cubicBezTo>
                    <a:pt x="45" y="131"/>
                    <a:pt x="45" y="132"/>
                    <a:pt x="43" y="134"/>
                  </a:cubicBezTo>
                  <a:cubicBezTo>
                    <a:pt x="41" y="136"/>
                    <a:pt x="40" y="137"/>
                    <a:pt x="37" y="137"/>
                  </a:cubicBezTo>
                  <a:cubicBezTo>
                    <a:pt x="34" y="137"/>
                    <a:pt x="34" y="135"/>
                    <a:pt x="31" y="136"/>
                  </a:cubicBezTo>
                  <a:cubicBezTo>
                    <a:pt x="28" y="137"/>
                    <a:pt x="25" y="139"/>
                    <a:pt x="23" y="137"/>
                  </a:cubicBezTo>
                  <a:cubicBezTo>
                    <a:pt x="21" y="136"/>
                    <a:pt x="22" y="133"/>
                    <a:pt x="21" y="135"/>
                  </a:cubicBezTo>
                  <a:cubicBezTo>
                    <a:pt x="19" y="137"/>
                    <a:pt x="22" y="142"/>
                    <a:pt x="18" y="144"/>
                  </a:cubicBezTo>
                  <a:cubicBezTo>
                    <a:pt x="15" y="147"/>
                    <a:pt x="13" y="152"/>
                    <a:pt x="10" y="153"/>
                  </a:cubicBezTo>
                  <a:cubicBezTo>
                    <a:pt x="7" y="154"/>
                    <a:pt x="4" y="155"/>
                    <a:pt x="7" y="155"/>
                  </a:cubicBezTo>
                  <a:cubicBezTo>
                    <a:pt x="10" y="155"/>
                    <a:pt x="13" y="156"/>
                    <a:pt x="12" y="156"/>
                  </a:cubicBezTo>
                  <a:cubicBezTo>
                    <a:pt x="10" y="157"/>
                    <a:pt x="11" y="159"/>
                    <a:pt x="13" y="156"/>
                  </a:cubicBezTo>
                  <a:cubicBezTo>
                    <a:pt x="16" y="153"/>
                    <a:pt x="19" y="151"/>
                    <a:pt x="22" y="151"/>
                  </a:cubicBezTo>
                  <a:cubicBezTo>
                    <a:pt x="25" y="150"/>
                    <a:pt x="26" y="150"/>
                    <a:pt x="28" y="151"/>
                  </a:cubicBezTo>
                  <a:cubicBezTo>
                    <a:pt x="30" y="152"/>
                    <a:pt x="32" y="152"/>
                    <a:pt x="33" y="150"/>
                  </a:cubicBezTo>
                  <a:cubicBezTo>
                    <a:pt x="35" y="147"/>
                    <a:pt x="35" y="144"/>
                    <a:pt x="40" y="144"/>
                  </a:cubicBezTo>
                  <a:cubicBezTo>
                    <a:pt x="46" y="144"/>
                    <a:pt x="48" y="148"/>
                    <a:pt x="50" y="146"/>
                  </a:cubicBezTo>
                  <a:cubicBezTo>
                    <a:pt x="53" y="145"/>
                    <a:pt x="54" y="144"/>
                    <a:pt x="58" y="144"/>
                  </a:cubicBezTo>
                  <a:cubicBezTo>
                    <a:pt x="61" y="145"/>
                    <a:pt x="60" y="147"/>
                    <a:pt x="64" y="146"/>
                  </a:cubicBezTo>
                  <a:cubicBezTo>
                    <a:pt x="67" y="145"/>
                    <a:pt x="74" y="143"/>
                    <a:pt x="80" y="143"/>
                  </a:cubicBezTo>
                  <a:cubicBezTo>
                    <a:pt x="87" y="143"/>
                    <a:pt x="92" y="141"/>
                    <a:pt x="95" y="138"/>
                  </a:cubicBezTo>
                  <a:cubicBezTo>
                    <a:pt x="97" y="135"/>
                    <a:pt x="100" y="135"/>
                    <a:pt x="96" y="134"/>
                  </a:cubicBezTo>
                  <a:cubicBezTo>
                    <a:pt x="93" y="134"/>
                    <a:pt x="84" y="134"/>
                    <a:pt x="86" y="132"/>
                  </a:cubicBezTo>
                  <a:cubicBezTo>
                    <a:pt x="89" y="130"/>
                    <a:pt x="93" y="126"/>
                    <a:pt x="96" y="123"/>
                  </a:cubicBezTo>
                  <a:cubicBezTo>
                    <a:pt x="99" y="120"/>
                    <a:pt x="103" y="115"/>
                    <a:pt x="102" y="112"/>
                  </a:cubicBezTo>
                  <a:cubicBezTo>
                    <a:pt x="101" y="108"/>
                    <a:pt x="96" y="106"/>
                    <a:pt x="93" y="106"/>
                  </a:cubicBezTo>
                  <a:cubicBezTo>
                    <a:pt x="90" y="106"/>
                    <a:pt x="86" y="108"/>
                    <a:pt x="83" y="108"/>
                  </a:cubicBezTo>
                  <a:cubicBezTo>
                    <a:pt x="80" y="107"/>
                    <a:pt x="81" y="106"/>
                    <a:pt x="82" y="104"/>
                  </a:cubicBezTo>
                  <a:cubicBezTo>
                    <a:pt x="83" y="103"/>
                    <a:pt x="83" y="98"/>
                    <a:pt x="80" y="95"/>
                  </a:cubicBezTo>
                  <a:cubicBezTo>
                    <a:pt x="76" y="93"/>
                    <a:pt x="74" y="93"/>
                    <a:pt x="72" y="92"/>
                  </a:cubicBezTo>
                  <a:cubicBezTo>
                    <a:pt x="70" y="90"/>
                    <a:pt x="75" y="91"/>
                    <a:pt x="78" y="91"/>
                  </a:cubicBezTo>
                  <a:cubicBezTo>
                    <a:pt x="80" y="90"/>
                    <a:pt x="80" y="86"/>
                    <a:pt x="76" y="83"/>
                  </a:cubicBezTo>
                  <a:cubicBezTo>
                    <a:pt x="72" y="80"/>
                    <a:pt x="67" y="79"/>
                    <a:pt x="64" y="75"/>
                  </a:cubicBezTo>
                  <a:cubicBezTo>
                    <a:pt x="61" y="72"/>
                    <a:pt x="58" y="60"/>
                    <a:pt x="54" y="56"/>
                  </a:cubicBezTo>
                  <a:cubicBezTo>
                    <a:pt x="49" y="52"/>
                    <a:pt x="47" y="49"/>
                    <a:pt x="44" y="50"/>
                  </a:cubicBezTo>
                  <a:cubicBezTo>
                    <a:pt x="42" y="50"/>
                    <a:pt x="40" y="53"/>
                    <a:pt x="34" y="51"/>
                  </a:cubicBezTo>
                  <a:cubicBezTo>
                    <a:pt x="29" y="49"/>
                    <a:pt x="32" y="48"/>
                    <a:pt x="35" y="48"/>
                  </a:cubicBezTo>
                  <a:cubicBezTo>
                    <a:pt x="38" y="48"/>
                    <a:pt x="47" y="44"/>
                    <a:pt x="43" y="44"/>
                  </a:cubicBezTo>
                  <a:cubicBezTo>
                    <a:pt x="39" y="44"/>
                    <a:pt x="32" y="44"/>
                    <a:pt x="38" y="42"/>
                  </a:cubicBezTo>
                  <a:cubicBezTo>
                    <a:pt x="44" y="39"/>
                    <a:pt x="45" y="44"/>
                    <a:pt x="49" y="35"/>
                  </a:cubicBezTo>
                  <a:cubicBezTo>
                    <a:pt x="53" y="26"/>
                    <a:pt x="57" y="24"/>
                    <a:pt x="55" y="21"/>
                  </a:cubicBezTo>
                  <a:cubicBezTo>
                    <a:pt x="53" y="18"/>
                    <a:pt x="52" y="18"/>
                    <a:pt x="48" y="18"/>
                  </a:cubicBezTo>
                  <a:cubicBezTo>
                    <a:pt x="44" y="17"/>
                    <a:pt x="34" y="18"/>
                    <a:pt x="33" y="18"/>
                  </a:cubicBezTo>
                  <a:cubicBezTo>
                    <a:pt x="31" y="18"/>
                    <a:pt x="26" y="21"/>
                    <a:pt x="25" y="21"/>
                  </a:cubicBezTo>
                  <a:cubicBezTo>
                    <a:pt x="23" y="21"/>
                    <a:pt x="22" y="21"/>
                    <a:pt x="25" y="19"/>
                  </a:cubicBezTo>
                  <a:cubicBezTo>
                    <a:pt x="28" y="18"/>
                    <a:pt x="31" y="18"/>
                    <a:pt x="28" y="17"/>
                  </a:cubicBezTo>
                  <a:cubicBezTo>
                    <a:pt x="24" y="15"/>
                    <a:pt x="21" y="17"/>
                    <a:pt x="24" y="15"/>
                  </a:cubicBezTo>
                  <a:cubicBezTo>
                    <a:pt x="27" y="13"/>
                    <a:pt x="32" y="9"/>
                    <a:pt x="35" y="8"/>
                  </a:cubicBezTo>
                  <a:cubicBezTo>
                    <a:pt x="38" y="6"/>
                    <a:pt x="43" y="2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Freeform 467"/>
            <p:cNvSpPr>
              <a:spLocks/>
            </p:cNvSpPr>
            <p:nvPr/>
          </p:nvSpPr>
          <p:spPr bwMode="auto">
            <a:xfrm>
              <a:off x="223838" y="2751733"/>
              <a:ext cx="269875" cy="128587"/>
            </a:xfrm>
            <a:custGeom>
              <a:avLst/>
              <a:gdLst/>
              <a:ahLst/>
              <a:cxnLst>
                <a:cxn ang="0">
                  <a:pos x="131" y="22"/>
                </a:cxn>
                <a:cxn ang="0">
                  <a:pos x="129" y="19"/>
                </a:cxn>
                <a:cxn ang="0">
                  <a:pos x="127" y="12"/>
                </a:cxn>
                <a:cxn ang="0">
                  <a:pos x="126" y="5"/>
                </a:cxn>
                <a:cxn ang="0">
                  <a:pos x="109" y="2"/>
                </a:cxn>
                <a:cxn ang="0">
                  <a:pos x="104" y="9"/>
                </a:cxn>
                <a:cxn ang="0">
                  <a:pos x="96" y="10"/>
                </a:cxn>
                <a:cxn ang="0">
                  <a:pos x="84" y="10"/>
                </a:cxn>
                <a:cxn ang="0">
                  <a:pos x="70" y="9"/>
                </a:cxn>
                <a:cxn ang="0">
                  <a:pos x="66" y="19"/>
                </a:cxn>
                <a:cxn ang="0">
                  <a:pos x="56" y="11"/>
                </a:cxn>
                <a:cxn ang="0">
                  <a:pos x="57" y="22"/>
                </a:cxn>
                <a:cxn ang="0">
                  <a:pos x="45" y="27"/>
                </a:cxn>
                <a:cxn ang="0">
                  <a:pos x="37" y="19"/>
                </a:cxn>
                <a:cxn ang="0">
                  <a:pos x="26" y="2"/>
                </a:cxn>
                <a:cxn ang="0">
                  <a:pos x="24" y="7"/>
                </a:cxn>
                <a:cxn ang="0">
                  <a:pos x="24" y="10"/>
                </a:cxn>
                <a:cxn ang="0">
                  <a:pos x="25" y="17"/>
                </a:cxn>
                <a:cxn ang="0">
                  <a:pos x="15" y="9"/>
                </a:cxn>
                <a:cxn ang="0">
                  <a:pos x="13" y="13"/>
                </a:cxn>
                <a:cxn ang="0">
                  <a:pos x="14" y="17"/>
                </a:cxn>
                <a:cxn ang="0">
                  <a:pos x="7" y="18"/>
                </a:cxn>
                <a:cxn ang="0">
                  <a:pos x="7" y="24"/>
                </a:cxn>
                <a:cxn ang="0">
                  <a:pos x="25" y="23"/>
                </a:cxn>
                <a:cxn ang="0">
                  <a:pos x="33" y="26"/>
                </a:cxn>
                <a:cxn ang="0">
                  <a:pos x="28" y="33"/>
                </a:cxn>
                <a:cxn ang="0">
                  <a:pos x="10" y="38"/>
                </a:cxn>
                <a:cxn ang="0">
                  <a:pos x="31" y="45"/>
                </a:cxn>
                <a:cxn ang="0">
                  <a:pos x="35" y="47"/>
                </a:cxn>
                <a:cxn ang="0">
                  <a:pos x="32" y="53"/>
                </a:cxn>
                <a:cxn ang="0">
                  <a:pos x="31" y="59"/>
                </a:cxn>
                <a:cxn ang="0">
                  <a:pos x="55" y="60"/>
                </a:cxn>
                <a:cxn ang="0">
                  <a:pos x="77" y="67"/>
                </a:cxn>
                <a:cxn ang="0">
                  <a:pos x="104" y="59"/>
                </a:cxn>
                <a:cxn ang="0">
                  <a:pos x="130" y="43"/>
                </a:cxn>
                <a:cxn ang="0">
                  <a:pos x="137" y="35"/>
                </a:cxn>
                <a:cxn ang="0">
                  <a:pos x="140" y="30"/>
                </a:cxn>
                <a:cxn ang="0">
                  <a:pos x="140" y="23"/>
                </a:cxn>
              </a:cxnLst>
              <a:rect l="0" t="0" r="r" b="b"/>
              <a:pathLst>
                <a:path w="142" h="68">
                  <a:moveTo>
                    <a:pt x="140" y="23"/>
                  </a:moveTo>
                  <a:cubicBezTo>
                    <a:pt x="136" y="22"/>
                    <a:pt x="132" y="21"/>
                    <a:pt x="131" y="22"/>
                  </a:cubicBezTo>
                  <a:cubicBezTo>
                    <a:pt x="130" y="23"/>
                    <a:pt x="130" y="22"/>
                    <a:pt x="130" y="20"/>
                  </a:cubicBezTo>
                  <a:cubicBezTo>
                    <a:pt x="131" y="19"/>
                    <a:pt x="132" y="19"/>
                    <a:pt x="129" y="19"/>
                  </a:cubicBezTo>
                  <a:cubicBezTo>
                    <a:pt x="125" y="19"/>
                    <a:pt x="125" y="18"/>
                    <a:pt x="127" y="16"/>
                  </a:cubicBezTo>
                  <a:cubicBezTo>
                    <a:pt x="128" y="14"/>
                    <a:pt x="129" y="13"/>
                    <a:pt x="127" y="12"/>
                  </a:cubicBezTo>
                  <a:cubicBezTo>
                    <a:pt x="124" y="10"/>
                    <a:pt x="119" y="11"/>
                    <a:pt x="122" y="9"/>
                  </a:cubicBezTo>
                  <a:cubicBezTo>
                    <a:pt x="125" y="7"/>
                    <a:pt x="128" y="4"/>
                    <a:pt x="126" y="5"/>
                  </a:cubicBezTo>
                  <a:cubicBezTo>
                    <a:pt x="124" y="6"/>
                    <a:pt x="116" y="9"/>
                    <a:pt x="115" y="8"/>
                  </a:cubicBezTo>
                  <a:cubicBezTo>
                    <a:pt x="113" y="6"/>
                    <a:pt x="113" y="3"/>
                    <a:pt x="109" y="2"/>
                  </a:cubicBezTo>
                  <a:cubicBezTo>
                    <a:pt x="105" y="1"/>
                    <a:pt x="102" y="0"/>
                    <a:pt x="103" y="3"/>
                  </a:cubicBezTo>
                  <a:cubicBezTo>
                    <a:pt x="104" y="5"/>
                    <a:pt x="105" y="8"/>
                    <a:pt x="104" y="9"/>
                  </a:cubicBezTo>
                  <a:cubicBezTo>
                    <a:pt x="103" y="10"/>
                    <a:pt x="101" y="11"/>
                    <a:pt x="100" y="10"/>
                  </a:cubicBezTo>
                  <a:cubicBezTo>
                    <a:pt x="98" y="9"/>
                    <a:pt x="97" y="9"/>
                    <a:pt x="96" y="10"/>
                  </a:cubicBezTo>
                  <a:cubicBezTo>
                    <a:pt x="94" y="12"/>
                    <a:pt x="92" y="14"/>
                    <a:pt x="90" y="13"/>
                  </a:cubicBezTo>
                  <a:cubicBezTo>
                    <a:pt x="89" y="12"/>
                    <a:pt x="86" y="9"/>
                    <a:pt x="84" y="10"/>
                  </a:cubicBezTo>
                  <a:cubicBezTo>
                    <a:pt x="82" y="11"/>
                    <a:pt x="87" y="23"/>
                    <a:pt x="86" y="21"/>
                  </a:cubicBezTo>
                  <a:cubicBezTo>
                    <a:pt x="84" y="18"/>
                    <a:pt x="74" y="7"/>
                    <a:pt x="70" y="9"/>
                  </a:cubicBezTo>
                  <a:cubicBezTo>
                    <a:pt x="66" y="12"/>
                    <a:pt x="69" y="12"/>
                    <a:pt x="68" y="13"/>
                  </a:cubicBezTo>
                  <a:cubicBezTo>
                    <a:pt x="67" y="15"/>
                    <a:pt x="69" y="19"/>
                    <a:pt x="66" y="19"/>
                  </a:cubicBezTo>
                  <a:cubicBezTo>
                    <a:pt x="64" y="19"/>
                    <a:pt x="62" y="15"/>
                    <a:pt x="60" y="14"/>
                  </a:cubicBezTo>
                  <a:cubicBezTo>
                    <a:pt x="58" y="12"/>
                    <a:pt x="57" y="11"/>
                    <a:pt x="56" y="11"/>
                  </a:cubicBezTo>
                  <a:cubicBezTo>
                    <a:pt x="55" y="11"/>
                    <a:pt x="56" y="14"/>
                    <a:pt x="56" y="15"/>
                  </a:cubicBezTo>
                  <a:cubicBezTo>
                    <a:pt x="57" y="17"/>
                    <a:pt x="59" y="21"/>
                    <a:pt x="57" y="22"/>
                  </a:cubicBezTo>
                  <a:cubicBezTo>
                    <a:pt x="55" y="22"/>
                    <a:pt x="54" y="23"/>
                    <a:pt x="52" y="21"/>
                  </a:cubicBezTo>
                  <a:cubicBezTo>
                    <a:pt x="50" y="20"/>
                    <a:pt x="47" y="23"/>
                    <a:pt x="45" y="27"/>
                  </a:cubicBezTo>
                  <a:cubicBezTo>
                    <a:pt x="44" y="31"/>
                    <a:pt x="45" y="28"/>
                    <a:pt x="42" y="24"/>
                  </a:cubicBezTo>
                  <a:cubicBezTo>
                    <a:pt x="38" y="21"/>
                    <a:pt x="35" y="19"/>
                    <a:pt x="37" y="19"/>
                  </a:cubicBezTo>
                  <a:cubicBezTo>
                    <a:pt x="39" y="19"/>
                    <a:pt x="44" y="19"/>
                    <a:pt x="42" y="16"/>
                  </a:cubicBezTo>
                  <a:cubicBezTo>
                    <a:pt x="39" y="13"/>
                    <a:pt x="29" y="3"/>
                    <a:pt x="26" y="2"/>
                  </a:cubicBezTo>
                  <a:cubicBezTo>
                    <a:pt x="22" y="2"/>
                    <a:pt x="19" y="0"/>
                    <a:pt x="21" y="3"/>
                  </a:cubicBezTo>
                  <a:cubicBezTo>
                    <a:pt x="22" y="6"/>
                    <a:pt x="23" y="5"/>
                    <a:pt x="24" y="7"/>
                  </a:cubicBezTo>
                  <a:cubicBezTo>
                    <a:pt x="26" y="8"/>
                    <a:pt x="26" y="9"/>
                    <a:pt x="24" y="9"/>
                  </a:cubicBezTo>
                  <a:cubicBezTo>
                    <a:pt x="21" y="9"/>
                    <a:pt x="22" y="9"/>
                    <a:pt x="24" y="10"/>
                  </a:cubicBezTo>
                  <a:cubicBezTo>
                    <a:pt x="26" y="10"/>
                    <a:pt x="27" y="11"/>
                    <a:pt x="26" y="13"/>
                  </a:cubicBezTo>
                  <a:cubicBezTo>
                    <a:pt x="26" y="15"/>
                    <a:pt x="27" y="20"/>
                    <a:pt x="25" y="17"/>
                  </a:cubicBezTo>
                  <a:cubicBezTo>
                    <a:pt x="23" y="14"/>
                    <a:pt x="22" y="14"/>
                    <a:pt x="20" y="13"/>
                  </a:cubicBezTo>
                  <a:cubicBezTo>
                    <a:pt x="18" y="11"/>
                    <a:pt x="17" y="9"/>
                    <a:pt x="15" y="9"/>
                  </a:cubicBezTo>
                  <a:cubicBezTo>
                    <a:pt x="13" y="9"/>
                    <a:pt x="10" y="9"/>
                    <a:pt x="11" y="11"/>
                  </a:cubicBezTo>
                  <a:cubicBezTo>
                    <a:pt x="13" y="13"/>
                    <a:pt x="15" y="12"/>
                    <a:pt x="13" y="13"/>
                  </a:cubicBezTo>
                  <a:cubicBezTo>
                    <a:pt x="10" y="13"/>
                    <a:pt x="6" y="13"/>
                    <a:pt x="9" y="14"/>
                  </a:cubicBezTo>
                  <a:cubicBezTo>
                    <a:pt x="12" y="16"/>
                    <a:pt x="17" y="17"/>
                    <a:pt x="14" y="17"/>
                  </a:cubicBezTo>
                  <a:cubicBezTo>
                    <a:pt x="11" y="17"/>
                    <a:pt x="15" y="20"/>
                    <a:pt x="12" y="19"/>
                  </a:cubicBezTo>
                  <a:cubicBezTo>
                    <a:pt x="9" y="18"/>
                    <a:pt x="9" y="18"/>
                    <a:pt x="7" y="18"/>
                  </a:cubicBezTo>
                  <a:cubicBezTo>
                    <a:pt x="5" y="18"/>
                    <a:pt x="6" y="22"/>
                    <a:pt x="3" y="22"/>
                  </a:cubicBezTo>
                  <a:cubicBezTo>
                    <a:pt x="0" y="21"/>
                    <a:pt x="4" y="23"/>
                    <a:pt x="7" y="24"/>
                  </a:cubicBezTo>
                  <a:cubicBezTo>
                    <a:pt x="11" y="25"/>
                    <a:pt x="12" y="24"/>
                    <a:pt x="16" y="24"/>
                  </a:cubicBezTo>
                  <a:cubicBezTo>
                    <a:pt x="21" y="23"/>
                    <a:pt x="24" y="23"/>
                    <a:pt x="25" y="23"/>
                  </a:cubicBezTo>
                  <a:cubicBezTo>
                    <a:pt x="27" y="23"/>
                    <a:pt x="31" y="24"/>
                    <a:pt x="31" y="25"/>
                  </a:cubicBezTo>
                  <a:cubicBezTo>
                    <a:pt x="32" y="26"/>
                    <a:pt x="38" y="25"/>
                    <a:pt x="33" y="26"/>
                  </a:cubicBezTo>
                  <a:cubicBezTo>
                    <a:pt x="28" y="28"/>
                    <a:pt x="28" y="30"/>
                    <a:pt x="31" y="32"/>
                  </a:cubicBezTo>
                  <a:cubicBezTo>
                    <a:pt x="33" y="33"/>
                    <a:pt x="33" y="33"/>
                    <a:pt x="28" y="33"/>
                  </a:cubicBezTo>
                  <a:cubicBezTo>
                    <a:pt x="23" y="34"/>
                    <a:pt x="23" y="35"/>
                    <a:pt x="17" y="35"/>
                  </a:cubicBezTo>
                  <a:cubicBezTo>
                    <a:pt x="10" y="35"/>
                    <a:pt x="4" y="38"/>
                    <a:pt x="10" y="38"/>
                  </a:cubicBezTo>
                  <a:cubicBezTo>
                    <a:pt x="16" y="39"/>
                    <a:pt x="29" y="39"/>
                    <a:pt x="29" y="42"/>
                  </a:cubicBezTo>
                  <a:cubicBezTo>
                    <a:pt x="29" y="44"/>
                    <a:pt x="30" y="45"/>
                    <a:pt x="31" y="45"/>
                  </a:cubicBezTo>
                  <a:cubicBezTo>
                    <a:pt x="33" y="44"/>
                    <a:pt x="41" y="41"/>
                    <a:pt x="39" y="43"/>
                  </a:cubicBezTo>
                  <a:cubicBezTo>
                    <a:pt x="36" y="44"/>
                    <a:pt x="31" y="47"/>
                    <a:pt x="35" y="47"/>
                  </a:cubicBezTo>
                  <a:cubicBezTo>
                    <a:pt x="38" y="47"/>
                    <a:pt x="43" y="45"/>
                    <a:pt x="40" y="47"/>
                  </a:cubicBezTo>
                  <a:cubicBezTo>
                    <a:pt x="37" y="50"/>
                    <a:pt x="34" y="52"/>
                    <a:pt x="32" y="53"/>
                  </a:cubicBezTo>
                  <a:cubicBezTo>
                    <a:pt x="29" y="54"/>
                    <a:pt x="26" y="55"/>
                    <a:pt x="26" y="57"/>
                  </a:cubicBezTo>
                  <a:cubicBezTo>
                    <a:pt x="25" y="59"/>
                    <a:pt x="25" y="59"/>
                    <a:pt x="31" y="59"/>
                  </a:cubicBezTo>
                  <a:cubicBezTo>
                    <a:pt x="37" y="59"/>
                    <a:pt x="42" y="57"/>
                    <a:pt x="46" y="58"/>
                  </a:cubicBezTo>
                  <a:cubicBezTo>
                    <a:pt x="49" y="59"/>
                    <a:pt x="56" y="59"/>
                    <a:pt x="55" y="60"/>
                  </a:cubicBezTo>
                  <a:cubicBezTo>
                    <a:pt x="53" y="61"/>
                    <a:pt x="53" y="62"/>
                    <a:pt x="55" y="63"/>
                  </a:cubicBezTo>
                  <a:cubicBezTo>
                    <a:pt x="58" y="64"/>
                    <a:pt x="72" y="68"/>
                    <a:pt x="77" y="67"/>
                  </a:cubicBezTo>
                  <a:cubicBezTo>
                    <a:pt x="83" y="66"/>
                    <a:pt x="84" y="65"/>
                    <a:pt x="86" y="63"/>
                  </a:cubicBezTo>
                  <a:cubicBezTo>
                    <a:pt x="87" y="62"/>
                    <a:pt x="98" y="63"/>
                    <a:pt x="104" y="59"/>
                  </a:cubicBezTo>
                  <a:cubicBezTo>
                    <a:pt x="109" y="54"/>
                    <a:pt x="113" y="49"/>
                    <a:pt x="118" y="49"/>
                  </a:cubicBezTo>
                  <a:cubicBezTo>
                    <a:pt x="123" y="48"/>
                    <a:pt x="128" y="46"/>
                    <a:pt x="130" y="43"/>
                  </a:cubicBezTo>
                  <a:cubicBezTo>
                    <a:pt x="131" y="40"/>
                    <a:pt x="134" y="40"/>
                    <a:pt x="136" y="39"/>
                  </a:cubicBezTo>
                  <a:cubicBezTo>
                    <a:pt x="138" y="39"/>
                    <a:pt x="139" y="37"/>
                    <a:pt x="137" y="35"/>
                  </a:cubicBezTo>
                  <a:cubicBezTo>
                    <a:pt x="135" y="33"/>
                    <a:pt x="138" y="33"/>
                    <a:pt x="140" y="33"/>
                  </a:cubicBezTo>
                  <a:cubicBezTo>
                    <a:pt x="142" y="33"/>
                    <a:pt x="142" y="31"/>
                    <a:pt x="140" y="30"/>
                  </a:cubicBezTo>
                  <a:cubicBezTo>
                    <a:pt x="137" y="29"/>
                    <a:pt x="137" y="28"/>
                    <a:pt x="138" y="27"/>
                  </a:cubicBezTo>
                  <a:cubicBezTo>
                    <a:pt x="138" y="26"/>
                    <a:pt x="142" y="24"/>
                    <a:pt x="140" y="2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" name="Freeform 468"/>
            <p:cNvSpPr>
              <a:spLocks/>
            </p:cNvSpPr>
            <p:nvPr/>
          </p:nvSpPr>
          <p:spPr bwMode="auto">
            <a:xfrm>
              <a:off x="1096963" y="2089745"/>
              <a:ext cx="273050" cy="198438"/>
            </a:xfrm>
            <a:custGeom>
              <a:avLst/>
              <a:gdLst/>
              <a:ahLst/>
              <a:cxnLst>
                <a:cxn ang="0">
                  <a:pos x="62" y="18"/>
                </a:cxn>
                <a:cxn ang="0">
                  <a:pos x="48" y="17"/>
                </a:cxn>
                <a:cxn ang="0">
                  <a:pos x="44" y="23"/>
                </a:cxn>
                <a:cxn ang="0">
                  <a:pos x="36" y="14"/>
                </a:cxn>
                <a:cxn ang="0">
                  <a:pos x="34" y="11"/>
                </a:cxn>
                <a:cxn ang="0">
                  <a:pos x="24" y="14"/>
                </a:cxn>
                <a:cxn ang="0">
                  <a:pos x="10" y="15"/>
                </a:cxn>
                <a:cxn ang="0">
                  <a:pos x="6" y="18"/>
                </a:cxn>
                <a:cxn ang="0">
                  <a:pos x="12" y="29"/>
                </a:cxn>
                <a:cxn ang="0">
                  <a:pos x="20" y="29"/>
                </a:cxn>
                <a:cxn ang="0">
                  <a:pos x="18" y="35"/>
                </a:cxn>
                <a:cxn ang="0">
                  <a:pos x="15" y="42"/>
                </a:cxn>
                <a:cxn ang="0">
                  <a:pos x="29" y="49"/>
                </a:cxn>
                <a:cxn ang="0">
                  <a:pos x="39" y="57"/>
                </a:cxn>
                <a:cxn ang="0">
                  <a:pos x="50" y="42"/>
                </a:cxn>
                <a:cxn ang="0">
                  <a:pos x="60" y="38"/>
                </a:cxn>
                <a:cxn ang="0">
                  <a:pos x="60" y="48"/>
                </a:cxn>
                <a:cxn ang="0">
                  <a:pos x="79" y="43"/>
                </a:cxn>
                <a:cxn ang="0">
                  <a:pos x="83" y="51"/>
                </a:cxn>
                <a:cxn ang="0">
                  <a:pos x="56" y="59"/>
                </a:cxn>
                <a:cxn ang="0">
                  <a:pos x="42" y="69"/>
                </a:cxn>
                <a:cxn ang="0">
                  <a:pos x="80" y="65"/>
                </a:cxn>
                <a:cxn ang="0">
                  <a:pos x="64" y="70"/>
                </a:cxn>
                <a:cxn ang="0">
                  <a:pos x="70" y="75"/>
                </a:cxn>
                <a:cxn ang="0">
                  <a:pos x="47" y="74"/>
                </a:cxn>
                <a:cxn ang="0">
                  <a:pos x="56" y="88"/>
                </a:cxn>
                <a:cxn ang="0">
                  <a:pos x="66" y="91"/>
                </a:cxn>
                <a:cxn ang="0">
                  <a:pos x="80" y="100"/>
                </a:cxn>
                <a:cxn ang="0">
                  <a:pos x="93" y="76"/>
                </a:cxn>
                <a:cxn ang="0">
                  <a:pos x="106" y="61"/>
                </a:cxn>
                <a:cxn ang="0">
                  <a:pos x="119" y="44"/>
                </a:cxn>
                <a:cxn ang="0">
                  <a:pos x="140" y="38"/>
                </a:cxn>
                <a:cxn ang="0">
                  <a:pos x="130" y="30"/>
                </a:cxn>
                <a:cxn ang="0">
                  <a:pos x="109" y="28"/>
                </a:cxn>
                <a:cxn ang="0">
                  <a:pos x="100" y="15"/>
                </a:cxn>
                <a:cxn ang="0">
                  <a:pos x="93" y="14"/>
                </a:cxn>
                <a:cxn ang="0">
                  <a:pos x="82" y="5"/>
                </a:cxn>
                <a:cxn ang="0">
                  <a:pos x="73" y="3"/>
                </a:cxn>
                <a:cxn ang="0">
                  <a:pos x="70" y="9"/>
                </a:cxn>
                <a:cxn ang="0">
                  <a:pos x="76" y="32"/>
                </a:cxn>
              </a:cxnLst>
              <a:rect l="0" t="0" r="r" b="b"/>
              <a:pathLst>
                <a:path w="143" h="104">
                  <a:moveTo>
                    <a:pt x="70" y="30"/>
                  </a:moveTo>
                  <a:cubicBezTo>
                    <a:pt x="66" y="25"/>
                    <a:pt x="64" y="21"/>
                    <a:pt x="62" y="18"/>
                  </a:cubicBezTo>
                  <a:cubicBezTo>
                    <a:pt x="60" y="14"/>
                    <a:pt x="56" y="11"/>
                    <a:pt x="54" y="11"/>
                  </a:cubicBezTo>
                  <a:cubicBezTo>
                    <a:pt x="52" y="12"/>
                    <a:pt x="51" y="16"/>
                    <a:pt x="48" y="17"/>
                  </a:cubicBezTo>
                  <a:cubicBezTo>
                    <a:pt x="46" y="18"/>
                    <a:pt x="48" y="20"/>
                    <a:pt x="49" y="22"/>
                  </a:cubicBezTo>
                  <a:cubicBezTo>
                    <a:pt x="51" y="24"/>
                    <a:pt x="49" y="26"/>
                    <a:pt x="44" y="23"/>
                  </a:cubicBezTo>
                  <a:cubicBezTo>
                    <a:pt x="39" y="19"/>
                    <a:pt x="40" y="17"/>
                    <a:pt x="35" y="16"/>
                  </a:cubicBezTo>
                  <a:cubicBezTo>
                    <a:pt x="29" y="14"/>
                    <a:pt x="31" y="16"/>
                    <a:pt x="36" y="14"/>
                  </a:cubicBezTo>
                  <a:cubicBezTo>
                    <a:pt x="42" y="13"/>
                    <a:pt x="49" y="9"/>
                    <a:pt x="45" y="9"/>
                  </a:cubicBezTo>
                  <a:cubicBezTo>
                    <a:pt x="41" y="9"/>
                    <a:pt x="39" y="11"/>
                    <a:pt x="34" y="11"/>
                  </a:cubicBezTo>
                  <a:cubicBezTo>
                    <a:pt x="29" y="11"/>
                    <a:pt x="25" y="8"/>
                    <a:pt x="25" y="11"/>
                  </a:cubicBezTo>
                  <a:cubicBezTo>
                    <a:pt x="24" y="13"/>
                    <a:pt x="28" y="18"/>
                    <a:pt x="24" y="14"/>
                  </a:cubicBezTo>
                  <a:cubicBezTo>
                    <a:pt x="19" y="11"/>
                    <a:pt x="18" y="9"/>
                    <a:pt x="15" y="11"/>
                  </a:cubicBezTo>
                  <a:cubicBezTo>
                    <a:pt x="12" y="12"/>
                    <a:pt x="12" y="16"/>
                    <a:pt x="10" y="15"/>
                  </a:cubicBezTo>
                  <a:cubicBezTo>
                    <a:pt x="8" y="13"/>
                    <a:pt x="5" y="11"/>
                    <a:pt x="6" y="13"/>
                  </a:cubicBezTo>
                  <a:cubicBezTo>
                    <a:pt x="6" y="16"/>
                    <a:pt x="9" y="17"/>
                    <a:pt x="6" y="18"/>
                  </a:cubicBezTo>
                  <a:cubicBezTo>
                    <a:pt x="3" y="19"/>
                    <a:pt x="0" y="15"/>
                    <a:pt x="5" y="21"/>
                  </a:cubicBezTo>
                  <a:cubicBezTo>
                    <a:pt x="9" y="26"/>
                    <a:pt x="10" y="31"/>
                    <a:pt x="12" y="29"/>
                  </a:cubicBezTo>
                  <a:cubicBezTo>
                    <a:pt x="14" y="28"/>
                    <a:pt x="17" y="23"/>
                    <a:pt x="20" y="25"/>
                  </a:cubicBezTo>
                  <a:cubicBezTo>
                    <a:pt x="24" y="27"/>
                    <a:pt x="21" y="27"/>
                    <a:pt x="20" y="29"/>
                  </a:cubicBezTo>
                  <a:cubicBezTo>
                    <a:pt x="19" y="30"/>
                    <a:pt x="21" y="33"/>
                    <a:pt x="23" y="34"/>
                  </a:cubicBezTo>
                  <a:cubicBezTo>
                    <a:pt x="26" y="36"/>
                    <a:pt x="25" y="36"/>
                    <a:pt x="18" y="35"/>
                  </a:cubicBezTo>
                  <a:cubicBezTo>
                    <a:pt x="12" y="35"/>
                    <a:pt x="4" y="34"/>
                    <a:pt x="9" y="35"/>
                  </a:cubicBezTo>
                  <a:cubicBezTo>
                    <a:pt x="13" y="37"/>
                    <a:pt x="12" y="39"/>
                    <a:pt x="15" y="42"/>
                  </a:cubicBezTo>
                  <a:cubicBezTo>
                    <a:pt x="17" y="44"/>
                    <a:pt x="18" y="44"/>
                    <a:pt x="22" y="44"/>
                  </a:cubicBezTo>
                  <a:cubicBezTo>
                    <a:pt x="26" y="44"/>
                    <a:pt x="33" y="48"/>
                    <a:pt x="29" y="49"/>
                  </a:cubicBezTo>
                  <a:cubicBezTo>
                    <a:pt x="26" y="49"/>
                    <a:pt x="20" y="50"/>
                    <a:pt x="25" y="53"/>
                  </a:cubicBezTo>
                  <a:cubicBezTo>
                    <a:pt x="30" y="56"/>
                    <a:pt x="35" y="57"/>
                    <a:pt x="39" y="57"/>
                  </a:cubicBezTo>
                  <a:cubicBezTo>
                    <a:pt x="43" y="56"/>
                    <a:pt x="52" y="52"/>
                    <a:pt x="51" y="49"/>
                  </a:cubicBezTo>
                  <a:cubicBezTo>
                    <a:pt x="49" y="46"/>
                    <a:pt x="48" y="43"/>
                    <a:pt x="50" y="42"/>
                  </a:cubicBezTo>
                  <a:cubicBezTo>
                    <a:pt x="52" y="41"/>
                    <a:pt x="56" y="44"/>
                    <a:pt x="57" y="43"/>
                  </a:cubicBezTo>
                  <a:cubicBezTo>
                    <a:pt x="58" y="42"/>
                    <a:pt x="59" y="38"/>
                    <a:pt x="60" y="38"/>
                  </a:cubicBezTo>
                  <a:cubicBezTo>
                    <a:pt x="62" y="38"/>
                    <a:pt x="64" y="40"/>
                    <a:pt x="62" y="42"/>
                  </a:cubicBezTo>
                  <a:cubicBezTo>
                    <a:pt x="61" y="44"/>
                    <a:pt x="57" y="48"/>
                    <a:pt x="60" y="48"/>
                  </a:cubicBezTo>
                  <a:cubicBezTo>
                    <a:pt x="64" y="48"/>
                    <a:pt x="73" y="46"/>
                    <a:pt x="74" y="44"/>
                  </a:cubicBezTo>
                  <a:cubicBezTo>
                    <a:pt x="75" y="42"/>
                    <a:pt x="79" y="41"/>
                    <a:pt x="79" y="43"/>
                  </a:cubicBezTo>
                  <a:cubicBezTo>
                    <a:pt x="79" y="46"/>
                    <a:pt x="74" y="51"/>
                    <a:pt x="78" y="51"/>
                  </a:cubicBezTo>
                  <a:cubicBezTo>
                    <a:pt x="81" y="51"/>
                    <a:pt x="88" y="51"/>
                    <a:pt x="83" y="51"/>
                  </a:cubicBezTo>
                  <a:cubicBezTo>
                    <a:pt x="78" y="52"/>
                    <a:pt x="71" y="51"/>
                    <a:pt x="68" y="53"/>
                  </a:cubicBezTo>
                  <a:cubicBezTo>
                    <a:pt x="66" y="54"/>
                    <a:pt x="60" y="58"/>
                    <a:pt x="56" y="59"/>
                  </a:cubicBezTo>
                  <a:cubicBezTo>
                    <a:pt x="52" y="60"/>
                    <a:pt x="42" y="58"/>
                    <a:pt x="41" y="62"/>
                  </a:cubicBezTo>
                  <a:cubicBezTo>
                    <a:pt x="39" y="67"/>
                    <a:pt x="37" y="69"/>
                    <a:pt x="42" y="69"/>
                  </a:cubicBezTo>
                  <a:cubicBezTo>
                    <a:pt x="46" y="68"/>
                    <a:pt x="53" y="67"/>
                    <a:pt x="62" y="66"/>
                  </a:cubicBezTo>
                  <a:cubicBezTo>
                    <a:pt x="70" y="65"/>
                    <a:pt x="78" y="66"/>
                    <a:pt x="80" y="65"/>
                  </a:cubicBezTo>
                  <a:cubicBezTo>
                    <a:pt x="81" y="65"/>
                    <a:pt x="81" y="66"/>
                    <a:pt x="77" y="67"/>
                  </a:cubicBezTo>
                  <a:cubicBezTo>
                    <a:pt x="73" y="68"/>
                    <a:pt x="69" y="69"/>
                    <a:pt x="64" y="70"/>
                  </a:cubicBezTo>
                  <a:cubicBezTo>
                    <a:pt x="59" y="70"/>
                    <a:pt x="54" y="70"/>
                    <a:pt x="57" y="72"/>
                  </a:cubicBezTo>
                  <a:cubicBezTo>
                    <a:pt x="59" y="74"/>
                    <a:pt x="68" y="74"/>
                    <a:pt x="70" y="75"/>
                  </a:cubicBezTo>
                  <a:cubicBezTo>
                    <a:pt x="73" y="76"/>
                    <a:pt x="70" y="77"/>
                    <a:pt x="63" y="76"/>
                  </a:cubicBezTo>
                  <a:cubicBezTo>
                    <a:pt x="56" y="76"/>
                    <a:pt x="49" y="74"/>
                    <a:pt x="47" y="74"/>
                  </a:cubicBezTo>
                  <a:cubicBezTo>
                    <a:pt x="44" y="74"/>
                    <a:pt x="42" y="76"/>
                    <a:pt x="45" y="79"/>
                  </a:cubicBezTo>
                  <a:cubicBezTo>
                    <a:pt x="49" y="81"/>
                    <a:pt x="50" y="88"/>
                    <a:pt x="56" y="88"/>
                  </a:cubicBezTo>
                  <a:cubicBezTo>
                    <a:pt x="62" y="88"/>
                    <a:pt x="71" y="87"/>
                    <a:pt x="72" y="88"/>
                  </a:cubicBezTo>
                  <a:cubicBezTo>
                    <a:pt x="73" y="90"/>
                    <a:pt x="68" y="91"/>
                    <a:pt x="66" y="91"/>
                  </a:cubicBezTo>
                  <a:cubicBezTo>
                    <a:pt x="64" y="92"/>
                    <a:pt x="68" y="93"/>
                    <a:pt x="70" y="95"/>
                  </a:cubicBezTo>
                  <a:cubicBezTo>
                    <a:pt x="73" y="96"/>
                    <a:pt x="76" y="104"/>
                    <a:pt x="80" y="100"/>
                  </a:cubicBezTo>
                  <a:cubicBezTo>
                    <a:pt x="83" y="96"/>
                    <a:pt x="81" y="95"/>
                    <a:pt x="84" y="90"/>
                  </a:cubicBezTo>
                  <a:cubicBezTo>
                    <a:pt x="87" y="86"/>
                    <a:pt x="90" y="78"/>
                    <a:pt x="93" y="76"/>
                  </a:cubicBezTo>
                  <a:cubicBezTo>
                    <a:pt x="96" y="75"/>
                    <a:pt x="101" y="70"/>
                    <a:pt x="101" y="65"/>
                  </a:cubicBezTo>
                  <a:cubicBezTo>
                    <a:pt x="101" y="60"/>
                    <a:pt x="104" y="62"/>
                    <a:pt x="106" y="61"/>
                  </a:cubicBezTo>
                  <a:cubicBezTo>
                    <a:pt x="108" y="60"/>
                    <a:pt x="104" y="55"/>
                    <a:pt x="108" y="52"/>
                  </a:cubicBezTo>
                  <a:cubicBezTo>
                    <a:pt x="111" y="48"/>
                    <a:pt x="115" y="46"/>
                    <a:pt x="119" y="44"/>
                  </a:cubicBezTo>
                  <a:cubicBezTo>
                    <a:pt x="122" y="43"/>
                    <a:pt x="128" y="42"/>
                    <a:pt x="133" y="42"/>
                  </a:cubicBezTo>
                  <a:cubicBezTo>
                    <a:pt x="138" y="42"/>
                    <a:pt x="143" y="40"/>
                    <a:pt x="140" y="38"/>
                  </a:cubicBezTo>
                  <a:cubicBezTo>
                    <a:pt x="136" y="36"/>
                    <a:pt x="130" y="37"/>
                    <a:pt x="129" y="34"/>
                  </a:cubicBezTo>
                  <a:cubicBezTo>
                    <a:pt x="128" y="32"/>
                    <a:pt x="131" y="30"/>
                    <a:pt x="130" y="30"/>
                  </a:cubicBezTo>
                  <a:cubicBezTo>
                    <a:pt x="128" y="30"/>
                    <a:pt x="125" y="33"/>
                    <a:pt x="122" y="31"/>
                  </a:cubicBezTo>
                  <a:cubicBezTo>
                    <a:pt x="119" y="30"/>
                    <a:pt x="114" y="28"/>
                    <a:pt x="109" y="28"/>
                  </a:cubicBezTo>
                  <a:cubicBezTo>
                    <a:pt x="104" y="28"/>
                    <a:pt x="107" y="24"/>
                    <a:pt x="105" y="20"/>
                  </a:cubicBezTo>
                  <a:cubicBezTo>
                    <a:pt x="103" y="16"/>
                    <a:pt x="102" y="15"/>
                    <a:pt x="100" y="15"/>
                  </a:cubicBezTo>
                  <a:cubicBezTo>
                    <a:pt x="98" y="16"/>
                    <a:pt x="94" y="23"/>
                    <a:pt x="93" y="20"/>
                  </a:cubicBezTo>
                  <a:cubicBezTo>
                    <a:pt x="92" y="17"/>
                    <a:pt x="93" y="15"/>
                    <a:pt x="93" y="14"/>
                  </a:cubicBezTo>
                  <a:cubicBezTo>
                    <a:pt x="93" y="12"/>
                    <a:pt x="93" y="10"/>
                    <a:pt x="89" y="7"/>
                  </a:cubicBezTo>
                  <a:cubicBezTo>
                    <a:pt x="85" y="5"/>
                    <a:pt x="83" y="4"/>
                    <a:pt x="82" y="5"/>
                  </a:cubicBezTo>
                  <a:cubicBezTo>
                    <a:pt x="80" y="7"/>
                    <a:pt x="83" y="10"/>
                    <a:pt x="79" y="7"/>
                  </a:cubicBezTo>
                  <a:cubicBezTo>
                    <a:pt x="76" y="4"/>
                    <a:pt x="73" y="0"/>
                    <a:pt x="73" y="3"/>
                  </a:cubicBezTo>
                  <a:cubicBezTo>
                    <a:pt x="74" y="5"/>
                    <a:pt x="76" y="8"/>
                    <a:pt x="73" y="8"/>
                  </a:cubicBezTo>
                  <a:cubicBezTo>
                    <a:pt x="71" y="8"/>
                    <a:pt x="70" y="7"/>
                    <a:pt x="70" y="9"/>
                  </a:cubicBezTo>
                  <a:cubicBezTo>
                    <a:pt x="70" y="12"/>
                    <a:pt x="71" y="14"/>
                    <a:pt x="71" y="17"/>
                  </a:cubicBezTo>
                  <a:cubicBezTo>
                    <a:pt x="71" y="20"/>
                    <a:pt x="78" y="33"/>
                    <a:pt x="76" y="32"/>
                  </a:cubicBezTo>
                  <a:cubicBezTo>
                    <a:pt x="74" y="31"/>
                    <a:pt x="72" y="32"/>
                    <a:pt x="70" y="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" name="Freeform 469"/>
            <p:cNvSpPr>
              <a:spLocks/>
            </p:cNvSpPr>
            <p:nvPr/>
          </p:nvSpPr>
          <p:spPr bwMode="auto">
            <a:xfrm>
              <a:off x="1325563" y="2172295"/>
              <a:ext cx="58737" cy="25400"/>
            </a:xfrm>
            <a:custGeom>
              <a:avLst/>
              <a:gdLst/>
              <a:ahLst/>
              <a:cxnLst>
                <a:cxn ang="0">
                  <a:pos x="26" y="1"/>
                </a:cxn>
                <a:cxn ang="0">
                  <a:pos x="17" y="0"/>
                </a:cxn>
                <a:cxn ang="0">
                  <a:pos x="2" y="5"/>
                </a:cxn>
                <a:cxn ang="0">
                  <a:pos x="11" y="11"/>
                </a:cxn>
                <a:cxn ang="0">
                  <a:pos x="28" y="11"/>
                </a:cxn>
                <a:cxn ang="0">
                  <a:pos x="26" y="1"/>
                </a:cxn>
              </a:cxnLst>
              <a:rect l="0" t="0" r="r" b="b"/>
              <a:pathLst>
                <a:path w="30" h="13">
                  <a:moveTo>
                    <a:pt x="26" y="1"/>
                  </a:moveTo>
                  <a:cubicBezTo>
                    <a:pt x="24" y="1"/>
                    <a:pt x="20" y="0"/>
                    <a:pt x="17" y="0"/>
                  </a:cubicBezTo>
                  <a:cubicBezTo>
                    <a:pt x="14" y="1"/>
                    <a:pt x="0" y="5"/>
                    <a:pt x="2" y="5"/>
                  </a:cubicBezTo>
                  <a:cubicBezTo>
                    <a:pt x="5" y="6"/>
                    <a:pt x="10" y="11"/>
                    <a:pt x="11" y="11"/>
                  </a:cubicBezTo>
                  <a:cubicBezTo>
                    <a:pt x="13" y="12"/>
                    <a:pt x="27" y="13"/>
                    <a:pt x="28" y="11"/>
                  </a:cubicBezTo>
                  <a:cubicBezTo>
                    <a:pt x="30" y="8"/>
                    <a:pt x="28" y="1"/>
                    <a:pt x="26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" name="Freeform 470"/>
            <p:cNvSpPr>
              <a:spLocks/>
            </p:cNvSpPr>
            <p:nvPr/>
          </p:nvSpPr>
          <p:spPr bwMode="auto">
            <a:xfrm>
              <a:off x="1346200" y="2196108"/>
              <a:ext cx="100013" cy="50800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7" y="1"/>
                </a:cxn>
                <a:cxn ang="0">
                  <a:pos x="5" y="4"/>
                </a:cxn>
                <a:cxn ang="0">
                  <a:pos x="9" y="9"/>
                </a:cxn>
                <a:cxn ang="0">
                  <a:pos x="4" y="19"/>
                </a:cxn>
                <a:cxn ang="0">
                  <a:pos x="19" y="19"/>
                </a:cxn>
                <a:cxn ang="0">
                  <a:pos x="25" y="20"/>
                </a:cxn>
                <a:cxn ang="0">
                  <a:pos x="25" y="25"/>
                </a:cxn>
                <a:cxn ang="0">
                  <a:pos x="41" y="19"/>
                </a:cxn>
                <a:cxn ang="0">
                  <a:pos x="46" y="13"/>
                </a:cxn>
                <a:cxn ang="0">
                  <a:pos x="50" y="11"/>
                </a:cxn>
                <a:cxn ang="0">
                  <a:pos x="32" y="5"/>
                </a:cxn>
                <a:cxn ang="0">
                  <a:pos x="34" y="0"/>
                </a:cxn>
              </a:cxnLst>
              <a:rect l="0" t="0" r="r" b="b"/>
              <a:pathLst>
                <a:path w="53" h="27">
                  <a:moveTo>
                    <a:pt x="34" y="0"/>
                  </a:moveTo>
                  <a:cubicBezTo>
                    <a:pt x="32" y="0"/>
                    <a:pt x="9" y="1"/>
                    <a:pt x="7" y="1"/>
                  </a:cubicBezTo>
                  <a:cubicBezTo>
                    <a:pt x="5" y="1"/>
                    <a:pt x="2" y="1"/>
                    <a:pt x="5" y="4"/>
                  </a:cubicBezTo>
                  <a:cubicBezTo>
                    <a:pt x="8" y="6"/>
                    <a:pt x="11" y="7"/>
                    <a:pt x="9" y="9"/>
                  </a:cubicBezTo>
                  <a:cubicBezTo>
                    <a:pt x="8" y="10"/>
                    <a:pt x="0" y="19"/>
                    <a:pt x="4" y="19"/>
                  </a:cubicBezTo>
                  <a:cubicBezTo>
                    <a:pt x="7" y="19"/>
                    <a:pt x="15" y="20"/>
                    <a:pt x="19" y="19"/>
                  </a:cubicBezTo>
                  <a:cubicBezTo>
                    <a:pt x="24" y="18"/>
                    <a:pt x="26" y="17"/>
                    <a:pt x="25" y="20"/>
                  </a:cubicBezTo>
                  <a:cubicBezTo>
                    <a:pt x="25" y="22"/>
                    <a:pt x="19" y="27"/>
                    <a:pt x="25" y="25"/>
                  </a:cubicBezTo>
                  <a:cubicBezTo>
                    <a:pt x="30" y="24"/>
                    <a:pt x="38" y="24"/>
                    <a:pt x="41" y="19"/>
                  </a:cubicBezTo>
                  <a:cubicBezTo>
                    <a:pt x="44" y="15"/>
                    <a:pt x="41" y="15"/>
                    <a:pt x="46" y="13"/>
                  </a:cubicBezTo>
                  <a:cubicBezTo>
                    <a:pt x="51" y="12"/>
                    <a:pt x="53" y="11"/>
                    <a:pt x="50" y="11"/>
                  </a:cubicBezTo>
                  <a:cubicBezTo>
                    <a:pt x="48" y="10"/>
                    <a:pt x="32" y="9"/>
                    <a:pt x="32" y="5"/>
                  </a:cubicBezTo>
                  <a:cubicBezTo>
                    <a:pt x="32" y="1"/>
                    <a:pt x="37" y="0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" name="Freeform 471"/>
            <p:cNvSpPr>
              <a:spLocks/>
            </p:cNvSpPr>
            <p:nvPr/>
          </p:nvSpPr>
          <p:spPr bwMode="auto">
            <a:xfrm>
              <a:off x="1265238" y="2065933"/>
              <a:ext cx="244475" cy="74612"/>
            </a:xfrm>
            <a:custGeom>
              <a:avLst/>
              <a:gdLst/>
              <a:ahLst/>
              <a:cxnLst>
                <a:cxn ang="0">
                  <a:pos x="45" y="8"/>
                </a:cxn>
                <a:cxn ang="0">
                  <a:pos x="29" y="1"/>
                </a:cxn>
                <a:cxn ang="0">
                  <a:pos x="28" y="2"/>
                </a:cxn>
                <a:cxn ang="0">
                  <a:pos x="31" y="5"/>
                </a:cxn>
                <a:cxn ang="0">
                  <a:pos x="29" y="7"/>
                </a:cxn>
                <a:cxn ang="0">
                  <a:pos x="21" y="4"/>
                </a:cxn>
                <a:cxn ang="0">
                  <a:pos x="22" y="7"/>
                </a:cxn>
                <a:cxn ang="0">
                  <a:pos x="22" y="11"/>
                </a:cxn>
                <a:cxn ang="0">
                  <a:pos x="16" y="9"/>
                </a:cxn>
                <a:cxn ang="0">
                  <a:pos x="14" y="7"/>
                </a:cxn>
                <a:cxn ang="0">
                  <a:pos x="13" y="5"/>
                </a:cxn>
                <a:cxn ang="0">
                  <a:pos x="9" y="6"/>
                </a:cxn>
                <a:cxn ang="0">
                  <a:pos x="11" y="9"/>
                </a:cxn>
                <a:cxn ang="0">
                  <a:pos x="3" y="10"/>
                </a:cxn>
                <a:cxn ang="0">
                  <a:pos x="13" y="13"/>
                </a:cxn>
                <a:cxn ang="0">
                  <a:pos x="13" y="17"/>
                </a:cxn>
                <a:cxn ang="0">
                  <a:pos x="13" y="20"/>
                </a:cxn>
                <a:cxn ang="0">
                  <a:pos x="29" y="23"/>
                </a:cxn>
                <a:cxn ang="0">
                  <a:pos x="46" y="21"/>
                </a:cxn>
                <a:cxn ang="0">
                  <a:pos x="61" y="21"/>
                </a:cxn>
                <a:cxn ang="0">
                  <a:pos x="47" y="25"/>
                </a:cxn>
                <a:cxn ang="0">
                  <a:pos x="48" y="28"/>
                </a:cxn>
                <a:cxn ang="0">
                  <a:pos x="41" y="29"/>
                </a:cxn>
                <a:cxn ang="0">
                  <a:pos x="36" y="31"/>
                </a:cxn>
                <a:cxn ang="0">
                  <a:pos x="55" y="34"/>
                </a:cxn>
                <a:cxn ang="0">
                  <a:pos x="70" y="37"/>
                </a:cxn>
                <a:cxn ang="0">
                  <a:pos x="88" y="37"/>
                </a:cxn>
                <a:cxn ang="0">
                  <a:pos x="102" y="33"/>
                </a:cxn>
                <a:cxn ang="0">
                  <a:pos x="112" y="24"/>
                </a:cxn>
                <a:cxn ang="0">
                  <a:pos x="127" y="15"/>
                </a:cxn>
                <a:cxn ang="0">
                  <a:pos x="119" y="10"/>
                </a:cxn>
                <a:cxn ang="0">
                  <a:pos x="99" y="7"/>
                </a:cxn>
                <a:cxn ang="0">
                  <a:pos x="86" y="5"/>
                </a:cxn>
                <a:cxn ang="0">
                  <a:pos x="80" y="9"/>
                </a:cxn>
                <a:cxn ang="0">
                  <a:pos x="74" y="9"/>
                </a:cxn>
                <a:cxn ang="0">
                  <a:pos x="76" y="3"/>
                </a:cxn>
                <a:cxn ang="0">
                  <a:pos x="71" y="2"/>
                </a:cxn>
                <a:cxn ang="0">
                  <a:pos x="64" y="4"/>
                </a:cxn>
                <a:cxn ang="0">
                  <a:pos x="66" y="8"/>
                </a:cxn>
                <a:cxn ang="0">
                  <a:pos x="63" y="15"/>
                </a:cxn>
                <a:cxn ang="0">
                  <a:pos x="57" y="10"/>
                </a:cxn>
                <a:cxn ang="0">
                  <a:pos x="54" y="7"/>
                </a:cxn>
                <a:cxn ang="0">
                  <a:pos x="45" y="8"/>
                </a:cxn>
              </a:cxnLst>
              <a:rect l="0" t="0" r="r" b="b"/>
              <a:pathLst>
                <a:path w="128" h="39">
                  <a:moveTo>
                    <a:pt x="45" y="8"/>
                  </a:moveTo>
                  <a:cubicBezTo>
                    <a:pt x="43" y="6"/>
                    <a:pt x="32" y="2"/>
                    <a:pt x="29" y="1"/>
                  </a:cubicBezTo>
                  <a:cubicBezTo>
                    <a:pt x="26" y="0"/>
                    <a:pt x="26" y="2"/>
                    <a:pt x="28" y="2"/>
                  </a:cubicBezTo>
                  <a:cubicBezTo>
                    <a:pt x="30" y="2"/>
                    <a:pt x="32" y="4"/>
                    <a:pt x="31" y="5"/>
                  </a:cubicBezTo>
                  <a:cubicBezTo>
                    <a:pt x="31" y="5"/>
                    <a:pt x="32" y="9"/>
                    <a:pt x="29" y="7"/>
                  </a:cubicBezTo>
                  <a:cubicBezTo>
                    <a:pt x="26" y="6"/>
                    <a:pt x="22" y="4"/>
                    <a:pt x="21" y="4"/>
                  </a:cubicBezTo>
                  <a:cubicBezTo>
                    <a:pt x="21" y="5"/>
                    <a:pt x="20" y="4"/>
                    <a:pt x="22" y="7"/>
                  </a:cubicBezTo>
                  <a:cubicBezTo>
                    <a:pt x="24" y="10"/>
                    <a:pt x="24" y="12"/>
                    <a:pt x="22" y="11"/>
                  </a:cubicBezTo>
                  <a:cubicBezTo>
                    <a:pt x="20" y="10"/>
                    <a:pt x="17" y="9"/>
                    <a:pt x="16" y="9"/>
                  </a:cubicBezTo>
                  <a:cubicBezTo>
                    <a:pt x="14" y="8"/>
                    <a:pt x="12" y="7"/>
                    <a:pt x="14" y="7"/>
                  </a:cubicBezTo>
                  <a:cubicBezTo>
                    <a:pt x="17" y="7"/>
                    <a:pt x="16" y="5"/>
                    <a:pt x="13" y="5"/>
                  </a:cubicBezTo>
                  <a:cubicBezTo>
                    <a:pt x="11" y="5"/>
                    <a:pt x="6" y="5"/>
                    <a:pt x="9" y="6"/>
                  </a:cubicBezTo>
                  <a:cubicBezTo>
                    <a:pt x="12" y="7"/>
                    <a:pt x="14" y="8"/>
                    <a:pt x="11" y="9"/>
                  </a:cubicBezTo>
                  <a:cubicBezTo>
                    <a:pt x="9" y="9"/>
                    <a:pt x="0" y="8"/>
                    <a:pt x="3" y="10"/>
                  </a:cubicBezTo>
                  <a:cubicBezTo>
                    <a:pt x="7" y="11"/>
                    <a:pt x="15" y="12"/>
                    <a:pt x="13" y="13"/>
                  </a:cubicBezTo>
                  <a:cubicBezTo>
                    <a:pt x="12" y="14"/>
                    <a:pt x="14" y="17"/>
                    <a:pt x="13" y="17"/>
                  </a:cubicBezTo>
                  <a:cubicBezTo>
                    <a:pt x="11" y="18"/>
                    <a:pt x="9" y="18"/>
                    <a:pt x="13" y="20"/>
                  </a:cubicBezTo>
                  <a:cubicBezTo>
                    <a:pt x="17" y="22"/>
                    <a:pt x="24" y="23"/>
                    <a:pt x="29" y="23"/>
                  </a:cubicBezTo>
                  <a:cubicBezTo>
                    <a:pt x="33" y="23"/>
                    <a:pt x="42" y="22"/>
                    <a:pt x="46" y="21"/>
                  </a:cubicBezTo>
                  <a:cubicBezTo>
                    <a:pt x="49" y="20"/>
                    <a:pt x="63" y="21"/>
                    <a:pt x="61" y="21"/>
                  </a:cubicBezTo>
                  <a:cubicBezTo>
                    <a:pt x="59" y="22"/>
                    <a:pt x="49" y="24"/>
                    <a:pt x="47" y="25"/>
                  </a:cubicBezTo>
                  <a:cubicBezTo>
                    <a:pt x="44" y="25"/>
                    <a:pt x="46" y="28"/>
                    <a:pt x="48" y="28"/>
                  </a:cubicBezTo>
                  <a:cubicBezTo>
                    <a:pt x="50" y="28"/>
                    <a:pt x="50" y="29"/>
                    <a:pt x="41" y="29"/>
                  </a:cubicBezTo>
                  <a:cubicBezTo>
                    <a:pt x="31" y="28"/>
                    <a:pt x="26" y="27"/>
                    <a:pt x="36" y="31"/>
                  </a:cubicBezTo>
                  <a:cubicBezTo>
                    <a:pt x="47" y="34"/>
                    <a:pt x="47" y="36"/>
                    <a:pt x="55" y="34"/>
                  </a:cubicBezTo>
                  <a:cubicBezTo>
                    <a:pt x="64" y="33"/>
                    <a:pt x="63" y="35"/>
                    <a:pt x="70" y="37"/>
                  </a:cubicBezTo>
                  <a:cubicBezTo>
                    <a:pt x="76" y="39"/>
                    <a:pt x="82" y="39"/>
                    <a:pt x="88" y="37"/>
                  </a:cubicBezTo>
                  <a:cubicBezTo>
                    <a:pt x="93" y="35"/>
                    <a:pt x="98" y="34"/>
                    <a:pt x="102" y="33"/>
                  </a:cubicBezTo>
                  <a:cubicBezTo>
                    <a:pt x="106" y="32"/>
                    <a:pt x="109" y="25"/>
                    <a:pt x="112" y="24"/>
                  </a:cubicBezTo>
                  <a:cubicBezTo>
                    <a:pt x="115" y="23"/>
                    <a:pt x="128" y="18"/>
                    <a:pt x="127" y="15"/>
                  </a:cubicBezTo>
                  <a:cubicBezTo>
                    <a:pt x="126" y="13"/>
                    <a:pt x="122" y="10"/>
                    <a:pt x="119" y="10"/>
                  </a:cubicBezTo>
                  <a:cubicBezTo>
                    <a:pt x="115" y="10"/>
                    <a:pt x="104" y="10"/>
                    <a:pt x="99" y="7"/>
                  </a:cubicBezTo>
                  <a:cubicBezTo>
                    <a:pt x="93" y="5"/>
                    <a:pt x="88" y="3"/>
                    <a:pt x="86" y="5"/>
                  </a:cubicBezTo>
                  <a:cubicBezTo>
                    <a:pt x="84" y="6"/>
                    <a:pt x="83" y="9"/>
                    <a:pt x="80" y="9"/>
                  </a:cubicBezTo>
                  <a:cubicBezTo>
                    <a:pt x="77" y="10"/>
                    <a:pt x="75" y="11"/>
                    <a:pt x="74" y="9"/>
                  </a:cubicBezTo>
                  <a:cubicBezTo>
                    <a:pt x="74" y="8"/>
                    <a:pt x="78" y="5"/>
                    <a:pt x="76" y="3"/>
                  </a:cubicBezTo>
                  <a:cubicBezTo>
                    <a:pt x="75" y="2"/>
                    <a:pt x="73" y="0"/>
                    <a:pt x="71" y="2"/>
                  </a:cubicBezTo>
                  <a:cubicBezTo>
                    <a:pt x="69" y="3"/>
                    <a:pt x="62" y="2"/>
                    <a:pt x="64" y="4"/>
                  </a:cubicBezTo>
                  <a:cubicBezTo>
                    <a:pt x="66" y="6"/>
                    <a:pt x="67" y="6"/>
                    <a:pt x="66" y="8"/>
                  </a:cubicBezTo>
                  <a:cubicBezTo>
                    <a:pt x="64" y="11"/>
                    <a:pt x="66" y="17"/>
                    <a:pt x="63" y="15"/>
                  </a:cubicBezTo>
                  <a:cubicBezTo>
                    <a:pt x="60" y="14"/>
                    <a:pt x="57" y="11"/>
                    <a:pt x="57" y="10"/>
                  </a:cubicBezTo>
                  <a:cubicBezTo>
                    <a:pt x="57" y="9"/>
                    <a:pt x="55" y="7"/>
                    <a:pt x="54" y="7"/>
                  </a:cubicBezTo>
                  <a:cubicBezTo>
                    <a:pt x="52" y="7"/>
                    <a:pt x="46" y="9"/>
                    <a:pt x="45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" name="Freeform 472"/>
            <p:cNvSpPr>
              <a:spLocks/>
            </p:cNvSpPr>
            <p:nvPr/>
          </p:nvSpPr>
          <p:spPr bwMode="auto">
            <a:xfrm>
              <a:off x="1098550" y="2159595"/>
              <a:ext cx="44450" cy="36513"/>
            </a:xfrm>
            <a:custGeom>
              <a:avLst/>
              <a:gdLst/>
              <a:ahLst/>
              <a:cxnLst>
                <a:cxn ang="0">
                  <a:pos x="21" y="18"/>
                </a:cxn>
                <a:cxn ang="0">
                  <a:pos x="10" y="8"/>
                </a:cxn>
                <a:cxn ang="0">
                  <a:pos x="5" y="2"/>
                </a:cxn>
                <a:cxn ang="0">
                  <a:pos x="1" y="3"/>
                </a:cxn>
                <a:cxn ang="0">
                  <a:pos x="8" y="11"/>
                </a:cxn>
                <a:cxn ang="0">
                  <a:pos x="17" y="17"/>
                </a:cxn>
                <a:cxn ang="0">
                  <a:pos x="21" y="18"/>
                </a:cxn>
              </a:cxnLst>
              <a:rect l="0" t="0" r="r" b="b"/>
              <a:pathLst>
                <a:path w="23" h="19">
                  <a:moveTo>
                    <a:pt x="21" y="18"/>
                  </a:moveTo>
                  <a:cubicBezTo>
                    <a:pt x="19" y="16"/>
                    <a:pt x="11" y="10"/>
                    <a:pt x="10" y="8"/>
                  </a:cubicBezTo>
                  <a:cubicBezTo>
                    <a:pt x="9" y="6"/>
                    <a:pt x="8" y="3"/>
                    <a:pt x="5" y="2"/>
                  </a:cubicBezTo>
                  <a:cubicBezTo>
                    <a:pt x="2" y="0"/>
                    <a:pt x="0" y="2"/>
                    <a:pt x="1" y="3"/>
                  </a:cubicBezTo>
                  <a:cubicBezTo>
                    <a:pt x="2" y="4"/>
                    <a:pt x="6" y="8"/>
                    <a:pt x="8" y="11"/>
                  </a:cubicBezTo>
                  <a:cubicBezTo>
                    <a:pt x="10" y="13"/>
                    <a:pt x="14" y="16"/>
                    <a:pt x="17" y="17"/>
                  </a:cubicBezTo>
                  <a:cubicBezTo>
                    <a:pt x="19" y="18"/>
                    <a:pt x="23" y="19"/>
                    <a:pt x="21" y="1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" name="Freeform 473"/>
            <p:cNvSpPr>
              <a:spLocks/>
            </p:cNvSpPr>
            <p:nvPr/>
          </p:nvSpPr>
          <p:spPr bwMode="auto">
            <a:xfrm>
              <a:off x="2116138" y="2265958"/>
              <a:ext cx="449262" cy="312737"/>
            </a:xfrm>
            <a:custGeom>
              <a:avLst/>
              <a:gdLst/>
              <a:ahLst/>
              <a:cxnLst>
                <a:cxn ang="0">
                  <a:pos x="208" y="1"/>
                </a:cxn>
                <a:cxn ang="0">
                  <a:pos x="193" y="10"/>
                </a:cxn>
                <a:cxn ang="0">
                  <a:pos x="173" y="15"/>
                </a:cxn>
                <a:cxn ang="0">
                  <a:pos x="129" y="19"/>
                </a:cxn>
                <a:cxn ang="0">
                  <a:pos x="123" y="24"/>
                </a:cxn>
                <a:cxn ang="0">
                  <a:pos x="103" y="28"/>
                </a:cxn>
                <a:cxn ang="0">
                  <a:pos x="90" y="37"/>
                </a:cxn>
                <a:cxn ang="0">
                  <a:pos x="77" y="43"/>
                </a:cxn>
                <a:cxn ang="0">
                  <a:pos x="67" y="50"/>
                </a:cxn>
                <a:cxn ang="0">
                  <a:pos x="63" y="53"/>
                </a:cxn>
                <a:cxn ang="0">
                  <a:pos x="60" y="59"/>
                </a:cxn>
                <a:cxn ang="0">
                  <a:pos x="56" y="63"/>
                </a:cxn>
                <a:cxn ang="0">
                  <a:pos x="58" y="66"/>
                </a:cxn>
                <a:cxn ang="0">
                  <a:pos x="53" y="73"/>
                </a:cxn>
                <a:cxn ang="0">
                  <a:pos x="51" y="75"/>
                </a:cxn>
                <a:cxn ang="0">
                  <a:pos x="36" y="82"/>
                </a:cxn>
                <a:cxn ang="0">
                  <a:pos x="44" y="86"/>
                </a:cxn>
                <a:cxn ang="0">
                  <a:pos x="39" y="91"/>
                </a:cxn>
                <a:cxn ang="0">
                  <a:pos x="32" y="96"/>
                </a:cxn>
                <a:cxn ang="0">
                  <a:pos x="23" y="105"/>
                </a:cxn>
                <a:cxn ang="0">
                  <a:pos x="15" y="111"/>
                </a:cxn>
                <a:cxn ang="0">
                  <a:pos x="16" y="119"/>
                </a:cxn>
                <a:cxn ang="0">
                  <a:pos x="9" y="125"/>
                </a:cxn>
                <a:cxn ang="0">
                  <a:pos x="5" y="141"/>
                </a:cxn>
                <a:cxn ang="0">
                  <a:pos x="19" y="142"/>
                </a:cxn>
                <a:cxn ang="0">
                  <a:pos x="26" y="142"/>
                </a:cxn>
                <a:cxn ang="0">
                  <a:pos x="29" y="145"/>
                </a:cxn>
                <a:cxn ang="0">
                  <a:pos x="30" y="150"/>
                </a:cxn>
                <a:cxn ang="0">
                  <a:pos x="27" y="157"/>
                </a:cxn>
                <a:cxn ang="0">
                  <a:pos x="46" y="162"/>
                </a:cxn>
                <a:cxn ang="0">
                  <a:pos x="68" y="161"/>
                </a:cxn>
                <a:cxn ang="0">
                  <a:pos x="80" y="161"/>
                </a:cxn>
                <a:cxn ang="0">
                  <a:pos x="55" y="134"/>
                </a:cxn>
                <a:cxn ang="0">
                  <a:pos x="51" y="120"/>
                </a:cxn>
                <a:cxn ang="0">
                  <a:pos x="55" y="112"/>
                </a:cxn>
                <a:cxn ang="0">
                  <a:pos x="63" y="106"/>
                </a:cxn>
                <a:cxn ang="0">
                  <a:pos x="67" y="99"/>
                </a:cxn>
                <a:cxn ang="0">
                  <a:pos x="60" y="95"/>
                </a:cxn>
                <a:cxn ang="0">
                  <a:pos x="76" y="94"/>
                </a:cxn>
                <a:cxn ang="0">
                  <a:pos x="80" y="90"/>
                </a:cxn>
                <a:cxn ang="0">
                  <a:pos x="73" y="82"/>
                </a:cxn>
                <a:cxn ang="0">
                  <a:pos x="84" y="79"/>
                </a:cxn>
                <a:cxn ang="0">
                  <a:pos x="93" y="73"/>
                </a:cxn>
                <a:cxn ang="0">
                  <a:pos x="94" y="67"/>
                </a:cxn>
                <a:cxn ang="0">
                  <a:pos x="106" y="60"/>
                </a:cxn>
                <a:cxn ang="0">
                  <a:pos x="110" y="58"/>
                </a:cxn>
                <a:cxn ang="0">
                  <a:pos x="118" y="53"/>
                </a:cxn>
                <a:cxn ang="0">
                  <a:pos x="138" y="43"/>
                </a:cxn>
                <a:cxn ang="0">
                  <a:pos x="217" y="20"/>
                </a:cxn>
                <a:cxn ang="0">
                  <a:pos x="222" y="2"/>
                </a:cxn>
              </a:cxnLst>
              <a:rect l="0" t="0" r="r" b="b"/>
              <a:pathLst>
                <a:path w="235" h="164">
                  <a:moveTo>
                    <a:pt x="222" y="2"/>
                  </a:moveTo>
                  <a:cubicBezTo>
                    <a:pt x="217" y="2"/>
                    <a:pt x="212" y="0"/>
                    <a:pt x="208" y="1"/>
                  </a:cubicBezTo>
                  <a:cubicBezTo>
                    <a:pt x="204" y="3"/>
                    <a:pt x="196" y="6"/>
                    <a:pt x="194" y="8"/>
                  </a:cubicBezTo>
                  <a:cubicBezTo>
                    <a:pt x="191" y="9"/>
                    <a:pt x="193" y="10"/>
                    <a:pt x="193" y="10"/>
                  </a:cubicBezTo>
                  <a:cubicBezTo>
                    <a:pt x="194" y="11"/>
                    <a:pt x="195" y="10"/>
                    <a:pt x="191" y="11"/>
                  </a:cubicBezTo>
                  <a:cubicBezTo>
                    <a:pt x="187" y="12"/>
                    <a:pt x="178" y="14"/>
                    <a:pt x="173" y="15"/>
                  </a:cubicBezTo>
                  <a:cubicBezTo>
                    <a:pt x="168" y="16"/>
                    <a:pt x="152" y="22"/>
                    <a:pt x="146" y="21"/>
                  </a:cubicBezTo>
                  <a:cubicBezTo>
                    <a:pt x="140" y="20"/>
                    <a:pt x="131" y="19"/>
                    <a:pt x="129" y="19"/>
                  </a:cubicBezTo>
                  <a:cubicBezTo>
                    <a:pt x="128" y="19"/>
                    <a:pt x="119" y="23"/>
                    <a:pt x="123" y="23"/>
                  </a:cubicBezTo>
                  <a:cubicBezTo>
                    <a:pt x="127" y="23"/>
                    <a:pt x="129" y="24"/>
                    <a:pt x="123" y="24"/>
                  </a:cubicBezTo>
                  <a:cubicBezTo>
                    <a:pt x="117" y="24"/>
                    <a:pt x="119" y="28"/>
                    <a:pt x="113" y="28"/>
                  </a:cubicBezTo>
                  <a:cubicBezTo>
                    <a:pt x="107" y="28"/>
                    <a:pt x="105" y="29"/>
                    <a:pt x="103" y="28"/>
                  </a:cubicBezTo>
                  <a:cubicBezTo>
                    <a:pt x="101" y="27"/>
                    <a:pt x="102" y="27"/>
                    <a:pt x="98" y="30"/>
                  </a:cubicBezTo>
                  <a:cubicBezTo>
                    <a:pt x="95" y="33"/>
                    <a:pt x="95" y="37"/>
                    <a:pt x="90" y="37"/>
                  </a:cubicBezTo>
                  <a:cubicBezTo>
                    <a:pt x="85" y="37"/>
                    <a:pt x="83" y="36"/>
                    <a:pt x="82" y="38"/>
                  </a:cubicBezTo>
                  <a:cubicBezTo>
                    <a:pt x="80" y="41"/>
                    <a:pt x="80" y="43"/>
                    <a:pt x="77" y="43"/>
                  </a:cubicBezTo>
                  <a:cubicBezTo>
                    <a:pt x="74" y="43"/>
                    <a:pt x="72" y="43"/>
                    <a:pt x="71" y="46"/>
                  </a:cubicBezTo>
                  <a:cubicBezTo>
                    <a:pt x="69" y="49"/>
                    <a:pt x="71" y="50"/>
                    <a:pt x="67" y="50"/>
                  </a:cubicBezTo>
                  <a:cubicBezTo>
                    <a:pt x="64" y="50"/>
                    <a:pt x="62" y="47"/>
                    <a:pt x="61" y="49"/>
                  </a:cubicBezTo>
                  <a:cubicBezTo>
                    <a:pt x="59" y="50"/>
                    <a:pt x="60" y="53"/>
                    <a:pt x="63" y="53"/>
                  </a:cubicBezTo>
                  <a:cubicBezTo>
                    <a:pt x="65" y="53"/>
                    <a:pt x="72" y="53"/>
                    <a:pt x="68" y="54"/>
                  </a:cubicBezTo>
                  <a:cubicBezTo>
                    <a:pt x="64" y="55"/>
                    <a:pt x="56" y="59"/>
                    <a:pt x="60" y="59"/>
                  </a:cubicBezTo>
                  <a:cubicBezTo>
                    <a:pt x="64" y="59"/>
                    <a:pt x="76" y="61"/>
                    <a:pt x="72" y="61"/>
                  </a:cubicBezTo>
                  <a:cubicBezTo>
                    <a:pt x="68" y="61"/>
                    <a:pt x="57" y="62"/>
                    <a:pt x="56" y="63"/>
                  </a:cubicBezTo>
                  <a:cubicBezTo>
                    <a:pt x="54" y="63"/>
                    <a:pt x="55" y="64"/>
                    <a:pt x="58" y="65"/>
                  </a:cubicBezTo>
                  <a:cubicBezTo>
                    <a:pt x="61" y="65"/>
                    <a:pt x="61" y="66"/>
                    <a:pt x="58" y="66"/>
                  </a:cubicBezTo>
                  <a:cubicBezTo>
                    <a:pt x="55" y="66"/>
                    <a:pt x="49" y="69"/>
                    <a:pt x="53" y="70"/>
                  </a:cubicBezTo>
                  <a:cubicBezTo>
                    <a:pt x="56" y="72"/>
                    <a:pt x="56" y="73"/>
                    <a:pt x="53" y="73"/>
                  </a:cubicBezTo>
                  <a:cubicBezTo>
                    <a:pt x="49" y="73"/>
                    <a:pt x="46" y="74"/>
                    <a:pt x="51" y="75"/>
                  </a:cubicBezTo>
                  <a:cubicBezTo>
                    <a:pt x="55" y="75"/>
                    <a:pt x="57" y="75"/>
                    <a:pt x="51" y="75"/>
                  </a:cubicBezTo>
                  <a:cubicBezTo>
                    <a:pt x="44" y="76"/>
                    <a:pt x="45" y="77"/>
                    <a:pt x="43" y="80"/>
                  </a:cubicBezTo>
                  <a:cubicBezTo>
                    <a:pt x="41" y="82"/>
                    <a:pt x="39" y="81"/>
                    <a:pt x="36" y="82"/>
                  </a:cubicBezTo>
                  <a:cubicBezTo>
                    <a:pt x="33" y="83"/>
                    <a:pt x="32" y="86"/>
                    <a:pt x="34" y="87"/>
                  </a:cubicBezTo>
                  <a:cubicBezTo>
                    <a:pt x="36" y="87"/>
                    <a:pt x="39" y="86"/>
                    <a:pt x="44" y="86"/>
                  </a:cubicBezTo>
                  <a:cubicBezTo>
                    <a:pt x="49" y="86"/>
                    <a:pt x="52" y="88"/>
                    <a:pt x="48" y="88"/>
                  </a:cubicBezTo>
                  <a:cubicBezTo>
                    <a:pt x="43" y="88"/>
                    <a:pt x="41" y="88"/>
                    <a:pt x="39" y="91"/>
                  </a:cubicBezTo>
                  <a:cubicBezTo>
                    <a:pt x="38" y="94"/>
                    <a:pt x="41" y="94"/>
                    <a:pt x="38" y="96"/>
                  </a:cubicBezTo>
                  <a:cubicBezTo>
                    <a:pt x="35" y="97"/>
                    <a:pt x="37" y="96"/>
                    <a:pt x="32" y="96"/>
                  </a:cubicBezTo>
                  <a:cubicBezTo>
                    <a:pt x="28" y="97"/>
                    <a:pt x="23" y="99"/>
                    <a:pt x="23" y="101"/>
                  </a:cubicBezTo>
                  <a:cubicBezTo>
                    <a:pt x="24" y="104"/>
                    <a:pt x="26" y="105"/>
                    <a:pt x="23" y="105"/>
                  </a:cubicBezTo>
                  <a:cubicBezTo>
                    <a:pt x="20" y="105"/>
                    <a:pt x="15" y="107"/>
                    <a:pt x="14" y="108"/>
                  </a:cubicBezTo>
                  <a:cubicBezTo>
                    <a:pt x="13" y="109"/>
                    <a:pt x="11" y="110"/>
                    <a:pt x="15" y="111"/>
                  </a:cubicBezTo>
                  <a:cubicBezTo>
                    <a:pt x="18" y="112"/>
                    <a:pt x="21" y="109"/>
                    <a:pt x="19" y="113"/>
                  </a:cubicBezTo>
                  <a:cubicBezTo>
                    <a:pt x="18" y="117"/>
                    <a:pt x="16" y="117"/>
                    <a:pt x="16" y="119"/>
                  </a:cubicBezTo>
                  <a:cubicBezTo>
                    <a:pt x="16" y="121"/>
                    <a:pt x="16" y="122"/>
                    <a:pt x="14" y="123"/>
                  </a:cubicBezTo>
                  <a:cubicBezTo>
                    <a:pt x="12" y="125"/>
                    <a:pt x="13" y="125"/>
                    <a:pt x="9" y="125"/>
                  </a:cubicBezTo>
                  <a:cubicBezTo>
                    <a:pt x="4" y="125"/>
                    <a:pt x="1" y="127"/>
                    <a:pt x="0" y="130"/>
                  </a:cubicBezTo>
                  <a:cubicBezTo>
                    <a:pt x="0" y="133"/>
                    <a:pt x="0" y="141"/>
                    <a:pt x="5" y="141"/>
                  </a:cubicBezTo>
                  <a:cubicBezTo>
                    <a:pt x="9" y="141"/>
                    <a:pt x="11" y="139"/>
                    <a:pt x="15" y="140"/>
                  </a:cubicBezTo>
                  <a:cubicBezTo>
                    <a:pt x="18" y="142"/>
                    <a:pt x="15" y="142"/>
                    <a:pt x="19" y="142"/>
                  </a:cubicBezTo>
                  <a:cubicBezTo>
                    <a:pt x="23" y="142"/>
                    <a:pt x="24" y="140"/>
                    <a:pt x="24" y="140"/>
                  </a:cubicBezTo>
                  <a:cubicBezTo>
                    <a:pt x="24" y="140"/>
                    <a:pt x="25" y="140"/>
                    <a:pt x="26" y="142"/>
                  </a:cubicBezTo>
                  <a:cubicBezTo>
                    <a:pt x="27" y="144"/>
                    <a:pt x="30" y="144"/>
                    <a:pt x="31" y="144"/>
                  </a:cubicBezTo>
                  <a:cubicBezTo>
                    <a:pt x="33" y="144"/>
                    <a:pt x="31" y="145"/>
                    <a:pt x="29" y="145"/>
                  </a:cubicBezTo>
                  <a:cubicBezTo>
                    <a:pt x="28" y="146"/>
                    <a:pt x="27" y="147"/>
                    <a:pt x="31" y="147"/>
                  </a:cubicBezTo>
                  <a:cubicBezTo>
                    <a:pt x="36" y="147"/>
                    <a:pt x="32" y="149"/>
                    <a:pt x="30" y="150"/>
                  </a:cubicBezTo>
                  <a:cubicBezTo>
                    <a:pt x="28" y="150"/>
                    <a:pt x="28" y="153"/>
                    <a:pt x="28" y="154"/>
                  </a:cubicBezTo>
                  <a:cubicBezTo>
                    <a:pt x="28" y="156"/>
                    <a:pt x="28" y="157"/>
                    <a:pt x="27" y="157"/>
                  </a:cubicBezTo>
                  <a:cubicBezTo>
                    <a:pt x="25" y="157"/>
                    <a:pt x="26" y="157"/>
                    <a:pt x="31" y="158"/>
                  </a:cubicBezTo>
                  <a:cubicBezTo>
                    <a:pt x="37" y="160"/>
                    <a:pt x="42" y="161"/>
                    <a:pt x="46" y="162"/>
                  </a:cubicBezTo>
                  <a:cubicBezTo>
                    <a:pt x="51" y="164"/>
                    <a:pt x="47" y="162"/>
                    <a:pt x="52" y="162"/>
                  </a:cubicBezTo>
                  <a:cubicBezTo>
                    <a:pt x="57" y="162"/>
                    <a:pt x="65" y="161"/>
                    <a:pt x="68" y="161"/>
                  </a:cubicBezTo>
                  <a:cubicBezTo>
                    <a:pt x="70" y="161"/>
                    <a:pt x="70" y="161"/>
                    <a:pt x="74" y="162"/>
                  </a:cubicBezTo>
                  <a:cubicBezTo>
                    <a:pt x="78" y="163"/>
                    <a:pt x="80" y="163"/>
                    <a:pt x="80" y="161"/>
                  </a:cubicBezTo>
                  <a:cubicBezTo>
                    <a:pt x="79" y="159"/>
                    <a:pt x="77" y="158"/>
                    <a:pt x="73" y="156"/>
                  </a:cubicBezTo>
                  <a:cubicBezTo>
                    <a:pt x="69" y="154"/>
                    <a:pt x="55" y="138"/>
                    <a:pt x="55" y="134"/>
                  </a:cubicBezTo>
                  <a:cubicBezTo>
                    <a:pt x="54" y="130"/>
                    <a:pt x="54" y="129"/>
                    <a:pt x="54" y="127"/>
                  </a:cubicBezTo>
                  <a:cubicBezTo>
                    <a:pt x="54" y="125"/>
                    <a:pt x="53" y="122"/>
                    <a:pt x="51" y="120"/>
                  </a:cubicBezTo>
                  <a:cubicBezTo>
                    <a:pt x="48" y="117"/>
                    <a:pt x="49" y="117"/>
                    <a:pt x="50" y="116"/>
                  </a:cubicBezTo>
                  <a:cubicBezTo>
                    <a:pt x="52" y="115"/>
                    <a:pt x="57" y="113"/>
                    <a:pt x="55" y="112"/>
                  </a:cubicBezTo>
                  <a:cubicBezTo>
                    <a:pt x="53" y="111"/>
                    <a:pt x="53" y="109"/>
                    <a:pt x="58" y="109"/>
                  </a:cubicBezTo>
                  <a:cubicBezTo>
                    <a:pt x="62" y="109"/>
                    <a:pt x="67" y="109"/>
                    <a:pt x="63" y="106"/>
                  </a:cubicBezTo>
                  <a:cubicBezTo>
                    <a:pt x="59" y="104"/>
                    <a:pt x="56" y="105"/>
                    <a:pt x="59" y="103"/>
                  </a:cubicBezTo>
                  <a:cubicBezTo>
                    <a:pt x="63" y="101"/>
                    <a:pt x="74" y="102"/>
                    <a:pt x="67" y="99"/>
                  </a:cubicBezTo>
                  <a:cubicBezTo>
                    <a:pt x="61" y="97"/>
                    <a:pt x="60" y="96"/>
                    <a:pt x="57" y="96"/>
                  </a:cubicBezTo>
                  <a:cubicBezTo>
                    <a:pt x="54" y="95"/>
                    <a:pt x="56" y="93"/>
                    <a:pt x="60" y="95"/>
                  </a:cubicBezTo>
                  <a:cubicBezTo>
                    <a:pt x="65" y="96"/>
                    <a:pt x="67" y="97"/>
                    <a:pt x="70" y="96"/>
                  </a:cubicBezTo>
                  <a:cubicBezTo>
                    <a:pt x="74" y="94"/>
                    <a:pt x="78" y="97"/>
                    <a:pt x="76" y="94"/>
                  </a:cubicBezTo>
                  <a:cubicBezTo>
                    <a:pt x="74" y="91"/>
                    <a:pt x="69" y="88"/>
                    <a:pt x="73" y="88"/>
                  </a:cubicBezTo>
                  <a:cubicBezTo>
                    <a:pt x="77" y="89"/>
                    <a:pt x="80" y="91"/>
                    <a:pt x="80" y="90"/>
                  </a:cubicBezTo>
                  <a:cubicBezTo>
                    <a:pt x="80" y="88"/>
                    <a:pt x="84" y="87"/>
                    <a:pt x="79" y="86"/>
                  </a:cubicBezTo>
                  <a:cubicBezTo>
                    <a:pt x="73" y="84"/>
                    <a:pt x="67" y="82"/>
                    <a:pt x="73" y="82"/>
                  </a:cubicBezTo>
                  <a:cubicBezTo>
                    <a:pt x="78" y="83"/>
                    <a:pt x="84" y="86"/>
                    <a:pt x="85" y="84"/>
                  </a:cubicBezTo>
                  <a:cubicBezTo>
                    <a:pt x="85" y="82"/>
                    <a:pt x="87" y="82"/>
                    <a:pt x="84" y="79"/>
                  </a:cubicBezTo>
                  <a:cubicBezTo>
                    <a:pt x="80" y="76"/>
                    <a:pt x="79" y="74"/>
                    <a:pt x="82" y="76"/>
                  </a:cubicBezTo>
                  <a:cubicBezTo>
                    <a:pt x="85" y="78"/>
                    <a:pt x="92" y="76"/>
                    <a:pt x="93" y="73"/>
                  </a:cubicBezTo>
                  <a:cubicBezTo>
                    <a:pt x="94" y="70"/>
                    <a:pt x="101" y="72"/>
                    <a:pt x="98" y="69"/>
                  </a:cubicBezTo>
                  <a:cubicBezTo>
                    <a:pt x="94" y="67"/>
                    <a:pt x="89" y="67"/>
                    <a:pt x="94" y="67"/>
                  </a:cubicBezTo>
                  <a:cubicBezTo>
                    <a:pt x="99" y="67"/>
                    <a:pt x="104" y="65"/>
                    <a:pt x="104" y="62"/>
                  </a:cubicBezTo>
                  <a:cubicBezTo>
                    <a:pt x="103" y="60"/>
                    <a:pt x="105" y="59"/>
                    <a:pt x="106" y="60"/>
                  </a:cubicBezTo>
                  <a:cubicBezTo>
                    <a:pt x="108" y="62"/>
                    <a:pt x="111" y="65"/>
                    <a:pt x="111" y="62"/>
                  </a:cubicBezTo>
                  <a:cubicBezTo>
                    <a:pt x="111" y="60"/>
                    <a:pt x="106" y="58"/>
                    <a:pt x="110" y="58"/>
                  </a:cubicBezTo>
                  <a:cubicBezTo>
                    <a:pt x="114" y="58"/>
                    <a:pt x="119" y="58"/>
                    <a:pt x="120" y="57"/>
                  </a:cubicBezTo>
                  <a:cubicBezTo>
                    <a:pt x="121" y="55"/>
                    <a:pt x="121" y="53"/>
                    <a:pt x="118" y="53"/>
                  </a:cubicBezTo>
                  <a:cubicBezTo>
                    <a:pt x="116" y="52"/>
                    <a:pt x="116" y="53"/>
                    <a:pt x="120" y="51"/>
                  </a:cubicBezTo>
                  <a:cubicBezTo>
                    <a:pt x="124" y="49"/>
                    <a:pt x="132" y="45"/>
                    <a:pt x="138" y="43"/>
                  </a:cubicBezTo>
                  <a:cubicBezTo>
                    <a:pt x="145" y="41"/>
                    <a:pt x="166" y="36"/>
                    <a:pt x="172" y="34"/>
                  </a:cubicBezTo>
                  <a:cubicBezTo>
                    <a:pt x="178" y="31"/>
                    <a:pt x="208" y="24"/>
                    <a:pt x="217" y="20"/>
                  </a:cubicBezTo>
                  <a:cubicBezTo>
                    <a:pt x="225" y="16"/>
                    <a:pt x="235" y="9"/>
                    <a:pt x="233" y="7"/>
                  </a:cubicBezTo>
                  <a:cubicBezTo>
                    <a:pt x="232" y="4"/>
                    <a:pt x="228" y="1"/>
                    <a:pt x="222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" name="Freeform 474"/>
            <p:cNvSpPr>
              <a:spLocks/>
            </p:cNvSpPr>
            <p:nvPr/>
          </p:nvSpPr>
          <p:spPr bwMode="auto">
            <a:xfrm>
              <a:off x="3278188" y="2134195"/>
              <a:ext cx="153987" cy="79375"/>
            </a:xfrm>
            <a:custGeom>
              <a:avLst/>
              <a:gdLst/>
              <a:ahLst/>
              <a:cxnLst>
                <a:cxn ang="0">
                  <a:pos x="43" y="15"/>
                </a:cxn>
                <a:cxn ang="0">
                  <a:pos x="49" y="3"/>
                </a:cxn>
                <a:cxn ang="0">
                  <a:pos x="41" y="0"/>
                </a:cxn>
                <a:cxn ang="0">
                  <a:pos x="39" y="3"/>
                </a:cxn>
                <a:cxn ang="0">
                  <a:pos x="38" y="5"/>
                </a:cxn>
                <a:cxn ang="0">
                  <a:pos x="32" y="2"/>
                </a:cxn>
                <a:cxn ang="0">
                  <a:pos x="27" y="5"/>
                </a:cxn>
                <a:cxn ang="0">
                  <a:pos x="24" y="10"/>
                </a:cxn>
                <a:cxn ang="0">
                  <a:pos x="30" y="11"/>
                </a:cxn>
                <a:cxn ang="0">
                  <a:pos x="21" y="14"/>
                </a:cxn>
                <a:cxn ang="0">
                  <a:pos x="20" y="18"/>
                </a:cxn>
                <a:cxn ang="0">
                  <a:pos x="23" y="19"/>
                </a:cxn>
                <a:cxn ang="0">
                  <a:pos x="13" y="25"/>
                </a:cxn>
                <a:cxn ang="0">
                  <a:pos x="5" y="35"/>
                </a:cxn>
                <a:cxn ang="0">
                  <a:pos x="2" y="40"/>
                </a:cxn>
                <a:cxn ang="0">
                  <a:pos x="19" y="39"/>
                </a:cxn>
                <a:cxn ang="0">
                  <a:pos x="31" y="35"/>
                </a:cxn>
                <a:cxn ang="0">
                  <a:pos x="58" y="34"/>
                </a:cxn>
                <a:cxn ang="0">
                  <a:pos x="79" y="28"/>
                </a:cxn>
                <a:cxn ang="0">
                  <a:pos x="78" y="18"/>
                </a:cxn>
                <a:cxn ang="0">
                  <a:pos x="70" y="14"/>
                </a:cxn>
                <a:cxn ang="0">
                  <a:pos x="58" y="7"/>
                </a:cxn>
                <a:cxn ang="0">
                  <a:pos x="43" y="15"/>
                </a:cxn>
              </a:cxnLst>
              <a:rect l="0" t="0" r="r" b="b"/>
              <a:pathLst>
                <a:path w="81" h="41">
                  <a:moveTo>
                    <a:pt x="43" y="15"/>
                  </a:moveTo>
                  <a:cubicBezTo>
                    <a:pt x="40" y="15"/>
                    <a:pt x="49" y="5"/>
                    <a:pt x="49" y="3"/>
                  </a:cubicBezTo>
                  <a:cubicBezTo>
                    <a:pt x="48" y="1"/>
                    <a:pt x="43" y="0"/>
                    <a:pt x="41" y="0"/>
                  </a:cubicBezTo>
                  <a:cubicBezTo>
                    <a:pt x="39" y="0"/>
                    <a:pt x="39" y="1"/>
                    <a:pt x="39" y="3"/>
                  </a:cubicBezTo>
                  <a:cubicBezTo>
                    <a:pt x="39" y="4"/>
                    <a:pt x="41" y="7"/>
                    <a:pt x="38" y="5"/>
                  </a:cubicBezTo>
                  <a:cubicBezTo>
                    <a:pt x="35" y="2"/>
                    <a:pt x="34" y="1"/>
                    <a:pt x="32" y="2"/>
                  </a:cubicBezTo>
                  <a:cubicBezTo>
                    <a:pt x="29" y="3"/>
                    <a:pt x="28" y="4"/>
                    <a:pt x="27" y="5"/>
                  </a:cubicBezTo>
                  <a:cubicBezTo>
                    <a:pt x="25" y="7"/>
                    <a:pt x="21" y="9"/>
                    <a:pt x="24" y="10"/>
                  </a:cubicBezTo>
                  <a:cubicBezTo>
                    <a:pt x="28" y="11"/>
                    <a:pt x="35" y="11"/>
                    <a:pt x="30" y="11"/>
                  </a:cubicBezTo>
                  <a:cubicBezTo>
                    <a:pt x="26" y="11"/>
                    <a:pt x="22" y="12"/>
                    <a:pt x="21" y="14"/>
                  </a:cubicBezTo>
                  <a:cubicBezTo>
                    <a:pt x="20" y="15"/>
                    <a:pt x="17" y="16"/>
                    <a:pt x="20" y="18"/>
                  </a:cubicBezTo>
                  <a:cubicBezTo>
                    <a:pt x="23" y="19"/>
                    <a:pt x="29" y="20"/>
                    <a:pt x="23" y="19"/>
                  </a:cubicBezTo>
                  <a:cubicBezTo>
                    <a:pt x="17" y="18"/>
                    <a:pt x="15" y="21"/>
                    <a:pt x="13" y="25"/>
                  </a:cubicBezTo>
                  <a:cubicBezTo>
                    <a:pt x="11" y="28"/>
                    <a:pt x="6" y="34"/>
                    <a:pt x="5" y="35"/>
                  </a:cubicBezTo>
                  <a:cubicBezTo>
                    <a:pt x="3" y="36"/>
                    <a:pt x="0" y="40"/>
                    <a:pt x="2" y="40"/>
                  </a:cubicBezTo>
                  <a:cubicBezTo>
                    <a:pt x="5" y="41"/>
                    <a:pt x="15" y="41"/>
                    <a:pt x="19" y="39"/>
                  </a:cubicBezTo>
                  <a:cubicBezTo>
                    <a:pt x="22" y="37"/>
                    <a:pt x="24" y="36"/>
                    <a:pt x="31" y="35"/>
                  </a:cubicBezTo>
                  <a:cubicBezTo>
                    <a:pt x="37" y="34"/>
                    <a:pt x="47" y="37"/>
                    <a:pt x="58" y="34"/>
                  </a:cubicBezTo>
                  <a:cubicBezTo>
                    <a:pt x="69" y="31"/>
                    <a:pt x="78" y="32"/>
                    <a:pt x="79" y="28"/>
                  </a:cubicBezTo>
                  <a:cubicBezTo>
                    <a:pt x="80" y="24"/>
                    <a:pt x="81" y="21"/>
                    <a:pt x="78" y="18"/>
                  </a:cubicBezTo>
                  <a:cubicBezTo>
                    <a:pt x="75" y="15"/>
                    <a:pt x="74" y="18"/>
                    <a:pt x="70" y="14"/>
                  </a:cubicBezTo>
                  <a:cubicBezTo>
                    <a:pt x="66" y="10"/>
                    <a:pt x="61" y="7"/>
                    <a:pt x="58" y="7"/>
                  </a:cubicBezTo>
                  <a:cubicBezTo>
                    <a:pt x="55" y="8"/>
                    <a:pt x="44" y="15"/>
                    <a:pt x="43" y="1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" name="Freeform 475"/>
            <p:cNvSpPr>
              <a:spLocks/>
            </p:cNvSpPr>
            <p:nvPr/>
          </p:nvSpPr>
          <p:spPr bwMode="auto">
            <a:xfrm>
              <a:off x="3143250" y="2091333"/>
              <a:ext cx="155575" cy="79375"/>
            </a:xfrm>
            <a:custGeom>
              <a:avLst/>
              <a:gdLst/>
              <a:ahLst/>
              <a:cxnLst>
                <a:cxn ang="0">
                  <a:pos x="70" y="25"/>
                </a:cxn>
                <a:cxn ang="0">
                  <a:pos x="76" y="25"/>
                </a:cxn>
                <a:cxn ang="0">
                  <a:pos x="76" y="17"/>
                </a:cxn>
                <a:cxn ang="0">
                  <a:pos x="79" y="10"/>
                </a:cxn>
                <a:cxn ang="0">
                  <a:pos x="67" y="4"/>
                </a:cxn>
                <a:cxn ang="0">
                  <a:pos x="60" y="7"/>
                </a:cxn>
                <a:cxn ang="0">
                  <a:pos x="52" y="9"/>
                </a:cxn>
                <a:cxn ang="0">
                  <a:pos x="48" y="10"/>
                </a:cxn>
                <a:cxn ang="0">
                  <a:pos x="52" y="3"/>
                </a:cxn>
                <a:cxn ang="0">
                  <a:pos x="43" y="1"/>
                </a:cxn>
                <a:cxn ang="0">
                  <a:pos x="28" y="4"/>
                </a:cxn>
                <a:cxn ang="0">
                  <a:pos x="23" y="5"/>
                </a:cxn>
                <a:cxn ang="0">
                  <a:pos x="18" y="10"/>
                </a:cxn>
                <a:cxn ang="0">
                  <a:pos x="19" y="11"/>
                </a:cxn>
                <a:cxn ang="0">
                  <a:pos x="10" y="15"/>
                </a:cxn>
                <a:cxn ang="0">
                  <a:pos x="3" y="19"/>
                </a:cxn>
                <a:cxn ang="0">
                  <a:pos x="5" y="20"/>
                </a:cxn>
                <a:cxn ang="0">
                  <a:pos x="15" y="25"/>
                </a:cxn>
                <a:cxn ang="0">
                  <a:pos x="23" y="33"/>
                </a:cxn>
                <a:cxn ang="0">
                  <a:pos x="33" y="34"/>
                </a:cxn>
                <a:cxn ang="0">
                  <a:pos x="53" y="40"/>
                </a:cxn>
                <a:cxn ang="0">
                  <a:pos x="78" y="37"/>
                </a:cxn>
                <a:cxn ang="0">
                  <a:pos x="70" y="25"/>
                </a:cxn>
              </a:cxnLst>
              <a:rect l="0" t="0" r="r" b="b"/>
              <a:pathLst>
                <a:path w="82" h="42">
                  <a:moveTo>
                    <a:pt x="70" y="25"/>
                  </a:moveTo>
                  <a:cubicBezTo>
                    <a:pt x="73" y="26"/>
                    <a:pt x="76" y="28"/>
                    <a:pt x="76" y="25"/>
                  </a:cubicBezTo>
                  <a:cubicBezTo>
                    <a:pt x="77" y="23"/>
                    <a:pt x="76" y="19"/>
                    <a:pt x="76" y="17"/>
                  </a:cubicBezTo>
                  <a:cubicBezTo>
                    <a:pt x="77" y="14"/>
                    <a:pt x="82" y="12"/>
                    <a:pt x="79" y="10"/>
                  </a:cubicBezTo>
                  <a:cubicBezTo>
                    <a:pt x="75" y="8"/>
                    <a:pt x="71" y="4"/>
                    <a:pt x="67" y="4"/>
                  </a:cubicBezTo>
                  <a:cubicBezTo>
                    <a:pt x="62" y="4"/>
                    <a:pt x="62" y="6"/>
                    <a:pt x="60" y="7"/>
                  </a:cubicBezTo>
                  <a:cubicBezTo>
                    <a:pt x="59" y="9"/>
                    <a:pt x="54" y="8"/>
                    <a:pt x="52" y="9"/>
                  </a:cubicBezTo>
                  <a:cubicBezTo>
                    <a:pt x="50" y="10"/>
                    <a:pt x="46" y="12"/>
                    <a:pt x="48" y="10"/>
                  </a:cubicBezTo>
                  <a:cubicBezTo>
                    <a:pt x="50" y="7"/>
                    <a:pt x="55" y="4"/>
                    <a:pt x="52" y="3"/>
                  </a:cubicBezTo>
                  <a:cubicBezTo>
                    <a:pt x="50" y="1"/>
                    <a:pt x="45" y="0"/>
                    <a:pt x="43" y="1"/>
                  </a:cubicBezTo>
                  <a:cubicBezTo>
                    <a:pt x="40" y="2"/>
                    <a:pt x="29" y="2"/>
                    <a:pt x="28" y="4"/>
                  </a:cubicBezTo>
                  <a:cubicBezTo>
                    <a:pt x="28" y="5"/>
                    <a:pt x="23" y="4"/>
                    <a:pt x="23" y="5"/>
                  </a:cubicBezTo>
                  <a:cubicBezTo>
                    <a:pt x="23" y="5"/>
                    <a:pt x="12" y="10"/>
                    <a:pt x="18" y="10"/>
                  </a:cubicBezTo>
                  <a:cubicBezTo>
                    <a:pt x="23" y="10"/>
                    <a:pt x="22" y="11"/>
                    <a:pt x="19" y="11"/>
                  </a:cubicBezTo>
                  <a:cubicBezTo>
                    <a:pt x="16" y="11"/>
                    <a:pt x="12" y="14"/>
                    <a:pt x="10" y="15"/>
                  </a:cubicBezTo>
                  <a:cubicBezTo>
                    <a:pt x="8" y="17"/>
                    <a:pt x="5" y="19"/>
                    <a:pt x="3" y="19"/>
                  </a:cubicBezTo>
                  <a:cubicBezTo>
                    <a:pt x="2" y="19"/>
                    <a:pt x="0" y="20"/>
                    <a:pt x="5" y="20"/>
                  </a:cubicBezTo>
                  <a:cubicBezTo>
                    <a:pt x="10" y="21"/>
                    <a:pt x="15" y="22"/>
                    <a:pt x="15" y="25"/>
                  </a:cubicBezTo>
                  <a:cubicBezTo>
                    <a:pt x="16" y="27"/>
                    <a:pt x="18" y="31"/>
                    <a:pt x="23" y="33"/>
                  </a:cubicBezTo>
                  <a:cubicBezTo>
                    <a:pt x="28" y="35"/>
                    <a:pt x="27" y="32"/>
                    <a:pt x="33" y="34"/>
                  </a:cubicBezTo>
                  <a:cubicBezTo>
                    <a:pt x="40" y="36"/>
                    <a:pt x="46" y="40"/>
                    <a:pt x="53" y="40"/>
                  </a:cubicBezTo>
                  <a:cubicBezTo>
                    <a:pt x="60" y="40"/>
                    <a:pt x="81" y="42"/>
                    <a:pt x="78" y="37"/>
                  </a:cubicBezTo>
                  <a:cubicBezTo>
                    <a:pt x="76" y="32"/>
                    <a:pt x="68" y="25"/>
                    <a:pt x="70" y="2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" name="Freeform 476"/>
            <p:cNvSpPr>
              <a:spLocks/>
            </p:cNvSpPr>
            <p:nvPr/>
          </p:nvSpPr>
          <p:spPr bwMode="auto">
            <a:xfrm>
              <a:off x="3100388" y="2094508"/>
              <a:ext cx="61912" cy="25400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14" y="3"/>
                </a:cxn>
                <a:cxn ang="0">
                  <a:pos x="1" y="2"/>
                </a:cxn>
                <a:cxn ang="0">
                  <a:pos x="3" y="9"/>
                </a:cxn>
                <a:cxn ang="0">
                  <a:pos x="14" y="12"/>
                </a:cxn>
                <a:cxn ang="0">
                  <a:pos x="25" y="11"/>
                </a:cxn>
                <a:cxn ang="0">
                  <a:pos x="31" y="7"/>
                </a:cxn>
                <a:cxn ang="0">
                  <a:pos x="25" y="4"/>
                </a:cxn>
              </a:cxnLst>
              <a:rect l="0" t="0" r="r" b="b"/>
              <a:pathLst>
                <a:path w="32" h="13">
                  <a:moveTo>
                    <a:pt x="25" y="4"/>
                  </a:moveTo>
                  <a:cubicBezTo>
                    <a:pt x="22" y="3"/>
                    <a:pt x="18" y="4"/>
                    <a:pt x="14" y="3"/>
                  </a:cubicBezTo>
                  <a:cubicBezTo>
                    <a:pt x="9" y="2"/>
                    <a:pt x="0" y="0"/>
                    <a:pt x="1" y="2"/>
                  </a:cubicBezTo>
                  <a:cubicBezTo>
                    <a:pt x="3" y="5"/>
                    <a:pt x="0" y="8"/>
                    <a:pt x="3" y="9"/>
                  </a:cubicBezTo>
                  <a:cubicBezTo>
                    <a:pt x="6" y="9"/>
                    <a:pt x="11" y="11"/>
                    <a:pt x="14" y="12"/>
                  </a:cubicBezTo>
                  <a:cubicBezTo>
                    <a:pt x="16" y="13"/>
                    <a:pt x="22" y="13"/>
                    <a:pt x="25" y="11"/>
                  </a:cubicBezTo>
                  <a:cubicBezTo>
                    <a:pt x="28" y="9"/>
                    <a:pt x="32" y="8"/>
                    <a:pt x="31" y="7"/>
                  </a:cubicBezTo>
                  <a:cubicBezTo>
                    <a:pt x="29" y="6"/>
                    <a:pt x="27" y="4"/>
                    <a:pt x="25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" name="Freeform 477"/>
            <p:cNvSpPr>
              <a:spLocks/>
            </p:cNvSpPr>
            <p:nvPr/>
          </p:nvSpPr>
          <p:spPr bwMode="auto">
            <a:xfrm>
              <a:off x="3113088" y="2021483"/>
              <a:ext cx="130175" cy="82550"/>
            </a:xfrm>
            <a:custGeom>
              <a:avLst/>
              <a:gdLst/>
              <a:ahLst/>
              <a:cxnLst>
                <a:cxn ang="0">
                  <a:pos x="20" y="40"/>
                </a:cxn>
                <a:cxn ang="0">
                  <a:pos x="10" y="35"/>
                </a:cxn>
                <a:cxn ang="0">
                  <a:pos x="13" y="33"/>
                </a:cxn>
                <a:cxn ang="0">
                  <a:pos x="6" y="33"/>
                </a:cxn>
                <a:cxn ang="0">
                  <a:pos x="7" y="30"/>
                </a:cxn>
                <a:cxn ang="0">
                  <a:pos x="10" y="28"/>
                </a:cxn>
                <a:cxn ang="0">
                  <a:pos x="11" y="26"/>
                </a:cxn>
                <a:cxn ang="0">
                  <a:pos x="17" y="20"/>
                </a:cxn>
                <a:cxn ang="0">
                  <a:pos x="18" y="17"/>
                </a:cxn>
                <a:cxn ang="0">
                  <a:pos x="17" y="15"/>
                </a:cxn>
                <a:cxn ang="0">
                  <a:pos x="29" y="9"/>
                </a:cxn>
                <a:cxn ang="0">
                  <a:pos x="45" y="3"/>
                </a:cxn>
                <a:cxn ang="0">
                  <a:pos x="51" y="4"/>
                </a:cxn>
                <a:cxn ang="0">
                  <a:pos x="54" y="11"/>
                </a:cxn>
                <a:cxn ang="0">
                  <a:pos x="69" y="20"/>
                </a:cxn>
                <a:cxn ang="0">
                  <a:pos x="61" y="21"/>
                </a:cxn>
                <a:cxn ang="0">
                  <a:pos x="58" y="25"/>
                </a:cxn>
                <a:cxn ang="0">
                  <a:pos x="60" y="32"/>
                </a:cxn>
                <a:cxn ang="0">
                  <a:pos x="47" y="36"/>
                </a:cxn>
                <a:cxn ang="0">
                  <a:pos x="35" y="39"/>
                </a:cxn>
                <a:cxn ang="0">
                  <a:pos x="20" y="40"/>
                </a:cxn>
              </a:cxnLst>
              <a:rect l="0" t="0" r="r" b="b"/>
              <a:pathLst>
                <a:path w="69" h="43">
                  <a:moveTo>
                    <a:pt x="20" y="40"/>
                  </a:moveTo>
                  <a:cubicBezTo>
                    <a:pt x="18" y="39"/>
                    <a:pt x="11" y="37"/>
                    <a:pt x="10" y="35"/>
                  </a:cubicBezTo>
                  <a:cubicBezTo>
                    <a:pt x="9" y="33"/>
                    <a:pt x="11" y="33"/>
                    <a:pt x="13" y="33"/>
                  </a:cubicBezTo>
                  <a:cubicBezTo>
                    <a:pt x="16" y="33"/>
                    <a:pt x="12" y="33"/>
                    <a:pt x="6" y="33"/>
                  </a:cubicBezTo>
                  <a:cubicBezTo>
                    <a:pt x="0" y="33"/>
                    <a:pt x="3" y="30"/>
                    <a:pt x="7" y="30"/>
                  </a:cubicBezTo>
                  <a:cubicBezTo>
                    <a:pt x="10" y="30"/>
                    <a:pt x="13" y="28"/>
                    <a:pt x="10" y="28"/>
                  </a:cubicBezTo>
                  <a:cubicBezTo>
                    <a:pt x="7" y="28"/>
                    <a:pt x="7" y="27"/>
                    <a:pt x="11" y="26"/>
                  </a:cubicBezTo>
                  <a:cubicBezTo>
                    <a:pt x="15" y="25"/>
                    <a:pt x="15" y="22"/>
                    <a:pt x="17" y="20"/>
                  </a:cubicBezTo>
                  <a:cubicBezTo>
                    <a:pt x="19" y="18"/>
                    <a:pt x="21" y="17"/>
                    <a:pt x="18" y="17"/>
                  </a:cubicBezTo>
                  <a:cubicBezTo>
                    <a:pt x="15" y="17"/>
                    <a:pt x="14" y="17"/>
                    <a:pt x="17" y="15"/>
                  </a:cubicBezTo>
                  <a:cubicBezTo>
                    <a:pt x="19" y="12"/>
                    <a:pt x="24" y="10"/>
                    <a:pt x="29" y="9"/>
                  </a:cubicBezTo>
                  <a:cubicBezTo>
                    <a:pt x="35" y="8"/>
                    <a:pt x="41" y="4"/>
                    <a:pt x="45" y="3"/>
                  </a:cubicBezTo>
                  <a:cubicBezTo>
                    <a:pt x="49" y="2"/>
                    <a:pt x="51" y="0"/>
                    <a:pt x="51" y="4"/>
                  </a:cubicBezTo>
                  <a:cubicBezTo>
                    <a:pt x="52" y="7"/>
                    <a:pt x="49" y="7"/>
                    <a:pt x="54" y="11"/>
                  </a:cubicBezTo>
                  <a:cubicBezTo>
                    <a:pt x="59" y="15"/>
                    <a:pt x="69" y="18"/>
                    <a:pt x="69" y="20"/>
                  </a:cubicBezTo>
                  <a:cubicBezTo>
                    <a:pt x="69" y="21"/>
                    <a:pt x="64" y="21"/>
                    <a:pt x="61" y="21"/>
                  </a:cubicBezTo>
                  <a:cubicBezTo>
                    <a:pt x="59" y="21"/>
                    <a:pt x="55" y="22"/>
                    <a:pt x="58" y="25"/>
                  </a:cubicBezTo>
                  <a:cubicBezTo>
                    <a:pt x="62" y="28"/>
                    <a:pt x="64" y="32"/>
                    <a:pt x="60" y="32"/>
                  </a:cubicBezTo>
                  <a:cubicBezTo>
                    <a:pt x="56" y="33"/>
                    <a:pt x="49" y="36"/>
                    <a:pt x="47" y="36"/>
                  </a:cubicBezTo>
                  <a:cubicBezTo>
                    <a:pt x="45" y="36"/>
                    <a:pt x="38" y="38"/>
                    <a:pt x="35" y="39"/>
                  </a:cubicBezTo>
                  <a:cubicBezTo>
                    <a:pt x="32" y="40"/>
                    <a:pt x="27" y="43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" name="Freeform 478"/>
            <p:cNvSpPr>
              <a:spLocks/>
            </p:cNvSpPr>
            <p:nvPr/>
          </p:nvSpPr>
          <p:spPr bwMode="auto">
            <a:xfrm>
              <a:off x="4449763" y="2338983"/>
              <a:ext cx="123825" cy="44450"/>
            </a:xfrm>
            <a:custGeom>
              <a:avLst/>
              <a:gdLst/>
              <a:ahLst/>
              <a:cxnLst>
                <a:cxn ang="0">
                  <a:pos x="13" y="7"/>
                </a:cxn>
                <a:cxn ang="0">
                  <a:pos x="11" y="4"/>
                </a:cxn>
                <a:cxn ang="0">
                  <a:pos x="8" y="3"/>
                </a:cxn>
                <a:cxn ang="0">
                  <a:pos x="4" y="11"/>
                </a:cxn>
                <a:cxn ang="0">
                  <a:pos x="11" y="14"/>
                </a:cxn>
                <a:cxn ang="0">
                  <a:pos x="18" y="17"/>
                </a:cxn>
                <a:cxn ang="0">
                  <a:pos x="34" y="22"/>
                </a:cxn>
                <a:cxn ang="0">
                  <a:pos x="55" y="22"/>
                </a:cxn>
                <a:cxn ang="0">
                  <a:pos x="64" y="14"/>
                </a:cxn>
                <a:cxn ang="0">
                  <a:pos x="61" y="16"/>
                </a:cxn>
                <a:cxn ang="0">
                  <a:pos x="56" y="13"/>
                </a:cxn>
                <a:cxn ang="0">
                  <a:pos x="44" y="9"/>
                </a:cxn>
                <a:cxn ang="0">
                  <a:pos x="38" y="10"/>
                </a:cxn>
                <a:cxn ang="0">
                  <a:pos x="33" y="6"/>
                </a:cxn>
                <a:cxn ang="0">
                  <a:pos x="21" y="6"/>
                </a:cxn>
                <a:cxn ang="0">
                  <a:pos x="13" y="7"/>
                </a:cxn>
              </a:cxnLst>
              <a:rect l="0" t="0" r="r" b="b"/>
              <a:pathLst>
                <a:path w="65" h="23">
                  <a:moveTo>
                    <a:pt x="13" y="7"/>
                  </a:moveTo>
                  <a:cubicBezTo>
                    <a:pt x="11" y="7"/>
                    <a:pt x="13" y="4"/>
                    <a:pt x="11" y="4"/>
                  </a:cubicBezTo>
                  <a:cubicBezTo>
                    <a:pt x="10" y="3"/>
                    <a:pt x="10" y="0"/>
                    <a:pt x="8" y="3"/>
                  </a:cubicBezTo>
                  <a:cubicBezTo>
                    <a:pt x="5" y="6"/>
                    <a:pt x="0" y="11"/>
                    <a:pt x="4" y="11"/>
                  </a:cubicBezTo>
                  <a:cubicBezTo>
                    <a:pt x="8" y="11"/>
                    <a:pt x="8" y="11"/>
                    <a:pt x="11" y="14"/>
                  </a:cubicBezTo>
                  <a:cubicBezTo>
                    <a:pt x="13" y="17"/>
                    <a:pt x="13" y="17"/>
                    <a:pt x="18" y="17"/>
                  </a:cubicBezTo>
                  <a:cubicBezTo>
                    <a:pt x="22" y="18"/>
                    <a:pt x="27" y="22"/>
                    <a:pt x="34" y="22"/>
                  </a:cubicBezTo>
                  <a:cubicBezTo>
                    <a:pt x="41" y="23"/>
                    <a:pt x="50" y="23"/>
                    <a:pt x="55" y="22"/>
                  </a:cubicBezTo>
                  <a:cubicBezTo>
                    <a:pt x="60" y="20"/>
                    <a:pt x="65" y="16"/>
                    <a:pt x="64" y="14"/>
                  </a:cubicBezTo>
                  <a:cubicBezTo>
                    <a:pt x="63" y="13"/>
                    <a:pt x="63" y="15"/>
                    <a:pt x="61" y="16"/>
                  </a:cubicBezTo>
                  <a:cubicBezTo>
                    <a:pt x="59" y="16"/>
                    <a:pt x="58" y="14"/>
                    <a:pt x="56" y="13"/>
                  </a:cubicBezTo>
                  <a:cubicBezTo>
                    <a:pt x="54" y="12"/>
                    <a:pt x="46" y="9"/>
                    <a:pt x="44" y="9"/>
                  </a:cubicBezTo>
                  <a:cubicBezTo>
                    <a:pt x="42" y="10"/>
                    <a:pt x="41" y="11"/>
                    <a:pt x="38" y="10"/>
                  </a:cubicBezTo>
                  <a:cubicBezTo>
                    <a:pt x="35" y="9"/>
                    <a:pt x="36" y="7"/>
                    <a:pt x="33" y="6"/>
                  </a:cubicBezTo>
                  <a:cubicBezTo>
                    <a:pt x="30" y="6"/>
                    <a:pt x="23" y="6"/>
                    <a:pt x="21" y="6"/>
                  </a:cubicBezTo>
                  <a:cubicBezTo>
                    <a:pt x="20" y="7"/>
                    <a:pt x="16" y="7"/>
                    <a:pt x="13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" name="Freeform 479"/>
            <p:cNvSpPr>
              <a:spLocks/>
            </p:cNvSpPr>
            <p:nvPr/>
          </p:nvSpPr>
          <p:spPr bwMode="auto">
            <a:xfrm>
              <a:off x="4297363" y="2423120"/>
              <a:ext cx="101600" cy="38100"/>
            </a:xfrm>
            <a:custGeom>
              <a:avLst/>
              <a:gdLst/>
              <a:ahLst/>
              <a:cxnLst>
                <a:cxn ang="0">
                  <a:pos x="4" y="15"/>
                </a:cxn>
                <a:cxn ang="0">
                  <a:pos x="18" y="15"/>
                </a:cxn>
                <a:cxn ang="0">
                  <a:pos x="43" y="19"/>
                </a:cxn>
                <a:cxn ang="0">
                  <a:pos x="47" y="12"/>
                </a:cxn>
                <a:cxn ang="0">
                  <a:pos x="24" y="2"/>
                </a:cxn>
                <a:cxn ang="0">
                  <a:pos x="12" y="6"/>
                </a:cxn>
                <a:cxn ang="0">
                  <a:pos x="5" y="11"/>
                </a:cxn>
                <a:cxn ang="0">
                  <a:pos x="4" y="15"/>
                </a:cxn>
              </a:cxnLst>
              <a:rect l="0" t="0" r="r" b="b"/>
              <a:pathLst>
                <a:path w="53" h="20">
                  <a:moveTo>
                    <a:pt x="4" y="15"/>
                  </a:moveTo>
                  <a:cubicBezTo>
                    <a:pt x="8" y="15"/>
                    <a:pt x="12" y="13"/>
                    <a:pt x="18" y="15"/>
                  </a:cubicBezTo>
                  <a:cubicBezTo>
                    <a:pt x="23" y="17"/>
                    <a:pt x="37" y="20"/>
                    <a:pt x="43" y="19"/>
                  </a:cubicBezTo>
                  <a:cubicBezTo>
                    <a:pt x="49" y="18"/>
                    <a:pt x="53" y="16"/>
                    <a:pt x="47" y="12"/>
                  </a:cubicBezTo>
                  <a:cubicBezTo>
                    <a:pt x="41" y="8"/>
                    <a:pt x="31" y="0"/>
                    <a:pt x="24" y="2"/>
                  </a:cubicBezTo>
                  <a:cubicBezTo>
                    <a:pt x="17" y="3"/>
                    <a:pt x="14" y="5"/>
                    <a:pt x="12" y="6"/>
                  </a:cubicBezTo>
                  <a:cubicBezTo>
                    <a:pt x="10" y="8"/>
                    <a:pt x="10" y="11"/>
                    <a:pt x="5" y="11"/>
                  </a:cubicBezTo>
                  <a:cubicBezTo>
                    <a:pt x="0" y="11"/>
                    <a:pt x="0" y="15"/>
                    <a:pt x="4" y="1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" name="Freeform 480"/>
            <p:cNvSpPr>
              <a:spLocks/>
            </p:cNvSpPr>
            <p:nvPr/>
          </p:nvSpPr>
          <p:spPr bwMode="auto">
            <a:xfrm>
              <a:off x="4300538" y="2405658"/>
              <a:ext cx="33337" cy="19050"/>
            </a:xfrm>
            <a:custGeom>
              <a:avLst/>
              <a:gdLst/>
              <a:ahLst/>
              <a:cxnLst>
                <a:cxn ang="0">
                  <a:pos x="6" y="10"/>
                </a:cxn>
                <a:cxn ang="0">
                  <a:pos x="1" y="3"/>
                </a:cxn>
                <a:cxn ang="0">
                  <a:pos x="7" y="0"/>
                </a:cxn>
                <a:cxn ang="0">
                  <a:pos x="16" y="5"/>
                </a:cxn>
                <a:cxn ang="0">
                  <a:pos x="6" y="10"/>
                </a:cxn>
              </a:cxnLst>
              <a:rect l="0" t="0" r="r" b="b"/>
              <a:pathLst>
                <a:path w="17" h="10">
                  <a:moveTo>
                    <a:pt x="6" y="10"/>
                  </a:moveTo>
                  <a:cubicBezTo>
                    <a:pt x="1" y="10"/>
                    <a:pt x="0" y="5"/>
                    <a:pt x="1" y="3"/>
                  </a:cubicBezTo>
                  <a:cubicBezTo>
                    <a:pt x="3" y="2"/>
                    <a:pt x="3" y="0"/>
                    <a:pt x="7" y="0"/>
                  </a:cubicBezTo>
                  <a:cubicBezTo>
                    <a:pt x="11" y="0"/>
                    <a:pt x="17" y="3"/>
                    <a:pt x="16" y="5"/>
                  </a:cubicBezTo>
                  <a:cubicBezTo>
                    <a:pt x="14" y="6"/>
                    <a:pt x="11" y="9"/>
                    <a:pt x="6" y="1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" name="Freeform 481"/>
            <p:cNvSpPr>
              <a:spLocks/>
            </p:cNvSpPr>
            <p:nvPr/>
          </p:nvSpPr>
          <p:spPr bwMode="auto">
            <a:xfrm>
              <a:off x="4186238" y="2331045"/>
              <a:ext cx="17462" cy="26988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5" y="1"/>
                </a:cxn>
                <a:cxn ang="0">
                  <a:pos x="8" y="7"/>
                </a:cxn>
                <a:cxn ang="0">
                  <a:pos x="2" y="11"/>
                </a:cxn>
                <a:cxn ang="0">
                  <a:pos x="2" y="6"/>
                </a:cxn>
              </a:cxnLst>
              <a:rect l="0" t="0" r="r" b="b"/>
              <a:pathLst>
                <a:path w="9" h="14">
                  <a:moveTo>
                    <a:pt x="2" y="6"/>
                  </a:moveTo>
                  <a:cubicBezTo>
                    <a:pt x="0" y="5"/>
                    <a:pt x="3" y="0"/>
                    <a:pt x="5" y="1"/>
                  </a:cubicBezTo>
                  <a:cubicBezTo>
                    <a:pt x="7" y="2"/>
                    <a:pt x="9" y="4"/>
                    <a:pt x="8" y="7"/>
                  </a:cubicBezTo>
                  <a:cubicBezTo>
                    <a:pt x="6" y="10"/>
                    <a:pt x="1" y="14"/>
                    <a:pt x="2" y="11"/>
                  </a:cubicBezTo>
                  <a:cubicBezTo>
                    <a:pt x="3" y="9"/>
                    <a:pt x="3" y="7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" name="Freeform 482"/>
            <p:cNvSpPr>
              <a:spLocks/>
            </p:cNvSpPr>
            <p:nvPr/>
          </p:nvSpPr>
          <p:spPr bwMode="auto">
            <a:xfrm>
              <a:off x="4184650" y="2407245"/>
              <a:ext cx="20638" cy="20638"/>
            </a:xfrm>
            <a:custGeom>
              <a:avLst/>
              <a:gdLst/>
              <a:ahLst/>
              <a:cxnLst>
                <a:cxn ang="0">
                  <a:pos x="11" y="9"/>
                </a:cxn>
                <a:cxn ang="0">
                  <a:pos x="2" y="1"/>
                </a:cxn>
                <a:cxn ang="0">
                  <a:pos x="11" y="9"/>
                </a:cxn>
              </a:cxnLst>
              <a:rect l="0" t="0" r="r" b="b"/>
              <a:pathLst>
                <a:path w="11" h="11">
                  <a:moveTo>
                    <a:pt x="11" y="9"/>
                  </a:moveTo>
                  <a:cubicBezTo>
                    <a:pt x="11" y="7"/>
                    <a:pt x="4" y="0"/>
                    <a:pt x="2" y="1"/>
                  </a:cubicBezTo>
                  <a:cubicBezTo>
                    <a:pt x="0" y="2"/>
                    <a:pt x="10" y="11"/>
                    <a:pt x="11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" name="Freeform 483"/>
            <p:cNvSpPr>
              <a:spLocks/>
            </p:cNvSpPr>
            <p:nvPr/>
          </p:nvSpPr>
          <p:spPr bwMode="auto">
            <a:xfrm>
              <a:off x="4513263" y="2275483"/>
              <a:ext cx="23812" cy="12700"/>
            </a:xfrm>
            <a:custGeom>
              <a:avLst/>
              <a:gdLst/>
              <a:ahLst/>
              <a:cxnLst>
                <a:cxn ang="0">
                  <a:pos x="12" y="4"/>
                </a:cxn>
                <a:cxn ang="0">
                  <a:pos x="1" y="5"/>
                </a:cxn>
                <a:cxn ang="0">
                  <a:pos x="12" y="4"/>
                </a:cxn>
              </a:cxnLst>
              <a:rect l="0" t="0" r="r" b="b"/>
              <a:pathLst>
                <a:path w="13" h="6">
                  <a:moveTo>
                    <a:pt x="12" y="4"/>
                  </a:moveTo>
                  <a:cubicBezTo>
                    <a:pt x="12" y="0"/>
                    <a:pt x="0" y="3"/>
                    <a:pt x="1" y="5"/>
                  </a:cubicBezTo>
                  <a:cubicBezTo>
                    <a:pt x="1" y="6"/>
                    <a:pt x="13" y="6"/>
                    <a:pt x="12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" name="Freeform 484"/>
            <p:cNvSpPr>
              <a:spLocks/>
            </p:cNvSpPr>
            <p:nvPr/>
          </p:nvSpPr>
          <p:spPr bwMode="auto">
            <a:xfrm>
              <a:off x="4224338" y="2307233"/>
              <a:ext cx="209550" cy="80962"/>
            </a:xfrm>
            <a:custGeom>
              <a:avLst/>
              <a:gdLst/>
              <a:ahLst/>
              <a:cxnLst>
                <a:cxn ang="0">
                  <a:pos x="88" y="12"/>
                </a:cxn>
                <a:cxn ang="0">
                  <a:pos x="80" y="12"/>
                </a:cxn>
                <a:cxn ang="0">
                  <a:pos x="63" y="4"/>
                </a:cxn>
                <a:cxn ang="0">
                  <a:pos x="60" y="5"/>
                </a:cxn>
                <a:cxn ang="0">
                  <a:pos x="54" y="8"/>
                </a:cxn>
                <a:cxn ang="0">
                  <a:pos x="52" y="17"/>
                </a:cxn>
                <a:cxn ang="0">
                  <a:pos x="42" y="12"/>
                </a:cxn>
                <a:cxn ang="0">
                  <a:pos x="33" y="7"/>
                </a:cxn>
                <a:cxn ang="0">
                  <a:pos x="24" y="2"/>
                </a:cxn>
                <a:cxn ang="0">
                  <a:pos x="12" y="6"/>
                </a:cxn>
                <a:cxn ang="0">
                  <a:pos x="8" y="11"/>
                </a:cxn>
                <a:cxn ang="0">
                  <a:pos x="3" y="14"/>
                </a:cxn>
                <a:cxn ang="0">
                  <a:pos x="3" y="17"/>
                </a:cxn>
                <a:cxn ang="0">
                  <a:pos x="2" y="26"/>
                </a:cxn>
                <a:cxn ang="0">
                  <a:pos x="10" y="34"/>
                </a:cxn>
                <a:cxn ang="0">
                  <a:pos x="31" y="42"/>
                </a:cxn>
                <a:cxn ang="0">
                  <a:pos x="36" y="36"/>
                </a:cxn>
                <a:cxn ang="0">
                  <a:pos x="39" y="39"/>
                </a:cxn>
                <a:cxn ang="0">
                  <a:pos x="51" y="36"/>
                </a:cxn>
                <a:cxn ang="0">
                  <a:pos x="66" y="34"/>
                </a:cxn>
                <a:cxn ang="0">
                  <a:pos x="71" y="38"/>
                </a:cxn>
                <a:cxn ang="0">
                  <a:pos x="84" y="36"/>
                </a:cxn>
                <a:cxn ang="0">
                  <a:pos x="86" y="33"/>
                </a:cxn>
                <a:cxn ang="0">
                  <a:pos x="98" y="32"/>
                </a:cxn>
                <a:cxn ang="0">
                  <a:pos x="103" y="28"/>
                </a:cxn>
                <a:cxn ang="0">
                  <a:pos x="103" y="25"/>
                </a:cxn>
                <a:cxn ang="0">
                  <a:pos x="105" y="23"/>
                </a:cxn>
                <a:cxn ang="0">
                  <a:pos x="108" y="19"/>
                </a:cxn>
                <a:cxn ang="0">
                  <a:pos x="88" y="12"/>
                </a:cxn>
              </a:cxnLst>
              <a:rect l="0" t="0" r="r" b="b"/>
              <a:pathLst>
                <a:path w="110" h="43">
                  <a:moveTo>
                    <a:pt x="88" y="12"/>
                  </a:moveTo>
                  <a:cubicBezTo>
                    <a:pt x="83" y="10"/>
                    <a:pt x="85" y="13"/>
                    <a:pt x="80" y="12"/>
                  </a:cubicBezTo>
                  <a:cubicBezTo>
                    <a:pt x="76" y="10"/>
                    <a:pt x="68" y="7"/>
                    <a:pt x="63" y="4"/>
                  </a:cubicBezTo>
                  <a:cubicBezTo>
                    <a:pt x="58" y="0"/>
                    <a:pt x="60" y="3"/>
                    <a:pt x="60" y="5"/>
                  </a:cubicBezTo>
                  <a:cubicBezTo>
                    <a:pt x="59" y="6"/>
                    <a:pt x="55" y="5"/>
                    <a:pt x="54" y="8"/>
                  </a:cubicBezTo>
                  <a:cubicBezTo>
                    <a:pt x="52" y="11"/>
                    <a:pt x="54" y="16"/>
                    <a:pt x="52" y="17"/>
                  </a:cubicBezTo>
                  <a:cubicBezTo>
                    <a:pt x="50" y="18"/>
                    <a:pt x="46" y="13"/>
                    <a:pt x="42" y="12"/>
                  </a:cubicBezTo>
                  <a:cubicBezTo>
                    <a:pt x="39" y="12"/>
                    <a:pt x="38" y="9"/>
                    <a:pt x="33" y="7"/>
                  </a:cubicBezTo>
                  <a:cubicBezTo>
                    <a:pt x="27" y="5"/>
                    <a:pt x="26" y="2"/>
                    <a:pt x="24" y="2"/>
                  </a:cubicBezTo>
                  <a:cubicBezTo>
                    <a:pt x="22" y="3"/>
                    <a:pt x="16" y="5"/>
                    <a:pt x="12" y="6"/>
                  </a:cubicBezTo>
                  <a:cubicBezTo>
                    <a:pt x="7" y="8"/>
                    <a:pt x="8" y="8"/>
                    <a:pt x="8" y="11"/>
                  </a:cubicBezTo>
                  <a:cubicBezTo>
                    <a:pt x="8" y="13"/>
                    <a:pt x="6" y="13"/>
                    <a:pt x="3" y="14"/>
                  </a:cubicBezTo>
                  <a:cubicBezTo>
                    <a:pt x="0" y="15"/>
                    <a:pt x="2" y="15"/>
                    <a:pt x="3" y="17"/>
                  </a:cubicBezTo>
                  <a:cubicBezTo>
                    <a:pt x="5" y="19"/>
                    <a:pt x="3" y="23"/>
                    <a:pt x="2" y="26"/>
                  </a:cubicBezTo>
                  <a:cubicBezTo>
                    <a:pt x="0" y="28"/>
                    <a:pt x="8" y="32"/>
                    <a:pt x="10" y="34"/>
                  </a:cubicBezTo>
                  <a:cubicBezTo>
                    <a:pt x="13" y="36"/>
                    <a:pt x="26" y="41"/>
                    <a:pt x="31" y="42"/>
                  </a:cubicBezTo>
                  <a:cubicBezTo>
                    <a:pt x="36" y="43"/>
                    <a:pt x="35" y="37"/>
                    <a:pt x="36" y="36"/>
                  </a:cubicBezTo>
                  <a:cubicBezTo>
                    <a:pt x="38" y="35"/>
                    <a:pt x="38" y="37"/>
                    <a:pt x="39" y="39"/>
                  </a:cubicBezTo>
                  <a:cubicBezTo>
                    <a:pt x="41" y="41"/>
                    <a:pt x="47" y="37"/>
                    <a:pt x="51" y="36"/>
                  </a:cubicBezTo>
                  <a:cubicBezTo>
                    <a:pt x="56" y="36"/>
                    <a:pt x="62" y="34"/>
                    <a:pt x="66" y="34"/>
                  </a:cubicBezTo>
                  <a:cubicBezTo>
                    <a:pt x="69" y="34"/>
                    <a:pt x="68" y="37"/>
                    <a:pt x="71" y="38"/>
                  </a:cubicBezTo>
                  <a:cubicBezTo>
                    <a:pt x="75" y="39"/>
                    <a:pt x="78" y="36"/>
                    <a:pt x="84" y="36"/>
                  </a:cubicBezTo>
                  <a:cubicBezTo>
                    <a:pt x="90" y="36"/>
                    <a:pt x="86" y="35"/>
                    <a:pt x="86" y="33"/>
                  </a:cubicBezTo>
                  <a:cubicBezTo>
                    <a:pt x="86" y="31"/>
                    <a:pt x="92" y="32"/>
                    <a:pt x="98" y="32"/>
                  </a:cubicBezTo>
                  <a:cubicBezTo>
                    <a:pt x="104" y="32"/>
                    <a:pt x="101" y="30"/>
                    <a:pt x="103" y="28"/>
                  </a:cubicBezTo>
                  <a:cubicBezTo>
                    <a:pt x="105" y="26"/>
                    <a:pt x="105" y="26"/>
                    <a:pt x="103" y="25"/>
                  </a:cubicBezTo>
                  <a:cubicBezTo>
                    <a:pt x="101" y="25"/>
                    <a:pt x="102" y="23"/>
                    <a:pt x="105" y="23"/>
                  </a:cubicBezTo>
                  <a:cubicBezTo>
                    <a:pt x="108" y="22"/>
                    <a:pt x="107" y="19"/>
                    <a:pt x="108" y="19"/>
                  </a:cubicBezTo>
                  <a:cubicBezTo>
                    <a:pt x="110" y="18"/>
                    <a:pt x="94" y="13"/>
                    <a:pt x="88" y="1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" name="Freeform 485"/>
            <p:cNvSpPr>
              <a:spLocks/>
            </p:cNvSpPr>
            <p:nvPr/>
          </p:nvSpPr>
          <p:spPr bwMode="auto">
            <a:xfrm>
              <a:off x="4352925" y="2335808"/>
              <a:ext cx="28575" cy="39687"/>
            </a:xfrm>
            <a:custGeom>
              <a:avLst/>
              <a:gdLst/>
              <a:ahLst/>
              <a:cxnLst>
                <a:cxn ang="0">
                  <a:pos x="13" y="15"/>
                </a:cxn>
                <a:cxn ang="0">
                  <a:pos x="2" y="4"/>
                </a:cxn>
                <a:cxn ang="0">
                  <a:pos x="11" y="0"/>
                </a:cxn>
                <a:cxn ang="0">
                  <a:pos x="7" y="7"/>
                </a:cxn>
                <a:cxn ang="0">
                  <a:pos x="10" y="12"/>
                </a:cxn>
                <a:cxn ang="0">
                  <a:pos x="13" y="15"/>
                </a:cxn>
              </a:cxnLst>
              <a:rect l="0" t="0" r="r" b="b"/>
              <a:pathLst>
                <a:path w="15" h="21">
                  <a:moveTo>
                    <a:pt x="13" y="15"/>
                  </a:moveTo>
                  <a:cubicBezTo>
                    <a:pt x="11" y="21"/>
                    <a:pt x="3" y="8"/>
                    <a:pt x="2" y="4"/>
                  </a:cubicBezTo>
                  <a:cubicBezTo>
                    <a:pt x="0" y="0"/>
                    <a:pt x="7" y="0"/>
                    <a:pt x="11" y="0"/>
                  </a:cubicBezTo>
                  <a:cubicBezTo>
                    <a:pt x="15" y="1"/>
                    <a:pt x="8" y="5"/>
                    <a:pt x="7" y="7"/>
                  </a:cubicBezTo>
                  <a:cubicBezTo>
                    <a:pt x="6" y="8"/>
                    <a:pt x="8" y="10"/>
                    <a:pt x="10" y="12"/>
                  </a:cubicBezTo>
                  <a:cubicBezTo>
                    <a:pt x="11" y="13"/>
                    <a:pt x="13" y="14"/>
                    <a:pt x="13" y="1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" name="Freeform 486"/>
            <p:cNvSpPr>
              <a:spLocks/>
            </p:cNvSpPr>
            <p:nvPr/>
          </p:nvSpPr>
          <p:spPr bwMode="auto">
            <a:xfrm>
              <a:off x="4999038" y="2607270"/>
              <a:ext cx="44450" cy="22225"/>
            </a:xfrm>
            <a:custGeom>
              <a:avLst/>
              <a:gdLst/>
              <a:ahLst/>
              <a:cxnLst>
                <a:cxn ang="0">
                  <a:pos x="8" y="10"/>
                </a:cxn>
                <a:cxn ang="0">
                  <a:pos x="2" y="5"/>
                </a:cxn>
                <a:cxn ang="0">
                  <a:pos x="7" y="1"/>
                </a:cxn>
                <a:cxn ang="0">
                  <a:pos x="21" y="5"/>
                </a:cxn>
                <a:cxn ang="0">
                  <a:pos x="18" y="10"/>
                </a:cxn>
                <a:cxn ang="0">
                  <a:pos x="8" y="10"/>
                </a:cxn>
              </a:cxnLst>
              <a:rect l="0" t="0" r="r" b="b"/>
              <a:pathLst>
                <a:path w="23" h="11">
                  <a:moveTo>
                    <a:pt x="8" y="10"/>
                  </a:moveTo>
                  <a:cubicBezTo>
                    <a:pt x="4" y="7"/>
                    <a:pt x="0" y="7"/>
                    <a:pt x="2" y="5"/>
                  </a:cubicBezTo>
                  <a:cubicBezTo>
                    <a:pt x="3" y="3"/>
                    <a:pt x="2" y="0"/>
                    <a:pt x="7" y="1"/>
                  </a:cubicBezTo>
                  <a:cubicBezTo>
                    <a:pt x="12" y="2"/>
                    <a:pt x="22" y="3"/>
                    <a:pt x="21" y="5"/>
                  </a:cubicBezTo>
                  <a:cubicBezTo>
                    <a:pt x="20" y="7"/>
                    <a:pt x="23" y="11"/>
                    <a:pt x="18" y="10"/>
                  </a:cubicBezTo>
                  <a:cubicBezTo>
                    <a:pt x="14" y="10"/>
                    <a:pt x="10" y="11"/>
                    <a:pt x="8" y="1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" name="Freeform 487"/>
            <p:cNvSpPr>
              <a:spLocks/>
            </p:cNvSpPr>
            <p:nvPr/>
          </p:nvSpPr>
          <p:spPr bwMode="auto">
            <a:xfrm>
              <a:off x="5270500" y="2534245"/>
              <a:ext cx="103188" cy="39688"/>
            </a:xfrm>
            <a:custGeom>
              <a:avLst/>
              <a:gdLst/>
              <a:ahLst/>
              <a:cxnLst>
                <a:cxn ang="0">
                  <a:pos x="23" y="18"/>
                </a:cxn>
                <a:cxn ang="0">
                  <a:pos x="9" y="20"/>
                </a:cxn>
                <a:cxn ang="0">
                  <a:pos x="5" y="12"/>
                </a:cxn>
                <a:cxn ang="0">
                  <a:pos x="31" y="2"/>
                </a:cxn>
                <a:cxn ang="0">
                  <a:pos x="53" y="9"/>
                </a:cxn>
                <a:cxn ang="0">
                  <a:pos x="23" y="18"/>
                </a:cxn>
              </a:cxnLst>
              <a:rect l="0" t="0" r="r" b="b"/>
              <a:pathLst>
                <a:path w="54" h="21">
                  <a:moveTo>
                    <a:pt x="23" y="18"/>
                  </a:moveTo>
                  <a:cubicBezTo>
                    <a:pt x="16" y="18"/>
                    <a:pt x="15" y="21"/>
                    <a:pt x="9" y="20"/>
                  </a:cubicBezTo>
                  <a:cubicBezTo>
                    <a:pt x="3" y="19"/>
                    <a:pt x="0" y="17"/>
                    <a:pt x="5" y="12"/>
                  </a:cubicBezTo>
                  <a:cubicBezTo>
                    <a:pt x="9" y="7"/>
                    <a:pt x="23" y="0"/>
                    <a:pt x="31" y="2"/>
                  </a:cubicBezTo>
                  <a:cubicBezTo>
                    <a:pt x="39" y="4"/>
                    <a:pt x="53" y="9"/>
                    <a:pt x="53" y="9"/>
                  </a:cubicBezTo>
                  <a:cubicBezTo>
                    <a:pt x="53" y="9"/>
                    <a:pt x="54" y="19"/>
                    <a:pt x="23" y="1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" name="Freeform 488"/>
            <p:cNvSpPr>
              <a:spLocks/>
            </p:cNvSpPr>
            <p:nvPr/>
          </p:nvSpPr>
          <p:spPr bwMode="auto">
            <a:xfrm>
              <a:off x="5507038" y="2877145"/>
              <a:ext cx="93662" cy="33338"/>
            </a:xfrm>
            <a:custGeom>
              <a:avLst/>
              <a:gdLst/>
              <a:ahLst/>
              <a:cxnLst>
                <a:cxn ang="0">
                  <a:pos x="43" y="12"/>
                </a:cxn>
                <a:cxn ang="0">
                  <a:pos x="29" y="15"/>
                </a:cxn>
                <a:cxn ang="0">
                  <a:pos x="16" y="7"/>
                </a:cxn>
                <a:cxn ang="0">
                  <a:pos x="7" y="7"/>
                </a:cxn>
                <a:cxn ang="0">
                  <a:pos x="8" y="1"/>
                </a:cxn>
                <a:cxn ang="0">
                  <a:pos x="23" y="0"/>
                </a:cxn>
                <a:cxn ang="0">
                  <a:pos x="33" y="4"/>
                </a:cxn>
                <a:cxn ang="0">
                  <a:pos x="43" y="12"/>
                </a:cxn>
              </a:cxnLst>
              <a:rect l="0" t="0" r="r" b="b"/>
              <a:pathLst>
                <a:path w="49" h="18">
                  <a:moveTo>
                    <a:pt x="43" y="12"/>
                  </a:moveTo>
                  <a:cubicBezTo>
                    <a:pt x="38" y="12"/>
                    <a:pt x="33" y="18"/>
                    <a:pt x="29" y="15"/>
                  </a:cubicBezTo>
                  <a:cubicBezTo>
                    <a:pt x="24" y="13"/>
                    <a:pt x="23" y="7"/>
                    <a:pt x="16" y="7"/>
                  </a:cubicBezTo>
                  <a:cubicBezTo>
                    <a:pt x="10" y="7"/>
                    <a:pt x="8" y="11"/>
                    <a:pt x="7" y="7"/>
                  </a:cubicBezTo>
                  <a:cubicBezTo>
                    <a:pt x="6" y="4"/>
                    <a:pt x="0" y="1"/>
                    <a:pt x="8" y="1"/>
                  </a:cubicBezTo>
                  <a:cubicBezTo>
                    <a:pt x="15" y="1"/>
                    <a:pt x="17" y="0"/>
                    <a:pt x="23" y="0"/>
                  </a:cubicBezTo>
                  <a:cubicBezTo>
                    <a:pt x="28" y="0"/>
                    <a:pt x="27" y="2"/>
                    <a:pt x="33" y="4"/>
                  </a:cubicBezTo>
                  <a:cubicBezTo>
                    <a:pt x="39" y="6"/>
                    <a:pt x="49" y="11"/>
                    <a:pt x="43" y="1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" name="Freeform 489"/>
            <p:cNvSpPr>
              <a:spLocks/>
            </p:cNvSpPr>
            <p:nvPr/>
          </p:nvSpPr>
          <p:spPr bwMode="auto">
            <a:xfrm>
              <a:off x="4889500" y="3050183"/>
              <a:ext cx="38100" cy="20637"/>
            </a:xfrm>
            <a:custGeom>
              <a:avLst/>
              <a:gdLst/>
              <a:ahLst/>
              <a:cxnLst>
                <a:cxn ang="0">
                  <a:pos x="16" y="5"/>
                </a:cxn>
                <a:cxn ang="0">
                  <a:pos x="13" y="1"/>
                </a:cxn>
                <a:cxn ang="0">
                  <a:pos x="5" y="4"/>
                </a:cxn>
                <a:cxn ang="0">
                  <a:pos x="3" y="11"/>
                </a:cxn>
                <a:cxn ang="0">
                  <a:pos x="16" y="5"/>
                </a:cxn>
              </a:cxnLst>
              <a:rect l="0" t="0" r="r" b="b"/>
              <a:pathLst>
                <a:path w="20" h="11">
                  <a:moveTo>
                    <a:pt x="16" y="5"/>
                  </a:moveTo>
                  <a:cubicBezTo>
                    <a:pt x="20" y="5"/>
                    <a:pt x="16" y="0"/>
                    <a:pt x="13" y="1"/>
                  </a:cubicBezTo>
                  <a:cubicBezTo>
                    <a:pt x="11" y="1"/>
                    <a:pt x="5" y="1"/>
                    <a:pt x="5" y="4"/>
                  </a:cubicBezTo>
                  <a:cubicBezTo>
                    <a:pt x="4" y="8"/>
                    <a:pt x="6" y="10"/>
                    <a:pt x="3" y="11"/>
                  </a:cubicBezTo>
                  <a:cubicBezTo>
                    <a:pt x="0" y="11"/>
                    <a:pt x="11" y="6"/>
                    <a:pt x="16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" name="Freeform 490"/>
            <p:cNvSpPr>
              <a:spLocks/>
            </p:cNvSpPr>
            <p:nvPr/>
          </p:nvSpPr>
          <p:spPr bwMode="auto">
            <a:xfrm>
              <a:off x="4230688" y="3193058"/>
              <a:ext cx="19050" cy="15875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1" y="3"/>
                </a:cxn>
                <a:cxn ang="0">
                  <a:pos x="8" y="0"/>
                </a:cxn>
                <a:cxn ang="0">
                  <a:pos x="6" y="8"/>
                </a:cxn>
              </a:cxnLst>
              <a:rect l="0" t="0" r="r" b="b"/>
              <a:pathLst>
                <a:path w="10" h="8">
                  <a:moveTo>
                    <a:pt x="6" y="8"/>
                  </a:moveTo>
                  <a:cubicBezTo>
                    <a:pt x="3" y="8"/>
                    <a:pt x="0" y="6"/>
                    <a:pt x="1" y="3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10" y="1"/>
                    <a:pt x="8" y="8"/>
                    <a:pt x="6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" name="Freeform 491"/>
            <p:cNvSpPr>
              <a:spLocks/>
            </p:cNvSpPr>
            <p:nvPr/>
          </p:nvSpPr>
          <p:spPr bwMode="auto">
            <a:xfrm>
              <a:off x="4681538" y="3345458"/>
              <a:ext cx="25400" cy="25400"/>
            </a:xfrm>
            <a:custGeom>
              <a:avLst/>
              <a:gdLst/>
              <a:ahLst/>
              <a:cxnLst>
                <a:cxn ang="0">
                  <a:pos x="13" y="1"/>
                </a:cxn>
                <a:cxn ang="0">
                  <a:pos x="7" y="5"/>
                </a:cxn>
                <a:cxn ang="0">
                  <a:pos x="3" y="11"/>
                </a:cxn>
                <a:cxn ang="0">
                  <a:pos x="10" y="6"/>
                </a:cxn>
                <a:cxn ang="0">
                  <a:pos x="13" y="1"/>
                </a:cxn>
              </a:cxnLst>
              <a:rect l="0" t="0" r="r" b="b"/>
              <a:pathLst>
                <a:path w="14" h="13">
                  <a:moveTo>
                    <a:pt x="13" y="1"/>
                  </a:moveTo>
                  <a:cubicBezTo>
                    <a:pt x="11" y="2"/>
                    <a:pt x="8" y="4"/>
                    <a:pt x="7" y="5"/>
                  </a:cubicBezTo>
                  <a:cubicBezTo>
                    <a:pt x="5" y="5"/>
                    <a:pt x="0" y="13"/>
                    <a:pt x="3" y="11"/>
                  </a:cubicBezTo>
                  <a:cubicBezTo>
                    <a:pt x="6" y="9"/>
                    <a:pt x="8" y="8"/>
                    <a:pt x="10" y="6"/>
                  </a:cubicBezTo>
                  <a:cubicBezTo>
                    <a:pt x="13" y="4"/>
                    <a:pt x="14" y="0"/>
                    <a:pt x="13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" name="Freeform 492"/>
            <p:cNvSpPr>
              <a:spLocks/>
            </p:cNvSpPr>
            <p:nvPr/>
          </p:nvSpPr>
          <p:spPr bwMode="auto">
            <a:xfrm>
              <a:off x="4662488" y="3381970"/>
              <a:ext cx="11112" cy="9525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2" y="4"/>
                </a:cxn>
                <a:cxn ang="0">
                  <a:pos x="4" y="1"/>
                </a:cxn>
              </a:cxnLst>
              <a:rect l="0" t="0" r="r" b="b"/>
              <a:pathLst>
                <a:path w="6" h="5">
                  <a:moveTo>
                    <a:pt x="4" y="1"/>
                  </a:moveTo>
                  <a:cubicBezTo>
                    <a:pt x="3" y="2"/>
                    <a:pt x="0" y="5"/>
                    <a:pt x="2" y="4"/>
                  </a:cubicBezTo>
                  <a:cubicBezTo>
                    <a:pt x="5" y="3"/>
                    <a:pt x="6" y="0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" name="Freeform 493"/>
            <p:cNvSpPr>
              <a:spLocks/>
            </p:cNvSpPr>
            <p:nvPr/>
          </p:nvSpPr>
          <p:spPr bwMode="auto">
            <a:xfrm>
              <a:off x="4594225" y="3462933"/>
              <a:ext cx="14288" cy="476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3"/>
                </a:cxn>
                <a:cxn ang="0">
                  <a:pos x="5" y="0"/>
                </a:cxn>
              </a:cxnLst>
              <a:rect l="0" t="0" r="r" b="b"/>
              <a:pathLst>
                <a:path w="7" h="3">
                  <a:moveTo>
                    <a:pt x="5" y="0"/>
                  </a:moveTo>
                  <a:cubicBezTo>
                    <a:pt x="3" y="0"/>
                    <a:pt x="0" y="3"/>
                    <a:pt x="1" y="3"/>
                  </a:cubicBezTo>
                  <a:cubicBezTo>
                    <a:pt x="3" y="3"/>
                    <a:pt x="7" y="0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" name="Freeform 494"/>
            <p:cNvSpPr>
              <a:spLocks/>
            </p:cNvSpPr>
            <p:nvPr/>
          </p:nvSpPr>
          <p:spPr bwMode="auto">
            <a:xfrm>
              <a:off x="4533900" y="3489920"/>
              <a:ext cx="31750" cy="19050"/>
            </a:xfrm>
            <a:custGeom>
              <a:avLst/>
              <a:gdLst/>
              <a:ahLst/>
              <a:cxnLst>
                <a:cxn ang="0">
                  <a:pos x="14" y="1"/>
                </a:cxn>
                <a:cxn ang="0">
                  <a:pos x="2" y="9"/>
                </a:cxn>
                <a:cxn ang="0">
                  <a:pos x="14" y="1"/>
                </a:cxn>
              </a:cxnLst>
              <a:rect l="0" t="0" r="r" b="b"/>
              <a:pathLst>
                <a:path w="17" h="10">
                  <a:moveTo>
                    <a:pt x="14" y="1"/>
                  </a:moveTo>
                  <a:cubicBezTo>
                    <a:pt x="12" y="0"/>
                    <a:pt x="0" y="7"/>
                    <a:pt x="2" y="9"/>
                  </a:cubicBezTo>
                  <a:cubicBezTo>
                    <a:pt x="4" y="10"/>
                    <a:pt x="17" y="1"/>
                    <a:pt x="14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" name="Freeform 495"/>
            <p:cNvSpPr>
              <a:spLocks/>
            </p:cNvSpPr>
            <p:nvPr/>
          </p:nvSpPr>
          <p:spPr bwMode="auto">
            <a:xfrm>
              <a:off x="4495800" y="3510558"/>
              <a:ext cx="28575" cy="17462"/>
            </a:xfrm>
            <a:custGeom>
              <a:avLst/>
              <a:gdLst/>
              <a:ahLst/>
              <a:cxnLst>
                <a:cxn ang="0">
                  <a:pos x="13" y="1"/>
                </a:cxn>
                <a:cxn ang="0">
                  <a:pos x="9" y="3"/>
                </a:cxn>
                <a:cxn ang="0">
                  <a:pos x="4" y="4"/>
                </a:cxn>
                <a:cxn ang="0">
                  <a:pos x="3" y="8"/>
                </a:cxn>
                <a:cxn ang="0">
                  <a:pos x="10" y="5"/>
                </a:cxn>
                <a:cxn ang="0">
                  <a:pos x="13" y="1"/>
                </a:cxn>
              </a:cxnLst>
              <a:rect l="0" t="0" r="r" b="b"/>
              <a:pathLst>
                <a:path w="15" h="9">
                  <a:moveTo>
                    <a:pt x="13" y="1"/>
                  </a:moveTo>
                  <a:cubicBezTo>
                    <a:pt x="12" y="1"/>
                    <a:pt x="10" y="3"/>
                    <a:pt x="9" y="3"/>
                  </a:cubicBezTo>
                  <a:cubicBezTo>
                    <a:pt x="7" y="3"/>
                    <a:pt x="5" y="3"/>
                    <a:pt x="4" y="4"/>
                  </a:cubicBezTo>
                  <a:cubicBezTo>
                    <a:pt x="3" y="4"/>
                    <a:pt x="0" y="9"/>
                    <a:pt x="3" y="8"/>
                  </a:cubicBezTo>
                  <a:cubicBezTo>
                    <a:pt x="6" y="6"/>
                    <a:pt x="8" y="6"/>
                    <a:pt x="10" y="5"/>
                  </a:cubicBezTo>
                  <a:cubicBezTo>
                    <a:pt x="11" y="3"/>
                    <a:pt x="15" y="0"/>
                    <a:pt x="13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" name="Freeform 496"/>
            <p:cNvSpPr>
              <a:spLocks/>
            </p:cNvSpPr>
            <p:nvPr/>
          </p:nvSpPr>
          <p:spPr bwMode="auto">
            <a:xfrm>
              <a:off x="4467225" y="3523258"/>
              <a:ext cx="26988" cy="23812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" y="11"/>
                </a:cxn>
                <a:cxn ang="0">
                  <a:pos x="4" y="11"/>
                </a:cxn>
                <a:cxn ang="0">
                  <a:pos x="12" y="0"/>
                </a:cxn>
              </a:cxnLst>
              <a:rect l="0" t="0" r="r" b="b"/>
              <a:pathLst>
                <a:path w="14" h="12">
                  <a:moveTo>
                    <a:pt x="12" y="0"/>
                  </a:moveTo>
                  <a:cubicBezTo>
                    <a:pt x="10" y="1"/>
                    <a:pt x="2" y="10"/>
                    <a:pt x="1" y="11"/>
                  </a:cubicBezTo>
                  <a:cubicBezTo>
                    <a:pt x="0" y="11"/>
                    <a:pt x="2" y="12"/>
                    <a:pt x="4" y="11"/>
                  </a:cubicBezTo>
                  <a:cubicBezTo>
                    <a:pt x="6" y="10"/>
                    <a:pt x="14" y="0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" name="Freeform 497"/>
            <p:cNvSpPr>
              <a:spLocks/>
            </p:cNvSpPr>
            <p:nvPr/>
          </p:nvSpPr>
          <p:spPr bwMode="auto">
            <a:xfrm>
              <a:off x="4465638" y="3561358"/>
              <a:ext cx="3175" cy="476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2"/>
                </a:cxn>
                <a:cxn ang="0">
                  <a:pos x="1" y="0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0"/>
                    <a:pt x="0" y="2"/>
                    <a:pt x="1" y="2"/>
                  </a:cubicBezTo>
                  <a:cubicBezTo>
                    <a:pt x="2" y="2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" name="Freeform 498"/>
            <p:cNvSpPr>
              <a:spLocks/>
            </p:cNvSpPr>
            <p:nvPr/>
          </p:nvSpPr>
          <p:spPr bwMode="auto">
            <a:xfrm>
              <a:off x="4432300" y="3540720"/>
              <a:ext cx="28575" cy="25400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6" y="6"/>
                </a:cxn>
                <a:cxn ang="0">
                  <a:pos x="2" y="11"/>
                </a:cxn>
                <a:cxn ang="0">
                  <a:pos x="12" y="2"/>
                </a:cxn>
              </a:cxnLst>
              <a:rect l="0" t="0" r="r" b="b"/>
              <a:pathLst>
                <a:path w="15" h="13">
                  <a:moveTo>
                    <a:pt x="12" y="2"/>
                  </a:moveTo>
                  <a:cubicBezTo>
                    <a:pt x="10" y="4"/>
                    <a:pt x="8" y="4"/>
                    <a:pt x="6" y="6"/>
                  </a:cubicBezTo>
                  <a:cubicBezTo>
                    <a:pt x="4" y="8"/>
                    <a:pt x="0" y="13"/>
                    <a:pt x="2" y="11"/>
                  </a:cubicBezTo>
                  <a:cubicBezTo>
                    <a:pt x="4" y="9"/>
                    <a:pt x="15" y="0"/>
                    <a:pt x="12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0" name="Freeform 499"/>
            <p:cNvSpPr>
              <a:spLocks/>
            </p:cNvSpPr>
            <p:nvPr/>
          </p:nvSpPr>
          <p:spPr bwMode="auto">
            <a:xfrm>
              <a:off x="4251325" y="3728045"/>
              <a:ext cx="9525" cy="1270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7"/>
                </a:cxn>
                <a:cxn ang="0">
                  <a:pos x="4" y="0"/>
                </a:cxn>
              </a:cxnLst>
              <a:rect l="0" t="0" r="r" b="b"/>
              <a:pathLst>
                <a:path w="5" h="7">
                  <a:moveTo>
                    <a:pt x="4" y="0"/>
                  </a:moveTo>
                  <a:cubicBezTo>
                    <a:pt x="3" y="1"/>
                    <a:pt x="0" y="7"/>
                    <a:pt x="2" y="7"/>
                  </a:cubicBezTo>
                  <a:cubicBezTo>
                    <a:pt x="5" y="7"/>
                    <a:pt x="5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1" name="Freeform 500"/>
            <p:cNvSpPr>
              <a:spLocks/>
            </p:cNvSpPr>
            <p:nvPr/>
          </p:nvSpPr>
          <p:spPr bwMode="auto">
            <a:xfrm>
              <a:off x="4291013" y="3512145"/>
              <a:ext cx="155575" cy="123825"/>
            </a:xfrm>
            <a:custGeom>
              <a:avLst/>
              <a:gdLst/>
              <a:ahLst/>
              <a:cxnLst>
                <a:cxn ang="0">
                  <a:pos x="71" y="25"/>
                </a:cxn>
                <a:cxn ang="0">
                  <a:pos x="73" y="19"/>
                </a:cxn>
                <a:cxn ang="0">
                  <a:pos x="66" y="25"/>
                </a:cxn>
                <a:cxn ang="0">
                  <a:pos x="58" y="22"/>
                </a:cxn>
                <a:cxn ang="0">
                  <a:pos x="48" y="19"/>
                </a:cxn>
                <a:cxn ang="0">
                  <a:pos x="28" y="1"/>
                </a:cxn>
                <a:cxn ang="0">
                  <a:pos x="24" y="8"/>
                </a:cxn>
                <a:cxn ang="0">
                  <a:pos x="26" y="19"/>
                </a:cxn>
                <a:cxn ang="0">
                  <a:pos x="21" y="29"/>
                </a:cxn>
                <a:cxn ang="0">
                  <a:pos x="19" y="37"/>
                </a:cxn>
                <a:cxn ang="0">
                  <a:pos x="12" y="36"/>
                </a:cxn>
                <a:cxn ang="0">
                  <a:pos x="9" y="38"/>
                </a:cxn>
                <a:cxn ang="0">
                  <a:pos x="10" y="42"/>
                </a:cxn>
                <a:cxn ang="0">
                  <a:pos x="0" y="49"/>
                </a:cxn>
                <a:cxn ang="0">
                  <a:pos x="4" y="56"/>
                </a:cxn>
                <a:cxn ang="0">
                  <a:pos x="2" y="61"/>
                </a:cxn>
                <a:cxn ang="0">
                  <a:pos x="8" y="64"/>
                </a:cxn>
                <a:cxn ang="0">
                  <a:pos x="11" y="60"/>
                </a:cxn>
                <a:cxn ang="0">
                  <a:pos x="17" y="60"/>
                </a:cxn>
                <a:cxn ang="0">
                  <a:pos x="9" y="51"/>
                </a:cxn>
                <a:cxn ang="0">
                  <a:pos x="13" y="48"/>
                </a:cxn>
                <a:cxn ang="0">
                  <a:pos x="16" y="50"/>
                </a:cxn>
                <a:cxn ang="0">
                  <a:pos x="27" y="46"/>
                </a:cxn>
                <a:cxn ang="0">
                  <a:pos x="46" y="56"/>
                </a:cxn>
                <a:cxn ang="0">
                  <a:pos x="55" y="41"/>
                </a:cxn>
                <a:cxn ang="0">
                  <a:pos x="70" y="40"/>
                </a:cxn>
                <a:cxn ang="0">
                  <a:pos x="78" y="36"/>
                </a:cxn>
                <a:cxn ang="0">
                  <a:pos x="72" y="34"/>
                </a:cxn>
                <a:cxn ang="0">
                  <a:pos x="75" y="29"/>
                </a:cxn>
                <a:cxn ang="0">
                  <a:pos x="71" y="28"/>
                </a:cxn>
                <a:cxn ang="0">
                  <a:pos x="71" y="25"/>
                </a:cxn>
              </a:cxnLst>
              <a:rect l="0" t="0" r="r" b="b"/>
              <a:pathLst>
                <a:path w="81" h="65">
                  <a:moveTo>
                    <a:pt x="71" y="25"/>
                  </a:moveTo>
                  <a:cubicBezTo>
                    <a:pt x="75" y="17"/>
                    <a:pt x="73" y="18"/>
                    <a:pt x="73" y="19"/>
                  </a:cubicBezTo>
                  <a:cubicBezTo>
                    <a:pt x="72" y="21"/>
                    <a:pt x="70" y="25"/>
                    <a:pt x="66" y="25"/>
                  </a:cubicBezTo>
                  <a:cubicBezTo>
                    <a:pt x="62" y="25"/>
                    <a:pt x="61" y="23"/>
                    <a:pt x="58" y="22"/>
                  </a:cubicBezTo>
                  <a:cubicBezTo>
                    <a:pt x="55" y="22"/>
                    <a:pt x="50" y="22"/>
                    <a:pt x="48" y="19"/>
                  </a:cubicBezTo>
                  <a:cubicBezTo>
                    <a:pt x="45" y="16"/>
                    <a:pt x="32" y="2"/>
                    <a:pt x="28" y="1"/>
                  </a:cubicBezTo>
                  <a:cubicBezTo>
                    <a:pt x="24" y="0"/>
                    <a:pt x="23" y="5"/>
                    <a:pt x="24" y="8"/>
                  </a:cubicBezTo>
                  <a:cubicBezTo>
                    <a:pt x="26" y="11"/>
                    <a:pt x="26" y="17"/>
                    <a:pt x="26" y="19"/>
                  </a:cubicBezTo>
                  <a:cubicBezTo>
                    <a:pt x="25" y="21"/>
                    <a:pt x="22" y="27"/>
                    <a:pt x="21" y="29"/>
                  </a:cubicBezTo>
                  <a:cubicBezTo>
                    <a:pt x="20" y="31"/>
                    <a:pt x="22" y="37"/>
                    <a:pt x="19" y="37"/>
                  </a:cubicBezTo>
                  <a:cubicBezTo>
                    <a:pt x="16" y="37"/>
                    <a:pt x="15" y="37"/>
                    <a:pt x="12" y="36"/>
                  </a:cubicBezTo>
                  <a:cubicBezTo>
                    <a:pt x="9" y="35"/>
                    <a:pt x="8" y="37"/>
                    <a:pt x="9" y="38"/>
                  </a:cubicBezTo>
                  <a:cubicBezTo>
                    <a:pt x="9" y="40"/>
                    <a:pt x="13" y="42"/>
                    <a:pt x="10" y="42"/>
                  </a:cubicBezTo>
                  <a:cubicBezTo>
                    <a:pt x="8" y="42"/>
                    <a:pt x="0" y="46"/>
                    <a:pt x="0" y="49"/>
                  </a:cubicBezTo>
                  <a:cubicBezTo>
                    <a:pt x="0" y="52"/>
                    <a:pt x="4" y="55"/>
                    <a:pt x="4" y="56"/>
                  </a:cubicBezTo>
                  <a:cubicBezTo>
                    <a:pt x="4" y="58"/>
                    <a:pt x="3" y="59"/>
                    <a:pt x="2" y="61"/>
                  </a:cubicBezTo>
                  <a:cubicBezTo>
                    <a:pt x="2" y="64"/>
                    <a:pt x="7" y="65"/>
                    <a:pt x="8" y="64"/>
                  </a:cubicBezTo>
                  <a:cubicBezTo>
                    <a:pt x="10" y="62"/>
                    <a:pt x="10" y="60"/>
                    <a:pt x="11" y="60"/>
                  </a:cubicBezTo>
                  <a:cubicBezTo>
                    <a:pt x="13" y="60"/>
                    <a:pt x="17" y="61"/>
                    <a:pt x="17" y="60"/>
                  </a:cubicBezTo>
                  <a:cubicBezTo>
                    <a:pt x="17" y="58"/>
                    <a:pt x="10" y="53"/>
                    <a:pt x="9" y="51"/>
                  </a:cubicBezTo>
                  <a:cubicBezTo>
                    <a:pt x="8" y="48"/>
                    <a:pt x="11" y="47"/>
                    <a:pt x="13" y="48"/>
                  </a:cubicBezTo>
                  <a:cubicBezTo>
                    <a:pt x="15" y="49"/>
                    <a:pt x="14" y="51"/>
                    <a:pt x="16" y="50"/>
                  </a:cubicBezTo>
                  <a:cubicBezTo>
                    <a:pt x="19" y="49"/>
                    <a:pt x="24" y="45"/>
                    <a:pt x="27" y="46"/>
                  </a:cubicBezTo>
                  <a:cubicBezTo>
                    <a:pt x="30" y="47"/>
                    <a:pt x="44" y="57"/>
                    <a:pt x="46" y="56"/>
                  </a:cubicBezTo>
                  <a:cubicBezTo>
                    <a:pt x="47" y="55"/>
                    <a:pt x="50" y="41"/>
                    <a:pt x="55" y="41"/>
                  </a:cubicBezTo>
                  <a:cubicBezTo>
                    <a:pt x="61" y="41"/>
                    <a:pt x="69" y="41"/>
                    <a:pt x="70" y="40"/>
                  </a:cubicBezTo>
                  <a:cubicBezTo>
                    <a:pt x="71" y="39"/>
                    <a:pt x="81" y="36"/>
                    <a:pt x="78" y="36"/>
                  </a:cubicBezTo>
                  <a:cubicBezTo>
                    <a:pt x="75" y="36"/>
                    <a:pt x="71" y="36"/>
                    <a:pt x="72" y="34"/>
                  </a:cubicBezTo>
                  <a:cubicBezTo>
                    <a:pt x="73" y="33"/>
                    <a:pt x="77" y="29"/>
                    <a:pt x="75" y="29"/>
                  </a:cubicBezTo>
                  <a:cubicBezTo>
                    <a:pt x="73" y="29"/>
                    <a:pt x="71" y="29"/>
                    <a:pt x="71" y="28"/>
                  </a:cubicBezTo>
                  <a:cubicBezTo>
                    <a:pt x="71" y="28"/>
                    <a:pt x="71" y="27"/>
                    <a:pt x="71" y="2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" name="Freeform 501"/>
            <p:cNvSpPr>
              <a:spLocks/>
            </p:cNvSpPr>
            <p:nvPr/>
          </p:nvSpPr>
          <p:spPr bwMode="auto">
            <a:xfrm>
              <a:off x="4065588" y="3632795"/>
              <a:ext cx="282575" cy="233363"/>
            </a:xfrm>
            <a:custGeom>
              <a:avLst/>
              <a:gdLst/>
              <a:ahLst/>
              <a:cxnLst>
                <a:cxn ang="0">
                  <a:pos x="133" y="1"/>
                </a:cxn>
                <a:cxn ang="0">
                  <a:pos x="137" y="7"/>
                </a:cxn>
                <a:cxn ang="0">
                  <a:pos x="130" y="8"/>
                </a:cxn>
                <a:cxn ang="0">
                  <a:pos x="123" y="10"/>
                </a:cxn>
                <a:cxn ang="0">
                  <a:pos x="120" y="19"/>
                </a:cxn>
                <a:cxn ang="0">
                  <a:pos x="120" y="26"/>
                </a:cxn>
                <a:cxn ang="0">
                  <a:pos x="114" y="47"/>
                </a:cxn>
                <a:cxn ang="0">
                  <a:pos x="93" y="70"/>
                </a:cxn>
                <a:cxn ang="0">
                  <a:pos x="81" y="69"/>
                </a:cxn>
                <a:cxn ang="0">
                  <a:pos x="84" y="62"/>
                </a:cxn>
                <a:cxn ang="0">
                  <a:pos x="77" y="67"/>
                </a:cxn>
                <a:cxn ang="0">
                  <a:pos x="67" y="85"/>
                </a:cxn>
                <a:cxn ang="0">
                  <a:pos x="64" y="91"/>
                </a:cxn>
                <a:cxn ang="0">
                  <a:pos x="58" y="91"/>
                </a:cxn>
                <a:cxn ang="0">
                  <a:pos x="35" y="93"/>
                </a:cxn>
                <a:cxn ang="0">
                  <a:pos x="12" y="104"/>
                </a:cxn>
                <a:cxn ang="0">
                  <a:pos x="0" y="113"/>
                </a:cxn>
                <a:cxn ang="0">
                  <a:pos x="8" y="114"/>
                </a:cxn>
                <a:cxn ang="0">
                  <a:pos x="19" y="113"/>
                </a:cxn>
                <a:cxn ang="0">
                  <a:pos x="41" y="107"/>
                </a:cxn>
                <a:cxn ang="0">
                  <a:pos x="59" y="106"/>
                </a:cxn>
                <a:cxn ang="0">
                  <a:pos x="57" y="116"/>
                </a:cxn>
                <a:cxn ang="0">
                  <a:pos x="74" y="111"/>
                </a:cxn>
                <a:cxn ang="0">
                  <a:pos x="76" y="105"/>
                </a:cxn>
                <a:cxn ang="0">
                  <a:pos x="83" y="107"/>
                </a:cxn>
                <a:cxn ang="0">
                  <a:pos x="98" y="103"/>
                </a:cxn>
                <a:cxn ang="0">
                  <a:pos x="107" y="106"/>
                </a:cxn>
                <a:cxn ang="0">
                  <a:pos x="117" y="95"/>
                </a:cxn>
                <a:cxn ang="0">
                  <a:pos x="119" y="100"/>
                </a:cxn>
                <a:cxn ang="0">
                  <a:pos x="130" y="91"/>
                </a:cxn>
                <a:cxn ang="0">
                  <a:pos x="129" y="78"/>
                </a:cxn>
                <a:cxn ang="0">
                  <a:pos x="133" y="54"/>
                </a:cxn>
                <a:cxn ang="0">
                  <a:pos x="141" y="48"/>
                </a:cxn>
                <a:cxn ang="0">
                  <a:pos x="144" y="20"/>
                </a:cxn>
                <a:cxn ang="0">
                  <a:pos x="136" y="3"/>
                </a:cxn>
              </a:cxnLst>
              <a:rect l="0" t="0" r="r" b="b"/>
              <a:pathLst>
                <a:path w="148" h="123">
                  <a:moveTo>
                    <a:pt x="136" y="3"/>
                  </a:moveTo>
                  <a:cubicBezTo>
                    <a:pt x="136" y="3"/>
                    <a:pt x="134" y="0"/>
                    <a:pt x="133" y="1"/>
                  </a:cubicBezTo>
                  <a:cubicBezTo>
                    <a:pt x="132" y="3"/>
                    <a:pt x="132" y="5"/>
                    <a:pt x="133" y="5"/>
                  </a:cubicBezTo>
                  <a:cubicBezTo>
                    <a:pt x="134" y="5"/>
                    <a:pt x="137" y="6"/>
                    <a:pt x="137" y="7"/>
                  </a:cubicBezTo>
                  <a:cubicBezTo>
                    <a:pt x="136" y="9"/>
                    <a:pt x="138" y="10"/>
                    <a:pt x="134" y="10"/>
                  </a:cubicBezTo>
                  <a:cubicBezTo>
                    <a:pt x="131" y="10"/>
                    <a:pt x="130" y="9"/>
                    <a:pt x="130" y="8"/>
                  </a:cubicBezTo>
                  <a:cubicBezTo>
                    <a:pt x="129" y="7"/>
                    <a:pt x="128" y="4"/>
                    <a:pt x="127" y="5"/>
                  </a:cubicBezTo>
                  <a:cubicBezTo>
                    <a:pt x="125" y="7"/>
                    <a:pt x="124" y="9"/>
                    <a:pt x="123" y="10"/>
                  </a:cubicBezTo>
                  <a:cubicBezTo>
                    <a:pt x="122" y="12"/>
                    <a:pt x="119" y="15"/>
                    <a:pt x="119" y="16"/>
                  </a:cubicBezTo>
                  <a:cubicBezTo>
                    <a:pt x="118" y="18"/>
                    <a:pt x="119" y="20"/>
                    <a:pt x="120" y="19"/>
                  </a:cubicBezTo>
                  <a:cubicBezTo>
                    <a:pt x="120" y="18"/>
                    <a:pt x="121" y="17"/>
                    <a:pt x="121" y="20"/>
                  </a:cubicBezTo>
                  <a:cubicBezTo>
                    <a:pt x="121" y="23"/>
                    <a:pt x="120" y="24"/>
                    <a:pt x="120" y="26"/>
                  </a:cubicBezTo>
                  <a:cubicBezTo>
                    <a:pt x="120" y="28"/>
                    <a:pt x="123" y="27"/>
                    <a:pt x="121" y="31"/>
                  </a:cubicBezTo>
                  <a:cubicBezTo>
                    <a:pt x="120" y="35"/>
                    <a:pt x="116" y="44"/>
                    <a:pt x="114" y="47"/>
                  </a:cubicBezTo>
                  <a:cubicBezTo>
                    <a:pt x="112" y="51"/>
                    <a:pt x="110" y="54"/>
                    <a:pt x="107" y="58"/>
                  </a:cubicBezTo>
                  <a:cubicBezTo>
                    <a:pt x="104" y="61"/>
                    <a:pt x="96" y="70"/>
                    <a:pt x="93" y="70"/>
                  </a:cubicBezTo>
                  <a:cubicBezTo>
                    <a:pt x="91" y="70"/>
                    <a:pt x="88" y="71"/>
                    <a:pt x="85" y="71"/>
                  </a:cubicBezTo>
                  <a:cubicBezTo>
                    <a:pt x="83" y="71"/>
                    <a:pt x="82" y="69"/>
                    <a:pt x="81" y="69"/>
                  </a:cubicBezTo>
                  <a:cubicBezTo>
                    <a:pt x="81" y="68"/>
                    <a:pt x="81" y="66"/>
                    <a:pt x="83" y="66"/>
                  </a:cubicBezTo>
                  <a:cubicBezTo>
                    <a:pt x="84" y="65"/>
                    <a:pt x="86" y="62"/>
                    <a:pt x="84" y="62"/>
                  </a:cubicBezTo>
                  <a:cubicBezTo>
                    <a:pt x="82" y="62"/>
                    <a:pt x="80" y="65"/>
                    <a:pt x="78" y="66"/>
                  </a:cubicBezTo>
                  <a:cubicBezTo>
                    <a:pt x="76" y="66"/>
                    <a:pt x="77" y="66"/>
                    <a:pt x="77" y="67"/>
                  </a:cubicBezTo>
                  <a:cubicBezTo>
                    <a:pt x="77" y="69"/>
                    <a:pt x="76" y="73"/>
                    <a:pt x="75" y="75"/>
                  </a:cubicBezTo>
                  <a:cubicBezTo>
                    <a:pt x="74" y="77"/>
                    <a:pt x="69" y="84"/>
                    <a:pt x="67" y="85"/>
                  </a:cubicBezTo>
                  <a:cubicBezTo>
                    <a:pt x="64" y="87"/>
                    <a:pt x="68" y="85"/>
                    <a:pt x="67" y="88"/>
                  </a:cubicBezTo>
                  <a:cubicBezTo>
                    <a:pt x="66" y="91"/>
                    <a:pt x="66" y="91"/>
                    <a:pt x="64" y="91"/>
                  </a:cubicBezTo>
                  <a:cubicBezTo>
                    <a:pt x="62" y="92"/>
                    <a:pt x="60" y="94"/>
                    <a:pt x="59" y="93"/>
                  </a:cubicBezTo>
                  <a:cubicBezTo>
                    <a:pt x="58" y="93"/>
                    <a:pt x="61" y="91"/>
                    <a:pt x="58" y="91"/>
                  </a:cubicBezTo>
                  <a:cubicBezTo>
                    <a:pt x="56" y="90"/>
                    <a:pt x="50" y="90"/>
                    <a:pt x="47" y="91"/>
                  </a:cubicBezTo>
                  <a:cubicBezTo>
                    <a:pt x="44" y="92"/>
                    <a:pt x="39" y="95"/>
                    <a:pt x="35" y="93"/>
                  </a:cubicBezTo>
                  <a:cubicBezTo>
                    <a:pt x="31" y="92"/>
                    <a:pt x="31" y="92"/>
                    <a:pt x="28" y="92"/>
                  </a:cubicBezTo>
                  <a:cubicBezTo>
                    <a:pt x="26" y="93"/>
                    <a:pt x="17" y="100"/>
                    <a:pt x="12" y="104"/>
                  </a:cubicBezTo>
                  <a:cubicBezTo>
                    <a:pt x="7" y="108"/>
                    <a:pt x="4" y="109"/>
                    <a:pt x="3" y="109"/>
                  </a:cubicBezTo>
                  <a:cubicBezTo>
                    <a:pt x="1" y="110"/>
                    <a:pt x="0" y="112"/>
                    <a:pt x="0" y="113"/>
                  </a:cubicBezTo>
                  <a:cubicBezTo>
                    <a:pt x="1" y="114"/>
                    <a:pt x="1" y="116"/>
                    <a:pt x="3" y="115"/>
                  </a:cubicBezTo>
                  <a:cubicBezTo>
                    <a:pt x="5" y="115"/>
                    <a:pt x="6" y="113"/>
                    <a:pt x="8" y="114"/>
                  </a:cubicBezTo>
                  <a:cubicBezTo>
                    <a:pt x="10" y="114"/>
                    <a:pt x="12" y="117"/>
                    <a:pt x="14" y="116"/>
                  </a:cubicBezTo>
                  <a:cubicBezTo>
                    <a:pt x="16" y="115"/>
                    <a:pt x="17" y="114"/>
                    <a:pt x="19" y="113"/>
                  </a:cubicBezTo>
                  <a:cubicBezTo>
                    <a:pt x="22" y="112"/>
                    <a:pt x="27" y="113"/>
                    <a:pt x="29" y="111"/>
                  </a:cubicBezTo>
                  <a:cubicBezTo>
                    <a:pt x="32" y="109"/>
                    <a:pt x="38" y="108"/>
                    <a:pt x="41" y="107"/>
                  </a:cubicBezTo>
                  <a:cubicBezTo>
                    <a:pt x="43" y="106"/>
                    <a:pt x="43" y="103"/>
                    <a:pt x="48" y="104"/>
                  </a:cubicBezTo>
                  <a:cubicBezTo>
                    <a:pt x="52" y="105"/>
                    <a:pt x="57" y="105"/>
                    <a:pt x="59" y="106"/>
                  </a:cubicBezTo>
                  <a:cubicBezTo>
                    <a:pt x="61" y="106"/>
                    <a:pt x="59" y="108"/>
                    <a:pt x="58" y="110"/>
                  </a:cubicBezTo>
                  <a:cubicBezTo>
                    <a:pt x="56" y="111"/>
                    <a:pt x="56" y="113"/>
                    <a:pt x="57" y="116"/>
                  </a:cubicBezTo>
                  <a:cubicBezTo>
                    <a:pt x="58" y="119"/>
                    <a:pt x="61" y="123"/>
                    <a:pt x="64" y="122"/>
                  </a:cubicBezTo>
                  <a:cubicBezTo>
                    <a:pt x="66" y="121"/>
                    <a:pt x="71" y="112"/>
                    <a:pt x="74" y="111"/>
                  </a:cubicBezTo>
                  <a:cubicBezTo>
                    <a:pt x="77" y="111"/>
                    <a:pt x="80" y="112"/>
                    <a:pt x="79" y="110"/>
                  </a:cubicBezTo>
                  <a:cubicBezTo>
                    <a:pt x="78" y="109"/>
                    <a:pt x="76" y="109"/>
                    <a:pt x="76" y="105"/>
                  </a:cubicBezTo>
                  <a:cubicBezTo>
                    <a:pt x="76" y="102"/>
                    <a:pt x="77" y="99"/>
                    <a:pt x="79" y="101"/>
                  </a:cubicBezTo>
                  <a:cubicBezTo>
                    <a:pt x="81" y="103"/>
                    <a:pt x="82" y="105"/>
                    <a:pt x="83" y="107"/>
                  </a:cubicBezTo>
                  <a:cubicBezTo>
                    <a:pt x="84" y="108"/>
                    <a:pt x="86" y="106"/>
                    <a:pt x="89" y="106"/>
                  </a:cubicBezTo>
                  <a:cubicBezTo>
                    <a:pt x="92" y="106"/>
                    <a:pt x="97" y="105"/>
                    <a:pt x="98" y="103"/>
                  </a:cubicBezTo>
                  <a:cubicBezTo>
                    <a:pt x="99" y="102"/>
                    <a:pt x="101" y="97"/>
                    <a:pt x="102" y="99"/>
                  </a:cubicBezTo>
                  <a:cubicBezTo>
                    <a:pt x="103" y="101"/>
                    <a:pt x="105" y="107"/>
                    <a:pt x="107" y="106"/>
                  </a:cubicBezTo>
                  <a:cubicBezTo>
                    <a:pt x="108" y="105"/>
                    <a:pt x="110" y="98"/>
                    <a:pt x="111" y="96"/>
                  </a:cubicBezTo>
                  <a:cubicBezTo>
                    <a:pt x="111" y="94"/>
                    <a:pt x="116" y="96"/>
                    <a:pt x="117" y="95"/>
                  </a:cubicBezTo>
                  <a:cubicBezTo>
                    <a:pt x="118" y="93"/>
                    <a:pt x="118" y="90"/>
                    <a:pt x="118" y="92"/>
                  </a:cubicBezTo>
                  <a:cubicBezTo>
                    <a:pt x="119" y="94"/>
                    <a:pt x="117" y="101"/>
                    <a:pt x="119" y="100"/>
                  </a:cubicBezTo>
                  <a:cubicBezTo>
                    <a:pt x="120" y="100"/>
                    <a:pt x="127" y="97"/>
                    <a:pt x="127" y="95"/>
                  </a:cubicBezTo>
                  <a:cubicBezTo>
                    <a:pt x="128" y="93"/>
                    <a:pt x="128" y="92"/>
                    <a:pt x="130" y="91"/>
                  </a:cubicBezTo>
                  <a:cubicBezTo>
                    <a:pt x="132" y="90"/>
                    <a:pt x="134" y="90"/>
                    <a:pt x="132" y="87"/>
                  </a:cubicBezTo>
                  <a:cubicBezTo>
                    <a:pt x="131" y="85"/>
                    <a:pt x="127" y="85"/>
                    <a:pt x="129" y="78"/>
                  </a:cubicBezTo>
                  <a:cubicBezTo>
                    <a:pt x="132" y="72"/>
                    <a:pt x="134" y="69"/>
                    <a:pt x="134" y="66"/>
                  </a:cubicBezTo>
                  <a:cubicBezTo>
                    <a:pt x="134" y="62"/>
                    <a:pt x="133" y="57"/>
                    <a:pt x="133" y="54"/>
                  </a:cubicBezTo>
                  <a:cubicBezTo>
                    <a:pt x="133" y="51"/>
                    <a:pt x="136" y="47"/>
                    <a:pt x="138" y="48"/>
                  </a:cubicBezTo>
                  <a:cubicBezTo>
                    <a:pt x="140" y="50"/>
                    <a:pt x="141" y="50"/>
                    <a:pt x="141" y="48"/>
                  </a:cubicBezTo>
                  <a:cubicBezTo>
                    <a:pt x="142" y="46"/>
                    <a:pt x="144" y="42"/>
                    <a:pt x="146" y="37"/>
                  </a:cubicBezTo>
                  <a:cubicBezTo>
                    <a:pt x="148" y="31"/>
                    <a:pt x="146" y="23"/>
                    <a:pt x="144" y="20"/>
                  </a:cubicBezTo>
                  <a:cubicBezTo>
                    <a:pt x="142" y="16"/>
                    <a:pt x="140" y="12"/>
                    <a:pt x="140" y="9"/>
                  </a:cubicBezTo>
                  <a:cubicBezTo>
                    <a:pt x="140" y="6"/>
                    <a:pt x="138" y="3"/>
                    <a:pt x="136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" name="Freeform 502"/>
            <p:cNvSpPr>
              <a:spLocks/>
            </p:cNvSpPr>
            <p:nvPr/>
          </p:nvSpPr>
          <p:spPr bwMode="auto">
            <a:xfrm>
              <a:off x="4162425" y="3834408"/>
              <a:ext cx="9525" cy="9525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1" y="4"/>
                </a:cxn>
                <a:cxn ang="0">
                  <a:pos x="4" y="5"/>
                </a:cxn>
                <a:cxn ang="0">
                  <a:pos x="5" y="1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4" y="0"/>
                    <a:pt x="0" y="3"/>
                    <a:pt x="1" y="4"/>
                  </a:cubicBezTo>
                  <a:cubicBezTo>
                    <a:pt x="1" y="5"/>
                    <a:pt x="4" y="5"/>
                    <a:pt x="4" y="5"/>
                  </a:cubicBezTo>
                  <a:cubicBezTo>
                    <a:pt x="5" y="4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" name="Freeform 503"/>
            <p:cNvSpPr>
              <a:spLocks/>
            </p:cNvSpPr>
            <p:nvPr/>
          </p:nvSpPr>
          <p:spPr bwMode="auto">
            <a:xfrm>
              <a:off x="4098925" y="3840758"/>
              <a:ext cx="65088" cy="42862"/>
            </a:xfrm>
            <a:custGeom>
              <a:avLst/>
              <a:gdLst/>
              <a:ahLst/>
              <a:cxnLst>
                <a:cxn ang="0">
                  <a:pos x="30" y="4"/>
                </a:cxn>
                <a:cxn ang="0">
                  <a:pos x="26" y="1"/>
                </a:cxn>
                <a:cxn ang="0">
                  <a:pos x="20" y="2"/>
                </a:cxn>
                <a:cxn ang="0">
                  <a:pos x="14" y="7"/>
                </a:cxn>
                <a:cxn ang="0">
                  <a:pos x="12" y="5"/>
                </a:cxn>
                <a:cxn ang="0">
                  <a:pos x="5" y="13"/>
                </a:cxn>
                <a:cxn ang="0">
                  <a:pos x="2" y="14"/>
                </a:cxn>
                <a:cxn ang="0">
                  <a:pos x="6" y="19"/>
                </a:cxn>
                <a:cxn ang="0">
                  <a:pos x="10" y="23"/>
                </a:cxn>
                <a:cxn ang="0">
                  <a:pos x="17" y="14"/>
                </a:cxn>
                <a:cxn ang="0">
                  <a:pos x="25" y="14"/>
                </a:cxn>
                <a:cxn ang="0">
                  <a:pos x="28" y="13"/>
                </a:cxn>
                <a:cxn ang="0">
                  <a:pos x="33" y="8"/>
                </a:cxn>
                <a:cxn ang="0">
                  <a:pos x="30" y="4"/>
                </a:cxn>
              </a:cxnLst>
              <a:rect l="0" t="0" r="r" b="b"/>
              <a:pathLst>
                <a:path w="34" h="23">
                  <a:moveTo>
                    <a:pt x="30" y="4"/>
                  </a:moveTo>
                  <a:cubicBezTo>
                    <a:pt x="29" y="3"/>
                    <a:pt x="28" y="3"/>
                    <a:pt x="26" y="1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4"/>
                    <a:pt x="16" y="7"/>
                    <a:pt x="14" y="7"/>
                  </a:cubicBezTo>
                  <a:cubicBezTo>
                    <a:pt x="13" y="7"/>
                    <a:pt x="13" y="5"/>
                    <a:pt x="12" y="5"/>
                  </a:cubicBezTo>
                  <a:cubicBezTo>
                    <a:pt x="11" y="6"/>
                    <a:pt x="7" y="13"/>
                    <a:pt x="5" y="13"/>
                  </a:cubicBezTo>
                  <a:cubicBezTo>
                    <a:pt x="3" y="13"/>
                    <a:pt x="0" y="13"/>
                    <a:pt x="2" y="14"/>
                  </a:cubicBezTo>
                  <a:cubicBezTo>
                    <a:pt x="4" y="14"/>
                    <a:pt x="5" y="18"/>
                    <a:pt x="6" y="19"/>
                  </a:cubicBezTo>
                  <a:cubicBezTo>
                    <a:pt x="7" y="21"/>
                    <a:pt x="9" y="23"/>
                    <a:pt x="10" y="23"/>
                  </a:cubicBezTo>
                  <a:cubicBezTo>
                    <a:pt x="10" y="22"/>
                    <a:pt x="14" y="15"/>
                    <a:pt x="17" y="14"/>
                  </a:cubicBezTo>
                  <a:cubicBezTo>
                    <a:pt x="20" y="13"/>
                    <a:pt x="24" y="13"/>
                    <a:pt x="25" y="14"/>
                  </a:cubicBezTo>
                  <a:cubicBezTo>
                    <a:pt x="25" y="15"/>
                    <a:pt x="28" y="14"/>
                    <a:pt x="28" y="13"/>
                  </a:cubicBezTo>
                  <a:cubicBezTo>
                    <a:pt x="29" y="13"/>
                    <a:pt x="32" y="9"/>
                    <a:pt x="33" y="8"/>
                  </a:cubicBezTo>
                  <a:cubicBezTo>
                    <a:pt x="34" y="7"/>
                    <a:pt x="31" y="4"/>
                    <a:pt x="30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" name="Freeform 504"/>
            <p:cNvSpPr>
              <a:spLocks/>
            </p:cNvSpPr>
            <p:nvPr/>
          </p:nvSpPr>
          <p:spPr bwMode="auto">
            <a:xfrm>
              <a:off x="4035425" y="3855045"/>
              <a:ext cx="57150" cy="80963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5" y="0"/>
                </a:cxn>
                <a:cxn ang="0">
                  <a:pos x="10" y="3"/>
                </a:cxn>
                <a:cxn ang="0">
                  <a:pos x="4" y="5"/>
                </a:cxn>
                <a:cxn ang="0">
                  <a:pos x="3" y="7"/>
                </a:cxn>
                <a:cxn ang="0">
                  <a:pos x="0" y="10"/>
                </a:cxn>
                <a:cxn ang="0">
                  <a:pos x="1" y="13"/>
                </a:cxn>
                <a:cxn ang="0">
                  <a:pos x="2" y="17"/>
                </a:cxn>
                <a:cxn ang="0">
                  <a:pos x="4" y="14"/>
                </a:cxn>
                <a:cxn ang="0">
                  <a:pos x="7" y="15"/>
                </a:cxn>
                <a:cxn ang="0">
                  <a:pos x="7" y="11"/>
                </a:cxn>
                <a:cxn ang="0">
                  <a:pos x="11" y="14"/>
                </a:cxn>
                <a:cxn ang="0">
                  <a:pos x="11" y="19"/>
                </a:cxn>
                <a:cxn ang="0">
                  <a:pos x="8" y="27"/>
                </a:cxn>
                <a:cxn ang="0">
                  <a:pos x="9" y="31"/>
                </a:cxn>
                <a:cxn ang="0">
                  <a:pos x="9" y="38"/>
                </a:cxn>
                <a:cxn ang="0">
                  <a:pos x="11" y="36"/>
                </a:cxn>
                <a:cxn ang="0">
                  <a:pos x="13" y="31"/>
                </a:cxn>
                <a:cxn ang="0">
                  <a:pos x="13" y="33"/>
                </a:cxn>
                <a:cxn ang="0">
                  <a:pos x="13" y="35"/>
                </a:cxn>
                <a:cxn ang="0">
                  <a:pos x="15" y="40"/>
                </a:cxn>
                <a:cxn ang="0">
                  <a:pos x="17" y="40"/>
                </a:cxn>
                <a:cxn ang="0">
                  <a:pos x="20" y="35"/>
                </a:cxn>
                <a:cxn ang="0">
                  <a:pos x="25" y="28"/>
                </a:cxn>
                <a:cxn ang="0">
                  <a:pos x="29" y="16"/>
                </a:cxn>
                <a:cxn ang="0">
                  <a:pos x="27" y="8"/>
                </a:cxn>
                <a:cxn ang="0">
                  <a:pos x="26" y="5"/>
                </a:cxn>
                <a:cxn ang="0">
                  <a:pos x="20" y="3"/>
                </a:cxn>
                <a:cxn ang="0">
                  <a:pos x="18" y="0"/>
                </a:cxn>
              </a:cxnLst>
              <a:rect l="0" t="0" r="r" b="b"/>
              <a:pathLst>
                <a:path w="30" h="42">
                  <a:moveTo>
                    <a:pt x="18" y="0"/>
                  </a:moveTo>
                  <a:cubicBezTo>
                    <a:pt x="18" y="0"/>
                    <a:pt x="17" y="0"/>
                    <a:pt x="15" y="0"/>
                  </a:cubicBezTo>
                  <a:cubicBezTo>
                    <a:pt x="14" y="0"/>
                    <a:pt x="12" y="1"/>
                    <a:pt x="10" y="3"/>
                  </a:cubicBezTo>
                  <a:cubicBezTo>
                    <a:pt x="9" y="4"/>
                    <a:pt x="5" y="5"/>
                    <a:pt x="4" y="5"/>
                  </a:cubicBezTo>
                  <a:cubicBezTo>
                    <a:pt x="4" y="6"/>
                    <a:pt x="3" y="7"/>
                    <a:pt x="3" y="7"/>
                  </a:cubicBezTo>
                  <a:cubicBezTo>
                    <a:pt x="2" y="7"/>
                    <a:pt x="0" y="9"/>
                    <a:pt x="0" y="10"/>
                  </a:cubicBezTo>
                  <a:cubicBezTo>
                    <a:pt x="1" y="11"/>
                    <a:pt x="1" y="11"/>
                    <a:pt x="1" y="13"/>
                  </a:cubicBezTo>
                  <a:cubicBezTo>
                    <a:pt x="2" y="15"/>
                    <a:pt x="1" y="18"/>
                    <a:pt x="2" y="17"/>
                  </a:cubicBezTo>
                  <a:cubicBezTo>
                    <a:pt x="3" y="16"/>
                    <a:pt x="4" y="13"/>
                    <a:pt x="4" y="14"/>
                  </a:cubicBezTo>
                  <a:cubicBezTo>
                    <a:pt x="5" y="15"/>
                    <a:pt x="6" y="16"/>
                    <a:pt x="7" y="15"/>
                  </a:cubicBezTo>
                  <a:cubicBezTo>
                    <a:pt x="7" y="14"/>
                    <a:pt x="6" y="12"/>
                    <a:pt x="7" y="11"/>
                  </a:cubicBezTo>
                  <a:cubicBezTo>
                    <a:pt x="8" y="11"/>
                    <a:pt x="11" y="12"/>
                    <a:pt x="11" y="14"/>
                  </a:cubicBezTo>
                  <a:cubicBezTo>
                    <a:pt x="11" y="16"/>
                    <a:pt x="12" y="17"/>
                    <a:pt x="11" y="19"/>
                  </a:cubicBezTo>
                  <a:cubicBezTo>
                    <a:pt x="10" y="21"/>
                    <a:pt x="9" y="25"/>
                    <a:pt x="8" y="27"/>
                  </a:cubicBezTo>
                  <a:cubicBezTo>
                    <a:pt x="6" y="29"/>
                    <a:pt x="9" y="29"/>
                    <a:pt x="9" y="31"/>
                  </a:cubicBezTo>
                  <a:cubicBezTo>
                    <a:pt x="9" y="33"/>
                    <a:pt x="7" y="38"/>
                    <a:pt x="9" y="38"/>
                  </a:cubicBezTo>
                  <a:cubicBezTo>
                    <a:pt x="10" y="38"/>
                    <a:pt x="10" y="38"/>
                    <a:pt x="11" y="36"/>
                  </a:cubicBezTo>
                  <a:cubicBezTo>
                    <a:pt x="12" y="34"/>
                    <a:pt x="13" y="31"/>
                    <a:pt x="13" y="31"/>
                  </a:cubicBezTo>
                  <a:cubicBezTo>
                    <a:pt x="14" y="31"/>
                    <a:pt x="14" y="32"/>
                    <a:pt x="13" y="33"/>
                  </a:cubicBezTo>
                  <a:cubicBezTo>
                    <a:pt x="12" y="34"/>
                    <a:pt x="12" y="33"/>
                    <a:pt x="13" y="35"/>
                  </a:cubicBezTo>
                  <a:cubicBezTo>
                    <a:pt x="14" y="36"/>
                    <a:pt x="15" y="39"/>
                    <a:pt x="15" y="40"/>
                  </a:cubicBezTo>
                  <a:cubicBezTo>
                    <a:pt x="15" y="42"/>
                    <a:pt x="17" y="41"/>
                    <a:pt x="17" y="40"/>
                  </a:cubicBezTo>
                  <a:cubicBezTo>
                    <a:pt x="18" y="38"/>
                    <a:pt x="18" y="36"/>
                    <a:pt x="20" y="35"/>
                  </a:cubicBezTo>
                  <a:cubicBezTo>
                    <a:pt x="21" y="34"/>
                    <a:pt x="24" y="30"/>
                    <a:pt x="25" y="28"/>
                  </a:cubicBezTo>
                  <a:cubicBezTo>
                    <a:pt x="25" y="26"/>
                    <a:pt x="28" y="19"/>
                    <a:pt x="29" y="16"/>
                  </a:cubicBezTo>
                  <a:cubicBezTo>
                    <a:pt x="30" y="13"/>
                    <a:pt x="28" y="9"/>
                    <a:pt x="27" y="8"/>
                  </a:cubicBezTo>
                  <a:cubicBezTo>
                    <a:pt x="26" y="7"/>
                    <a:pt x="27" y="6"/>
                    <a:pt x="26" y="5"/>
                  </a:cubicBezTo>
                  <a:cubicBezTo>
                    <a:pt x="25" y="3"/>
                    <a:pt x="22" y="4"/>
                    <a:pt x="20" y="3"/>
                  </a:cubicBezTo>
                  <a:cubicBezTo>
                    <a:pt x="19" y="2"/>
                    <a:pt x="18" y="0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6" name="Freeform 505"/>
            <p:cNvSpPr>
              <a:spLocks/>
            </p:cNvSpPr>
            <p:nvPr/>
          </p:nvSpPr>
          <p:spPr bwMode="auto">
            <a:xfrm>
              <a:off x="3984625" y="4050308"/>
              <a:ext cx="17463" cy="1905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4" y="2"/>
                </a:cxn>
                <a:cxn ang="0">
                  <a:pos x="1" y="8"/>
                </a:cxn>
                <a:cxn ang="0">
                  <a:pos x="6" y="4"/>
                </a:cxn>
                <a:cxn ang="0">
                  <a:pos x="9" y="0"/>
                </a:cxn>
              </a:cxnLst>
              <a:rect l="0" t="0" r="r" b="b"/>
              <a:pathLst>
                <a:path w="9" h="10">
                  <a:moveTo>
                    <a:pt x="9" y="0"/>
                  </a:moveTo>
                  <a:cubicBezTo>
                    <a:pt x="6" y="0"/>
                    <a:pt x="5" y="0"/>
                    <a:pt x="4" y="2"/>
                  </a:cubicBezTo>
                  <a:cubicBezTo>
                    <a:pt x="3" y="3"/>
                    <a:pt x="0" y="10"/>
                    <a:pt x="1" y="8"/>
                  </a:cubicBezTo>
                  <a:cubicBezTo>
                    <a:pt x="3" y="6"/>
                    <a:pt x="5" y="6"/>
                    <a:pt x="6" y="4"/>
                  </a:cubicBezTo>
                  <a:cubicBezTo>
                    <a:pt x="8" y="2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7" name="Freeform 506"/>
            <p:cNvSpPr>
              <a:spLocks/>
            </p:cNvSpPr>
            <p:nvPr/>
          </p:nvSpPr>
          <p:spPr bwMode="auto">
            <a:xfrm>
              <a:off x="4025900" y="4004270"/>
              <a:ext cx="9525" cy="635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3"/>
                </a:cxn>
                <a:cxn ang="0">
                  <a:pos x="5" y="0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4" y="0"/>
                    <a:pt x="0" y="2"/>
                    <a:pt x="0" y="3"/>
                  </a:cubicBezTo>
                  <a:cubicBezTo>
                    <a:pt x="1" y="3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" name="Freeform 507"/>
            <p:cNvSpPr>
              <a:spLocks/>
            </p:cNvSpPr>
            <p:nvPr/>
          </p:nvSpPr>
          <p:spPr bwMode="auto">
            <a:xfrm>
              <a:off x="3892550" y="4109045"/>
              <a:ext cx="7938" cy="635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3"/>
                </a:cxn>
                <a:cxn ang="0">
                  <a:pos x="3" y="0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cubicBezTo>
                    <a:pt x="1" y="0"/>
                    <a:pt x="0" y="3"/>
                    <a:pt x="2" y="3"/>
                  </a:cubicBezTo>
                  <a:cubicBezTo>
                    <a:pt x="4" y="3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9" name="Freeform 508"/>
            <p:cNvSpPr>
              <a:spLocks/>
            </p:cNvSpPr>
            <p:nvPr/>
          </p:nvSpPr>
          <p:spPr bwMode="auto">
            <a:xfrm>
              <a:off x="3789363" y="4091583"/>
              <a:ext cx="47625" cy="85725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11" y="8"/>
                </a:cxn>
                <a:cxn ang="0">
                  <a:pos x="3" y="31"/>
                </a:cxn>
                <a:cxn ang="0">
                  <a:pos x="11" y="44"/>
                </a:cxn>
                <a:cxn ang="0">
                  <a:pos x="20" y="26"/>
                </a:cxn>
                <a:cxn ang="0">
                  <a:pos x="25" y="11"/>
                </a:cxn>
                <a:cxn ang="0">
                  <a:pos x="23" y="0"/>
                </a:cxn>
              </a:cxnLst>
              <a:rect l="0" t="0" r="r" b="b"/>
              <a:pathLst>
                <a:path w="25" h="45">
                  <a:moveTo>
                    <a:pt x="23" y="0"/>
                  </a:moveTo>
                  <a:cubicBezTo>
                    <a:pt x="20" y="0"/>
                    <a:pt x="14" y="4"/>
                    <a:pt x="11" y="8"/>
                  </a:cubicBezTo>
                  <a:cubicBezTo>
                    <a:pt x="7" y="12"/>
                    <a:pt x="0" y="24"/>
                    <a:pt x="3" y="31"/>
                  </a:cubicBezTo>
                  <a:cubicBezTo>
                    <a:pt x="6" y="37"/>
                    <a:pt x="11" y="45"/>
                    <a:pt x="11" y="44"/>
                  </a:cubicBezTo>
                  <a:cubicBezTo>
                    <a:pt x="12" y="42"/>
                    <a:pt x="18" y="29"/>
                    <a:pt x="20" y="26"/>
                  </a:cubicBezTo>
                  <a:cubicBezTo>
                    <a:pt x="22" y="23"/>
                    <a:pt x="24" y="13"/>
                    <a:pt x="25" y="11"/>
                  </a:cubicBezTo>
                  <a:cubicBezTo>
                    <a:pt x="25" y="8"/>
                    <a:pt x="25" y="1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" name="Freeform 509"/>
            <p:cNvSpPr>
              <a:spLocks/>
            </p:cNvSpPr>
            <p:nvPr/>
          </p:nvSpPr>
          <p:spPr bwMode="auto">
            <a:xfrm>
              <a:off x="3505200" y="4223345"/>
              <a:ext cx="66675" cy="53975"/>
            </a:xfrm>
            <a:custGeom>
              <a:avLst/>
              <a:gdLst/>
              <a:ahLst/>
              <a:cxnLst>
                <a:cxn ang="0">
                  <a:pos x="31" y="4"/>
                </a:cxn>
                <a:cxn ang="0">
                  <a:pos x="13" y="4"/>
                </a:cxn>
                <a:cxn ang="0">
                  <a:pos x="1" y="18"/>
                </a:cxn>
                <a:cxn ang="0">
                  <a:pos x="15" y="26"/>
                </a:cxn>
                <a:cxn ang="0">
                  <a:pos x="26" y="16"/>
                </a:cxn>
                <a:cxn ang="0">
                  <a:pos x="31" y="4"/>
                </a:cxn>
              </a:cxnLst>
              <a:rect l="0" t="0" r="r" b="b"/>
              <a:pathLst>
                <a:path w="35" h="28">
                  <a:moveTo>
                    <a:pt x="31" y="4"/>
                  </a:moveTo>
                  <a:cubicBezTo>
                    <a:pt x="27" y="4"/>
                    <a:pt x="19" y="0"/>
                    <a:pt x="13" y="4"/>
                  </a:cubicBezTo>
                  <a:cubicBezTo>
                    <a:pt x="7" y="9"/>
                    <a:pt x="0" y="14"/>
                    <a:pt x="1" y="18"/>
                  </a:cubicBezTo>
                  <a:cubicBezTo>
                    <a:pt x="2" y="22"/>
                    <a:pt x="7" y="28"/>
                    <a:pt x="15" y="26"/>
                  </a:cubicBezTo>
                  <a:cubicBezTo>
                    <a:pt x="22" y="23"/>
                    <a:pt x="24" y="21"/>
                    <a:pt x="26" y="16"/>
                  </a:cubicBezTo>
                  <a:cubicBezTo>
                    <a:pt x="28" y="12"/>
                    <a:pt x="35" y="4"/>
                    <a:pt x="31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1" name="Freeform 510"/>
            <p:cNvSpPr>
              <a:spLocks/>
            </p:cNvSpPr>
            <p:nvPr/>
          </p:nvSpPr>
          <p:spPr bwMode="auto">
            <a:xfrm>
              <a:off x="3786188" y="4267795"/>
              <a:ext cx="92075" cy="139700"/>
            </a:xfrm>
            <a:custGeom>
              <a:avLst/>
              <a:gdLst/>
              <a:ahLst/>
              <a:cxnLst>
                <a:cxn ang="0">
                  <a:pos x="32" y="3"/>
                </a:cxn>
                <a:cxn ang="0">
                  <a:pos x="26" y="6"/>
                </a:cxn>
                <a:cxn ang="0">
                  <a:pos x="21" y="1"/>
                </a:cxn>
                <a:cxn ang="0">
                  <a:pos x="10" y="5"/>
                </a:cxn>
                <a:cxn ang="0">
                  <a:pos x="9" y="21"/>
                </a:cxn>
                <a:cxn ang="0">
                  <a:pos x="8" y="31"/>
                </a:cxn>
                <a:cxn ang="0">
                  <a:pos x="5" y="33"/>
                </a:cxn>
                <a:cxn ang="0">
                  <a:pos x="0" y="33"/>
                </a:cxn>
                <a:cxn ang="0">
                  <a:pos x="5" y="49"/>
                </a:cxn>
                <a:cxn ang="0">
                  <a:pos x="8" y="55"/>
                </a:cxn>
                <a:cxn ang="0">
                  <a:pos x="13" y="51"/>
                </a:cxn>
                <a:cxn ang="0">
                  <a:pos x="17" y="56"/>
                </a:cxn>
                <a:cxn ang="0">
                  <a:pos x="11" y="59"/>
                </a:cxn>
                <a:cxn ang="0">
                  <a:pos x="18" y="67"/>
                </a:cxn>
                <a:cxn ang="0">
                  <a:pos x="26" y="62"/>
                </a:cxn>
                <a:cxn ang="0">
                  <a:pos x="34" y="67"/>
                </a:cxn>
                <a:cxn ang="0">
                  <a:pos x="39" y="70"/>
                </a:cxn>
                <a:cxn ang="0">
                  <a:pos x="36" y="64"/>
                </a:cxn>
                <a:cxn ang="0">
                  <a:pos x="42" y="68"/>
                </a:cxn>
                <a:cxn ang="0">
                  <a:pos x="44" y="62"/>
                </a:cxn>
                <a:cxn ang="0">
                  <a:pos x="35" y="59"/>
                </a:cxn>
                <a:cxn ang="0">
                  <a:pos x="25" y="57"/>
                </a:cxn>
                <a:cxn ang="0">
                  <a:pos x="23" y="44"/>
                </a:cxn>
                <a:cxn ang="0">
                  <a:pos x="25" y="37"/>
                </a:cxn>
                <a:cxn ang="0">
                  <a:pos x="31" y="32"/>
                </a:cxn>
                <a:cxn ang="0">
                  <a:pos x="35" y="20"/>
                </a:cxn>
                <a:cxn ang="0">
                  <a:pos x="32" y="11"/>
                </a:cxn>
                <a:cxn ang="0">
                  <a:pos x="32" y="3"/>
                </a:cxn>
              </a:cxnLst>
              <a:rect l="0" t="0" r="r" b="b"/>
              <a:pathLst>
                <a:path w="48" h="73">
                  <a:moveTo>
                    <a:pt x="32" y="3"/>
                  </a:moveTo>
                  <a:cubicBezTo>
                    <a:pt x="29" y="2"/>
                    <a:pt x="27" y="8"/>
                    <a:pt x="26" y="6"/>
                  </a:cubicBezTo>
                  <a:cubicBezTo>
                    <a:pt x="24" y="4"/>
                    <a:pt x="25" y="1"/>
                    <a:pt x="21" y="1"/>
                  </a:cubicBezTo>
                  <a:cubicBezTo>
                    <a:pt x="17" y="0"/>
                    <a:pt x="11" y="2"/>
                    <a:pt x="10" y="5"/>
                  </a:cubicBezTo>
                  <a:cubicBezTo>
                    <a:pt x="9" y="8"/>
                    <a:pt x="10" y="16"/>
                    <a:pt x="9" y="21"/>
                  </a:cubicBezTo>
                  <a:cubicBezTo>
                    <a:pt x="8" y="26"/>
                    <a:pt x="7" y="29"/>
                    <a:pt x="8" y="31"/>
                  </a:cubicBezTo>
                  <a:cubicBezTo>
                    <a:pt x="8" y="33"/>
                    <a:pt x="8" y="33"/>
                    <a:pt x="5" y="33"/>
                  </a:cubicBezTo>
                  <a:cubicBezTo>
                    <a:pt x="2" y="33"/>
                    <a:pt x="0" y="29"/>
                    <a:pt x="0" y="33"/>
                  </a:cubicBezTo>
                  <a:cubicBezTo>
                    <a:pt x="0" y="38"/>
                    <a:pt x="4" y="45"/>
                    <a:pt x="5" y="49"/>
                  </a:cubicBezTo>
                  <a:cubicBezTo>
                    <a:pt x="6" y="53"/>
                    <a:pt x="6" y="57"/>
                    <a:pt x="8" y="55"/>
                  </a:cubicBezTo>
                  <a:cubicBezTo>
                    <a:pt x="9" y="53"/>
                    <a:pt x="11" y="50"/>
                    <a:pt x="13" y="51"/>
                  </a:cubicBezTo>
                  <a:cubicBezTo>
                    <a:pt x="15" y="52"/>
                    <a:pt x="20" y="56"/>
                    <a:pt x="17" y="56"/>
                  </a:cubicBezTo>
                  <a:cubicBezTo>
                    <a:pt x="13" y="56"/>
                    <a:pt x="11" y="57"/>
                    <a:pt x="11" y="59"/>
                  </a:cubicBezTo>
                  <a:cubicBezTo>
                    <a:pt x="11" y="61"/>
                    <a:pt x="15" y="67"/>
                    <a:pt x="18" y="67"/>
                  </a:cubicBezTo>
                  <a:cubicBezTo>
                    <a:pt x="22" y="67"/>
                    <a:pt x="24" y="62"/>
                    <a:pt x="26" y="62"/>
                  </a:cubicBezTo>
                  <a:cubicBezTo>
                    <a:pt x="28" y="62"/>
                    <a:pt x="31" y="65"/>
                    <a:pt x="34" y="67"/>
                  </a:cubicBezTo>
                  <a:cubicBezTo>
                    <a:pt x="38" y="70"/>
                    <a:pt x="41" y="73"/>
                    <a:pt x="39" y="70"/>
                  </a:cubicBezTo>
                  <a:cubicBezTo>
                    <a:pt x="37" y="66"/>
                    <a:pt x="33" y="62"/>
                    <a:pt x="36" y="64"/>
                  </a:cubicBezTo>
                  <a:cubicBezTo>
                    <a:pt x="40" y="66"/>
                    <a:pt x="40" y="70"/>
                    <a:pt x="42" y="68"/>
                  </a:cubicBezTo>
                  <a:cubicBezTo>
                    <a:pt x="44" y="67"/>
                    <a:pt x="48" y="68"/>
                    <a:pt x="44" y="62"/>
                  </a:cubicBezTo>
                  <a:cubicBezTo>
                    <a:pt x="40" y="56"/>
                    <a:pt x="38" y="58"/>
                    <a:pt x="35" y="59"/>
                  </a:cubicBezTo>
                  <a:cubicBezTo>
                    <a:pt x="32" y="59"/>
                    <a:pt x="27" y="62"/>
                    <a:pt x="25" y="57"/>
                  </a:cubicBezTo>
                  <a:cubicBezTo>
                    <a:pt x="23" y="52"/>
                    <a:pt x="23" y="48"/>
                    <a:pt x="23" y="44"/>
                  </a:cubicBezTo>
                  <a:cubicBezTo>
                    <a:pt x="23" y="40"/>
                    <a:pt x="23" y="40"/>
                    <a:pt x="25" y="37"/>
                  </a:cubicBezTo>
                  <a:cubicBezTo>
                    <a:pt x="26" y="34"/>
                    <a:pt x="29" y="35"/>
                    <a:pt x="31" y="32"/>
                  </a:cubicBezTo>
                  <a:cubicBezTo>
                    <a:pt x="33" y="29"/>
                    <a:pt x="38" y="23"/>
                    <a:pt x="35" y="20"/>
                  </a:cubicBezTo>
                  <a:cubicBezTo>
                    <a:pt x="33" y="17"/>
                    <a:pt x="32" y="14"/>
                    <a:pt x="32" y="11"/>
                  </a:cubicBezTo>
                  <a:cubicBezTo>
                    <a:pt x="32" y="8"/>
                    <a:pt x="34" y="4"/>
                    <a:pt x="32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" name="Freeform 511"/>
            <p:cNvSpPr>
              <a:spLocks/>
            </p:cNvSpPr>
            <p:nvPr/>
          </p:nvSpPr>
          <p:spPr bwMode="auto">
            <a:xfrm>
              <a:off x="3867150" y="4385270"/>
              <a:ext cx="30163" cy="36513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5" y="2"/>
                </a:cxn>
                <a:cxn ang="0">
                  <a:pos x="0" y="7"/>
                </a:cxn>
                <a:cxn ang="0">
                  <a:pos x="3" y="9"/>
                </a:cxn>
                <a:cxn ang="0">
                  <a:pos x="4" y="13"/>
                </a:cxn>
                <a:cxn ang="0">
                  <a:pos x="8" y="14"/>
                </a:cxn>
                <a:cxn ang="0">
                  <a:pos x="13" y="18"/>
                </a:cxn>
                <a:cxn ang="0">
                  <a:pos x="15" y="18"/>
                </a:cxn>
                <a:cxn ang="0">
                  <a:pos x="13" y="11"/>
                </a:cxn>
                <a:cxn ang="0">
                  <a:pos x="10" y="9"/>
                </a:cxn>
                <a:cxn ang="0">
                  <a:pos x="9" y="4"/>
                </a:cxn>
                <a:cxn ang="0">
                  <a:pos x="10" y="2"/>
                </a:cxn>
              </a:cxnLst>
              <a:rect l="0" t="0" r="r" b="b"/>
              <a:pathLst>
                <a:path w="15" h="19">
                  <a:moveTo>
                    <a:pt x="10" y="2"/>
                  </a:moveTo>
                  <a:cubicBezTo>
                    <a:pt x="7" y="2"/>
                    <a:pt x="6" y="0"/>
                    <a:pt x="5" y="2"/>
                  </a:cubicBezTo>
                  <a:cubicBezTo>
                    <a:pt x="4" y="4"/>
                    <a:pt x="0" y="7"/>
                    <a:pt x="0" y="7"/>
                  </a:cubicBezTo>
                  <a:cubicBezTo>
                    <a:pt x="0" y="7"/>
                    <a:pt x="3" y="7"/>
                    <a:pt x="3" y="9"/>
                  </a:cubicBezTo>
                  <a:cubicBezTo>
                    <a:pt x="3" y="10"/>
                    <a:pt x="4" y="12"/>
                    <a:pt x="4" y="13"/>
                  </a:cubicBezTo>
                  <a:cubicBezTo>
                    <a:pt x="4" y="14"/>
                    <a:pt x="7" y="14"/>
                    <a:pt x="8" y="14"/>
                  </a:cubicBezTo>
                  <a:cubicBezTo>
                    <a:pt x="9" y="14"/>
                    <a:pt x="11" y="17"/>
                    <a:pt x="13" y="18"/>
                  </a:cubicBezTo>
                  <a:cubicBezTo>
                    <a:pt x="15" y="19"/>
                    <a:pt x="15" y="18"/>
                    <a:pt x="15" y="18"/>
                  </a:cubicBezTo>
                  <a:cubicBezTo>
                    <a:pt x="15" y="18"/>
                    <a:pt x="14" y="12"/>
                    <a:pt x="13" y="11"/>
                  </a:cubicBezTo>
                  <a:cubicBezTo>
                    <a:pt x="13" y="10"/>
                    <a:pt x="12" y="11"/>
                    <a:pt x="10" y="9"/>
                  </a:cubicBezTo>
                  <a:cubicBezTo>
                    <a:pt x="8" y="7"/>
                    <a:pt x="8" y="7"/>
                    <a:pt x="9" y="4"/>
                  </a:cubicBezTo>
                  <a:cubicBezTo>
                    <a:pt x="10" y="2"/>
                    <a:pt x="11" y="1"/>
                    <a:pt x="10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3" name="Freeform 512"/>
            <p:cNvSpPr>
              <a:spLocks/>
            </p:cNvSpPr>
            <p:nvPr/>
          </p:nvSpPr>
          <p:spPr bwMode="auto">
            <a:xfrm>
              <a:off x="3900488" y="4417020"/>
              <a:ext cx="41275" cy="66675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2" y="3"/>
                </a:cxn>
                <a:cxn ang="0">
                  <a:pos x="0" y="6"/>
                </a:cxn>
                <a:cxn ang="0">
                  <a:pos x="4" y="10"/>
                </a:cxn>
                <a:cxn ang="0">
                  <a:pos x="6" y="15"/>
                </a:cxn>
                <a:cxn ang="0">
                  <a:pos x="2" y="17"/>
                </a:cxn>
                <a:cxn ang="0">
                  <a:pos x="1" y="24"/>
                </a:cxn>
                <a:cxn ang="0">
                  <a:pos x="5" y="27"/>
                </a:cxn>
                <a:cxn ang="0">
                  <a:pos x="6" y="34"/>
                </a:cxn>
                <a:cxn ang="0">
                  <a:pos x="11" y="33"/>
                </a:cxn>
                <a:cxn ang="0">
                  <a:pos x="9" y="27"/>
                </a:cxn>
                <a:cxn ang="0">
                  <a:pos x="9" y="21"/>
                </a:cxn>
                <a:cxn ang="0">
                  <a:pos x="15" y="23"/>
                </a:cxn>
                <a:cxn ang="0">
                  <a:pos x="17" y="20"/>
                </a:cxn>
                <a:cxn ang="0">
                  <a:pos x="15" y="16"/>
                </a:cxn>
                <a:cxn ang="0">
                  <a:pos x="18" y="14"/>
                </a:cxn>
                <a:cxn ang="0">
                  <a:pos x="12" y="6"/>
                </a:cxn>
                <a:cxn ang="0">
                  <a:pos x="13" y="2"/>
                </a:cxn>
                <a:cxn ang="0">
                  <a:pos x="6" y="2"/>
                </a:cxn>
              </a:cxnLst>
              <a:rect l="0" t="0" r="r" b="b"/>
              <a:pathLst>
                <a:path w="22" h="35">
                  <a:moveTo>
                    <a:pt x="6" y="2"/>
                  </a:moveTo>
                  <a:cubicBezTo>
                    <a:pt x="4" y="2"/>
                    <a:pt x="3" y="0"/>
                    <a:pt x="2" y="3"/>
                  </a:cubicBezTo>
                  <a:cubicBezTo>
                    <a:pt x="2" y="5"/>
                    <a:pt x="0" y="4"/>
                    <a:pt x="0" y="6"/>
                  </a:cubicBezTo>
                  <a:cubicBezTo>
                    <a:pt x="0" y="8"/>
                    <a:pt x="3" y="10"/>
                    <a:pt x="4" y="10"/>
                  </a:cubicBezTo>
                  <a:cubicBezTo>
                    <a:pt x="4" y="10"/>
                    <a:pt x="7" y="14"/>
                    <a:pt x="6" y="15"/>
                  </a:cubicBezTo>
                  <a:cubicBezTo>
                    <a:pt x="4" y="15"/>
                    <a:pt x="2" y="16"/>
                    <a:pt x="2" y="17"/>
                  </a:cubicBezTo>
                  <a:cubicBezTo>
                    <a:pt x="1" y="18"/>
                    <a:pt x="0" y="22"/>
                    <a:pt x="1" y="24"/>
                  </a:cubicBezTo>
                  <a:cubicBezTo>
                    <a:pt x="3" y="26"/>
                    <a:pt x="5" y="24"/>
                    <a:pt x="5" y="27"/>
                  </a:cubicBezTo>
                  <a:cubicBezTo>
                    <a:pt x="6" y="30"/>
                    <a:pt x="5" y="33"/>
                    <a:pt x="6" y="34"/>
                  </a:cubicBezTo>
                  <a:cubicBezTo>
                    <a:pt x="7" y="35"/>
                    <a:pt x="11" y="35"/>
                    <a:pt x="11" y="33"/>
                  </a:cubicBezTo>
                  <a:cubicBezTo>
                    <a:pt x="11" y="32"/>
                    <a:pt x="9" y="29"/>
                    <a:pt x="9" y="27"/>
                  </a:cubicBezTo>
                  <a:cubicBezTo>
                    <a:pt x="8" y="25"/>
                    <a:pt x="7" y="20"/>
                    <a:pt x="9" y="21"/>
                  </a:cubicBezTo>
                  <a:cubicBezTo>
                    <a:pt x="10" y="21"/>
                    <a:pt x="13" y="23"/>
                    <a:pt x="15" y="23"/>
                  </a:cubicBezTo>
                  <a:cubicBezTo>
                    <a:pt x="17" y="23"/>
                    <a:pt x="19" y="22"/>
                    <a:pt x="17" y="20"/>
                  </a:cubicBezTo>
                  <a:cubicBezTo>
                    <a:pt x="15" y="19"/>
                    <a:pt x="13" y="17"/>
                    <a:pt x="15" y="16"/>
                  </a:cubicBezTo>
                  <a:cubicBezTo>
                    <a:pt x="16" y="15"/>
                    <a:pt x="22" y="17"/>
                    <a:pt x="18" y="14"/>
                  </a:cubicBezTo>
                  <a:cubicBezTo>
                    <a:pt x="15" y="10"/>
                    <a:pt x="12" y="8"/>
                    <a:pt x="12" y="6"/>
                  </a:cubicBezTo>
                  <a:cubicBezTo>
                    <a:pt x="13" y="5"/>
                    <a:pt x="14" y="3"/>
                    <a:pt x="13" y="2"/>
                  </a:cubicBezTo>
                  <a:cubicBezTo>
                    <a:pt x="11" y="2"/>
                    <a:pt x="7" y="2"/>
                    <a:pt x="6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" name="Freeform 513"/>
            <p:cNvSpPr>
              <a:spLocks/>
            </p:cNvSpPr>
            <p:nvPr/>
          </p:nvSpPr>
          <p:spPr bwMode="auto">
            <a:xfrm>
              <a:off x="3798888" y="4394795"/>
              <a:ext cx="30162" cy="33338"/>
            </a:xfrm>
            <a:custGeom>
              <a:avLst/>
              <a:gdLst/>
              <a:ahLst/>
              <a:cxnLst>
                <a:cxn ang="0">
                  <a:pos x="15" y="11"/>
                </a:cxn>
                <a:cxn ang="0">
                  <a:pos x="13" y="5"/>
                </a:cxn>
                <a:cxn ang="0">
                  <a:pos x="7" y="1"/>
                </a:cxn>
                <a:cxn ang="0">
                  <a:pos x="2" y="2"/>
                </a:cxn>
                <a:cxn ang="0">
                  <a:pos x="8" y="12"/>
                </a:cxn>
                <a:cxn ang="0">
                  <a:pos x="13" y="17"/>
                </a:cxn>
                <a:cxn ang="0">
                  <a:pos x="15" y="11"/>
                </a:cxn>
              </a:cxnLst>
              <a:rect l="0" t="0" r="r" b="b"/>
              <a:pathLst>
                <a:path w="16" h="17">
                  <a:moveTo>
                    <a:pt x="15" y="11"/>
                  </a:moveTo>
                  <a:cubicBezTo>
                    <a:pt x="15" y="9"/>
                    <a:pt x="16" y="7"/>
                    <a:pt x="13" y="5"/>
                  </a:cubicBezTo>
                  <a:cubicBezTo>
                    <a:pt x="11" y="3"/>
                    <a:pt x="10" y="2"/>
                    <a:pt x="7" y="1"/>
                  </a:cubicBezTo>
                  <a:cubicBezTo>
                    <a:pt x="3" y="0"/>
                    <a:pt x="0" y="2"/>
                    <a:pt x="2" y="2"/>
                  </a:cubicBezTo>
                  <a:cubicBezTo>
                    <a:pt x="4" y="3"/>
                    <a:pt x="8" y="10"/>
                    <a:pt x="8" y="12"/>
                  </a:cubicBezTo>
                  <a:cubicBezTo>
                    <a:pt x="8" y="13"/>
                    <a:pt x="11" y="17"/>
                    <a:pt x="13" y="17"/>
                  </a:cubicBezTo>
                  <a:cubicBezTo>
                    <a:pt x="14" y="17"/>
                    <a:pt x="16" y="12"/>
                    <a:pt x="15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5" name="Freeform 514"/>
            <p:cNvSpPr>
              <a:spLocks/>
            </p:cNvSpPr>
            <p:nvPr/>
          </p:nvSpPr>
          <p:spPr bwMode="auto">
            <a:xfrm>
              <a:off x="3833813" y="4429720"/>
              <a:ext cx="38100" cy="49213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2" y="6"/>
                </a:cxn>
                <a:cxn ang="0">
                  <a:pos x="6" y="12"/>
                </a:cxn>
                <a:cxn ang="0">
                  <a:pos x="3" y="20"/>
                </a:cxn>
                <a:cxn ang="0">
                  <a:pos x="4" y="24"/>
                </a:cxn>
                <a:cxn ang="0">
                  <a:pos x="12" y="19"/>
                </a:cxn>
                <a:cxn ang="0">
                  <a:pos x="16" y="15"/>
                </a:cxn>
                <a:cxn ang="0">
                  <a:pos x="17" y="11"/>
                </a:cxn>
                <a:cxn ang="0">
                  <a:pos x="7" y="4"/>
                </a:cxn>
              </a:cxnLst>
              <a:rect l="0" t="0" r="r" b="b"/>
              <a:pathLst>
                <a:path w="20" h="26">
                  <a:moveTo>
                    <a:pt x="7" y="4"/>
                  </a:moveTo>
                  <a:cubicBezTo>
                    <a:pt x="4" y="0"/>
                    <a:pt x="0" y="4"/>
                    <a:pt x="2" y="6"/>
                  </a:cubicBezTo>
                  <a:cubicBezTo>
                    <a:pt x="3" y="9"/>
                    <a:pt x="7" y="8"/>
                    <a:pt x="6" y="12"/>
                  </a:cubicBezTo>
                  <a:cubicBezTo>
                    <a:pt x="5" y="15"/>
                    <a:pt x="3" y="18"/>
                    <a:pt x="3" y="20"/>
                  </a:cubicBezTo>
                  <a:cubicBezTo>
                    <a:pt x="3" y="21"/>
                    <a:pt x="1" y="26"/>
                    <a:pt x="4" y="24"/>
                  </a:cubicBezTo>
                  <a:cubicBezTo>
                    <a:pt x="6" y="22"/>
                    <a:pt x="10" y="20"/>
                    <a:pt x="12" y="19"/>
                  </a:cubicBezTo>
                  <a:cubicBezTo>
                    <a:pt x="14" y="17"/>
                    <a:pt x="15" y="15"/>
                    <a:pt x="16" y="15"/>
                  </a:cubicBezTo>
                  <a:cubicBezTo>
                    <a:pt x="18" y="15"/>
                    <a:pt x="20" y="13"/>
                    <a:pt x="17" y="11"/>
                  </a:cubicBezTo>
                  <a:cubicBezTo>
                    <a:pt x="14" y="9"/>
                    <a:pt x="10" y="6"/>
                    <a:pt x="7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6" name="Freeform 515"/>
            <p:cNvSpPr>
              <a:spLocks/>
            </p:cNvSpPr>
            <p:nvPr/>
          </p:nvSpPr>
          <p:spPr bwMode="auto">
            <a:xfrm>
              <a:off x="3848100" y="4461470"/>
              <a:ext cx="30163" cy="47625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9" y="3"/>
                </a:cxn>
                <a:cxn ang="0">
                  <a:pos x="6" y="11"/>
                </a:cxn>
                <a:cxn ang="0">
                  <a:pos x="1" y="16"/>
                </a:cxn>
                <a:cxn ang="0">
                  <a:pos x="9" y="24"/>
                </a:cxn>
                <a:cxn ang="0">
                  <a:pos x="12" y="23"/>
                </a:cxn>
                <a:cxn ang="0">
                  <a:pos x="10" y="17"/>
                </a:cxn>
                <a:cxn ang="0">
                  <a:pos x="14" y="8"/>
                </a:cxn>
                <a:cxn ang="0">
                  <a:pos x="13" y="0"/>
                </a:cxn>
              </a:cxnLst>
              <a:rect l="0" t="0" r="r" b="b"/>
              <a:pathLst>
                <a:path w="15" h="25">
                  <a:moveTo>
                    <a:pt x="13" y="0"/>
                  </a:moveTo>
                  <a:cubicBezTo>
                    <a:pt x="10" y="0"/>
                    <a:pt x="10" y="0"/>
                    <a:pt x="9" y="3"/>
                  </a:cubicBezTo>
                  <a:cubicBezTo>
                    <a:pt x="8" y="5"/>
                    <a:pt x="7" y="8"/>
                    <a:pt x="6" y="11"/>
                  </a:cubicBezTo>
                  <a:cubicBezTo>
                    <a:pt x="5" y="13"/>
                    <a:pt x="0" y="13"/>
                    <a:pt x="1" y="16"/>
                  </a:cubicBezTo>
                  <a:cubicBezTo>
                    <a:pt x="2" y="19"/>
                    <a:pt x="9" y="23"/>
                    <a:pt x="9" y="24"/>
                  </a:cubicBezTo>
                  <a:cubicBezTo>
                    <a:pt x="10" y="25"/>
                    <a:pt x="12" y="25"/>
                    <a:pt x="12" y="23"/>
                  </a:cubicBezTo>
                  <a:cubicBezTo>
                    <a:pt x="12" y="21"/>
                    <a:pt x="10" y="19"/>
                    <a:pt x="10" y="17"/>
                  </a:cubicBezTo>
                  <a:cubicBezTo>
                    <a:pt x="11" y="15"/>
                    <a:pt x="13" y="10"/>
                    <a:pt x="14" y="8"/>
                  </a:cubicBezTo>
                  <a:cubicBezTo>
                    <a:pt x="15" y="6"/>
                    <a:pt x="15" y="0"/>
                    <a:pt x="13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" name="Freeform 516"/>
            <p:cNvSpPr>
              <a:spLocks/>
            </p:cNvSpPr>
            <p:nvPr/>
          </p:nvSpPr>
          <p:spPr bwMode="auto">
            <a:xfrm>
              <a:off x="3871913" y="4456708"/>
              <a:ext cx="22225" cy="41275"/>
            </a:xfrm>
            <a:custGeom>
              <a:avLst/>
              <a:gdLst/>
              <a:ahLst/>
              <a:cxnLst>
                <a:cxn ang="0">
                  <a:pos x="9" y="1"/>
                </a:cxn>
                <a:cxn ang="0">
                  <a:pos x="1" y="21"/>
                </a:cxn>
                <a:cxn ang="0">
                  <a:pos x="11" y="9"/>
                </a:cxn>
                <a:cxn ang="0">
                  <a:pos x="9" y="1"/>
                </a:cxn>
              </a:cxnLst>
              <a:rect l="0" t="0" r="r" b="b"/>
              <a:pathLst>
                <a:path w="12" h="22">
                  <a:moveTo>
                    <a:pt x="9" y="1"/>
                  </a:moveTo>
                  <a:cubicBezTo>
                    <a:pt x="8" y="2"/>
                    <a:pt x="0" y="22"/>
                    <a:pt x="1" y="21"/>
                  </a:cubicBezTo>
                  <a:cubicBezTo>
                    <a:pt x="2" y="19"/>
                    <a:pt x="12" y="12"/>
                    <a:pt x="11" y="9"/>
                  </a:cubicBezTo>
                  <a:cubicBezTo>
                    <a:pt x="11" y="6"/>
                    <a:pt x="11" y="0"/>
                    <a:pt x="9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8" name="Freeform 517"/>
            <p:cNvSpPr>
              <a:spLocks/>
            </p:cNvSpPr>
            <p:nvPr/>
          </p:nvSpPr>
          <p:spPr bwMode="auto">
            <a:xfrm>
              <a:off x="3887788" y="4483695"/>
              <a:ext cx="20637" cy="12700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2" y="7"/>
                </a:cxn>
                <a:cxn ang="0">
                  <a:pos x="10" y="5"/>
                </a:cxn>
                <a:cxn ang="0">
                  <a:pos x="3" y="1"/>
                </a:cxn>
              </a:cxnLst>
              <a:rect l="0" t="0" r="r" b="b"/>
              <a:pathLst>
                <a:path w="11" h="7">
                  <a:moveTo>
                    <a:pt x="3" y="1"/>
                  </a:moveTo>
                  <a:cubicBezTo>
                    <a:pt x="1" y="3"/>
                    <a:pt x="0" y="7"/>
                    <a:pt x="2" y="7"/>
                  </a:cubicBezTo>
                  <a:cubicBezTo>
                    <a:pt x="4" y="7"/>
                    <a:pt x="11" y="7"/>
                    <a:pt x="10" y="5"/>
                  </a:cubicBezTo>
                  <a:cubicBezTo>
                    <a:pt x="9" y="2"/>
                    <a:pt x="5" y="0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9" name="Freeform 518"/>
            <p:cNvSpPr>
              <a:spLocks/>
            </p:cNvSpPr>
            <p:nvPr/>
          </p:nvSpPr>
          <p:spPr bwMode="auto">
            <a:xfrm>
              <a:off x="3889375" y="4494808"/>
              <a:ext cx="68263" cy="104775"/>
            </a:xfrm>
            <a:custGeom>
              <a:avLst/>
              <a:gdLst/>
              <a:ahLst/>
              <a:cxnLst>
                <a:cxn ang="0">
                  <a:pos x="23" y="1"/>
                </a:cxn>
                <a:cxn ang="0">
                  <a:pos x="21" y="4"/>
                </a:cxn>
                <a:cxn ang="0">
                  <a:pos x="20" y="9"/>
                </a:cxn>
                <a:cxn ang="0">
                  <a:pos x="12" y="13"/>
                </a:cxn>
                <a:cxn ang="0">
                  <a:pos x="6" y="17"/>
                </a:cxn>
                <a:cxn ang="0">
                  <a:pos x="2" y="21"/>
                </a:cxn>
                <a:cxn ang="0">
                  <a:pos x="0" y="25"/>
                </a:cxn>
                <a:cxn ang="0">
                  <a:pos x="4" y="32"/>
                </a:cxn>
                <a:cxn ang="0">
                  <a:pos x="2" y="43"/>
                </a:cxn>
                <a:cxn ang="0">
                  <a:pos x="12" y="49"/>
                </a:cxn>
                <a:cxn ang="0">
                  <a:pos x="19" y="51"/>
                </a:cxn>
                <a:cxn ang="0">
                  <a:pos x="24" y="50"/>
                </a:cxn>
                <a:cxn ang="0">
                  <a:pos x="20" y="39"/>
                </a:cxn>
                <a:cxn ang="0">
                  <a:pos x="24" y="33"/>
                </a:cxn>
                <a:cxn ang="0">
                  <a:pos x="30" y="43"/>
                </a:cxn>
                <a:cxn ang="0">
                  <a:pos x="32" y="36"/>
                </a:cxn>
                <a:cxn ang="0">
                  <a:pos x="34" y="27"/>
                </a:cxn>
                <a:cxn ang="0">
                  <a:pos x="31" y="13"/>
                </a:cxn>
                <a:cxn ang="0">
                  <a:pos x="27" y="4"/>
                </a:cxn>
                <a:cxn ang="0">
                  <a:pos x="23" y="1"/>
                </a:cxn>
              </a:cxnLst>
              <a:rect l="0" t="0" r="r" b="b"/>
              <a:pathLst>
                <a:path w="36" h="55">
                  <a:moveTo>
                    <a:pt x="23" y="1"/>
                  </a:moveTo>
                  <a:cubicBezTo>
                    <a:pt x="21" y="0"/>
                    <a:pt x="21" y="2"/>
                    <a:pt x="21" y="4"/>
                  </a:cubicBezTo>
                  <a:cubicBezTo>
                    <a:pt x="21" y="7"/>
                    <a:pt x="23" y="8"/>
                    <a:pt x="20" y="9"/>
                  </a:cubicBezTo>
                  <a:cubicBezTo>
                    <a:pt x="17" y="9"/>
                    <a:pt x="13" y="10"/>
                    <a:pt x="12" y="13"/>
                  </a:cubicBezTo>
                  <a:cubicBezTo>
                    <a:pt x="11" y="15"/>
                    <a:pt x="8" y="15"/>
                    <a:pt x="6" y="17"/>
                  </a:cubicBezTo>
                  <a:cubicBezTo>
                    <a:pt x="4" y="19"/>
                    <a:pt x="4" y="20"/>
                    <a:pt x="2" y="21"/>
                  </a:cubicBezTo>
                  <a:cubicBezTo>
                    <a:pt x="0" y="22"/>
                    <a:pt x="0" y="23"/>
                    <a:pt x="0" y="25"/>
                  </a:cubicBezTo>
                  <a:cubicBezTo>
                    <a:pt x="1" y="27"/>
                    <a:pt x="6" y="31"/>
                    <a:pt x="4" y="32"/>
                  </a:cubicBezTo>
                  <a:cubicBezTo>
                    <a:pt x="3" y="34"/>
                    <a:pt x="1" y="39"/>
                    <a:pt x="2" y="43"/>
                  </a:cubicBezTo>
                  <a:cubicBezTo>
                    <a:pt x="4" y="46"/>
                    <a:pt x="9" y="49"/>
                    <a:pt x="12" y="49"/>
                  </a:cubicBezTo>
                  <a:cubicBezTo>
                    <a:pt x="16" y="50"/>
                    <a:pt x="17" y="51"/>
                    <a:pt x="19" y="51"/>
                  </a:cubicBezTo>
                  <a:cubicBezTo>
                    <a:pt x="21" y="51"/>
                    <a:pt x="25" y="55"/>
                    <a:pt x="24" y="50"/>
                  </a:cubicBezTo>
                  <a:cubicBezTo>
                    <a:pt x="22" y="45"/>
                    <a:pt x="19" y="42"/>
                    <a:pt x="20" y="39"/>
                  </a:cubicBezTo>
                  <a:cubicBezTo>
                    <a:pt x="20" y="36"/>
                    <a:pt x="23" y="30"/>
                    <a:pt x="24" y="33"/>
                  </a:cubicBezTo>
                  <a:cubicBezTo>
                    <a:pt x="25" y="36"/>
                    <a:pt x="29" y="47"/>
                    <a:pt x="30" y="43"/>
                  </a:cubicBezTo>
                  <a:cubicBezTo>
                    <a:pt x="30" y="40"/>
                    <a:pt x="30" y="38"/>
                    <a:pt x="32" y="36"/>
                  </a:cubicBezTo>
                  <a:cubicBezTo>
                    <a:pt x="33" y="34"/>
                    <a:pt x="36" y="30"/>
                    <a:pt x="34" y="27"/>
                  </a:cubicBezTo>
                  <a:cubicBezTo>
                    <a:pt x="32" y="24"/>
                    <a:pt x="32" y="16"/>
                    <a:pt x="31" y="13"/>
                  </a:cubicBezTo>
                  <a:cubicBezTo>
                    <a:pt x="30" y="9"/>
                    <a:pt x="28" y="6"/>
                    <a:pt x="27" y="4"/>
                  </a:cubicBezTo>
                  <a:cubicBezTo>
                    <a:pt x="25" y="2"/>
                    <a:pt x="25" y="1"/>
                    <a:pt x="23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" name="Freeform 519"/>
            <p:cNvSpPr>
              <a:spLocks/>
            </p:cNvSpPr>
            <p:nvPr/>
          </p:nvSpPr>
          <p:spPr bwMode="auto">
            <a:xfrm>
              <a:off x="3836988" y="4517033"/>
              <a:ext cx="61912" cy="47625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5" y="5"/>
                </a:cxn>
                <a:cxn ang="0">
                  <a:pos x="7" y="10"/>
                </a:cxn>
                <a:cxn ang="0">
                  <a:pos x="2" y="18"/>
                </a:cxn>
                <a:cxn ang="0">
                  <a:pos x="1" y="24"/>
                </a:cxn>
                <a:cxn ang="0">
                  <a:pos x="7" y="15"/>
                </a:cxn>
                <a:cxn ang="0">
                  <a:pos x="12" y="15"/>
                </a:cxn>
                <a:cxn ang="0">
                  <a:pos x="16" y="17"/>
                </a:cxn>
                <a:cxn ang="0">
                  <a:pos x="19" y="17"/>
                </a:cxn>
                <a:cxn ang="0">
                  <a:pos x="22" y="16"/>
                </a:cxn>
                <a:cxn ang="0">
                  <a:pos x="23" y="11"/>
                </a:cxn>
                <a:cxn ang="0">
                  <a:pos x="24" y="2"/>
                </a:cxn>
              </a:cxnLst>
              <a:rect l="0" t="0" r="r" b="b"/>
              <a:pathLst>
                <a:path w="32" h="25">
                  <a:moveTo>
                    <a:pt x="24" y="2"/>
                  </a:moveTo>
                  <a:cubicBezTo>
                    <a:pt x="20" y="0"/>
                    <a:pt x="17" y="2"/>
                    <a:pt x="15" y="5"/>
                  </a:cubicBezTo>
                  <a:cubicBezTo>
                    <a:pt x="13" y="7"/>
                    <a:pt x="9" y="9"/>
                    <a:pt x="7" y="10"/>
                  </a:cubicBezTo>
                  <a:cubicBezTo>
                    <a:pt x="5" y="10"/>
                    <a:pt x="4" y="15"/>
                    <a:pt x="2" y="18"/>
                  </a:cubicBezTo>
                  <a:cubicBezTo>
                    <a:pt x="1" y="20"/>
                    <a:pt x="0" y="25"/>
                    <a:pt x="1" y="24"/>
                  </a:cubicBezTo>
                  <a:cubicBezTo>
                    <a:pt x="2" y="23"/>
                    <a:pt x="6" y="17"/>
                    <a:pt x="7" y="15"/>
                  </a:cubicBezTo>
                  <a:cubicBezTo>
                    <a:pt x="8" y="14"/>
                    <a:pt x="12" y="13"/>
                    <a:pt x="12" y="15"/>
                  </a:cubicBezTo>
                  <a:cubicBezTo>
                    <a:pt x="12" y="16"/>
                    <a:pt x="14" y="17"/>
                    <a:pt x="16" y="17"/>
                  </a:cubicBezTo>
                  <a:cubicBezTo>
                    <a:pt x="17" y="16"/>
                    <a:pt x="18" y="16"/>
                    <a:pt x="19" y="17"/>
                  </a:cubicBezTo>
                  <a:cubicBezTo>
                    <a:pt x="20" y="18"/>
                    <a:pt x="22" y="19"/>
                    <a:pt x="22" y="16"/>
                  </a:cubicBezTo>
                  <a:cubicBezTo>
                    <a:pt x="22" y="14"/>
                    <a:pt x="21" y="13"/>
                    <a:pt x="23" y="11"/>
                  </a:cubicBezTo>
                  <a:cubicBezTo>
                    <a:pt x="25" y="9"/>
                    <a:pt x="32" y="5"/>
                    <a:pt x="24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1" name="Freeform 520"/>
            <p:cNvSpPr>
              <a:spLocks/>
            </p:cNvSpPr>
            <p:nvPr/>
          </p:nvSpPr>
          <p:spPr bwMode="auto">
            <a:xfrm>
              <a:off x="3719513" y="4461470"/>
              <a:ext cx="58737" cy="65088"/>
            </a:xfrm>
            <a:custGeom>
              <a:avLst/>
              <a:gdLst/>
              <a:ahLst/>
              <a:cxnLst>
                <a:cxn ang="0">
                  <a:pos x="30" y="1"/>
                </a:cxn>
                <a:cxn ang="0">
                  <a:pos x="17" y="14"/>
                </a:cxn>
                <a:cxn ang="0">
                  <a:pos x="9" y="23"/>
                </a:cxn>
                <a:cxn ang="0">
                  <a:pos x="1" y="33"/>
                </a:cxn>
                <a:cxn ang="0">
                  <a:pos x="10" y="29"/>
                </a:cxn>
                <a:cxn ang="0">
                  <a:pos x="20" y="18"/>
                </a:cxn>
                <a:cxn ang="0">
                  <a:pos x="26" y="10"/>
                </a:cxn>
                <a:cxn ang="0">
                  <a:pos x="30" y="1"/>
                </a:cxn>
              </a:cxnLst>
              <a:rect l="0" t="0" r="r" b="b"/>
              <a:pathLst>
                <a:path w="31" h="34">
                  <a:moveTo>
                    <a:pt x="30" y="1"/>
                  </a:moveTo>
                  <a:cubicBezTo>
                    <a:pt x="28" y="2"/>
                    <a:pt x="19" y="12"/>
                    <a:pt x="17" y="14"/>
                  </a:cubicBezTo>
                  <a:cubicBezTo>
                    <a:pt x="15" y="16"/>
                    <a:pt x="12" y="22"/>
                    <a:pt x="9" y="23"/>
                  </a:cubicBezTo>
                  <a:cubicBezTo>
                    <a:pt x="6" y="24"/>
                    <a:pt x="0" y="34"/>
                    <a:pt x="1" y="33"/>
                  </a:cubicBezTo>
                  <a:cubicBezTo>
                    <a:pt x="3" y="32"/>
                    <a:pt x="7" y="30"/>
                    <a:pt x="10" y="29"/>
                  </a:cubicBezTo>
                  <a:cubicBezTo>
                    <a:pt x="13" y="27"/>
                    <a:pt x="18" y="22"/>
                    <a:pt x="20" y="18"/>
                  </a:cubicBezTo>
                  <a:cubicBezTo>
                    <a:pt x="23" y="14"/>
                    <a:pt x="23" y="12"/>
                    <a:pt x="26" y="10"/>
                  </a:cubicBezTo>
                  <a:cubicBezTo>
                    <a:pt x="29" y="8"/>
                    <a:pt x="31" y="0"/>
                    <a:pt x="30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2" name="Freeform 521"/>
            <p:cNvSpPr>
              <a:spLocks/>
            </p:cNvSpPr>
            <p:nvPr/>
          </p:nvSpPr>
          <p:spPr bwMode="auto">
            <a:xfrm>
              <a:off x="3892550" y="4385270"/>
              <a:ext cx="14288" cy="9525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4" y="1"/>
                </a:cxn>
                <a:cxn ang="0">
                  <a:pos x="2" y="5"/>
                </a:cxn>
              </a:cxnLst>
              <a:rect l="0" t="0" r="r" b="b"/>
              <a:pathLst>
                <a:path w="7" h="5">
                  <a:moveTo>
                    <a:pt x="2" y="5"/>
                  </a:moveTo>
                  <a:cubicBezTo>
                    <a:pt x="4" y="5"/>
                    <a:pt x="7" y="1"/>
                    <a:pt x="4" y="1"/>
                  </a:cubicBezTo>
                  <a:cubicBezTo>
                    <a:pt x="1" y="0"/>
                    <a:pt x="0" y="5"/>
                    <a:pt x="2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" name="Freeform 522"/>
            <p:cNvSpPr>
              <a:spLocks/>
            </p:cNvSpPr>
            <p:nvPr/>
          </p:nvSpPr>
          <p:spPr bwMode="auto">
            <a:xfrm>
              <a:off x="3165475" y="4585295"/>
              <a:ext cx="282575" cy="298450"/>
            </a:xfrm>
            <a:custGeom>
              <a:avLst/>
              <a:gdLst/>
              <a:ahLst/>
              <a:cxnLst>
                <a:cxn ang="0">
                  <a:pos x="33" y="13"/>
                </a:cxn>
                <a:cxn ang="0">
                  <a:pos x="18" y="11"/>
                </a:cxn>
                <a:cxn ang="0">
                  <a:pos x="6" y="12"/>
                </a:cxn>
                <a:cxn ang="0">
                  <a:pos x="19" y="29"/>
                </a:cxn>
                <a:cxn ang="0">
                  <a:pos x="28" y="37"/>
                </a:cxn>
                <a:cxn ang="0">
                  <a:pos x="38" y="50"/>
                </a:cxn>
                <a:cxn ang="0">
                  <a:pos x="48" y="57"/>
                </a:cxn>
                <a:cxn ang="0">
                  <a:pos x="54" y="75"/>
                </a:cxn>
                <a:cxn ang="0">
                  <a:pos x="62" y="82"/>
                </a:cxn>
                <a:cxn ang="0">
                  <a:pos x="72" y="97"/>
                </a:cxn>
                <a:cxn ang="0">
                  <a:pos x="77" y="111"/>
                </a:cxn>
                <a:cxn ang="0">
                  <a:pos x="94" y="127"/>
                </a:cxn>
                <a:cxn ang="0">
                  <a:pos x="102" y="137"/>
                </a:cxn>
                <a:cxn ang="0">
                  <a:pos x="120" y="152"/>
                </a:cxn>
                <a:cxn ang="0">
                  <a:pos x="127" y="155"/>
                </a:cxn>
                <a:cxn ang="0">
                  <a:pos x="133" y="155"/>
                </a:cxn>
                <a:cxn ang="0">
                  <a:pos x="139" y="155"/>
                </a:cxn>
                <a:cxn ang="0">
                  <a:pos x="143" y="154"/>
                </a:cxn>
                <a:cxn ang="0">
                  <a:pos x="143" y="125"/>
                </a:cxn>
                <a:cxn ang="0">
                  <a:pos x="146" y="119"/>
                </a:cxn>
                <a:cxn ang="0">
                  <a:pos x="131" y="111"/>
                </a:cxn>
                <a:cxn ang="0">
                  <a:pos x="128" y="115"/>
                </a:cxn>
                <a:cxn ang="0">
                  <a:pos x="128" y="109"/>
                </a:cxn>
                <a:cxn ang="0">
                  <a:pos x="124" y="102"/>
                </a:cxn>
                <a:cxn ang="0">
                  <a:pos x="122" y="96"/>
                </a:cxn>
                <a:cxn ang="0">
                  <a:pos x="110" y="87"/>
                </a:cxn>
                <a:cxn ang="0">
                  <a:pos x="111" y="82"/>
                </a:cxn>
                <a:cxn ang="0">
                  <a:pos x="113" y="79"/>
                </a:cxn>
                <a:cxn ang="0">
                  <a:pos x="114" y="77"/>
                </a:cxn>
                <a:cxn ang="0">
                  <a:pos x="104" y="75"/>
                </a:cxn>
                <a:cxn ang="0">
                  <a:pos x="101" y="76"/>
                </a:cxn>
                <a:cxn ang="0">
                  <a:pos x="104" y="70"/>
                </a:cxn>
                <a:cxn ang="0">
                  <a:pos x="95" y="67"/>
                </a:cxn>
                <a:cxn ang="0">
                  <a:pos x="97" y="63"/>
                </a:cxn>
                <a:cxn ang="0">
                  <a:pos x="93" y="62"/>
                </a:cxn>
                <a:cxn ang="0">
                  <a:pos x="91" y="59"/>
                </a:cxn>
                <a:cxn ang="0">
                  <a:pos x="85" y="57"/>
                </a:cxn>
                <a:cxn ang="0">
                  <a:pos x="77" y="50"/>
                </a:cxn>
                <a:cxn ang="0">
                  <a:pos x="78" y="55"/>
                </a:cxn>
                <a:cxn ang="0">
                  <a:pos x="66" y="44"/>
                </a:cxn>
                <a:cxn ang="0">
                  <a:pos x="59" y="35"/>
                </a:cxn>
                <a:cxn ang="0">
                  <a:pos x="48" y="29"/>
                </a:cxn>
                <a:cxn ang="0">
                  <a:pos x="33" y="13"/>
                </a:cxn>
              </a:cxnLst>
              <a:rect l="0" t="0" r="r" b="b"/>
              <a:pathLst>
                <a:path w="148" h="156">
                  <a:moveTo>
                    <a:pt x="33" y="13"/>
                  </a:moveTo>
                  <a:cubicBezTo>
                    <a:pt x="30" y="12"/>
                    <a:pt x="24" y="14"/>
                    <a:pt x="18" y="11"/>
                  </a:cubicBezTo>
                  <a:cubicBezTo>
                    <a:pt x="11" y="9"/>
                    <a:pt x="0" y="0"/>
                    <a:pt x="6" y="12"/>
                  </a:cubicBezTo>
                  <a:cubicBezTo>
                    <a:pt x="11" y="23"/>
                    <a:pt x="15" y="28"/>
                    <a:pt x="19" y="29"/>
                  </a:cubicBezTo>
                  <a:cubicBezTo>
                    <a:pt x="23" y="31"/>
                    <a:pt x="24" y="31"/>
                    <a:pt x="28" y="37"/>
                  </a:cubicBezTo>
                  <a:cubicBezTo>
                    <a:pt x="33" y="42"/>
                    <a:pt x="34" y="48"/>
                    <a:pt x="38" y="50"/>
                  </a:cubicBezTo>
                  <a:cubicBezTo>
                    <a:pt x="43" y="52"/>
                    <a:pt x="47" y="54"/>
                    <a:pt x="48" y="57"/>
                  </a:cubicBezTo>
                  <a:cubicBezTo>
                    <a:pt x="49" y="61"/>
                    <a:pt x="52" y="72"/>
                    <a:pt x="54" y="75"/>
                  </a:cubicBezTo>
                  <a:cubicBezTo>
                    <a:pt x="57" y="78"/>
                    <a:pt x="59" y="78"/>
                    <a:pt x="62" y="82"/>
                  </a:cubicBezTo>
                  <a:cubicBezTo>
                    <a:pt x="65" y="85"/>
                    <a:pt x="70" y="91"/>
                    <a:pt x="72" y="97"/>
                  </a:cubicBezTo>
                  <a:cubicBezTo>
                    <a:pt x="74" y="102"/>
                    <a:pt x="73" y="106"/>
                    <a:pt x="77" y="111"/>
                  </a:cubicBezTo>
                  <a:cubicBezTo>
                    <a:pt x="81" y="117"/>
                    <a:pt x="92" y="125"/>
                    <a:pt x="94" y="127"/>
                  </a:cubicBezTo>
                  <a:cubicBezTo>
                    <a:pt x="96" y="130"/>
                    <a:pt x="98" y="134"/>
                    <a:pt x="102" y="137"/>
                  </a:cubicBezTo>
                  <a:cubicBezTo>
                    <a:pt x="106" y="140"/>
                    <a:pt x="118" y="148"/>
                    <a:pt x="120" y="152"/>
                  </a:cubicBezTo>
                  <a:cubicBezTo>
                    <a:pt x="123" y="155"/>
                    <a:pt x="125" y="155"/>
                    <a:pt x="127" y="155"/>
                  </a:cubicBezTo>
                  <a:cubicBezTo>
                    <a:pt x="129" y="154"/>
                    <a:pt x="132" y="154"/>
                    <a:pt x="133" y="155"/>
                  </a:cubicBezTo>
                  <a:cubicBezTo>
                    <a:pt x="134" y="155"/>
                    <a:pt x="137" y="154"/>
                    <a:pt x="139" y="155"/>
                  </a:cubicBezTo>
                  <a:cubicBezTo>
                    <a:pt x="141" y="155"/>
                    <a:pt x="142" y="156"/>
                    <a:pt x="143" y="154"/>
                  </a:cubicBezTo>
                  <a:cubicBezTo>
                    <a:pt x="143" y="151"/>
                    <a:pt x="141" y="127"/>
                    <a:pt x="143" y="125"/>
                  </a:cubicBezTo>
                  <a:cubicBezTo>
                    <a:pt x="145" y="123"/>
                    <a:pt x="148" y="122"/>
                    <a:pt x="146" y="119"/>
                  </a:cubicBezTo>
                  <a:cubicBezTo>
                    <a:pt x="144" y="116"/>
                    <a:pt x="132" y="110"/>
                    <a:pt x="131" y="111"/>
                  </a:cubicBezTo>
                  <a:cubicBezTo>
                    <a:pt x="130" y="112"/>
                    <a:pt x="129" y="118"/>
                    <a:pt x="128" y="115"/>
                  </a:cubicBezTo>
                  <a:cubicBezTo>
                    <a:pt x="127" y="111"/>
                    <a:pt x="128" y="110"/>
                    <a:pt x="128" y="109"/>
                  </a:cubicBezTo>
                  <a:cubicBezTo>
                    <a:pt x="128" y="107"/>
                    <a:pt x="125" y="104"/>
                    <a:pt x="124" y="102"/>
                  </a:cubicBezTo>
                  <a:cubicBezTo>
                    <a:pt x="123" y="100"/>
                    <a:pt x="125" y="98"/>
                    <a:pt x="122" y="96"/>
                  </a:cubicBezTo>
                  <a:cubicBezTo>
                    <a:pt x="118" y="93"/>
                    <a:pt x="111" y="90"/>
                    <a:pt x="110" y="87"/>
                  </a:cubicBezTo>
                  <a:cubicBezTo>
                    <a:pt x="109" y="84"/>
                    <a:pt x="113" y="85"/>
                    <a:pt x="111" y="82"/>
                  </a:cubicBezTo>
                  <a:cubicBezTo>
                    <a:pt x="109" y="80"/>
                    <a:pt x="111" y="79"/>
                    <a:pt x="113" y="79"/>
                  </a:cubicBezTo>
                  <a:cubicBezTo>
                    <a:pt x="114" y="79"/>
                    <a:pt x="117" y="79"/>
                    <a:pt x="114" y="77"/>
                  </a:cubicBezTo>
                  <a:cubicBezTo>
                    <a:pt x="112" y="75"/>
                    <a:pt x="108" y="72"/>
                    <a:pt x="104" y="75"/>
                  </a:cubicBezTo>
                  <a:cubicBezTo>
                    <a:pt x="101" y="77"/>
                    <a:pt x="98" y="78"/>
                    <a:pt x="101" y="76"/>
                  </a:cubicBezTo>
                  <a:cubicBezTo>
                    <a:pt x="104" y="74"/>
                    <a:pt x="108" y="71"/>
                    <a:pt x="104" y="70"/>
                  </a:cubicBezTo>
                  <a:cubicBezTo>
                    <a:pt x="100" y="69"/>
                    <a:pt x="96" y="69"/>
                    <a:pt x="95" y="67"/>
                  </a:cubicBezTo>
                  <a:cubicBezTo>
                    <a:pt x="94" y="64"/>
                    <a:pt x="100" y="64"/>
                    <a:pt x="97" y="63"/>
                  </a:cubicBezTo>
                  <a:cubicBezTo>
                    <a:pt x="94" y="62"/>
                    <a:pt x="92" y="62"/>
                    <a:pt x="93" y="62"/>
                  </a:cubicBezTo>
                  <a:cubicBezTo>
                    <a:pt x="94" y="61"/>
                    <a:pt x="93" y="59"/>
                    <a:pt x="91" y="59"/>
                  </a:cubicBezTo>
                  <a:cubicBezTo>
                    <a:pt x="88" y="58"/>
                    <a:pt x="88" y="60"/>
                    <a:pt x="85" y="57"/>
                  </a:cubicBezTo>
                  <a:cubicBezTo>
                    <a:pt x="82" y="53"/>
                    <a:pt x="77" y="48"/>
                    <a:pt x="77" y="50"/>
                  </a:cubicBezTo>
                  <a:cubicBezTo>
                    <a:pt x="77" y="52"/>
                    <a:pt x="81" y="57"/>
                    <a:pt x="78" y="55"/>
                  </a:cubicBezTo>
                  <a:cubicBezTo>
                    <a:pt x="76" y="53"/>
                    <a:pt x="68" y="48"/>
                    <a:pt x="66" y="44"/>
                  </a:cubicBezTo>
                  <a:cubicBezTo>
                    <a:pt x="64" y="39"/>
                    <a:pt x="63" y="38"/>
                    <a:pt x="59" y="35"/>
                  </a:cubicBezTo>
                  <a:cubicBezTo>
                    <a:pt x="55" y="32"/>
                    <a:pt x="52" y="32"/>
                    <a:pt x="48" y="29"/>
                  </a:cubicBezTo>
                  <a:cubicBezTo>
                    <a:pt x="44" y="26"/>
                    <a:pt x="38" y="13"/>
                    <a:pt x="33" y="1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4" name="Freeform 523"/>
            <p:cNvSpPr>
              <a:spLocks/>
            </p:cNvSpPr>
            <p:nvPr/>
          </p:nvSpPr>
          <p:spPr bwMode="auto">
            <a:xfrm>
              <a:off x="3219450" y="4701183"/>
              <a:ext cx="20638" cy="23812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2" y="1"/>
                </a:cxn>
                <a:cxn ang="0">
                  <a:pos x="9" y="11"/>
                </a:cxn>
              </a:cxnLst>
              <a:rect l="0" t="0" r="r" b="b"/>
              <a:pathLst>
                <a:path w="11" h="13">
                  <a:moveTo>
                    <a:pt x="9" y="11"/>
                  </a:moveTo>
                  <a:cubicBezTo>
                    <a:pt x="11" y="9"/>
                    <a:pt x="4" y="0"/>
                    <a:pt x="2" y="1"/>
                  </a:cubicBezTo>
                  <a:cubicBezTo>
                    <a:pt x="0" y="1"/>
                    <a:pt x="6" y="13"/>
                    <a:pt x="9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5" name="Freeform 524"/>
            <p:cNvSpPr>
              <a:spLocks/>
            </p:cNvSpPr>
            <p:nvPr/>
          </p:nvSpPr>
          <p:spPr bwMode="auto">
            <a:xfrm>
              <a:off x="3252788" y="4761508"/>
              <a:ext cx="23812" cy="25400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2" y="1"/>
                </a:cxn>
                <a:cxn ang="0">
                  <a:pos x="9" y="11"/>
                </a:cxn>
              </a:cxnLst>
              <a:rect l="0" t="0" r="r" b="b"/>
              <a:pathLst>
                <a:path w="12" h="13">
                  <a:moveTo>
                    <a:pt x="9" y="11"/>
                  </a:moveTo>
                  <a:cubicBezTo>
                    <a:pt x="12" y="8"/>
                    <a:pt x="5" y="0"/>
                    <a:pt x="2" y="1"/>
                  </a:cubicBezTo>
                  <a:cubicBezTo>
                    <a:pt x="0" y="1"/>
                    <a:pt x="6" y="13"/>
                    <a:pt x="9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" name="Freeform 525"/>
            <p:cNvSpPr>
              <a:spLocks/>
            </p:cNvSpPr>
            <p:nvPr/>
          </p:nvSpPr>
          <p:spPr bwMode="auto">
            <a:xfrm>
              <a:off x="3419475" y="4774208"/>
              <a:ext cx="38100" cy="41275"/>
            </a:xfrm>
            <a:custGeom>
              <a:avLst/>
              <a:gdLst/>
              <a:ahLst/>
              <a:cxnLst>
                <a:cxn ang="0">
                  <a:pos x="20" y="20"/>
                </a:cxn>
                <a:cxn ang="0">
                  <a:pos x="17" y="13"/>
                </a:cxn>
                <a:cxn ang="0">
                  <a:pos x="14" y="8"/>
                </a:cxn>
                <a:cxn ang="0">
                  <a:pos x="12" y="3"/>
                </a:cxn>
                <a:cxn ang="0">
                  <a:pos x="5" y="2"/>
                </a:cxn>
                <a:cxn ang="0">
                  <a:pos x="3" y="7"/>
                </a:cxn>
                <a:cxn ang="0">
                  <a:pos x="9" y="10"/>
                </a:cxn>
                <a:cxn ang="0">
                  <a:pos x="10" y="15"/>
                </a:cxn>
                <a:cxn ang="0">
                  <a:pos x="20" y="20"/>
                </a:cxn>
              </a:cxnLst>
              <a:rect l="0" t="0" r="r" b="b"/>
              <a:pathLst>
                <a:path w="20" h="21">
                  <a:moveTo>
                    <a:pt x="20" y="20"/>
                  </a:moveTo>
                  <a:cubicBezTo>
                    <a:pt x="20" y="16"/>
                    <a:pt x="19" y="15"/>
                    <a:pt x="17" y="13"/>
                  </a:cubicBezTo>
                  <a:cubicBezTo>
                    <a:pt x="15" y="10"/>
                    <a:pt x="14" y="10"/>
                    <a:pt x="14" y="8"/>
                  </a:cubicBezTo>
                  <a:cubicBezTo>
                    <a:pt x="14" y="6"/>
                    <a:pt x="14" y="3"/>
                    <a:pt x="12" y="3"/>
                  </a:cubicBezTo>
                  <a:cubicBezTo>
                    <a:pt x="10" y="3"/>
                    <a:pt x="6" y="0"/>
                    <a:pt x="5" y="2"/>
                  </a:cubicBezTo>
                  <a:cubicBezTo>
                    <a:pt x="3" y="4"/>
                    <a:pt x="0" y="6"/>
                    <a:pt x="3" y="7"/>
                  </a:cubicBezTo>
                  <a:cubicBezTo>
                    <a:pt x="6" y="9"/>
                    <a:pt x="8" y="8"/>
                    <a:pt x="9" y="10"/>
                  </a:cubicBezTo>
                  <a:cubicBezTo>
                    <a:pt x="10" y="12"/>
                    <a:pt x="8" y="13"/>
                    <a:pt x="10" y="15"/>
                  </a:cubicBezTo>
                  <a:cubicBezTo>
                    <a:pt x="11" y="17"/>
                    <a:pt x="20" y="21"/>
                    <a:pt x="20" y="2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7" name="Freeform 526"/>
            <p:cNvSpPr>
              <a:spLocks/>
            </p:cNvSpPr>
            <p:nvPr/>
          </p:nvSpPr>
          <p:spPr bwMode="auto">
            <a:xfrm>
              <a:off x="3482975" y="4801195"/>
              <a:ext cx="17463" cy="17463"/>
            </a:xfrm>
            <a:custGeom>
              <a:avLst/>
              <a:gdLst/>
              <a:ahLst/>
              <a:cxnLst>
                <a:cxn ang="0">
                  <a:pos x="3" y="8"/>
                </a:cxn>
                <a:cxn ang="0">
                  <a:pos x="0" y="4"/>
                </a:cxn>
                <a:cxn ang="0">
                  <a:pos x="5" y="1"/>
                </a:cxn>
                <a:cxn ang="0">
                  <a:pos x="8" y="6"/>
                </a:cxn>
                <a:cxn ang="0">
                  <a:pos x="3" y="8"/>
                </a:cxn>
              </a:cxnLst>
              <a:rect l="0" t="0" r="r" b="b"/>
              <a:pathLst>
                <a:path w="9" h="9">
                  <a:moveTo>
                    <a:pt x="3" y="8"/>
                  </a:moveTo>
                  <a:cubicBezTo>
                    <a:pt x="0" y="9"/>
                    <a:pt x="0" y="7"/>
                    <a:pt x="0" y="4"/>
                  </a:cubicBezTo>
                  <a:cubicBezTo>
                    <a:pt x="0" y="1"/>
                    <a:pt x="3" y="0"/>
                    <a:pt x="5" y="1"/>
                  </a:cubicBezTo>
                  <a:cubicBezTo>
                    <a:pt x="6" y="1"/>
                    <a:pt x="9" y="4"/>
                    <a:pt x="8" y="6"/>
                  </a:cubicBezTo>
                  <a:cubicBezTo>
                    <a:pt x="6" y="8"/>
                    <a:pt x="7" y="8"/>
                    <a:pt x="3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" name="Freeform 527"/>
            <p:cNvSpPr>
              <a:spLocks/>
            </p:cNvSpPr>
            <p:nvPr/>
          </p:nvSpPr>
          <p:spPr bwMode="auto">
            <a:xfrm>
              <a:off x="3427413" y="4886920"/>
              <a:ext cx="231775" cy="7143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9" y="2"/>
                </a:cxn>
                <a:cxn ang="0">
                  <a:pos x="9" y="0"/>
                </a:cxn>
                <a:cxn ang="0">
                  <a:pos x="4" y="5"/>
                </a:cxn>
                <a:cxn ang="0">
                  <a:pos x="1" y="10"/>
                </a:cxn>
                <a:cxn ang="0">
                  <a:pos x="10" y="12"/>
                </a:cxn>
                <a:cxn ang="0">
                  <a:pos x="14" y="16"/>
                </a:cxn>
                <a:cxn ang="0">
                  <a:pos x="23" y="19"/>
                </a:cxn>
                <a:cxn ang="0">
                  <a:pos x="34" y="23"/>
                </a:cxn>
                <a:cxn ang="0">
                  <a:pos x="45" y="23"/>
                </a:cxn>
                <a:cxn ang="0">
                  <a:pos x="68" y="29"/>
                </a:cxn>
                <a:cxn ang="0">
                  <a:pos x="93" y="31"/>
                </a:cxn>
                <a:cxn ang="0">
                  <a:pos x="102" y="31"/>
                </a:cxn>
                <a:cxn ang="0">
                  <a:pos x="118" y="36"/>
                </a:cxn>
                <a:cxn ang="0">
                  <a:pos x="119" y="31"/>
                </a:cxn>
                <a:cxn ang="0">
                  <a:pos x="117" y="26"/>
                </a:cxn>
                <a:cxn ang="0">
                  <a:pos x="112" y="22"/>
                </a:cxn>
                <a:cxn ang="0">
                  <a:pos x="103" y="24"/>
                </a:cxn>
                <a:cxn ang="0">
                  <a:pos x="95" y="19"/>
                </a:cxn>
                <a:cxn ang="0">
                  <a:pos x="89" y="12"/>
                </a:cxn>
                <a:cxn ang="0">
                  <a:pos x="74" y="7"/>
                </a:cxn>
                <a:cxn ang="0">
                  <a:pos x="68" y="9"/>
                </a:cxn>
                <a:cxn ang="0">
                  <a:pos x="54" y="12"/>
                </a:cxn>
                <a:cxn ang="0">
                  <a:pos x="40" y="6"/>
                </a:cxn>
                <a:cxn ang="0">
                  <a:pos x="32" y="4"/>
                </a:cxn>
                <a:cxn ang="0">
                  <a:pos x="24" y="0"/>
                </a:cxn>
              </a:cxnLst>
              <a:rect l="0" t="0" r="r" b="b"/>
              <a:pathLst>
                <a:path w="122" h="37">
                  <a:moveTo>
                    <a:pt x="24" y="0"/>
                  </a:moveTo>
                  <a:cubicBezTo>
                    <a:pt x="22" y="1"/>
                    <a:pt x="21" y="2"/>
                    <a:pt x="19" y="2"/>
                  </a:cubicBezTo>
                  <a:cubicBezTo>
                    <a:pt x="17" y="2"/>
                    <a:pt x="11" y="0"/>
                    <a:pt x="9" y="0"/>
                  </a:cubicBezTo>
                  <a:cubicBezTo>
                    <a:pt x="7" y="0"/>
                    <a:pt x="5" y="3"/>
                    <a:pt x="4" y="5"/>
                  </a:cubicBezTo>
                  <a:cubicBezTo>
                    <a:pt x="3" y="6"/>
                    <a:pt x="0" y="9"/>
                    <a:pt x="1" y="10"/>
                  </a:cubicBezTo>
                  <a:cubicBezTo>
                    <a:pt x="1" y="11"/>
                    <a:pt x="7" y="10"/>
                    <a:pt x="10" y="12"/>
                  </a:cubicBezTo>
                  <a:cubicBezTo>
                    <a:pt x="13" y="13"/>
                    <a:pt x="13" y="14"/>
                    <a:pt x="14" y="16"/>
                  </a:cubicBezTo>
                  <a:cubicBezTo>
                    <a:pt x="15" y="18"/>
                    <a:pt x="19" y="18"/>
                    <a:pt x="23" y="19"/>
                  </a:cubicBezTo>
                  <a:cubicBezTo>
                    <a:pt x="28" y="20"/>
                    <a:pt x="32" y="23"/>
                    <a:pt x="34" y="23"/>
                  </a:cubicBezTo>
                  <a:cubicBezTo>
                    <a:pt x="37" y="23"/>
                    <a:pt x="37" y="21"/>
                    <a:pt x="45" y="23"/>
                  </a:cubicBezTo>
                  <a:cubicBezTo>
                    <a:pt x="52" y="24"/>
                    <a:pt x="59" y="27"/>
                    <a:pt x="68" y="29"/>
                  </a:cubicBezTo>
                  <a:cubicBezTo>
                    <a:pt x="77" y="31"/>
                    <a:pt x="87" y="30"/>
                    <a:pt x="93" y="31"/>
                  </a:cubicBezTo>
                  <a:cubicBezTo>
                    <a:pt x="98" y="32"/>
                    <a:pt x="96" y="29"/>
                    <a:pt x="102" y="31"/>
                  </a:cubicBezTo>
                  <a:cubicBezTo>
                    <a:pt x="108" y="33"/>
                    <a:pt x="117" y="37"/>
                    <a:pt x="118" y="36"/>
                  </a:cubicBezTo>
                  <a:cubicBezTo>
                    <a:pt x="120" y="35"/>
                    <a:pt x="122" y="33"/>
                    <a:pt x="119" y="31"/>
                  </a:cubicBezTo>
                  <a:cubicBezTo>
                    <a:pt x="116" y="29"/>
                    <a:pt x="118" y="27"/>
                    <a:pt x="117" y="26"/>
                  </a:cubicBezTo>
                  <a:cubicBezTo>
                    <a:pt x="117" y="24"/>
                    <a:pt x="114" y="21"/>
                    <a:pt x="112" y="22"/>
                  </a:cubicBezTo>
                  <a:cubicBezTo>
                    <a:pt x="110" y="22"/>
                    <a:pt x="106" y="25"/>
                    <a:pt x="103" y="24"/>
                  </a:cubicBezTo>
                  <a:cubicBezTo>
                    <a:pt x="99" y="23"/>
                    <a:pt x="96" y="22"/>
                    <a:pt x="95" y="19"/>
                  </a:cubicBezTo>
                  <a:cubicBezTo>
                    <a:pt x="95" y="17"/>
                    <a:pt x="93" y="13"/>
                    <a:pt x="89" y="12"/>
                  </a:cubicBezTo>
                  <a:cubicBezTo>
                    <a:pt x="86" y="11"/>
                    <a:pt x="77" y="8"/>
                    <a:pt x="74" y="7"/>
                  </a:cubicBezTo>
                  <a:cubicBezTo>
                    <a:pt x="71" y="6"/>
                    <a:pt x="70" y="5"/>
                    <a:pt x="68" y="9"/>
                  </a:cubicBezTo>
                  <a:cubicBezTo>
                    <a:pt x="65" y="12"/>
                    <a:pt x="60" y="13"/>
                    <a:pt x="54" y="12"/>
                  </a:cubicBezTo>
                  <a:cubicBezTo>
                    <a:pt x="47" y="10"/>
                    <a:pt x="42" y="7"/>
                    <a:pt x="40" y="6"/>
                  </a:cubicBezTo>
                  <a:cubicBezTo>
                    <a:pt x="38" y="5"/>
                    <a:pt x="36" y="4"/>
                    <a:pt x="32" y="4"/>
                  </a:cubicBezTo>
                  <a:cubicBezTo>
                    <a:pt x="29" y="4"/>
                    <a:pt x="26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9" name="Freeform 528"/>
            <p:cNvSpPr>
              <a:spLocks/>
            </p:cNvSpPr>
            <p:nvPr/>
          </p:nvSpPr>
          <p:spPr bwMode="auto">
            <a:xfrm>
              <a:off x="3609975" y="4910733"/>
              <a:ext cx="30163" cy="11112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1" y="2"/>
                </a:cxn>
                <a:cxn ang="0">
                  <a:pos x="15" y="1"/>
                </a:cxn>
                <a:cxn ang="0">
                  <a:pos x="10" y="4"/>
                </a:cxn>
                <a:cxn ang="0">
                  <a:pos x="3" y="5"/>
                </a:cxn>
              </a:cxnLst>
              <a:rect l="0" t="0" r="r" b="b"/>
              <a:pathLst>
                <a:path w="16" h="6">
                  <a:moveTo>
                    <a:pt x="3" y="5"/>
                  </a:moveTo>
                  <a:cubicBezTo>
                    <a:pt x="0" y="5"/>
                    <a:pt x="0" y="3"/>
                    <a:pt x="1" y="2"/>
                  </a:cubicBezTo>
                  <a:cubicBezTo>
                    <a:pt x="3" y="1"/>
                    <a:pt x="15" y="0"/>
                    <a:pt x="15" y="1"/>
                  </a:cubicBezTo>
                  <a:cubicBezTo>
                    <a:pt x="16" y="2"/>
                    <a:pt x="12" y="4"/>
                    <a:pt x="10" y="4"/>
                  </a:cubicBezTo>
                  <a:cubicBezTo>
                    <a:pt x="8" y="4"/>
                    <a:pt x="5" y="6"/>
                    <a:pt x="3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0" name="Freeform 529"/>
            <p:cNvSpPr>
              <a:spLocks/>
            </p:cNvSpPr>
            <p:nvPr/>
          </p:nvSpPr>
          <p:spPr bwMode="auto">
            <a:xfrm>
              <a:off x="3654425" y="4940895"/>
              <a:ext cx="30163" cy="2222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" y="2"/>
                </a:cxn>
                <a:cxn ang="0">
                  <a:pos x="4" y="5"/>
                </a:cxn>
                <a:cxn ang="0">
                  <a:pos x="8" y="9"/>
                </a:cxn>
                <a:cxn ang="0">
                  <a:pos x="14" y="4"/>
                </a:cxn>
                <a:cxn ang="0">
                  <a:pos x="8" y="0"/>
                </a:cxn>
              </a:cxnLst>
              <a:rect l="0" t="0" r="r" b="b"/>
              <a:pathLst>
                <a:path w="16" h="12">
                  <a:moveTo>
                    <a:pt x="8" y="0"/>
                  </a:moveTo>
                  <a:cubicBezTo>
                    <a:pt x="4" y="0"/>
                    <a:pt x="0" y="0"/>
                    <a:pt x="1" y="2"/>
                  </a:cubicBezTo>
                  <a:cubicBezTo>
                    <a:pt x="2" y="3"/>
                    <a:pt x="1" y="3"/>
                    <a:pt x="4" y="5"/>
                  </a:cubicBezTo>
                  <a:cubicBezTo>
                    <a:pt x="8" y="8"/>
                    <a:pt x="5" y="12"/>
                    <a:pt x="8" y="9"/>
                  </a:cubicBezTo>
                  <a:cubicBezTo>
                    <a:pt x="12" y="7"/>
                    <a:pt x="16" y="5"/>
                    <a:pt x="14" y="4"/>
                  </a:cubicBezTo>
                  <a:cubicBezTo>
                    <a:pt x="12" y="2"/>
                    <a:pt x="9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1" name="Freeform 530"/>
            <p:cNvSpPr>
              <a:spLocks/>
            </p:cNvSpPr>
            <p:nvPr/>
          </p:nvSpPr>
          <p:spPr bwMode="auto">
            <a:xfrm>
              <a:off x="3684588" y="4947245"/>
              <a:ext cx="25400" cy="14288"/>
            </a:xfrm>
            <a:custGeom>
              <a:avLst/>
              <a:gdLst/>
              <a:ahLst/>
              <a:cxnLst>
                <a:cxn ang="0">
                  <a:pos x="11" y="3"/>
                </a:cxn>
                <a:cxn ang="0">
                  <a:pos x="5" y="1"/>
                </a:cxn>
                <a:cxn ang="0">
                  <a:pos x="1" y="6"/>
                </a:cxn>
                <a:cxn ang="0">
                  <a:pos x="6" y="6"/>
                </a:cxn>
                <a:cxn ang="0">
                  <a:pos x="11" y="3"/>
                </a:cxn>
              </a:cxnLst>
              <a:rect l="0" t="0" r="r" b="b"/>
              <a:pathLst>
                <a:path w="13" h="8">
                  <a:moveTo>
                    <a:pt x="11" y="3"/>
                  </a:moveTo>
                  <a:cubicBezTo>
                    <a:pt x="9" y="1"/>
                    <a:pt x="6" y="0"/>
                    <a:pt x="5" y="1"/>
                  </a:cubicBezTo>
                  <a:cubicBezTo>
                    <a:pt x="3" y="2"/>
                    <a:pt x="0" y="6"/>
                    <a:pt x="1" y="6"/>
                  </a:cubicBezTo>
                  <a:cubicBezTo>
                    <a:pt x="3" y="6"/>
                    <a:pt x="4" y="8"/>
                    <a:pt x="6" y="6"/>
                  </a:cubicBezTo>
                  <a:cubicBezTo>
                    <a:pt x="8" y="5"/>
                    <a:pt x="13" y="4"/>
                    <a:pt x="11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2" name="Freeform 531"/>
            <p:cNvSpPr>
              <a:spLocks/>
            </p:cNvSpPr>
            <p:nvPr/>
          </p:nvSpPr>
          <p:spPr bwMode="auto">
            <a:xfrm>
              <a:off x="3708400" y="4947245"/>
              <a:ext cx="31750" cy="20638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1" y="6"/>
                </a:cxn>
                <a:cxn ang="0">
                  <a:pos x="4" y="11"/>
                </a:cxn>
                <a:cxn ang="0">
                  <a:pos x="13" y="9"/>
                </a:cxn>
                <a:cxn ang="0">
                  <a:pos x="14" y="6"/>
                </a:cxn>
                <a:cxn ang="0">
                  <a:pos x="11" y="2"/>
                </a:cxn>
                <a:cxn ang="0">
                  <a:pos x="8" y="1"/>
                </a:cxn>
                <a:cxn ang="0">
                  <a:pos x="4" y="3"/>
                </a:cxn>
              </a:cxnLst>
              <a:rect l="0" t="0" r="r" b="b"/>
              <a:pathLst>
                <a:path w="17" h="11">
                  <a:moveTo>
                    <a:pt x="4" y="3"/>
                  </a:moveTo>
                  <a:cubicBezTo>
                    <a:pt x="2" y="3"/>
                    <a:pt x="1" y="4"/>
                    <a:pt x="1" y="6"/>
                  </a:cubicBezTo>
                  <a:cubicBezTo>
                    <a:pt x="1" y="8"/>
                    <a:pt x="0" y="11"/>
                    <a:pt x="4" y="11"/>
                  </a:cubicBezTo>
                  <a:cubicBezTo>
                    <a:pt x="7" y="11"/>
                    <a:pt x="12" y="10"/>
                    <a:pt x="13" y="9"/>
                  </a:cubicBezTo>
                  <a:cubicBezTo>
                    <a:pt x="15" y="7"/>
                    <a:pt x="17" y="9"/>
                    <a:pt x="14" y="6"/>
                  </a:cubicBezTo>
                  <a:cubicBezTo>
                    <a:pt x="11" y="3"/>
                    <a:pt x="11" y="3"/>
                    <a:pt x="11" y="2"/>
                  </a:cubicBezTo>
                  <a:cubicBezTo>
                    <a:pt x="11" y="1"/>
                    <a:pt x="10" y="0"/>
                    <a:pt x="8" y="1"/>
                  </a:cubicBezTo>
                  <a:cubicBezTo>
                    <a:pt x="5" y="2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3" name="Freeform 532"/>
            <p:cNvSpPr>
              <a:spLocks/>
            </p:cNvSpPr>
            <p:nvPr/>
          </p:nvSpPr>
          <p:spPr bwMode="auto">
            <a:xfrm>
              <a:off x="3727450" y="4942483"/>
              <a:ext cx="49213" cy="2381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2"/>
                </a:cxn>
                <a:cxn ang="0">
                  <a:pos x="7" y="5"/>
                </a:cxn>
                <a:cxn ang="0">
                  <a:pos x="11" y="10"/>
                </a:cxn>
                <a:cxn ang="0">
                  <a:pos x="20" y="9"/>
                </a:cxn>
                <a:cxn ang="0">
                  <a:pos x="19" y="3"/>
                </a:cxn>
                <a:cxn ang="0">
                  <a:pos x="4" y="0"/>
                </a:cxn>
              </a:cxnLst>
              <a:rect l="0" t="0" r="r" b="b"/>
              <a:pathLst>
                <a:path w="26" h="12">
                  <a:moveTo>
                    <a:pt x="4" y="0"/>
                  </a:moveTo>
                  <a:cubicBezTo>
                    <a:pt x="2" y="0"/>
                    <a:pt x="0" y="2"/>
                    <a:pt x="2" y="2"/>
                  </a:cubicBezTo>
                  <a:cubicBezTo>
                    <a:pt x="4" y="2"/>
                    <a:pt x="7" y="3"/>
                    <a:pt x="7" y="5"/>
                  </a:cubicBezTo>
                  <a:cubicBezTo>
                    <a:pt x="7" y="7"/>
                    <a:pt x="5" y="10"/>
                    <a:pt x="11" y="10"/>
                  </a:cubicBezTo>
                  <a:cubicBezTo>
                    <a:pt x="16" y="10"/>
                    <a:pt x="20" y="12"/>
                    <a:pt x="20" y="9"/>
                  </a:cubicBezTo>
                  <a:cubicBezTo>
                    <a:pt x="20" y="5"/>
                    <a:pt x="26" y="5"/>
                    <a:pt x="19" y="3"/>
                  </a:cubicBezTo>
                  <a:cubicBezTo>
                    <a:pt x="13" y="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4" name="Freeform 533"/>
            <p:cNvSpPr>
              <a:spLocks/>
            </p:cNvSpPr>
            <p:nvPr/>
          </p:nvSpPr>
          <p:spPr bwMode="auto">
            <a:xfrm>
              <a:off x="3784600" y="4944070"/>
              <a:ext cx="60325" cy="17463"/>
            </a:xfrm>
            <a:custGeom>
              <a:avLst/>
              <a:gdLst/>
              <a:ahLst/>
              <a:cxnLst>
                <a:cxn ang="0">
                  <a:pos x="6" y="1"/>
                </a:cxn>
                <a:cxn ang="0">
                  <a:pos x="0" y="5"/>
                </a:cxn>
                <a:cxn ang="0">
                  <a:pos x="3" y="6"/>
                </a:cxn>
                <a:cxn ang="0">
                  <a:pos x="15" y="7"/>
                </a:cxn>
                <a:cxn ang="0">
                  <a:pos x="30" y="7"/>
                </a:cxn>
                <a:cxn ang="0">
                  <a:pos x="29" y="4"/>
                </a:cxn>
                <a:cxn ang="0">
                  <a:pos x="24" y="6"/>
                </a:cxn>
                <a:cxn ang="0">
                  <a:pos x="13" y="3"/>
                </a:cxn>
                <a:cxn ang="0">
                  <a:pos x="6" y="1"/>
                </a:cxn>
              </a:cxnLst>
              <a:rect l="0" t="0" r="r" b="b"/>
              <a:pathLst>
                <a:path w="32" h="9">
                  <a:moveTo>
                    <a:pt x="6" y="1"/>
                  </a:moveTo>
                  <a:cubicBezTo>
                    <a:pt x="5" y="0"/>
                    <a:pt x="1" y="3"/>
                    <a:pt x="0" y="5"/>
                  </a:cubicBezTo>
                  <a:cubicBezTo>
                    <a:pt x="0" y="6"/>
                    <a:pt x="0" y="6"/>
                    <a:pt x="3" y="6"/>
                  </a:cubicBezTo>
                  <a:cubicBezTo>
                    <a:pt x="7" y="6"/>
                    <a:pt x="10" y="7"/>
                    <a:pt x="15" y="7"/>
                  </a:cubicBezTo>
                  <a:cubicBezTo>
                    <a:pt x="20" y="8"/>
                    <a:pt x="28" y="9"/>
                    <a:pt x="30" y="7"/>
                  </a:cubicBezTo>
                  <a:cubicBezTo>
                    <a:pt x="32" y="5"/>
                    <a:pt x="31" y="4"/>
                    <a:pt x="29" y="4"/>
                  </a:cubicBezTo>
                  <a:cubicBezTo>
                    <a:pt x="27" y="5"/>
                    <a:pt x="29" y="6"/>
                    <a:pt x="24" y="6"/>
                  </a:cubicBezTo>
                  <a:cubicBezTo>
                    <a:pt x="19" y="5"/>
                    <a:pt x="16" y="4"/>
                    <a:pt x="13" y="3"/>
                  </a:cubicBezTo>
                  <a:cubicBezTo>
                    <a:pt x="10" y="3"/>
                    <a:pt x="8" y="1"/>
                    <a:pt x="6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5" name="Freeform 534"/>
            <p:cNvSpPr>
              <a:spLocks/>
            </p:cNvSpPr>
            <p:nvPr/>
          </p:nvSpPr>
          <p:spPr bwMode="auto">
            <a:xfrm>
              <a:off x="3759200" y="4977408"/>
              <a:ext cx="57150" cy="2063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0" y="4"/>
                </a:cxn>
                <a:cxn ang="0">
                  <a:pos x="23" y="10"/>
                </a:cxn>
                <a:cxn ang="0">
                  <a:pos x="17" y="2"/>
                </a:cxn>
                <a:cxn ang="0">
                  <a:pos x="3" y="0"/>
                </a:cxn>
              </a:cxnLst>
              <a:rect l="0" t="0" r="r" b="b"/>
              <a:pathLst>
                <a:path w="30" h="11">
                  <a:moveTo>
                    <a:pt x="3" y="0"/>
                  </a:moveTo>
                  <a:cubicBezTo>
                    <a:pt x="0" y="0"/>
                    <a:pt x="6" y="1"/>
                    <a:pt x="10" y="4"/>
                  </a:cubicBezTo>
                  <a:cubicBezTo>
                    <a:pt x="15" y="7"/>
                    <a:pt x="21" y="11"/>
                    <a:pt x="23" y="10"/>
                  </a:cubicBezTo>
                  <a:cubicBezTo>
                    <a:pt x="30" y="7"/>
                    <a:pt x="22" y="3"/>
                    <a:pt x="17" y="2"/>
                  </a:cubicBezTo>
                  <a:cubicBezTo>
                    <a:pt x="12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6" name="Freeform 535"/>
            <p:cNvSpPr>
              <a:spLocks/>
            </p:cNvSpPr>
            <p:nvPr/>
          </p:nvSpPr>
          <p:spPr bwMode="auto">
            <a:xfrm>
              <a:off x="3941763" y="4815483"/>
              <a:ext cx="25400" cy="19050"/>
            </a:xfrm>
            <a:custGeom>
              <a:avLst/>
              <a:gdLst/>
              <a:ahLst/>
              <a:cxnLst>
                <a:cxn ang="0">
                  <a:pos x="8" y="9"/>
                </a:cxn>
                <a:cxn ang="0">
                  <a:pos x="2" y="3"/>
                </a:cxn>
                <a:cxn ang="0">
                  <a:pos x="12" y="2"/>
                </a:cxn>
                <a:cxn ang="0">
                  <a:pos x="8" y="9"/>
                </a:cxn>
              </a:cxnLst>
              <a:rect l="0" t="0" r="r" b="b"/>
              <a:pathLst>
                <a:path w="13" h="10">
                  <a:moveTo>
                    <a:pt x="8" y="9"/>
                  </a:moveTo>
                  <a:cubicBezTo>
                    <a:pt x="3" y="10"/>
                    <a:pt x="0" y="6"/>
                    <a:pt x="2" y="3"/>
                  </a:cubicBezTo>
                  <a:cubicBezTo>
                    <a:pt x="4" y="0"/>
                    <a:pt x="10" y="1"/>
                    <a:pt x="12" y="2"/>
                  </a:cubicBezTo>
                  <a:cubicBezTo>
                    <a:pt x="13" y="3"/>
                    <a:pt x="12" y="9"/>
                    <a:pt x="8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" name="Freeform 536"/>
            <p:cNvSpPr>
              <a:spLocks/>
            </p:cNvSpPr>
            <p:nvPr/>
          </p:nvSpPr>
          <p:spPr bwMode="auto">
            <a:xfrm>
              <a:off x="3989388" y="4809133"/>
              <a:ext cx="74612" cy="28575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2" y="4"/>
                </a:cxn>
                <a:cxn ang="0">
                  <a:pos x="11" y="1"/>
                </a:cxn>
                <a:cxn ang="0">
                  <a:pos x="23" y="1"/>
                </a:cxn>
                <a:cxn ang="0">
                  <a:pos x="37" y="9"/>
                </a:cxn>
                <a:cxn ang="0">
                  <a:pos x="36" y="13"/>
                </a:cxn>
                <a:cxn ang="0">
                  <a:pos x="19" y="7"/>
                </a:cxn>
                <a:cxn ang="0">
                  <a:pos x="6" y="8"/>
                </a:cxn>
              </a:cxnLst>
              <a:rect l="0" t="0" r="r" b="b"/>
              <a:pathLst>
                <a:path w="39" h="15">
                  <a:moveTo>
                    <a:pt x="6" y="8"/>
                  </a:moveTo>
                  <a:cubicBezTo>
                    <a:pt x="3" y="9"/>
                    <a:pt x="0" y="6"/>
                    <a:pt x="2" y="4"/>
                  </a:cubicBezTo>
                  <a:cubicBezTo>
                    <a:pt x="5" y="2"/>
                    <a:pt x="6" y="0"/>
                    <a:pt x="11" y="1"/>
                  </a:cubicBezTo>
                  <a:cubicBezTo>
                    <a:pt x="16" y="2"/>
                    <a:pt x="18" y="0"/>
                    <a:pt x="23" y="1"/>
                  </a:cubicBezTo>
                  <a:cubicBezTo>
                    <a:pt x="28" y="2"/>
                    <a:pt x="36" y="6"/>
                    <a:pt x="37" y="9"/>
                  </a:cubicBezTo>
                  <a:cubicBezTo>
                    <a:pt x="39" y="12"/>
                    <a:pt x="39" y="15"/>
                    <a:pt x="36" y="13"/>
                  </a:cubicBezTo>
                  <a:cubicBezTo>
                    <a:pt x="32" y="11"/>
                    <a:pt x="26" y="7"/>
                    <a:pt x="19" y="7"/>
                  </a:cubicBezTo>
                  <a:cubicBezTo>
                    <a:pt x="12" y="7"/>
                    <a:pt x="9" y="8"/>
                    <a:pt x="6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" name="Freeform 537"/>
            <p:cNvSpPr>
              <a:spLocks/>
            </p:cNvSpPr>
            <p:nvPr/>
          </p:nvSpPr>
          <p:spPr bwMode="auto">
            <a:xfrm>
              <a:off x="3760788" y="4696420"/>
              <a:ext cx="165100" cy="180975"/>
            </a:xfrm>
            <a:custGeom>
              <a:avLst/>
              <a:gdLst/>
              <a:ahLst/>
              <a:cxnLst>
                <a:cxn ang="0">
                  <a:pos x="35" y="84"/>
                </a:cxn>
                <a:cxn ang="0">
                  <a:pos x="35" y="77"/>
                </a:cxn>
                <a:cxn ang="0">
                  <a:pos x="28" y="69"/>
                </a:cxn>
                <a:cxn ang="0">
                  <a:pos x="30" y="58"/>
                </a:cxn>
                <a:cxn ang="0">
                  <a:pos x="20" y="60"/>
                </a:cxn>
                <a:cxn ang="0">
                  <a:pos x="20" y="69"/>
                </a:cxn>
                <a:cxn ang="0">
                  <a:pos x="19" y="76"/>
                </a:cxn>
                <a:cxn ang="0">
                  <a:pos x="20" y="83"/>
                </a:cxn>
                <a:cxn ang="0">
                  <a:pos x="17" y="90"/>
                </a:cxn>
                <a:cxn ang="0">
                  <a:pos x="14" y="94"/>
                </a:cxn>
                <a:cxn ang="0">
                  <a:pos x="7" y="90"/>
                </a:cxn>
                <a:cxn ang="0">
                  <a:pos x="10" y="76"/>
                </a:cxn>
                <a:cxn ang="0">
                  <a:pos x="5" y="68"/>
                </a:cxn>
                <a:cxn ang="0">
                  <a:pos x="0" y="62"/>
                </a:cxn>
                <a:cxn ang="0">
                  <a:pos x="2" y="54"/>
                </a:cxn>
                <a:cxn ang="0">
                  <a:pos x="5" y="41"/>
                </a:cxn>
                <a:cxn ang="0">
                  <a:pos x="11" y="30"/>
                </a:cxn>
                <a:cxn ang="0">
                  <a:pos x="12" y="20"/>
                </a:cxn>
                <a:cxn ang="0">
                  <a:pos x="17" y="12"/>
                </a:cxn>
                <a:cxn ang="0">
                  <a:pos x="25" y="11"/>
                </a:cxn>
                <a:cxn ang="0">
                  <a:pos x="29" y="5"/>
                </a:cxn>
                <a:cxn ang="0">
                  <a:pos x="42" y="10"/>
                </a:cxn>
                <a:cxn ang="0">
                  <a:pos x="60" y="10"/>
                </a:cxn>
                <a:cxn ang="0">
                  <a:pos x="75" y="5"/>
                </a:cxn>
                <a:cxn ang="0">
                  <a:pos x="83" y="3"/>
                </a:cxn>
                <a:cxn ang="0">
                  <a:pos x="75" y="14"/>
                </a:cxn>
                <a:cxn ang="0">
                  <a:pos x="66" y="18"/>
                </a:cxn>
                <a:cxn ang="0">
                  <a:pos x="50" y="16"/>
                </a:cxn>
                <a:cxn ang="0">
                  <a:pos x="29" y="17"/>
                </a:cxn>
                <a:cxn ang="0">
                  <a:pos x="18" y="17"/>
                </a:cxn>
                <a:cxn ang="0">
                  <a:pos x="16" y="26"/>
                </a:cxn>
                <a:cxn ang="0">
                  <a:pos x="21" y="34"/>
                </a:cxn>
                <a:cxn ang="0">
                  <a:pos x="29" y="40"/>
                </a:cxn>
                <a:cxn ang="0">
                  <a:pos x="35" y="34"/>
                </a:cxn>
                <a:cxn ang="0">
                  <a:pos x="47" y="33"/>
                </a:cxn>
                <a:cxn ang="0">
                  <a:pos x="53" y="33"/>
                </a:cxn>
                <a:cxn ang="0">
                  <a:pos x="47" y="40"/>
                </a:cxn>
                <a:cxn ang="0">
                  <a:pos x="36" y="47"/>
                </a:cxn>
                <a:cxn ang="0">
                  <a:pos x="33" y="46"/>
                </a:cxn>
                <a:cxn ang="0">
                  <a:pos x="39" y="54"/>
                </a:cxn>
                <a:cxn ang="0">
                  <a:pos x="46" y="64"/>
                </a:cxn>
                <a:cxn ang="0">
                  <a:pos x="47" y="72"/>
                </a:cxn>
                <a:cxn ang="0">
                  <a:pos x="52" y="75"/>
                </a:cxn>
                <a:cxn ang="0">
                  <a:pos x="54" y="77"/>
                </a:cxn>
                <a:cxn ang="0">
                  <a:pos x="47" y="82"/>
                </a:cxn>
                <a:cxn ang="0">
                  <a:pos x="43" y="83"/>
                </a:cxn>
                <a:cxn ang="0">
                  <a:pos x="35" y="84"/>
                </a:cxn>
              </a:cxnLst>
              <a:rect l="0" t="0" r="r" b="b"/>
              <a:pathLst>
                <a:path w="86" h="95">
                  <a:moveTo>
                    <a:pt x="35" y="84"/>
                  </a:moveTo>
                  <a:cubicBezTo>
                    <a:pt x="33" y="81"/>
                    <a:pt x="37" y="79"/>
                    <a:pt x="35" y="77"/>
                  </a:cubicBezTo>
                  <a:cubicBezTo>
                    <a:pt x="32" y="75"/>
                    <a:pt x="27" y="72"/>
                    <a:pt x="28" y="69"/>
                  </a:cubicBezTo>
                  <a:cubicBezTo>
                    <a:pt x="29" y="65"/>
                    <a:pt x="34" y="58"/>
                    <a:pt x="30" y="58"/>
                  </a:cubicBezTo>
                  <a:cubicBezTo>
                    <a:pt x="25" y="58"/>
                    <a:pt x="20" y="56"/>
                    <a:pt x="20" y="60"/>
                  </a:cubicBezTo>
                  <a:cubicBezTo>
                    <a:pt x="19" y="64"/>
                    <a:pt x="20" y="67"/>
                    <a:pt x="20" y="69"/>
                  </a:cubicBezTo>
                  <a:cubicBezTo>
                    <a:pt x="20" y="70"/>
                    <a:pt x="19" y="75"/>
                    <a:pt x="19" y="76"/>
                  </a:cubicBezTo>
                  <a:cubicBezTo>
                    <a:pt x="19" y="77"/>
                    <a:pt x="22" y="80"/>
                    <a:pt x="20" y="83"/>
                  </a:cubicBezTo>
                  <a:cubicBezTo>
                    <a:pt x="18" y="86"/>
                    <a:pt x="17" y="88"/>
                    <a:pt x="17" y="90"/>
                  </a:cubicBezTo>
                  <a:cubicBezTo>
                    <a:pt x="17" y="92"/>
                    <a:pt x="18" y="94"/>
                    <a:pt x="14" y="94"/>
                  </a:cubicBezTo>
                  <a:cubicBezTo>
                    <a:pt x="11" y="94"/>
                    <a:pt x="5" y="95"/>
                    <a:pt x="7" y="90"/>
                  </a:cubicBezTo>
                  <a:cubicBezTo>
                    <a:pt x="8" y="86"/>
                    <a:pt x="13" y="81"/>
                    <a:pt x="10" y="76"/>
                  </a:cubicBezTo>
                  <a:cubicBezTo>
                    <a:pt x="8" y="71"/>
                    <a:pt x="8" y="69"/>
                    <a:pt x="5" y="68"/>
                  </a:cubicBezTo>
                  <a:cubicBezTo>
                    <a:pt x="2" y="67"/>
                    <a:pt x="0" y="65"/>
                    <a:pt x="0" y="62"/>
                  </a:cubicBezTo>
                  <a:cubicBezTo>
                    <a:pt x="0" y="59"/>
                    <a:pt x="0" y="56"/>
                    <a:pt x="2" y="54"/>
                  </a:cubicBezTo>
                  <a:cubicBezTo>
                    <a:pt x="3" y="52"/>
                    <a:pt x="4" y="47"/>
                    <a:pt x="5" y="41"/>
                  </a:cubicBezTo>
                  <a:cubicBezTo>
                    <a:pt x="7" y="35"/>
                    <a:pt x="10" y="34"/>
                    <a:pt x="11" y="30"/>
                  </a:cubicBezTo>
                  <a:cubicBezTo>
                    <a:pt x="12" y="25"/>
                    <a:pt x="10" y="24"/>
                    <a:pt x="12" y="20"/>
                  </a:cubicBezTo>
                  <a:cubicBezTo>
                    <a:pt x="13" y="16"/>
                    <a:pt x="16" y="12"/>
                    <a:pt x="17" y="12"/>
                  </a:cubicBezTo>
                  <a:cubicBezTo>
                    <a:pt x="18" y="11"/>
                    <a:pt x="24" y="12"/>
                    <a:pt x="25" y="11"/>
                  </a:cubicBezTo>
                  <a:cubicBezTo>
                    <a:pt x="26" y="9"/>
                    <a:pt x="25" y="5"/>
                    <a:pt x="29" y="5"/>
                  </a:cubicBezTo>
                  <a:cubicBezTo>
                    <a:pt x="34" y="6"/>
                    <a:pt x="36" y="9"/>
                    <a:pt x="42" y="10"/>
                  </a:cubicBezTo>
                  <a:cubicBezTo>
                    <a:pt x="48" y="10"/>
                    <a:pt x="56" y="10"/>
                    <a:pt x="60" y="10"/>
                  </a:cubicBezTo>
                  <a:cubicBezTo>
                    <a:pt x="64" y="10"/>
                    <a:pt x="70" y="9"/>
                    <a:pt x="75" y="5"/>
                  </a:cubicBezTo>
                  <a:cubicBezTo>
                    <a:pt x="81" y="1"/>
                    <a:pt x="86" y="0"/>
                    <a:pt x="83" y="3"/>
                  </a:cubicBezTo>
                  <a:cubicBezTo>
                    <a:pt x="80" y="5"/>
                    <a:pt x="77" y="12"/>
                    <a:pt x="75" y="14"/>
                  </a:cubicBezTo>
                  <a:cubicBezTo>
                    <a:pt x="73" y="16"/>
                    <a:pt x="72" y="18"/>
                    <a:pt x="66" y="18"/>
                  </a:cubicBezTo>
                  <a:cubicBezTo>
                    <a:pt x="59" y="18"/>
                    <a:pt x="55" y="16"/>
                    <a:pt x="50" y="16"/>
                  </a:cubicBezTo>
                  <a:cubicBezTo>
                    <a:pt x="45" y="16"/>
                    <a:pt x="32" y="17"/>
                    <a:pt x="29" y="17"/>
                  </a:cubicBezTo>
                  <a:cubicBezTo>
                    <a:pt x="25" y="17"/>
                    <a:pt x="20" y="16"/>
                    <a:pt x="18" y="17"/>
                  </a:cubicBezTo>
                  <a:cubicBezTo>
                    <a:pt x="17" y="19"/>
                    <a:pt x="16" y="22"/>
                    <a:pt x="16" y="26"/>
                  </a:cubicBezTo>
                  <a:cubicBezTo>
                    <a:pt x="16" y="30"/>
                    <a:pt x="17" y="32"/>
                    <a:pt x="21" y="34"/>
                  </a:cubicBezTo>
                  <a:cubicBezTo>
                    <a:pt x="25" y="35"/>
                    <a:pt x="25" y="41"/>
                    <a:pt x="29" y="40"/>
                  </a:cubicBezTo>
                  <a:cubicBezTo>
                    <a:pt x="33" y="40"/>
                    <a:pt x="32" y="35"/>
                    <a:pt x="35" y="34"/>
                  </a:cubicBezTo>
                  <a:cubicBezTo>
                    <a:pt x="39" y="34"/>
                    <a:pt x="44" y="34"/>
                    <a:pt x="47" y="33"/>
                  </a:cubicBezTo>
                  <a:cubicBezTo>
                    <a:pt x="50" y="32"/>
                    <a:pt x="54" y="31"/>
                    <a:pt x="53" y="33"/>
                  </a:cubicBezTo>
                  <a:cubicBezTo>
                    <a:pt x="52" y="36"/>
                    <a:pt x="49" y="38"/>
                    <a:pt x="47" y="40"/>
                  </a:cubicBezTo>
                  <a:cubicBezTo>
                    <a:pt x="45" y="41"/>
                    <a:pt x="38" y="47"/>
                    <a:pt x="36" y="47"/>
                  </a:cubicBezTo>
                  <a:cubicBezTo>
                    <a:pt x="35" y="47"/>
                    <a:pt x="33" y="44"/>
                    <a:pt x="33" y="46"/>
                  </a:cubicBezTo>
                  <a:cubicBezTo>
                    <a:pt x="33" y="48"/>
                    <a:pt x="35" y="51"/>
                    <a:pt x="39" y="54"/>
                  </a:cubicBezTo>
                  <a:cubicBezTo>
                    <a:pt x="43" y="58"/>
                    <a:pt x="46" y="61"/>
                    <a:pt x="46" y="64"/>
                  </a:cubicBezTo>
                  <a:cubicBezTo>
                    <a:pt x="46" y="67"/>
                    <a:pt x="46" y="72"/>
                    <a:pt x="47" y="72"/>
                  </a:cubicBezTo>
                  <a:cubicBezTo>
                    <a:pt x="49" y="72"/>
                    <a:pt x="49" y="75"/>
                    <a:pt x="52" y="75"/>
                  </a:cubicBezTo>
                  <a:cubicBezTo>
                    <a:pt x="55" y="76"/>
                    <a:pt x="58" y="77"/>
                    <a:pt x="54" y="77"/>
                  </a:cubicBezTo>
                  <a:cubicBezTo>
                    <a:pt x="51" y="78"/>
                    <a:pt x="49" y="82"/>
                    <a:pt x="47" y="82"/>
                  </a:cubicBezTo>
                  <a:cubicBezTo>
                    <a:pt x="45" y="82"/>
                    <a:pt x="45" y="81"/>
                    <a:pt x="43" y="83"/>
                  </a:cubicBezTo>
                  <a:cubicBezTo>
                    <a:pt x="41" y="85"/>
                    <a:pt x="37" y="85"/>
                    <a:pt x="35" y="8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9" name="Freeform 538"/>
            <p:cNvSpPr>
              <a:spLocks/>
            </p:cNvSpPr>
            <p:nvPr/>
          </p:nvSpPr>
          <p:spPr bwMode="auto">
            <a:xfrm>
              <a:off x="3975100" y="4682133"/>
              <a:ext cx="41275" cy="79375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7" y="3"/>
                </a:cxn>
                <a:cxn ang="0">
                  <a:pos x="5" y="4"/>
                </a:cxn>
                <a:cxn ang="0">
                  <a:pos x="1" y="15"/>
                </a:cxn>
                <a:cxn ang="0">
                  <a:pos x="2" y="22"/>
                </a:cxn>
                <a:cxn ang="0">
                  <a:pos x="7" y="37"/>
                </a:cxn>
                <a:cxn ang="0">
                  <a:pos x="13" y="40"/>
                </a:cxn>
                <a:cxn ang="0">
                  <a:pos x="8" y="28"/>
                </a:cxn>
                <a:cxn ang="0">
                  <a:pos x="13" y="25"/>
                </a:cxn>
                <a:cxn ang="0">
                  <a:pos x="19" y="25"/>
                </a:cxn>
                <a:cxn ang="0">
                  <a:pos x="14" y="19"/>
                </a:cxn>
                <a:cxn ang="0">
                  <a:pos x="17" y="14"/>
                </a:cxn>
                <a:cxn ang="0">
                  <a:pos x="11" y="12"/>
                </a:cxn>
                <a:cxn ang="0">
                  <a:pos x="5" y="17"/>
                </a:cxn>
                <a:cxn ang="0">
                  <a:pos x="9" y="8"/>
                </a:cxn>
              </a:cxnLst>
              <a:rect l="0" t="0" r="r" b="b"/>
              <a:pathLst>
                <a:path w="22" h="42">
                  <a:moveTo>
                    <a:pt x="9" y="8"/>
                  </a:moveTo>
                  <a:cubicBezTo>
                    <a:pt x="7" y="5"/>
                    <a:pt x="7" y="5"/>
                    <a:pt x="7" y="3"/>
                  </a:cubicBezTo>
                  <a:cubicBezTo>
                    <a:pt x="7" y="2"/>
                    <a:pt x="7" y="0"/>
                    <a:pt x="5" y="4"/>
                  </a:cubicBezTo>
                  <a:cubicBezTo>
                    <a:pt x="3" y="7"/>
                    <a:pt x="0" y="11"/>
                    <a:pt x="1" y="15"/>
                  </a:cubicBezTo>
                  <a:cubicBezTo>
                    <a:pt x="2" y="20"/>
                    <a:pt x="2" y="19"/>
                    <a:pt x="2" y="22"/>
                  </a:cubicBezTo>
                  <a:cubicBezTo>
                    <a:pt x="2" y="25"/>
                    <a:pt x="4" y="34"/>
                    <a:pt x="7" y="37"/>
                  </a:cubicBezTo>
                  <a:cubicBezTo>
                    <a:pt x="10" y="40"/>
                    <a:pt x="16" y="42"/>
                    <a:pt x="13" y="40"/>
                  </a:cubicBezTo>
                  <a:cubicBezTo>
                    <a:pt x="10" y="38"/>
                    <a:pt x="7" y="32"/>
                    <a:pt x="8" y="28"/>
                  </a:cubicBezTo>
                  <a:cubicBezTo>
                    <a:pt x="9" y="24"/>
                    <a:pt x="8" y="25"/>
                    <a:pt x="13" y="25"/>
                  </a:cubicBezTo>
                  <a:cubicBezTo>
                    <a:pt x="17" y="25"/>
                    <a:pt x="22" y="28"/>
                    <a:pt x="19" y="25"/>
                  </a:cubicBezTo>
                  <a:cubicBezTo>
                    <a:pt x="17" y="22"/>
                    <a:pt x="12" y="21"/>
                    <a:pt x="14" y="19"/>
                  </a:cubicBezTo>
                  <a:cubicBezTo>
                    <a:pt x="17" y="17"/>
                    <a:pt x="16" y="17"/>
                    <a:pt x="17" y="14"/>
                  </a:cubicBezTo>
                  <a:cubicBezTo>
                    <a:pt x="17" y="11"/>
                    <a:pt x="13" y="10"/>
                    <a:pt x="11" y="12"/>
                  </a:cubicBezTo>
                  <a:cubicBezTo>
                    <a:pt x="9" y="15"/>
                    <a:pt x="4" y="19"/>
                    <a:pt x="5" y="17"/>
                  </a:cubicBezTo>
                  <a:cubicBezTo>
                    <a:pt x="6" y="15"/>
                    <a:pt x="11" y="10"/>
                    <a:pt x="9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0" name="Freeform 539"/>
            <p:cNvSpPr>
              <a:spLocks/>
            </p:cNvSpPr>
            <p:nvPr/>
          </p:nvSpPr>
          <p:spPr bwMode="auto">
            <a:xfrm>
              <a:off x="3997325" y="4674195"/>
              <a:ext cx="14288" cy="12700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3" y="1"/>
                </a:cxn>
                <a:cxn ang="0">
                  <a:pos x="6" y="2"/>
                </a:cxn>
                <a:cxn ang="0">
                  <a:pos x="2" y="7"/>
                </a:cxn>
              </a:cxnLst>
              <a:rect l="0" t="0" r="r" b="b"/>
              <a:pathLst>
                <a:path w="7" h="7">
                  <a:moveTo>
                    <a:pt x="2" y="7"/>
                  </a:moveTo>
                  <a:cubicBezTo>
                    <a:pt x="0" y="7"/>
                    <a:pt x="1" y="3"/>
                    <a:pt x="3" y="1"/>
                  </a:cubicBezTo>
                  <a:cubicBezTo>
                    <a:pt x="4" y="0"/>
                    <a:pt x="4" y="1"/>
                    <a:pt x="6" y="2"/>
                  </a:cubicBezTo>
                  <a:cubicBezTo>
                    <a:pt x="7" y="4"/>
                    <a:pt x="4" y="7"/>
                    <a:pt x="2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1" name="Freeform 540"/>
            <p:cNvSpPr>
              <a:spLocks/>
            </p:cNvSpPr>
            <p:nvPr/>
          </p:nvSpPr>
          <p:spPr bwMode="auto">
            <a:xfrm>
              <a:off x="4052888" y="4739283"/>
              <a:ext cx="23812" cy="11112"/>
            </a:xfrm>
            <a:custGeom>
              <a:avLst/>
              <a:gdLst/>
              <a:ahLst/>
              <a:cxnLst>
                <a:cxn ang="0">
                  <a:pos x="12" y="4"/>
                </a:cxn>
                <a:cxn ang="0">
                  <a:pos x="0" y="3"/>
                </a:cxn>
                <a:cxn ang="0">
                  <a:pos x="12" y="4"/>
                </a:cxn>
              </a:cxnLst>
              <a:rect l="0" t="0" r="r" b="b"/>
              <a:pathLst>
                <a:path w="12" h="6">
                  <a:moveTo>
                    <a:pt x="12" y="4"/>
                  </a:moveTo>
                  <a:cubicBezTo>
                    <a:pt x="12" y="2"/>
                    <a:pt x="0" y="0"/>
                    <a:pt x="0" y="3"/>
                  </a:cubicBezTo>
                  <a:cubicBezTo>
                    <a:pt x="0" y="5"/>
                    <a:pt x="11" y="6"/>
                    <a:pt x="12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" name="Freeform 541"/>
            <p:cNvSpPr>
              <a:spLocks/>
            </p:cNvSpPr>
            <p:nvPr/>
          </p:nvSpPr>
          <p:spPr bwMode="auto">
            <a:xfrm>
              <a:off x="4059238" y="4748808"/>
              <a:ext cx="90487" cy="47625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17" y="3"/>
                </a:cxn>
                <a:cxn ang="0">
                  <a:pos x="8" y="8"/>
                </a:cxn>
                <a:cxn ang="0">
                  <a:pos x="5" y="9"/>
                </a:cxn>
                <a:cxn ang="0">
                  <a:pos x="1" y="7"/>
                </a:cxn>
                <a:cxn ang="0">
                  <a:pos x="5" y="14"/>
                </a:cxn>
                <a:cxn ang="0">
                  <a:pos x="9" y="16"/>
                </a:cxn>
                <a:cxn ang="0">
                  <a:pos x="18" y="18"/>
                </a:cxn>
                <a:cxn ang="0">
                  <a:pos x="25" y="25"/>
                </a:cxn>
                <a:cxn ang="0">
                  <a:pos x="42" y="25"/>
                </a:cxn>
                <a:cxn ang="0">
                  <a:pos x="45" y="19"/>
                </a:cxn>
                <a:cxn ang="0">
                  <a:pos x="47" y="13"/>
                </a:cxn>
                <a:cxn ang="0">
                  <a:pos x="44" y="5"/>
                </a:cxn>
                <a:cxn ang="0">
                  <a:pos x="34" y="3"/>
                </a:cxn>
                <a:cxn ang="0">
                  <a:pos x="25" y="0"/>
                </a:cxn>
              </a:cxnLst>
              <a:rect l="0" t="0" r="r" b="b"/>
              <a:pathLst>
                <a:path w="48" h="25">
                  <a:moveTo>
                    <a:pt x="25" y="0"/>
                  </a:moveTo>
                  <a:cubicBezTo>
                    <a:pt x="24" y="0"/>
                    <a:pt x="22" y="1"/>
                    <a:pt x="17" y="3"/>
                  </a:cubicBezTo>
                  <a:cubicBezTo>
                    <a:pt x="13" y="4"/>
                    <a:pt x="8" y="7"/>
                    <a:pt x="8" y="8"/>
                  </a:cubicBezTo>
                  <a:cubicBezTo>
                    <a:pt x="8" y="10"/>
                    <a:pt x="7" y="11"/>
                    <a:pt x="5" y="9"/>
                  </a:cubicBezTo>
                  <a:cubicBezTo>
                    <a:pt x="3" y="8"/>
                    <a:pt x="1" y="5"/>
                    <a:pt x="1" y="7"/>
                  </a:cubicBezTo>
                  <a:cubicBezTo>
                    <a:pt x="0" y="9"/>
                    <a:pt x="3" y="12"/>
                    <a:pt x="5" y="14"/>
                  </a:cubicBezTo>
                  <a:cubicBezTo>
                    <a:pt x="6" y="16"/>
                    <a:pt x="5" y="16"/>
                    <a:pt x="9" y="16"/>
                  </a:cubicBezTo>
                  <a:cubicBezTo>
                    <a:pt x="13" y="16"/>
                    <a:pt x="16" y="16"/>
                    <a:pt x="18" y="18"/>
                  </a:cubicBezTo>
                  <a:cubicBezTo>
                    <a:pt x="19" y="21"/>
                    <a:pt x="21" y="25"/>
                    <a:pt x="25" y="25"/>
                  </a:cubicBezTo>
                  <a:cubicBezTo>
                    <a:pt x="29" y="25"/>
                    <a:pt x="39" y="25"/>
                    <a:pt x="42" y="25"/>
                  </a:cubicBezTo>
                  <a:cubicBezTo>
                    <a:pt x="45" y="24"/>
                    <a:pt x="45" y="21"/>
                    <a:pt x="45" y="19"/>
                  </a:cubicBezTo>
                  <a:cubicBezTo>
                    <a:pt x="45" y="16"/>
                    <a:pt x="48" y="16"/>
                    <a:pt x="47" y="13"/>
                  </a:cubicBezTo>
                  <a:cubicBezTo>
                    <a:pt x="46" y="11"/>
                    <a:pt x="47" y="8"/>
                    <a:pt x="44" y="5"/>
                  </a:cubicBezTo>
                  <a:cubicBezTo>
                    <a:pt x="41" y="3"/>
                    <a:pt x="37" y="6"/>
                    <a:pt x="34" y="3"/>
                  </a:cubicBezTo>
                  <a:cubicBezTo>
                    <a:pt x="30" y="0"/>
                    <a:pt x="27" y="0"/>
                    <a:pt x="2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3" name="Freeform 542"/>
            <p:cNvSpPr>
              <a:spLocks/>
            </p:cNvSpPr>
            <p:nvPr/>
          </p:nvSpPr>
          <p:spPr bwMode="auto">
            <a:xfrm>
              <a:off x="4505325" y="4847233"/>
              <a:ext cx="96838" cy="53975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5" y="16"/>
                </a:cxn>
                <a:cxn ang="0">
                  <a:pos x="17" y="17"/>
                </a:cxn>
                <a:cxn ang="0">
                  <a:pos x="22" y="14"/>
                </a:cxn>
                <a:cxn ang="0">
                  <a:pos x="33" y="14"/>
                </a:cxn>
                <a:cxn ang="0">
                  <a:pos x="39" y="9"/>
                </a:cxn>
                <a:cxn ang="0">
                  <a:pos x="43" y="3"/>
                </a:cxn>
                <a:cxn ang="0">
                  <a:pos x="47" y="0"/>
                </a:cxn>
                <a:cxn ang="0">
                  <a:pos x="51" y="5"/>
                </a:cxn>
                <a:cxn ang="0">
                  <a:pos x="47" y="12"/>
                </a:cxn>
                <a:cxn ang="0">
                  <a:pos x="46" y="16"/>
                </a:cxn>
                <a:cxn ang="0">
                  <a:pos x="37" y="20"/>
                </a:cxn>
                <a:cxn ang="0">
                  <a:pos x="23" y="27"/>
                </a:cxn>
                <a:cxn ang="0">
                  <a:pos x="0" y="17"/>
                </a:cxn>
              </a:cxnLst>
              <a:rect l="0" t="0" r="r" b="b"/>
              <a:pathLst>
                <a:path w="51" h="28">
                  <a:moveTo>
                    <a:pt x="0" y="17"/>
                  </a:moveTo>
                  <a:cubicBezTo>
                    <a:pt x="0" y="16"/>
                    <a:pt x="2" y="15"/>
                    <a:pt x="5" y="16"/>
                  </a:cubicBezTo>
                  <a:cubicBezTo>
                    <a:pt x="8" y="17"/>
                    <a:pt x="15" y="18"/>
                    <a:pt x="17" y="17"/>
                  </a:cubicBezTo>
                  <a:cubicBezTo>
                    <a:pt x="20" y="15"/>
                    <a:pt x="19" y="13"/>
                    <a:pt x="22" y="14"/>
                  </a:cubicBezTo>
                  <a:cubicBezTo>
                    <a:pt x="25" y="16"/>
                    <a:pt x="30" y="17"/>
                    <a:pt x="33" y="14"/>
                  </a:cubicBezTo>
                  <a:cubicBezTo>
                    <a:pt x="36" y="12"/>
                    <a:pt x="35" y="10"/>
                    <a:pt x="39" y="9"/>
                  </a:cubicBezTo>
                  <a:cubicBezTo>
                    <a:pt x="43" y="9"/>
                    <a:pt x="43" y="6"/>
                    <a:pt x="43" y="3"/>
                  </a:cubicBezTo>
                  <a:cubicBezTo>
                    <a:pt x="43" y="0"/>
                    <a:pt x="45" y="0"/>
                    <a:pt x="47" y="0"/>
                  </a:cubicBezTo>
                  <a:cubicBezTo>
                    <a:pt x="50" y="0"/>
                    <a:pt x="51" y="3"/>
                    <a:pt x="51" y="5"/>
                  </a:cubicBezTo>
                  <a:cubicBezTo>
                    <a:pt x="51" y="7"/>
                    <a:pt x="47" y="10"/>
                    <a:pt x="47" y="12"/>
                  </a:cubicBezTo>
                  <a:cubicBezTo>
                    <a:pt x="47" y="13"/>
                    <a:pt x="49" y="15"/>
                    <a:pt x="46" y="16"/>
                  </a:cubicBezTo>
                  <a:cubicBezTo>
                    <a:pt x="42" y="16"/>
                    <a:pt x="39" y="17"/>
                    <a:pt x="37" y="20"/>
                  </a:cubicBezTo>
                  <a:cubicBezTo>
                    <a:pt x="36" y="23"/>
                    <a:pt x="29" y="28"/>
                    <a:pt x="23" y="27"/>
                  </a:cubicBezTo>
                  <a:cubicBezTo>
                    <a:pt x="16" y="27"/>
                    <a:pt x="0" y="24"/>
                    <a:pt x="0" y="1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4" name="Freeform 543"/>
            <p:cNvSpPr>
              <a:spLocks/>
            </p:cNvSpPr>
            <p:nvPr/>
          </p:nvSpPr>
          <p:spPr bwMode="auto">
            <a:xfrm>
              <a:off x="4656138" y="4871045"/>
              <a:ext cx="38100" cy="42863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5" y="11"/>
                </a:cxn>
                <a:cxn ang="0">
                  <a:pos x="15" y="22"/>
                </a:cxn>
                <a:cxn ang="0">
                  <a:pos x="20" y="20"/>
                </a:cxn>
                <a:cxn ang="0">
                  <a:pos x="14" y="11"/>
                </a:cxn>
                <a:cxn ang="0">
                  <a:pos x="6" y="5"/>
                </a:cxn>
                <a:cxn ang="0">
                  <a:pos x="2" y="1"/>
                </a:cxn>
              </a:cxnLst>
              <a:rect l="0" t="0" r="r" b="b"/>
              <a:pathLst>
                <a:path w="20" h="23">
                  <a:moveTo>
                    <a:pt x="2" y="1"/>
                  </a:moveTo>
                  <a:cubicBezTo>
                    <a:pt x="0" y="2"/>
                    <a:pt x="3" y="7"/>
                    <a:pt x="5" y="11"/>
                  </a:cubicBezTo>
                  <a:cubicBezTo>
                    <a:pt x="7" y="15"/>
                    <a:pt x="12" y="22"/>
                    <a:pt x="15" y="22"/>
                  </a:cubicBezTo>
                  <a:cubicBezTo>
                    <a:pt x="18" y="23"/>
                    <a:pt x="20" y="22"/>
                    <a:pt x="20" y="20"/>
                  </a:cubicBezTo>
                  <a:cubicBezTo>
                    <a:pt x="20" y="17"/>
                    <a:pt x="19" y="15"/>
                    <a:pt x="14" y="11"/>
                  </a:cubicBezTo>
                  <a:cubicBezTo>
                    <a:pt x="9" y="8"/>
                    <a:pt x="8" y="7"/>
                    <a:pt x="6" y="5"/>
                  </a:cubicBezTo>
                  <a:cubicBezTo>
                    <a:pt x="4" y="3"/>
                    <a:pt x="4" y="0"/>
                    <a:pt x="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5" name="Freeform 544"/>
            <p:cNvSpPr>
              <a:spLocks/>
            </p:cNvSpPr>
            <p:nvPr/>
          </p:nvSpPr>
          <p:spPr bwMode="auto">
            <a:xfrm>
              <a:off x="4787900" y="4975820"/>
              <a:ext cx="26988" cy="23813"/>
            </a:xfrm>
            <a:custGeom>
              <a:avLst/>
              <a:gdLst/>
              <a:ahLst/>
              <a:cxnLst>
                <a:cxn ang="0">
                  <a:pos x="14" y="8"/>
                </a:cxn>
                <a:cxn ang="0">
                  <a:pos x="7" y="2"/>
                </a:cxn>
                <a:cxn ang="0">
                  <a:pos x="0" y="1"/>
                </a:cxn>
                <a:cxn ang="0">
                  <a:pos x="4" y="6"/>
                </a:cxn>
                <a:cxn ang="0">
                  <a:pos x="14" y="8"/>
                </a:cxn>
              </a:cxnLst>
              <a:rect l="0" t="0" r="r" b="b"/>
              <a:pathLst>
                <a:path w="14" h="13">
                  <a:moveTo>
                    <a:pt x="14" y="8"/>
                  </a:moveTo>
                  <a:cubicBezTo>
                    <a:pt x="14" y="5"/>
                    <a:pt x="10" y="2"/>
                    <a:pt x="7" y="2"/>
                  </a:cubicBezTo>
                  <a:cubicBezTo>
                    <a:pt x="4" y="2"/>
                    <a:pt x="0" y="0"/>
                    <a:pt x="0" y="1"/>
                  </a:cubicBezTo>
                  <a:cubicBezTo>
                    <a:pt x="0" y="2"/>
                    <a:pt x="0" y="6"/>
                    <a:pt x="4" y="6"/>
                  </a:cubicBezTo>
                  <a:cubicBezTo>
                    <a:pt x="9" y="7"/>
                    <a:pt x="14" y="13"/>
                    <a:pt x="14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6" name="Freeform 545"/>
            <p:cNvSpPr>
              <a:spLocks/>
            </p:cNvSpPr>
            <p:nvPr/>
          </p:nvSpPr>
          <p:spPr bwMode="auto">
            <a:xfrm>
              <a:off x="4748213" y="4931370"/>
              <a:ext cx="50800" cy="26988"/>
            </a:xfrm>
            <a:custGeom>
              <a:avLst/>
              <a:gdLst/>
              <a:ahLst/>
              <a:cxnLst>
                <a:cxn ang="0">
                  <a:pos x="24" y="13"/>
                </a:cxn>
                <a:cxn ang="0">
                  <a:pos x="5" y="1"/>
                </a:cxn>
                <a:cxn ang="0">
                  <a:pos x="7" y="4"/>
                </a:cxn>
                <a:cxn ang="0">
                  <a:pos x="24" y="13"/>
                </a:cxn>
              </a:cxnLst>
              <a:rect l="0" t="0" r="r" b="b"/>
              <a:pathLst>
                <a:path w="27" h="14">
                  <a:moveTo>
                    <a:pt x="24" y="13"/>
                  </a:moveTo>
                  <a:cubicBezTo>
                    <a:pt x="27" y="14"/>
                    <a:pt x="10" y="2"/>
                    <a:pt x="5" y="1"/>
                  </a:cubicBezTo>
                  <a:cubicBezTo>
                    <a:pt x="0" y="0"/>
                    <a:pt x="5" y="3"/>
                    <a:pt x="7" y="4"/>
                  </a:cubicBezTo>
                  <a:cubicBezTo>
                    <a:pt x="9" y="6"/>
                    <a:pt x="21" y="12"/>
                    <a:pt x="24" y="1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7" name="Freeform 546"/>
            <p:cNvSpPr>
              <a:spLocks/>
            </p:cNvSpPr>
            <p:nvPr/>
          </p:nvSpPr>
          <p:spPr bwMode="auto">
            <a:xfrm>
              <a:off x="4706938" y="4904383"/>
              <a:ext cx="23812" cy="25400"/>
            </a:xfrm>
            <a:custGeom>
              <a:avLst/>
              <a:gdLst/>
              <a:ahLst/>
              <a:cxnLst>
                <a:cxn ang="0">
                  <a:pos x="11" y="11"/>
                </a:cxn>
                <a:cxn ang="0">
                  <a:pos x="1" y="2"/>
                </a:cxn>
                <a:cxn ang="0">
                  <a:pos x="11" y="11"/>
                </a:cxn>
              </a:cxnLst>
              <a:rect l="0" t="0" r="r" b="b"/>
              <a:pathLst>
                <a:path w="12" h="13">
                  <a:moveTo>
                    <a:pt x="11" y="11"/>
                  </a:moveTo>
                  <a:cubicBezTo>
                    <a:pt x="11" y="6"/>
                    <a:pt x="0" y="0"/>
                    <a:pt x="1" y="2"/>
                  </a:cubicBezTo>
                  <a:cubicBezTo>
                    <a:pt x="2" y="4"/>
                    <a:pt x="12" y="13"/>
                    <a:pt x="11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8" name="Freeform 547"/>
            <p:cNvSpPr>
              <a:spLocks/>
            </p:cNvSpPr>
            <p:nvPr/>
          </p:nvSpPr>
          <p:spPr bwMode="auto">
            <a:xfrm>
              <a:off x="4894263" y="5259983"/>
              <a:ext cx="82550" cy="57150"/>
            </a:xfrm>
            <a:custGeom>
              <a:avLst/>
              <a:gdLst/>
              <a:ahLst/>
              <a:cxnLst>
                <a:cxn ang="0">
                  <a:pos x="39" y="28"/>
                </a:cxn>
                <a:cxn ang="0">
                  <a:pos x="4" y="0"/>
                </a:cxn>
                <a:cxn ang="0">
                  <a:pos x="39" y="28"/>
                </a:cxn>
              </a:cxnLst>
              <a:rect l="0" t="0" r="r" b="b"/>
              <a:pathLst>
                <a:path w="43" h="30">
                  <a:moveTo>
                    <a:pt x="39" y="28"/>
                  </a:moveTo>
                  <a:cubicBezTo>
                    <a:pt x="43" y="30"/>
                    <a:pt x="9" y="0"/>
                    <a:pt x="4" y="0"/>
                  </a:cubicBezTo>
                  <a:cubicBezTo>
                    <a:pt x="0" y="0"/>
                    <a:pt x="19" y="22"/>
                    <a:pt x="39" y="2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9" name="Freeform 548"/>
            <p:cNvSpPr>
              <a:spLocks/>
            </p:cNvSpPr>
            <p:nvPr/>
          </p:nvSpPr>
          <p:spPr bwMode="auto">
            <a:xfrm>
              <a:off x="5110163" y="5634633"/>
              <a:ext cx="57150" cy="73025"/>
            </a:xfrm>
            <a:custGeom>
              <a:avLst/>
              <a:gdLst/>
              <a:ahLst/>
              <a:cxnLst>
                <a:cxn ang="0">
                  <a:pos x="29" y="38"/>
                </a:cxn>
                <a:cxn ang="0">
                  <a:pos x="26" y="29"/>
                </a:cxn>
                <a:cxn ang="0">
                  <a:pos x="22" y="24"/>
                </a:cxn>
                <a:cxn ang="0">
                  <a:pos x="22" y="18"/>
                </a:cxn>
                <a:cxn ang="0">
                  <a:pos x="11" y="11"/>
                </a:cxn>
                <a:cxn ang="0">
                  <a:pos x="2" y="4"/>
                </a:cxn>
                <a:cxn ang="0">
                  <a:pos x="10" y="15"/>
                </a:cxn>
                <a:cxn ang="0">
                  <a:pos x="13" y="22"/>
                </a:cxn>
                <a:cxn ang="0">
                  <a:pos x="21" y="29"/>
                </a:cxn>
                <a:cxn ang="0">
                  <a:pos x="22" y="33"/>
                </a:cxn>
                <a:cxn ang="0">
                  <a:pos x="29" y="38"/>
                </a:cxn>
              </a:cxnLst>
              <a:rect l="0" t="0" r="r" b="b"/>
              <a:pathLst>
                <a:path w="30" h="38">
                  <a:moveTo>
                    <a:pt x="29" y="38"/>
                  </a:moveTo>
                  <a:cubicBezTo>
                    <a:pt x="28" y="33"/>
                    <a:pt x="30" y="33"/>
                    <a:pt x="26" y="29"/>
                  </a:cubicBezTo>
                  <a:cubicBezTo>
                    <a:pt x="23" y="26"/>
                    <a:pt x="22" y="27"/>
                    <a:pt x="22" y="24"/>
                  </a:cubicBezTo>
                  <a:cubicBezTo>
                    <a:pt x="23" y="22"/>
                    <a:pt x="26" y="21"/>
                    <a:pt x="22" y="18"/>
                  </a:cubicBezTo>
                  <a:cubicBezTo>
                    <a:pt x="19" y="15"/>
                    <a:pt x="16" y="15"/>
                    <a:pt x="11" y="11"/>
                  </a:cubicBezTo>
                  <a:cubicBezTo>
                    <a:pt x="6" y="7"/>
                    <a:pt x="0" y="0"/>
                    <a:pt x="2" y="4"/>
                  </a:cubicBezTo>
                  <a:cubicBezTo>
                    <a:pt x="3" y="7"/>
                    <a:pt x="10" y="11"/>
                    <a:pt x="10" y="15"/>
                  </a:cubicBezTo>
                  <a:cubicBezTo>
                    <a:pt x="10" y="18"/>
                    <a:pt x="9" y="17"/>
                    <a:pt x="13" y="22"/>
                  </a:cubicBezTo>
                  <a:cubicBezTo>
                    <a:pt x="16" y="26"/>
                    <a:pt x="18" y="28"/>
                    <a:pt x="21" y="29"/>
                  </a:cubicBezTo>
                  <a:cubicBezTo>
                    <a:pt x="24" y="30"/>
                    <a:pt x="22" y="30"/>
                    <a:pt x="22" y="33"/>
                  </a:cubicBezTo>
                  <a:cubicBezTo>
                    <a:pt x="22" y="37"/>
                    <a:pt x="29" y="38"/>
                    <a:pt x="29" y="3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0" name="Freeform 549"/>
            <p:cNvSpPr>
              <a:spLocks/>
            </p:cNvSpPr>
            <p:nvPr/>
          </p:nvSpPr>
          <p:spPr bwMode="auto">
            <a:xfrm>
              <a:off x="5137150" y="5704483"/>
              <a:ext cx="120650" cy="144462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14" y="22"/>
                </a:cxn>
                <a:cxn ang="0">
                  <a:pos x="11" y="33"/>
                </a:cxn>
                <a:cxn ang="0">
                  <a:pos x="4" y="37"/>
                </a:cxn>
                <a:cxn ang="0">
                  <a:pos x="3" y="45"/>
                </a:cxn>
                <a:cxn ang="0">
                  <a:pos x="19" y="54"/>
                </a:cxn>
                <a:cxn ang="0">
                  <a:pos x="16" y="67"/>
                </a:cxn>
                <a:cxn ang="0">
                  <a:pos x="16" y="74"/>
                </a:cxn>
                <a:cxn ang="0">
                  <a:pos x="25" y="74"/>
                </a:cxn>
                <a:cxn ang="0">
                  <a:pos x="39" y="57"/>
                </a:cxn>
                <a:cxn ang="0">
                  <a:pos x="43" y="48"/>
                </a:cxn>
                <a:cxn ang="0">
                  <a:pos x="43" y="41"/>
                </a:cxn>
                <a:cxn ang="0">
                  <a:pos x="50" y="37"/>
                </a:cxn>
                <a:cxn ang="0">
                  <a:pos x="55" y="37"/>
                </a:cxn>
                <a:cxn ang="0">
                  <a:pos x="61" y="28"/>
                </a:cxn>
                <a:cxn ang="0">
                  <a:pos x="62" y="18"/>
                </a:cxn>
                <a:cxn ang="0">
                  <a:pos x="61" y="15"/>
                </a:cxn>
                <a:cxn ang="0">
                  <a:pos x="50" y="19"/>
                </a:cxn>
                <a:cxn ang="0">
                  <a:pos x="43" y="20"/>
                </a:cxn>
                <a:cxn ang="0">
                  <a:pos x="30" y="13"/>
                </a:cxn>
                <a:cxn ang="0">
                  <a:pos x="25" y="2"/>
                </a:cxn>
                <a:cxn ang="0">
                  <a:pos x="23" y="3"/>
                </a:cxn>
                <a:cxn ang="0">
                  <a:pos x="21" y="7"/>
                </a:cxn>
                <a:cxn ang="0">
                  <a:pos x="15" y="4"/>
                </a:cxn>
              </a:cxnLst>
              <a:rect l="0" t="0" r="r" b="b"/>
              <a:pathLst>
                <a:path w="63" h="76">
                  <a:moveTo>
                    <a:pt x="15" y="4"/>
                  </a:moveTo>
                  <a:cubicBezTo>
                    <a:pt x="13" y="5"/>
                    <a:pt x="14" y="19"/>
                    <a:pt x="14" y="22"/>
                  </a:cubicBezTo>
                  <a:cubicBezTo>
                    <a:pt x="14" y="26"/>
                    <a:pt x="11" y="31"/>
                    <a:pt x="11" y="33"/>
                  </a:cubicBezTo>
                  <a:cubicBezTo>
                    <a:pt x="10" y="35"/>
                    <a:pt x="5" y="35"/>
                    <a:pt x="4" y="37"/>
                  </a:cubicBezTo>
                  <a:cubicBezTo>
                    <a:pt x="2" y="40"/>
                    <a:pt x="0" y="45"/>
                    <a:pt x="3" y="45"/>
                  </a:cubicBezTo>
                  <a:cubicBezTo>
                    <a:pt x="5" y="45"/>
                    <a:pt x="19" y="51"/>
                    <a:pt x="19" y="54"/>
                  </a:cubicBezTo>
                  <a:cubicBezTo>
                    <a:pt x="19" y="58"/>
                    <a:pt x="18" y="64"/>
                    <a:pt x="16" y="67"/>
                  </a:cubicBezTo>
                  <a:cubicBezTo>
                    <a:pt x="14" y="70"/>
                    <a:pt x="14" y="74"/>
                    <a:pt x="16" y="74"/>
                  </a:cubicBezTo>
                  <a:cubicBezTo>
                    <a:pt x="18" y="74"/>
                    <a:pt x="23" y="76"/>
                    <a:pt x="25" y="74"/>
                  </a:cubicBezTo>
                  <a:cubicBezTo>
                    <a:pt x="28" y="72"/>
                    <a:pt x="36" y="59"/>
                    <a:pt x="39" y="57"/>
                  </a:cubicBezTo>
                  <a:cubicBezTo>
                    <a:pt x="42" y="54"/>
                    <a:pt x="44" y="51"/>
                    <a:pt x="43" y="48"/>
                  </a:cubicBezTo>
                  <a:cubicBezTo>
                    <a:pt x="43" y="44"/>
                    <a:pt x="42" y="44"/>
                    <a:pt x="43" y="41"/>
                  </a:cubicBezTo>
                  <a:cubicBezTo>
                    <a:pt x="45" y="39"/>
                    <a:pt x="46" y="37"/>
                    <a:pt x="50" y="37"/>
                  </a:cubicBezTo>
                  <a:cubicBezTo>
                    <a:pt x="53" y="38"/>
                    <a:pt x="54" y="39"/>
                    <a:pt x="55" y="37"/>
                  </a:cubicBezTo>
                  <a:cubicBezTo>
                    <a:pt x="56" y="35"/>
                    <a:pt x="58" y="32"/>
                    <a:pt x="61" y="28"/>
                  </a:cubicBezTo>
                  <a:cubicBezTo>
                    <a:pt x="63" y="24"/>
                    <a:pt x="60" y="21"/>
                    <a:pt x="62" y="18"/>
                  </a:cubicBezTo>
                  <a:cubicBezTo>
                    <a:pt x="63" y="16"/>
                    <a:pt x="63" y="15"/>
                    <a:pt x="61" y="15"/>
                  </a:cubicBezTo>
                  <a:cubicBezTo>
                    <a:pt x="58" y="15"/>
                    <a:pt x="54" y="17"/>
                    <a:pt x="50" y="19"/>
                  </a:cubicBezTo>
                  <a:cubicBezTo>
                    <a:pt x="47" y="21"/>
                    <a:pt x="48" y="22"/>
                    <a:pt x="43" y="20"/>
                  </a:cubicBezTo>
                  <a:cubicBezTo>
                    <a:pt x="38" y="18"/>
                    <a:pt x="30" y="16"/>
                    <a:pt x="30" y="13"/>
                  </a:cubicBezTo>
                  <a:cubicBezTo>
                    <a:pt x="30" y="9"/>
                    <a:pt x="28" y="5"/>
                    <a:pt x="25" y="2"/>
                  </a:cubicBezTo>
                  <a:cubicBezTo>
                    <a:pt x="22" y="0"/>
                    <a:pt x="22" y="0"/>
                    <a:pt x="23" y="3"/>
                  </a:cubicBezTo>
                  <a:cubicBezTo>
                    <a:pt x="24" y="7"/>
                    <a:pt x="23" y="9"/>
                    <a:pt x="21" y="7"/>
                  </a:cubicBezTo>
                  <a:cubicBezTo>
                    <a:pt x="19" y="6"/>
                    <a:pt x="18" y="4"/>
                    <a:pt x="15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1" name="Freeform 550"/>
            <p:cNvSpPr>
              <a:spLocks/>
            </p:cNvSpPr>
            <p:nvPr/>
          </p:nvSpPr>
          <p:spPr bwMode="auto">
            <a:xfrm>
              <a:off x="4956175" y="5817195"/>
              <a:ext cx="193675" cy="185738"/>
            </a:xfrm>
            <a:custGeom>
              <a:avLst/>
              <a:gdLst/>
              <a:ahLst/>
              <a:cxnLst>
                <a:cxn ang="0">
                  <a:pos x="88" y="11"/>
                </a:cxn>
                <a:cxn ang="0">
                  <a:pos x="85" y="6"/>
                </a:cxn>
                <a:cxn ang="0">
                  <a:pos x="80" y="2"/>
                </a:cxn>
                <a:cxn ang="0">
                  <a:pos x="72" y="11"/>
                </a:cxn>
                <a:cxn ang="0">
                  <a:pos x="71" y="17"/>
                </a:cxn>
                <a:cxn ang="0">
                  <a:pos x="62" y="31"/>
                </a:cxn>
                <a:cxn ang="0">
                  <a:pos x="47" y="44"/>
                </a:cxn>
                <a:cxn ang="0">
                  <a:pos x="33" y="52"/>
                </a:cxn>
                <a:cxn ang="0">
                  <a:pos x="24" y="57"/>
                </a:cxn>
                <a:cxn ang="0">
                  <a:pos x="14" y="70"/>
                </a:cxn>
                <a:cxn ang="0">
                  <a:pos x="6" y="72"/>
                </a:cxn>
                <a:cxn ang="0">
                  <a:pos x="5" y="82"/>
                </a:cxn>
                <a:cxn ang="0">
                  <a:pos x="3" y="86"/>
                </a:cxn>
                <a:cxn ang="0">
                  <a:pos x="2" y="91"/>
                </a:cxn>
                <a:cxn ang="0">
                  <a:pos x="13" y="92"/>
                </a:cxn>
                <a:cxn ang="0">
                  <a:pos x="25" y="97"/>
                </a:cxn>
                <a:cxn ang="0">
                  <a:pos x="45" y="92"/>
                </a:cxn>
                <a:cxn ang="0">
                  <a:pos x="58" y="75"/>
                </a:cxn>
                <a:cxn ang="0">
                  <a:pos x="68" y="59"/>
                </a:cxn>
                <a:cxn ang="0">
                  <a:pos x="78" y="54"/>
                </a:cxn>
                <a:cxn ang="0">
                  <a:pos x="87" y="50"/>
                </a:cxn>
                <a:cxn ang="0">
                  <a:pos x="83" y="45"/>
                </a:cxn>
                <a:cxn ang="0">
                  <a:pos x="94" y="31"/>
                </a:cxn>
                <a:cxn ang="0">
                  <a:pos x="100" y="18"/>
                </a:cxn>
                <a:cxn ang="0">
                  <a:pos x="100" y="12"/>
                </a:cxn>
                <a:cxn ang="0">
                  <a:pos x="99" y="9"/>
                </a:cxn>
                <a:cxn ang="0">
                  <a:pos x="98" y="6"/>
                </a:cxn>
                <a:cxn ang="0">
                  <a:pos x="92" y="10"/>
                </a:cxn>
                <a:cxn ang="0">
                  <a:pos x="88" y="11"/>
                </a:cxn>
              </a:cxnLst>
              <a:rect l="0" t="0" r="r" b="b"/>
              <a:pathLst>
                <a:path w="102" h="98">
                  <a:moveTo>
                    <a:pt x="88" y="11"/>
                  </a:moveTo>
                  <a:cubicBezTo>
                    <a:pt x="86" y="9"/>
                    <a:pt x="88" y="8"/>
                    <a:pt x="85" y="6"/>
                  </a:cubicBezTo>
                  <a:cubicBezTo>
                    <a:pt x="82" y="4"/>
                    <a:pt x="84" y="0"/>
                    <a:pt x="80" y="2"/>
                  </a:cubicBezTo>
                  <a:cubicBezTo>
                    <a:pt x="75" y="5"/>
                    <a:pt x="72" y="8"/>
                    <a:pt x="72" y="11"/>
                  </a:cubicBezTo>
                  <a:cubicBezTo>
                    <a:pt x="72" y="14"/>
                    <a:pt x="74" y="15"/>
                    <a:pt x="71" y="17"/>
                  </a:cubicBezTo>
                  <a:cubicBezTo>
                    <a:pt x="67" y="20"/>
                    <a:pt x="65" y="28"/>
                    <a:pt x="62" y="31"/>
                  </a:cubicBezTo>
                  <a:cubicBezTo>
                    <a:pt x="59" y="34"/>
                    <a:pt x="51" y="42"/>
                    <a:pt x="47" y="44"/>
                  </a:cubicBezTo>
                  <a:cubicBezTo>
                    <a:pt x="43" y="46"/>
                    <a:pt x="35" y="50"/>
                    <a:pt x="33" y="52"/>
                  </a:cubicBezTo>
                  <a:cubicBezTo>
                    <a:pt x="31" y="55"/>
                    <a:pt x="29" y="56"/>
                    <a:pt x="24" y="57"/>
                  </a:cubicBezTo>
                  <a:cubicBezTo>
                    <a:pt x="20" y="59"/>
                    <a:pt x="17" y="68"/>
                    <a:pt x="14" y="70"/>
                  </a:cubicBezTo>
                  <a:cubicBezTo>
                    <a:pt x="11" y="71"/>
                    <a:pt x="8" y="71"/>
                    <a:pt x="6" y="72"/>
                  </a:cubicBezTo>
                  <a:cubicBezTo>
                    <a:pt x="5" y="74"/>
                    <a:pt x="5" y="80"/>
                    <a:pt x="5" y="82"/>
                  </a:cubicBezTo>
                  <a:cubicBezTo>
                    <a:pt x="5" y="84"/>
                    <a:pt x="6" y="86"/>
                    <a:pt x="3" y="86"/>
                  </a:cubicBezTo>
                  <a:cubicBezTo>
                    <a:pt x="0" y="85"/>
                    <a:pt x="2" y="91"/>
                    <a:pt x="2" y="91"/>
                  </a:cubicBezTo>
                  <a:cubicBezTo>
                    <a:pt x="2" y="91"/>
                    <a:pt x="7" y="91"/>
                    <a:pt x="13" y="92"/>
                  </a:cubicBezTo>
                  <a:cubicBezTo>
                    <a:pt x="19" y="93"/>
                    <a:pt x="21" y="96"/>
                    <a:pt x="25" y="97"/>
                  </a:cubicBezTo>
                  <a:cubicBezTo>
                    <a:pt x="29" y="98"/>
                    <a:pt x="39" y="97"/>
                    <a:pt x="45" y="92"/>
                  </a:cubicBezTo>
                  <a:cubicBezTo>
                    <a:pt x="52" y="87"/>
                    <a:pt x="56" y="85"/>
                    <a:pt x="58" y="75"/>
                  </a:cubicBezTo>
                  <a:cubicBezTo>
                    <a:pt x="60" y="64"/>
                    <a:pt x="61" y="60"/>
                    <a:pt x="68" y="59"/>
                  </a:cubicBezTo>
                  <a:cubicBezTo>
                    <a:pt x="74" y="57"/>
                    <a:pt x="73" y="53"/>
                    <a:pt x="78" y="54"/>
                  </a:cubicBezTo>
                  <a:cubicBezTo>
                    <a:pt x="83" y="54"/>
                    <a:pt x="90" y="53"/>
                    <a:pt x="87" y="50"/>
                  </a:cubicBezTo>
                  <a:cubicBezTo>
                    <a:pt x="83" y="47"/>
                    <a:pt x="81" y="50"/>
                    <a:pt x="83" y="45"/>
                  </a:cubicBezTo>
                  <a:cubicBezTo>
                    <a:pt x="85" y="40"/>
                    <a:pt x="92" y="36"/>
                    <a:pt x="94" y="31"/>
                  </a:cubicBezTo>
                  <a:cubicBezTo>
                    <a:pt x="96" y="25"/>
                    <a:pt x="100" y="21"/>
                    <a:pt x="100" y="18"/>
                  </a:cubicBezTo>
                  <a:cubicBezTo>
                    <a:pt x="100" y="14"/>
                    <a:pt x="99" y="14"/>
                    <a:pt x="100" y="12"/>
                  </a:cubicBezTo>
                  <a:cubicBezTo>
                    <a:pt x="102" y="9"/>
                    <a:pt x="101" y="9"/>
                    <a:pt x="99" y="9"/>
                  </a:cubicBezTo>
                  <a:cubicBezTo>
                    <a:pt x="96" y="9"/>
                    <a:pt x="96" y="8"/>
                    <a:pt x="98" y="6"/>
                  </a:cubicBezTo>
                  <a:cubicBezTo>
                    <a:pt x="99" y="4"/>
                    <a:pt x="95" y="8"/>
                    <a:pt x="92" y="10"/>
                  </a:cubicBezTo>
                  <a:cubicBezTo>
                    <a:pt x="90" y="12"/>
                    <a:pt x="88" y="11"/>
                    <a:pt x="88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2" name="Freeform 551"/>
            <p:cNvSpPr>
              <a:spLocks/>
            </p:cNvSpPr>
            <p:nvPr/>
          </p:nvSpPr>
          <p:spPr bwMode="auto">
            <a:xfrm>
              <a:off x="4986338" y="6002933"/>
              <a:ext cx="11112" cy="14287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1" y="0"/>
                </a:cxn>
                <a:cxn ang="0">
                  <a:pos x="0" y="7"/>
                </a:cxn>
                <a:cxn ang="0">
                  <a:pos x="6" y="7"/>
                </a:cxn>
              </a:cxnLst>
              <a:rect l="0" t="0" r="r" b="b"/>
              <a:pathLst>
                <a:path w="6" h="7">
                  <a:moveTo>
                    <a:pt x="6" y="7"/>
                  </a:moveTo>
                  <a:cubicBezTo>
                    <a:pt x="2" y="4"/>
                    <a:pt x="1" y="0"/>
                    <a:pt x="1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6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3" name="Freeform 552"/>
            <p:cNvSpPr>
              <a:spLocks/>
            </p:cNvSpPr>
            <p:nvPr/>
          </p:nvSpPr>
          <p:spPr bwMode="auto">
            <a:xfrm>
              <a:off x="4405313" y="5820370"/>
              <a:ext cx="96837" cy="8890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11" y="26"/>
                </a:cxn>
                <a:cxn ang="0">
                  <a:pos x="9" y="29"/>
                </a:cxn>
                <a:cxn ang="0">
                  <a:pos x="13" y="39"/>
                </a:cxn>
                <a:cxn ang="0">
                  <a:pos x="27" y="47"/>
                </a:cxn>
                <a:cxn ang="0">
                  <a:pos x="31" y="40"/>
                </a:cxn>
                <a:cxn ang="0">
                  <a:pos x="35" y="44"/>
                </a:cxn>
                <a:cxn ang="0">
                  <a:pos x="36" y="37"/>
                </a:cxn>
                <a:cxn ang="0">
                  <a:pos x="41" y="38"/>
                </a:cxn>
                <a:cxn ang="0">
                  <a:pos x="44" y="36"/>
                </a:cxn>
                <a:cxn ang="0">
                  <a:pos x="46" y="23"/>
                </a:cxn>
                <a:cxn ang="0">
                  <a:pos x="47" y="19"/>
                </a:cxn>
                <a:cxn ang="0">
                  <a:pos x="47" y="4"/>
                </a:cxn>
                <a:cxn ang="0">
                  <a:pos x="40" y="4"/>
                </a:cxn>
                <a:cxn ang="0">
                  <a:pos x="22" y="8"/>
                </a:cxn>
                <a:cxn ang="0">
                  <a:pos x="1" y="4"/>
                </a:cxn>
              </a:cxnLst>
              <a:rect l="0" t="0" r="r" b="b"/>
              <a:pathLst>
                <a:path w="50" h="47">
                  <a:moveTo>
                    <a:pt x="1" y="4"/>
                  </a:moveTo>
                  <a:cubicBezTo>
                    <a:pt x="0" y="7"/>
                    <a:pt x="10" y="24"/>
                    <a:pt x="11" y="26"/>
                  </a:cubicBezTo>
                  <a:cubicBezTo>
                    <a:pt x="12" y="29"/>
                    <a:pt x="10" y="27"/>
                    <a:pt x="9" y="29"/>
                  </a:cubicBezTo>
                  <a:cubicBezTo>
                    <a:pt x="8" y="30"/>
                    <a:pt x="10" y="37"/>
                    <a:pt x="13" y="39"/>
                  </a:cubicBezTo>
                  <a:cubicBezTo>
                    <a:pt x="16" y="42"/>
                    <a:pt x="24" y="47"/>
                    <a:pt x="27" y="47"/>
                  </a:cubicBezTo>
                  <a:cubicBezTo>
                    <a:pt x="31" y="46"/>
                    <a:pt x="30" y="42"/>
                    <a:pt x="31" y="40"/>
                  </a:cubicBezTo>
                  <a:cubicBezTo>
                    <a:pt x="33" y="39"/>
                    <a:pt x="35" y="45"/>
                    <a:pt x="35" y="44"/>
                  </a:cubicBezTo>
                  <a:cubicBezTo>
                    <a:pt x="36" y="43"/>
                    <a:pt x="36" y="40"/>
                    <a:pt x="36" y="37"/>
                  </a:cubicBezTo>
                  <a:cubicBezTo>
                    <a:pt x="36" y="34"/>
                    <a:pt x="40" y="37"/>
                    <a:pt x="41" y="38"/>
                  </a:cubicBezTo>
                  <a:cubicBezTo>
                    <a:pt x="43" y="39"/>
                    <a:pt x="44" y="41"/>
                    <a:pt x="44" y="36"/>
                  </a:cubicBezTo>
                  <a:cubicBezTo>
                    <a:pt x="44" y="31"/>
                    <a:pt x="44" y="25"/>
                    <a:pt x="46" y="23"/>
                  </a:cubicBezTo>
                  <a:cubicBezTo>
                    <a:pt x="47" y="21"/>
                    <a:pt x="47" y="23"/>
                    <a:pt x="47" y="19"/>
                  </a:cubicBezTo>
                  <a:cubicBezTo>
                    <a:pt x="47" y="15"/>
                    <a:pt x="50" y="6"/>
                    <a:pt x="47" y="4"/>
                  </a:cubicBezTo>
                  <a:cubicBezTo>
                    <a:pt x="44" y="2"/>
                    <a:pt x="43" y="3"/>
                    <a:pt x="40" y="4"/>
                  </a:cubicBezTo>
                  <a:cubicBezTo>
                    <a:pt x="37" y="5"/>
                    <a:pt x="27" y="9"/>
                    <a:pt x="22" y="8"/>
                  </a:cubicBezTo>
                  <a:cubicBezTo>
                    <a:pt x="17" y="7"/>
                    <a:pt x="3" y="0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4" name="Freeform 553"/>
            <p:cNvSpPr>
              <a:spLocks/>
            </p:cNvSpPr>
            <p:nvPr/>
          </p:nvSpPr>
          <p:spPr bwMode="auto">
            <a:xfrm>
              <a:off x="4484688" y="5793383"/>
              <a:ext cx="17462" cy="26987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2" y="1"/>
                </a:cxn>
                <a:cxn ang="0">
                  <a:pos x="7" y="12"/>
                </a:cxn>
              </a:cxnLst>
              <a:rect l="0" t="0" r="r" b="b"/>
              <a:pathLst>
                <a:path w="9" h="14">
                  <a:moveTo>
                    <a:pt x="7" y="12"/>
                  </a:moveTo>
                  <a:cubicBezTo>
                    <a:pt x="6" y="14"/>
                    <a:pt x="0" y="2"/>
                    <a:pt x="2" y="1"/>
                  </a:cubicBezTo>
                  <a:cubicBezTo>
                    <a:pt x="4" y="0"/>
                    <a:pt x="9" y="4"/>
                    <a:pt x="7" y="1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5" name="Freeform 554"/>
            <p:cNvSpPr>
              <a:spLocks/>
            </p:cNvSpPr>
            <p:nvPr/>
          </p:nvSpPr>
          <p:spPr bwMode="auto">
            <a:xfrm>
              <a:off x="4381500" y="5793383"/>
              <a:ext cx="11113" cy="11112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3" y="1"/>
                </a:cxn>
                <a:cxn ang="0">
                  <a:pos x="3" y="6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cubicBezTo>
                    <a:pt x="1" y="6"/>
                    <a:pt x="0" y="1"/>
                    <a:pt x="3" y="1"/>
                  </a:cubicBezTo>
                  <a:cubicBezTo>
                    <a:pt x="6" y="0"/>
                    <a:pt x="5" y="6"/>
                    <a:pt x="3" y="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6" name="Freeform 555"/>
            <p:cNvSpPr>
              <a:spLocks/>
            </p:cNvSpPr>
            <p:nvPr/>
          </p:nvSpPr>
          <p:spPr bwMode="auto">
            <a:xfrm>
              <a:off x="2816225" y="4493220"/>
              <a:ext cx="49213" cy="9525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4" y="3"/>
                </a:cxn>
                <a:cxn ang="0">
                  <a:pos x="2" y="15"/>
                </a:cxn>
                <a:cxn ang="0">
                  <a:pos x="0" y="28"/>
                </a:cxn>
                <a:cxn ang="0">
                  <a:pos x="4" y="44"/>
                </a:cxn>
                <a:cxn ang="0">
                  <a:pos x="16" y="47"/>
                </a:cxn>
                <a:cxn ang="0">
                  <a:pos x="25" y="38"/>
                </a:cxn>
                <a:cxn ang="0">
                  <a:pos x="23" y="25"/>
                </a:cxn>
                <a:cxn ang="0">
                  <a:pos x="14" y="8"/>
                </a:cxn>
                <a:cxn ang="0">
                  <a:pos x="5" y="0"/>
                </a:cxn>
              </a:cxnLst>
              <a:rect l="0" t="0" r="r" b="b"/>
              <a:pathLst>
                <a:path w="26" h="50">
                  <a:moveTo>
                    <a:pt x="5" y="0"/>
                  </a:moveTo>
                  <a:cubicBezTo>
                    <a:pt x="2" y="0"/>
                    <a:pt x="4" y="1"/>
                    <a:pt x="4" y="3"/>
                  </a:cubicBezTo>
                  <a:cubicBezTo>
                    <a:pt x="4" y="5"/>
                    <a:pt x="3" y="13"/>
                    <a:pt x="2" y="15"/>
                  </a:cubicBezTo>
                  <a:cubicBezTo>
                    <a:pt x="0" y="18"/>
                    <a:pt x="0" y="24"/>
                    <a:pt x="0" y="28"/>
                  </a:cubicBezTo>
                  <a:cubicBezTo>
                    <a:pt x="0" y="31"/>
                    <a:pt x="0" y="40"/>
                    <a:pt x="4" y="44"/>
                  </a:cubicBezTo>
                  <a:cubicBezTo>
                    <a:pt x="7" y="49"/>
                    <a:pt x="10" y="50"/>
                    <a:pt x="16" y="47"/>
                  </a:cubicBezTo>
                  <a:cubicBezTo>
                    <a:pt x="21" y="45"/>
                    <a:pt x="24" y="42"/>
                    <a:pt x="25" y="38"/>
                  </a:cubicBezTo>
                  <a:cubicBezTo>
                    <a:pt x="26" y="34"/>
                    <a:pt x="25" y="30"/>
                    <a:pt x="23" y="25"/>
                  </a:cubicBezTo>
                  <a:cubicBezTo>
                    <a:pt x="21" y="20"/>
                    <a:pt x="16" y="11"/>
                    <a:pt x="14" y="8"/>
                  </a:cubicBezTo>
                  <a:cubicBezTo>
                    <a:pt x="12" y="5"/>
                    <a:pt x="7" y="1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7" name="Freeform 556"/>
            <p:cNvSpPr>
              <a:spLocks/>
            </p:cNvSpPr>
            <p:nvPr/>
          </p:nvSpPr>
          <p:spPr bwMode="auto">
            <a:xfrm>
              <a:off x="1889125" y="5034558"/>
              <a:ext cx="182563" cy="354012"/>
            </a:xfrm>
            <a:custGeom>
              <a:avLst/>
              <a:gdLst/>
              <a:ahLst/>
              <a:cxnLst>
                <a:cxn ang="0">
                  <a:pos x="83" y="5"/>
                </a:cxn>
                <a:cxn ang="0">
                  <a:pos x="78" y="2"/>
                </a:cxn>
                <a:cxn ang="0">
                  <a:pos x="75" y="8"/>
                </a:cxn>
                <a:cxn ang="0">
                  <a:pos x="72" y="20"/>
                </a:cxn>
                <a:cxn ang="0">
                  <a:pos x="67" y="23"/>
                </a:cxn>
                <a:cxn ang="0">
                  <a:pos x="62" y="22"/>
                </a:cxn>
                <a:cxn ang="0">
                  <a:pos x="63" y="26"/>
                </a:cxn>
                <a:cxn ang="0">
                  <a:pos x="60" y="31"/>
                </a:cxn>
                <a:cxn ang="0">
                  <a:pos x="60" y="35"/>
                </a:cxn>
                <a:cxn ang="0">
                  <a:pos x="61" y="36"/>
                </a:cxn>
                <a:cxn ang="0">
                  <a:pos x="54" y="40"/>
                </a:cxn>
                <a:cxn ang="0">
                  <a:pos x="48" y="45"/>
                </a:cxn>
                <a:cxn ang="0">
                  <a:pos x="40" y="49"/>
                </a:cxn>
                <a:cxn ang="0">
                  <a:pos x="40" y="52"/>
                </a:cxn>
                <a:cxn ang="0">
                  <a:pos x="34" y="51"/>
                </a:cxn>
                <a:cxn ang="0">
                  <a:pos x="21" y="56"/>
                </a:cxn>
                <a:cxn ang="0">
                  <a:pos x="16" y="56"/>
                </a:cxn>
                <a:cxn ang="0">
                  <a:pos x="11" y="75"/>
                </a:cxn>
                <a:cxn ang="0">
                  <a:pos x="15" y="100"/>
                </a:cxn>
                <a:cxn ang="0">
                  <a:pos x="13" y="115"/>
                </a:cxn>
                <a:cxn ang="0">
                  <a:pos x="3" y="131"/>
                </a:cxn>
                <a:cxn ang="0">
                  <a:pos x="2" y="147"/>
                </a:cxn>
                <a:cxn ang="0">
                  <a:pos x="7" y="157"/>
                </a:cxn>
                <a:cxn ang="0">
                  <a:pos x="5" y="163"/>
                </a:cxn>
                <a:cxn ang="0">
                  <a:pos x="14" y="179"/>
                </a:cxn>
                <a:cxn ang="0">
                  <a:pos x="28" y="185"/>
                </a:cxn>
                <a:cxn ang="0">
                  <a:pos x="44" y="180"/>
                </a:cxn>
                <a:cxn ang="0">
                  <a:pos x="59" y="153"/>
                </a:cxn>
                <a:cxn ang="0">
                  <a:pos x="73" y="106"/>
                </a:cxn>
                <a:cxn ang="0">
                  <a:pos x="84" y="70"/>
                </a:cxn>
                <a:cxn ang="0">
                  <a:pos x="87" y="61"/>
                </a:cxn>
                <a:cxn ang="0">
                  <a:pos x="85" y="50"/>
                </a:cxn>
                <a:cxn ang="0">
                  <a:pos x="89" y="47"/>
                </a:cxn>
                <a:cxn ang="0">
                  <a:pos x="93" y="52"/>
                </a:cxn>
                <a:cxn ang="0">
                  <a:pos x="94" y="41"/>
                </a:cxn>
                <a:cxn ang="0">
                  <a:pos x="90" y="21"/>
                </a:cxn>
                <a:cxn ang="0">
                  <a:pos x="83" y="5"/>
                </a:cxn>
              </a:cxnLst>
              <a:rect l="0" t="0" r="r" b="b"/>
              <a:pathLst>
                <a:path w="96" h="186">
                  <a:moveTo>
                    <a:pt x="83" y="5"/>
                  </a:moveTo>
                  <a:cubicBezTo>
                    <a:pt x="80" y="3"/>
                    <a:pt x="79" y="0"/>
                    <a:pt x="78" y="2"/>
                  </a:cubicBezTo>
                  <a:cubicBezTo>
                    <a:pt x="77" y="3"/>
                    <a:pt x="76" y="6"/>
                    <a:pt x="75" y="8"/>
                  </a:cubicBezTo>
                  <a:cubicBezTo>
                    <a:pt x="74" y="10"/>
                    <a:pt x="73" y="19"/>
                    <a:pt x="72" y="20"/>
                  </a:cubicBezTo>
                  <a:cubicBezTo>
                    <a:pt x="71" y="20"/>
                    <a:pt x="70" y="24"/>
                    <a:pt x="67" y="23"/>
                  </a:cubicBezTo>
                  <a:cubicBezTo>
                    <a:pt x="65" y="22"/>
                    <a:pt x="62" y="20"/>
                    <a:pt x="62" y="22"/>
                  </a:cubicBezTo>
                  <a:cubicBezTo>
                    <a:pt x="62" y="25"/>
                    <a:pt x="64" y="24"/>
                    <a:pt x="63" y="26"/>
                  </a:cubicBezTo>
                  <a:cubicBezTo>
                    <a:pt x="62" y="29"/>
                    <a:pt x="61" y="29"/>
                    <a:pt x="60" y="31"/>
                  </a:cubicBezTo>
                  <a:cubicBezTo>
                    <a:pt x="59" y="33"/>
                    <a:pt x="59" y="34"/>
                    <a:pt x="60" y="35"/>
                  </a:cubicBezTo>
                  <a:cubicBezTo>
                    <a:pt x="62" y="35"/>
                    <a:pt x="65" y="36"/>
                    <a:pt x="61" y="36"/>
                  </a:cubicBezTo>
                  <a:cubicBezTo>
                    <a:pt x="57" y="36"/>
                    <a:pt x="55" y="38"/>
                    <a:pt x="54" y="40"/>
                  </a:cubicBezTo>
                  <a:cubicBezTo>
                    <a:pt x="53" y="42"/>
                    <a:pt x="52" y="42"/>
                    <a:pt x="48" y="45"/>
                  </a:cubicBezTo>
                  <a:cubicBezTo>
                    <a:pt x="45" y="47"/>
                    <a:pt x="39" y="47"/>
                    <a:pt x="40" y="49"/>
                  </a:cubicBezTo>
                  <a:cubicBezTo>
                    <a:pt x="42" y="51"/>
                    <a:pt x="42" y="53"/>
                    <a:pt x="40" y="52"/>
                  </a:cubicBezTo>
                  <a:cubicBezTo>
                    <a:pt x="38" y="51"/>
                    <a:pt x="38" y="49"/>
                    <a:pt x="34" y="51"/>
                  </a:cubicBezTo>
                  <a:cubicBezTo>
                    <a:pt x="30" y="53"/>
                    <a:pt x="24" y="56"/>
                    <a:pt x="21" y="56"/>
                  </a:cubicBezTo>
                  <a:cubicBezTo>
                    <a:pt x="19" y="56"/>
                    <a:pt x="17" y="54"/>
                    <a:pt x="16" y="56"/>
                  </a:cubicBezTo>
                  <a:cubicBezTo>
                    <a:pt x="16" y="58"/>
                    <a:pt x="12" y="70"/>
                    <a:pt x="11" y="75"/>
                  </a:cubicBezTo>
                  <a:cubicBezTo>
                    <a:pt x="9" y="80"/>
                    <a:pt x="14" y="96"/>
                    <a:pt x="15" y="100"/>
                  </a:cubicBezTo>
                  <a:cubicBezTo>
                    <a:pt x="16" y="103"/>
                    <a:pt x="15" y="113"/>
                    <a:pt x="13" y="115"/>
                  </a:cubicBezTo>
                  <a:cubicBezTo>
                    <a:pt x="11" y="117"/>
                    <a:pt x="4" y="127"/>
                    <a:pt x="3" y="131"/>
                  </a:cubicBezTo>
                  <a:cubicBezTo>
                    <a:pt x="2" y="135"/>
                    <a:pt x="0" y="145"/>
                    <a:pt x="2" y="147"/>
                  </a:cubicBezTo>
                  <a:cubicBezTo>
                    <a:pt x="4" y="149"/>
                    <a:pt x="9" y="154"/>
                    <a:pt x="7" y="157"/>
                  </a:cubicBezTo>
                  <a:cubicBezTo>
                    <a:pt x="6" y="161"/>
                    <a:pt x="5" y="161"/>
                    <a:pt x="5" y="163"/>
                  </a:cubicBezTo>
                  <a:cubicBezTo>
                    <a:pt x="6" y="166"/>
                    <a:pt x="9" y="176"/>
                    <a:pt x="14" y="179"/>
                  </a:cubicBezTo>
                  <a:cubicBezTo>
                    <a:pt x="18" y="182"/>
                    <a:pt x="21" y="186"/>
                    <a:pt x="28" y="185"/>
                  </a:cubicBezTo>
                  <a:cubicBezTo>
                    <a:pt x="35" y="183"/>
                    <a:pt x="41" y="181"/>
                    <a:pt x="44" y="180"/>
                  </a:cubicBezTo>
                  <a:cubicBezTo>
                    <a:pt x="47" y="179"/>
                    <a:pt x="56" y="168"/>
                    <a:pt x="59" y="153"/>
                  </a:cubicBezTo>
                  <a:cubicBezTo>
                    <a:pt x="62" y="139"/>
                    <a:pt x="69" y="115"/>
                    <a:pt x="73" y="106"/>
                  </a:cubicBezTo>
                  <a:cubicBezTo>
                    <a:pt x="77" y="97"/>
                    <a:pt x="84" y="77"/>
                    <a:pt x="84" y="70"/>
                  </a:cubicBezTo>
                  <a:cubicBezTo>
                    <a:pt x="84" y="63"/>
                    <a:pt x="87" y="63"/>
                    <a:pt x="87" y="61"/>
                  </a:cubicBezTo>
                  <a:cubicBezTo>
                    <a:pt x="87" y="58"/>
                    <a:pt x="85" y="52"/>
                    <a:pt x="85" y="50"/>
                  </a:cubicBezTo>
                  <a:cubicBezTo>
                    <a:pt x="85" y="47"/>
                    <a:pt x="87" y="45"/>
                    <a:pt x="89" y="47"/>
                  </a:cubicBezTo>
                  <a:cubicBezTo>
                    <a:pt x="90" y="49"/>
                    <a:pt x="92" y="54"/>
                    <a:pt x="93" y="52"/>
                  </a:cubicBezTo>
                  <a:cubicBezTo>
                    <a:pt x="94" y="50"/>
                    <a:pt x="96" y="45"/>
                    <a:pt x="94" y="41"/>
                  </a:cubicBezTo>
                  <a:cubicBezTo>
                    <a:pt x="93" y="37"/>
                    <a:pt x="93" y="26"/>
                    <a:pt x="90" y="21"/>
                  </a:cubicBezTo>
                  <a:cubicBezTo>
                    <a:pt x="88" y="15"/>
                    <a:pt x="84" y="7"/>
                    <a:pt x="83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8" name="Freeform 557"/>
            <p:cNvSpPr>
              <a:spLocks/>
            </p:cNvSpPr>
            <p:nvPr/>
          </p:nvSpPr>
          <p:spPr bwMode="auto">
            <a:xfrm>
              <a:off x="2292350" y="2581870"/>
              <a:ext cx="55563" cy="38100"/>
            </a:xfrm>
            <a:custGeom>
              <a:avLst/>
              <a:gdLst/>
              <a:ahLst/>
              <a:cxnLst>
                <a:cxn ang="0">
                  <a:pos x="24" y="19"/>
                </a:cxn>
                <a:cxn ang="0">
                  <a:pos x="26" y="13"/>
                </a:cxn>
                <a:cxn ang="0">
                  <a:pos x="13" y="4"/>
                </a:cxn>
                <a:cxn ang="0">
                  <a:pos x="6" y="2"/>
                </a:cxn>
                <a:cxn ang="0">
                  <a:pos x="6" y="11"/>
                </a:cxn>
                <a:cxn ang="0">
                  <a:pos x="15" y="16"/>
                </a:cxn>
                <a:cxn ang="0">
                  <a:pos x="24" y="19"/>
                </a:cxn>
              </a:cxnLst>
              <a:rect l="0" t="0" r="r" b="b"/>
              <a:pathLst>
                <a:path w="29" h="20">
                  <a:moveTo>
                    <a:pt x="24" y="19"/>
                  </a:moveTo>
                  <a:cubicBezTo>
                    <a:pt x="26" y="20"/>
                    <a:pt x="29" y="15"/>
                    <a:pt x="26" y="13"/>
                  </a:cubicBezTo>
                  <a:cubicBezTo>
                    <a:pt x="23" y="12"/>
                    <a:pt x="15" y="7"/>
                    <a:pt x="13" y="4"/>
                  </a:cubicBezTo>
                  <a:cubicBezTo>
                    <a:pt x="10" y="2"/>
                    <a:pt x="7" y="0"/>
                    <a:pt x="6" y="2"/>
                  </a:cubicBezTo>
                  <a:cubicBezTo>
                    <a:pt x="4" y="4"/>
                    <a:pt x="0" y="8"/>
                    <a:pt x="6" y="11"/>
                  </a:cubicBezTo>
                  <a:cubicBezTo>
                    <a:pt x="11" y="15"/>
                    <a:pt x="14" y="15"/>
                    <a:pt x="15" y="16"/>
                  </a:cubicBezTo>
                  <a:cubicBezTo>
                    <a:pt x="17" y="18"/>
                    <a:pt x="20" y="19"/>
                    <a:pt x="24" y="1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9" name="Freeform 558"/>
            <p:cNvSpPr>
              <a:spLocks/>
            </p:cNvSpPr>
            <p:nvPr/>
          </p:nvSpPr>
          <p:spPr bwMode="auto">
            <a:xfrm>
              <a:off x="2032000" y="2626320"/>
              <a:ext cx="55563" cy="38100"/>
            </a:xfrm>
            <a:custGeom>
              <a:avLst/>
              <a:gdLst/>
              <a:ahLst/>
              <a:cxnLst>
                <a:cxn ang="0">
                  <a:pos x="27" y="8"/>
                </a:cxn>
                <a:cxn ang="0">
                  <a:pos x="9" y="18"/>
                </a:cxn>
                <a:cxn ang="0">
                  <a:pos x="1" y="8"/>
                </a:cxn>
                <a:cxn ang="0">
                  <a:pos x="10" y="0"/>
                </a:cxn>
                <a:cxn ang="0">
                  <a:pos x="27" y="8"/>
                </a:cxn>
              </a:cxnLst>
              <a:rect l="0" t="0" r="r" b="b"/>
              <a:pathLst>
                <a:path w="29" h="20">
                  <a:moveTo>
                    <a:pt x="27" y="8"/>
                  </a:moveTo>
                  <a:cubicBezTo>
                    <a:pt x="26" y="11"/>
                    <a:pt x="14" y="20"/>
                    <a:pt x="9" y="18"/>
                  </a:cubicBezTo>
                  <a:cubicBezTo>
                    <a:pt x="4" y="15"/>
                    <a:pt x="0" y="11"/>
                    <a:pt x="1" y="8"/>
                  </a:cubicBezTo>
                  <a:cubicBezTo>
                    <a:pt x="1" y="5"/>
                    <a:pt x="2" y="0"/>
                    <a:pt x="10" y="0"/>
                  </a:cubicBezTo>
                  <a:cubicBezTo>
                    <a:pt x="17" y="1"/>
                    <a:pt x="29" y="6"/>
                    <a:pt x="27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0" name="Freeform 559"/>
            <p:cNvSpPr>
              <a:spLocks/>
            </p:cNvSpPr>
            <p:nvPr/>
          </p:nvSpPr>
          <p:spPr bwMode="auto">
            <a:xfrm>
              <a:off x="2581275" y="2442170"/>
              <a:ext cx="44450" cy="23813"/>
            </a:xfrm>
            <a:custGeom>
              <a:avLst/>
              <a:gdLst/>
              <a:ahLst/>
              <a:cxnLst>
                <a:cxn ang="0">
                  <a:pos x="23" y="8"/>
                </a:cxn>
                <a:cxn ang="0">
                  <a:pos x="4" y="11"/>
                </a:cxn>
                <a:cxn ang="0">
                  <a:pos x="3" y="1"/>
                </a:cxn>
                <a:cxn ang="0">
                  <a:pos x="15" y="1"/>
                </a:cxn>
                <a:cxn ang="0">
                  <a:pos x="23" y="8"/>
                </a:cxn>
              </a:cxnLst>
              <a:rect l="0" t="0" r="r" b="b"/>
              <a:pathLst>
                <a:path w="23" h="13">
                  <a:moveTo>
                    <a:pt x="23" y="8"/>
                  </a:moveTo>
                  <a:cubicBezTo>
                    <a:pt x="19" y="9"/>
                    <a:pt x="5" y="13"/>
                    <a:pt x="4" y="11"/>
                  </a:cubicBezTo>
                  <a:cubicBezTo>
                    <a:pt x="2" y="8"/>
                    <a:pt x="0" y="2"/>
                    <a:pt x="3" y="1"/>
                  </a:cubicBezTo>
                  <a:cubicBezTo>
                    <a:pt x="6" y="0"/>
                    <a:pt x="14" y="0"/>
                    <a:pt x="15" y="1"/>
                  </a:cubicBezTo>
                  <a:cubicBezTo>
                    <a:pt x="17" y="2"/>
                    <a:pt x="23" y="8"/>
                    <a:pt x="23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1" name="Freeform 560"/>
            <p:cNvSpPr>
              <a:spLocks/>
            </p:cNvSpPr>
            <p:nvPr/>
          </p:nvSpPr>
          <p:spPr bwMode="auto">
            <a:xfrm>
              <a:off x="3579813" y="2392958"/>
              <a:ext cx="53975" cy="23812"/>
            </a:xfrm>
            <a:custGeom>
              <a:avLst/>
              <a:gdLst/>
              <a:ahLst/>
              <a:cxnLst>
                <a:cxn ang="0">
                  <a:pos x="17" y="12"/>
                </a:cxn>
                <a:cxn ang="0">
                  <a:pos x="4" y="6"/>
                </a:cxn>
                <a:cxn ang="0">
                  <a:pos x="12" y="0"/>
                </a:cxn>
                <a:cxn ang="0">
                  <a:pos x="20" y="0"/>
                </a:cxn>
                <a:cxn ang="0">
                  <a:pos x="26" y="4"/>
                </a:cxn>
                <a:cxn ang="0">
                  <a:pos x="17" y="12"/>
                </a:cxn>
              </a:cxnLst>
              <a:rect l="0" t="0" r="r" b="b"/>
              <a:pathLst>
                <a:path w="28" h="13">
                  <a:moveTo>
                    <a:pt x="17" y="12"/>
                  </a:moveTo>
                  <a:cubicBezTo>
                    <a:pt x="12" y="13"/>
                    <a:pt x="0" y="8"/>
                    <a:pt x="4" y="6"/>
                  </a:cubicBezTo>
                  <a:cubicBezTo>
                    <a:pt x="8" y="4"/>
                    <a:pt x="8" y="1"/>
                    <a:pt x="12" y="0"/>
                  </a:cubicBezTo>
                  <a:cubicBezTo>
                    <a:pt x="15" y="0"/>
                    <a:pt x="15" y="0"/>
                    <a:pt x="20" y="0"/>
                  </a:cubicBezTo>
                  <a:cubicBezTo>
                    <a:pt x="25" y="0"/>
                    <a:pt x="28" y="0"/>
                    <a:pt x="26" y="4"/>
                  </a:cubicBezTo>
                  <a:cubicBezTo>
                    <a:pt x="23" y="8"/>
                    <a:pt x="19" y="11"/>
                    <a:pt x="17" y="1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2" name="Freeform 561"/>
            <p:cNvSpPr>
              <a:spLocks/>
            </p:cNvSpPr>
            <p:nvPr/>
          </p:nvSpPr>
          <p:spPr bwMode="auto">
            <a:xfrm>
              <a:off x="2401888" y="2029420"/>
              <a:ext cx="71437" cy="31750"/>
            </a:xfrm>
            <a:custGeom>
              <a:avLst/>
              <a:gdLst/>
              <a:ahLst/>
              <a:cxnLst>
                <a:cxn ang="0">
                  <a:pos x="37" y="6"/>
                </a:cxn>
                <a:cxn ang="0">
                  <a:pos x="30" y="2"/>
                </a:cxn>
                <a:cxn ang="0">
                  <a:pos x="22" y="2"/>
                </a:cxn>
                <a:cxn ang="0">
                  <a:pos x="12" y="6"/>
                </a:cxn>
                <a:cxn ang="0">
                  <a:pos x="2" y="12"/>
                </a:cxn>
                <a:cxn ang="0">
                  <a:pos x="8" y="15"/>
                </a:cxn>
                <a:cxn ang="0">
                  <a:pos x="28" y="12"/>
                </a:cxn>
                <a:cxn ang="0">
                  <a:pos x="37" y="6"/>
                </a:cxn>
              </a:cxnLst>
              <a:rect l="0" t="0" r="r" b="b"/>
              <a:pathLst>
                <a:path w="37" h="16">
                  <a:moveTo>
                    <a:pt x="37" y="6"/>
                  </a:moveTo>
                  <a:cubicBezTo>
                    <a:pt x="37" y="2"/>
                    <a:pt x="34" y="2"/>
                    <a:pt x="30" y="2"/>
                  </a:cubicBezTo>
                  <a:cubicBezTo>
                    <a:pt x="26" y="2"/>
                    <a:pt x="25" y="0"/>
                    <a:pt x="22" y="2"/>
                  </a:cubicBezTo>
                  <a:cubicBezTo>
                    <a:pt x="19" y="5"/>
                    <a:pt x="14" y="6"/>
                    <a:pt x="12" y="6"/>
                  </a:cubicBezTo>
                  <a:cubicBezTo>
                    <a:pt x="9" y="7"/>
                    <a:pt x="5" y="12"/>
                    <a:pt x="2" y="12"/>
                  </a:cubicBezTo>
                  <a:cubicBezTo>
                    <a:pt x="0" y="12"/>
                    <a:pt x="1" y="15"/>
                    <a:pt x="8" y="15"/>
                  </a:cubicBezTo>
                  <a:cubicBezTo>
                    <a:pt x="15" y="14"/>
                    <a:pt x="22" y="16"/>
                    <a:pt x="28" y="12"/>
                  </a:cubicBezTo>
                  <a:cubicBezTo>
                    <a:pt x="34" y="8"/>
                    <a:pt x="37" y="12"/>
                    <a:pt x="37" y="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3" name="Freeform 562"/>
            <p:cNvSpPr>
              <a:spLocks/>
            </p:cNvSpPr>
            <p:nvPr/>
          </p:nvSpPr>
          <p:spPr bwMode="auto">
            <a:xfrm>
              <a:off x="2312988" y="2045295"/>
              <a:ext cx="79375" cy="3175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3"/>
                </a:cxn>
                <a:cxn ang="0">
                  <a:pos x="7" y="4"/>
                </a:cxn>
                <a:cxn ang="0">
                  <a:pos x="6" y="14"/>
                </a:cxn>
                <a:cxn ang="0">
                  <a:pos x="23" y="16"/>
                </a:cxn>
                <a:cxn ang="0">
                  <a:pos x="40" y="3"/>
                </a:cxn>
              </a:cxnLst>
              <a:rect l="0" t="0" r="r" b="b"/>
              <a:pathLst>
                <a:path w="42" h="17">
                  <a:moveTo>
                    <a:pt x="40" y="3"/>
                  </a:moveTo>
                  <a:cubicBezTo>
                    <a:pt x="38" y="0"/>
                    <a:pt x="33" y="2"/>
                    <a:pt x="29" y="3"/>
                  </a:cubicBezTo>
                  <a:cubicBezTo>
                    <a:pt x="25" y="4"/>
                    <a:pt x="9" y="3"/>
                    <a:pt x="7" y="4"/>
                  </a:cubicBezTo>
                  <a:cubicBezTo>
                    <a:pt x="5" y="5"/>
                    <a:pt x="0" y="12"/>
                    <a:pt x="6" y="14"/>
                  </a:cubicBezTo>
                  <a:cubicBezTo>
                    <a:pt x="13" y="16"/>
                    <a:pt x="20" y="16"/>
                    <a:pt x="23" y="16"/>
                  </a:cubicBezTo>
                  <a:cubicBezTo>
                    <a:pt x="26" y="17"/>
                    <a:pt x="42" y="7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4" name="Freeform 563"/>
            <p:cNvSpPr>
              <a:spLocks/>
            </p:cNvSpPr>
            <p:nvPr/>
          </p:nvSpPr>
          <p:spPr bwMode="auto">
            <a:xfrm>
              <a:off x="2263775" y="2072283"/>
              <a:ext cx="55563" cy="20637"/>
            </a:xfrm>
            <a:custGeom>
              <a:avLst/>
              <a:gdLst/>
              <a:ahLst/>
              <a:cxnLst>
                <a:cxn ang="0">
                  <a:pos x="4" y="11"/>
                </a:cxn>
                <a:cxn ang="0">
                  <a:pos x="2" y="3"/>
                </a:cxn>
                <a:cxn ang="0">
                  <a:pos x="6" y="0"/>
                </a:cxn>
                <a:cxn ang="0">
                  <a:pos x="25" y="4"/>
                </a:cxn>
                <a:cxn ang="0">
                  <a:pos x="15" y="5"/>
                </a:cxn>
                <a:cxn ang="0">
                  <a:pos x="4" y="11"/>
                </a:cxn>
              </a:cxnLst>
              <a:rect l="0" t="0" r="r" b="b"/>
              <a:pathLst>
                <a:path w="29" h="11">
                  <a:moveTo>
                    <a:pt x="4" y="11"/>
                  </a:moveTo>
                  <a:cubicBezTo>
                    <a:pt x="3" y="9"/>
                    <a:pt x="4" y="6"/>
                    <a:pt x="2" y="3"/>
                  </a:cubicBezTo>
                  <a:cubicBezTo>
                    <a:pt x="0" y="1"/>
                    <a:pt x="2" y="0"/>
                    <a:pt x="6" y="0"/>
                  </a:cubicBezTo>
                  <a:cubicBezTo>
                    <a:pt x="9" y="0"/>
                    <a:pt x="29" y="4"/>
                    <a:pt x="25" y="4"/>
                  </a:cubicBezTo>
                  <a:cubicBezTo>
                    <a:pt x="21" y="4"/>
                    <a:pt x="16" y="1"/>
                    <a:pt x="15" y="5"/>
                  </a:cubicBezTo>
                  <a:cubicBezTo>
                    <a:pt x="13" y="8"/>
                    <a:pt x="4" y="11"/>
                    <a:pt x="4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5" name="Freeform 564"/>
            <p:cNvSpPr>
              <a:spLocks/>
            </p:cNvSpPr>
            <p:nvPr/>
          </p:nvSpPr>
          <p:spPr bwMode="auto">
            <a:xfrm>
              <a:off x="2227263" y="2075458"/>
              <a:ext cx="33337" cy="23812"/>
            </a:xfrm>
            <a:custGeom>
              <a:avLst/>
              <a:gdLst/>
              <a:ahLst/>
              <a:cxnLst>
                <a:cxn ang="0">
                  <a:pos x="15" y="10"/>
                </a:cxn>
                <a:cxn ang="0">
                  <a:pos x="2" y="7"/>
                </a:cxn>
                <a:cxn ang="0">
                  <a:pos x="8" y="2"/>
                </a:cxn>
                <a:cxn ang="0">
                  <a:pos x="18" y="3"/>
                </a:cxn>
                <a:cxn ang="0">
                  <a:pos x="15" y="10"/>
                </a:cxn>
              </a:cxnLst>
              <a:rect l="0" t="0" r="r" b="b"/>
              <a:pathLst>
                <a:path w="18" h="12">
                  <a:moveTo>
                    <a:pt x="15" y="10"/>
                  </a:moveTo>
                  <a:cubicBezTo>
                    <a:pt x="10" y="12"/>
                    <a:pt x="0" y="11"/>
                    <a:pt x="2" y="7"/>
                  </a:cubicBezTo>
                  <a:cubicBezTo>
                    <a:pt x="5" y="3"/>
                    <a:pt x="3" y="2"/>
                    <a:pt x="8" y="2"/>
                  </a:cubicBezTo>
                  <a:cubicBezTo>
                    <a:pt x="13" y="2"/>
                    <a:pt x="18" y="0"/>
                    <a:pt x="18" y="3"/>
                  </a:cubicBezTo>
                  <a:cubicBezTo>
                    <a:pt x="18" y="5"/>
                    <a:pt x="16" y="9"/>
                    <a:pt x="15" y="1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6" name="Freeform 565"/>
            <p:cNvSpPr>
              <a:spLocks/>
            </p:cNvSpPr>
            <p:nvPr/>
          </p:nvSpPr>
          <p:spPr bwMode="auto">
            <a:xfrm>
              <a:off x="2143125" y="2070695"/>
              <a:ext cx="30163" cy="19050"/>
            </a:xfrm>
            <a:custGeom>
              <a:avLst/>
              <a:gdLst/>
              <a:ahLst/>
              <a:cxnLst>
                <a:cxn ang="0">
                  <a:pos x="12" y="9"/>
                </a:cxn>
                <a:cxn ang="0">
                  <a:pos x="2" y="7"/>
                </a:cxn>
                <a:cxn ang="0">
                  <a:pos x="8" y="2"/>
                </a:cxn>
                <a:cxn ang="0">
                  <a:pos x="12" y="9"/>
                </a:cxn>
              </a:cxnLst>
              <a:rect l="0" t="0" r="r" b="b"/>
              <a:pathLst>
                <a:path w="16" h="10">
                  <a:moveTo>
                    <a:pt x="12" y="9"/>
                  </a:moveTo>
                  <a:cubicBezTo>
                    <a:pt x="8" y="9"/>
                    <a:pt x="0" y="10"/>
                    <a:pt x="2" y="7"/>
                  </a:cubicBezTo>
                  <a:cubicBezTo>
                    <a:pt x="4" y="4"/>
                    <a:pt x="5" y="0"/>
                    <a:pt x="8" y="2"/>
                  </a:cubicBezTo>
                  <a:cubicBezTo>
                    <a:pt x="12" y="4"/>
                    <a:pt x="16" y="8"/>
                    <a:pt x="12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7" name="Freeform 566"/>
            <p:cNvSpPr>
              <a:spLocks/>
            </p:cNvSpPr>
            <p:nvPr/>
          </p:nvSpPr>
          <p:spPr bwMode="auto">
            <a:xfrm>
              <a:off x="2003425" y="2043708"/>
              <a:ext cx="119063" cy="46037"/>
            </a:xfrm>
            <a:custGeom>
              <a:avLst/>
              <a:gdLst/>
              <a:ahLst/>
              <a:cxnLst>
                <a:cxn ang="0">
                  <a:pos x="53" y="14"/>
                </a:cxn>
                <a:cxn ang="0">
                  <a:pos x="37" y="16"/>
                </a:cxn>
                <a:cxn ang="0">
                  <a:pos x="30" y="19"/>
                </a:cxn>
                <a:cxn ang="0">
                  <a:pos x="24" y="19"/>
                </a:cxn>
                <a:cxn ang="0">
                  <a:pos x="23" y="23"/>
                </a:cxn>
                <a:cxn ang="0">
                  <a:pos x="14" y="24"/>
                </a:cxn>
                <a:cxn ang="0">
                  <a:pos x="10" y="21"/>
                </a:cxn>
                <a:cxn ang="0">
                  <a:pos x="3" y="24"/>
                </a:cxn>
                <a:cxn ang="0">
                  <a:pos x="0" y="22"/>
                </a:cxn>
                <a:cxn ang="0">
                  <a:pos x="3" y="17"/>
                </a:cxn>
                <a:cxn ang="0">
                  <a:pos x="12" y="18"/>
                </a:cxn>
                <a:cxn ang="0">
                  <a:pos x="15" y="16"/>
                </a:cxn>
                <a:cxn ang="0">
                  <a:pos x="8" y="15"/>
                </a:cxn>
                <a:cxn ang="0">
                  <a:pos x="16" y="14"/>
                </a:cxn>
                <a:cxn ang="0">
                  <a:pos x="31" y="12"/>
                </a:cxn>
                <a:cxn ang="0">
                  <a:pos x="36" y="8"/>
                </a:cxn>
                <a:cxn ang="0">
                  <a:pos x="29" y="3"/>
                </a:cxn>
                <a:cxn ang="0">
                  <a:pos x="40" y="1"/>
                </a:cxn>
                <a:cxn ang="0">
                  <a:pos x="47" y="4"/>
                </a:cxn>
                <a:cxn ang="0">
                  <a:pos x="54" y="5"/>
                </a:cxn>
                <a:cxn ang="0">
                  <a:pos x="60" y="8"/>
                </a:cxn>
                <a:cxn ang="0">
                  <a:pos x="53" y="14"/>
                </a:cxn>
              </a:cxnLst>
              <a:rect l="0" t="0" r="r" b="b"/>
              <a:pathLst>
                <a:path w="62" h="24">
                  <a:moveTo>
                    <a:pt x="53" y="14"/>
                  </a:moveTo>
                  <a:cubicBezTo>
                    <a:pt x="44" y="14"/>
                    <a:pt x="40" y="13"/>
                    <a:pt x="37" y="16"/>
                  </a:cubicBezTo>
                  <a:cubicBezTo>
                    <a:pt x="35" y="18"/>
                    <a:pt x="34" y="19"/>
                    <a:pt x="30" y="19"/>
                  </a:cubicBezTo>
                  <a:cubicBezTo>
                    <a:pt x="26" y="18"/>
                    <a:pt x="20" y="17"/>
                    <a:pt x="24" y="19"/>
                  </a:cubicBezTo>
                  <a:cubicBezTo>
                    <a:pt x="27" y="21"/>
                    <a:pt x="26" y="23"/>
                    <a:pt x="23" y="23"/>
                  </a:cubicBezTo>
                  <a:cubicBezTo>
                    <a:pt x="21" y="23"/>
                    <a:pt x="15" y="24"/>
                    <a:pt x="14" y="24"/>
                  </a:cubicBezTo>
                  <a:cubicBezTo>
                    <a:pt x="12" y="24"/>
                    <a:pt x="15" y="21"/>
                    <a:pt x="10" y="21"/>
                  </a:cubicBezTo>
                  <a:cubicBezTo>
                    <a:pt x="6" y="21"/>
                    <a:pt x="5" y="23"/>
                    <a:pt x="3" y="24"/>
                  </a:cubicBezTo>
                  <a:cubicBezTo>
                    <a:pt x="1" y="24"/>
                    <a:pt x="0" y="24"/>
                    <a:pt x="0" y="22"/>
                  </a:cubicBezTo>
                  <a:cubicBezTo>
                    <a:pt x="0" y="19"/>
                    <a:pt x="0" y="17"/>
                    <a:pt x="3" y="17"/>
                  </a:cubicBezTo>
                  <a:cubicBezTo>
                    <a:pt x="5" y="18"/>
                    <a:pt x="8" y="18"/>
                    <a:pt x="12" y="18"/>
                  </a:cubicBezTo>
                  <a:cubicBezTo>
                    <a:pt x="15" y="18"/>
                    <a:pt x="18" y="16"/>
                    <a:pt x="15" y="16"/>
                  </a:cubicBezTo>
                  <a:cubicBezTo>
                    <a:pt x="12" y="16"/>
                    <a:pt x="5" y="16"/>
                    <a:pt x="8" y="15"/>
                  </a:cubicBezTo>
                  <a:cubicBezTo>
                    <a:pt x="10" y="15"/>
                    <a:pt x="11" y="14"/>
                    <a:pt x="16" y="14"/>
                  </a:cubicBezTo>
                  <a:cubicBezTo>
                    <a:pt x="22" y="14"/>
                    <a:pt x="27" y="14"/>
                    <a:pt x="31" y="12"/>
                  </a:cubicBezTo>
                  <a:cubicBezTo>
                    <a:pt x="35" y="9"/>
                    <a:pt x="40" y="10"/>
                    <a:pt x="36" y="8"/>
                  </a:cubicBezTo>
                  <a:cubicBezTo>
                    <a:pt x="32" y="6"/>
                    <a:pt x="23" y="3"/>
                    <a:pt x="29" y="3"/>
                  </a:cubicBezTo>
                  <a:cubicBezTo>
                    <a:pt x="35" y="3"/>
                    <a:pt x="36" y="0"/>
                    <a:pt x="40" y="1"/>
                  </a:cubicBezTo>
                  <a:cubicBezTo>
                    <a:pt x="44" y="3"/>
                    <a:pt x="45" y="4"/>
                    <a:pt x="47" y="4"/>
                  </a:cubicBezTo>
                  <a:cubicBezTo>
                    <a:pt x="48" y="4"/>
                    <a:pt x="50" y="5"/>
                    <a:pt x="54" y="5"/>
                  </a:cubicBezTo>
                  <a:cubicBezTo>
                    <a:pt x="58" y="5"/>
                    <a:pt x="62" y="8"/>
                    <a:pt x="60" y="8"/>
                  </a:cubicBezTo>
                  <a:cubicBezTo>
                    <a:pt x="58" y="8"/>
                    <a:pt x="55" y="14"/>
                    <a:pt x="53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8" name="Freeform 567"/>
            <p:cNvSpPr>
              <a:spLocks/>
            </p:cNvSpPr>
            <p:nvPr/>
          </p:nvSpPr>
          <p:spPr bwMode="auto">
            <a:xfrm>
              <a:off x="1947863" y="2045295"/>
              <a:ext cx="100012" cy="30163"/>
            </a:xfrm>
            <a:custGeom>
              <a:avLst/>
              <a:gdLst/>
              <a:ahLst/>
              <a:cxnLst>
                <a:cxn ang="0">
                  <a:pos x="41" y="7"/>
                </a:cxn>
                <a:cxn ang="0">
                  <a:pos x="34" y="8"/>
                </a:cxn>
                <a:cxn ang="0">
                  <a:pos x="24" y="11"/>
                </a:cxn>
                <a:cxn ang="0">
                  <a:pos x="19" y="14"/>
                </a:cxn>
                <a:cxn ang="0">
                  <a:pos x="13" y="11"/>
                </a:cxn>
                <a:cxn ang="0">
                  <a:pos x="4" y="8"/>
                </a:cxn>
                <a:cxn ang="0">
                  <a:pos x="14" y="7"/>
                </a:cxn>
                <a:cxn ang="0">
                  <a:pos x="28" y="5"/>
                </a:cxn>
                <a:cxn ang="0">
                  <a:pos x="36" y="1"/>
                </a:cxn>
                <a:cxn ang="0">
                  <a:pos x="45" y="3"/>
                </a:cxn>
                <a:cxn ang="0">
                  <a:pos x="51" y="7"/>
                </a:cxn>
                <a:cxn ang="0">
                  <a:pos x="48" y="9"/>
                </a:cxn>
                <a:cxn ang="0">
                  <a:pos x="41" y="7"/>
                </a:cxn>
              </a:cxnLst>
              <a:rect l="0" t="0" r="r" b="b"/>
              <a:pathLst>
                <a:path w="52" h="16">
                  <a:moveTo>
                    <a:pt x="41" y="7"/>
                  </a:moveTo>
                  <a:cubicBezTo>
                    <a:pt x="38" y="7"/>
                    <a:pt x="37" y="8"/>
                    <a:pt x="34" y="8"/>
                  </a:cubicBezTo>
                  <a:cubicBezTo>
                    <a:pt x="32" y="8"/>
                    <a:pt x="27" y="10"/>
                    <a:pt x="24" y="11"/>
                  </a:cubicBezTo>
                  <a:cubicBezTo>
                    <a:pt x="21" y="12"/>
                    <a:pt x="21" y="16"/>
                    <a:pt x="19" y="14"/>
                  </a:cubicBezTo>
                  <a:cubicBezTo>
                    <a:pt x="17" y="12"/>
                    <a:pt x="17" y="11"/>
                    <a:pt x="13" y="11"/>
                  </a:cubicBezTo>
                  <a:cubicBezTo>
                    <a:pt x="9" y="11"/>
                    <a:pt x="0" y="10"/>
                    <a:pt x="4" y="8"/>
                  </a:cubicBezTo>
                  <a:cubicBezTo>
                    <a:pt x="9" y="7"/>
                    <a:pt x="10" y="7"/>
                    <a:pt x="14" y="7"/>
                  </a:cubicBezTo>
                  <a:cubicBezTo>
                    <a:pt x="19" y="7"/>
                    <a:pt x="24" y="6"/>
                    <a:pt x="28" y="5"/>
                  </a:cubicBezTo>
                  <a:cubicBezTo>
                    <a:pt x="32" y="5"/>
                    <a:pt x="33" y="0"/>
                    <a:pt x="36" y="1"/>
                  </a:cubicBezTo>
                  <a:cubicBezTo>
                    <a:pt x="39" y="1"/>
                    <a:pt x="40" y="2"/>
                    <a:pt x="45" y="3"/>
                  </a:cubicBezTo>
                  <a:cubicBezTo>
                    <a:pt x="51" y="4"/>
                    <a:pt x="51" y="5"/>
                    <a:pt x="51" y="7"/>
                  </a:cubicBezTo>
                  <a:cubicBezTo>
                    <a:pt x="52" y="9"/>
                    <a:pt x="50" y="10"/>
                    <a:pt x="48" y="9"/>
                  </a:cubicBezTo>
                  <a:cubicBezTo>
                    <a:pt x="45" y="8"/>
                    <a:pt x="44" y="6"/>
                    <a:pt x="41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9" name="Freeform 568"/>
            <p:cNvSpPr>
              <a:spLocks/>
            </p:cNvSpPr>
            <p:nvPr/>
          </p:nvSpPr>
          <p:spPr bwMode="auto">
            <a:xfrm>
              <a:off x="2216150" y="2053233"/>
              <a:ext cx="39688" cy="9525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10" y="0"/>
                </a:cxn>
                <a:cxn ang="0">
                  <a:pos x="15" y="4"/>
                </a:cxn>
              </a:cxnLst>
              <a:rect l="0" t="0" r="r" b="b"/>
              <a:pathLst>
                <a:path w="21" h="5">
                  <a:moveTo>
                    <a:pt x="15" y="4"/>
                  </a:moveTo>
                  <a:cubicBezTo>
                    <a:pt x="8" y="4"/>
                    <a:pt x="0" y="0"/>
                    <a:pt x="10" y="0"/>
                  </a:cubicBezTo>
                  <a:cubicBezTo>
                    <a:pt x="21" y="0"/>
                    <a:pt x="20" y="5"/>
                    <a:pt x="15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0" name="Freeform 569"/>
            <p:cNvSpPr>
              <a:spLocks/>
            </p:cNvSpPr>
            <p:nvPr/>
          </p:nvSpPr>
          <p:spPr bwMode="auto">
            <a:xfrm>
              <a:off x="2170113" y="2045295"/>
              <a:ext cx="66675" cy="12700"/>
            </a:xfrm>
            <a:custGeom>
              <a:avLst/>
              <a:gdLst/>
              <a:ahLst/>
              <a:cxnLst>
                <a:cxn ang="0">
                  <a:pos x="20" y="6"/>
                </a:cxn>
                <a:cxn ang="0">
                  <a:pos x="14" y="0"/>
                </a:cxn>
                <a:cxn ang="0">
                  <a:pos x="20" y="6"/>
                </a:cxn>
              </a:cxnLst>
              <a:rect l="0" t="0" r="r" b="b"/>
              <a:pathLst>
                <a:path w="35" h="7">
                  <a:moveTo>
                    <a:pt x="20" y="6"/>
                  </a:moveTo>
                  <a:cubicBezTo>
                    <a:pt x="14" y="7"/>
                    <a:pt x="0" y="0"/>
                    <a:pt x="14" y="0"/>
                  </a:cubicBezTo>
                  <a:cubicBezTo>
                    <a:pt x="27" y="1"/>
                    <a:pt x="35" y="5"/>
                    <a:pt x="20" y="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1" name="Freeform 570"/>
            <p:cNvSpPr>
              <a:spLocks/>
            </p:cNvSpPr>
            <p:nvPr/>
          </p:nvSpPr>
          <p:spPr bwMode="auto">
            <a:xfrm>
              <a:off x="2189163" y="2034183"/>
              <a:ext cx="93662" cy="20637"/>
            </a:xfrm>
            <a:custGeom>
              <a:avLst/>
              <a:gdLst/>
              <a:ahLst/>
              <a:cxnLst>
                <a:cxn ang="0">
                  <a:pos x="25" y="8"/>
                </a:cxn>
                <a:cxn ang="0">
                  <a:pos x="12" y="4"/>
                </a:cxn>
                <a:cxn ang="0">
                  <a:pos x="5" y="2"/>
                </a:cxn>
                <a:cxn ang="0">
                  <a:pos x="19" y="2"/>
                </a:cxn>
                <a:cxn ang="0">
                  <a:pos x="30" y="1"/>
                </a:cxn>
                <a:cxn ang="0">
                  <a:pos x="47" y="3"/>
                </a:cxn>
                <a:cxn ang="0">
                  <a:pos x="40" y="5"/>
                </a:cxn>
                <a:cxn ang="0">
                  <a:pos x="43" y="9"/>
                </a:cxn>
                <a:cxn ang="0">
                  <a:pos x="39" y="11"/>
                </a:cxn>
                <a:cxn ang="0">
                  <a:pos x="25" y="8"/>
                </a:cxn>
              </a:cxnLst>
              <a:rect l="0" t="0" r="r" b="b"/>
              <a:pathLst>
                <a:path w="49" h="11">
                  <a:moveTo>
                    <a:pt x="25" y="8"/>
                  </a:moveTo>
                  <a:cubicBezTo>
                    <a:pt x="21" y="7"/>
                    <a:pt x="16" y="5"/>
                    <a:pt x="12" y="4"/>
                  </a:cubicBezTo>
                  <a:cubicBezTo>
                    <a:pt x="8" y="3"/>
                    <a:pt x="0" y="2"/>
                    <a:pt x="5" y="2"/>
                  </a:cubicBezTo>
                  <a:cubicBezTo>
                    <a:pt x="10" y="2"/>
                    <a:pt x="14" y="2"/>
                    <a:pt x="19" y="2"/>
                  </a:cubicBezTo>
                  <a:cubicBezTo>
                    <a:pt x="24" y="2"/>
                    <a:pt x="26" y="0"/>
                    <a:pt x="30" y="1"/>
                  </a:cubicBezTo>
                  <a:cubicBezTo>
                    <a:pt x="34" y="2"/>
                    <a:pt x="46" y="3"/>
                    <a:pt x="47" y="3"/>
                  </a:cubicBezTo>
                  <a:cubicBezTo>
                    <a:pt x="49" y="4"/>
                    <a:pt x="38" y="4"/>
                    <a:pt x="40" y="5"/>
                  </a:cubicBezTo>
                  <a:cubicBezTo>
                    <a:pt x="43" y="6"/>
                    <a:pt x="47" y="9"/>
                    <a:pt x="43" y="9"/>
                  </a:cubicBezTo>
                  <a:cubicBezTo>
                    <a:pt x="40" y="9"/>
                    <a:pt x="42" y="11"/>
                    <a:pt x="39" y="11"/>
                  </a:cubicBezTo>
                  <a:cubicBezTo>
                    <a:pt x="35" y="11"/>
                    <a:pt x="30" y="8"/>
                    <a:pt x="25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2" name="Freeform 571"/>
            <p:cNvSpPr>
              <a:spLocks/>
            </p:cNvSpPr>
            <p:nvPr/>
          </p:nvSpPr>
          <p:spPr bwMode="auto">
            <a:xfrm>
              <a:off x="2286000" y="2048470"/>
              <a:ext cx="25400" cy="6350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3" y="0"/>
                </a:cxn>
                <a:cxn ang="0">
                  <a:pos x="7" y="3"/>
                </a:cxn>
              </a:cxnLst>
              <a:rect l="0" t="0" r="r" b="b"/>
              <a:pathLst>
                <a:path w="13" h="3">
                  <a:moveTo>
                    <a:pt x="7" y="3"/>
                  </a:moveTo>
                  <a:cubicBezTo>
                    <a:pt x="2" y="2"/>
                    <a:pt x="0" y="0"/>
                    <a:pt x="3" y="0"/>
                  </a:cubicBezTo>
                  <a:cubicBezTo>
                    <a:pt x="7" y="0"/>
                    <a:pt x="13" y="3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3" name="Freeform 572"/>
            <p:cNvSpPr>
              <a:spLocks/>
            </p:cNvSpPr>
            <p:nvPr/>
          </p:nvSpPr>
          <p:spPr bwMode="auto">
            <a:xfrm>
              <a:off x="2286000" y="2035770"/>
              <a:ext cx="11113" cy="11113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1" y="2"/>
                </a:cxn>
                <a:cxn ang="0">
                  <a:pos x="6" y="2"/>
                </a:cxn>
                <a:cxn ang="0">
                  <a:pos x="3" y="4"/>
                </a:cxn>
              </a:cxnLst>
              <a:rect l="0" t="0" r="r" b="b"/>
              <a:pathLst>
                <a:path w="6" h="6">
                  <a:moveTo>
                    <a:pt x="3" y="4"/>
                  </a:moveTo>
                  <a:cubicBezTo>
                    <a:pt x="2" y="3"/>
                    <a:pt x="3" y="4"/>
                    <a:pt x="1" y="2"/>
                  </a:cubicBezTo>
                  <a:cubicBezTo>
                    <a:pt x="0" y="1"/>
                    <a:pt x="6" y="0"/>
                    <a:pt x="6" y="2"/>
                  </a:cubicBezTo>
                  <a:cubicBezTo>
                    <a:pt x="6" y="4"/>
                    <a:pt x="6" y="6"/>
                    <a:pt x="3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4" name="Freeform 573"/>
            <p:cNvSpPr>
              <a:spLocks/>
            </p:cNvSpPr>
            <p:nvPr/>
          </p:nvSpPr>
          <p:spPr bwMode="auto">
            <a:xfrm>
              <a:off x="2225675" y="2011958"/>
              <a:ext cx="76200" cy="20637"/>
            </a:xfrm>
            <a:custGeom>
              <a:avLst/>
              <a:gdLst/>
              <a:ahLst/>
              <a:cxnLst>
                <a:cxn ang="0">
                  <a:pos x="23" y="10"/>
                </a:cxn>
                <a:cxn ang="0">
                  <a:pos x="17" y="6"/>
                </a:cxn>
                <a:cxn ang="0">
                  <a:pos x="10" y="7"/>
                </a:cxn>
                <a:cxn ang="0">
                  <a:pos x="1" y="7"/>
                </a:cxn>
                <a:cxn ang="0">
                  <a:pos x="8" y="5"/>
                </a:cxn>
                <a:cxn ang="0">
                  <a:pos x="21" y="3"/>
                </a:cxn>
                <a:cxn ang="0">
                  <a:pos x="23" y="1"/>
                </a:cxn>
                <a:cxn ang="0">
                  <a:pos x="22" y="0"/>
                </a:cxn>
                <a:cxn ang="0">
                  <a:pos x="35" y="1"/>
                </a:cxn>
                <a:cxn ang="0">
                  <a:pos x="35" y="3"/>
                </a:cxn>
                <a:cxn ang="0">
                  <a:pos x="24" y="6"/>
                </a:cxn>
                <a:cxn ang="0">
                  <a:pos x="28" y="10"/>
                </a:cxn>
                <a:cxn ang="0">
                  <a:pos x="23" y="10"/>
                </a:cxn>
              </a:cxnLst>
              <a:rect l="0" t="0" r="r" b="b"/>
              <a:pathLst>
                <a:path w="40" h="10">
                  <a:moveTo>
                    <a:pt x="23" y="10"/>
                  </a:moveTo>
                  <a:cubicBezTo>
                    <a:pt x="21" y="10"/>
                    <a:pt x="20" y="5"/>
                    <a:pt x="17" y="6"/>
                  </a:cubicBezTo>
                  <a:cubicBezTo>
                    <a:pt x="15" y="7"/>
                    <a:pt x="13" y="7"/>
                    <a:pt x="10" y="7"/>
                  </a:cubicBezTo>
                  <a:cubicBezTo>
                    <a:pt x="7" y="7"/>
                    <a:pt x="0" y="9"/>
                    <a:pt x="1" y="7"/>
                  </a:cubicBezTo>
                  <a:cubicBezTo>
                    <a:pt x="3" y="6"/>
                    <a:pt x="4" y="5"/>
                    <a:pt x="8" y="5"/>
                  </a:cubicBezTo>
                  <a:cubicBezTo>
                    <a:pt x="12" y="5"/>
                    <a:pt x="16" y="3"/>
                    <a:pt x="21" y="3"/>
                  </a:cubicBezTo>
                  <a:cubicBezTo>
                    <a:pt x="26" y="3"/>
                    <a:pt x="25" y="1"/>
                    <a:pt x="23" y="1"/>
                  </a:cubicBezTo>
                  <a:cubicBezTo>
                    <a:pt x="21" y="1"/>
                    <a:pt x="16" y="0"/>
                    <a:pt x="22" y="0"/>
                  </a:cubicBezTo>
                  <a:cubicBezTo>
                    <a:pt x="27" y="0"/>
                    <a:pt x="30" y="0"/>
                    <a:pt x="35" y="1"/>
                  </a:cubicBezTo>
                  <a:cubicBezTo>
                    <a:pt x="40" y="2"/>
                    <a:pt x="39" y="2"/>
                    <a:pt x="35" y="3"/>
                  </a:cubicBezTo>
                  <a:cubicBezTo>
                    <a:pt x="32" y="3"/>
                    <a:pt x="25" y="6"/>
                    <a:pt x="24" y="6"/>
                  </a:cubicBezTo>
                  <a:cubicBezTo>
                    <a:pt x="22" y="6"/>
                    <a:pt x="26" y="10"/>
                    <a:pt x="28" y="10"/>
                  </a:cubicBezTo>
                  <a:cubicBezTo>
                    <a:pt x="30" y="10"/>
                    <a:pt x="25" y="10"/>
                    <a:pt x="23" y="1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5" name="Freeform 574"/>
            <p:cNvSpPr>
              <a:spLocks/>
            </p:cNvSpPr>
            <p:nvPr/>
          </p:nvSpPr>
          <p:spPr bwMode="auto">
            <a:xfrm>
              <a:off x="2381250" y="2000845"/>
              <a:ext cx="57150" cy="7938"/>
            </a:xfrm>
            <a:custGeom>
              <a:avLst/>
              <a:gdLst/>
              <a:ahLst/>
              <a:cxnLst>
                <a:cxn ang="0">
                  <a:pos x="24" y="3"/>
                </a:cxn>
                <a:cxn ang="0">
                  <a:pos x="8" y="0"/>
                </a:cxn>
                <a:cxn ang="0">
                  <a:pos x="24" y="3"/>
                </a:cxn>
              </a:cxnLst>
              <a:rect l="0" t="0" r="r" b="b"/>
              <a:pathLst>
                <a:path w="30" h="4">
                  <a:moveTo>
                    <a:pt x="24" y="3"/>
                  </a:moveTo>
                  <a:cubicBezTo>
                    <a:pt x="21" y="4"/>
                    <a:pt x="0" y="0"/>
                    <a:pt x="8" y="0"/>
                  </a:cubicBezTo>
                  <a:cubicBezTo>
                    <a:pt x="15" y="0"/>
                    <a:pt x="30" y="0"/>
                    <a:pt x="24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6" name="Freeform 575"/>
            <p:cNvSpPr>
              <a:spLocks/>
            </p:cNvSpPr>
            <p:nvPr/>
          </p:nvSpPr>
          <p:spPr bwMode="auto">
            <a:xfrm>
              <a:off x="2287588" y="1989733"/>
              <a:ext cx="33337" cy="9525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0" y="2"/>
                </a:cxn>
                <a:cxn ang="0">
                  <a:pos x="13" y="1"/>
                </a:cxn>
                <a:cxn ang="0">
                  <a:pos x="10" y="3"/>
                </a:cxn>
              </a:cxnLst>
              <a:rect l="0" t="0" r="r" b="b"/>
              <a:pathLst>
                <a:path w="17" h="5">
                  <a:moveTo>
                    <a:pt x="10" y="3"/>
                  </a:moveTo>
                  <a:cubicBezTo>
                    <a:pt x="7" y="3"/>
                    <a:pt x="0" y="5"/>
                    <a:pt x="0" y="2"/>
                  </a:cubicBezTo>
                  <a:cubicBezTo>
                    <a:pt x="0" y="0"/>
                    <a:pt x="9" y="1"/>
                    <a:pt x="13" y="1"/>
                  </a:cubicBezTo>
                  <a:cubicBezTo>
                    <a:pt x="17" y="1"/>
                    <a:pt x="11" y="3"/>
                    <a:pt x="10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7" name="Freeform 576"/>
            <p:cNvSpPr>
              <a:spLocks/>
            </p:cNvSpPr>
            <p:nvPr/>
          </p:nvSpPr>
          <p:spPr bwMode="auto">
            <a:xfrm>
              <a:off x="2330450" y="2034183"/>
              <a:ext cx="50800" cy="11112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6" y="3"/>
                </a:cxn>
                <a:cxn ang="0">
                  <a:pos x="24" y="1"/>
                </a:cxn>
                <a:cxn ang="0">
                  <a:pos x="16" y="6"/>
                </a:cxn>
              </a:cxnLst>
              <a:rect l="0" t="0" r="r" b="b"/>
              <a:pathLst>
                <a:path w="27" h="6">
                  <a:moveTo>
                    <a:pt x="16" y="6"/>
                  </a:moveTo>
                  <a:cubicBezTo>
                    <a:pt x="8" y="6"/>
                    <a:pt x="0" y="5"/>
                    <a:pt x="6" y="3"/>
                  </a:cubicBezTo>
                  <a:cubicBezTo>
                    <a:pt x="12" y="1"/>
                    <a:pt x="27" y="0"/>
                    <a:pt x="24" y="1"/>
                  </a:cubicBezTo>
                  <a:cubicBezTo>
                    <a:pt x="20" y="2"/>
                    <a:pt x="25" y="6"/>
                    <a:pt x="16" y="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8" name="Freeform 577"/>
            <p:cNvSpPr>
              <a:spLocks/>
            </p:cNvSpPr>
            <p:nvPr/>
          </p:nvSpPr>
          <p:spPr bwMode="auto">
            <a:xfrm>
              <a:off x="2305050" y="2094508"/>
              <a:ext cx="30163" cy="9525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5" y="1"/>
                </a:cxn>
                <a:cxn ang="0">
                  <a:pos x="8" y="4"/>
                </a:cxn>
              </a:cxnLst>
              <a:rect l="0" t="0" r="r" b="b"/>
              <a:pathLst>
                <a:path w="16" h="5">
                  <a:moveTo>
                    <a:pt x="8" y="4"/>
                  </a:moveTo>
                  <a:cubicBezTo>
                    <a:pt x="5" y="4"/>
                    <a:pt x="0" y="1"/>
                    <a:pt x="5" y="1"/>
                  </a:cubicBezTo>
                  <a:cubicBezTo>
                    <a:pt x="11" y="0"/>
                    <a:pt x="16" y="5"/>
                    <a:pt x="8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" name="Freeform 578"/>
            <p:cNvSpPr>
              <a:spLocks/>
            </p:cNvSpPr>
            <p:nvPr/>
          </p:nvSpPr>
          <p:spPr bwMode="auto">
            <a:xfrm>
              <a:off x="2805113" y="2043708"/>
              <a:ext cx="41275" cy="12700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6" y="2"/>
                </a:cxn>
                <a:cxn ang="0">
                  <a:pos x="19" y="3"/>
                </a:cxn>
                <a:cxn ang="0">
                  <a:pos x="12" y="6"/>
                </a:cxn>
              </a:cxnLst>
              <a:rect l="0" t="0" r="r" b="b"/>
              <a:pathLst>
                <a:path w="22" h="7">
                  <a:moveTo>
                    <a:pt x="12" y="6"/>
                  </a:moveTo>
                  <a:cubicBezTo>
                    <a:pt x="6" y="7"/>
                    <a:pt x="0" y="5"/>
                    <a:pt x="6" y="2"/>
                  </a:cubicBezTo>
                  <a:cubicBezTo>
                    <a:pt x="11" y="0"/>
                    <a:pt x="22" y="1"/>
                    <a:pt x="19" y="3"/>
                  </a:cubicBezTo>
                  <a:cubicBezTo>
                    <a:pt x="16" y="4"/>
                    <a:pt x="12" y="6"/>
                    <a:pt x="12" y="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" name="Freeform 579"/>
            <p:cNvSpPr>
              <a:spLocks/>
            </p:cNvSpPr>
            <p:nvPr/>
          </p:nvSpPr>
          <p:spPr bwMode="auto">
            <a:xfrm>
              <a:off x="3078163" y="2029420"/>
              <a:ext cx="30162" cy="9525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0" y="2"/>
                </a:cxn>
                <a:cxn ang="0">
                  <a:pos x="16" y="2"/>
                </a:cxn>
              </a:cxnLst>
              <a:rect l="0" t="0" r="r" b="b"/>
              <a:pathLst>
                <a:path w="16" h="5">
                  <a:moveTo>
                    <a:pt x="16" y="2"/>
                  </a:moveTo>
                  <a:cubicBezTo>
                    <a:pt x="16" y="5"/>
                    <a:pt x="0" y="5"/>
                    <a:pt x="0" y="2"/>
                  </a:cubicBezTo>
                  <a:cubicBezTo>
                    <a:pt x="0" y="0"/>
                    <a:pt x="16" y="0"/>
                    <a:pt x="16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1" name="Freeform 580"/>
            <p:cNvSpPr>
              <a:spLocks/>
            </p:cNvSpPr>
            <p:nvPr/>
          </p:nvSpPr>
          <p:spPr bwMode="auto">
            <a:xfrm>
              <a:off x="2798763" y="2464395"/>
              <a:ext cx="26987" cy="15875"/>
            </a:xfrm>
            <a:custGeom>
              <a:avLst/>
              <a:gdLst/>
              <a:ahLst/>
              <a:cxnLst>
                <a:cxn ang="0">
                  <a:pos x="11" y="8"/>
                </a:cxn>
                <a:cxn ang="0">
                  <a:pos x="2" y="4"/>
                </a:cxn>
                <a:cxn ang="0">
                  <a:pos x="9" y="1"/>
                </a:cxn>
                <a:cxn ang="0">
                  <a:pos x="11" y="8"/>
                </a:cxn>
              </a:cxnLst>
              <a:rect l="0" t="0" r="r" b="b"/>
              <a:pathLst>
                <a:path w="14" h="8">
                  <a:moveTo>
                    <a:pt x="11" y="8"/>
                  </a:moveTo>
                  <a:cubicBezTo>
                    <a:pt x="7" y="8"/>
                    <a:pt x="0" y="7"/>
                    <a:pt x="2" y="4"/>
                  </a:cubicBezTo>
                  <a:cubicBezTo>
                    <a:pt x="4" y="1"/>
                    <a:pt x="6" y="0"/>
                    <a:pt x="9" y="1"/>
                  </a:cubicBezTo>
                  <a:cubicBezTo>
                    <a:pt x="11" y="2"/>
                    <a:pt x="14" y="8"/>
                    <a:pt x="11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2" name="Freeform 581"/>
            <p:cNvSpPr>
              <a:spLocks/>
            </p:cNvSpPr>
            <p:nvPr/>
          </p:nvSpPr>
          <p:spPr bwMode="auto">
            <a:xfrm>
              <a:off x="5224463" y="5183783"/>
              <a:ext cx="39687" cy="23812"/>
            </a:xfrm>
            <a:custGeom>
              <a:avLst/>
              <a:gdLst/>
              <a:ahLst/>
              <a:cxnLst>
                <a:cxn ang="0">
                  <a:pos x="20" y="9"/>
                </a:cxn>
                <a:cxn ang="0">
                  <a:pos x="12" y="1"/>
                </a:cxn>
                <a:cxn ang="0">
                  <a:pos x="3" y="8"/>
                </a:cxn>
                <a:cxn ang="0">
                  <a:pos x="20" y="9"/>
                </a:cxn>
              </a:cxnLst>
              <a:rect l="0" t="0" r="r" b="b"/>
              <a:pathLst>
                <a:path w="21" h="13">
                  <a:moveTo>
                    <a:pt x="20" y="9"/>
                  </a:moveTo>
                  <a:cubicBezTo>
                    <a:pt x="21" y="4"/>
                    <a:pt x="18" y="0"/>
                    <a:pt x="12" y="1"/>
                  </a:cubicBezTo>
                  <a:cubicBezTo>
                    <a:pt x="7" y="1"/>
                    <a:pt x="0" y="5"/>
                    <a:pt x="3" y="8"/>
                  </a:cubicBezTo>
                  <a:cubicBezTo>
                    <a:pt x="7" y="11"/>
                    <a:pt x="19" y="13"/>
                    <a:pt x="20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3" name="Freeform 582"/>
            <p:cNvSpPr>
              <a:spLocks/>
            </p:cNvSpPr>
            <p:nvPr/>
          </p:nvSpPr>
          <p:spPr bwMode="auto">
            <a:xfrm>
              <a:off x="5262563" y="5150445"/>
              <a:ext cx="39687" cy="25400"/>
            </a:xfrm>
            <a:custGeom>
              <a:avLst/>
              <a:gdLst/>
              <a:ahLst/>
              <a:cxnLst>
                <a:cxn ang="0">
                  <a:pos x="11" y="9"/>
                </a:cxn>
                <a:cxn ang="0">
                  <a:pos x="1" y="10"/>
                </a:cxn>
                <a:cxn ang="0">
                  <a:pos x="13" y="2"/>
                </a:cxn>
                <a:cxn ang="0">
                  <a:pos x="19" y="3"/>
                </a:cxn>
                <a:cxn ang="0">
                  <a:pos x="19" y="5"/>
                </a:cxn>
                <a:cxn ang="0">
                  <a:pos x="11" y="9"/>
                </a:cxn>
              </a:cxnLst>
              <a:rect l="0" t="0" r="r" b="b"/>
              <a:pathLst>
                <a:path w="21" h="13">
                  <a:moveTo>
                    <a:pt x="11" y="9"/>
                  </a:moveTo>
                  <a:cubicBezTo>
                    <a:pt x="8" y="9"/>
                    <a:pt x="1" y="13"/>
                    <a:pt x="1" y="10"/>
                  </a:cubicBezTo>
                  <a:cubicBezTo>
                    <a:pt x="0" y="8"/>
                    <a:pt x="10" y="4"/>
                    <a:pt x="13" y="2"/>
                  </a:cubicBezTo>
                  <a:cubicBezTo>
                    <a:pt x="16" y="0"/>
                    <a:pt x="21" y="1"/>
                    <a:pt x="19" y="3"/>
                  </a:cubicBezTo>
                  <a:cubicBezTo>
                    <a:pt x="16" y="4"/>
                    <a:pt x="19" y="5"/>
                    <a:pt x="19" y="5"/>
                  </a:cubicBezTo>
                  <a:cubicBezTo>
                    <a:pt x="20" y="6"/>
                    <a:pt x="14" y="9"/>
                    <a:pt x="11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4" name="Freeform 583"/>
            <p:cNvSpPr>
              <a:spLocks/>
            </p:cNvSpPr>
            <p:nvPr/>
          </p:nvSpPr>
          <p:spPr bwMode="auto">
            <a:xfrm>
              <a:off x="1049338" y="3578820"/>
              <a:ext cx="25400" cy="58738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1" y="19"/>
                </a:cxn>
                <a:cxn ang="0">
                  <a:pos x="7" y="27"/>
                </a:cxn>
                <a:cxn ang="0">
                  <a:pos x="2" y="13"/>
                </a:cxn>
                <a:cxn ang="0">
                  <a:pos x="12" y="3"/>
                </a:cxn>
              </a:cxnLst>
              <a:rect l="0" t="0" r="r" b="b"/>
              <a:pathLst>
                <a:path w="13" h="31">
                  <a:moveTo>
                    <a:pt x="12" y="3"/>
                  </a:moveTo>
                  <a:cubicBezTo>
                    <a:pt x="13" y="7"/>
                    <a:pt x="13" y="16"/>
                    <a:pt x="11" y="19"/>
                  </a:cubicBezTo>
                  <a:cubicBezTo>
                    <a:pt x="9" y="23"/>
                    <a:pt x="13" y="31"/>
                    <a:pt x="7" y="27"/>
                  </a:cubicBezTo>
                  <a:cubicBezTo>
                    <a:pt x="2" y="23"/>
                    <a:pt x="0" y="18"/>
                    <a:pt x="2" y="13"/>
                  </a:cubicBezTo>
                  <a:cubicBezTo>
                    <a:pt x="3" y="8"/>
                    <a:pt x="12" y="0"/>
                    <a:pt x="12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5" name="Freeform 584"/>
            <p:cNvSpPr>
              <a:spLocks/>
            </p:cNvSpPr>
            <p:nvPr/>
          </p:nvSpPr>
          <p:spPr bwMode="auto">
            <a:xfrm>
              <a:off x="1038225" y="3635970"/>
              <a:ext cx="41275" cy="71438"/>
            </a:xfrm>
            <a:custGeom>
              <a:avLst/>
              <a:gdLst/>
              <a:ahLst/>
              <a:cxnLst>
                <a:cxn ang="0">
                  <a:pos x="19" y="6"/>
                </a:cxn>
                <a:cxn ang="0">
                  <a:pos x="15" y="2"/>
                </a:cxn>
                <a:cxn ang="0">
                  <a:pos x="4" y="7"/>
                </a:cxn>
                <a:cxn ang="0">
                  <a:pos x="0" y="6"/>
                </a:cxn>
                <a:cxn ang="0">
                  <a:pos x="3" y="16"/>
                </a:cxn>
                <a:cxn ang="0">
                  <a:pos x="6" y="30"/>
                </a:cxn>
                <a:cxn ang="0">
                  <a:pos x="9" y="35"/>
                </a:cxn>
                <a:cxn ang="0">
                  <a:pos x="21" y="26"/>
                </a:cxn>
                <a:cxn ang="0">
                  <a:pos x="19" y="6"/>
                </a:cxn>
              </a:cxnLst>
              <a:rect l="0" t="0" r="r" b="b"/>
              <a:pathLst>
                <a:path w="22" h="37">
                  <a:moveTo>
                    <a:pt x="19" y="6"/>
                  </a:moveTo>
                  <a:cubicBezTo>
                    <a:pt x="15" y="6"/>
                    <a:pt x="19" y="0"/>
                    <a:pt x="15" y="2"/>
                  </a:cubicBezTo>
                  <a:cubicBezTo>
                    <a:pt x="10" y="4"/>
                    <a:pt x="7" y="9"/>
                    <a:pt x="4" y="7"/>
                  </a:cubicBezTo>
                  <a:cubicBezTo>
                    <a:pt x="1" y="4"/>
                    <a:pt x="0" y="2"/>
                    <a:pt x="0" y="6"/>
                  </a:cubicBezTo>
                  <a:cubicBezTo>
                    <a:pt x="0" y="10"/>
                    <a:pt x="3" y="11"/>
                    <a:pt x="3" y="16"/>
                  </a:cubicBezTo>
                  <a:cubicBezTo>
                    <a:pt x="3" y="21"/>
                    <a:pt x="6" y="26"/>
                    <a:pt x="6" y="30"/>
                  </a:cubicBezTo>
                  <a:cubicBezTo>
                    <a:pt x="5" y="34"/>
                    <a:pt x="6" y="37"/>
                    <a:pt x="9" y="35"/>
                  </a:cubicBezTo>
                  <a:cubicBezTo>
                    <a:pt x="12" y="34"/>
                    <a:pt x="20" y="33"/>
                    <a:pt x="21" y="26"/>
                  </a:cubicBezTo>
                  <a:cubicBezTo>
                    <a:pt x="21" y="19"/>
                    <a:pt x="22" y="6"/>
                    <a:pt x="19" y="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6" name="Freeform 585"/>
            <p:cNvSpPr>
              <a:spLocks/>
            </p:cNvSpPr>
            <p:nvPr/>
          </p:nvSpPr>
          <p:spPr bwMode="auto">
            <a:xfrm>
              <a:off x="1141413" y="3726458"/>
              <a:ext cx="84137" cy="38100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3" y="4"/>
                </a:cxn>
                <a:cxn ang="0">
                  <a:pos x="14" y="11"/>
                </a:cxn>
                <a:cxn ang="0">
                  <a:pos x="33" y="20"/>
                </a:cxn>
                <a:cxn ang="0">
                  <a:pos x="39" y="17"/>
                </a:cxn>
                <a:cxn ang="0">
                  <a:pos x="35" y="9"/>
                </a:cxn>
                <a:cxn ang="0">
                  <a:pos x="40" y="0"/>
                </a:cxn>
                <a:cxn ang="0">
                  <a:pos x="24" y="2"/>
                </a:cxn>
                <a:cxn ang="0">
                  <a:pos x="13" y="0"/>
                </a:cxn>
              </a:cxnLst>
              <a:rect l="0" t="0" r="r" b="b"/>
              <a:pathLst>
                <a:path w="44" h="20">
                  <a:moveTo>
                    <a:pt x="13" y="0"/>
                  </a:moveTo>
                  <a:cubicBezTo>
                    <a:pt x="8" y="0"/>
                    <a:pt x="0" y="0"/>
                    <a:pt x="3" y="4"/>
                  </a:cubicBezTo>
                  <a:cubicBezTo>
                    <a:pt x="5" y="9"/>
                    <a:pt x="7" y="10"/>
                    <a:pt x="14" y="11"/>
                  </a:cubicBezTo>
                  <a:cubicBezTo>
                    <a:pt x="21" y="12"/>
                    <a:pt x="29" y="20"/>
                    <a:pt x="33" y="20"/>
                  </a:cubicBezTo>
                  <a:cubicBezTo>
                    <a:pt x="38" y="20"/>
                    <a:pt x="40" y="19"/>
                    <a:pt x="39" y="17"/>
                  </a:cubicBezTo>
                  <a:cubicBezTo>
                    <a:pt x="37" y="14"/>
                    <a:pt x="33" y="11"/>
                    <a:pt x="35" y="9"/>
                  </a:cubicBezTo>
                  <a:cubicBezTo>
                    <a:pt x="37" y="7"/>
                    <a:pt x="44" y="0"/>
                    <a:pt x="40" y="0"/>
                  </a:cubicBezTo>
                  <a:cubicBezTo>
                    <a:pt x="37" y="0"/>
                    <a:pt x="27" y="2"/>
                    <a:pt x="24" y="2"/>
                  </a:cubicBezTo>
                  <a:cubicBezTo>
                    <a:pt x="21" y="2"/>
                    <a:pt x="17" y="0"/>
                    <a:pt x="13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7" name="Freeform 586"/>
            <p:cNvSpPr>
              <a:spLocks/>
            </p:cNvSpPr>
            <p:nvPr/>
          </p:nvSpPr>
          <p:spPr bwMode="auto">
            <a:xfrm>
              <a:off x="1622425" y="3793133"/>
              <a:ext cx="65088" cy="31750"/>
            </a:xfrm>
            <a:custGeom>
              <a:avLst/>
              <a:gdLst/>
              <a:ahLst/>
              <a:cxnLst>
                <a:cxn ang="0">
                  <a:pos x="31" y="2"/>
                </a:cxn>
                <a:cxn ang="0">
                  <a:pos x="23" y="9"/>
                </a:cxn>
                <a:cxn ang="0">
                  <a:pos x="24" y="12"/>
                </a:cxn>
                <a:cxn ang="0">
                  <a:pos x="10" y="17"/>
                </a:cxn>
                <a:cxn ang="0">
                  <a:pos x="3" y="11"/>
                </a:cxn>
                <a:cxn ang="0">
                  <a:pos x="16" y="7"/>
                </a:cxn>
                <a:cxn ang="0">
                  <a:pos x="31" y="2"/>
                </a:cxn>
              </a:cxnLst>
              <a:rect l="0" t="0" r="r" b="b"/>
              <a:pathLst>
                <a:path w="34" h="17">
                  <a:moveTo>
                    <a:pt x="31" y="2"/>
                  </a:moveTo>
                  <a:cubicBezTo>
                    <a:pt x="34" y="0"/>
                    <a:pt x="21" y="8"/>
                    <a:pt x="23" y="9"/>
                  </a:cubicBezTo>
                  <a:cubicBezTo>
                    <a:pt x="26" y="10"/>
                    <a:pt x="29" y="12"/>
                    <a:pt x="24" y="12"/>
                  </a:cubicBezTo>
                  <a:cubicBezTo>
                    <a:pt x="19" y="12"/>
                    <a:pt x="13" y="17"/>
                    <a:pt x="10" y="17"/>
                  </a:cubicBezTo>
                  <a:cubicBezTo>
                    <a:pt x="7" y="17"/>
                    <a:pt x="0" y="13"/>
                    <a:pt x="3" y="11"/>
                  </a:cubicBezTo>
                  <a:cubicBezTo>
                    <a:pt x="7" y="10"/>
                    <a:pt x="11" y="8"/>
                    <a:pt x="16" y="7"/>
                  </a:cubicBezTo>
                  <a:cubicBezTo>
                    <a:pt x="20" y="7"/>
                    <a:pt x="27" y="4"/>
                    <a:pt x="31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8" name="Freeform 587"/>
            <p:cNvSpPr>
              <a:spLocks/>
            </p:cNvSpPr>
            <p:nvPr/>
          </p:nvSpPr>
          <p:spPr bwMode="auto">
            <a:xfrm>
              <a:off x="1403350" y="3797895"/>
              <a:ext cx="79375" cy="20638"/>
            </a:xfrm>
            <a:custGeom>
              <a:avLst/>
              <a:gdLst/>
              <a:ahLst/>
              <a:cxnLst>
                <a:cxn ang="0">
                  <a:pos x="21" y="10"/>
                </a:cxn>
                <a:cxn ang="0">
                  <a:pos x="8" y="6"/>
                </a:cxn>
                <a:cxn ang="0">
                  <a:pos x="4" y="1"/>
                </a:cxn>
                <a:cxn ang="0">
                  <a:pos x="16" y="2"/>
                </a:cxn>
                <a:cxn ang="0">
                  <a:pos x="33" y="5"/>
                </a:cxn>
                <a:cxn ang="0">
                  <a:pos x="40" y="4"/>
                </a:cxn>
                <a:cxn ang="0">
                  <a:pos x="31" y="9"/>
                </a:cxn>
                <a:cxn ang="0">
                  <a:pos x="21" y="10"/>
                </a:cxn>
              </a:cxnLst>
              <a:rect l="0" t="0" r="r" b="b"/>
              <a:pathLst>
                <a:path w="42" h="11">
                  <a:moveTo>
                    <a:pt x="21" y="10"/>
                  </a:moveTo>
                  <a:cubicBezTo>
                    <a:pt x="18" y="11"/>
                    <a:pt x="13" y="9"/>
                    <a:pt x="8" y="6"/>
                  </a:cubicBezTo>
                  <a:cubicBezTo>
                    <a:pt x="4" y="3"/>
                    <a:pt x="0" y="0"/>
                    <a:pt x="4" y="1"/>
                  </a:cubicBezTo>
                  <a:cubicBezTo>
                    <a:pt x="8" y="1"/>
                    <a:pt x="10" y="2"/>
                    <a:pt x="16" y="2"/>
                  </a:cubicBezTo>
                  <a:cubicBezTo>
                    <a:pt x="22" y="2"/>
                    <a:pt x="28" y="5"/>
                    <a:pt x="33" y="5"/>
                  </a:cubicBezTo>
                  <a:cubicBezTo>
                    <a:pt x="37" y="5"/>
                    <a:pt x="42" y="3"/>
                    <a:pt x="40" y="4"/>
                  </a:cubicBezTo>
                  <a:cubicBezTo>
                    <a:pt x="39" y="5"/>
                    <a:pt x="35" y="9"/>
                    <a:pt x="31" y="9"/>
                  </a:cubicBezTo>
                  <a:cubicBezTo>
                    <a:pt x="27" y="9"/>
                    <a:pt x="25" y="10"/>
                    <a:pt x="21" y="1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9" name="Freeform 588"/>
            <p:cNvSpPr>
              <a:spLocks/>
            </p:cNvSpPr>
            <p:nvPr/>
          </p:nvSpPr>
          <p:spPr bwMode="auto">
            <a:xfrm>
              <a:off x="1370013" y="3058120"/>
              <a:ext cx="42862" cy="36513"/>
            </a:xfrm>
            <a:custGeom>
              <a:avLst/>
              <a:gdLst/>
              <a:ahLst/>
              <a:cxnLst>
                <a:cxn ang="0">
                  <a:pos x="3" y="11"/>
                </a:cxn>
                <a:cxn ang="0">
                  <a:pos x="7" y="2"/>
                </a:cxn>
                <a:cxn ang="0">
                  <a:pos x="18" y="2"/>
                </a:cxn>
                <a:cxn ang="0">
                  <a:pos x="3" y="11"/>
                </a:cxn>
              </a:cxnLst>
              <a:rect l="0" t="0" r="r" b="b"/>
              <a:pathLst>
                <a:path w="22" h="19">
                  <a:moveTo>
                    <a:pt x="3" y="11"/>
                  </a:moveTo>
                  <a:cubicBezTo>
                    <a:pt x="2" y="2"/>
                    <a:pt x="0" y="4"/>
                    <a:pt x="7" y="2"/>
                  </a:cubicBezTo>
                  <a:cubicBezTo>
                    <a:pt x="13" y="0"/>
                    <a:pt x="22" y="0"/>
                    <a:pt x="18" y="2"/>
                  </a:cubicBezTo>
                  <a:cubicBezTo>
                    <a:pt x="13" y="5"/>
                    <a:pt x="4" y="19"/>
                    <a:pt x="3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0" name="Freeform 589"/>
            <p:cNvSpPr>
              <a:spLocks/>
            </p:cNvSpPr>
            <p:nvPr/>
          </p:nvSpPr>
          <p:spPr bwMode="auto">
            <a:xfrm>
              <a:off x="1368425" y="3042245"/>
              <a:ext cx="31750" cy="15875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4" y="3"/>
                </a:cxn>
                <a:cxn ang="0">
                  <a:pos x="14" y="2"/>
                </a:cxn>
                <a:cxn ang="0">
                  <a:pos x="10" y="6"/>
                </a:cxn>
              </a:cxnLst>
              <a:rect l="0" t="0" r="r" b="b"/>
              <a:pathLst>
                <a:path w="17" h="8">
                  <a:moveTo>
                    <a:pt x="10" y="6"/>
                  </a:moveTo>
                  <a:cubicBezTo>
                    <a:pt x="7" y="5"/>
                    <a:pt x="0" y="4"/>
                    <a:pt x="4" y="3"/>
                  </a:cubicBezTo>
                  <a:cubicBezTo>
                    <a:pt x="8" y="2"/>
                    <a:pt x="13" y="0"/>
                    <a:pt x="14" y="2"/>
                  </a:cubicBezTo>
                  <a:cubicBezTo>
                    <a:pt x="15" y="4"/>
                    <a:pt x="17" y="8"/>
                    <a:pt x="10" y="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1" name="Freeform 590"/>
            <p:cNvSpPr>
              <a:spLocks/>
            </p:cNvSpPr>
            <p:nvPr/>
          </p:nvSpPr>
          <p:spPr bwMode="auto">
            <a:xfrm>
              <a:off x="1281113" y="3080345"/>
              <a:ext cx="20637" cy="47625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" y="14"/>
                </a:cxn>
                <a:cxn ang="0">
                  <a:pos x="2" y="22"/>
                </a:cxn>
                <a:cxn ang="0">
                  <a:pos x="10" y="3"/>
                </a:cxn>
              </a:cxnLst>
              <a:rect l="0" t="0" r="r" b="b"/>
              <a:pathLst>
                <a:path w="11" h="25">
                  <a:moveTo>
                    <a:pt x="10" y="3"/>
                  </a:moveTo>
                  <a:cubicBezTo>
                    <a:pt x="10" y="0"/>
                    <a:pt x="1" y="10"/>
                    <a:pt x="1" y="14"/>
                  </a:cubicBezTo>
                  <a:cubicBezTo>
                    <a:pt x="1" y="19"/>
                    <a:pt x="0" y="25"/>
                    <a:pt x="2" y="22"/>
                  </a:cubicBezTo>
                  <a:cubicBezTo>
                    <a:pt x="5" y="18"/>
                    <a:pt x="11" y="8"/>
                    <a:pt x="10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2" name="Freeform 591"/>
            <p:cNvSpPr>
              <a:spLocks/>
            </p:cNvSpPr>
            <p:nvPr/>
          </p:nvSpPr>
          <p:spPr bwMode="auto">
            <a:xfrm>
              <a:off x="1314450" y="2993033"/>
              <a:ext cx="19050" cy="17462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2" y="4"/>
                </a:cxn>
                <a:cxn ang="0">
                  <a:pos x="9" y="2"/>
                </a:cxn>
                <a:cxn ang="0">
                  <a:pos x="8" y="7"/>
                </a:cxn>
              </a:cxnLst>
              <a:rect l="0" t="0" r="r" b="b"/>
              <a:pathLst>
                <a:path w="10" h="9">
                  <a:moveTo>
                    <a:pt x="8" y="7"/>
                  </a:moveTo>
                  <a:cubicBezTo>
                    <a:pt x="5" y="9"/>
                    <a:pt x="0" y="5"/>
                    <a:pt x="2" y="4"/>
                  </a:cubicBezTo>
                  <a:cubicBezTo>
                    <a:pt x="5" y="2"/>
                    <a:pt x="9" y="0"/>
                    <a:pt x="9" y="2"/>
                  </a:cubicBezTo>
                  <a:cubicBezTo>
                    <a:pt x="10" y="4"/>
                    <a:pt x="10" y="5"/>
                    <a:pt x="8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3" name="Freeform 592"/>
            <p:cNvSpPr>
              <a:spLocks/>
            </p:cNvSpPr>
            <p:nvPr/>
          </p:nvSpPr>
          <p:spPr bwMode="auto">
            <a:xfrm>
              <a:off x="1111250" y="3151783"/>
              <a:ext cx="33338" cy="47625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18" y="11"/>
                </a:cxn>
                <a:cxn ang="0">
                  <a:pos x="15" y="18"/>
                </a:cxn>
                <a:cxn ang="0">
                  <a:pos x="14" y="23"/>
                </a:cxn>
                <a:cxn ang="0">
                  <a:pos x="8" y="18"/>
                </a:cxn>
                <a:cxn ang="0">
                  <a:pos x="2" y="11"/>
                </a:cxn>
                <a:cxn ang="0">
                  <a:pos x="1" y="7"/>
                </a:cxn>
                <a:cxn ang="0">
                  <a:pos x="6" y="4"/>
                </a:cxn>
                <a:cxn ang="0">
                  <a:pos x="12" y="8"/>
                </a:cxn>
                <a:cxn ang="0">
                  <a:pos x="16" y="3"/>
                </a:cxn>
              </a:cxnLst>
              <a:rect l="0" t="0" r="r" b="b"/>
              <a:pathLst>
                <a:path w="18" h="25">
                  <a:moveTo>
                    <a:pt x="16" y="3"/>
                  </a:moveTo>
                  <a:cubicBezTo>
                    <a:pt x="17" y="0"/>
                    <a:pt x="18" y="9"/>
                    <a:pt x="18" y="11"/>
                  </a:cubicBezTo>
                  <a:cubicBezTo>
                    <a:pt x="18" y="14"/>
                    <a:pt x="15" y="16"/>
                    <a:pt x="15" y="18"/>
                  </a:cubicBezTo>
                  <a:cubicBezTo>
                    <a:pt x="15" y="21"/>
                    <a:pt x="16" y="25"/>
                    <a:pt x="14" y="23"/>
                  </a:cubicBezTo>
                  <a:cubicBezTo>
                    <a:pt x="12" y="22"/>
                    <a:pt x="11" y="21"/>
                    <a:pt x="8" y="18"/>
                  </a:cubicBezTo>
                  <a:cubicBezTo>
                    <a:pt x="5" y="16"/>
                    <a:pt x="4" y="13"/>
                    <a:pt x="2" y="11"/>
                  </a:cubicBezTo>
                  <a:cubicBezTo>
                    <a:pt x="1" y="9"/>
                    <a:pt x="0" y="6"/>
                    <a:pt x="1" y="7"/>
                  </a:cubicBezTo>
                  <a:cubicBezTo>
                    <a:pt x="3" y="7"/>
                    <a:pt x="5" y="5"/>
                    <a:pt x="6" y="4"/>
                  </a:cubicBezTo>
                  <a:cubicBezTo>
                    <a:pt x="8" y="2"/>
                    <a:pt x="10" y="6"/>
                    <a:pt x="12" y="8"/>
                  </a:cubicBezTo>
                  <a:cubicBezTo>
                    <a:pt x="14" y="11"/>
                    <a:pt x="16" y="6"/>
                    <a:pt x="16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4" name="Freeform 593"/>
            <p:cNvSpPr>
              <a:spLocks/>
            </p:cNvSpPr>
            <p:nvPr/>
          </p:nvSpPr>
          <p:spPr bwMode="auto">
            <a:xfrm>
              <a:off x="1079500" y="3169245"/>
              <a:ext cx="31750" cy="30163"/>
            </a:xfrm>
            <a:custGeom>
              <a:avLst/>
              <a:gdLst/>
              <a:ahLst/>
              <a:cxnLst>
                <a:cxn ang="0">
                  <a:pos x="14" y="14"/>
                </a:cxn>
                <a:cxn ang="0">
                  <a:pos x="8" y="13"/>
                </a:cxn>
                <a:cxn ang="0">
                  <a:pos x="5" y="11"/>
                </a:cxn>
                <a:cxn ang="0">
                  <a:pos x="1" y="5"/>
                </a:cxn>
                <a:cxn ang="0">
                  <a:pos x="6" y="2"/>
                </a:cxn>
                <a:cxn ang="0">
                  <a:pos x="12" y="4"/>
                </a:cxn>
                <a:cxn ang="0">
                  <a:pos x="14" y="14"/>
                </a:cxn>
              </a:cxnLst>
              <a:rect l="0" t="0" r="r" b="b"/>
              <a:pathLst>
                <a:path w="16" h="16">
                  <a:moveTo>
                    <a:pt x="14" y="14"/>
                  </a:moveTo>
                  <a:cubicBezTo>
                    <a:pt x="12" y="16"/>
                    <a:pt x="10" y="11"/>
                    <a:pt x="8" y="13"/>
                  </a:cubicBezTo>
                  <a:cubicBezTo>
                    <a:pt x="7" y="14"/>
                    <a:pt x="8" y="12"/>
                    <a:pt x="5" y="11"/>
                  </a:cubicBezTo>
                  <a:cubicBezTo>
                    <a:pt x="3" y="9"/>
                    <a:pt x="0" y="8"/>
                    <a:pt x="1" y="5"/>
                  </a:cubicBezTo>
                  <a:cubicBezTo>
                    <a:pt x="2" y="3"/>
                    <a:pt x="4" y="0"/>
                    <a:pt x="6" y="2"/>
                  </a:cubicBezTo>
                  <a:cubicBezTo>
                    <a:pt x="8" y="3"/>
                    <a:pt x="11" y="2"/>
                    <a:pt x="12" y="4"/>
                  </a:cubicBezTo>
                  <a:cubicBezTo>
                    <a:pt x="13" y="6"/>
                    <a:pt x="16" y="12"/>
                    <a:pt x="14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5" name="Freeform 594"/>
            <p:cNvSpPr>
              <a:spLocks/>
            </p:cNvSpPr>
            <p:nvPr/>
          </p:nvSpPr>
          <p:spPr bwMode="auto">
            <a:xfrm>
              <a:off x="890588" y="3670895"/>
              <a:ext cx="33337" cy="22225"/>
            </a:xfrm>
            <a:custGeom>
              <a:avLst/>
              <a:gdLst/>
              <a:ahLst/>
              <a:cxnLst>
                <a:cxn ang="0">
                  <a:pos x="15" y="7"/>
                </a:cxn>
                <a:cxn ang="0">
                  <a:pos x="12" y="11"/>
                </a:cxn>
                <a:cxn ang="0">
                  <a:pos x="8" y="9"/>
                </a:cxn>
                <a:cxn ang="0">
                  <a:pos x="4" y="8"/>
                </a:cxn>
                <a:cxn ang="0">
                  <a:pos x="13" y="2"/>
                </a:cxn>
                <a:cxn ang="0">
                  <a:pos x="15" y="7"/>
                </a:cxn>
              </a:cxnLst>
              <a:rect l="0" t="0" r="r" b="b"/>
              <a:pathLst>
                <a:path w="17" h="12">
                  <a:moveTo>
                    <a:pt x="15" y="7"/>
                  </a:moveTo>
                  <a:cubicBezTo>
                    <a:pt x="17" y="6"/>
                    <a:pt x="13" y="12"/>
                    <a:pt x="12" y="11"/>
                  </a:cubicBezTo>
                  <a:cubicBezTo>
                    <a:pt x="10" y="9"/>
                    <a:pt x="11" y="9"/>
                    <a:pt x="8" y="9"/>
                  </a:cubicBezTo>
                  <a:cubicBezTo>
                    <a:pt x="5" y="9"/>
                    <a:pt x="0" y="10"/>
                    <a:pt x="4" y="8"/>
                  </a:cubicBezTo>
                  <a:cubicBezTo>
                    <a:pt x="7" y="6"/>
                    <a:pt x="13" y="0"/>
                    <a:pt x="13" y="2"/>
                  </a:cubicBezTo>
                  <a:cubicBezTo>
                    <a:pt x="13" y="4"/>
                    <a:pt x="11" y="7"/>
                    <a:pt x="15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6" name="Freeform 595"/>
            <p:cNvSpPr>
              <a:spLocks/>
            </p:cNvSpPr>
            <p:nvPr/>
          </p:nvSpPr>
          <p:spPr bwMode="auto">
            <a:xfrm>
              <a:off x="654050" y="3064470"/>
              <a:ext cx="26988" cy="30163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0" y="10"/>
                </a:cxn>
                <a:cxn ang="0">
                  <a:pos x="7" y="13"/>
                </a:cxn>
                <a:cxn ang="0">
                  <a:pos x="3" y="14"/>
                </a:cxn>
                <a:cxn ang="0">
                  <a:pos x="2" y="9"/>
                </a:cxn>
                <a:cxn ang="0">
                  <a:pos x="12" y="2"/>
                </a:cxn>
              </a:cxnLst>
              <a:rect l="0" t="0" r="r" b="b"/>
              <a:pathLst>
                <a:path w="14" h="16">
                  <a:moveTo>
                    <a:pt x="12" y="2"/>
                  </a:moveTo>
                  <a:cubicBezTo>
                    <a:pt x="14" y="5"/>
                    <a:pt x="11" y="9"/>
                    <a:pt x="10" y="10"/>
                  </a:cubicBezTo>
                  <a:cubicBezTo>
                    <a:pt x="8" y="11"/>
                    <a:pt x="9" y="12"/>
                    <a:pt x="7" y="13"/>
                  </a:cubicBezTo>
                  <a:cubicBezTo>
                    <a:pt x="5" y="14"/>
                    <a:pt x="4" y="16"/>
                    <a:pt x="3" y="14"/>
                  </a:cubicBezTo>
                  <a:cubicBezTo>
                    <a:pt x="2" y="12"/>
                    <a:pt x="0" y="11"/>
                    <a:pt x="2" y="9"/>
                  </a:cubicBezTo>
                  <a:cubicBezTo>
                    <a:pt x="3" y="8"/>
                    <a:pt x="10" y="0"/>
                    <a:pt x="12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7" name="Freeform 596"/>
            <p:cNvSpPr>
              <a:spLocks/>
            </p:cNvSpPr>
            <p:nvPr/>
          </p:nvSpPr>
          <p:spPr bwMode="auto">
            <a:xfrm>
              <a:off x="661988" y="3099395"/>
              <a:ext cx="20637" cy="17463"/>
            </a:xfrm>
            <a:custGeom>
              <a:avLst/>
              <a:gdLst/>
              <a:ahLst/>
              <a:cxnLst>
                <a:cxn ang="0">
                  <a:pos x="9" y="1"/>
                </a:cxn>
                <a:cxn ang="0">
                  <a:pos x="6" y="1"/>
                </a:cxn>
                <a:cxn ang="0">
                  <a:pos x="3" y="5"/>
                </a:cxn>
                <a:cxn ang="0">
                  <a:pos x="8" y="7"/>
                </a:cxn>
                <a:cxn ang="0">
                  <a:pos x="9" y="1"/>
                </a:cxn>
              </a:cxnLst>
              <a:rect l="0" t="0" r="r" b="b"/>
              <a:pathLst>
                <a:path w="11" h="9">
                  <a:moveTo>
                    <a:pt x="9" y="1"/>
                  </a:moveTo>
                  <a:cubicBezTo>
                    <a:pt x="8" y="1"/>
                    <a:pt x="8" y="0"/>
                    <a:pt x="6" y="1"/>
                  </a:cubicBezTo>
                  <a:cubicBezTo>
                    <a:pt x="4" y="3"/>
                    <a:pt x="0" y="3"/>
                    <a:pt x="3" y="5"/>
                  </a:cubicBezTo>
                  <a:cubicBezTo>
                    <a:pt x="5" y="7"/>
                    <a:pt x="6" y="9"/>
                    <a:pt x="8" y="7"/>
                  </a:cubicBezTo>
                  <a:cubicBezTo>
                    <a:pt x="11" y="5"/>
                    <a:pt x="10" y="1"/>
                    <a:pt x="9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8" name="Freeform 597"/>
            <p:cNvSpPr>
              <a:spLocks/>
            </p:cNvSpPr>
            <p:nvPr/>
          </p:nvSpPr>
          <p:spPr bwMode="auto">
            <a:xfrm>
              <a:off x="682625" y="3113683"/>
              <a:ext cx="9525" cy="476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2"/>
                </a:cxn>
                <a:cxn ang="0">
                  <a:pos x="4" y="0"/>
                </a:cxn>
              </a:cxnLst>
              <a:rect l="0" t="0" r="r" b="b"/>
              <a:pathLst>
                <a:path w="5" h="3">
                  <a:moveTo>
                    <a:pt x="4" y="0"/>
                  </a:moveTo>
                  <a:cubicBezTo>
                    <a:pt x="2" y="1"/>
                    <a:pt x="0" y="2"/>
                    <a:pt x="2" y="2"/>
                  </a:cubicBezTo>
                  <a:cubicBezTo>
                    <a:pt x="3" y="3"/>
                    <a:pt x="5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9" name="Freeform 598"/>
            <p:cNvSpPr>
              <a:spLocks/>
            </p:cNvSpPr>
            <p:nvPr/>
          </p:nvSpPr>
          <p:spPr bwMode="auto">
            <a:xfrm>
              <a:off x="679450" y="3127970"/>
              <a:ext cx="9525" cy="12700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2" y="5"/>
                </a:cxn>
                <a:cxn ang="0">
                  <a:pos x="4" y="1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cubicBezTo>
                    <a:pt x="3" y="2"/>
                    <a:pt x="0" y="6"/>
                    <a:pt x="2" y="5"/>
                  </a:cubicBezTo>
                  <a:cubicBezTo>
                    <a:pt x="3" y="4"/>
                    <a:pt x="5" y="0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0" name="Freeform 599"/>
            <p:cNvSpPr>
              <a:spLocks/>
            </p:cNvSpPr>
            <p:nvPr/>
          </p:nvSpPr>
          <p:spPr bwMode="auto">
            <a:xfrm>
              <a:off x="682625" y="3140670"/>
              <a:ext cx="9525" cy="476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3"/>
                </a:cxn>
                <a:cxn ang="0">
                  <a:pos x="3" y="0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cubicBezTo>
                    <a:pt x="1" y="0"/>
                    <a:pt x="0" y="3"/>
                    <a:pt x="2" y="3"/>
                  </a:cubicBezTo>
                  <a:cubicBezTo>
                    <a:pt x="4" y="3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1" name="Freeform 600"/>
            <p:cNvSpPr>
              <a:spLocks/>
            </p:cNvSpPr>
            <p:nvPr/>
          </p:nvSpPr>
          <p:spPr bwMode="auto">
            <a:xfrm>
              <a:off x="719138" y="3212108"/>
              <a:ext cx="6350" cy="1270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6"/>
                </a:cxn>
                <a:cxn ang="0">
                  <a:pos x="2" y="1"/>
                </a:cxn>
              </a:cxnLst>
              <a:rect l="0" t="0" r="r" b="b"/>
              <a:pathLst>
                <a:path w="3" h="6">
                  <a:moveTo>
                    <a:pt x="2" y="1"/>
                  </a:moveTo>
                  <a:cubicBezTo>
                    <a:pt x="0" y="4"/>
                    <a:pt x="0" y="5"/>
                    <a:pt x="1" y="6"/>
                  </a:cubicBezTo>
                  <a:cubicBezTo>
                    <a:pt x="2" y="6"/>
                    <a:pt x="3" y="0"/>
                    <a:pt x="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2" name="Freeform 601"/>
            <p:cNvSpPr>
              <a:spLocks/>
            </p:cNvSpPr>
            <p:nvPr/>
          </p:nvSpPr>
          <p:spPr bwMode="auto">
            <a:xfrm>
              <a:off x="793750" y="2988270"/>
              <a:ext cx="14288" cy="19050"/>
            </a:xfrm>
            <a:custGeom>
              <a:avLst/>
              <a:gdLst/>
              <a:ahLst/>
              <a:cxnLst>
                <a:cxn ang="0">
                  <a:pos x="4" y="10"/>
                </a:cxn>
                <a:cxn ang="0">
                  <a:pos x="3" y="5"/>
                </a:cxn>
                <a:cxn ang="0">
                  <a:pos x="7" y="3"/>
                </a:cxn>
                <a:cxn ang="0">
                  <a:pos x="4" y="10"/>
                </a:cxn>
              </a:cxnLst>
              <a:rect l="0" t="0" r="r" b="b"/>
              <a:pathLst>
                <a:path w="7" h="10">
                  <a:moveTo>
                    <a:pt x="4" y="10"/>
                  </a:moveTo>
                  <a:cubicBezTo>
                    <a:pt x="2" y="9"/>
                    <a:pt x="0" y="8"/>
                    <a:pt x="3" y="5"/>
                  </a:cubicBezTo>
                  <a:cubicBezTo>
                    <a:pt x="5" y="2"/>
                    <a:pt x="7" y="0"/>
                    <a:pt x="7" y="3"/>
                  </a:cubicBezTo>
                  <a:cubicBezTo>
                    <a:pt x="7" y="5"/>
                    <a:pt x="5" y="10"/>
                    <a:pt x="4" y="1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3" name="Freeform 602"/>
            <p:cNvSpPr>
              <a:spLocks/>
            </p:cNvSpPr>
            <p:nvPr/>
          </p:nvSpPr>
          <p:spPr bwMode="auto">
            <a:xfrm>
              <a:off x="8326438" y="6150570"/>
              <a:ext cx="26987" cy="20638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8" y="4"/>
                </a:cxn>
                <a:cxn ang="0">
                  <a:pos x="3" y="1"/>
                </a:cxn>
                <a:cxn ang="0">
                  <a:pos x="0" y="6"/>
                </a:cxn>
                <a:cxn ang="0">
                  <a:pos x="4" y="11"/>
                </a:cxn>
                <a:cxn ang="0">
                  <a:pos x="12" y="3"/>
                </a:cxn>
              </a:cxnLst>
              <a:rect l="0" t="0" r="r" b="b"/>
              <a:pathLst>
                <a:path w="14" h="11">
                  <a:moveTo>
                    <a:pt x="12" y="3"/>
                  </a:moveTo>
                  <a:cubicBezTo>
                    <a:pt x="11" y="3"/>
                    <a:pt x="10" y="6"/>
                    <a:pt x="8" y="4"/>
                  </a:cubicBezTo>
                  <a:cubicBezTo>
                    <a:pt x="6" y="2"/>
                    <a:pt x="4" y="0"/>
                    <a:pt x="3" y="1"/>
                  </a:cubicBezTo>
                  <a:cubicBezTo>
                    <a:pt x="1" y="2"/>
                    <a:pt x="1" y="3"/>
                    <a:pt x="0" y="6"/>
                  </a:cubicBezTo>
                  <a:cubicBezTo>
                    <a:pt x="0" y="8"/>
                    <a:pt x="0" y="11"/>
                    <a:pt x="4" y="11"/>
                  </a:cubicBezTo>
                  <a:cubicBezTo>
                    <a:pt x="8" y="11"/>
                    <a:pt x="14" y="5"/>
                    <a:pt x="12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4" name="Freeform 603"/>
            <p:cNvSpPr>
              <a:spLocks/>
            </p:cNvSpPr>
            <p:nvPr/>
          </p:nvSpPr>
          <p:spPr bwMode="auto">
            <a:xfrm>
              <a:off x="8304213" y="6163270"/>
              <a:ext cx="30162" cy="17463"/>
            </a:xfrm>
            <a:custGeom>
              <a:avLst/>
              <a:gdLst/>
              <a:ahLst/>
              <a:cxnLst>
                <a:cxn ang="0">
                  <a:pos x="9" y="2"/>
                </a:cxn>
                <a:cxn ang="0">
                  <a:pos x="5" y="4"/>
                </a:cxn>
                <a:cxn ang="0">
                  <a:pos x="4" y="9"/>
                </a:cxn>
                <a:cxn ang="0">
                  <a:pos x="13" y="6"/>
                </a:cxn>
                <a:cxn ang="0">
                  <a:pos x="9" y="2"/>
                </a:cxn>
              </a:cxnLst>
              <a:rect l="0" t="0" r="r" b="b"/>
              <a:pathLst>
                <a:path w="16" h="9">
                  <a:moveTo>
                    <a:pt x="9" y="2"/>
                  </a:moveTo>
                  <a:cubicBezTo>
                    <a:pt x="9" y="0"/>
                    <a:pt x="7" y="3"/>
                    <a:pt x="5" y="4"/>
                  </a:cubicBezTo>
                  <a:cubicBezTo>
                    <a:pt x="4" y="6"/>
                    <a:pt x="0" y="9"/>
                    <a:pt x="4" y="9"/>
                  </a:cubicBezTo>
                  <a:cubicBezTo>
                    <a:pt x="7" y="8"/>
                    <a:pt x="16" y="7"/>
                    <a:pt x="13" y="6"/>
                  </a:cubicBezTo>
                  <a:cubicBezTo>
                    <a:pt x="10" y="4"/>
                    <a:pt x="9" y="3"/>
                    <a:pt x="9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5" name="Freeform 604"/>
            <p:cNvSpPr>
              <a:spLocks/>
            </p:cNvSpPr>
            <p:nvPr/>
          </p:nvSpPr>
          <p:spPr bwMode="auto">
            <a:xfrm>
              <a:off x="8269288" y="6150570"/>
              <a:ext cx="50800" cy="31750"/>
            </a:xfrm>
            <a:custGeom>
              <a:avLst/>
              <a:gdLst/>
              <a:ahLst/>
              <a:cxnLst>
                <a:cxn ang="0">
                  <a:pos x="23" y="3"/>
                </a:cxn>
                <a:cxn ang="0">
                  <a:pos x="16" y="4"/>
                </a:cxn>
                <a:cxn ang="0">
                  <a:pos x="15" y="1"/>
                </a:cxn>
                <a:cxn ang="0">
                  <a:pos x="10" y="2"/>
                </a:cxn>
                <a:cxn ang="0">
                  <a:pos x="10" y="4"/>
                </a:cxn>
                <a:cxn ang="0">
                  <a:pos x="12" y="7"/>
                </a:cxn>
                <a:cxn ang="0">
                  <a:pos x="8" y="8"/>
                </a:cxn>
                <a:cxn ang="0">
                  <a:pos x="9" y="12"/>
                </a:cxn>
                <a:cxn ang="0">
                  <a:pos x="4" y="12"/>
                </a:cxn>
                <a:cxn ang="0">
                  <a:pos x="3" y="13"/>
                </a:cxn>
                <a:cxn ang="0">
                  <a:pos x="8" y="16"/>
                </a:cxn>
                <a:cxn ang="0">
                  <a:pos x="17" y="13"/>
                </a:cxn>
                <a:cxn ang="0">
                  <a:pos x="23" y="3"/>
                </a:cxn>
              </a:cxnLst>
              <a:rect l="0" t="0" r="r" b="b"/>
              <a:pathLst>
                <a:path w="26" h="17">
                  <a:moveTo>
                    <a:pt x="23" y="3"/>
                  </a:moveTo>
                  <a:cubicBezTo>
                    <a:pt x="20" y="5"/>
                    <a:pt x="18" y="5"/>
                    <a:pt x="16" y="4"/>
                  </a:cubicBezTo>
                  <a:cubicBezTo>
                    <a:pt x="14" y="2"/>
                    <a:pt x="17" y="0"/>
                    <a:pt x="15" y="1"/>
                  </a:cubicBezTo>
                  <a:cubicBezTo>
                    <a:pt x="13" y="2"/>
                    <a:pt x="11" y="2"/>
                    <a:pt x="10" y="2"/>
                  </a:cubicBezTo>
                  <a:cubicBezTo>
                    <a:pt x="8" y="2"/>
                    <a:pt x="7" y="3"/>
                    <a:pt x="10" y="4"/>
                  </a:cubicBezTo>
                  <a:cubicBezTo>
                    <a:pt x="13" y="5"/>
                    <a:pt x="15" y="6"/>
                    <a:pt x="12" y="7"/>
                  </a:cubicBezTo>
                  <a:cubicBezTo>
                    <a:pt x="10" y="7"/>
                    <a:pt x="7" y="6"/>
                    <a:pt x="8" y="8"/>
                  </a:cubicBezTo>
                  <a:cubicBezTo>
                    <a:pt x="9" y="9"/>
                    <a:pt x="12" y="10"/>
                    <a:pt x="9" y="12"/>
                  </a:cubicBezTo>
                  <a:cubicBezTo>
                    <a:pt x="5" y="13"/>
                    <a:pt x="5" y="14"/>
                    <a:pt x="4" y="12"/>
                  </a:cubicBezTo>
                  <a:cubicBezTo>
                    <a:pt x="2" y="10"/>
                    <a:pt x="0" y="11"/>
                    <a:pt x="3" y="13"/>
                  </a:cubicBezTo>
                  <a:cubicBezTo>
                    <a:pt x="5" y="16"/>
                    <a:pt x="4" y="17"/>
                    <a:pt x="8" y="16"/>
                  </a:cubicBezTo>
                  <a:cubicBezTo>
                    <a:pt x="12" y="16"/>
                    <a:pt x="15" y="15"/>
                    <a:pt x="17" y="13"/>
                  </a:cubicBezTo>
                  <a:cubicBezTo>
                    <a:pt x="20" y="10"/>
                    <a:pt x="26" y="1"/>
                    <a:pt x="23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6" name="Freeform 605"/>
            <p:cNvSpPr>
              <a:spLocks/>
            </p:cNvSpPr>
            <p:nvPr/>
          </p:nvSpPr>
          <p:spPr bwMode="auto">
            <a:xfrm>
              <a:off x="7958138" y="6193433"/>
              <a:ext cx="65087" cy="23812"/>
            </a:xfrm>
            <a:custGeom>
              <a:avLst/>
              <a:gdLst/>
              <a:ahLst/>
              <a:cxnLst>
                <a:cxn ang="0">
                  <a:pos x="27" y="4"/>
                </a:cxn>
                <a:cxn ang="0">
                  <a:pos x="24" y="2"/>
                </a:cxn>
                <a:cxn ang="0">
                  <a:pos x="17" y="3"/>
                </a:cxn>
                <a:cxn ang="0">
                  <a:pos x="12" y="2"/>
                </a:cxn>
                <a:cxn ang="0">
                  <a:pos x="8" y="1"/>
                </a:cxn>
                <a:cxn ang="0">
                  <a:pos x="4" y="4"/>
                </a:cxn>
                <a:cxn ang="0">
                  <a:pos x="3" y="6"/>
                </a:cxn>
                <a:cxn ang="0">
                  <a:pos x="6" y="9"/>
                </a:cxn>
                <a:cxn ang="0">
                  <a:pos x="9" y="11"/>
                </a:cxn>
                <a:cxn ang="0">
                  <a:pos x="17" y="11"/>
                </a:cxn>
                <a:cxn ang="0">
                  <a:pos x="27" y="4"/>
                </a:cxn>
              </a:cxnLst>
              <a:rect l="0" t="0" r="r" b="b"/>
              <a:pathLst>
                <a:path w="34" h="12">
                  <a:moveTo>
                    <a:pt x="27" y="4"/>
                  </a:moveTo>
                  <a:cubicBezTo>
                    <a:pt x="25" y="4"/>
                    <a:pt x="27" y="2"/>
                    <a:pt x="24" y="2"/>
                  </a:cubicBezTo>
                  <a:cubicBezTo>
                    <a:pt x="20" y="2"/>
                    <a:pt x="19" y="3"/>
                    <a:pt x="17" y="3"/>
                  </a:cubicBezTo>
                  <a:cubicBezTo>
                    <a:pt x="15" y="3"/>
                    <a:pt x="13" y="4"/>
                    <a:pt x="12" y="2"/>
                  </a:cubicBezTo>
                  <a:cubicBezTo>
                    <a:pt x="11" y="0"/>
                    <a:pt x="9" y="0"/>
                    <a:pt x="8" y="1"/>
                  </a:cubicBezTo>
                  <a:cubicBezTo>
                    <a:pt x="6" y="2"/>
                    <a:pt x="6" y="4"/>
                    <a:pt x="4" y="4"/>
                  </a:cubicBezTo>
                  <a:cubicBezTo>
                    <a:pt x="2" y="4"/>
                    <a:pt x="0" y="5"/>
                    <a:pt x="3" y="6"/>
                  </a:cubicBezTo>
                  <a:cubicBezTo>
                    <a:pt x="6" y="7"/>
                    <a:pt x="4" y="8"/>
                    <a:pt x="6" y="9"/>
                  </a:cubicBezTo>
                  <a:cubicBezTo>
                    <a:pt x="7" y="11"/>
                    <a:pt x="6" y="11"/>
                    <a:pt x="9" y="11"/>
                  </a:cubicBezTo>
                  <a:cubicBezTo>
                    <a:pt x="12" y="11"/>
                    <a:pt x="14" y="12"/>
                    <a:pt x="17" y="11"/>
                  </a:cubicBezTo>
                  <a:cubicBezTo>
                    <a:pt x="19" y="11"/>
                    <a:pt x="34" y="4"/>
                    <a:pt x="27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7" name="Freeform 606"/>
            <p:cNvSpPr>
              <a:spLocks/>
            </p:cNvSpPr>
            <p:nvPr/>
          </p:nvSpPr>
          <p:spPr bwMode="auto">
            <a:xfrm>
              <a:off x="7951788" y="6220420"/>
              <a:ext cx="46037" cy="26988"/>
            </a:xfrm>
            <a:custGeom>
              <a:avLst/>
              <a:gdLst/>
              <a:ahLst/>
              <a:cxnLst>
                <a:cxn ang="0">
                  <a:pos x="22" y="6"/>
                </a:cxn>
                <a:cxn ang="0">
                  <a:pos x="16" y="3"/>
                </a:cxn>
                <a:cxn ang="0">
                  <a:pos x="8" y="1"/>
                </a:cxn>
                <a:cxn ang="0">
                  <a:pos x="3" y="2"/>
                </a:cxn>
                <a:cxn ang="0">
                  <a:pos x="8" y="7"/>
                </a:cxn>
                <a:cxn ang="0">
                  <a:pos x="7" y="13"/>
                </a:cxn>
                <a:cxn ang="0">
                  <a:pos x="11" y="11"/>
                </a:cxn>
                <a:cxn ang="0">
                  <a:pos x="14" y="13"/>
                </a:cxn>
                <a:cxn ang="0">
                  <a:pos x="19" y="12"/>
                </a:cxn>
                <a:cxn ang="0">
                  <a:pos x="22" y="6"/>
                </a:cxn>
              </a:cxnLst>
              <a:rect l="0" t="0" r="r" b="b"/>
              <a:pathLst>
                <a:path w="24" h="14">
                  <a:moveTo>
                    <a:pt x="22" y="6"/>
                  </a:moveTo>
                  <a:cubicBezTo>
                    <a:pt x="18" y="4"/>
                    <a:pt x="20" y="4"/>
                    <a:pt x="16" y="3"/>
                  </a:cubicBezTo>
                  <a:cubicBezTo>
                    <a:pt x="12" y="3"/>
                    <a:pt x="12" y="3"/>
                    <a:pt x="8" y="1"/>
                  </a:cubicBezTo>
                  <a:cubicBezTo>
                    <a:pt x="5" y="0"/>
                    <a:pt x="0" y="1"/>
                    <a:pt x="3" y="2"/>
                  </a:cubicBezTo>
                  <a:cubicBezTo>
                    <a:pt x="6" y="3"/>
                    <a:pt x="8" y="6"/>
                    <a:pt x="8" y="7"/>
                  </a:cubicBezTo>
                  <a:cubicBezTo>
                    <a:pt x="7" y="9"/>
                    <a:pt x="5" y="14"/>
                    <a:pt x="7" y="13"/>
                  </a:cubicBezTo>
                  <a:cubicBezTo>
                    <a:pt x="9" y="12"/>
                    <a:pt x="11" y="11"/>
                    <a:pt x="11" y="11"/>
                  </a:cubicBezTo>
                  <a:cubicBezTo>
                    <a:pt x="12" y="12"/>
                    <a:pt x="12" y="14"/>
                    <a:pt x="14" y="13"/>
                  </a:cubicBezTo>
                  <a:cubicBezTo>
                    <a:pt x="16" y="12"/>
                    <a:pt x="16" y="12"/>
                    <a:pt x="19" y="12"/>
                  </a:cubicBezTo>
                  <a:cubicBezTo>
                    <a:pt x="21" y="12"/>
                    <a:pt x="24" y="8"/>
                    <a:pt x="22" y="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8" name="Freeform 607"/>
            <p:cNvSpPr>
              <a:spLocks/>
            </p:cNvSpPr>
            <p:nvPr/>
          </p:nvSpPr>
          <p:spPr bwMode="auto">
            <a:xfrm>
              <a:off x="7945438" y="6179145"/>
              <a:ext cx="46037" cy="19050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4" y="1"/>
                </a:cxn>
                <a:cxn ang="0">
                  <a:pos x="9" y="1"/>
                </a:cxn>
                <a:cxn ang="0">
                  <a:pos x="5" y="2"/>
                </a:cxn>
                <a:cxn ang="0">
                  <a:pos x="2" y="4"/>
                </a:cxn>
                <a:cxn ang="0">
                  <a:pos x="3" y="7"/>
                </a:cxn>
                <a:cxn ang="0">
                  <a:pos x="3" y="9"/>
                </a:cxn>
                <a:cxn ang="0">
                  <a:pos x="11" y="9"/>
                </a:cxn>
                <a:cxn ang="0">
                  <a:pos x="17" y="6"/>
                </a:cxn>
                <a:cxn ang="0">
                  <a:pos x="18" y="0"/>
                </a:cxn>
              </a:cxnLst>
              <a:rect l="0" t="0" r="r" b="b"/>
              <a:pathLst>
                <a:path w="24" h="10">
                  <a:moveTo>
                    <a:pt x="18" y="0"/>
                  </a:moveTo>
                  <a:cubicBezTo>
                    <a:pt x="16" y="0"/>
                    <a:pt x="17" y="1"/>
                    <a:pt x="14" y="1"/>
                  </a:cubicBezTo>
                  <a:cubicBezTo>
                    <a:pt x="12" y="2"/>
                    <a:pt x="11" y="2"/>
                    <a:pt x="9" y="1"/>
                  </a:cubicBezTo>
                  <a:cubicBezTo>
                    <a:pt x="7" y="1"/>
                    <a:pt x="7" y="1"/>
                    <a:pt x="5" y="2"/>
                  </a:cubicBezTo>
                  <a:cubicBezTo>
                    <a:pt x="3" y="3"/>
                    <a:pt x="0" y="2"/>
                    <a:pt x="2" y="4"/>
                  </a:cubicBezTo>
                  <a:cubicBezTo>
                    <a:pt x="4" y="5"/>
                    <a:pt x="4" y="7"/>
                    <a:pt x="3" y="7"/>
                  </a:cubicBezTo>
                  <a:cubicBezTo>
                    <a:pt x="2" y="8"/>
                    <a:pt x="1" y="9"/>
                    <a:pt x="3" y="9"/>
                  </a:cubicBezTo>
                  <a:cubicBezTo>
                    <a:pt x="6" y="9"/>
                    <a:pt x="9" y="10"/>
                    <a:pt x="11" y="9"/>
                  </a:cubicBezTo>
                  <a:cubicBezTo>
                    <a:pt x="13" y="8"/>
                    <a:pt x="15" y="7"/>
                    <a:pt x="17" y="6"/>
                  </a:cubicBezTo>
                  <a:cubicBezTo>
                    <a:pt x="18" y="4"/>
                    <a:pt x="24" y="0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9" name="Freeform 608"/>
            <p:cNvSpPr>
              <a:spLocks/>
            </p:cNvSpPr>
            <p:nvPr/>
          </p:nvSpPr>
          <p:spPr bwMode="auto">
            <a:xfrm>
              <a:off x="7932738" y="6201370"/>
              <a:ext cx="38100" cy="19050"/>
            </a:xfrm>
            <a:custGeom>
              <a:avLst/>
              <a:gdLst/>
              <a:ahLst/>
              <a:cxnLst>
                <a:cxn ang="0">
                  <a:pos x="18" y="8"/>
                </a:cxn>
                <a:cxn ang="0">
                  <a:pos x="2" y="1"/>
                </a:cxn>
                <a:cxn ang="0">
                  <a:pos x="18" y="8"/>
                </a:cxn>
              </a:cxnLst>
              <a:rect l="0" t="0" r="r" b="b"/>
              <a:pathLst>
                <a:path w="20" h="10">
                  <a:moveTo>
                    <a:pt x="18" y="8"/>
                  </a:moveTo>
                  <a:cubicBezTo>
                    <a:pt x="16" y="7"/>
                    <a:pt x="0" y="0"/>
                    <a:pt x="2" y="1"/>
                  </a:cubicBezTo>
                  <a:cubicBezTo>
                    <a:pt x="5" y="3"/>
                    <a:pt x="20" y="10"/>
                    <a:pt x="18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0" name="Freeform 609"/>
            <p:cNvSpPr>
              <a:spLocks/>
            </p:cNvSpPr>
            <p:nvPr/>
          </p:nvSpPr>
          <p:spPr bwMode="auto">
            <a:xfrm>
              <a:off x="7916863" y="6164858"/>
              <a:ext cx="15875" cy="14287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4" y="4"/>
                </a:cxn>
                <a:cxn ang="0">
                  <a:pos x="5" y="0"/>
                </a:cxn>
                <a:cxn ang="0">
                  <a:pos x="8" y="4"/>
                </a:cxn>
              </a:cxnLst>
              <a:rect l="0" t="0" r="r" b="b"/>
              <a:pathLst>
                <a:path w="8" h="7">
                  <a:moveTo>
                    <a:pt x="8" y="4"/>
                  </a:moveTo>
                  <a:cubicBezTo>
                    <a:pt x="7" y="7"/>
                    <a:pt x="7" y="7"/>
                    <a:pt x="4" y="4"/>
                  </a:cubicBezTo>
                  <a:cubicBezTo>
                    <a:pt x="0" y="1"/>
                    <a:pt x="3" y="0"/>
                    <a:pt x="5" y="0"/>
                  </a:cubicBezTo>
                  <a:cubicBezTo>
                    <a:pt x="7" y="1"/>
                    <a:pt x="8" y="3"/>
                    <a:pt x="8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1" name="Freeform 610"/>
            <p:cNvSpPr>
              <a:spLocks/>
            </p:cNvSpPr>
            <p:nvPr/>
          </p:nvSpPr>
          <p:spPr bwMode="auto">
            <a:xfrm>
              <a:off x="7918450" y="6121995"/>
              <a:ext cx="36513" cy="36513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8" y="1"/>
                </a:cxn>
                <a:cxn ang="0">
                  <a:pos x="7" y="3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3" y="6"/>
                </a:cxn>
                <a:cxn ang="0">
                  <a:pos x="7" y="11"/>
                </a:cxn>
                <a:cxn ang="0">
                  <a:pos x="7" y="15"/>
                </a:cxn>
                <a:cxn ang="0">
                  <a:pos x="1" y="16"/>
                </a:cxn>
                <a:cxn ang="0">
                  <a:pos x="4" y="18"/>
                </a:cxn>
                <a:cxn ang="0">
                  <a:pos x="9" y="15"/>
                </a:cxn>
                <a:cxn ang="0">
                  <a:pos x="9" y="13"/>
                </a:cxn>
                <a:cxn ang="0">
                  <a:pos x="11" y="9"/>
                </a:cxn>
                <a:cxn ang="0">
                  <a:pos x="11" y="7"/>
                </a:cxn>
                <a:cxn ang="0">
                  <a:pos x="13" y="9"/>
                </a:cxn>
                <a:cxn ang="0">
                  <a:pos x="15" y="5"/>
                </a:cxn>
              </a:cxnLst>
              <a:rect l="0" t="0" r="r" b="b"/>
              <a:pathLst>
                <a:path w="19" h="19">
                  <a:moveTo>
                    <a:pt x="15" y="5"/>
                  </a:moveTo>
                  <a:cubicBezTo>
                    <a:pt x="13" y="5"/>
                    <a:pt x="11" y="1"/>
                    <a:pt x="8" y="1"/>
                  </a:cubicBezTo>
                  <a:cubicBezTo>
                    <a:pt x="5" y="0"/>
                    <a:pt x="5" y="1"/>
                    <a:pt x="7" y="3"/>
                  </a:cubicBezTo>
                  <a:cubicBezTo>
                    <a:pt x="9" y="5"/>
                    <a:pt x="9" y="6"/>
                    <a:pt x="8" y="7"/>
                  </a:cubicBezTo>
                  <a:cubicBezTo>
                    <a:pt x="6" y="7"/>
                    <a:pt x="7" y="7"/>
                    <a:pt x="4" y="5"/>
                  </a:cubicBezTo>
                  <a:cubicBezTo>
                    <a:pt x="1" y="4"/>
                    <a:pt x="0" y="4"/>
                    <a:pt x="3" y="6"/>
                  </a:cubicBezTo>
                  <a:cubicBezTo>
                    <a:pt x="5" y="8"/>
                    <a:pt x="7" y="8"/>
                    <a:pt x="7" y="11"/>
                  </a:cubicBezTo>
                  <a:cubicBezTo>
                    <a:pt x="7" y="13"/>
                    <a:pt x="8" y="14"/>
                    <a:pt x="7" y="15"/>
                  </a:cubicBezTo>
                  <a:cubicBezTo>
                    <a:pt x="5" y="16"/>
                    <a:pt x="2" y="15"/>
                    <a:pt x="1" y="16"/>
                  </a:cubicBezTo>
                  <a:cubicBezTo>
                    <a:pt x="1" y="17"/>
                    <a:pt x="2" y="19"/>
                    <a:pt x="4" y="18"/>
                  </a:cubicBezTo>
                  <a:cubicBezTo>
                    <a:pt x="6" y="17"/>
                    <a:pt x="9" y="17"/>
                    <a:pt x="9" y="15"/>
                  </a:cubicBezTo>
                  <a:cubicBezTo>
                    <a:pt x="9" y="14"/>
                    <a:pt x="8" y="14"/>
                    <a:pt x="9" y="13"/>
                  </a:cubicBezTo>
                  <a:cubicBezTo>
                    <a:pt x="10" y="12"/>
                    <a:pt x="11" y="11"/>
                    <a:pt x="11" y="9"/>
                  </a:cubicBezTo>
                  <a:cubicBezTo>
                    <a:pt x="11" y="7"/>
                    <a:pt x="9" y="4"/>
                    <a:pt x="11" y="7"/>
                  </a:cubicBezTo>
                  <a:cubicBezTo>
                    <a:pt x="12" y="11"/>
                    <a:pt x="10" y="12"/>
                    <a:pt x="13" y="9"/>
                  </a:cubicBezTo>
                  <a:cubicBezTo>
                    <a:pt x="15" y="7"/>
                    <a:pt x="19" y="6"/>
                    <a:pt x="15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2" name="Freeform 611"/>
            <p:cNvSpPr>
              <a:spLocks/>
            </p:cNvSpPr>
            <p:nvPr/>
          </p:nvSpPr>
          <p:spPr bwMode="auto">
            <a:xfrm>
              <a:off x="7915275" y="6066433"/>
              <a:ext cx="23813" cy="38100"/>
            </a:xfrm>
            <a:custGeom>
              <a:avLst/>
              <a:gdLst/>
              <a:ahLst/>
              <a:cxnLst>
                <a:cxn ang="0">
                  <a:pos x="13" y="13"/>
                </a:cxn>
                <a:cxn ang="0">
                  <a:pos x="11" y="9"/>
                </a:cxn>
                <a:cxn ang="0">
                  <a:pos x="11" y="4"/>
                </a:cxn>
                <a:cxn ang="0">
                  <a:pos x="7" y="1"/>
                </a:cxn>
                <a:cxn ang="0">
                  <a:pos x="6" y="5"/>
                </a:cxn>
                <a:cxn ang="0">
                  <a:pos x="4" y="11"/>
                </a:cxn>
                <a:cxn ang="0">
                  <a:pos x="1" y="13"/>
                </a:cxn>
                <a:cxn ang="0">
                  <a:pos x="2" y="18"/>
                </a:cxn>
                <a:cxn ang="0">
                  <a:pos x="6" y="14"/>
                </a:cxn>
                <a:cxn ang="0">
                  <a:pos x="8" y="20"/>
                </a:cxn>
                <a:cxn ang="0">
                  <a:pos x="13" y="13"/>
                </a:cxn>
              </a:cxnLst>
              <a:rect l="0" t="0" r="r" b="b"/>
              <a:pathLst>
                <a:path w="13" h="20">
                  <a:moveTo>
                    <a:pt x="13" y="13"/>
                  </a:moveTo>
                  <a:cubicBezTo>
                    <a:pt x="13" y="10"/>
                    <a:pt x="11" y="11"/>
                    <a:pt x="11" y="9"/>
                  </a:cubicBezTo>
                  <a:cubicBezTo>
                    <a:pt x="11" y="6"/>
                    <a:pt x="12" y="5"/>
                    <a:pt x="11" y="4"/>
                  </a:cubicBezTo>
                  <a:cubicBezTo>
                    <a:pt x="10" y="3"/>
                    <a:pt x="10" y="1"/>
                    <a:pt x="7" y="1"/>
                  </a:cubicBezTo>
                  <a:cubicBezTo>
                    <a:pt x="5" y="0"/>
                    <a:pt x="6" y="2"/>
                    <a:pt x="6" y="5"/>
                  </a:cubicBezTo>
                  <a:cubicBezTo>
                    <a:pt x="6" y="8"/>
                    <a:pt x="6" y="11"/>
                    <a:pt x="4" y="11"/>
                  </a:cubicBezTo>
                  <a:cubicBezTo>
                    <a:pt x="1" y="11"/>
                    <a:pt x="0" y="11"/>
                    <a:pt x="1" y="13"/>
                  </a:cubicBezTo>
                  <a:cubicBezTo>
                    <a:pt x="1" y="15"/>
                    <a:pt x="0" y="20"/>
                    <a:pt x="2" y="18"/>
                  </a:cubicBezTo>
                  <a:cubicBezTo>
                    <a:pt x="4" y="16"/>
                    <a:pt x="6" y="12"/>
                    <a:pt x="6" y="14"/>
                  </a:cubicBezTo>
                  <a:cubicBezTo>
                    <a:pt x="6" y="16"/>
                    <a:pt x="5" y="20"/>
                    <a:pt x="8" y="20"/>
                  </a:cubicBezTo>
                  <a:cubicBezTo>
                    <a:pt x="11" y="20"/>
                    <a:pt x="13" y="16"/>
                    <a:pt x="13" y="1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3" name="Freeform 612"/>
            <p:cNvSpPr>
              <a:spLocks/>
            </p:cNvSpPr>
            <p:nvPr/>
          </p:nvSpPr>
          <p:spPr bwMode="auto">
            <a:xfrm>
              <a:off x="7910513" y="6107708"/>
              <a:ext cx="14287" cy="26987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4" y="2"/>
                </a:cxn>
                <a:cxn ang="0">
                  <a:pos x="2" y="12"/>
                </a:cxn>
                <a:cxn ang="0">
                  <a:pos x="7" y="3"/>
                </a:cxn>
              </a:cxnLst>
              <a:rect l="0" t="0" r="r" b="b"/>
              <a:pathLst>
                <a:path w="7" h="14">
                  <a:moveTo>
                    <a:pt x="7" y="3"/>
                  </a:moveTo>
                  <a:cubicBezTo>
                    <a:pt x="6" y="1"/>
                    <a:pt x="5" y="0"/>
                    <a:pt x="4" y="2"/>
                  </a:cubicBezTo>
                  <a:cubicBezTo>
                    <a:pt x="2" y="3"/>
                    <a:pt x="0" y="14"/>
                    <a:pt x="2" y="12"/>
                  </a:cubicBezTo>
                  <a:cubicBezTo>
                    <a:pt x="3" y="10"/>
                    <a:pt x="7" y="4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4" name="Freeform 613"/>
            <p:cNvSpPr>
              <a:spLocks/>
            </p:cNvSpPr>
            <p:nvPr/>
          </p:nvSpPr>
          <p:spPr bwMode="auto">
            <a:xfrm>
              <a:off x="7908925" y="6037858"/>
              <a:ext cx="26988" cy="36512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9" y="1"/>
                </a:cxn>
                <a:cxn ang="0">
                  <a:pos x="8" y="6"/>
                </a:cxn>
                <a:cxn ang="0">
                  <a:pos x="6" y="8"/>
                </a:cxn>
                <a:cxn ang="0">
                  <a:pos x="4" y="5"/>
                </a:cxn>
                <a:cxn ang="0">
                  <a:pos x="2" y="10"/>
                </a:cxn>
                <a:cxn ang="0">
                  <a:pos x="2" y="14"/>
                </a:cxn>
                <a:cxn ang="0">
                  <a:pos x="5" y="14"/>
                </a:cxn>
                <a:cxn ang="0">
                  <a:pos x="6" y="17"/>
                </a:cxn>
                <a:cxn ang="0">
                  <a:pos x="13" y="14"/>
                </a:cxn>
                <a:cxn ang="0">
                  <a:pos x="14" y="10"/>
                </a:cxn>
                <a:cxn ang="0">
                  <a:pos x="10" y="6"/>
                </a:cxn>
              </a:cxnLst>
              <a:rect l="0" t="0" r="r" b="b"/>
              <a:pathLst>
                <a:path w="14" h="19">
                  <a:moveTo>
                    <a:pt x="10" y="6"/>
                  </a:moveTo>
                  <a:cubicBezTo>
                    <a:pt x="7" y="8"/>
                    <a:pt x="10" y="0"/>
                    <a:pt x="9" y="1"/>
                  </a:cubicBezTo>
                  <a:cubicBezTo>
                    <a:pt x="8" y="2"/>
                    <a:pt x="9" y="4"/>
                    <a:pt x="8" y="6"/>
                  </a:cubicBezTo>
                  <a:cubicBezTo>
                    <a:pt x="7" y="9"/>
                    <a:pt x="7" y="10"/>
                    <a:pt x="6" y="8"/>
                  </a:cubicBezTo>
                  <a:cubicBezTo>
                    <a:pt x="4" y="6"/>
                    <a:pt x="4" y="3"/>
                    <a:pt x="4" y="5"/>
                  </a:cubicBezTo>
                  <a:cubicBezTo>
                    <a:pt x="4" y="7"/>
                    <a:pt x="4" y="7"/>
                    <a:pt x="2" y="10"/>
                  </a:cubicBezTo>
                  <a:cubicBezTo>
                    <a:pt x="1" y="12"/>
                    <a:pt x="0" y="15"/>
                    <a:pt x="2" y="14"/>
                  </a:cubicBezTo>
                  <a:cubicBezTo>
                    <a:pt x="4" y="13"/>
                    <a:pt x="5" y="12"/>
                    <a:pt x="5" y="14"/>
                  </a:cubicBezTo>
                  <a:cubicBezTo>
                    <a:pt x="6" y="17"/>
                    <a:pt x="3" y="19"/>
                    <a:pt x="6" y="17"/>
                  </a:cubicBezTo>
                  <a:cubicBezTo>
                    <a:pt x="9" y="14"/>
                    <a:pt x="12" y="16"/>
                    <a:pt x="13" y="14"/>
                  </a:cubicBezTo>
                  <a:cubicBezTo>
                    <a:pt x="13" y="13"/>
                    <a:pt x="14" y="11"/>
                    <a:pt x="14" y="10"/>
                  </a:cubicBezTo>
                  <a:cubicBezTo>
                    <a:pt x="13" y="9"/>
                    <a:pt x="11" y="4"/>
                    <a:pt x="10" y="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5" name="Freeform 614"/>
            <p:cNvSpPr>
              <a:spLocks/>
            </p:cNvSpPr>
            <p:nvPr/>
          </p:nvSpPr>
          <p:spPr bwMode="auto">
            <a:xfrm>
              <a:off x="7934325" y="5936258"/>
              <a:ext cx="23813" cy="25400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11" y="6"/>
                </a:cxn>
                <a:cxn ang="0">
                  <a:pos x="7" y="3"/>
                </a:cxn>
                <a:cxn ang="0">
                  <a:pos x="7" y="0"/>
                </a:cxn>
                <a:cxn ang="0">
                  <a:pos x="2" y="1"/>
                </a:cxn>
                <a:cxn ang="0">
                  <a:pos x="6" y="4"/>
                </a:cxn>
                <a:cxn ang="0">
                  <a:pos x="8" y="8"/>
                </a:cxn>
                <a:cxn ang="0">
                  <a:pos x="9" y="11"/>
                </a:cxn>
              </a:cxnLst>
              <a:rect l="0" t="0" r="r" b="b"/>
              <a:pathLst>
                <a:path w="13" h="13">
                  <a:moveTo>
                    <a:pt x="9" y="11"/>
                  </a:moveTo>
                  <a:cubicBezTo>
                    <a:pt x="11" y="10"/>
                    <a:pt x="13" y="7"/>
                    <a:pt x="11" y="6"/>
                  </a:cubicBezTo>
                  <a:cubicBezTo>
                    <a:pt x="10" y="5"/>
                    <a:pt x="7" y="5"/>
                    <a:pt x="7" y="3"/>
                  </a:cubicBezTo>
                  <a:cubicBezTo>
                    <a:pt x="7" y="2"/>
                    <a:pt x="9" y="1"/>
                    <a:pt x="7" y="0"/>
                  </a:cubicBezTo>
                  <a:cubicBezTo>
                    <a:pt x="5" y="0"/>
                    <a:pt x="0" y="0"/>
                    <a:pt x="2" y="1"/>
                  </a:cubicBezTo>
                  <a:cubicBezTo>
                    <a:pt x="4" y="3"/>
                    <a:pt x="6" y="2"/>
                    <a:pt x="6" y="4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8" y="10"/>
                    <a:pt x="7" y="13"/>
                    <a:pt x="9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6" name="Freeform 615"/>
            <p:cNvSpPr>
              <a:spLocks/>
            </p:cNvSpPr>
            <p:nvPr/>
          </p:nvSpPr>
          <p:spPr bwMode="auto">
            <a:xfrm>
              <a:off x="7937500" y="5850533"/>
              <a:ext cx="26988" cy="52387"/>
            </a:xfrm>
            <a:custGeom>
              <a:avLst/>
              <a:gdLst/>
              <a:ahLst/>
              <a:cxnLst>
                <a:cxn ang="0">
                  <a:pos x="9" y="24"/>
                </a:cxn>
                <a:cxn ang="0">
                  <a:pos x="1" y="24"/>
                </a:cxn>
                <a:cxn ang="0">
                  <a:pos x="4" y="4"/>
                </a:cxn>
                <a:cxn ang="0">
                  <a:pos x="9" y="1"/>
                </a:cxn>
                <a:cxn ang="0">
                  <a:pos x="13" y="3"/>
                </a:cxn>
                <a:cxn ang="0">
                  <a:pos x="12" y="11"/>
                </a:cxn>
                <a:cxn ang="0">
                  <a:pos x="13" y="17"/>
                </a:cxn>
                <a:cxn ang="0">
                  <a:pos x="9" y="24"/>
                </a:cxn>
              </a:cxnLst>
              <a:rect l="0" t="0" r="r" b="b"/>
              <a:pathLst>
                <a:path w="14" h="27">
                  <a:moveTo>
                    <a:pt x="9" y="24"/>
                  </a:moveTo>
                  <a:cubicBezTo>
                    <a:pt x="7" y="26"/>
                    <a:pt x="0" y="27"/>
                    <a:pt x="1" y="24"/>
                  </a:cubicBezTo>
                  <a:cubicBezTo>
                    <a:pt x="2" y="21"/>
                    <a:pt x="4" y="5"/>
                    <a:pt x="4" y="4"/>
                  </a:cubicBezTo>
                  <a:cubicBezTo>
                    <a:pt x="4" y="2"/>
                    <a:pt x="7" y="1"/>
                    <a:pt x="9" y="1"/>
                  </a:cubicBezTo>
                  <a:cubicBezTo>
                    <a:pt x="11" y="1"/>
                    <a:pt x="13" y="0"/>
                    <a:pt x="13" y="3"/>
                  </a:cubicBezTo>
                  <a:cubicBezTo>
                    <a:pt x="13" y="6"/>
                    <a:pt x="12" y="9"/>
                    <a:pt x="12" y="11"/>
                  </a:cubicBezTo>
                  <a:cubicBezTo>
                    <a:pt x="12" y="14"/>
                    <a:pt x="13" y="17"/>
                    <a:pt x="13" y="17"/>
                  </a:cubicBezTo>
                  <a:cubicBezTo>
                    <a:pt x="14" y="18"/>
                    <a:pt x="12" y="23"/>
                    <a:pt x="9" y="2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7" name="Freeform 616"/>
            <p:cNvSpPr>
              <a:spLocks/>
            </p:cNvSpPr>
            <p:nvPr/>
          </p:nvSpPr>
          <p:spPr bwMode="auto">
            <a:xfrm>
              <a:off x="8042275" y="4429720"/>
              <a:ext cx="22225" cy="17463"/>
            </a:xfrm>
            <a:custGeom>
              <a:avLst/>
              <a:gdLst/>
              <a:ahLst/>
              <a:cxnLst>
                <a:cxn ang="0">
                  <a:pos x="8" y="6"/>
                </a:cxn>
                <a:cxn ang="0">
                  <a:pos x="2" y="5"/>
                </a:cxn>
                <a:cxn ang="0">
                  <a:pos x="2" y="0"/>
                </a:cxn>
                <a:cxn ang="0">
                  <a:pos x="8" y="6"/>
                </a:cxn>
              </a:cxnLst>
              <a:rect l="0" t="0" r="r" b="b"/>
              <a:pathLst>
                <a:path w="11" h="9">
                  <a:moveTo>
                    <a:pt x="8" y="6"/>
                  </a:moveTo>
                  <a:cubicBezTo>
                    <a:pt x="3" y="8"/>
                    <a:pt x="2" y="9"/>
                    <a:pt x="2" y="5"/>
                  </a:cubicBezTo>
                  <a:cubicBezTo>
                    <a:pt x="1" y="2"/>
                    <a:pt x="0" y="0"/>
                    <a:pt x="2" y="0"/>
                  </a:cubicBezTo>
                  <a:cubicBezTo>
                    <a:pt x="4" y="0"/>
                    <a:pt x="11" y="4"/>
                    <a:pt x="8" y="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8" name="Freeform 617"/>
            <p:cNvSpPr>
              <a:spLocks/>
            </p:cNvSpPr>
            <p:nvPr/>
          </p:nvSpPr>
          <p:spPr bwMode="auto">
            <a:xfrm>
              <a:off x="8256588" y="4464645"/>
              <a:ext cx="26987" cy="22225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7" y="5"/>
                </a:cxn>
                <a:cxn ang="0">
                  <a:pos x="9" y="0"/>
                </a:cxn>
                <a:cxn ang="0">
                  <a:pos x="11" y="11"/>
                </a:cxn>
                <a:cxn ang="0">
                  <a:pos x="2" y="9"/>
                </a:cxn>
              </a:cxnLst>
              <a:rect l="0" t="0" r="r" b="b"/>
              <a:pathLst>
                <a:path w="14" h="12">
                  <a:moveTo>
                    <a:pt x="2" y="9"/>
                  </a:moveTo>
                  <a:cubicBezTo>
                    <a:pt x="0" y="6"/>
                    <a:pt x="7" y="8"/>
                    <a:pt x="7" y="5"/>
                  </a:cubicBezTo>
                  <a:cubicBezTo>
                    <a:pt x="7" y="3"/>
                    <a:pt x="7" y="0"/>
                    <a:pt x="9" y="0"/>
                  </a:cubicBezTo>
                  <a:cubicBezTo>
                    <a:pt x="12" y="1"/>
                    <a:pt x="14" y="10"/>
                    <a:pt x="11" y="11"/>
                  </a:cubicBezTo>
                  <a:cubicBezTo>
                    <a:pt x="7" y="12"/>
                    <a:pt x="4" y="12"/>
                    <a:pt x="2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9" name="Freeform 618"/>
            <p:cNvSpPr>
              <a:spLocks/>
            </p:cNvSpPr>
            <p:nvPr/>
          </p:nvSpPr>
          <p:spPr bwMode="auto">
            <a:xfrm>
              <a:off x="8534400" y="4729758"/>
              <a:ext cx="69850" cy="63500"/>
            </a:xfrm>
            <a:custGeom>
              <a:avLst/>
              <a:gdLst/>
              <a:ahLst/>
              <a:cxnLst>
                <a:cxn ang="0">
                  <a:pos x="32" y="11"/>
                </a:cxn>
                <a:cxn ang="0">
                  <a:pos x="21" y="5"/>
                </a:cxn>
                <a:cxn ang="0">
                  <a:pos x="15" y="1"/>
                </a:cxn>
                <a:cxn ang="0">
                  <a:pos x="9" y="0"/>
                </a:cxn>
                <a:cxn ang="0">
                  <a:pos x="4" y="3"/>
                </a:cxn>
                <a:cxn ang="0">
                  <a:pos x="2" y="8"/>
                </a:cxn>
                <a:cxn ang="0">
                  <a:pos x="3" y="10"/>
                </a:cxn>
                <a:cxn ang="0">
                  <a:pos x="2" y="18"/>
                </a:cxn>
                <a:cxn ang="0">
                  <a:pos x="3" y="25"/>
                </a:cxn>
                <a:cxn ang="0">
                  <a:pos x="7" y="28"/>
                </a:cxn>
                <a:cxn ang="0">
                  <a:pos x="12" y="26"/>
                </a:cxn>
                <a:cxn ang="0">
                  <a:pos x="16" y="31"/>
                </a:cxn>
                <a:cxn ang="0">
                  <a:pos x="20" y="31"/>
                </a:cxn>
                <a:cxn ang="0">
                  <a:pos x="24" y="25"/>
                </a:cxn>
                <a:cxn ang="0">
                  <a:pos x="32" y="11"/>
                </a:cxn>
              </a:cxnLst>
              <a:rect l="0" t="0" r="r" b="b"/>
              <a:pathLst>
                <a:path w="36" h="34">
                  <a:moveTo>
                    <a:pt x="32" y="11"/>
                  </a:moveTo>
                  <a:cubicBezTo>
                    <a:pt x="29" y="5"/>
                    <a:pt x="25" y="7"/>
                    <a:pt x="21" y="5"/>
                  </a:cubicBezTo>
                  <a:cubicBezTo>
                    <a:pt x="18" y="4"/>
                    <a:pt x="17" y="2"/>
                    <a:pt x="15" y="1"/>
                  </a:cubicBezTo>
                  <a:cubicBezTo>
                    <a:pt x="13" y="0"/>
                    <a:pt x="10" y="0"/>
                    <a:pt x="9" y="0"/>
                  </a:cubicBezTo>
                  <a:cubicBezTo>
                    <a:pt x="7" y="1"/>
                    <a:pt x="5" y="1"/>
                    <a:pt x="4" y="3"/>
                  </a:cubicBezTo>
                  <a:cubicBezTo>
                    <a:pt x="2" y="5"/>
                    <a:pt x="0" y="9"/>
                    <a:pt x="2" y="8"/>
                  </a:cubicBezTo>
                  <a:cubicBezTo>
                    <a:pt x="4" y="8"/>
                    <a:pt x="4" y="9"/>
                    <a:pt x="3" y="10"/>
                  </a:cubicBezTo>
                  <a:cubicBezTo>
                    <a:pt x="1" y="12"/>
                    <a:pt x="2" y="16"/>
                    <a:pt x="2" y="18"/>
                  </a:cubicBezTo>
                  <a:cubicBezTo>
                    <a:pt x="2" y="21"/>
                    <a:pt x="2" y="24"/>
                    <a:pt x="3" y="25"/>
                  </a:cubicBezTo>
                  <a:cubicBezTo>
                    <a:pt x="4" y="26"/>
                    <a:pt x="5" y="29"/>
                    <a:pt x="7" y="28"/>
                  </a:cubicBezTo>
                  <a:cubicBezTo>
                    <a:pt x="8" y="26"/>
                    <a:pt x="10" y="25"/>
                    <a:pt x="12" y="26"/>
                  </a:cubicBezTo>
                  <a:cubicBezTo>
                    <a:pt x="14" y="28"/>
                    <a:pt x="14" y="30"/>
                    <a:pt x="16" y="31"/>
                  </a:cubicBezTo>
                  <a:cubicBezTo>
                    <a:pt x="18" y="31"/>
                    <a:pt x="19" y="34"/>
                    <a:pt x="20" y="31"/>
                  </a:cubicBezTo>
                  <a:cubicBezTo>
                    <a:pt x="22" y="28"/>
                    <a:pt x="21" y="27"/>
                    <a:pt x="24" y="25"/>
                  </a:cubicBezTo>
                  <a:cubicBezTo>
                    <a:pt x="27" y="23"/>
                    <a:pt x="36" y="20"/>
                    <a:pt x="32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0" name="Freeform 619"/>
            <p:cNvSpPr>
              <a:spLocks/>
            </p:cNvSpPr>
            <p:nvPr/>
          </p:nvSpPr>
          <p:spPr bwMode="auto">
            <a:xfrm>
              <a:off x="8116888" y="4267795"/>
              <a:ext cx="57150" cy="1270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13" y="0"/>
                </a:cxn>
                <a:cxn ang="0">
                  <a:pos x="7" y="7"/>
                </a:cxn>
                <a:cxn ang="0">
                  <a:pos x="26" y="5"/>
                </a:cxn>
              </a:cxnLst>
              <a:rect l="0" t="0" r="r" b="b"/>
              <a:pathLst>
                <a:path w="30" h="7">
                  <a:moveTo>
                    <a:pt x="26" y="5"/>
                  </a:moveTo>
                  <a:cubicBezTo>
                    <a:pt x="19" y="2"/>
                    <a:pt x="20" y="0"/>
                    <a:pt x="13" y="0"/>
                  </a:cubicBezTo>
                  <a:cubicBezTo>
                    <a:pt x="6" y="0"/>
                    <a:pt x="0" y="7"/>
                    <a:pt x="7" y="7"/>
                  </a:cubicBezTo>
                  <a:cubicBezTo>
                    <a:pt x="14" y="7"/>
                    <a:pt x="30" y="7"/>
                    <a:pt x="26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1" name="Freeform 620"/>
            <p:cNvSpPr>
              <a:spLocks/>
            </p:cNvSpPr>
            <p:nvPr/>
          </p:nvSpPr>
          <p:spPr bwMode="auto">
            <a:xfrm>
              <a:off x="7831138" y="4266208"/>
              <a:ext cx="63500" cy="20637"/>
            </a:xfrm>
            <a:custGeom>
              <a:avLst/>
              <a:gdLst/>
              <a:ahLst/>
              <a:cxnLst>
                <a:cxn ang="0">
                  <a:pos x="32" y="8"/>
                </a:cxn>
                <a:cxn ang="0">
                  <a:pos x="18" y="0"/>
                </a:cxn>
                <a:cxn ang="0">
                  <a:pos x="7" y="4"/>
                </a:cxn>
                <a:cxn ang="0">
                  <a:pos x="20" y="10"/>
                </a:cxn>
                <a:cxn ang="0">
                  <a:pos x="28" y="9"/>
                </a:cxn>
                <a:cxn ang="0">
                  <a:pos x="32" y="8"/>
                </a:cxn>
              </a:cxnLst>
              <a:rect l="0" t="0" r="r" b="b"/>
              <a:pathLst>
                <a:path w="33" h="11">
                  <a:moveTo>
                    <a:pt x="32" y="8"/>
                  </a:moveTo>
                  <a:cubicBezTo>
                    <a:pt x="31" y="4"/>
                    <a:pt x="22" y="1"/>
                    <a:pt x="18" y="0"/>
                  </a:cubicBezTo>
                  <a:cubicBezTo>
                    <a:pt x="15" y="0"/>
                    <a:pt x="0" y="0"/>
                    <a:pt x="7" y="4"/>
                  </a:cubicBezTo>
                  <a:cubicBezTo>
                    <a:pt x="13" y="8"/>
                    <a:pt x="15" y="11"/>
                    <a:pt x="20" y="10"/>
                  </a:cubicBezTo>
                  <a:cubicBezTo>
                    <a:pt x="25" y="9"/>
                    <a:pt x="26" y="8"/>
                    <a:pt x="28" y="9"/>
                  </a:cubicBezTo>
                  <a:cubicBezTo>
                    <a:pt x="29" y="11"/>
                    <a:pt x="33" y="10"/>
                    <a:pt x="32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2" name="Freeform 621"/>
            <p:cNvSpPr>
              <a:spLocks/>
            </p:cNvSpPr>
            <p:nvPr/>
          </p:nvSpPr>
          <p:spPr bwMode="auto">
            <a:xfrm>
              <a:off x="7680325" y="4145558"/>
              <a:ext cx="263525" cy="87312"/>
            </a:xfrm>
            <a:custGeom>
              <a:avLst/>
              <a:gdLst/>
              <a:ahLst/>
              <a:cxnLst>
                <a:cxn ang="0">
                  <a:pos x="138" y="41"/>
                </a:cxn>
                <a:cxn ang="0">
                  <a:pos x="128" y="43"/>
                </a:cxn>
                <a:cxn ang="0">
                  <a:pos x="122" y="44"/>
                </a:cxn>
                <a:cxn ang="0">
                  <a:pos x="116" y="43"/>
                </a:cxn>
                <a:cxn ang="0">
                  <a:pos x="96" y="45"/>
                </a:cxn>
                <a:cxn ang="0">
                  <a:pos x="96" y="41"/>
                </a:cxn>
                <a:cxn ang="0">
                  <a:pos x="102" y="36"/>
                </a:cxn>
                <a:cxn ang="0">
                  <a:pos x="92" y="34"/>
                </a:cxn>
                <a:cxn ang="0">
                  <a:pos x="84" y="28"/>
                </a:cxn>
                <a:cxn ang="0">
                  <a:pos x="80" y="22"/>
                </a:cxn>
                <a:cxn ang="0">
                  <a:pos x="67" y="21"/>
                </a:cxn>
                <a:cxn ang="0">
                  <a:pos x="54" y="14"/>
                </a:cxn>
                <a:cxn ang="0">
                  <a:pos x="39" y="12"/>
                </a:cxn>
                <a:cxn ang="0">
                  <a:pos x="43" y="8"/>
                </a:cxn>
                <a:cxn ang="0">
                  <a:pos x="26" y="8"/>
                </a:cxn>
                <a:cxn ang="0">
                  <a:pos x="7" y="16"/>
                </a:cxn>
                <a:cxn ang="0">
                  <a:pos x="2" y="14"/>
                </a:cxn>
                <a:cxn ang="0">
                  <a:pos x="15" y="5"/>
                </a:cxn>
                <a:cxn ang="0">
                  <a:pos x="36" y="0"/>
                </a:cxn>
                <a:cxn ang="0">
                  <a:pos x="66" y="3"/>
                </a:cxn>
                <a:cxn ang="0">
                  <a:pos x="83" y="10"/>
                </a:cxn>
                <a:cxn ang="0">
                  <a:pos x="86" y="11"/>
                </a:cxn>
                <a:cxn ang="0">
                  <a:pos x="97" y="18"/>
                </a:cxn>
                <a:cxn ang="0">
                  <a:pos x="105" y="22"/>
                </a:cxn>
                <a:cxn ang="0">
                  <a:pos x="120" y="28"/>
                </a:cxn>
                <a:cxn ang="0">
                  <a:pos x="129" y="34"/>
                </a:cxn>
                <a:cxn ang="0">
                  <a:pos x="138" y="41"/>
                </a:cxn>
              </a:cxnLst>
              <a:rect l="0" t="0" r="r" b="b"/>
              <a:pathLst>
                <a:path w="138" h="46">
                  <a:moveTo>
                    <a:pt x="138" y="41"/>
                  </a:moveTo>
                  <a:cubicBezTo>
                    <a:pt x="138" y="46"/>
                    <a:pt x="130" y="42"/>
                    <a:pt x="128" y="43"/>
                  </a:cubicBezTo>
                  <a:cubicBezTo>
                    <a:pt x="126" y="44"/>
                    <a:pt x="124" y="45"/>
                    <a:pt x="122" y="44"/>
                  </a:cubicBezTo>
                  <a:cubicBezTo>
                    <a:pt x="119" y="43"/>
                    <a:pt x="118" y="43"/>
                    <a:pt x="116" y="43"/>
                  </a:cubicBezTo>
                  <a:cubicBezTo>
                    <a:pt x="113" y="43"/>
                    <a:pt x="99" y="45"/>
                    <a:pt x="96" y="45"/>
                  </a:cubicBezTo>
                  <a:cubicBezTo>
                    <a:pt x="94" y="45"/>
                    <a:pt x="92" y="43"/>
                    <a:pt x="96" y="41"/>
                  </a:cubicBezTo>
                  <a:cubicBezTo>
                    <a:pt x="100" y="39"/>
                    <a:pt x="104" y="38"/>
                    <a:pt x="102" y="36"/>
                  </a:cubicBezTo>
                  <a:cubicBezTo>
                    <a:pt x="99" y="35"/>
                    <a:pt x="97" y="36"/>
                    <a:pt x="92" y="34"/>
                  </a:cubicBezTo>
                  <a:cubicBezTo>
                    <a:pt x="87" y="32"/>
                    <a:pt x="86" y="32"/>
                    <a:pt x="84" y="28"/>
                  </a:cubicBezTo>
                  <a:cubicBezTo>
                    <a:pt x="82" y="24"/>
                    <a:pt x="84" y="22"/>
                    <a:pt x="80" y="22"/>
                  </a:cubicBezTo>
                  <a:cubicBezTo>
                    <a:pt x="76" y="22"/>
                    <a:pt x="70" y="23"/>
                    <a:pt x="67" y="21"/>
                  </a:cubicBezTo>
                  <a:cubicBezTo>
                    <a:pt x="63" y="18"/>
                    <a:pt x="60" y="15"/>
                    <a:pt x="54" y="14"/>
                  </a:cubicBezTo>
                  <a:cubicBezTo>
                    <a:pt x="49" y="14"/>
                    <a:pt x="37" y="14"/>
                    <a:pt x="39" y="12"/>
                  </a:cubicBezTo>
                  <a:cubicBezTo>
                    <a:pt x="41" y="10"/>
                    <a:pt x="46" y="9"/>
                    <a:pt x="43" y="8"/>
                  </a:cubicBezTo>
                  <a:cubicBezTo>
                    <a:pt x="40" y="7"/>
                    <a:pt x="29" y="6"/>
                    <a:pt x="26" y="8"/>
                  </a:cubicBezTo>
                  <a:cubicBezTo>
                    <a:pt x="24" y="9"/>
                    <a:pt x="12" y="16"/>
                    <a:pt x="7" y="16"/>
                  </a:cubicBezTo>
                  <a:cubicBezTo>
                    <a:pt x="3" y="16"/>
                    <a:pt x="0" y="17"/>
                    <a:pt x="2" y="14"/>
                  </a:cubicBezTo>
                  <a:cubicBezTo>
                    <a:pt x="5" y="11"/>
                    <a:pt x="10" y="6"/>
                    <a:pt x="15" y="5"/>
                  </a:cubicBezTo>
                  <a:cubicBezTo>
                    <a:pt x="20" y="3"/>
                    <a:pt x="27" y="0"/>
                    <a:pt x="36" y="0"/>
                  </a:cubicBezTo>
                  <a:cubicBezTo>
                    <a:pt x="45" y="1"/>
                    <a:pt x="61" y="1"/>
                    <a:pt x="66" y="3"/>
                  </a:cubicBezTo>
                  <a:cubicBezTo>
                    <a:pt x="70" y="6"/>
                    <a:pt x="83" y="11"/>
                    <a:pt x="83" y="10"/>
                  </a:cubicBezTo>
                  <a:cubicBezTo>
                    <a:pt x="83" y="9"/>
                    <a:pt x="84" y="8"/>
                    <a:pt x="86" y="11"/>
                  </a:cubicBezTo>
                  <a:cubicBezTo>
                    <a:pt x="89" y="13"/>
                    <a:pt x="89" y="14"/>
                    <a:pt x="97" y="18"/>
                  </a:cubicBezTo>
                  <a:cubicBezTo>
                    <a:pt x="105" y="22"/>
                    <a:pt x="99" y="17"/>
                    <a:pt x="105" y="22"/>
                  </a:cubicBezTo>
                  <a:cubicBezTo>
                    <a:pt x="110" y="26"/>
                    <a:pt x="118" y="27"/>
                    <a:pt x="120" y="28"/>
                  </a:cubicBezTo>
                  <a:cubicBezTo>
                    <a:pt x="121" y="29"/>
                    <a:pt x="125" y="34"/>
                    <a:pt x="129" y="34"/>
                  </a:cubicBezTo>
                  <a:cubicBezTo>
                    <a:pt x="134" y="34"/>
                    <a:pt x="138" y="38"/>
                    <a:pt x="138" y="4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3" name="Freeform 622"/>
            <p:cNvSpPr>
              <a:spLocks/>
            </p:cNvSpPr>
            <p:nvPr/>
          </p:nvSpPr>
          <p:spPr bwMode="auto">
            <a:xfrm>
              <a:off x="7842250" y="4088408"/>
              <a:ext cx="17463" cy="22225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1" y="8"/>
                </a:cxn>
                <a:cxn ang="0">
                  <a:pos x="3" y="3"/>
                </a:cxn>
                <a:cxn ang="0">
                  <a:pos x="5" y="12"/>
                </a:cxn>
              </a:cxnLst>
              <a:rect l="0" t="0" r="r" b="b"/>
              <a:pathLst>
                <a:path w="9" h="12">
                  <a:moveTo>
                    <a:pt x="5" y="12"/>
                  </a:moveTo>
                  <a:cubicBezTo>
                    <a:pt x="1" y="12"/>
                    <a:pt x="0" y="9"/>
                    <a:pt x="1" y="8"/>
                  </a:cubicBezTo>
                  <a:cubicBezTo>
                    <a:pt x="2" y="6"/>
                    <a:pt x="1" y="0"/>
                    <a:pt x="3" y="3"/>
                  </a:cubicBezTo>
                  <a:cubicBezTo>
                    <a:pt x="5" y="5"/>
                    <a:pt x="9" y="11"/>
                    <a:pt x="5" y="1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4" name="Freeform 623"/>
            <p:cNvSpPr>
              <a:spLocks/>
            </p:cNvSpPr>
            <p:nvPr/>
          </p:nvSpPr>
          <p:spPr bwMode="auto">
            <a:xfrm>
              <a:off x="7962900" y="4193183"/>
              <a:ext cx="11113" cy="11112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0" y="3"/>
                </a:cxn>
                <a:cxn ang="0">
                  <a:pos x="6" y="4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2"/>
                    <a:pt x="0" y="0"/>
                    <a:pt x="0" y="3"/>
                  </a:cubicBezTo>
                  <a:cubicBezTo>
                    <a:pt x="1" y="5"/>
                    <a:pt x="6" y="6"/>
                    <a:pt x="6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5" name="Freeform 624"/>
            <p:cNvSpPr>
              <a:spLocks/>
            </p:cNvSpPr>
            <p:nvPr/>
          </p:nvSpPr>
          <p:spPr bwMode="auto">
            <a:xfrm>
              <a:off x="8266113" y="3466108"/>
              <a:ext cx="34925" cy="39687"/>
            </a:xfrm>
            <a:custGeom>
              <a:avLst/>
              <a:gdLst/>
              <a:ahLst/>
              <a:cxnLst>
                <a:cxn ang="0">
                  <a:pos x="7" y="17"/>
                </a:cxn>
                <a:cxn ang="0">
                  <a:pos x="2" y="18"/>
                </a:cxn>
                <a:cxn ang="0">
                  <a:pos x="3" y="12"/>
                </a:cxn>
                <a:cxn ang="0">
                  <a:pos x="12" y="1"/>
                </a:cxn>
                <a:cxn ang="0">
                  <a:pos x="17" y="2"/>
                </a:cxn>
                <a:cxn ang="0">
                  <a:pos x="15" y="9"/>
                </a:cxn>
                <a:cxn ang="0">
                  <a:pos x="7" y="17"/>
                </a:cxn>
              </a:cxnLst>
              <a:rect l="0" t="0" r="r" b="b"/>
              <a:pathLst>
                <a:path w="18" h="21">
                  <a:moveTo>
                    <a:pt x="7" y="17"/>
                  </a:moveTo>
                  <a:cubicBezTo>
                    <a:pt x="7" y="21"/>
                    <a:pt x="2" y="20"/>
                    <a:pt x="2" y="18"/>
                  </a:cubicBezTo>
                  <a:cubicBezTo>
                    <a:pt x="2" y="15"/>
                    <a:pt x="0" y="14"/>
                    <a:pt x="3" y="12"/>
                  </a:cubicBezTo>
                  <a:cubicBezTo>
                    <a:pt x="5" y="9"/>
                    <a:pt x="9" y="1"/>
                    <a:pt x="12" y="1"/>
                  </a:cubicBezTo>
                  <a:cubicBezTo>
                    <a:pt x="14" y="1"/>
                    <a:pt x="18" y="0"/>
                    <a:pt x="17" y="2"/>
                  </a:cubicBezTo>
                  <a:cubicBezTo>
                    <a:pt x="15" y="4"/>
                    <a:pt x="16" y="6"/>
                    <a:pt x="15" y="9"/>
                  </a:cubicBezTo>
                  <a:cubicBezTo>
                    <a:pt x="14" y="11"/>
                    <a:pt x="8" y="15"/>
                    <a:pt x="7" y="1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6" name="Freeform 625"/>
            <p:cNvSpPr>
              <a:spLocks/>
            </p:cNvSpPr>
            <p:nvPr/>
          </p:nvSpPr>
          <p:spPr bwMode="auto">
            <a:xfrm>
              <a:off x="8288338" y="3483570"/>
              <a:ext cx="25400" cy="19050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1" y="5"/>
                </a:cxn>
                <a:cxn ang="0">
                  <a:pos x="9" y="1"/>
                </a:cxn>
                <a:cxn ang="0">
                  <a:pos x="9" y="6"/>
                </a:cxn>
                <a:cxn ang="0">
                  <a:pos x="5" y="10"/>
                </a:cxn>
              </a:cxnLst>
              <a:rect l="0" t="0" r="r" b="b"/>
              <a:pathLst>
                <a:path w="13" h="10">
                  <a:moveTo>
                    <a:pt x="5" y="10"/>
                  </a:moveTo>
                  <a:cubicBezTo>
                    <a:pt x="0" y="10"/>
                    <a:pt x="1" y="6"/>
                    <a:pt x="1" y="5"/>
                  </a:cubicBezTo>
                  <a:cubicBezTo>
                    <a:pt x="1" y="3"/>
                    <a:pt x="6" y="0"/>
                    <a:pt x="9" y="1"/>
                  </a:cubicBezTo>
                  <a:cubicBezTo>
                    <a:pt x="13" y="3"/>
                    <a:pt x="11" y="5"/>
                    <a:pt x="9" y="6"/>
                  </a:cubicBezTo>
                  <a:cubicBezTo>
                    <a:pt x="8" y="7"/>
                    <a:pt x="8" y="10"/>
                    <a:pt x="5" y="1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7" name="Freeform 626"/>
            <p:cNvSpPr>
              <a:spLocks/>
            </p:cNvSpPr>
            <p:nvPr/>
          </p:nvSpPr>
          <p:spPr bwMode="auto">
            <a:xfrm>
              <a:off x="8196263" y="3458170"/>
              <a:ext cx="61912" cy="36513"/>
            </a:xfrm>
            <a:custGeom>
              <a:avLst/>
              <a:gdLst/>
              <a:ahLst/>
              <a:cxnLst>
                <a:cxn ang="0">
                  <a:pos x="22" y="18"/>
                </a:cxn>
                <a:cxn ang="0">
                  <a:pos x="18" y="14"/>
                </a:cxn>
                <a:cxn ang="0">
                  <a:pos x="13" y="16"/>
                </a:cxn>
                <a:cxn ang="0">
                  <a:pos x="9" y="13"/>
                </a:cxn>
                <a:cxn ang="0">
                  <a:pos x="5" y="11"/>
                </a:cxn>
                <a:cxn ang="0">
                  <a:pos x="1" y="8"/>
                </a:cxn>
                <a:cxn ang="0">
                  <a:pos x="2" y="2"/>
                </a:cxn>
                <a:cxn ang="0">
                  <a:pos x="9" y="8"/>
                </a:cxn>
                <a:cxn ang="0">
                  <a:pos x="11" y="7"/>
                </a:cxn>
                <a:cxn ang="0">
                  <a:pos x="15" y="10"/>
                </a:cxn>
                <a:cxn ang="0">
                  <a:pos x="31" y="11"/>
                </a:cxn>
                <a:cxn ang="0">
                  <a:pos x="22" y="18"/>
                </a:cxn>
              </a:cxnLst>
              <a:rect l="0" t="0" r="r" b="b"/>
              <a:pathLst>
                <a:path w="33" h="19">
                  <a:moveTo>
                    <a:pt x="22" y="18"/>
                  </a:moveTo>
                  <a:cubicBezTo>
                    <a:pt x="17" y="19"/>
                    <a:pt x="20" y="14"/>
                    <a:pt x="18" y="14"/>
                  </a:cubicBezTo>
                  <a:cubicBezTo>
                    <a:pt x="16" y="15"/>
                    <a:pt x="16" y="17"/>
                    <a:pt x="13" y="16"/>
                  </a:cubicBezTo>
                  <a:cubicBezTo>
                    <a:pt x="11" y="15"/>
                    <a:pt x="11" y="14"/>
                    <a:pt x="9" y="13"/>
                  </a:cubicBezTo>
                  <a:cubicBezTo>
                    <a:pt x="7" y="11"/>
                    <a:pt x="8" y="11"/>
                    <a:pt x="5" y="11"/>
                  </a:cubicBezTo>
                  <a:cubicBezTo>
                    <a:pt x="3" y="10"/>
                    <a:pt x="2" y="10"/>
                    <a:pt x="1" y="8"/>
                  </a:cubicBezTo>
                  <a:cubicBezTo>
                    <a:pt x="0" y="5"/>
                    <a:pt x="1" y="0"/>
                    <a:pt x="2" y="2"/>
                  </a:cubicBezTo>
                  <a:cubicBezTo>
                    <a:pt x="4" y="4"/>
                    <a:pt x="7" y="8"/>
                    <a:pt x="9" y="8"/>
                  </a:cubicBezTo>
                  <a:cubicBezTo>
                    <a:pt x="10" y="8"/>
                    <a:pt x="9" y="6"/>
                    <a:pt x="11" y="7"/>
                  </a:cubicBezTo>
                  <a:cubicBezTo>
                    <a:pt x="13" y="9"/>
                    <a:pt x="11" y="10"/>
                    <a:pt x="15" y="10"/>
                  </a:cubicBezTo>
                  <a:cubicBezTo>
                    <a:pt x="19" y="10"/>
                    <a:pt x="33" y="10"/>
                    <a:pt x="31" y="11"/>
                  </a:cubicBezTo>
                  <a:cubicBezTo>
                    <a:pt x="28" y="11"/>
                    <a:pt x="25" y="17"/>
                    <a:pt x="22" y="1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8" name="Freeform 627"/>
            <p:cNvSpPr>
              <a:spLocks/>
            </p:cNvSpPr>
            <p:nvPr/>
          </p:nvSpPr>
          <p:spPr bwMode="auto">
            <a:xfrm>
              <a:off x="8193088" y="3369270"/>
              <a:ext cx="74612" cy="28575"/>
            </a:xfrm>
            <a:custGeom>
              <a:avLst/>
              <a:gdLst/>
              <a:ahLst/>
              <a:cxnLst>
                <a:cxn ang="0">
                  <a:pos x="34" y="13"/>
                </a:cxn>
                <a:cxn ang="0">
                  <a:pos x="13" y="9"/>
                </a:cxn>
                <a:cxn ang="0">
                  <a:pos x="2" y="1"/>
                </a:cxn>
                <a:cxn ang="0">
                  <a:pos x="24" y="5"/>
                </a:cxn>
                <a:cxn ang="0">
                  <a:pos x="34" y="13"/>
                </a:cxn>
              </a:cxnLst>
              <a:rect l="0" t="0" r="r" b="b"/>
              <a:pathLst>
                <a:path w="39" h="15">
                  <a:moveTo>
                    <a:pt x="34" y="13"/>
                  </a:moveTo>
                  <a:cubicBezTo>
                    <a:pt x="32" y="15"/>
                    <a:pt x="19" y="11"/>
                    <a:pt x="13" y="9"/>
                  </a:cubicBezTo>
                  <a:cubicBezTo>
                    <a:pt x="8" y="7"/>
                    <a:pt x="0" y="2"/>
                    <a:pt x="2" y="1"/>
                  </a:cubicBezTo>
                  <a:cubicBezTo>
                    <a:pt x="4" y="0"/>
                    <a:pt x="15" y="0"/>
                    <a:pt x="24" y="5"/>
                  </a:cubicBezTo>
                  <a:cubicBezTo>
                    <a:pt x="32" y="10"/>
                    <a:pt x="39" y="11"/>
                    <a:pt x="34" y="1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9" name="Freeform 628"/>
            <p:cNvSpPr>
              <a:spLocks/>
            </p:cNvSpPr>
            <p:nvPr/>
          </p:nvSpPr>
          <p:spPr bwMode="auto">
            <a:xfrm>
              <a:off x="8321675" y="3312120"/>
              <a:ext cx="161925" cy="153988"/>
            </a:xfrm>
            <a:custGeom>
              <a:avLst/>
              <a:gdLst/>
              <a:ahLst/>
              <a:cxnLst>
                <a:cxn ang="0">
                  <a:pos x="51" y="2"/>
                </a:cxn>
                <a:cxn ang="0">
                  <a:pos x="46" y="0"/>
                </a:cxn>
                <a:cxn ang="0">
                  <a:pos x="37" y="4"/>
                </a:cxn>
                <a:cxn ang="0">
                  <a:pos x="27" y="18"/>
                </a:cxn>
                <a:cxn ang="0">
                  <a:pos x="25" y="21"/>
                </a:cxn>
                <a:cxn ang="0">
                  <a:pos x="17" y="39"/>
                </a:cxn>
                <a:cxn ang="0">
                  <a:pos x="9" y="48"/>
                </a:cxn>
                <a:cxn ang="0">
                  <a:pos x="5" y="52"/>
                </a:cxn>
                <a:cxn ang="0">
                  <a:pos x="11" y="53"/>
                </a:cxn>
                <a:cxn ang="0">
                  <a:pos x="5" y="62"/>
                </a:cxn>
                <a:cxn ang="0">
                  <a:pos x="2" y="67"/>
                </a:cxn>
                <a:cxn ang="0">
                  <a:pos x="10" y="68"/>
                </a:cxn>
                <a:cxn ang="0">
                  <a:pos x="25" y="69"/>
                </a:cxn>
                <a:cxn ang="0">
                  <a:pos x="46" y="69"/>
                </a:cxn>
                <a:cxn ang="0">
                  <a:pos x="51" y="70"/>
                </a:cxn>
                <a:cxn ang="0">
                  <a:pos x="58" y="68"/>
                </a:cxn>
                <a:cxn ang="0">
                  <a:pos x="56" y="73"/>
                </a:cxn>
                <a:cxn ang="0">
                  <a:pos x="52" y="79"/>
                </a:cxn>
                <a:cxn ang="0">
                  <a:pos x="61" y="72"/>
                </a:cxn>
                <a:cxn ang="0">
                  <a:pos x="71" y="68"/>
                </a:cxn>
                <a:cxn ang="0">
                  <a:pos x="74" y="63"/>
                </a:cxn>
                <a:cxn ang="0">
                  <a:pos x="82" y="54"/>
                </a:cxn>
                <a:cxn ang="0">
                  <a:pos x="81" y="52"/>
                </a:cxn>
                <a:cxn ang="0">
                  <a:pos x="74" y="50"/>
                </a:cxn>
                <a:cxn ang="0">
                  <a:pos x="69" y="46"/>
                </a:cxn>
                <a:cxn ang="0">
                  <a:pos x="76" y="39"/>
                </a:cxn>
                <a:cxn ang="0">
                  <a:pos x="67" y="38"/>
                </a:cxn>
                <a:cxn ang="0">
                  <a:pos x="63" y="34"/>
                </a:cxn>
                <a:cxn ang="0">
                  <a:pos x="56" y="43"/>
                </a:cxn>
                <a:cxn ang="0">
                  <a:pos x="52" y="37"/>
                </a:cxn>
                <a:cxn ang="0">
                  <a:pos x="46" y="33"/>
                </a:cxn>
                <a:cxn ang="0">
                  <a:pos x="49" y="28"/>
                </a:cxn>
                <a:cxn ang="0">
                  <a:pos x="42" y="26"/>
                </a:cxn>
                <a:cxn ang="0">
                  <a:pos x="36" y="31"/>
                </a:cxn>
                <a:cxn ang="0">
                  <a:pos x="39" y="22"/>
                </a:cxn>
                <a:cxn ang="0">
                  <a:pos x="47" y="11"/>
                </a:cxn>
                <a:cxn ang="0">
                  <a:pos x="47" y="6"/>
                </a:cxn>
                <a:cxn ang="0">
                  <a:pos x="51" y="2"/>
                </a:cxn>
              </a:cxnLst>
              <a:rect l="0" t="0" r="r" b="b"/>
              <a:pathLst>
                <a:path w="85" h="81">
                  <a:moveTo>
                    <a:pt x="51" y="2"/>
                  </a:moveTo>
                  <a:cubicBezTo>
                    <a:pt x="54" y="0"/>
                    <a:pt x="49" y="0"/>
                    <a:pt x="46" y="0"/>
                  </a:cubicBezTo>
                  <a:cubicBezTo>
                    <a:pt x="42" y="0"/>
                    <a:pt x="40" y="1"/>
                    <a:pt x="37" y="4"/>
                  </a:cubicBezTo>
                  <a:cubicBezTo>
                    <a:pt x="35" y="6"/>
                    <a:pt x="29" y="16"/>
                    <a:pt x="27" y="18"/>
                  </a:cubicBezTo>
                  <a:cubicBezTo>
                    <a:pt x="25" y="19"/>
                    <a:pt x="25" y="18"/>
                    <a:pt x="25" y="21"/>
                  </a:cubicBezTo>
                  <a:cubicBezTo>
                    <a:pt x="24" y="24"/>
                    <a:pt x="19" y="37"/>
                    <a:pt x="17" y="39"/>
                  </a:cubicBezTo>
                  <a:cubicBezTo>
                    <a:pt x="15" y="42"/>
                    <a:pt x="11" y="46"/>
                    <a:pt x="9" y="48"/>
                  </a:cubicBezTo>
                  <a:cubicBezTo>
                    <a:pt x="7" y="51"/>
                    <a:pt x="3" y="51"/>
                    <a:pt x="5" y="52"/>
                  </a:cubicBezTo>
                  <a:cubicBezTo>
                    <a:pt x="7" y="53"/>
                    <a:pt x="10" y="52"/>
                    <a:pt x="11" y="53"/>
                  </a:cubicBezTo>
                  <a:cubicBezTo>
                    <a:pt x="11" y="55"/>
                    <a:pt x="8" y="60"/>
                    <a:pt x="5" y="62"/>
                  </a:cubicBezTo>
                  <a:cubicBezTo>
                    <a:pt x="1" y="63"/>
                    <a:pt x="0" y="65"/>
                    <a:pt x="2" y="67"/>
                  </a:cubicBezTo>
                  <a:cubicBezTo>
                    <a:pt x="4" y="68"/>
                    <a:pt x="7" y="70"/>
                    <a:pt x="10" y="68"/>
                  </a:cubicBezTo>
                  <a:cubicBezTo>
                    <a:pt x="13" y="66"/>
                    <a:pt x="21" y="68"/>
                    <a:pt x="25" y="69"/>
                  </a:cubicBezTo>
                  <a:cubicBezTo>
                    <a:pt x="30" y="70"/>
                    <a:pt x="42" y="68"/>
                    <a:pt x="46" y="69"/>
                  </a:cubicBezTo>
                  <a:cubicBezTo>
                    <a:pt x="49" y="69"/>
                    <a:pt x="48" y="71"/>
                    <a:pt x="51" y="70"/>
                  </a:cubicBezTo>
                  <a:cubicBezTo>
                    <a:pt x="54" y="69"/>
                    <a:pt x="57" y="66"/>
                    <a:pt x="58" y="68"/>
                  </a:cubicBezTo>
                  <a:cubicBezTo>
                    <a:pt x="58" y="69"/>
                    <a:pt x="58" y="70"/>
                    <a:pt x="56" y="73"/>
                  </a:cubicBezTo>
                  <a:cubicBezTo>
                    <a:pt x="53" y="76"/>
                    <a:pt x="48" y="81"/>
                    <a:pt x="52" y="79"/>
                  </a:cubicBezTo>
                  <a:cubicBezTo>
                    <a:pt x="56" y="77"/>
                    <a:pt x="57" y="74"/>
                    <a:pt x="61" y="72"/>
                  </a:cubicBezTo>
                  <a:cubicBezTo>
                    <a:pt x="66" y="70"/>
                    <a:pt x="69" y="70"/>
                    <a:pt x="71" y="68"/>
                  </a:cubicBezTo>
                  <a:cubicBezTo>
                    <a:pt x="73" y="66"/>
                    <a:pt x="73" y="66"/>
                    <a:pt x="74" y="63"/>
                  </a:cubicBezTo>
                  <a:cubicBezTo>
                    <a:pt x="76" y="60"/>
                    <a:pt x="79" y="56"/>
                    <a:pt x="82" y="54"/>
                  </a:cubicBezTo>
                  <a:cubicBezTo>
                    <a:pt x="84" y="52"/>
                    <a:pt x="85" y="51"/>
                    <a:pt x="81" y="52"/>
                  </a:cubicBezTo>
                  <a:cubicBezTo>
                    <a:pt x="76" y="52"/>
                    <a:pt x="78" y="54"/>
                    <a:pt x="74" y="50"/>
                  </a:cubicBezTo>
                  <a:cubicBezTo>
                    <a:pt x="70" y="46"/>
                    <a:pt x="67" y="47"/>
                    <a:pt x="69" y="46"/>
                  </a:cubicBezTo>
                  <a:cubicBezTo>
                    <a:pt x="72" y="44"/>
                    <a:pt x="82" y="40"/>
                    <a:pt x="76" y="39"/>
                  </a:cubicBezTo>
                  <a:cubicBezTo>
                    <a:pt x="70" y="38"/>
                    <a:pt x="68" y="41"/>
                    <a:pt x="67" y="38"/>
                  </a:cubicBezTo>
                  <a:cubicBezTo>
                    <a:pt x="65" y="36"/>
                    <a:pt x="65" y="31"/>
                    <a:pt x="63" y="34"/>
                  </a:cubicBezTo>
                  <a:cubicBezTo>
                    <a:pt x="61" y="38"/>
                    <a:pt x="56" y="44"/>
                    <a:pt x="56" y="43"/>
                  </a:cubicBezTo>
                  <a:cubicBezTo>
                    <a:pt x="56" y="42"/>
                    <a:pt x="57" y="38"/>
                    <a:pt x="52" y="37"/>
                  </a:cubicBezTo>
                  <a:cubicBezTo>
                    <a:pt x="48" y="36"/>
                    <a:pt x="45" y="34"/>
                    <a:pt x="46" y="33"/>
                  </a:cubicBezTo>
                  <a:cubicBezTo>
                    <a:pt x="46" y="31"/>
                    <a:pt x="53" y="30"/>
                    <a:pt x="49" y="28"/>
                  </a:cubicBezTo>
                  <a:cubicBezTo>
                    <a:pt x="45" y="27"/>
                    <a:pt x="45" y="23"/>
                    <a:pt x="42" y="26"/>
                  </a:cubicBezTo>
                  <a:cubicBezTo>
                    <a:pt x="39" y="30"/>
                    <a:pt x="36" y="35"/>
                    <a:pt x="36" y="31"/>
                  </a:cubicBezTo>
                  <a:cubicBezTo>
                    <a:pt x="36" y="27"/>
                    <a:pt x="36" y="25"/>
                    <a:pt x="39" y="22"/>
                  </a:cubicBezTo>
                  <a:cubicBezTo>
                    <a:pt x="42" y="19"/>
                    <a:pt x="45" y="13"/>
                    <a:pt x="47" y="11"/>
                  </a:cubicBezTo>
                  <a:cubicBezTo>
                    <a:pt x="49" y="8"/>
                    <a:pt x="49" y="6"/>
                    <a:pt x="47" y="6"/>
                  </a:cubicBezTo>
                  <a:cubicBezTo>
                    <a:pt x="45" y="6"/>
                    <a:pt x="49" y="4"/>
                    <a:pt x="51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0" name="Freeform 629"/>
            <p:cNvSpPr>
              <a:spLocks/>
            </p:cNvSpPr>
            <p:nvPr/>
          </p:nvSpPr>
          <p:spPr bwMode="auto">
            <a:xfrm>
              <a:off x="8455025" y="3421658"/>
              <a:ext cx="38100" cy="53975"/>
            </a:xfrm>
            <a:custGeom>
              <a:avLst/>
              <a:gdLst/>
              <a:ahLst/>
              <a:cxnLst>
                <a:cxn ang="0">
                  <a:pos x="15" y="1"/>
                </a:cxn>
                <a:cxn ang="0">
                  <a:pos x="6" y="11"/>
                </a:cxn>
                <a:cxn ang="0">
                  <a:pos x="1" y="23"/>
                </a:cxn>
                <a:cxn ang="0">
                  <a:pos x="9" y="18"/>
                </a:cxn>
                <a:cxn ang="0">
                  <a:pos x="9" y="26"/>
                </a:cxn>
                <a:cxn ang="0">
                  <a:pos x="14" y="24"/>
                </a:cxn>
                <a:cxn ang="0">
                  <a:pos x="16" y="16"/>
                </a:cxn>
                <a:cxn ang="0">
                  <a:pos x="19" y="8"/>
                </a:cxn>
                <a:cxn ang="0">
                  <a:pos x="13" y="10"/>
                </a:cxn>
                <a:cxn ang="0">
                  <a:pos x="15" y="1"/>
                </a:cxn>
              </a:cxnLst>
              <a:rect l="0" t="0" r="r" b="b"/>
              <a:pathLst>
                <a:path w="20" h="28">
                  <a:moveTo>
                    <a:pt x="15" y="1"/>
                  </a:moveTo>
                  <a:cubicBezTo>
                    <a:pt x="12" y="3"/>
                    <a:pt x="8" y="7"/>
                    <a:pt x="6" y="11"/>
                  </a:cubicBezTo>
                  <a:cubicBezTo>
                    <a:pt x="3" y="14"/>
                    <a:pt x="0" y="24"/>
                    <a:pt x="1" y="23"/>
                  </a:cubicBezTo>
                  <a:cubicBezTo>
                    <a:pt x="3" y="21"/>
                    <a:pt x="10" y="16"/>
                    <a:pt x="9" y="18"/>
                  </a:cubicBezTo>
                  <a:cubicBezTo>
                    <a:pt x="8" y="21"/>
                    <a:pt x="6" y="28"/>
                    <a:pt x="9" y="26"/>
                  </a:cubicBezTo>
                  <a:cubicBezTo>
                    <a:pt x="12" y="23"/>
                    <a:pt x="13" y="26"/>
                    <a:pt x="14" y="24"/>
                  </a:cubicBezTo>
                  <a:cubicBezTo>
                    <a:pt x="15" y="22"/>
                    <a:pt x="14" y="18"/>
                    <a:pt x="16" y="16"/>
                  </a:cubicBezTo>
                  <a:cubicBezTo>
                    <a:pt x="19" y="13"/>
                    <a:pt x="20" y="8"/>
                    <a:pt x="19" y="8"/>
                  </a:cubicBezTo>
                  <a:cubicBezTo>
                    <a:pt x="17" y="9"/>
                    <a:pt x="11" y="12"/>
                    <a:pt x="13" y="10"/>
                  </a:cubicBezTo>
                  <a:cubicBezTo>
                    <a:pt x="14" y="8"/>
                    <a:pt x="16" y="0"/>
                    <a:pt x="15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1" name="Freeform 630"/>
            <p:cNvSpPr>
              <a:spLocks/>
            </p:cNvSpPr>
            <p:nvPr/>
          </p:nvSpPr>
          <p:spPr bwMode="auto">
            <a:xfrm>
              <a:off x="8167688" y="2942233"/>
              <a:ext cx="20637" cy="28575"/>
            </a:xfrm>
            <a:custGeom>
              <a:avLst/>
              <a:gdLst/>
              <a:ahLst/>
              <a:cxnLst>
                <a:cxn ang="0">
                  <a:pos x="11" y="9"/>
                </a:cxn>
                <a:cxn ang="0">
                  <a:pos x="6" y="1"/>
                </a:cxn>
                <a:cxn ang="0">
                  <a:pos x="4" y="2"/>
                </a:cxn>
                <a:cxn ang="0">
                  <a:pos x="5" y="5"/>
                </a:cxn>
                <a:cxn ang="0">
                  <a:pos x="3" y="6"/>
                </a:cxn>
                <a:cxn ang="0">
                  <a:pos x="11" y="9"/>
                </a:cxn>
              </a:cxnLst>
              <a:rect l="0" t="0" r="r" b="b"/>
              <a:pathLst>
                <a:path w="11" h="15">
                  <a:moveTo>
                    <a:pt x="11" y="9"/>
                  </a:moveTo>
                  <a:cubicBezTo>
                    <a:pt x="11" y="7"/>
                    <a:pt x="8" y="3"/>
                    <a:pt x="6" y="1"/>
                  </a:cubicBezTo>
                  <a:cubicBezTo>
                    <a:pt x="5" y="0"/>
                    <a:pt x="2" y="0"/>
                    <a:pt x="4" y="2"/>
                  </a:cubicBezTo>
                  <a:cubicBezTo>
                    <a:pt x="6" y="3"/>
                    <a:pt x="7" y="5"/>
                    <a:pt x="5" y="5"/>
                  </a:cubicBezTo>
                  <a:cubicBezTo>
                    <a:pt x="3" y="5"/>
                    <a:pt x="0" y="4"/>
                    <a:pt x="3" y="6"/>
                  </a:cubicBezTo>
                  <a:cubicBezTo>
                    <a:pt x="5" y="8"/>
                    <a:pt x="9" y="15"/>
                    <a:pt x="11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2" name="Freeform 631"/>
            <p:cNvSpPr>
              <a:spLocks/>
            </p:cNvSpPr>
            <p:nvPr/>
          </p:nvSpPr>
          <p:spPr bwMode="auto">
            <a:xfrm>
              <a:off x="8094663" y="2991445"/>
              <a:ext cx="19050" cy="15875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1" y="6"/>
                </a:cxn>
                <a:cxn ang="0">
                  <a:pos x="7" y="2"/>
                </a:cxn>
              </a:cxnLst>
              <a:rect l="0" t="0" r="r" b="b"/>
              <a:pathLst>
                <a:path w="10" h="8">
                  <a:moveTo>
                    <a:pt x="7" y="2"/>
                  </a:moveTo>
                  <a:cubicBezTo>
                    <a:pt x="5" y="0"/>
                    <a:pt x="0" y="4"/>
                    <a:pt x="1" y="6"/>
                  </a:cubicBezTo>
                  <a:cubicBezTo>
                    <a:pt x="3" y="8"/>
                    <a:pt x="10" y="4"/>
                    <a:pt x="7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3" name="Freeform 632"/>
            <p:cNvSpPr>
              <a:spLocks/>
            </p:cNvSpPr>
            <p:nvPr/>
          </p:nvSpPr>
          <p:spPr bwMode="auto">
            <a:xfrm>
              <a:off x="7750175" y="3256558"/>
              <a:ext cx="34925" cy="19050"/>
            </a:xfrm>
            <a:custGeom>
              <a:avLst/>
              <a:gdLst/>
              <a:ahLst/>
              <a:cxnLst>
                <a:cxn ang="0">
                  <a:pos x="17" y="7"/>
                </a:cxn>
                <a:cxn ang="0">
                  <a:pos x="6" y="1"/>
                </a:cxn>
                <a:cxn ang="0">
                  <a:pos x="3" y="4"/>
                </a:cxn>
                <a:cxn ang="0">
                  <a:pos x="17" y="7"/>
                </a:cxn>
              </a:cxnLst>
              <a:rect l="0" t="0" r="r" b="b"/>
              <a:pathLst>
                <a:path w="18" h="10">
                  <a:moveTo>
                    <a:pt x="17" y="7"/>
                  </a:moveTo>
                  <a:cubicBezTo>
                    <a:pt x="18" y="1"/>
                    <a:pt x="9" y="0"/>
                    <a:pt x="6" y="1"/>
                  </a:cubicBezTo>
                  <a:cubicBezTo>
                    <a:pt x="2" y="2"/>
                    <a:pt x="0" y="2"/>
                    <a:pt x="3" y="4"/>
                  </a:cubicBezTo>
                  <a:cubicBezTo>
                    <a:pt x="7" y="6"/>
                    <a:pt x="17" y="10"/>
                    <a:pt x="17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4" name="Freeform 633"/>
            <p:cNvSpPr>
              <a:spLocks/>
            </p:cNvSpPr>
            <p:nvPr/>
          </p:nvSpPr>
          <p:spPr bwMode="auto">
            <a:xfrm>
              <a:off x="7802563" y="3140670"/>
              <a:ext cx="30162" cy="25400"/>
            </a:xfrm>
            <a:custGeom>
              <a:avLst/>
              <a:gdLst/>
              <a:ahLst/>
              <a:cxnLst>
                <a:cxn ang="0">
                  <a:pos x="8" y="11"/>
                </a:cxn>
                <a:cxn ang="0">
                  <a:pos x="2" y="6"/>
                </a:cxn>
                <a:cxn ang="0">
                  <a:pos x="5" y="4"/>
                </a:cxn>
                <a:cxn ang="0">
                  <a:pos x="13" y="2"/>
                </a:cxn>
                <a:cxn ang="0">
                  <a:pos x="14" y="8"/>
                </a:cxn>
                <a:cxn ang="0">
                  <a:pos x="8" y="11"/>
                </a:cxn>
              </a:cxnLst>
              <a:rect l="0" t="0" r="r" b="b"/>
              <a:pathLst>
                <a:path w="16" h="14">
                  <a:moveTo>
                    <a:pt x="8" y="11"/>
                  </a:moveTo>
                  <a:cubicBezTo>
                    <a:pt x="5" y="9"/>
                    <a:pt x="5" y="6"/>
                    <a:pt x="2" y="6"/>
                  </a:cubicBezTo>
                  <a:cubicBezTo>
                    <a:pt x="0" y="6"/>
                    <a:pt x="1" y="6"/>
                    <a:pt x="5" y="4"/>
                  </a:cubicBezTo>
                  <a:cubicBezTo>
                    <a:pt x="9" y="2"/>
                    <a:pt x="10" y="0"/>
                    <a:pt x="13" y="2"/>
                  </a:cubicBezTo>
                  <a:cubicBezTo>
                    <a:pt x="15" y="4"/>
                    <a:pt x="16" y="5"/>
                    <a:pt x="14" y="8"/>
                  </a:cubicBezTo>
                  <a:cubicBezTo>
                    <a:pt x="13" y="10"/>
                    <a:pt x="13" y="14"/>
                    <a:pt x="8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5" name="Freeform 634"/>
            <p:cNvSpPr>
              <a:spLocks/>
            </p:cNvSpPr>
            <p:nvPr/>
          </p:nvSpPr>
          <p:spPr bwMode="auto">
            <a:xfrm>
              <a:off x="7793038" y="2923183"/>
              <a:ext cx="26987" cy="28575"/>
            </a:xfrm>
            <a:custGeom>
              <a:avLst/>
              <a:gdLst/>
              <a:ahLst/>
              <a:cxnLst>
                <a:cxn ang="0">
                  <a:pos x="7" y="15"/>
                </a:cxn>
                <a:cxn ang="0">
                  <a:pos x="2" y="5"/>
                </a:cxn>
                <a:cxn ang="0">
                  <a:pos x="9" y="1"/>
                </a:cxn>
                <a:cxn ang="0">
                  <a:pos x="7" y="15"/>
                </a:cxn>
              </a:cxnLst>
              <a:rect l="0" t="0" r="r" b="b"/>
              <a:pathLst>
                <a:path w="14" h="15">
                  <a:moveTo>
                    <a:pt x="7" y="15"/>
                  </a:moveTo>
                  <a:cubicBezTo>
                    <a:pt x="3" y="15"/>
                    <a:pt x="0" y="9"/>
                    <a:pt x="2" y="5"/>
                  </a:cubicBezTo>
                  <a:cubicBezTo>
                    <a:pt x="5" y="2"/>
                    <a:pt x="6" y="0"/>
                    <a:pt x="9" y="1"/>
                  </a:cubicBezTo>
                  <a:cubicBezTo>
                    <a:pt x="13" y="1"/>
                    <a:pt x="14" y="14"/>
                    <a:pt x="7" y="1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6" name="Freeform 635"/>
            <p:cNvSpPr>
              <a:spLocks/>
            </p:cNvSpPr>
            <p:nvPr/>
          </p:nvSpPr>
          <p:spPr bwMode="auto">
            <a:xfrm>
              <a:off x="7705725" y="2899370"/>
              <a:ext cx="47625" cy="30163"/>
            </a:xfrm>
            <a:custGeom>
              <a:avLst/>
              <a:gdLst/>
              <a:ahLst/>
              <a:cxnLst>
                <a:cxn ang="0">
                  <a:pos x="10" y="16"/>
                </a:cxn>
                <a:cxn ang="0">
                  <a:pos x="1" y="11"/>
                </a:cxn>
                <a:cxn ang="0">
                  <a:pos x="9" y="3"/>
                </a:cxn>
                <a:cxn ang="0">
                  <a:pos x="25" y="2"/>
                </a:cxn>
                <a:cxn ang="0">
                  <a:pos x="10" y="16"/>
                </a:cxn>
              </a:cxnLst>
              <a:rect l="0" t="0" r="r" b="b"/>
              <a:pathLst>
                <a:path w="25" h="16">
                  <a:moveTo>
                    <a:pt x="10" y="16"/>
                  </a:moveTo>
                  <a:cubicBezTo>
                    <a:pt x="7" y="16"/>
                    <a:pt x="0" y="13"/>
                    <a:pt x="1" y="11"/>
                  </a:cubicBezTo>
                  <a:cubicBezTo>
                    <a:pt x="2" y="8"/>
                    <a:pt x="5" y="5"/>
                    <a:pt x="9" y="3"/>
                  </a:cubicBezTo>
                  <a:cubicBezTo>
                    <a:pt x="13" y="2"/>
                    <a:pt x="25" y="0"/>
                    <a:pt x="25" y="2"/>
                  </a:cubicBezTo>
                  <a:cubicBezTo>
                    <a:pt x="24" y="4"/>
                    <a:pt x="14" y="16"/>
                    <a:pt x="10" y="1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7" name="Freeform 636"/>
            <p:cNvSpPr>
              <a:spLocks/>
            </p:cNvSpPr>
            <p:nvPr/>
          </p:nvSpPr>
          <p:spPr bwMode="auto">
            <a:xfrm>
              <a:off x="7834313" y="2877145"/>
              <a:ext cx="31750" cy="19050"/>
            </a:xfrm>
            <a:custGeom>
              <a:avLst/>
              <a:gdLst/>
              <a:ahLst/>
              <a:cxnLst>
                <a:cxn ang="0">
                  <a:pos x="11" y="9"/>
                </a:cxn>
                <a:cxn ang="0">
                  <a:pos x="4" y="1"/>
                </a:cxn>
                <a:cxn ang="0">
                  <a:pos x="15" y="4"/>
                </a:cxn>
                <a:cxn ang="0">
                  <a:pos x="11" y="9"/>
                </a:cxn>
              </a:cxnLst>
              <a:rect l="0" t="0" r="r" b="b"/>
              <a:pathLst>
                <a:path w="16" h="10">
                  <a:moveTo>
                    <a:pt x="11" y="9"/>
                  </a:moveTo>
                  <a:cubicBezTo>
                    <a:pt x="8" y="10"/>
                    <a:pt x="0" y="3"/>
                    <a:pt x="4" y="1"/>
                  </a:cubicBezTo>
                  <a:cubicBezTo>
                    <a:pt x="8" y="0"/>
                    <a:pt x="16" y="2"/>
                    <a:pt x="15" y="4"/>
                  </a:cubicBezTo>
                  <a:cubicBezTo>
                    <a:pt x="15" y="6"/>
                    <a:pt x="16" y="9"/>
                    <a:pt x="11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8" name="Freeform 637"/>
            <p:cNvSpPr>
              <a:spLocks/>
            </p:cNvSpPr>
            <p:nvPr/>
          </p:nvSpPr>
          <p:spPr bwMode="auto">
            <a:xfrm>
              <a:off x="7624763" y="2780308"/>
              <a:ext cx="168275" cy="117475"/>
            </a:xfrm>
            <a:custGeom>
              <a:avLst/>
              <a:gdLst/>
              <a:ahLst/>
              <a:cxnLst>
                <a:cxn ang="0">
                  <a:pos x="80" y="54"/>
                </a:cxn>
                <a:cxn ang="0">
                  <a:pos x="62" y="48"/>
                </a:cxn>
                <a:cxn ang="0">
                  <a:pos x="60" y="42"/>
                </a:cxn>
                <a:cxn ang="0">
                  <a:pos x="53" y="44"/>
                </a:cxn>
                <a:cxn ang="0">
                  <a:pos x="47" y="42"/>
                </a:cxn>
                <a:cxn ang="0">
                  <a:pos x="37" y="50"/>
                </a:cxn>
                <a:cxn ang="0">
                  <a:pos x="27" y="59"/>
                </a:cxn>
                <a:cxn ang="0">
                  <a:pos x="20" y="58"/>
                </a:cxn>
                <a:cxn ang="0">
                  <a:pos x="18" y="49"/>
                </a:cxn>
                <a:cxn ang="0">
                  <a:pos x="1" y="50"/>
                </a:cxn>
                <a:cxn ang="0">
                  <a:pos x="3" y="46"/>
                </a:cxn>
                <a:cxn ang="0">
                  <a:pos x="11" y="37"/>
                </a:cxn>
                <a:cxn ang="0">
                  <a:pos x="11" y="28"/>
                </a:cxn>
                <a:cxn ang="0">
                  <a:pos x="13" y="7"/>
                </a:cxn>
                <a:cxn ang="0">
                  <a:pos x="21" y="2"/>
                </a:cxn>
                <a:cxn ang="0">
                  <a:pos x="26" y="10"/>
                </a:cxn>
                <a:cxn ang="0">
                  <a:pos x="29" y="14"/>
                </a:cxn>
                <a:cxn ang="0">
                  <a:pos x="35" y="12"/>
                </a:cxn>
                <a:cxn ang="0">
                  <a:pos x="45" y="17"/>
                </a:cxn>
                <a:cxn ang="0">
                  <a:pos x="59" y="25"/>
                </a:cxn>
                <a:cxn ang="0">
                  <a:pos x="71" y="33"/>
                </a:cxn>
                <a:cxn ang="0">
                  <a:pos x="71" y="41"/>
                </a:cxn>
                <a:cxn ang="0">
                  <a:pos x="82" y="42"/>
                </a:cxn>
                <a:cxn ang="0">
                  <a:pos x="87" y="47"/>
                </a:cxn>
                <a:cxn ang="0">
                  <a:pos x="80" y="54"/>
                </a:cxn>
              </a:cxnLst>
              <a:rect l="0" t="0" r="r" b="b"/>
              <a:pathLst>
                <a:path w="88" h="62">
                  <a:moveTo>
                    <a:pt x="80" y="54"/>
                  </a:moveTo>
                  <a:cubicBezTo>
                    <a:pt x="77" y="53"/>
                    <a:pt x="65" y="50"/>
                    <a:pt x="62" y="48"/>
                  </a:cubicBezTo>
                  <a:cubicBezTo>
                    <a:pt x="60" y="46"/>
                    <a:pt x="62" y="42"/>
                    <a:pt x="60" y="42"/>
                  </a:cubicBezTo>
                  <a:cubicBezTo>
                    <a:pt x="58" y="42"/>
                    <a:pt x="56" y="45"/>
                    <a:pt x="53" y="44"/>
                  </a:cubicBezTo>
                  <a:cubicBezTo>
                    <a:pt x="51" y="44"/>
                    <a:pt x="49" y="41"/>
                    <a:pt x="47" y="42"/>
                  </a:cubicBezTo>
                  <a:cubicBezTo>
                    <a:pt x="45" y="44"/>
                    <a:pt x="41" y="49"/>
                    <a:pt x="37" y="50"/>
                  </a:cubicBezTo>
                  <a:cubicBezTo>
                    <a:pt x="34" y="51"/>
                    <a:pt x="30" y="58"/>
                    <a:pt x="27" y="59"/>
                  </a:cubicBezTo>
                  <a:cubicBezTo>
                    <a:pt x="24" y="59"/>
                    <a:pt x="20" y="62"/>
                    <a:pt x="20" y="58"/>
                  </a:cubicBezTo>
                  <a:cubicBezTo>
                    <a:pt x="20" y="54"/>
                    <a:pt x="20" y="48"/>
                    <a:pt x="18" y="49"/>
                  </a:cubicBezTo>
                  <a:cubicBezTo>
                    <a:pt x="15" y="49"/>
                    <a:pt x="2" y="51"/>
                    <a:pt x="1" y="50"/>
                  </a:cubicBezTo>
                  <a:cubicBezTo>
                    <a:pt x="0" y="49"/>
                    <a:pt x="0" y="48"/>
                    <a:pt x="3" y="46"/>
                  </a:cubicBezTo>
                  <a:cubicBezTo>
                    <a:pt x="6" y="44"/>
                    <a:pt x="12" y="39"/>
                    <a:pt x="11" y="37"/>
                  </a:cubicBezTo>
                  <a:cubicBezTo>
                    <a:pt x="11" y="35"/>
                    <a:pt x="10" y="30"/>
                    <a:pt x="11" y="28"/>
                  </a:cubicBezTo>
                  <a:cubicBezTo>
                    <a:pt x="11" y="25"/>
                    <a:pt x="10" y="11"/>
                    <a:pt x="13" y="7"/>
                  </a:cubicBezTo>
                  <a:cubicBezTo>
                    <a:pt x="16" y="3"/>
                    <a:pt x="20" y="0"/>
                    <a:pt x="21" y="2"/>
                  </a:cubicBezTo>
                  <a:cubicBezTo>
                    <a:pt x="23" y="3"/>
                    <a:pt x="27" y="7"/>
                    <a:pt x="26" y="10"/>
                  </a:cubicBezTo>
                  <a:cubicBezTo>
                    <a:pt x="26" y="12"/>
                    <a:pt x="26" y="15"/>
                    <a:pt x="29" y="14"/>
                  </a:cubicBezTo>
                  <a:cubicBezTo>
                    <a:pt x="32" y="12"/>
                    <a:pt x="31" y="8"/>
                    <a:pt x="35" y="12"/>
                  </a:cubicBezTo>
                  <a:cubicBezTo>
                    <a:pt x="39" y="16"/>
                    <a:pt x="42" y="17"/>
                    <a:pt x="45" y="17"/>
                  </a:cubicBezTo>
                  <a:cubicBezTo>
                    <a:pt x="47" y="17"/>
                    <a:pt x="56" y="25"/>
                    <a:pt x="59" y="25"/>
                  </a:cubicBezTo>
                  <a:cubicBezTo>
                    <a:pt x="62" y="26"/>
                    <a:pt x="70" y="28"/>
                    <a:pt x="71" y="33"/>
                  </a:cubicBezTo>
                  <a:cubicBezTo>
                    <a:pt x="71" y="38"/>
                    <a:pt x="68" y="41"/>
                    <a:pt x="71" y="41"/>
                  </a:cubicBezTo>
                  <a:cubicBezTo>
                    <a:pt x="75" y="41"/>
                    <a:pt x="81" y="40"/>
                    <a:pt x="82" y="42"/>
                  </a:cubicBezTo>
                  <a:cubicBezTo>
                    <a:pt x="84" y="44"/>
                    <a:pt x="88" y="46"/>
                    <a:pt x="87" y="47"/>
                  </a:cubicBezTo>
                  <a:cubicBezTo>
                    <a:pt x="85" y="48"/>
                    <a:pt x="83" y="56"/>
                    <a:pt x="80" y="5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9" name="Freeform 638"/>
            <p:cNvSpPr>
              <a:spLocks/>
            </p:cNvSpPr>
            <p:nvPr/>
          </p:nvSpPr>
          <p:spPr bwMode="auto">
            <a:xfrm>
              <a:off x="7683500" y="2767608"/>
              <a:ext cx="36513" cy="25400"/>
            </a:xfrm>
            <a:custGeom>
              <a:avLst/>
              <a:gdLst/>
              <a:ahLst/>
              <a:cxnLst>
                <a:cxn ang="0">
                  <a:pos x="14" y="11"/>
                </a:cxn>
                <a:cxn ang="0">
                  <a:pos x="3" y="1"/>
                </a:cxn>
                <a:cxn ang="0">
                  <a:pos x="14" y="11"/>
                </a:cxn>
              </a:cxnLst>
              <a:rect l="0" t="0" r="r" b="b"/>
              <a:pathLst>
                <a:path w="19" h="13">
                  <a:moveTo>
                    <a:pt x="14" y="11"/>
                  </a:moveTo>
                  <a:cubicBezTo>
                    <a:pt x="8" y="13"/>
                    <a:pt x="0" y="0"/>
                    <a:pt x="3" y="1"/>
                  </a:cubicBezTo>
                  <a:cubicBezTo>
                    <a:pt x="5" y="3"/>
                    <a:pt x="19" y="9"/>
                    <a:pt x="14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0" name="Freeform 639"/>
            <p:cNvSpPr>
              <a:spLocks/>
            </p:cNvSpPr>
            <p:nvPr/>
          </p:nvSpPr>
          <p:spPr bwMode="auto">
            <a:xfrm>
              <a:off x="7677150" y="2775545"/>
              <a:ext cx="14288" cy="23813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0" y="2"/>
                </a:cxn>
                <a:cxn ang="0">
                  <a:pos x="7" y="9"/>
                </a:cxn>
              </a:cxnLst>
              <a:rect l="0" t="0" r="r" b="b"/>
              <a:pathLst>
                <a:path w="8" h="12">
                  <a:moveTo>
                    <a:pt x="7" y="9"/>
                  </a:moveTo>
                  <a:cubicBezTo>
                    <a:pt x="3" y="12"/>
                    <a:pt x="0" y="4"/>
                    <a:pt x="0" y="2"/>
                  </a:cubicBezTo>
                  <a:cubicBezTo>
                    <a:pt x="0" y="0"/>
                    <a:pt x="8" y="8"/>
                    <a:pt x="7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1" name="Freeform 640"/>
            <p:cNvSpPr>
              <a:spLocks/>
            </p:cNvSpPr>
            <p:nvPr/>
          </p:nvSpPr>
          <p:spPr bwMode="auto">
            <a:xfrm>
              <a:off x="7629525" y="2681883"/>
              <a:ext cx="15875" cy="28575"/>
            </a:xfrm>
            <a:custGeom>
              <a:avLst/>
              <a:gdLst/>
              <a:ahLst/>
              <a:cxnLst>
                <a:cxn ang="0">
                  <a:pos x="7" y="11"/>
                </a:cxn>
                <a:cxn ang="0">
                  <a:pos x="7" y="2"/>
                </a:cxn>
                <a:cxn ang="0">
                  <a:pos x="3" y="2"/>
                </a:cxn>
                <a:cxn ang="0">
                  <a:pos x="2" y="10"/>
                </a:cxn>
                <a:cxn ang="0">
                  <a:pos x="7" y="11"/>
                </a:cxn>
              </a:cxnLst>
              <a:rect l="0" t="0" r="r" b="b"/>
              <a:pathLst>
                <a:path w="9" h="15">
                  <a:moveTo>
                    <a:pt x="7" y="11"/>
                  </a:moveTo>
                  <a:cubicBezTo>
                    <a:pt x="8" y="9"/>
                    <a:pt x="9" y="4"/>
                    <a:pt x="7" y="2"/>
                  </a:cubicBezTo>
                  <a:cubicBezTo>
                    <a:pt x="5" y="0"/>
                    <a:pt x="3" y="0"/>
                    <a:pt x="3" y="2"/>
                  </a:cubicBezTo>
                  <a:cubicBezTo>
                    <a:pt x="3" y="4"/>
                    <a:pt x="0" y="8"/>
                    <a:pt x="2" y="10"/>
                  </a:cubicBezTo>
                  <a:cubicBezTo>
                    <a:pt x="4" y="11"/>
                    <a:pt x="5" y="15"/>
                    <a:pt x="7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2" name="Freeform 641"/>
            <p:cNvSpPr>
              <a:spLocks/>
            </p:cNvSpPr>
            <p:nvPr/>
          </p:nvSpPr>
          <p:spPr bwMode="auto">
            <a:xfrm>
              <a:off x="7551738" y="2426295"/>
              <a:ext cx="722312" cy="520700"/>
            </a:xfrm>
            <a:custGeom>
              <a:avLst/>
              <a:gdLst/>
              <a:ahLst/>
              <a:cxnLst>
                <a:cxn ang="0">
                  <a:pos x="169" y="222"/>
                </a:cxn>
                <a:cxn ang="0">
                  <a:pos x="185" y="201"/>
                </a:cxn>
                <a:cxn ang="0">
                  <a:pos x="235" y="170"/>
                </a:cxn>
                <a:cxn ang="0">
                  <a:pos x="270" y="172"/>
                </a:cxn>
                <a:cxn ang="0">
                  <a:pos x="227" y="162"/>
                </a:cxn>
                <a:cxn ang="0">
                  <a:pos x="212" y="123"/>
                </a:cxn>
                <a:cxn ang="0">
                  <a:pos x="200" y="122"/>
                </a:cxn>
                <a:cxn ang="0">
                  <a:pos x="186" y="114"/>
                </a:cxn>
                <a:cxn ang="0">
                  <a:pos x="162" y="97"/>
                </a:cxn>
                <a:cxn ang="0">
                  <a:pos x="142" y="83"/>
                </a:cxn>
                <a:cxn ang="0">
                  <a:pos x="117" y="94"/>
                </a:cxn>
                <a:cxn ang="0">
                  <a:pos x="113" y="95"/>
                </a:cxn>
                <a:cxn ang="0">
                  <a:pos x="74" y="93"/>
                </a:cxn>
                <a:cxn ang="0">
                  <a:pos x="30" y="86"/>
                </a:cxn>
                <a:cxn ang="0">
                  <a:pos x="39" y="69"/>
                </a:cxn>
                <a:cxn ang="0">
                  <a:pos x="28" y="5"/>
                </a:cxn>
                <a:cxn ang="0">
                  <a:pos x="48" y="33"/>
                </a:cxn>
                <a:cxn ang="0">
                  <a:pos x="59" y="66"/>
                </a:cxn>
                <a:cxn ang="0">
                  <a:pos x="68" y="55"/>
                </a:cxn>
                <a:cxn ang="0">
                  <a:pos x="71" y="37"/>
                </a:cxn>
                <a:cxn ang="0">
                  <a:pos x="74" y="25"/>
                </a:cxn>
                <a:cxn ang="0">
                  <a:pos x="74" y="11"/>
                </a:cxn>
                <a:cxn ang="0">
                  <a:pos x="115" y="8"/>
                </a:cxn>
                <a:cxn ang="0">
                  <a:pos x="123" y="34"/>
                </a:cxn>
                <a:cxn ang="0">
                  <a:pos x="143" y="44"/>
                </a:cxn>
                <a:cxn ang="0">
                  <a:pos x="155" y="39"/>
                </a:cxn>
                <a:cxn ang="0">
                  <a:pos x="166" y="27"/>
                </a:cxn>
                <a:cxn ang="0">
                  <a:pos x="179" y="47"/>
                </a:cxn>
                <a:cxn ang="0">
                  <a:pos x="208" y="47"/>
                </a:cxn>
                <a:cxn ang="0">
                  <a:pos x="198" y="63"/>
                </a:cxn>
                <a:cxn ang="0">
                  <a:pos x="213" y="57"/>
                </a:cxn>
                <a:cxn ang="0">
                  <a:pos x="222" y="60"/>
                </a:cxn>
                <a:cxn ang="0">
                  <a:pos x="231" y="72"/>
                </a:cxn>
                <a:cxn ang="0">
                  <a:pos x="253" y="68"/>
                </a:cxn>
                <a:cxn ang="0">
                  <a:pos x="246" y="87"/>
                </a:cxn>
                <a:cxn ang="0">
                  <a:pos x="276" y="85"/>
                </a:cxn>
                <a:cxn ang="0">
                  <a:pos x="271" y="97"/>
                </a:cxn>
                <a:cxn ang="0">
                  <a:pos x="283" y="103"/>
                </a:cxn>
                <a:cxn ang="0">
                  <a:pos x="291" y="112"/>
                </a:cxn>
                <a:cxn ang="0">
                  <a:pos x="285" y="126"/>
                </a:cxn>
                <a:cxn ang="0">
                  <a:pos x="324" y="145"/>
                </a:cxn>
                <a:cxn ang="0">
                  <a:pos x="342" y="154"/>
                </a:cxn>
                <a:cxn ang="0">
                  <a:pos x="371" y="161"/>
                </a:cxn>
                <a:cxn ang="0">
                  <a:pos x="365" y="181"/>
                </a:cxn>
                <a:cxn ang="0">
                  <a:pos x="352" y="189"/>
                </a:cxn>
                <a:cxn ang="0">
                  <a:pos x="342" y="201"/>
                </a:cxn>
                <a:cxn ang="0">
                  <a:pos x="329" y="191"/>
                </a:cxn>
                <a:cxn ang="0">
                  <a:pos x="321" y="180"/>
                </a:cxn>
                <a:cxn ang="0">
                  <a:pos x="297" y="175"/>
                </a:cxn>
                <a:cxn ang="0">
                  <a:pos x="287" y="184"/>
                </a:cxn>
                <a:cxn ang="0">
                  <a:pos x="312" y="207"/>
                </a:cxn>
                <a:cxn ang="0">
                  <a:pos x="326" y="223"/>
                </a:cxn>
                <a:cxn ang="0">
                  <a:pos x="328" y="236"/>
                </a:cxn>
                <a:cxn ang="0">
                  <a:pos x="319" y="250"/>
                </a:cxn>
                <a:cxn ang="0">
                  <a:pos x="294" y="235"/>
                </a:cxn>
                <a:cxn ang="0">
                  <a:pos x="285" y="241"/>
                </a:cxn>
                <a:cxn ang="0">
                  <a:pos x="276" y="259"/>
                </a:cxn>
                <a:cxn ang="0">
                  <a:pos x="242" y="239"/>
                </a:cxn>
                <a:cxn ang="0">
                  <a:pos x="217" y="215"/>
                </a:cxn>
              </a:cxnLst>
              <a:rect l="0" t="0" r="r" b="b"/>
              <a:pathLst>
                <a:path w="378" h="273">
                  <a:moveTo>
                    <a:pt x="204" y="214"/>
                  </a:moveTo>
                  <a:cubicBezTo>
                    <a:pt x="203" y="216"/>
                    <a:pt x="203" y="219"/>
                    <a:pt x="200" y="218"/>
                  </a:cubicBezTo>
                  <a:cubicBezTo>
                    <a:pt x="196" y="218"/>
                    <a:pt x="193" y="215"/>
                    <a:pt x="191" y="215"/>
                  </a:cubicBezTo>
                  <a:cubicBezTo>
                    <a:pt x="189" y="215"/>
                    <a:pt x="187" y="215"/>
                    <a:pt x="186" y="217"/>
                  </a:cubicBezTo>
                  <a:cubicBezTo>
                    <a:pt x="184" y="218"/>
                    <a:pt x="175" y="225"/>
                    <a:pt x="169" y="222"/>
                  </a:cubicBezTo>
                  <a:cubicBezTo>
                    <a:pt x="163" y="220"/>
                    <a:pt x="158" y="219"/>
                    <a:pt x="156" y="217"/>
                  </a:cubicBezTo>
                  <a:cubicBezTo>
                    <a:pt x="155" y="215"/>
                    <a:pt x="154" y="209"/>
                    <a:pt x="156" y="207"/>
                  </a:cubicBezTo>
                  <a:cubicBezTo>
                    <a:pt x="159" y="205"/>
                    <a:pt x="164" y="202"/>
                    <a:pt x="165" y="199"/>
                  </a:cubicBezTo>
                  <a:cubicBezTo>
                    <a:pt x="165" y="197"/>
                    <a:pt x="163" y="196"/>
                    <a:pt x="168" y="196"/>
                  </a:cubicBezTo>
                  <a:cubicBezTo>
                    <a:pt x="174" y="196"/>
                    <a:pt x="177" y="200"/>
                    <a:pt x="185" y="201"/>
                  </a:cubicBezTo>
                  <a:cubicBezTo>
                    <a:pt x="193" y="201"/>
                    <a:pt x="198" y="199"/>
                    <a:pt x="205" y="197"/>
                  </a:cubicBezTo>
                  <a:cubicBezTo>
                    <a:pt x="212" y="194"/>
                    <a:pt x="217" y="197"/>
                    <a:pt x="215" y="193"/>
                  </a:cubicBezTo>
                  <a:cubicBezTo>
                    <a:pt x="213" y="190"/>
                    <a:pt x="203" y="183"/>
                    <a:pt x="206" y="180"/>
                  </a:cubicBezTo>
                  <a:cubicBezTo>
                    <a:pt x="208" y="177"/>
                    <a:pt x="217" y="171"/>
                    <a:pt x="219" y="169"/>
                  </a:cubicBezTo>
                  <a:cubicBezTo>
                    <a:pt x="222" y="168"/>
                    <a:pt x="232" y="169"/>
                    <a:pt x="235" y="170"/>
                  </a:cubicBezTo>
                  <a:cubicBezTo>
                    <a:pt x="239" y="171"/>
                    <a:pt x="245" y="173"/>
                    <a:pt x="245" y="177"/>
                  </a:cubicBezTo>
                  <a:cubicBezTo>
                    <a:pt x="246" y="182"/>
                    <a:pt x="245" y="185"/>
                    <a:pt x="248" y="184"/>
                  </a:cubicBezTo>
                  <a:cubicBezTo>
                    <a:pt x="251" y="182"/>
                    <a:pt x="251" y="178"/>
                    <a:pt x="254" y="178"/>
                  </a:cubicBezTo>
                  <a:cubicBezTo>
                    <a:pt x="257" y="178"/>
                    <a:pt x="265" y="180"/>
                    <a:pt x="268" y="178"/>
                  </a:cubicBezTo>
                  <a:cubicBezTo>
                    <a:pt x="271" y="176"/>
                    <a:pt x="272" y="174"/>
                    <a:pt x="270" y="172"/>
                  </a:cubicBezTo>
                  <a:cubicBezTo>
                    <a:pt x="267" y="171"/>
                    <a:pt x="260" y="170"/>
                    <a:pt x="257" y="167"/>
                  </a:cubicBezTo>
                  <a:cubicBezTo>
                    <a:pt x="253" y="164"/>
                    <a:pt x="250" y="161"/>
                    <a:pt x="249" y="162"/>
                  </a:cubicBezTo>
                  <a:cubicBezTo>
                    <a:pt x="247" y="163"/>
                    <a:pt x="244" y="170"/>
                    <a:pt x="243" y="170"/>
                  </a:cubicBezTo>
                  <a:cubicBezTo>
                    <a:pt x="242" y="170"/>
                    <a:pt x="225" y="169"/>
                    <a:pt x="224" y="167"/>
                  </a:cubicBezTo>
                  <a:cubicBezTo>
                    <a:pt x="222" y="165"/>
                    <a:pt x="224" y="164"/>
                    <a:pt x="227" y="162"/>
                  </a:cubicBezTo>
                  <a:cubicBezTo>
                    <a:pt x="231" y="159"/>
                    <a:pt x="233" y="158"/>
                    <a:pt x="232" y="156"/>
                  </a:cubicBezTo>
                  <a:cubicBezTo>
                    <a:pt x="232" y="154"/>
                    <a:pt x="228" y="145"/>
                    <a:pt x="226" y="141"/>
                  </a:cubicBezTo>
                  <a:cubicBezTo>
                    <a:pt x="224" y="137"/>
                    <a:pt x="223" y="132"/>
                    <a:pt x="221" y="133"/>
                  </a:cubicBezTo>
                  <a:cubicBezTo>
                    <a:pt x="218" y="133"/>
                    <a:pt x="214" y="133"/>
                    <a:pt x="213" y="131"/>
                  </a:cubicBezTo>
                  <a:cubicBezTo>
                    <a:pt x="213" y="129"/>
                    <a:pt x="213" y="121"/>
                    <a:pt x="212" y="123"/>
                  </a:cubicBezTo>
                  <a:cubicBezTo>
                    <a:pt x="210" y="126"/>
                    <a:pt x="208" y="127"/>
                    <a:pt x="208" y="127"/>
                  </a:cubicBezTo>
                  <a:cubicBezTo>
                    <a:pt x="208" y="127"/>
                    <a:pt x="208" y="130"/>
                    <a:pt x="208" y="131"/>
                  </a:cubicBezTo>
                  <a:cubicBezTo>
                    <a:pt x="208" y="133"/>
                    <a:pt x="210" y="136"/>
                    <a:pt x="207" y="134"/>
                  </a:cubicBezTo>
                  <a:cubicBezTo>
                    <a:pt x="205" y="132"/>
                    <a:pt x="205" y="128"/>
                    <a:pt x="204" y="127"/>
                  </a:cubicBezTo>
                  <a:cubicBezTo>
                    <a:pt x="203" y="126"/>
                    <a:pt x="201" y="125"/>
                    <a:pt x="200" y="122"/>
                  </a:cubicBezTo>
                  <a:cubicBezTo>
                    <a:pt x="200" y="118"/>
                    <a:pt x="201" y="116"/>
                    <a:pt x="199" y="116"/>
                  </a:cubicBezTo>
                  <a:cubicBezTo>
                    <a:pt x="196" y="117"/>
                    <a:pt x="193" y="116"/>
                    <a:pt x="189" y="119"/>
                  </a:cubicBezTo>
                  <a:cubicBezTo>
                    <a:pt x="186" y="122"/>
                    <a:pt x="176" y="127"/>
                    <a:pt x="176" y="124"/>
                  </a:cubicBezTo>
                  <a:cubicBezTo>
                    <a:pt x="176" y="120"/>
                    <a:pt x="174" y="116"/>
                    <a:pt x="177" y="116"/>
                  </a:cubicBezTo>
                  <a:cubicBezTo>
                    <a:pt x="180" y="116"/>
                    <a:pt x="185" y="116"/>
                    <a:pt x="186" y="114"/>
                  </a:cubicBezTo>
                  <a:cubicBezTo>
                    <a:pt x="188" y="112"/>
                    <a:pt x="189" y="110"/>
                    <a:pt x="186" y="110"/>
                  </a:cubicBezTo>
                  <a:cubicBezTo>
                    <a:pt x="184" y="109"/>
                    <a:pt x="180" y="107"/>
                    <a:pt x="177" y="104"/>
                  </a:cubicBezTo>
                  <a:cubicBezTo>
                    <a:pt x="174" y="101"/>
                    <a:pt x="170" y="103"/>
                    <a:pt x="170" y="101"/>
                  </a:cubicBezTo>
                  <a:cubicBezTo>
                    <a:pt x="170" y="99"/>
                    <a:pt x="170" y="95"/>
                    <a:pt x="168" y="96"/>
                  </a:cubicBezTo>
                  <a:cubicBezTo>
                    <a:pt x="166" y="97"/>
                    <a:pt x="162" y="100"/>
                    <a:pt x="162" y="97"/>
                  </a:cubicBezTo>
                  <a:cubicBezTo>
                    <a:pt x="163" y="94"/>
                    <a:pt x="161" y="86"/>
                    <a:pt x="159" y="87"/>
                  </a:cubicBezTo>
                  <a:cubicBezTo>
                    <a:pt x="156" y="88"/>
                    <a:pt x="156" y="91"/>
                    <a:pt x="153" y="88"/>
                  </a:cubicBezTo>
                  <a:cubicBezTo>
                    <a:pt x="150" y="86"/>
                    <a:pt x="148" y="82"/>
                    <a:pt x="145" y="80"/>
                  </a:cubicBezTo>
                  <a:cubicBezTo>
                    <a:pt x="142" y="79"/>
                    <a:pt x="142" y="80"/>
                    <a:pt x="143" y="81"/>
                  </a:cubicBezTo>
                  <a:cubicBezTo>
                    <a:pt x="145" y="83"/>
                    <a:pt x="145" y="83"/>
                    <a:pt x="142" y="83"/>
                  </a:cubicBezTo>
                  <a:cubicBezTo>
                    <a:pt x="138" y="83"/>
                    <a:pt x="136" y="84"/>
                    <a:pt x="140" y="85"/>
                  </a:cubicBezTo>
                  <a:cubicBezTo>
                    <a:pt x="144" y="86"/>
                    <a:pt x="149" y="90"/>
                    <a:pt x="147" y="93"/>
                  </a:cubicBezTo>
                  <a:cubicBezTo>
                    <a:pt x="146" y="96"/>
                    <a:pt x="143" y="95"/>
                    <a:pt x="141" y="96"/>
                  </a:cubicBezTo>
                  <a:cubicBezTo>
                    <a:pt x="139" y="97"/>
                    <a:pt x="131" y="94"/>
                    <a:pt x="126" y="93"/>
                  </a:cubicBezTo>
                  <a:cubicBezTo>
                    <a:pt x="121" y="91"/>
                    <a:pt x="112" y="91"/>
                    <a:pt x="117" y="94"/>
                  </a:cubicBezTo>
                  <a:cubicBezTo>
                    <a:pt x="121" y="96"/>
                    <a:pt x="121" y="100"/>
                    <a:pt x="125" y="99"/>
                  </a:cubicBezTo>
                  <a:cubicBezTo>
                    <a:pt x="130" y="98"/>
                    <a:pt x="137" y="97"/>
                    <a:pt x="137" y="98"/>
                  </a:cubicBezTo>
                  <a:cubicBezTo>
                    <a:pt x="137" y="99"/>
                    <a:pt x="138" y="101"/>
                    <a:pt x="135" y="103"/>
                  </a:cubicBezTo>
                  <a:cubicBezTo>
                    <a:pt x="132" y="104"/>
                    <a:pt x="133" y="108"/>
                    <a:pt x="130" y="106"/>
                  </a:cubicBezTo>
                  <a:cubicBezTo>
                    <a:pt x="127" y="104"/>
                    <a:pt x="121" y="97"/>
                    <a:pt x="113" y="95"/>
                  </a:cubicBezTo>
                  <a:cubicBezTo>
                    <a:pt x="106" y="93"/>
                    <a:pt x="103" y="90"/>
                    <a:pt x="99" y="90"/>
                  </a:cubicBezTo>
                  <a:cubicBezTo>
                    <a:pt x="96" y="89"/>
                    <a:pt x="101" y="91"/>
                    <a:pt x="103" y="92"/>
                  </a:cubicBezTo>
                  <a:cubicBezTo>
                    <a:pt x="106" y="93"/>
                    <a:pt x="108" y="95"/>
                    <a:pt x="106" y="96"/>
                  </a:cubicBezTo>
                  <a:cubicBezTo>
                    <a:pt x="104" y="97"/>
                    <a:pt x="102" y="98"/>
                    <a:pt x="97" y="95"/>
                  </a:cubicBezTo>
                  <a:cubicBezTo>
                    <a:pt x="92" y="93"/>
                    <a:pt x="79" y="93"/>
                    <a:pt x="74" y="93"/>
                  </a:cubicBezTo>
                  <a:cubicBezTo>
                    <a:pt x="70" y="93"/>
                    <a:pt x="67" y="90"/>
                    <a:pt x="65" y="90"/>
                  </a:cubicBezTo>
                  <a:cubicBezTo>
                    <a:pt x="63" y="90"/>
                    <a:pt x="60" y="91"/>
                    <a:pt x="57" y="91"/>
                  </a:cubicBezTo>
                  <a:cubicBezTo>
                    <a:pt x="54" y="91"/>
                    <a:pt x="48" y="88"/>
                    <a:pt x="46" y="86"/>
                  </a:cubicBezTo>
                  <a:cubicBezTo>
                    <a:pt x="44" y="84"/>
                    <a:pt x="42" y="83"/>
                    <a:pt x="39" y="83"/>
                  </a:cubicBezTo>
                  <a:cubicBezTo>
                    <a:pt x="36" y="83"/>
                    <a:pt x="36" y="87"/>
                    <a:pt x="30" y="86"/>
                  </a:cubicBezTo>
                  <a:cubicBezTo>
                    <a:pt x="23" y="85"/>
                    <a:pt x="24" y="83"/>
                    <a:pt x="20" y="82"/>
                  </a:cubicBezTo>
                  <a:cubicBezTo>
                    <a:pt x="16" y="81"/>
                    <a:pt x="12" y="78"/>
                    <a:pt x="11" y="75"/>
                  </a:cubicBezTo>
                  <a:cubicBezTo>
                    <a:pt x="10" y="72"/>
                    <a:pt x="8" y="69"/>
                    <a:pt x="11" y="69"/>
                  </a:cubicBezTo>
                  <a:cubicBezTo>
                    <a:pt x="13" y="69"/>
                    <a:pt x="20" y="72"/>
                    <a:pt x="26" y="72"/>
                  </a:cubicBezTo>
                  <a:cubicBezTo>
                    <a:pt x="33" y="72"/>
                    <a:pt x="41" y="71"/>
                    <a:pt x="39" y="69"/>
                  </a:cubicBezTo>
                  <a:cubicBezTo>
                    <a:pt x="36" y="67"/>
                    <a:pt x="34" y="64"/>
                    <a:pt x="26" y="64"/>
                  </a:cubicBezTo>
                  <a:cubicBezTo>
                    <a:pt x="19" y="64"/>
                    <a:pt x="1" y="63"/>
                    <a:pt x="1" y="58"/>
                  </a:cubicBezTo>
                  <a:cubicBezTo>
                    <a:pt x="1" y="53"/>
                    <a:pt x="0" y="41"/>
                    <a:pt x="2" y="36"/>
                  </a:cubicBezTo>
                  <a:cubicBezTo>
                    <a:pt x="4" y="30"/>
                    <a:pt x="7" y="21"/>
                    <a:pt x="10" y="18"/>
                  </a:cubicBezTo>
                  <a:cubicBezTo>
                    <a:pt x="14" y="15"/>
                    <a:pt x="24" y="7"/>
                    <a:pt x="28" y="5"/>
                  </a:cubicBezTo>
                  <a:cubicBezTo>
                    <a:pt x="31" y="2"/>
                    <a:pt x="50" y="0"/>
                    <a:pt x="55" y="0"/>
                  </a:cubicBezTo>
                  <a:cubicBezTo>
                    <a:pt x="60" y="0"/>
                    <a:pt x="68" y="2"/>
                    <a:pt x="66" y="3"/>
                  </a:cubicBezTo>
                  <a:cubicBezTo>
                    <a:pt x="64" y="4"/>
                    <a:pt x="60" y="7"/>
                    <a:pt x="58" y="8"/>
                  </a:cubicBezTo>
                  <a:cubicBezTo>
                    <a:pt x="56" y="9"/>
                    <a:pt x="44" y="23"/>
                    <a:pt x="44" y="25"/>
                  </a:cubicBezTo>
                  <a:cubicBezTo>
                    <a:pt x="43" y="28"/>
                    <a:pt x="47" y="31"/>
                    <a:pt x="48" y="33"/>
                  </a:cubicBezTo>
                  <a:cubicBezTo>
                    <a:pt x="49" y="34"/>
                    <a:pt x="46" y="37"/>
                    <a:pt x="46" y="40"/>
                  </a:cubicBezTo>
                  <a:cubicBezTo>
                    <a:pt x="46" y="43"/>
                    <a:pt x="48" y="46"/>
                    <a:pt x="51" y="49"/>
                  </a:cubicBezTo>
                  <a:cubicBezTo>
                    <a:pt x="53" y="51"/>
                    <a:pt x="66" y="60"/>
                    <a:pt x="66" y="61"/>
                  </a:cubicBezTo>
                  <a:cubicBezTo>
                    <a:pt x="66" y="63"/>
                    <a:pt x="65" y="64"/>
                    <a:pt x="63" y="64"/>
                  </a:cubicBezTo>
                  <a:cubicBezTo>
                    <a:pt x="61" y="65"/>
                    <a:pt x="56" y="65"/>
                    <a:pt x="59" y="66"/>
                  </a:cubicBezTo>
                  <a:cubicBezTo>
                    <a:pt x="61" y="66"/>
                    <a:pt x="65" y="67"/>
                    <a:pt x="66" y="69"/>
                  </a:cubicBezTo>
                  <a:cubicBezTo>
                    <a:pt x="68" y="71"/>
                    <a:pt x="69" y="73"/>
                    <a:pt x="69" y="69"/>
                  </a:cubicBezTo>
                  <a:cubicBezTo>
                    <a:pt x="70" y="66"/>
                    <a:pt x="68" y="63"/>
                    <a:pt x="68" y="63"/>
                  </a:cubicBezTo>
                  <a:cubicBezTo>
                    <a:pt x="68" y="62"/>
                    <a:pt x="70" y="61"/>
                    <a:pt x="71" y="59"/>
                  </a:cubicBezTo>
                  <a:cubicBezTo>
                    <a:pt x="72" y="57"/>
                    <a:pt x="72" y="56"/>
                    <a:pt x="68" y="55"/>
                  </a:cubicBezTo>
                  <a:cubicBezTo>
                    <a:pt x="64" y="54"/>
                    <a:pt x="48" y="46"/>
                    <a:pt x="53" y="45"/>
                  </a:cubicBezTo>
                  <a:cubicBezTo>
                    <a:pt x="57" y="44"/>
                    <a:pt x="59" y="44"/>
                    <a:pt x="60" y="42"/>
                  </a:cubicBezTo>
                  <a:cubicBezTo>
                    <a:pt x="62" y="40"/>
                    <a:pt x="64" y="39"/>
                    <a:pt x="66" y="39"/>
                  </a:cubicBezTo>
                  <a:cubicBezTo>
                    <a:pt x="68" y="40"/>
                    <a:pt x="79" y="49"/>
                    <a:pt x="76" y="46"/>
                  </a:cubicBezTo>
                  <a:cubicBezTo>
                    <a:pt x="73" y="43"/>
                    <a:pt x="70" y="38"/>
                    <a:pt x="71" y="37"/>
                  </a:cubicBezTo>
                  <a:cubicBezTo>
                    <a:pt x="72" y="37"/>
                    <a:pt x="71" y="35"/>
                    <a:pt x="68" y="35"/>
                  </a:cubicBezTo>
                  <a:cubicBezTo>
                    <a:pt x="66" y="35"/>
                    <a:pt x="59" y="34"/>
                    <a:pt x="58" y="30"/>
                  </a:cubicBezTo>
                  <a:cubicBezTo>
                    <a:pt x="57" y="27"/>
                    <a:pt x="56" y="27"/>
                    <a:pt x="57" y="25"/>
                  </a:cubicBezTo>
                  <a:cubicBezTo>
                    <a:pt x="58" y="23"/>
                    <a:pt x="58" y="20"/>
                    <a:pt x="62" y="22"/>
                  </a:cubicBezTo>
                  <a:cubicBezTo>
                    <a:pt x="66" y="24"/>
                    <a:pt x="81" y="28"/>
                    <a:pt x="74" y="25"/>
                  </a:cubicBezTo>
                  <a:cubicBezTo>
                    <a:pt x="68" y="22"/>
                    <a:pt x="58" y="18"/>
                    <a:pt x="62" y="18"/>
                  </a:cubicBezTo>
                  <a:cubicBezTo>
                    <a:pt x="66" y="18"/>
                    <a:pt x="80" y="21"/>
                    <a:pt x="74" y="18"/>
                  </a:cubicBezTo>
                  <a:cubicBezTo>
                    <a:pt x="67" y="15"/>
                    <a:pt x="63" y="12"/>
                    <a:pt x="66" y="11"/>
                  </a:cubicBezTo>
                  <a:cubicBezTo>
                    <a:pt x="69" y="11"/>
                    <a:pt x="68" y="12"/>
                    <a:pt x="71" y="12"/>
                  </a:cubicBezTo>
                  <a:cubicBezTo>
                    <a:pt x="73" y="13"/>
                    <a:pt x="71" y="12"/>
                    <a:pt x="74" y="11"/>
                  </a:cubicBezTo>
                  <a:cubicBezTo>
                    <a:pt x="78" y="9"/>
                    <a:pt x="79" y="9"/>
                    <a:pt x="81" y="10"/>
                  </a:cubicBezTo>
                  <a:cubicBezTo>
                    <a:pt x="82" y="11"/>
                    <a:pt x="84" y="14"/>
                    <a:pt x="84" y="11"/>
                  </a:cubicBezTo>
                  <a:cubicBezTo>
                    <a:pt x="83" y="9"/>
                    <a:pt x="80" y="10"/>
                    <a:pt x="83" y="8"/>
                  </a:cubicBezTo>
                  <a:cubicBezTo>
                    <a:pt x="86" y="6"/>
                    <a:pt x="91" y="2"/>
                    <a:pt x="99" y="2"/>
                  </a:cubicBezTo>
                  <a:cubicBezTo>
                    <a:pt x="107" y="2"/>
                    <a:pt x="114" y="3"/>
                    <a:pt x="115" y="8"/>
                  </a:cubicBezTo>
                  <a:cubicBezTo>
                    <a:pt x="115" y="13"/>
                    <a:pt x="117" y="16"/>
                    <a:pt x="120" y="17"/>
                  </a:cubicBezTo>
                  <a:cubicBezTo>
                    <a:pt x="122" y="18"/>
                    <a:pt x="126" y="23"/>
                    <a:pt x="125" y="27"/>
                  </a:cubicBezTo>
                  <a:cubicBezTo>
                    <a:pt x="125" y="30"/>
                    <a:pt x="121" y="31"/>
                    <a:pt x="118" y="34"/>
                  </a:cubicBezTo>
                  <a:cubicBezTo>
                    <a:pt x="116" y="36"/>
                    <a:pt x="113" y="40"/>
                    <a:pt x="116" y="38"/>
                  </a:cubicBezTo>
                  <a:cubicBezTo>
                    <a:pt x="120" y="36"/>
                    <a:pt x="125" y="31"/>
                    <a:pt x="123" y="34"/>
                  </a:cubicBezTo>
                  <a:cubicBezTo>
                    <a:pt x="121" y="38"/>
                    <a:pt x="119" y="47"/>
                    <a:pt x="121" y="46"/>
                  </a:cubicBezTo>
                  <a:cubicBezTo>
                    <a:pt x="124" y="44"/>
                    <a:pt x="124" y="41"/>
                    <a:pt x="128" y="41"/>
                  </a:cubicBezTo>
                  <a:cubicBezTo>
                    <a:pt x="131" y="41"/>
                    <a:pt x="132" y="42"/>
                    <a:pt x="134" y="41"/>
                  </a:cubicBezTo>
                  <a:cubicBezTo>
                    <a:pt x="136" y="39"/>
                    <a:pt x="138" y="33"/>
                    <a:pt x="141" y="38"/>
                  </a:cubicBezTo>
                  <a:cubicBezTo>
                    <a:pt x="144" y="42"/>
                    <a:pt x="144" y="42"/>
                    <a:pt x="143" y="44"/>
                  </a:cubicBezTo>
                  <a:cubicBezTo>
                    <a:pt x="142" y="45"/>
                    <a:pt x="142" y="47"/>
                    <a:pt x="146" y="47"/>
                  </a:cubicBezTo>
                  <a:cubicBezTo>
                    <a:pt x="150" y="48"/>
                    <a:pt x="160" y="52"/>
                    <a:pt x="159" y="50"/>
                  </a:cubicBezTo>
                  <a:cubicBezTo>
                    <a:pt x="158" y="48"/>
                    <a:pt x="150" y="43"/>
                    <a:pt x="148" y="41"/>
                  </a:cubicBezTo>
                  <a:cubicBezTo>
                    <a:pt x="146" y="38"/>
                    <a:pt x="142" y="35"/>
                    <a:pt x="144" y="36"/>
                  </a:cubicBezTo>
                  <a:cubicBezTo>
                    <a:pt x="147" y="36"/>
                    <a:pt x="152" y="38"/>
                    <a:pt x="155" y="39"/>
                  </a:cubicBezTo>
                  <a:cubicBezTo>
                    <a:pt x="158" y="40"/>
                    <a:pt x="161" y="41"/>
                    <a:pt x="164" y="41"/>
                  </a:cubicBezTo>
                  <a:cubicBezTo>
                    <a:pt x="166" y="41"/>
                    <a:pt x="169" y="41"/>
                    <a:pt x="166" y="40"/>
                  </a:cubicBezTo>
                  <a:cubicBezTo>
                    <a:pt x="163" y="39"/>
                    <a:pt x="152" y="36"/>
                    <a:pt x="151" y="34"/>
                  </a:cubicBezTo>
                  <a:cubicBezTo>
                    <a:pt x="150" y="32"/>
                    <a:pt x="150" y="30"/>
                    <a:pt x="153" y="30"/>
                  </a:cubicBezTo>
                  <a:cubicBezTo>
                    <a:pt x="156" y="29"/>
                    <a:pt x="161" y="26"/>
                    <a:pt x="166" y="27"/>
                  </a:cubicBezTo>
                  <a:cubicBezTo>
                    <a:pt x="170" y="27"/>
                    <a:pt x="178" y="32"/>
                    <a:pt x="180" y="32"/>
                  </a:cubicBezTo>
                  <a:cubicBezTo>
                    <a:pt x="182" y="32"/>
                    <a:pt x="187" y="33"/>
                    <a:pt x="190" y="34"/>
                  </a:cubicBezTo>
                  <a:cubicBezTo>
                    <a:pt x="194" y="34"/>
                    <a:pt x="197" y="39"/>
                    <a:pt x="196" y="40"/>
                  </a:cubicBezTo>
                  <a:cubicBezTo>
                    <a:pt x="195" y="40"/>
                    <a:pt x="192" y="41"/>
                    <a:pt x="188" y="41"/>
                  </a:cubicBezTo>
                  <a:cubicBezTo>
                    <a:pt x="183" y="41"/>
                    <a:pt x="177" y="49"/>
                    <a:pt x="179" y="47"/>
                  </a:cubicBezTo>
                  <a:cubicBezTo>
                    <a:pt x="181" y="45"/>
                    <a:pt x="187" y="43"/>
                    <a:pt x="188" y="43"/>
                  </a:cubicBezTo>
                  <a:cubicBezTo>
                    <a:pt x="190" y="43"/>
                    <a:pt x="188" y="47"/>
                    <a:pt x="186" y="49"/>
                  </a:cubicBezTo>
                  <a:cubicBezTo>
                    <a:pt x="185" y="51"/>
                    <a:pt x="186" y="52"/>
                    <a:pt x="190" y="48"/>
                  </a:cubicBezTo>
                  <a:cubicBezTo>
                    <a:pt x="194" y="44"/>
                    <a:pt x="191" y="44"/>
                    <a:pt x="196" y="44"/>
                  </a:cubicBezTo>
                  <a:cubicBezTo>
                    <a:pt x="202" y="44"/>
                    <a:pt x="209" y="44"/>
                    <a:pt x="208" y="47"/>
                  </a:cubicBezTo>
                  <a:cubicBezTo>
                    <a:pt x="207" y="49"/>
                    <a:pt x="205" y="50"/>
                    <a:pt x="202" y="51"/>
                  </a:cubicBezTo>
                  <a:cubicBezTo>
                    <a:pt x="200" y="52"/>
                    <a:pt x="197" y="51"/>
                    <a:pt x="196" y="54"/>
                  </a:cubicBezTo>
                  <a:cubicBezTo>
                    <a:pt x="196" y="57"/>
                    <a:pt x="197" y="54"/>
                    <a:pt x="199" y="53"/>
                  </a:cubicBezTo>
                  <a:cubicBezTo>
                    <a:pt x="201" y="52"/>
                    <a:pt x="202" y="53"/>
                    <a:pt x="200" y="56"/>
                  </a:cubicBezTo>
                  <a:cubicBezTo>
                    <a:pt x="199" y="58"/>
                    <a:pt x="196" y="66"/>
                    <a:pt x="198" y="63"/>
                  </a:cubicBezTo>
                  <a:cubicBezTo>
                    <a:pt x="200" y="61"/>
                    <a:pt x="200" y="57"/>
                    <a:pt x="202" y="55"/>
                  </a:cubicBezTo>
                  <a:cubicBezTo>
                    <a:pt x="204" y="54"/>
                    <a:pt x="207" y="53"/>
                    <a:pt x="208" y="54"/>
                  </a:cubicBezTo>
                  <a:cubicBezTo>
                    <a:pt x="208" y="56"/>
                    <a:pt x="210" y="55"/>
                    <a:pt x="208" y="60"/>
                  </a:cubicBezTo>
                  <a:cubicBezTo>
                    <a:pt x="207" y="64"/>
                    <a:pt x="208" y="71"/>
                    <a:pt x="209" y="64"/>
                  </a:cubicBezTo>
                  <a:cubicBezTo>
                    <a:pt x="210" y="58"/>
                    <a:pt x="211" y="57"/>
                    <a:pt x="213" y="57"/>
                  </a:cubicBezTo>
                  <a:cubicBezTo>
                    <a:pt x="215" y="58"/>
                    <a:pt x="215" y="60"/>
                    <a:pt x="214" y="62"/>
                  </a:cubicBezTo>
                  <a:cubicBezTo>
                    <a:pt x="213" y="64"/>
                    <a:pt x="212" y="74"/>
                    <a:pt x="214" y="68"/>
                  </a:cubicBezTo>
                  <a:cubicBezTo>
                    <a:pt x="216" y="63"/>
                    <a:pt x="218" y="61"/>
                    <a:pt x="218" y="62"/>
                  </a:cubicBezTo>
                  <a:cubicBezTo>
                    <a:pt x="219" y="63"/>
                    <a:pt x="216" y="74"/>
                    <a:pt x="219" y="69"/>
                  </a:cubicBezTo>
                  <a:cubicBezTo>
                    <a:pt x="221" y="64"/>
                    <a:pt x="221" y="61"/>
                    <a:pt x="222" y="60"/>
                  </a:cubicBezTo>
                  <a:cubicBezTo>
                    <a:pt x="223" y="58"/>
                    <a:pt x="228" y="55"/>
                    <a:pt x="230" y="55"/>
                  </a:cubicBezTo>
                  <a:cubicBezTo>
                    <a:pt x="233" y="55"/>
                    <a:pt x="246" y="59"/>
                    <a:pt x="246" y="63"/>
                  </a:cubicBezTo>
                  <a:cubicBezTo>
                    <a:pt x="246" y="66"/>
                    <a:pt x="244" y="68"/>
                    <a:pt x="241" y="68"/>
                  </a:cubicBezTo>
                  <a:cubicBezTo>
                    <a:pt x="239" y="68"/>
                    <a:pt x="234" y="67"/>
                    <a:pt x="232" y="69"/>
                  </a:cubicBezTo>
                  <a:cubicBezTo>
                    <a:pt x="230" y="71"/>
                    <a:pt x="225" y="76"/>
                    <a:pt x="231" y="72"/>
                  </a:cubicBezTo>
                  <a:cubicBezTo>
                    <a:pt x="236" y="69"/>
                    <a:pt x="239" y="68"/>
                    <a:pt x="243" y="69"/>
                  </a:cubicBezTo>
                  <a:cubicBezTo>
                    <a:pt x="246" y="69"/>
                    <a:pt x="243" y="70"/>
                    <a:pt x="239" y="72"/>
                  </a:cubicBezTo>
                  <a:cubicBezTo>
                    <a:pt x="236" y="73"/>
                    <a:pt x="229" y="78"/>
                    <a:pt x="234" y="76"/>
                  </a:cubicBezTo>
                  <a:cubicBezTo>
                    <a:pt x="239" y="73"/>
                    <a:pt x="245" y="75"/>
                    <a:pt x="247" y="72"/>
                  </a:cubicBezTo>
                  <a:cubicBezTo>
                    <a:pt x="250" y="69"/>
                    <a:pt x="251" y="64"/>
                    <a:pt x="253" y="68"/>
                  </a:cubicBezTo>
                  <a:cubicBezTo>
                    <a:pt x="254" y="71"/>
                    <a:pt x="256" y="71"/>
                    <a:pt x="253" y="75"/>
                  </a:cubicBezTo>
                  <a:cubicBezTo>
                    <a:pt x="249" y="79"/>
                    <a:pt x="248" y="77"/>
                    <a:pt x="244" y="80"/>
                  </a:cubicBezTo>
                  <a:cubicBezTo>
                    <a:pt x="240" y="82"/>
                    <a:pt x="236" y="86"/>
                    <a:pt x="240" y="84"/>
                  </a:cubicBezTo>
                  <a:cubicBezTo>
                    <a:pt x="245" y="81"/>
                    <a:pt x="248" y="78"/>
                    <a:pt x="247" y="81"/>
                  </a:cubicBezTo>
                  <a:cubicBezTo>
                    <a:pt x="246" y="83"/>
                    <a:pt x="243" y="96"/>
                    <a:pt x="246" y="87"/>
                  </a:cubicBezTo>
                  <a:cubicBezTo>
                    <a:pt x="250" y="79"/>
                    <a:pt x="253" y="79"/>
                    <a:pt x="256" y="76"/>
                  </a:cubicBezTo>
                  <a:cubicBezTo>
                    <a:pt x="259" y="73"/>
                    <a:pt x="266" y="70"/>
                    <a:pt x="265" y="73"/>
                  </a:cubicBezTo>
                  <a:cubicBezTo>
                    <a:pt x="264" y="76"/>
                    <a:pt x="254" y="80"/>
                    <a:pt x="265" y="77"/>
                  </a:cubicBezTo>
                  <a:cubicBezTo>
                    <a:pt x="275" y="75"/>
                    <a:pt x="280" y="77"/>
                    <a:pt x="282" y="80"/>
                  </a:cubicBezTo>
                  <a:cubicBezTo>
                    <a:pt x="283" y="83"/>
                    <a:pt x="280" y="85"/>
                    <a:pt x="276" y="85"/>
                  </a:cubicBezTo>
                  <a:cubicBezTo>
                    <a:pt x="272" y="86"/>
                    <a:pt x="269" y="88"/>
                    <a:pt x="264" y="91"/>
                  </a:cubicBezTo>
                  <a:cubicBezTo>
                    <a:pt x="259" y="95"/>
                    <a:pt x="258" y="99"/>
                    <a:pt x="266" y="91"/>
                  </a:cubicBezTo>
                  <a:cubicBezTo>
                    <a:pt x="273" y="84"/>
                    <a:pt x="280" y="89"/>
                    <a:pt x="280" y="90"/>
                  </a:cubicBezTo>
                  <a:cubicBezTo>
                    <a:pt x="281" y="91"/>
                    <a:pt x="277" y="95"/>
                    <a:pt x="274" y="95"/>
                  </a:cubicBezTo>
                  <a:cubicBezTo>
                    <a:pt x="272" y="95"/>
                    <a:pt x="257" y="103"/>
                    <a:pt x="271" y="97"/>
                  </a:cubicBezTo>
                  <a:cubicBezTo>
                    <a:pt x="285" y="92"/>
                    <a:pt x="286" y="91"/>
                    <a:pt x="286" y="89"/>
                  </a:cubicBezTo>
                  <a:cubicBezTo>
                    <a:pt x="286" y="87"/>
                    <a:pt x="288" y="85"/>
                    <a:pt x="290" y="86"/>
                  </a:cubicBezTo>
                  <a:cubicBezTo>
                    <a:pt x="292" y="88"/>
                    <a:pt x="304" y="99"/>
                    <a:pt x="300" y="99"/>
                  </a:cubicBezTo>
                  <a:cubicBezTo>
                    <a:pt x="296" y="99"/>
                    <a:pt x="296" y="99"/>
                    <a:pt x="291" y="100"/>
                  </a:cubicBezTo>
                  <a:cubicBezTo>
                    <a:pt x="286" y="101"/>
                    <a:pt x="287" y="103"/>
                    <a:pt x="283" y="103"/>
                  </a:cubicBezTo>
                  <a:cubicBezTo>
                    <a:pt x="279" y="103"/>
                    <a:pt x="264" y="105"/>
                    <a:pt x="272" y="105"/>
                  </a:cubicBezTo>
                  <a:cubicBezTo>
                    <a:pt x="279" y="104"/>
                    <a:pt x="285" y="104"/>
                    <a:pt x="288" y="106"/>
                  </a:cubicBezTo>
                  <a:cubicBezTo>
                    <a:pt x="291" y="107"/>
                    <a:pt x="298" y="107"/>
                    <a:pt x="302" y="108"/>
                  </a:cubicBezTo>
                  <a:cubicBezTo>
                    <a:pt x="306" y="109"/>
                    <a:pt x="311" y="112"/>
                    <a:pt x="307" y="112"/>
                  </a:cubicBezTo>
                  <a:cubicBezTo>
                    <a:pt x="303" y="113"/>
                    <a:pt x="296" y="113"/>
                    <a:pt x="291" y="112"/>
                  </a:cubicBezTo>
                  <a:cubicBezTo>
                    <a:pt x="286" y="112"/>
                    <a:pt x="283" y="113"/>
                    <a:pt x="281" y="114"/>
                  </a:cubicBezTo>
                  <a:cubicBezTo>
                    <a:pt x="279" y="115"/>
                    <a:pt x="279" y="115"/>
                    <a:pt x="284" y="115"/>
                  </a:cubicBezTo>
                  <a:cubicBezTo>
                    <a:pt x="289" y="115"/>
                    <a:pt x="293" y="115"/>
                    <a:pt x="290" y="117"/>
                  </a:cubicBezTo>
                  <a:cubicBezTo>
                    <a:pt x="288" y="118"/>
                    <a:pt x="284" y="120"/>
                    <a:pt x="283" y="121"/>
                  </a:cubicBezTo>
                  <a:cubicBezTo>
                    <a:pt x="281" y="122"/>
                    <a:pt x="281" y="126"/>
                    <a:pt x="285" y="126"/>
                  </a:cubicBezTo>
                  <a:cubicBezTo>
                    <a:pt x="289" y="126"/>
                    <a:pt x="292" y="130"/>
                    <a:pt x="297" y="131"/>
                  </a:cubicBezTo>
                  <a:cubicBezTo>
                    <a:pt x="302" y="131"/>
                    <a:pt x="306" y="132"/>
                    <a:pt x="309" y="135"/>
                  </a:cubicBezTo>
                  <a:cubicBezTo>
                    <a:pt x="313" y="137"/>
                    <a:pt x="314" y="145"/>
                    <a:pt x="316" y="142"/>
                  </a:cubicBezTo>
                  <a:cubicBezTo>
                    <a:pt x="319" y="140"/>
                    <a:pt x="322" y="139"/>
                    <a:pt x="322" y="140"/>
                  </a:cubicBezTo>
                  <a:cubicBezTo>
                    <a:pt x="322" y="141"/>
                    <a:pt x="322" y="147"/>
                    <a:pt x="324" y="145"/>
                  </a:cubicBezTo>
                  <a:cubicBezTo>
                    <a:pt x="326" y="142"/>
                    <a:pt x="327" y="139"/>
                    <a:pt x="327" y="142"/>
                  </a:cubicBezTo>
                  <a:cubicBezTo>
                    <a:pt x="327" y="145"/>
                    <a:pt x="326" y="148"/>
                    <a:pt x="329" y="147"/>
                  </a:cubicBezTo>
                  <a:cubicBezTo>
                    <a:pt x="333" y="145"/>
                    <a:pt x="336" y="145"/>
                    <a:pt x="338" y="147"/>
                  </a:cubicBezTo>
                  <a:cubicBezTo>
                    <a:pt x="341" y="150"/>
                    <a:pt x="341" y="150"/>
                    <a:pt x="340" y="152"/>
                  </a:cubicBezTo>
                  <a:cubicBezTo>
                    <a:pt x="338" y="153"/>
                    <a:pt x="334" y="153"/>
                    <a:pt x="342" y="154"/>
                  </a:cubicBezTo>
                  <a:cubicBezTo>
                    <a:pt x="350" y="154"/>
                    <a:pt x="351" y="153"/>
                    <a:pt x="354" y="155"/>
                  </a:cubicBezTo>
                  <a:cubicBezTo>
                    <a:pt x="357" y="158"/>
                    <a:pt x="361" y="159"/>
                    <a:pt x="362" y="159"/>
                  </a:cubicBezTo>
                  <a:cubicBezTo>
                    <a:pt x="364" y="158"/>
                    <a:pt x="363" y="160"/>
                    <a:pt x="362" y="161"/>
                  </a:cubicBezTo>
                  <a:cubicBezTo>
                    <a:pt x="360" y="163"/>
                    <a:pt x="362" y="163"/>
                    <a:pt x="365" y="162"/>
                  </a:cubicBezTo>
                  <a:cubicBezTo>
                    <a:pt x="368" y="161"/>
                    <a:pt x="369" y="158"/>
                    <a:pt x="371" y="161"/>
                  </a:cubicBezTo>
                  <a:cubicBezTo>
                    <a:pt x="372" y="164"/>
                    <a:pt x="376" y="166"/>
                    <a:pt x="377" y="169"/>
                  </a:cubicBezTo>
                  <a:cubicBezTo>
                    <a:pt x="378" y="173"/>
                    <a:pt x="376" y="172"/>
                    <a:pt x="374" y="172"/>
                  </a:cubicBezTo>
                  <a:cubicBezTo>
                    <a:pt x="373" y="171"/>
                    <a:pt x="370" y="172"/>
                    <a:pt x="373" y="174"/>
                  </a:cubicBezTo>
                  <a:cubicBezTo>
                    <a:pt x="376" y="176"/>
                    <a:pt x="377" y="177"/>
                    <a:pt x="372" y="177"/>
                  </a:cubicBezTo>
                  <a:cubicBezTo>
                    <a:pt x="367" y="177"/>
                    <a:pt x="362" y="178"/>
                    <a:pt x="365" y="181"/>
                  </a:cubicBezTo>
                  <a:cubicBezTo>
                    <a:pt x="368" y="183"/>
                    <a:pt x="367" y="184"/>
                    <a:pt x="365" y="184"/>
                  </a:cubicBezTo>
                  <a:cubicBezTo>
                    <a:pt x="364" y="184"/>
                    <a:pt x="366" y="187"/>
                    <a:pt x="362" y="185"/>
                  </a:cubicBezTo>
                  <a:cubicBezTo>
                    <a:pt x="359" y="182"/>
                    <a:pt x="355" y="182"/>
                    <a:pt x="359" y="185"/>
                  </a:cubicBezTo>
                  <a:cubicBezTo>
                    <a:pt x="362" y="187"/>
                    <a:pt x="363" y="188"/>
                    <a:pt x="361" y="190"/>
                  </a:cubicBezTo>
                  <a:cubicBezTo>
                    <a:pt x="359" y="191"/>
                    <a:pt x="355" y="192"/>
                    <a:pt x="352" y="189"/>
                  </a:cubicBezTo>
                  <a:cubicBezTo>
                    <a:pt x="349" y="187"/>
                    <a:pt x="349" y="187"/>
                    <a:pt x="351" y="191"/>
                  </a:cubicBezTo>
                  <a:cubicBezTo>
                    <a:pt x="354" y="194"/>
                    <a:pt x="353" y="199"/>
                    <a:pt x="351" y="197"/>
                  </a:cubicBezTo>
                  <a:cubicBezTo>
                    <a:pt x="349" y="195"/>
                    <a:pt x="349" y="192"/>
                    <a:pt x="349" y="198"/>
                  </a:cubicBezTo>
                  <a:cubicBezTo>
                    <a:pt x="349" y="204"/>
                    <a:pt x="353" y="208"/>
                    <a:pt x="349" y="206"/>
                  </a:cubicBezTo>
                  <a:cubicBezTo>
                    <a:pt x="346" y="204"/>
                    <a:pt x="345" y="203"/>
                    <a:pt x="342" y="201"/>
                  </a:cubicBezTo>
                  <a:cubicBezTo>
                    <a:pt x="338" y="199"/>
                    <a:pt x="337" y="198"/>
                    <a:pt x="336" y="201"/>
                  </a:cubicBezTo>
                  <a:cubicBezTo>
                    <a:pt x="334" y="204"/>
                    <a:pt x="332" y="204"/>
                    <a:pt x="332" y="200"/>
                  </a:cubicBezTo>
                  <a:cubicBezTo>
                    <a:pt x="333" y="197"/>
                    <a:pt x="335" y="195"/>
                    <a:pt x="333" y="197"/>
                  </a:cubicBezTo>
                  <a:cubicBezTo>
                    <a:pt x="331" y="199"/>
                    <a:pt x="329" y="199"/>
                    <a:pt x="329" y="196"/>
                  </a:cubicBezTo>
                  <a:cubicBezTo>
                    <a:pt x="329" y="193"/>
                    <a:pt x="333" y="191"/>
                    <a:pt x="329" y="191"/>
                  </a:cubicBezTo>
                  <a:cubicBezTo>
                    <a:pt x="326" y="191"/>
                    <a:pt x="322" y="194"/>
                    <a:pt x="323" y="189"/>
                  </a:cubicBezTo>
                  <a:cubicBezTo>
                    <a:pt x="324" y="184"/>
                    <a:pt x="328" y="185"/>
                    <a:pt x="331" y="183"/>
                  </a:cubicBezTo>
                  <a:cubicBezTo>
                    <a:pt x="334" y="181"/>
                    <a:pt x="341" y="176"/>
                    <a:pt x="330" y="181"/>
                  </a:cubicBezTo>
                  <a:cubicBezTo>
                    <a:pt x="320" y="185"/>
                    <a:pt x="315" y="186"/>
                    <a:pt x="317" y="184"/>
                  </a:cubicBezTo>
                  <a:cubicBezTo>
                    <a:pt x="319" y="182"/>
                    <a:pt x="318" y="183"/>
                    <a:pt x="321" y="180"/>
                  </a:cubicBezTo>
                  <a:cubicBezTo>
                    <a:pt x="324" y="178"/>
                    <a:pt x="323" y="177"/>
                    <a:pt x="320" y="178"/>
                  </a:cubicBezTo>
                  <a:cubicBezTo>
                    <a:pt x="318" y="180"/>
                    <a:pt x="316" y="182"/>
                    <a:pt x="314" y="180"/>
                  </a:cubicBezTo>
                  <a:cubicBezTo>
                    <a:pt x="311" y="177"/>
                    <a:pt x="310" y="180"/>
                    <a:pt x="307" y="176"/>
                  </a:cubicBezTo>
                  <a:cubicBezTo>
                    <a:pt x="304" y="172"/>
                    <a:pt x="303" y="171"/>
                    <a:pt x="300" y="171"/>
                  </a:cubicBezTo>
                  <a:cubicBezTo>
                    <a:pt x="297" y="171"/>
                    <a:pt x="300" y="173"/>
                    <a:pt x="297" y="175"/>
                  </a:cubicBezTo>
                  <a:cubicBezTo>
                    <a:pt x="295" y="176"/>
                    <a:pt x="300" y="178"/>
                    <a:pt x="297" y="177"/>
                  </a:cubicBezTo>
                  <a:cubicBezTo>
                    <a:pt x="294" y="177"/>
                    <a:pt x="298" y="178"/>
                    <a:pt x="299" y="181"/>
                  </a:cubicBezTo>
                  <a:cubicBezTo>
                    <a:pt x="301" y="185"/>
                    <a:pt x="298" y="186"/>
                    <a:pt x="295" y="186"/>
                  </a:cubicBezTo>
                  <a:cubicBezTo>
                    <a:pt x="293" y="186"/>
                    <a:pt x="289" y="185"/>
                    <a:pt x="287" y="182"/>
                  </a:cubicBezTo>
                  <a:cubicBezTo>
                    <a:pt x="284" y="180"/>
                    <a:pt x="281" y="177"/>
                    <a:pt x="287" y="184"/>
                  </a:cubicBezTo>
                  <a:cubicBezTo>
                    <a:pt x="292" y="192"/>
                    <a:pt x="293" y="193"/>
                    <a:pt x="295" y="193"/>
                  </a:cubicBezTo>
                  <a:cubicBezTo>
                    <a:pt x="297" y="193"/>
                    <a:pt x="298" y="193"/>
                    <a:pt x="300" y="198"/>
                  </a:cubicBezTo>
                  <a:cubicBezTo>
                    <a:pt x="302" y="202"/>
                    <a:pt x="303" y="203"/>
                    <a:pt x="305" y="206"/>
                  </a:cubicBezTo>
                  <a:cubicBezTo>
                    <a:pt x="306" y="208"/>
                    <a:pt x="309" y="209"/>
                    <a:pt x="310" y="208"/>
                  </a:cubicBezTo>
                  <a:cubicBezTo>
                    <a:pt x="310" y="207"/>
                    <a:pt x="311" y="204"/>
                    <a:pt x="312" y="207"/>
                  </a:cubicBezTo>
                  <a:cubicBezTo>
                    <a:pt x="314" y="211"/>
                    <a:pt x="315" y="213"/>
                    <a:pt x="316" y="211"/>
                  </a:cubicBezTo>
                  <a:cubicBezTo>
                    <a:pt x="318" y="209"/>
                    <a:pt x="319" y="209"/>
                    <a:pt x="320" y="211"/>
                  </a:cubicBezTo>
                  <a:cubicBezTo>
                    <a:pt x="320" y="213"/>
                    <a:pt x="319" y="220"/>
                    <a:pt x="322" y="217"/>
                  </a:cubicBezTo>
                  <a:cubicBezTo>
                    <a:pt x="324" y="213"/>
                    <a:pt x="324" y="209"/>
                    <a:pt x="324" y="215"/>
                  </a:cubicBezTo>
                  <a:cubicBezTo>
                    <a:pt x="325" y="220"/>
                    <a:pt x="321" y="221"/>
                    <a:pt x="326" y="223"/>
                  </a:cubicBezTo>
                  <a:cubicBezTo>
                    <a:pt x="330" y="226"/>
                    <a:pt x="332" y="226"/>
                    <a:pt x="335" y="232"/>
                  </a:cubicBezTo>
                  <a:cubicBezTo>
                    <a:pt x="337" y="237"/>
                    <a:pt x="338" y="242"/>
                    <a:pt x="336" y="238"/>
                  </a:cubicBezTo>
                  <a:cubicBezTo>
                    <a:pt x="333" y="234"/>
                    <a:pt x="334" y="232"/>
                    <a:pt x="334" y="238"/>
                  </a:cubicBezTo>
                  <a:cubicBezTo>
                    <a:pt x="334" y="244"/>
                    <a:pt x="337" y="250"/>
                    <a:pt x="333" y="243"/>
                  </a:cubicBezTo>
                  <a:cubicBezTo>
                    <a:pt x="329" y="235"/>
                    <a:pt x="327" y="229"/>
                    <a:pt x="328" y="236"/>
                  </a:cubicBezTo>
                  <a:cubicBezTo>
                    <a:pt x="329" y="242"/>
                    <a:pt x="331" y="245"/>
                    <a:pt x="331" y="248"/>
                  </a:cubicBezTo>
                  <a:cubicBezTo>
                    <a:pt x="331" y="251"/>
                    <a:pt x="331" y="251"/>
                    <a:pt x="329" y="249"/>
                  </a:cubicBezTo>
                  <a:cubicBezTo>
                    <a:pt x="326" y="247"/>
                    <a:pt x="325" y="249"/>
                    <a:pt x="329" y="253"/>
                  </a:cubicBezTo>
                  <a:cubicBezTo>
                    <a:pt x="333" y="257"/>
                    <a:pt x="340" y="262"/>
                    <a:pt x="334" y="259"/>
                  </a:cubicBezTo>
                  <a:cubicBezTo>
                    <a:pt x="327" y="256"/>
                    <a:pt x="323" y="252"/>
                    <a:pt x="319" y="250"/>
                  </a:cubicBezTo>
                  <a:cubicBezTo>
                    <a:pt x="314" y="247"/>
                    <a:pt x="311" y="244"/>
                    <a:pt x="312" y="247"/>
                  </a:cubicBezTo>
                  <a:cubicBezTo>
                    <a:pt x="313" y="249"/>
                    <a:pt x="312" y="248"/>
                    <a:pt x="309" y="246"/>
                  </a:cubicBezTo>
                  <a:cubicBezTo>
                    <a:pt x="306" y="244"/>
                    <a:pt x="303" y="239"/>
                    <a:pt x="304" y="242"/>
                  </a:cubicBezTo>
                  <a:cubicBezTo>
                    <a:pt x="305" y="245"/>
                    <a:pt x="307" y="248"/>
                    <a:pt x="302" y="244"/>
                  </a:cubicBezTo>
                  <a:cubicBezTo>
                    <a:pt x="296" y="240"/>
                    <a:pt x="296" y="232"/>
                    <a:pt x="294" y="235"/>
                  </a:cubicBezTo>
                  <a:cubicBezTo>
                    <a:pt x="292" y="237"/>
                    <a:pt x="291" y="243"/>
                    <a:pt x="289" y="240"/>
                  </a:cubicBezTo>
                  <a:cubicBezTo>
                    <a:pt x="287" y="236"/>
                    <a:pt x="286" y="234"/>
                    <a:pt x="284" y="232"/>
                  </a:cubicBezTo>
                  <a:cubicBezTo>
                    <a:pt x="283" y="231"/>
                    <a:pt x="285" y="232"/>
                    <a:pt x="282" y="232"/>
                  </a:cubicBezTo>
                  <a:cubicBezTo>
                    <a:pt x="278" y="233"/>
                    <a:pt x="275" y="232"/>
                    <a:pt x="278" y="235"/>
                  </a:cubicBezTo>
                  <a:cubicBezTo>
                    <a:pt x="281" y="238"/>
                    <a:pt x="284" y="238"/>
                    <a:pt x="285" y="241"/>
                  </a:cubicBezTo>
                  <a:cubicBezTo>
                    <a:pt x="287" y="244"/>
                    <a:pt x="286" y="243"/>
                    <a:pt x="291" y="246"/>
                  </a:cubicBezTo>
                  <a:cubicBezTo>
                    <a:pt x="295" y="249"/>
                    <a:pt x="307" y="255"/>
                    <a:pt x="309" y="259"/>
                  </a:cubicBezTo>
                  <a:cubicBezTo>
                    <a:pt x="311" y="263"/>
                    <a:pt x="317" y="273"/>
                    <a:pt x="313" y="270"/>
                  </a:cubicBezTo>
                  <a:cubicBezTo>
                    <a:pt x="309" y="268"/>
                    <a:pt x="301" y="265"/>
                    <a:pt x="295" y="265"/>
                  </a:cubicBezTo>
                  <a:cubicBezTo>
                    <a:pt x="290" y="265"/>
                    <a:pt x="280" y="262"/>
                    <a:pt x="276" y="259"/>
                  </a:cubicBezTo>
                  <a:cubicBezTo>
                    <a:pt x="272" y="256"/>
                    <a:pt x="274" y="255"/>
                    <a:pt x="270" y="254"/>
                  </a:cubicBezTo>
                  <a:cubicBezTo>
                    <a:pt x="265" y="253"/>
                    <a:pt x="259" y="253"/>
                    <a:pt x="256" y="251"/>
                  </a:cubicBezTo>
                  <a:cubicBezTo>
                    <a:pt x="253" y="249"/>
                    <a:pt x="251" y="247"/>
                    <a:pt x="247" y="246"/>
                  </a:cubicBezTo>
                  <a:cubicBezTo>
                    <a:pt x="244" y="245"/>
                    <a:pt x="242" y="244"/>
                    <a:pt x="240" y="241"/>
                  </a:cubicBezTo>
                  <a:cubicBezTo>
                    <a:pt x="238" y="239"/>
                    <a:pt x="239" y="240"/>
                    <a:pt x="242" y="239"/>
                  </a:cubicBezTo>
                  <a:cubicBezTo>
                    <a:pt x="245" y="238"/>
                    <a:pt x="247" y="238"/>
                    <a:pt x="245" y="236"/>
                  </a:cubicBezTo>
                  <a:cubicBezTo>
                    <a:pt x="243" y="234"/>
                    <a:pt x="240" y="232"/>
                    <a:pt x="236" y="230"/>
                  </a:cubicBezTo>
                  <a:cubicBezTo>
                    <a:pt x="231" y="228"/>
                    <a:pt x="232" y="228"/>
                    <a:pt x="227" y="225"/>
                  </a:cubicBezTo>
                  <a:cubicBezTo>
                    <a:pt x="222" y="221"/>
                    <a:pt x="222" y="221"/>
                    <a:pt x="220" y="219"/>
                  </a:cubicBezTo>
                  <a:cubicBezTo>
                    <a:pt x="219" y="217"/>
                    <a:pt x="223" y="217"/>
                    <a:pt x="217" y="215"/>
                  </a:cubicBezTo>
                  <a:cubicBezTo>
                    <a:pt x="212" y="213"/>
                    <a:pt x="212" y="216"/>
                    <a:pt x="210" y="216"/>
                  </a:cubicBezTo>
                  <a:cubicBezTo>
                    <a:pt x="208" y="216"/>
                    <a:pt x="205" y="212"/>
                    <a:pt x="204" y="2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3" name="Freeform 642"/>
            <p:cNvSpPr>
              <a:spLocks/>
            </p:cNvSpPr>
            <p:nvPr/>
          </p:nvSpPr>
          <p:spPr bwMode="auto">
            <a:xfrm>
              <a:off x="8020050" y="2907308"/>
              <a:ext cx="28575" cy="12700"/>
            </a:xfrm>
            <a:custGeom>
              <a:avLst/>
              <a:gdLst/>
              <a:ahLst/>
              <a:cxnLst>
                <a:cxn ang="0">
                  <a:pos x="13" y="5"/>
                </a:cxn>
                <a:cxn ang="0">
                  <a:pos x="4" y="1"/>
                </a:cxn>
                <a:cxn ang="0">
                  <a:pos x="13" y="5"/>
                </a:cxn>
              </a:cxnLst>
              <a:rect l="0" t="0" r="r" b="b"/>
              <a:pathLst>
                <a:path w="15" h="7">
                  <a:moveTo>
                    <a:pt x="13" y="5"/>
                  </a:moveTo>
                  <a:cubicBezTo>
                    <a:pt x="12" y="7"/>
                    <a:pt x="0" y="1"/>
                    <a:pt x="4" y="1"/>
                  </a:cubicBezTo>
                  <a:cubicBezTo>
                    <a:pt x="8" y="0"/>
                    <a:pt x="15" y="1"/>
                    <a:pt x="13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4" name="Freeform 643"/>
            <p:cNvSpPr>
              <a:spLocks/>
            </p:cNvSpPr>
            <p:nvPr/>
          </p:nvSpPr>
          <p:spPr bwMode="auto">
            <a:xfrm>
              <a:off x="7934325" y="2686645"/>
              <a:ext cx="38100" cy="15875"/>
            </a:xfrm>
            <a:custGeom>
              <a:avLst/>
              <a:gdLst/>
              <a:ahLst/>
              <a:cxnLst>
                <a:cxn ang="0">
                  <a:pos x="18" y="5"/>
                </a:cxn>
                <a:cxn ang="0">
                  <a:pos x="3" y="7"/>
                </a:cxn>
                <a:cxn ang="0">
                  <a:pos x="3" y="1"/>
                </a:cxn>
                <a:cxn ang="0">
                  <a:pos x="18" y="5"/>
                </a:cxn>
              </a:cxnLst>
              <a:rect l="0" t="0" r="r" b="b"/>
              <a:pathLst>
                <a:path w="20" h="9">
                  <a:moveTo>
                    <a:pt x="18" y="5"/>
                  </a:moveTo>
                  <a:cubicBezTo>
                    <a:pt x="20" y="8"/>
                    <a:pt x="6" y="9"/>
                    <a:pt x="3" y="7"/>
                  </a:cubicBezTo>
                  <a:cubicBezTo>
                    <a:pt x="0" y="5"/>
                    <a:pt x="0" y="3"/>
                    <a:pt x="3" y="1"/>
                  </a:cubicBezTo>
                  <a:cubicBezTo>
                    <a:pt x="6" y="0"/>
                    <a:pt x="15" y="3"/>
                    <a:pt x="18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5" name="Freeform 644"/>
            <p:cNvSpPr>
              <a:spLocks/>
            </p:cNvSpPr>
            <p:nvPr/>
          </p:nvSpPr>
          <p:spPr bwMode="auto">
            <a:xfrm>
              <a:off x="7869238" y="2673945"/>
              <a:ext cx="63500" cy="52388"/>
            </a:xfrm>
            <a:custGeom>
              <a:avLst/>
              <a:gdLst/>
              <a:ahLst/>
              <a:cxnLst>
                <a:cxn ang="0">
                  <a:pos x="28" y="20"/>
                </a:cxn>
                <a:cxn ang="0">
                  <a:pos x="16" y="26"/>
                </a:cxn>
                <a:cxn ang="0">
                  <a:pos x="1" y="17"/>
                </a:cxn>
                <a:cxn ang="0">
                  <a:pos x="11" y="4"/>
                </a:cxn>
                <a:cxn ang="0">
                  <a:pos x="28" y="5"/>
                </a:cxn>
                <a:cxn ang="0">
                  <a:pos x="28" y="20"/>
                </a:cxn>
              </a:cxnLst>
              <a:rect l="0" t="0" r="r" b="b"/>
              <a:pathLst>
                <a:path w="33" h="27">
                  <a:moveTo>
                    <a:pt x="28" y="20"/>
                  </a:moveTo>
                  <a:cubicBezTo>
                    <a:pt x="24" y="23"/>
                    <a:pt x="20" y="25"/>
                    <a:pt x="16" y="26"/>
                  </a:cubicBezTo>
                  <a:cubicBezTo>
                    <a:pt x="11" y="27"/>
                    <a:pt x="0" y="23"/>
                    <a:pt x="1" y="17"/>
                  </a:cubicBezTo>
                  <a:cubicBezTo>
                    <a:pt x="1" y="11"/>
                    <a:pt x="5" y="5"/>
                    <a:pt x="11" y="4"/>
                  </a:cubicBezTo>
                  <a:cubicBezTo>
                    <a:pt x="18" y="3"/>
                    <a:pt x="27" y="0"/>
                    <a:pt x="28" y="5"/>
                  </a:cubicBezTo>
                  <a:cubicBezTo>
                    <a:pt x="30" y="11"/>
                    <a:pt x="33" y="17"/>
                    <a:pt x="28" y="2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6" name="Freeform 645"/>
            <p:cNvSpPr>
              <a:spLocks/>
            </p:cNvSpPr>
            <p:nvPr/>
          </p:nvSpPr>
          <p:spPr bwMode="auto">
            <a:xfrm>
              <a:off x="7815263" y="2631083"/>
              <a:ext cx="33337" cy="23812"/>
            </a:xfrm>
            <a:custGeom>
              <a:avLst/>
              <a:gdLst/>
              <a:ahLst/>
              <a:cxnLst>
                <a:cxn ang="0">
                  <a:pos x="3" y="13"/>
                </a:cxn>
                <a:cxn ang="0">
                  <a:pos x="13" y="2"/>
                </a:cxn>
                <a:cxn ang="0">
                  <a:pos x="3" y="13"/>
                </a:cxn>
              </a:cxnLst>
              <a:rect l="0" t="0" r="r" b="b"/>
              <a:pathLst>
                <a:path w="17" h="13">
                  <a:moveTo>
                    <a:pt x="3" y="13"/>
                  </a:moveTo>
                  <a:cubicBezTo>
                    <a:pt x="0" y="13"/>
                    <a:pt x="10" y="0"/>
                    <a:pt x="13" y="2"/>
                  </a:cubicBezTo>
                  <a:cubicBezTo>
                    <a:pt x="17" y="4"/>
                    <a:pt x="6" y="13"/>
                    <a:pt x="3" y="1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7" name="Freeform 646"/>
            <p:cNvSpPr>
              <a:spLocks/>
            </p:cNvSpPr>
            <p:nvPr/>
          </p:nvSpPr>
          <p:spPr bwMode="auto">
            <a:xfrm>
              <a:off x="7867650" y="2631083"/>
              <a:ext cx="26988" cy="12700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4" y="1"/>
                </a:cxn>
                <a:cxn ang="0">
                  <a:pos x="5" y="7"/>
                </a:cxn>
              </a:cxnLst>
              <a:rect l="0" t="0" r="r" b="b"/>
              <a:pathLst>
                <a:path w="14" h="7">
                  <a:moveTo>
                    <a:pt x="5" y="7"/>
                  </a:moveTo>
                  <a:cubicBezTo>
                    <a:pt x="3" y="7"/>
                    <a:pt x="0" y="2"/>
                    <a:pt x="4" y="1"/>
                  </a:cubicBezTo>
                  <a:cubicBezTo>
                    <a:pt x="8" y="0"/>
                    <a:pt x="14" y="6"/>
                    <a:pt x="5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8" name="Freeform 647"/>
            <p:cNvSpPr>
              <a:spLocks/>
            </p:cNvSpPr>
            <p:nvPr/>
          </p:nvSpPr>
          <p:spPr bwMode="auto">
            <a:xfrm>
              <a:off x="7834313" y="2619970"/>
              <a:ext cx="25400" cy="6350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9" y="1"/>
                </a:cxn>
                <a:cxn ang="0">
                  <a:pos x="1" y="3"/>
                </a:cxn>
              </a:cxnLst>
              <a:rect l="0" t="0" r="r" b="b"/>
              <a:pathLst>
                <a:path w="13" h="4">
                  <a:moveTo>
                    <a:pt x="1" y="3"/>
                  </a:moveTo>
                  <a:cubicBezTo>
                    <a:pt x="4" y="4"/>
                    <a:pt x="13" y="2"/>
                    <a:pt x="9" y="1"/>
                  </a:cubicBezTo>
                  <a:cubicBezTo>
                    <a:pt x="5" y="0"/>
                    <a:pt x="0" y="3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9" name="Freeform 648"/>
            <p:cNvSpPr>
              <a:spLocks/>
            </p:cNvSpPr>
            <p:nvPr/>
          </p:nvSpPr>
          <p:spPr bwMode="auto">
            <a:xfrm>
              <a:off x="7781925" y="2431058"/>
              <a:ext cx="122238" cy="52387"/>
            </a:xfrm>
            <a:custGeom>
              <a:avLst/>
              <a:gdLst/>
              <a:ahLst/>
              <a:cxnLst>
                <a:cxn ang="0">
                  <a:pos x="61" y="23"/>
                </a:cxn>
                <a:cxn ang="0">
                  <a:pos x="36" y="21"/>
                </a:cxn>
                <a:cxn ang="0">
                  <a:pos x="18" y="25"/>
                </a:cxn>
                <a:cxn ang="0">
                  <a:pos x="8" y="15"/>
                </a:cxn>
                <a:cxn ang="0">
                  <a:pos x="1" y="11"/>
                </a:cxn>
                <a:cxn ang="0">
                  <a:pos x="3" y="0"/>
                </a:cxn>
                <a:cxn ang="0">
                  <a:pos x="21" y="4"/>
                </a:cxn>
                <a:cxn ang="0">
                  <a:pos x="43" y="4"/>
                </a:cxn>
                <a:cxn ang="0">
                  <a:pos x="61" y="23"/>
                </a:cxn>
              </a:cxnLst>
              <a:rect l="0" t="0" r="r" b="b"/>
              <a:pathLst>
                <a:path w="64" h="28">
                  <a:moveTo>
                    <a:pt x="61" y="23"/>
                  </a:moveTo>
                  <a:cubicBezTo>
                    <a:pt x="58" y="23"/>
                    <a:pt x="42" y="19"/>
                    <a:pt x="36" y="21"/>
                  </a:cubicBezTo>
                  <a:cubicBezTo>
                    <a:pt x="29" y="23"/>
                    <a:pt x="21" y="28"/>
                    <a:pt x="18" y="25"/>
                  </a:cubicBezTo>
                  <a:cubicBezTo>
                    <a:pt x="14" y="23"/>
                    <a:pt x="12" y="18"/>
                    <a:pt x="8" y="15"/>
                  </a:cubicBezTo>
                  <a:cubicBezTo>
                    <a:pt x="3" y="11"/>
                    <a:pt x="2" y="14"/>
                    <a:pt x="1" y="11"/>
                  </a:cubicBezTo>
                  <a:cubicBezTo>
                    <a:pt x="0" y="8"/>
                    <a:pt x="0" y="1"/>
                    <a:pt x="3" y="0"/>
                  </a:cubicBezTo>
                  <a:cubicBezTo>
                    <a:pt x="6" y="0"/>
                    <a:pt x="17" y="6"/>
                    <a:pt x="21" y="4"/>
                  </a:cubicBezTo>
                  <a:cubicBezTo>
                    <a:pt x="26" y="2"/>
                    <a:pt x="36" y="1"/>
                    <a:pt x="43" y="4"/>
                  </a:cubicBezTo>
                  <a:cubicBezTo>
                    <a:pt x="49" y="7"/>
                    <a:pt x="64" y="23"/>
                    <a:pt x="61" y="2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0" name="Freeform 649"/>
            <p:cNvSpPr>
              <a:spLocks/>
            </p:cNvSpPr>
            <p:nvPr/>
          </p:nvSpPr>
          <p:spPr bwMode="auto">
            <a:xfrm>
              <a:off x="5903913" y="4228108"/>
              <a:ext cx="30162" cy="33337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7" y="2"/>
                </a:cxn>
                <a:cxn ang="0">
                  <a:pos x="2" y="2"/>
                </a:cxn>
                <a:cxn ang="0">
                  <a:pos x="2" y="11"/>
                </a:cxn>
                <a:cxn ang="0">
                  <a:pos x="4" y="16"/>
                </a:cxn>
                <a:cxn ang="0">
                  <a:pos x="14" y="10"/>
                </a:cxn>
              </a:cxnLst>
              <a:rect l="0" t="0" r="r" b="b"/>
              <a:pathLst>
                <a:path w="16" h="18">
                  <a:moveTo>
                    <a:pt x="14" y="10"/>
                  </a:moveTo>
                  <a:cubicBezTo>
                    <a:pt x="16" y="7"/>
                    <a:pt x="10" y="3"/>
                    <a:pt x="7" y="2"/>
                  </a:cubicBezTo>
                  <a:cubicBezTo>
                    <a:pt x="4" y="1"/>
                    <a:pt x="4" y="0"/>
                    <a:pt x="2" y="2"/>
                  </a:cubicBezTo>
                  <a:cubicBezTo>
                    <a:pt x="0" y="4"/>
                    <a:pt x="2" y="8"/>
                    <a:pt x="2" y="11"/>
                  </a:cubicBezTo>
                  <a:cubicBezTo>
                    <a:pt x="2" y="14"/>
                    <a:pt x="2" y="18"/>
                    <a:pt x="4" y="16"/>
                  </a:cubicBezTo>
                  <a:cubicBezTo>
                    <a:pt x="7" y="14"/>
                    <a:pt x="12" y="12"/>
                    <a:pt x="14" y="1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1" name="Freeform 650"/>
            <p:cNvSpPr>
              <a:spLocks/>
            </p:cNvSpPr>
            <p:nvPr/>
          </p:nvSpPr>
          <p:spPr bwMode="auto">
            <a:xfrm>
              <a:off x="6591300" y="3339108"/>
              <a:ext cx="141288" cy="88900"/>
            </a:xfrm>
            <a:custGeom>
              <a:avLst/>
              <a:gdLst/>
              <a:ahLst/>
              <a:cxnLst>
                <a:cxn ang="0">
                  <a:pos x="69" y="41"/>
                </a:cxn>
                <a:cxn ang="0">
                  <a:pos x="62" y="30"/>
                </a:cxn>
                <a:cxn ang="0">
                  <a:pos x="49" y="23"/>
                </a:cxn>
                <a:cxn ang="0">
                  <a:pos x="42" y="11"/>
                </a:cxn>
                <a:cxn ang="0">
                  <a:pos x="35" y="7"/>
                </a:cxn>
                <a:cxn ang="0">
                  <a:pos x="18" y="3"/>
                </a:cxn>
                <a:cxn ang="0">
                  <a:pos x="4" y="1"/>
                </a:cxn>
                <a:cxn ang="0">
                  <a:pos x="4" y="4"/>
                </a:cxn>
                <a:cxn ang="0">
                  <a:pos x="12" y="6"/>
                </a:cxn>
                <a:cxn ang="0">
                  <a:pos x="13" y="9"/>
                </a:cxn>
                <a:cxn ang="0">
                  <a:pos x="9" y="7"/>
                </a:cxn>
                <a:cxn ang="0">
                  <a:pos x="12" y="13"/>
                </a:cxn>
                <a:cxn ang="0">
                  <a:pos x="21" y="17"/>
                </a:cxn>
                <a:cxn ang="0">
                  <a:pos x="28" y="22"/>
                </a:cxn>
                <a:cxn ang="0">
                  <a:pos x="30" y="23"/>
                </a:cxn>
                <a:cxn ang="0">
                  <a:pos x="30" y="25"/>
                </a:cxn>
                <a:cxn ang="0">
                  <a:pos x="38" y="28"/>
                </a:cxn>
                <a:cxn ang="0">
                  <a:pos x="39" y="32"/>
                </a:cxn>
                <a:cxn ang="0">
                  <a:pos x="49" y="31"/>
                </a:cxn>
                <a:cxn ang="0">
                  <a:pos x="47" y="33"/>
                </a:cxn>
                <a:cxn ang="0">
                  <a:pos x="58" y="41"/>
                </a:cxn>
                <a:cxn ang="0">
                  <a:pos x="69" y="41"/>
                </a:cxn>
              </a:cxnLst>
              <a:rect l="0" t="0" r="r" b="b"/>
              <a:pathLst>
                <a:path w="74" h="47">
                  <a:moveTo>
                    <a:pt x="69" y="41"/>
                  </a:moveTo>
                  <a:cubicBezTo>
                    <a:pt x="66" y="38"/>
                    <a:pt x="66" y="35"/>
                    <a:pt x="62" y="30"/>
                  </a:cubicBezTo>
                  <a:cubicBezTo>
                    <a:pt x="58" y="25"/>
                    <a:pt x="51" y="26"/>
                    <a:pt x="49" y="23"/>
                  </a:cubicBezTo>
                  <a:cubicBezTo>
                    <a:pt x="46" y="20"/>
                    <a:pt x="45" y="13"/>
                    <a:pt x="42" y="11"/>
                  </a:cubicBezTo>
                  <a:cubicBezTo>
                    <a:pt x="39" y="9"/>
                    <a:pt x="39" y="8"/>
                    <a:pt x="35" y="7"/>
                  </a:cubicBezTo>
                  <a:cubicBezTo>
                    <a:pt x="30" y="7"/>
                    <a:pt x="24" y="5"/>
                    <a:pt x="18" y="3"/>
                  </a:cubicBezTo>
                  <a:cubicBezTo>
                    <a:pt x="11" y="1"/>
                    <a:pt x="7" y="0"/>
                    <a:pt x="4" y="1"/>
                  </a:cubicBezTo>
                  <a:cubicBezTo>
                    <a:pt x="1" y="2"/>
                    <a:pt x="0" y="3"/>
                    <a:pt x="4" y="4"/>
                  </a:cubicBezTo>
                  <a:cubicBezTo>
                    <a:pt x="8" y="6"/>
                    <a:pt x="9" y="4"/>
                    <a:pt x="12" y="6"/>
                  </a:cubicBezTo>
                  <a:cubicBezTo>
                    <a:pt x="15" y="8"/>
                    <a:pt x="15" y="12"/>
                    <a:pt x="13" y="9"/>
                  </a:cubicBezTo>
                  <a:cubicBezTo>
                    <a:pt x="10" y="7"/>
                    <a:pt x="9" y="4"/>
                    <a:pt x="9" y="7"/>
                  </a:cubicBezTo>
                  <a:cubicBezTo>
                    <a:pt x="9" y="9"/>
                    <a:pt x="7" y="12"/>
                    <a:pt x="12" y="13"/>
                  </a:cubicBezTo>
                  <a:cubicBezTo>
                    <a:pt x="16" y="14"/>
                    <a:pt x="18" y="14"/>
                    <a:pt x="21" y="17"/>
                  </a:cubicBezTo>
                  <a:cubicBezTo>
                    <a:pt x="24" y="19"/>
                    <a:pt x="26" y="22"/>
                    <a:pt x="28" y="22"/>
                  </a:cubicBezTo>
                  <a:cubicBezTo>
                    <a:pt x="31" y="21"/>
                    <a:pt x="31" y="21"/>
                    <a:pt x="30" y="23"/>
                  </a:cubicBezTo>
                  <a:cubicBezTo>
                    <a:pt x="29" y="24"/>
                    <a:pt x="23" y="25"/>
                    <a:pt x="30" y="25"/>
                  </a:cubicBezTo>
                  <a:cubicBezTo>
                    <a:pt x="37" y="26"/>
                    <a:pt x="38" y="26"/>
                    <a:pt x="38" y="28"/>
                  </a:cubicBezTo>
                  <a:cubicBezTo>
                    <a:pt x="38" y="30"/>
                    <a:pt x="34" y="32"/>
                    <a:pt x="39" y="32"/>
                  </a:cubicBezTo>
                  <a:cubicBezTo>
                    <a:pt x="43" y="32"/>
                    <a:pt x="49" y="31"/>
                    <a:pt x="49" y="31"/>
                  </a:cubicBezTo>
                  <a:cubicBezTo>
                    <a:pt x="49" y="31"/>
                    <a:pt x="47" y="30"/>
                    <a:pt x="47" y="33"/>
                  </a:cubicBezTo>
                  <a:cubicBezTo>
                    <a:pt x="47" y="36"/>
                    <a:pt x="53" y="39"/>
                    <a:pt x="58" y="41"/>
                  </a:cubicBezTo>
                  <a:cubicBezTo>
                    <a:pt x="63" y="43"/>
                    <a:pt x="74" y="47"/>
                    <a:pt x="69" y="4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2" name="Freeform 651"/>
            <p:cNvSpPr>
              <a:spLocks/>
            </p:cNvSpPr>
            <p:nvPr/>
          </p:nvSpPr>
          <p:spPr bwMode="auto">
            <a:xfrm>
              <a:off x="6477000" y="3224808"/>
              <a:ext cx="61913" cy="73025"/>
            </a:xfrm>
            <a:custGeom>
              <a:avLst/>
              <a:gdLst/>
              <a:ahLst/>
              <a:cxnLst>
                <a:cxn ang="0">
                  <a:pos x="27" y="38"/>
                </a:cxn>
                <a:cxn ang="0">
                  <a:pos x="20" y="28"/>
                </a:cxn>
                <a:cxn ang="0">
                  <a:pos x="17" y="23"/>
                </a:cxn>
                <a:cxn ang="0">
                  <a:pos x="17" y="20"/>
                </a:cxn>
                <a:cxn ang="0">
                  <a:pos x="14" y="15"/>
                </a:cxn>
                <a:cxn ang="0">
                  <a:pos x="15" y="10"/>
                </a:cxn>
                <a:cxn ang="0">
                  <a:pos x="16" y="4"/>
                </a:cxn>
                <a:cxn ang="0">
                  <a:pos x="12" y="9"/>
                </a:cxn>
                <a:cxn ang="0">
                  <a:pos x="9" y="9"/>
                </a:cxn>
                <a:cxn ang="0">
                  <a:pos x="12" y="3"/>
                </a:cxn>
                <a:cxn ang="0">
                  <a:pos x="1" y="4"/>
                </a:cxn>
                <a:cxn ang="0">
                  <a:pos x="8" y="18"/>
                </a:cxn>
                <a:cxn ang="0">
                  <a:pos x="27" y="38"/>
                </a:cxn>
              </a:cxnLst>
              <a:rect l="0" t="0" r="r" b="b"/>
              <a:pathLst>
                <a:path w="33" h="39">
                  <a:moveTo>
                    <a:pt x="27" y="38"/>
                  </a:moveTo>
                  <a:cubicBezTo>
                    <a:pt x="33" y="39"/>
                    <a:pt x="21" y="31"/>
                    <a:pt x="20" y="28"/>
                  </a:cubicBezTo>
                  <a:cubicBezTo>
                    <a:pt x="18" y="26"/>
                    <a:pt x="17" y="24"/>
                    <a:pt x="17" y="23"/>
                  </a:cubicBezTo>
                  <a:cubicBezTo>
                    <a:pt x="18" y="22"/>
                    <a:pt x="20" y="23"/>
                    <a:pt x="17" y="20"/>
                  </a:cubicBezTo>
                  <a:cubicBezTo>
                    <a:pt x="14" y="17"/>
                    <a:pt x="13" y="18"/>
                    <a:pt x="14" y="15"/>
                  </a:cubicBezTo>
                  <a:cubicBezTo>
                    <a:pt x="14" y="12"/>
                    <a:pt x="11" y="12"/>
                    <a:pt x="15" y="10"/>
                  </a:cubicBezTo>
                  <a:cubicBezTo>
                    <a:pt x="18" y="8"/>
                    <a:pt x="19" y="3"/>
                    <a:pt x="16" y="4"/>
                  </a:cubicBezTo>
                  <a:cubicBezTo>
                    <a:pt x="13" y="5"/>
                    <a:pt x="13" y="8"/>
                    <a:pt x="12" y="9"/>
                  </a:cubicBezTo>
                  <a:cubicBezTo>
                    <a:pt x="10" y="10"/>
                    <a:pt x="6" y="13"/>
                    <a:pt x="9" y="9"/>
                  </a:cubicBezTo>
                  <a:cubicBezTo>
                    <a:pt x="11" y="6"/>
                    <a:pt x="16" y="3"/>
                    <a:pt x="12" y="3"/>
                  </a:cubicBezTo>
                  <a:cubicBezTo>
                    <a:pt x="8" y="3"/>
                    <a:pt x="0" y="0"/>
                    <a:pt x="1" y="4"/>
                  </a:cubicBezTo>
                  <a:cubicBezTo>
                    <a:pt x="2" y="7"/>
                    <a:pt x="3" y="14"/>
                    <a:pt x="8" y="18"/>
                  </a:cubicBezTo>
                  <a:cubicBezTo>
                    <a:pt x="13" y="23"/>
                    <a:pt x="19" y="35"/>
                    <a:pt x="27" y="3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3" name="Freeform 652"/>
            <p:cNvSpPr>
              <a:spLocks/>
            </p:cNvSpPr>
            <p:nvPr/>
          </p:nvSpPr>
          <p:spPr bwMode="auto">
            <a:xfrm>
              <a:off x="6454775" y="3154958"/>
              <a:ext cx="47625" cy="57150"/>
            </a:xfrm>
            <a:custGeom>
              <a:avLst/>
              <a:gdLst/>
              <a:ahLst/>
              <a:cxnLst>
                <a:cxn ang="0">
                  <a:pos x="24" y="27"/>
                </a:cxn>
                <a:cxn ang="0">
                  <a:pos x="22" y="16"/>
                </a:cxn>
                <a:cxn ang="0">
                  <a:pos x="14" y="3"/>
                </a:cxn>
                <a:cxn ang="0">
                  <a:pos x="8" y="1"/>
                </a:cxn>
                <a:cxn ang="0">
                  <a:pos x="6" y="4"/>
                </a:cxn>
                <a:cxn ang="0">
                  <a:pos x="4" y="6"/>
                </a:cxn>
                <a:cxn ang="0">
                  <a:pos x="11" y="10"/>
                </a:cxn>
                <a:cxn ang="0">
                  <a:pos x="11" y="17"/>
                </a:cxn>
                <a:cxn ang="0">
                  <a:pos x="13" y="18"/>
                </a:cxn>
                <a:cxn ang="0">
                  <a:pos x="11" y="22"/>
                </a:cxn>
                <a:cxn ang="0">
                  <a:pos x="16" y="26"/>
                </a:cxn>
                <a:cxn ang="0">
                  <a:pos x="15" y="21"/>
                </a:cxn>
                <a:cxn ang="0">
                  <a:pos x="21" y="24"/>
                </a:cxn>
                <a:cxn ang="0">
                  <a:pos x="24" y="27"/>
                </a:cxn>
              </a:cxnLst>
              <a:rect l="0" t="0" r="r" b="b"/>
              <a:pathLst>
                <a:path w="25" h="30">
                  <a:moveTo>
                    <a:pt x="24" y="27"/>
                  </a:moveTo>
                  <a:cubicBezTo>
                    <a:pt x="24" y="23"/>
                    <a:pt x="23" y="20"/>
                    <a:pt x="22" y="16"/>
                  </a:cubicBezTo>
                  <a:cubicBezTo>
                    <a:pt x="20" y="12"/>
                    <a:pt x="17" y="5"/>
                    <a:pt x="14" y="3"/>
                  </a:cubicBezTo>
                  <a:cubicBezTo>
                    <a:pt x="10" y="0"/>
                    <a:pt x="9" y="0"/>
                    <a:pt x="8" y="1"/>
                  </a:cubicBezTo>
                  <a:cubicBezTo>
                    <a:pt x="8" y="3"/>
                    <a:pt x="8" y="4"/>
                    <a:pt x="6" y="4"/>
                  </a:cubicBezTo>
                  <a:cubicBezTo>
                    <a:pt x="4" y="3"/>
                    <a:pt x="0" y="4"/>
                    <a:pt x="4" y="6"/>
                  </a:cubicBezTo>
                  <a:cubicBezTo>
                    <a:pt x="8" y="8"/>
                    <a:pt x="11" y="7"/>
                    <a:pt x="11" y="10"/>
                  </a:cubicBezTo>
                  <a:cubicBezTo>
                    <a:pt x="11" y="14"/>
                    <a:pt x="9" y="18"/>
                    <a:pt x="11" y="17"/>
                  </a:cubicBezTo>
                  <a:cubicBezTo>
                    <a:pt x="12" y="16"/>
                    <a:pt x="14" y="17"/>
                    <a:pt x="13" y="18"/>
                  </a:cubicBezTo>
                  <a:cubicBezTo>
                    <a:pt x="11" y="19"/>
                    <a:pt x="9" y="18"/>
                    <a:pt x="11" y="22"/>
                  </a:cubicBezTo>
                  <a:cubicBezTo>
                    <a:pt x="14" y="26"/>
                    <a:pt x="17" y="30"/>
                    <a:pt x="16" y="26"/>
                  </a:cubicBezTo>
                  <a:cubicBezTo>
                    <a:pt x="15" y="23"/>
                    <a:pt x="11" y="21"/>
                    <a:pt x="15" y="21"/>
                  </a:cubicBezTo>
                  <a:cubicBezTo>
                    <a:pt x="18" y="21"/>
                    <a:pt x="20" y="22"/>
                    <a:pt x="21" y="24"/>
                  </a:cubicBezTo>
                  <a:cubicBezTo>
                    <a:pt x="22" y="26"/>
                    <a:pt x="25" y="30"/>
                    <a:pt x="24" y="2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4" name="Freeform 653"/>
            <p:cNvSpPr>
              <a:spLocks/>
            </p:cNvSpPr>
            <p:nvPr/>
          </p:nvSpPr>
          <p:spPr bwMode="auto">
            <a:xfrm>
              <a:off x="6480175" y="3147020"/>
              <a:ext cx="19050" cy="17463"/>
            </a:xfrm>
            <a:custGeom>
              <a:avLst/>
              <a:gdLst/>
              <a:ahLst/>
              <a:cxnLst>
                <a:cxn ang="0">
                  <a:pos x="7" y="7"/>
                </a:cxn>
                <a:cxn ang="0">
                  <a:pos x="3" y="3"/>
                </a:cxn>
                <a:cxn ang="0">
                  <a:pos x="7" y="2"/>
                </a:cxn>
                <a:cxn ang="0">
                  <a:pos x="7" y="7"/>
                </a:cxn>
              </a:cxnLst>
              <a:rect l="0" t="0" r="r" b="b"/>
              <a:pathLst>
                <a:path w="10" h="9">
                  <a:moveTo>
                    <a:pt x="7" y="7"/>
                  </a:moveTo>
                  <a:cubicBezTo>
                    <a:pt x="4" y="5"/>
                    <a:pt x="0" y="5"/>
                    <a:pt x="3" y="3"/>
                  </a:cubicBezTo>
                  <a:cubicBezTo>
                    <a:pt x="5" y="1"/>
                    <a:pt x="6" y="0"/>
                    <a:pt x="7" y="2"/>
                  </a:cubicBezTo>
                  <a:cubicBezTo>
                    <a:pt x="8" y="4"/>
                    <a:pt x="10" y="9"/>
                    <a:pt x="7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5" name="Freeform 654"/>
            <p:cNvSpPr>
              <a:spLocks/>
            </p:cNvSpPr>
            <p:nvPr/>
          </p:nvSpPr>
          <p:spPr bwMode="auto">
            <a:xfrm>
              <a:off x="6453188" y="3124795"/>
              <a:ext cx="30162" cy="26988"/>
            </a:xfrm>
            <a:custGeom>
              <a:avLst/>
              <a:gdLst/>
              <a:ahLst/>
              <a:cxnLst>
                <a:cxn ang="0">
                  <a:pos x="13" y="4"/>
                </a:cxn>
                <a:cxn ang="0">
                  <a:pos x="7" y="2"/>
                </a:cxn>
                <a:cxn ang="0">
                  <a:pos x="1" y="1"/>
                </a:cxn>
                <a:cxn ang="0">
                  <a:pos x="4" y="3"/>
                </a:cxn>
                <a:cxn ang="0">
                  <a:pos x="2" y="5"/>
                </a:cxn>
                <a:cxn ang="0">
                  <a:pos x="3" y="8"/>
                </a:cxn>
                <a:cxn ang="0">
                  <a:pos x="5" y="13"/>
                </a:cxn>
                <a:cxn ang="0">
                  <a:pos x="9" y="10"/>
                </a:cxn>
                <a:cxn ang="0">
                  <a:pos x="13" y="9"/>
                </a:cxn>
                <a:cxn ang="0">
                  <a:pos x="10" y="6"/>
                </a:cxn>
                <a:cxn ang="0">
                  <a:pos x="13" y="4"/>
                </a:cxn>
              </a:cxnLst>
              <a:rect l="0" t="0" r="r" b="b"/>
              <a:pathLst>
                <a:path w="16" h="14">
                  <a:moveTo>
                    <a:pt x="13" y="4"/>
                  </a:moveTo>
                  <a:cubicBezTo>
                    <a:pt x="10" y="4"/>
                    <a:pt x="12" y="4"/>
                    <a:pt x="7" y="2"/>
                  </a:cubicBezTo>
                  <a:cubicBezTo>
                    <a:pt x="3" y="0"/>
                    <a:pt x="1" y="0"/>
                    <a:pt x="1" y="1"/>
                  </a:cubicBezTo>
                  <a:cubicBezTo>
                    <a:pt x="0" y="2"/>
                    <a:pt x="3" y="2"/>
                    <a:pt x="4" y="3"/>
                  </a:cubicBezTo>
                  <a:cubicBezTo>
                    <a:pt x="4" y="5"/>
                    <a:pt x="3" y="4"/>
                    <a:pt x="2" y="5"/>
                  </a:cubicBezTo>
                  <a:cubicBezTo>
                    <a:pt x="0" y="6"/>
                    <a:pt x="3" y="6"/>
                    <a:pt x="3" y="8"/>
                  </a:cubicBezTo>
                  <a:cubicBezTo>
                    <a:pt x="3" y="10"/>
                    <a:pt x="3" y="14"/>
                    <a:pt x="5" y="13"/>
                  </a:cubicBezTo>
                  <a:cubicBezTo>
                    <a:pt x="6" y="11"/>
                    <a:pt x="7" y="9"/>
                    <a:pt x="9" y="10"/>
                  </a:cubicBezTo>
                  <a:cubicBezTo>
                    <a:pt x="11" y="10"/>
                    <a:pt x="15" y="12"/>
                    <a:pt x="13" y="9"/>
                  </a:cubicBezTo>
                  <a:cubicBezTo>
                    <a:pt x="10" y="6"/>
                    <a:pt x="8" y="6"/>
                    <a:pt x="10" y="6"/>
                  </a:cubicBezTo>
                  <a:cubicBezTo>
                    <a:pt x="12" y="6"/>
                    <a:pt x="16" y="4"/>
                    <a:pt x="13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6" name="Freeform 655"/>
            <p:cNvSpPr>
              <a:spLocks/>
            </p:cNvSpPr>
            <p:nvPr/>
          </p:nvSpPr>
          <p:spPr bwMode="auto">
            <a:xfrm>
              <a:off x="6442075" y="3131145"/>
              <a:ext cx="15875" cy="3016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" y="3"/>
                </a:cxn>
                <a:cxn ang="0">
                  <a:pos x="3" y="7"/>
                </a:cxn>
                <a:cxn ang="0">
                  <a:pos x="3" y="14"/>
                </a:cxn>
                <a:cxn ang="0">
                  <a:pos x="6" y="10"/>
                </a:cxn>
                <a:cxn ang="0">
                  <a:pos x="7" y="5"/>
                </a:cxn>
                <a:cxn ang="0">
                  <a:pos x="3" y="0"/>
                </a:cxn>
              </a:cxnLst>
              <a:rect l="0" t="0" r="r" b="b"/>
              <a:pathLst>
                <a:path w="8" h="16">
                  <a:moveTo>
                    <a:pt x="3" y="0"/>
                  </a:moveTo>
                  <a:cubicBezTo>
                    <a:pt x="0" y="0"/>
                    <a:pt x="0" y="2"/>
                    <a:pt x="1" y="3"/>
                  </a:cubicBezTo>
                  <a:cubicBezTo>
                    <a:pt x="2" y="4"/>
                    <a:pt x="5" y="5"/>
                    <a:pt x="3" y="7"/>
                  </a:cubicBezTo>
                  <a:cubicBezTo>
                    <a:pt x="2" y="9"/>
                    <a:pt x="2" y="16"/>
                    <a:pt x="3" y="14"/>
                  </a:cubicBezTo>
                  <a:cubicBezTo>
                    <a:pt x="5" y="12"/>
                    <a:pt x="8" y="13"/>
                    <a:pt x="6" y="10"/>
                  </a:cubicBezTo>
                  <a:cubicBezTo>
                    <a:pt x="5" y="7"/>
                    <a:pt x="6" y="6"/>
                    <a:pt x="7" y="5"/>
                  </a:cubicBezTo>
                  <a:cubicBezTo>
                    <a:pt x="7" y="3"/>
                    <a:pt x="6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7" name="Freeform 656"/>
            <p:cNvSpPr>
              <a:spLocks/>
            </p:cNvSpPr>
            <p:nvPr/>
          </p:nvSpPr>
          <p:spPr bwMode="auto">
            <a:xfrm>
              <a:off x="6408738" y="3112095"/>
              <a:ext cx="26987" cy="42863"/>
            </a:xfrm>
            <a:custGeom>
              <a:avLst/>
              <a:gdLst/>
              <a:ahLst/>
              <a:cxnLst>
                <a:cxn ang="0">
                  <a:pos x="11" y="20"/>
                </a:cxn>
                <a:cxn ang="0">
                  <a:pos x="8" y="14"/>
                </a:cxn>
                <a:cxn ang="0">
                  <a:pos x="6" y="10"/>
                </a:cxn>
                <a:cxn ang="0">
                  <a:pos x="7" y="6"/>
                </a:cxn>
                <a:cxn ang="0">
                  <a:pos x="2" y="3"/>
                </a:cxn>
                <a:cxn ang="0">
                  <a:pos x="5" y="1"/>
                </a:cxn>
                <a:cxn ang="0">
                  <a:pos x="11" y="6"/>
                </a:cxn>
                <a:cxn ang="0">
                  <a:pos x="13" y="13"/>
                </a:cxn>
                <a:cxn ang="0">
                  <a:pos x="11" y="20"/>
                </a:cxn>
              </a:cxnLst>
              <a:rect l="0" t="0" r="r" b="b"/>
              <a:pathLst>
                <a:path w="14" h="23">
                  <a:moveTo>
                    <a:pt x="11" y="20"/>
                  </a:moveTo>
                  <a:cubicBezTo>
                    <a:pt x="9" y="18"/>
                    <a:pt x="10" y="16"/>
                    <a:pt x="8" y="14"/>
                  </a:cubicBezTo>
                  <a:cubicBezTo>
                    <a:pt x="6" y="12"/>
                    <a:pt x="5" y="11"/>
                    <a:pt x="6" y="10"/>
                  </a:cubicBezTo>
                  <a:cubicBezTo>
                    <a:pt x="7" y="8"/>
                    <a:pt x="8" y="8"/>
                    <a:pt x="7" y="6"/>
                  </a:cubicBezTo>
                  <a:cubicBezTo>
                    <a:pt x="5" y="4"/>
                    <a:pt x="3" y="4"/>
                    <a:pt x="2" y="3"/>
                  </a:cubicBezTo>
                  <a:cubicBezTo>
                    <a:pt x="0" y="2"/>
                    <a:pt x="2" y="0"/>
                    <a:pt x="5" y="1"/>
                  </a:cubicBezTo>
                  <a:cubicBezTo>
                    <a:pt x="9" y="1"/>
                    <a:pt x="11" y="3"/>
                    <a:pt x="11" y="6"/>
                  </a:cubicBezTo>
                  <a:cubicBezTo>
                    <a:pt x="12" y="9"/>
                    <a:pt x="14" y="10"/>
                    <a:pt x="13" y="13"/>
                  </a:cubicBezTo>
                  <a:cubicBezTo>
                    <a:pt x="13" y="15"/>
                    <a:pt x="13" y="23"/>
                    <a:pt x="11" y="2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8" name="Freeform 657"/>
            <p:cNvSpPr>
              <a:spLocks/>
            </p:cNvSpPr>
            <p:nvPr/>
          </p:nvSpPr>
          <p:spPr bwMode="auto">
            <a:xfrm>
              <a:off x="6386513" y="3083520"/>
              <a:ext cx="44450" cy="30163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4" y="7"/>
                </a:cxn>
                <a:cxn ang="0">
                  <a:pos x="5" y="5"/>
                </a:cxn>
                <a:cxn ang="0">
                  <a:pos x="3" y="3"/>
                </a:cxn>
                <a:cxn ang="0">
                  <a:pos x="10" y="1"/>
                </a:cxn>
                <a:cxn ang="0">
                  <a:pos x="12" y="2"/>
                </a:cxn>
                <a:cxn ang="0">
                  <a:pos x="12" y="6"/>
                </a:cxn>
                <a:cxn ang="0">
                  <a:pos x="20" y="11"/>
                </a:cxn>
                <a:cxn ang="0">
                  <a:pos x="15" y="11"/>
                </a:cxn>
                <a:cxn ang="0">
                  <a:pos x="13" y="13"/>
                </a:cxn>
                <a:cxn ang="0">
                  <a:pos x="10" y="14"/>
                </a:cxn>
              </a:cxnLst>
              <a:rect l="0" t="0" r="r" b="b"/>
              <a:pathLst>
                <a:path w="23" h="16">
                  <a:moveTo>
                    <a:pt x="10" y="14"/>
                  </a:moveTo>
                  <a:cubicBezTo>
                    <a:pt x="7" y="11"/>
                    <a:pt x="3" y="9"/>
                    <a:pt x="4" y="7"/>
                  </a:cubicBezTo>
                  <a:cubicBezTo>
                    <a:pt x="5" y="5"/>
                    <a:pt x="6" y="6"/>
                    <a:pt x="5" y="5"/>
                  </a:cubicBezTo>
                  <a:cubicBezTo>
                    <a:pt x="4" y="4"/>
                    <a:pt x="0" y="5"/>
                    <a:pt x="3" y="3"/>
                  </a:cubicBezTo>
                  <a:cubicBezTo>
                    <a:pt x="5" y="2"/>
                    <a:pt x="8" y="0"/>
                    <a:pt x="10" y="1"/>
                  </a:cubicBezTo>
                  <a:cubicBezTo>
                    <a:pt x="13" y="1"/>
                    <a:pt x="14" y="2"/>
                    <a:pt x="12" y="2"/>
                  </a:cubicBezTo>
                  <a:cubicBezTo>
                    <a:pt x="11" y="3"/>
                    <a:pt x="9" y="4"/>
                    <a:pt x="12" y="6"/>
                  </a:cubicBezTo>
                  <a:cubicBezTo>
                    <a:pt x="15" y="8"/>
                    <a:pt x="23" y="10"/>
                    <a:pt x="20" y="11"/>
                  </a:cubicBezTo>
                  <a:cubicBezTo>
                    <a:pt x="17" y="11"/>
                    <a:pt x="17" y="12"/>
                    <a:pt x="15" y="11"/>
                  </a:cubicBezTo>
                  <a:cubicBezTo>
                    <a:pt x="12" y="10"/>
                    <a:pt x="12" y="11"/>
                    <a:pt x="13" y="13"/>
                  </a:cubicBezTo>
                  <a:cubicBezTo>
                    <a:pt x="13" y="15"/>
                    <a:pt x="12" y="16"/>
                    <a:pt x="10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9" name="Freeform 658"/>
            <p:cNvSpPr>
              <a:spLocks/>
            </p:cNvSpPr>
            <p:nvPr/>
          </p:nvSpPr>
          <p:spPr bwMode="auto">
            <a:xfrm>
              <a:off x="6426200" y="3085108"/>
              <a:ext cx="31750" cy="41275"/>
            </a:xfrm>
            <a:custGeom>
              <a:avLst/>
              <a:gdLst/>
              <a:ahLst/>
              <a:cxnLst>
                <a:cxn ang="0">
                  <a:pos x="7" y="18"/>
                </a:cxn>
                <a:cxn ang="0">
                  <a:pos x="9" y="14"/>
                </a:cxn>
                <a:cxn ang="0">
                  <a:pos x="5" y="10"/>
                </a:cxn>
                <a:cxn ang="0">
                  <a:pos x="5" y="6"/>
                </a:cxn>
                <a:cxn ang="0">
                  <a:pos x="3" y="1"/>
                </a:cxn>
                <a:cxn ang="0">
                  <a:pos x="9" y="2"/>
                </a:cxn>
                <a:cxn ang="0">
                  <a:pos x="13" y="6"/>
                </a:cxn>
                <a:cxn ang="0">
                  <a:pos x="14" y="10"/>
                </a:cxn>
                <a:cxn ang="0">
                  <a:pos x="13" y="15"/>
                </a:cxn>
                <a:cxn ang="0">
                  <a:pos x="7" y="18"/>
                </a:cxn>
              </a:cxnLst>
              <a:rect l="0" t="0" r="r" b="b"/>
              <a:pathLst>
                <a:path w="16" h="22">
                  <a:moveTo>
                    <a:pt x="7" y="18"/>
                  </a:moveTo>
                  <a:cubicBezTo>
                    <a:pt x="8" y="16"/>
                    <a:pt x="11" y="16"/>
                    <a:pt x="9" y="14"/>
                  </a:cubicBezTo>
                  <a:cubicBezTo>
                    <a:pt x="7" y="11"/>
                    <a:pt x="6" y="12"/>
                    <a:pt x="5" y="10"/>
                  </a:cubicBezTo>
                  <a:cubicBezTo>
                    <a:pt x="3" y="8"/>
                    <a:pt x="6" y="8"/>
                    <a:pt x="5" y="6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7" y="0"/>
                    <a:pt x="6" y="1"/>
                    <a:pt x="9" y="2"/>
                  </a:cubicBezTo>
                  <a:cubicBezTo>
                    <a:pt x="12" y="2"/>
                    <a:pt x="15" y="5"/>
                    <a:pt x="13" y="6"/>
                  </a:cubicBezTo>
                  <a:cubicBezTo>
                    <a:pt x="11" y="7"/>
                    <a:pt x="13" y="8"/>
                    <a:pt x="14" y="10"/>
                  </a:cubicBezTo>
                  <a:cubicBezTo>
                    <a:pt x="15" y="12"/>
                    <a:pt x="16" y="14"/>
                    <a:pt x="13" y="15"/>
                  </a:cubicBezTo>
                  <a:cubicBezTo>
                    <a:pt x="11" y="16"/>
                    <a:pt x="4" y="22"/>
                    <a:pt x="7" y="1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0" name="Freeform 659"/>
            <p:cNvSpPr>
              <a:spLocks/>
            </p:cNvSpPr>
            <p:nvPr/>
          </p:nvSpPr>
          <p:spPr bwMode="auto">
            <a:xfrm>
              <a:off x="6408738" y="3088283"/>
              <a:ext cx="22225" cy="63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3" y="2"/>
                </a:cxn>
                <a:cxn ang="0">
                  <a:pos x="9" y="1"/>
                </a:cxn>
                <a:cxn ang="0">
                  <a:pos x="6" y="3"/>
                </a:cxn>
              </a:cxnLst>
              <a:rect l="0" t="0" r="r" b="b"/>
              <a:pathLst>
                <a:path w="11" h="3">
                  <a:moveTo>
                    <a:pt x="6" y="3"/>
                  </a:moveTo>
                  <a:cubicBezTo>
                    <a:pt x="2" y="3"/>
                    <a:pt x="0" y="2"/>
                    <a:pt x="3" y="2"/>
                  </a:cubicBezTo>
                  <a:cubicBezTo>
                    <a:pt x="6" y="1"/>
                    <a:pt x="11" y="0"/>
                    <a:pt x="9" y="1"/>
                  </a:cubicBezTo>
                  <a:cubicBezTo>
                    <a:pt x="8" y="2"/>
                    <a:pt x="8" y="3"/>
                    <a:pt x="6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1" name="Freeform 660"/>
            <p:cNvSpPr>
              <a:spLocks/>
            </p:cNvSpPr>
            <p:nvPr/>
          </p:nvSpPr>
          <p:spPr bwMode="auto">
            <a:xfrm>
              <a:off x="5932488" y="3097808"/>
              <a:ext cx="65087" cy="33337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18" y="2"/>
                </a:cxn>
                <a:cxn ang="0">
                  <a:pos x="12" y="1"/>
                </a:cxn>
                <a:cxn ang="0">
                  <a:pos x="10" y="6"/>
                </a:cxn>
                <a:cxn ang="0">
                  <a:pos x="12" y="9"/>
                </a:cxn>
                <a:cxn ang="0">
                  <a:pos x="3" y="6"/>
                </a:cxn>
                <a:cxn ang="0">
                  <a:pos x="0" y="9"/>
                </a:cxn>
                <a:cxn ang="0">
                  <a:pos x="5" y="17"/>
                </a:cxn>
                <a:cxn ang="0">
                  <a:pos x="11" y="15"/>
                </a:cxn>
                <a:cxn ang="0">
                  <a:pos x="18" y="13"/>
                </a:cxn>
                <a:cxn ang="0">
                  <a:pos x="25" y="11"/>
                </a:cxn>
                <a:cxn ang="0">
                  <a:pos x="25" y="8"/>
                </a:cxn>
                <a:cxn ang="0">
                  <a:pos x="29" y="7"/>
                </a:cxn>
                <a:cxn ang="0">
                  <a:pos x="31" y="5"/>
                </a:cxn>
                <a:cxn ang="0">
                  <a:pos x="26" y="0"/>
                </a:cxn>
              </a:cxnLst>
              <a:rect l="0" t="0" r="r" b="b"/>
              <a:pathLst>
                <a:path w="34" h="17">
                  <a:moveTo>
                    <a:pt x="26" y="0"/>
                  </a:moveTo>
                  <a:cubicBezTo>
                    <a:pt x="23" y="1"/>
                    <a:pt x="21" y="2"/>
                    <a:pt x="18" y="2"/>
                  </a:cubicBezTo>
                  <a:cubicBezTo>
                    <a:pt x="15" y="2"/>
                    <a:pt x="14" y="0"/>
                    <a:pt x="12" y="1"/>
                  </a:cubicBezTo>
                  <a:cubicBezTo>
                    <a:pt x="10" y="2"/>
                    <a:pt x="8" y="4"/>
                    <a:pt x="10" y="6"/>
                  </a:cubicBezTo>
                  <a:cubicBezTo>
                    <a:pt x="13" y="7"/>
                    <a:pt x="15" y="12"/>
                    <a:pt x="12" y="9"/>
                  </a:cubicBezTo>
                  <a:cubicBezTo>
                    <a:pt x="9" y="6"/>
                    <a:pt x="4" y="5"/>
                    <a:pt x="3" y="6"/>
                  </a:cubicBezTo>
                  <a:cubicBezTo>
                    <a:pt x="2" y="7"/>
                    <a:pt x="0" y="6"/>
                    <a:pt x="0" y="9"/>
                  </a:cubicBezTo>
                  <a:cubicBezTo>
                    <a:pt x="1" y="12"/>
                    <a:pt x="2" y="16"/>
                    <a:pt x="5" y="17"/>
                  </a:cubicBezTo>
                  <a:cubicBezTo>
                    <a:pt x="8" y="17"/>
                    <a:pt x="7" y="15"/>
                    <a:pt x="11" y="15"/>
                  </a:cubicBezTo>
                  <a:cubicBezTo>
                    <a:pt x="14" y="15"/>
                    <a:pt x="17" y="15"/>
                    <a:pt x="18" y="13"/>
                  </a:cubicBezTo>
                  <a:cubicBezTo>
                    <a:pt x="19" y="12"/>
                    <a:pt x="21" y="14"/>
                    <a:pt x="25" y="11"/>
                  </a:cubicBezTo>
                  <a:cubicBezTo>
                    <a:pt x="28" y="9"/>
                    <a:pt x="28" y="8"/>
                    <a:pt x="25" y="8"/>
                  </a:cubicBezTo>
                  <a:cubicBezTo>
                    <a:pt x="23" y="7"/>
                    <a:pt x="26" y="7"/>
                    <a:pt x="29" y="7"/>
                  </a:cubicBezTo>
                  <a:cubicBezTo>
                    <a:pt x="31" y="7"/>
                    <a:pt x="34" y="7"/>
                    <a:pt x="31" y="5"/>
                  </a:cubicBezTo>
                  <a:cubicBezTo>
                    <a:pt x="29" y="3"/>
                    <a:pt x="29" y="0"/>
                    <a:pt x="2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2" name="Freeform 661"/>
            <p:cNvSpPr>
              <a:spLocks/>
            </p:cNvSpPr>
            <p:nvPr/>
          </p:nvSpPr>
          <p:spPr bwMode="auto">
            <a:xfrm>
              <a:off x="5957888" y="3067645"/>
              <a:ext cx="41275" cy="31750"/>
            </a:xfrm>
            <a:custGeom>
              <a:avLst/>
              <a:gdLst/>
              <a:ahLst/>
              <a:cxnLst>
                <a:cxn ang="0">
                  <a:pos x="6" y="14"/>
                </a:cxn>
                <a:cxn ang="0">
                  <a:pos x="16" y="10"/>
                </a:cxn>
                <a:cxn ang="0">
                  <a:pos x="21" y="9"/>
                </a:cxn>
                <a:cxn ang="0">
                  <a:pos x="16" y="2"/>
                </a:cxn>
                <a:cxn ang="0">
                  <a:pos x="6" y="14"/>
                </a:cxn>
              </a:cxnLst>
              <a:rect l="0" t="0" r="r" b="b"/>
              <a:pathLst>
                <a:path w="22" h="17">
                  <a:moveTo>
                    <a:pt x="6" y="14"/>
                  </a:moveTo>
                  <a:cubicBezTo>
                    <a:pt x="9" y="13"/>
                    <a:pt x="13" y="10"/>
                    <a:pt x="16" y="10"/>
                  </a:cubicBezTo>
                  <a:cubicBezTo>
                    <a:pt x="18" y="9"/>
                    <a:pt x="22" y="10"/>
                    <a:pt x="21" y="9"/>
                  </a:cubicBezTo>
                  <a:cubicBezTo>
                    <a:pt x="19" y="7"/>
                    <a:pt x="17" y="0"/>
                    <a:pt x="16" y="2"/>
                  </a:cubicBezTo>
                  <a:cubicBezTo>
                    <a:pt x="14" y="3"/>
                    <a:pt x="0" y="17"/>
                    <a:pt x="6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3" name="Freeform 662"/>
            <p:cNvSpPr>
              <a:spLocks/>
            </p:cNvSpPr>
            <p:nvPr/>
          </p:nvSpPr>
          <p:spPr bwMode="auto">
            <a:xfrm>
              <a:off x="5661025" y="3202583"/>
              <a:ext cx="60325" cy="19050"/>
            </a:xfrm>
            <a:custGeom>
              <a:avLst/>
              <a:gdLst/>
              <a:ahLst/>
              <a:cxnLst>
                <a:cxn ang="0">
                  <a:pos x="29" y="4"/>
                </a:cxn>
                <a:cxn ang="0">
                  <a:pos x="23" y="0"/>
                </a:cxn>
                <a:cxn ang="0">
                  <a:pos x="9" y="8"/>
                </a:cxn>
                <a:cxn ang="0">
                  <a:pos x="29" y="4"/>
                </a:cxn>
              </a:cxnLst>
              <a:rect l="0" t="0" r="r" b="b"/>
              <a:pathLst>
                <a:path w="31" h="10">
                  <a:moveTo>
                    <a:pt x="29" y="4"/>
                  </a:moveTo>
                  <a:cubicBezTo>
                    <a:pt x="31" y="4"/>
                    <a:pt x="27" y="0"/>
                    <a:pt x="23" y="0"/>
                  </a:cubicBezTo>
                  <a:cubicBezTo>
                    <a:pt x="19" y="0"/>
                    <a:pt x="0" y="7"/>
                    <a:pt x="9" y="8"/>
                  </a:cubicBezTo>
                  <a:cubicBezTo>
                    <a:pt x="19" y="10"/>
                    <a:pt x="24" y="3"/>
                    <a:pt x="29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4" name="Freeform 664"/>
            <p:cNvSpPr>
              <a:spLocks/>
            </p:cNvSpPr>
            <p:nvPr/>
          </p:nvSpPr>
          <p:spPr bwMode="auto">
            <a:xfrm>
              <a:off x="5605463" y="3234333"/>
              <a:ext cx="36512" cy="23812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0" y="3"/>
                </a:cxn>
                <a:cxn ang="0">
                  <a:pos x="9" y="9"/>
                </a:cxn>
                <a:cxn ang="0">
                  <a:pos x="3" y="13"/>
                </a:cxn>
                <a:cxn ang="0">
                  <a:pos x="13" y="10"/>
                </a:cxn>
                <a:cxn ang="0">
                  <a:pos x="19" y="4"/>
                </a:cxn>
              </a:cxnLst>
              <a:rect l="0" t="0" r="r" b="b"/>
              <a:pathLst>
                <a:path w="19" h="13">
                  <a:moveTo>
                    <a:pt x="19" y="4"/>
                  </a:moveTo>
                  <a:cubicBezTo>
                    <a:pt x="19" y="0"/>
                    <a:pt x="12" y="0"/>
                    <a:pt x="10" y="3"/>
                  </a:cubicBezTo>
                  <a:cubicBezTo>
                    <a:pt x="9" y="6"/>
                    <a:pt x="11" y="7"/>
                    <a:pt x="9" y="9"/>
                  </a:cubicBezTo>
                  <a:cubicBezTo>
                    <a:pt x="6" y="10"/>
                    <a:pt x="0" y="13"/>
                    <a:pt x="3" y="13"/>
                  </a:cubicBezTo>
                  <a:cubicBezTo>
                    <a:pt x="6" y="13"/>
                    <a:pt x="10" y="13"/>
                    <a:pt x="13" y="10"/>
                  </a:cubicBezTo>
                  <a:cubicBezTo>
                    <a:pt x="16" y="8"/>
                    <a:pt x="19" y="6"/>
                    <a:pt x="19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5" name="Freeform 665"/>
            <p:cNvSpPr>
              <a:spLocks/>
            </p:cNvSpPr>
            <p:nvPr/>
          </p:nvSpPr>
          <p:spPr bwMode="auto">
            <a:xfrm>
              <a:off x="7315200" y="2610445"/>
              <a:ext cx="107950" cy="61913"/>
            </a:xfrm>
            <a:custGeom>
              <a:avLst/>
              <a:gdLst/>
              <a:ahLst/>
              <a:cxnLst>
                <a:cxn ang="0">
                  <a:pos x="52" y="24"/>
                </a:cxn>
                <a:cxn ang="0">
                  <a:pos x="46" y="23"/>
                </a:cxn>
                <a:cxn ang="0">
                  <a:pos x="47" y="19"/>
                </a:cxn>
                <a:cxn ang="0">
                  <a:pos x="41" y="12"/>
                </a:cxn>
                <a:cxn ang="0">
                  <a:pos x="38" y="9"/>
                </a:cxn>
                <a:cxn ang="0">
                  <a:pos x="30" y="6"/>
                </a:cxn>
                <a:cxn ang="0">
                  <a:pos x="19" y="1"/>
                </a:cxn>
                <a:cxn ang="0">
                  <a:pos x="15" y="13"/>
                </a:cxn>
                <a:cxn ang="0">
                  <a:pos x="3" y="18"/>
                </a:cxn>
                <a:cxn ang="0">
                  <a:pos x="7" y="24"/>
                </a:cxn>
                <a:cxn ang="0">
                  <a:pos x="22" y="30"/>
                </a:cxn>
                <a:cxn ang="0">
                  <a:pos x="33" y="32"/>
                </a:cxn>
                <a:cxn ang="0">
                  <a:pos x="47" y="29"/>
                </a:cxn>
                <a:cxn ang="0">
                  <a:pos x="52" y="24"/>
                </a:cxn>
              </a:cxnLst>
              <a:rect l="0" t="0" r="r" b="b"/>
              <a:pathLst>
                <a:path w="56" h="33">
                  <a:moveTo>
                    <a:pt x="52" y="24"/>
                  </a:moveTo>
                  <a:cubicBezTo>
                    <a:pt x="48" y="25"/>
                    <a:pt x="45" y="25"/>
                    <a:pt x="46" y="23"/>
                  </a:cubicBezTo>
                  <a:cubicBezTo>
                    <a:pt x="46" y="21"/>
                    <a:pt x="50" y="21"/>
                    <a:pt x="47" y="19"/>
                  </a:cubicBezTo>
                  <a:cubicBezTo>
                    <a:pt x="44" y="16"/>
                    <a:pt x="41" y="12"/>
                    <a:pt x="41" y="12"/>
                  </a:cubicBezTo>
                  <a:cubicBezTo>
                    <a:pt x="41" y="12"/>
                    <a:pt x="42" y="9"/>
                    <a:pt x="38" y="9"/>
                  </a:cubicBezTo>
                  <a:cubicBezTo>
                    <a:pt x="35" y="10"/>
                    <a:pt x="34" y="9"/>
                    <a:pt x="30" y="6"/>
                  </a:cubicBezTo>
                  <a:cubicBezTo>
                    <a:pt x="26" y="4"/>
                    <a:pt x="21" y="0"/>
                    <a:pt x="19" y="1"/>
                  </a:cubicBezTo>
                  <a:cubicBezTo>
                    <a:pt x="17" y="3"/>
                    <a:pt x="17" y="10"/>
                    <a:pt x="15" y="13"/>
                  </a:cubicBezTo>
                  <a:cubicBezTo>
                    <a:pt x="13" y="16"/>
                    <a:pt x="5" y="17"/>
                    <a:pt x="3" y="18"/>
                  </a:cubicBezTo>
                  <a:cubicBezTo>
                    <a:pt x="2" y="19"/>
                    <a:pt x="0" y="22"/>
                    <a:pt x="7" y="24"/>
                  </a:cubicBezTo>
                  <a:cubicBezTo>
                    <a:pt x="13" y="25"/>
                    <a:pt x="19" y="28"/>
                    <a:pt x="22" y="30"/>
                  </a:cubicBezTo>
                  <a:cubicBezTo>
                    <a:pt x="26" y="31"/>
                    <a:pt x="28" y="30"/>
                    <a:pt x="33" y="32"/>
                  </a:cubicBezTo>
                  <a:cubicBezTo>
                    <a:pt x="39" y="33"/>
                    <a:pt x="44" y="31"/>
                    <a:pt x="47" y="29"/>
                  </a:cubicBezTo>
                  <a:cubicBezTo>
                    <a:pt x="50" y="27"/>
                    <a:pt x="56" y="23"/>
                    <a:pt x="52" y="2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6" name="Freeform 666"/>
            <p:cNvSpPr>
              <a:spLocks/>
            </p:cNvSpPr>
            <p:nvPr/>
          </p:nvSpPr>
          <p:spPr bwMode="auto">
            <a:xfrm>
              <a:off x="7286625" y="2643783"/>
              <a:ext cx="22225" cy="15875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4" y="2"/>
                </a:cxn>
                <a:cxn ang="0">
                  <a:pos x="8" y="2"/>
                </a:cxn>
                <a:cxn ang="0">
                  <a:pos x="4" y="7"/>
                </a:cxn>
              </a:cxnLst>
              <a:rect l="0" t="0" r="r" b="b"/>
              <a:pathLst>
                <a:path w="11" h="8">
                  <a:moveTo>
                    <a:pt x="4" y="7"/>
                  </a:moveTo>
                  <a:cubicBezTo>
                    <a:pt x="0" y="8"/>
                    <a:pt x="1" y="3"/>
                    <a:pt x="4" y="2"/>
                  </a:cubicBezTo>
                  <a:cubicBezTo>
                    <a:pt x="7" y="1"/>
                    <a:pt x="11" y="0"/>
                    <a:pt x="8" y="2"/>
                  </a:cubicBezTo>
                  <a:cubicBezTo>
                    <a:pt x="6" y="4"/>
                    <a:pt x="7" y="7"/>
                    <a:pt x="4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7" name="Freeform 667"/>
            <p:cNvSpPr>
              <a:spLocks/>
            </p:cNvSpPr>
            <p:nvPr/>
          </p:nvSpPr>
          <p:spPr bwMode="auto">
            <a:xfrm>
              <a:off x="7251700" y="2658070"/>
              <a:ext cx="9525" cy="11113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3" y="2"/>
                </a:cxn>
                <a:cxn ang="0">
                  <a:pos x="3" y="5"/>
                </a:cxn>
              </a:cxnLst>
              <a:rect l="0" t="0" r="r" b="b"/>
              <a:pathLst>
                <a:path w="5" h="6">
                  <a:moveTo>
                    <a:pt x="3" y="5"/>
                  </a:moveTo>
                  <a:cubicBezTo>
                    <a:pt x="1" y="5"/>
                    <a:pt x="0" y="3"/>
                    <a:pt x="3" y="2"/>
                  </a:cubicBezTo>
                  <a:cubicBezTo>
                    <a:pt x="5" y="0"/>
                    <a:pt x="5" y="6"/>
                    <a:pt x="3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8" name="Freeform 668"/>
            <p:cNvSpPr>
              <a:spLocks/>
            </p:cNvSpPr>
            <p:nvPr/>
          </p:nvSpPr>
          <p:spPr bwMode="auto">
            <a:xfrm>
              <a:off x="6821488" y="2450108"/>
              <a:ext cx="463550" cy="222250"/>
            </a:xfrm>
            <a:custGeom>
              <a:avLst/>
              <a:gdLst/>
              <a:ahLst/>
              <a:cxnLst>
                <a:cxn ang="0">
                  <a:pos x="190" y="107"/>
                </a:cxn>
                <a:cxn ang="0">
                  <a:pos x="171" y="100"/>
                </a:cxn>
                <a:cxn ang="0">
                  <a:pos x="149" y="105"/>
                </a:cxn>
                <a:cxn ang="0">
                  <a:pos x="116" y="112"/>
                </a:cxn>
                <a:cxn ang="0">
                  <a:pos x="76" y="108"/>
                </a:cxn>
                <a:cxn ang="0">
                  <a:pos x="41" y="96"/>
                </a:cxn>
                <a:cxn ang="0">
                  <a:pos x="58" y="75"/>
                </a:cxn>
                <a:cxn ang="0">
                  <a:pos x="102" y="74"/>
                </a:cxn>
                <a:cxn ang="0">
                  <a:pos x="44" y="67"/>
                </a:cxn>
                <a:cxn ang="0">
                  <a:pos x="21" y="54"/>
                </a:cxn>
                <a:cxn ang="0">
                  <a:pos x="29" y="48"/>
                </a:cxn>
                <a:cxn ang="0">
                  <a:pos x="16" y="42"/>
                </a:cxn>
                <a:cxn ang="0">
                  <a:pos x="11" y="29"/>
                </a:cxn>
                <a:cxn ang="0">
                  <a:pos x="12" y="23"/>
                </a:cxn>
                <a:cxn ang="0">
                  <a:pos x="51" y="3"/>
                </a:cxn>
                <a:cxn ang="0">
                  <a:pos x="68" y="12"/>
                </a:cxn>
                <a:cxn ang="0">
                  <a:pos x="76" y="17"/>
                </a:cxn>
                <a:cxn ang="0">
                  <a:pos x="102" y="14"/>
                </a:cxn>
                <a:cxn ang="0">
                  <a:pos x="101" y="26"/>
                </a:cxn>
                <a:cxn ang="0">
                  <a:pos x="115" y="21"/>
                </a:cxn>
                <a:cxn ang="0">
                  <a:pos x="125" y="22"/>
                </a:cxn>
                <a:cxn ang="0">
                  <a:pos x="115" y="9"/>
                </a:cxn>
                <a:cxn ang="0">
                  <a:pos x="140" y="22"/>
                </a:cxn>
                <a:cxn ang="0">
                  <a:pos x="158" y="37"/>
                </a:cxn>
                <a:cxn ang="0">
                  <a:pos x="150" y="1"/>
                </a:cxn>
                <a:cxn ang="0">
                  <a:pos x="164" y="1"/>
                </a:cxn>
                <a:cxn ang="0">
                  <a:pos x="183" y="18"/>
                </a:cxn>
                <a:cxn ang="0">
                  <a:pos x="195" y="49"/>
                </a:cxn>
                <a:cxn ang="0">
                  <a:pos x="210" y="68"/>
                </a:cxn>
                <a:cxn ang="0">
                  <a:pos x="241" y="80"/>
                </a:cxn>
                <a:cxn ang="0">
                  <a:pos x="218" y="83"/>
                </a:cxn>
                <a:cxn ang="0">
                  <a:pos x="210" y="92"/>
                </a:cxn>
                <a:cxn ang="0">
                  <a:pos x="212" y="99"/>
                </a:cxn>
                <a:cxn ang="0">
                  <a:pos x="223" y="94"/>
                </a:cxn>
                <a:cxn ang="0">
                  <a:pos x="226" y="100"/>
                </a:cxn>
                <a:cxn ang="0">
                  <a:pos x="228" y="105"/>
                </a:cxn>
              </a:cxnLst>
              <a:rect l="0" t="0" r="r" b="b"/>
              <a:pathLst>
                <a:path w="243" h="117">
                  <a:moveTo>
                    <a:pt x="218" y="107"/>
                  </a:moveTo>
                  <a:cubicBezTo>
                    <a:pt x="212" y="108"/>
                    <a:pt x="193" y="109"/>
                    <a:pt x="190" y="107"/>
                  </a:cubicBezTo>
                  <a:cubicBezTo>
                    <a:pt x="188" y="104"/>
                    <a:pt x="189" y="103"/>
                    <a:pt x="185" y="103"/>
                  </a:cubicBezTo>
                  <a:cubicBezTo>
                    <a:pt x="181" y="103"/>
                    <a:pt x="172" y="102"/>
                    <a:pt x="171" y="100"/>
                  </a:cubicBezTo>
                  <a:cubicBezTo>
                    <a:pt x="171" y="98"/>
                    <a:pt x="172" y="93"/>
                    <a:pt x="168" y="95"/>
                  </a:cubicBezTo>
                  <a:cubicBezTo>
                    <a:pt x="163" y="96"/>
                    <a:pt x="154" y="104"/>
                    <a:pt x="149" y="105"/>
                  </a:cubicBezTo>
                  <a:cubicBezTo>
                    <a:pt x="144" y="105"/>
                    <a:pt x="141" y="105"/>
                    <a:pt x="138" y="107"/>
                  </a:cubicBezTo>
                  <a:cubicBezTo>
                    <a:pt x="136" y="108"/>
                    <a:pt x="124" y="111"/>
                    <a:pt x="116" y="112"/>
                  </a:cubicBezTo>
                  <a:cubicBezTo>
                    <a:pt x="109" y="113"/>
                    <a:pt x="89" y="117"/>
                    <a:pt x="85" y="115"/>
                  </a:cubicBezTo>
                  <a:cubicBezTo>
                    <a:pt x="80" y="112"/>
                    <a:pt x="76" y="111"/>
                    <a:pt x="76" y="108"/>
                  </a:cubicBezTo>
                  <a:cubicBezTo>
                    <a:pt x="76" y="104"/>
                    <a:pt x="74" y="100"/>
                    <a:pt x="71" y="100"/>
                  </a:cubicBezTo>
                  <a:cubicBezTo>
                    <a:pt x="69" y="100"/>
                    <a:pt x="48" y="102"/>
                    <a:pt x="41" y="96"/>
                  </a:cubicBezTo>
                  <a:cubicBezTo>
                    <a:pt x="34" y="90"/>
                    <a:pt x="23" y="83"/>
                    <a:pt x="26" y="81"/>
                  </a:cubicBezTo>
                  <a:cubicBezTo>
                    <a:pt x="29" y="79"/>
                    <a:pt x="42" y="75"/>
                    <a:pt x="58" y="75"/>
                  </a:cubicBezTo>
                  <a:cubicBezTo>
                    <a:pt x="75" y="75"/>
                    <a:pt x="82" y="77"/>
                    <a:pt x="88" y="76"/>
                  </a:cubicBezTo>
                  <a:cubicBezTo>
                    <a:pt x="94" y="75"/>
                    <a:pt x="109" y="77"/>
                    <a:pt x="102" y="74"/>
                  </a:cubicBezTo>
                  <a:cubicBezTo>
                    <a:pt x="95" y="71"/>
                    <a:pt x="84" y="68"/>
                    <a:pt x="73" y="67"/>
                  </a:cubicBezTo>
                  <a:cubicBezTo>
                    <a:pt x="63" y="65"/>
                    <a:pt x="52" y="67"/>
                    <a:pt x="44" y="67"/>
                  </a:cubicBezTo>
                  <a:cubicBezTo>
                    <a:pt x="36" y="68"/>
                    <a:pt x="29" y="70"/>
                    <a:pt x="24" y="67"/>
                  </a:cubicBezTo>
                  <a:cubicBezTo>
                    <a:pt x="19" y="64"/>
                    <a:pt x="2" y="61"/>
                    <a:pt x="21" y="54"/>
                  </a:cubicBezTo>
                  <a:cubicBezTo>
                    <a:pt x="40" y="47"/>
                    <a:pt x="58" y="46"/>
                    <a:pt x="53" y="46"/>
                  </a:cubicBezTo>
                  <a:cubicBezTo>
                    <a:pt x="48" y="46"/>
                    <a:pt x="36" y="48"/>
                    <a:pt x="29" y="48"/>
                  </a:cubicBezTo>
                  <a:cubicBezTo>
                    <a:pt x="21" y="48"/>
                    <a:pt x="14" y="49"/>
                    <a:pt x="15" y="46"/>
                  </a:cubicBezTo>
                  <a:cubicBezTo>
                    <a:pt x="17" y="44"/>
                    <a:pt x="21" y="42"/>
                    <a:pt x="16" y="42"/>
                  </a:cubicBezTo>
                  <a:cubicBezTo>
                    <a:pt x="11" y="42"/>
                    <a:pt x="0" y="43"/>
                    <a:pt x="2" y="40"/>
                  </a:cubicBezTo>
                  <a:cubicBezTo>
                    <a:pt x="4" y="36"/>
                    <a:pt x="8" y="30"/>
                    <a:pt x="11" y="29"/>
                  </a:cubicBezTo>
                  <a:cubicBezTo>
                    <a:pt x="14" y="28"/>
                    <a:pt x="16" y="27"/>
                    <a:pt x="14" y="26"/>
                  </a:cubicBezTo>
                  <a:cubicBezTo>
                    <a:pt x="13" y="24"/>
                    <a:pt x="8" y="25"/>
                    <a:pt x="12" y="23"/>
                  </a:cubicBezTo>
                  <a:cubicBezTo>
                    <a:pt x="15" y="21"/>
                    <a:pt x="24" y="14"/>
                    <a:pt x="30" y="11"/>
                  </a:cubicBezTo>
                  <a:cubicBezTo>
                    <a:pt x="36" y="9"/>
                    <a:pt x="47" y="4"/>
                    <a:pt x="51" y="3"/>
                  </a:cubicBezTo>
                  <a:cubicBezTo>
                    <a:pt x="56" y="1"/>
                    <a:pt x="67" y="0"/>
                    <a:pt x="68" y="3"/>
                  </a:cubicBezTo>
                  <a:cubicBezTo>
                    <a:pt x="68" y="5"/>
                    <a:pt x="69" y="9"/>
                    <a:pt x="68" y="12"/>
                  </a:cubicBezTo>
                  <a:cubicBezTo>
                    <a:pt x="66" y="15"/>
                    <a:pt x="62" y="18"/>
                    <a:pt x="63" y="19"/>
                  </a:cubicBezTo>
                  <a:cubicBezTo>
                    <a:pt x="65" y="19"/>
                    <a:pt x="75" y="19"/>
                    <a:pt x="76" y="17"/>
                  </a:cubicBezTo>
                  <a:cubicBezTo>
                    <a:pt x="77" y="15"/>
                    <a:pt x="78" y="11"/>
                    <a:pt x="81" y="10"/>
                  </a:cubicBezTo>
                  <a:cubicBezTo>
                    <a:pt x="83" y="8"/>
                    <a:pt x="99" y="12"/>
                    <a:pt x="102" y="14"/>
                  </a:cubicBezTo>
                  <a:cubicBezTo>
                    <a:pt x="105" y="16"/>
                    <a:pt x="105" y="19"/>
                    <a:pt x="104" y="20"/>
                  </a:cubicBezTo>
                  <a:cubicBezTo>
                    <a:pt x="102" y="21"/>
                    <a:pt x="96" y="28"/>
                    <a:pt x="101" y="26"/>
                  </a:cubicBezTo>
                  <a:cubicBezTo>
                    <a:pt x="106" y="25"/>
                    <a:pt x="106" y="26"/>
                    <a:pt x="109" y="23"/>
                  </a:cubicBezTo>
                  <a:cubicBezTo>
                    <a:pt x="113" y="21"/>
                    <a:pt x="113" y="19"/>
                    <a:pt x="115" y="21"/>
                  </a:cubicBezTo>
                  <a:cubicBezTo>
                    <a:pt x="117" y="22"/>
                    <a:pt x="120" y="20"/>
                    <a:pt x="120" y="20"/>
                  </a:cubicBezTo>
                  <a:cubicBezTo>
                    <a:pt x="120" y="20"/>
                    <a:pt x="124" y="25"/>
                    <a:pt x="125" y="22"/>
                  </a:cubicBezTo>
                  <a:cubicBezTo>
                    <a:pt x="125" y="19"/>
                    <a:pt x="127" y="16"/>
                    <a:pt x="122" y="14"/>
                  </a:cubicBezTo>
                  <a:cubicBezTo>
                    <a:pt x="117" y="11"/>
                    <a:pt x="110" y="8"/>
                    <a:pt x="115" y="9"/>
                  </a:cubicBezTo>
                  <a:cubicBezTo>
                    <a:pt x="120" y="10"/>
                    <a:pt x="128" y="13"/>
                    <a:pt x="130" y="14"/>
                  </a:cubicBezTo>
                  <a:cubicBezTo>
                    <a:pt x="133" y="15"/>
                    <a:pt x="140" y="19"/>
                    <a:pt x="140" y="22"/>
                  </a:cubicBezTo>
                  <a:cubicBezTo>
                    <a:pt x="140" y="25"/>
                    <a:pt x="142" y="41"/>
                    <a:pt x="146" y="41"/>
                  </a:cubicBezTo>
                  <a:cubicBezTo>
                    <a:pt x="150" y="41"/>
                    <a:pt x="159" y="41"/>
                    <a:pt x="158" y="37"/>
                  </a:cubicBezTo>
                  <a:cubicBezTo>
                    <a:pt x="158" y="34"/>
                    <a:pt x="144" y="8"/>
                    <a:pt x="145" y="6"/>
                  </a:cubicBezTo>
                  <a:cubicBezTo>
                    <a:pt x="146" y="3"/>
                    <a:pt x="147" y="0"/>
                    <a:pt x="150" y="1"/>
                  </a:cubicBezTo>
                  <a:cubicBezTo>
                    <a:pt x="152" y="1"/>
                    <a:pt x="159" y="5"/>
                    <a:pt x="161" y="4"/>
                  </a:cubicBezTo>
                  <a:cubicBezTo>
                    <a:pt x="162" y="3"/>
                    <a:pt x="161" y="0"/>
                    <a:pt x="164" y="1"/>
                  </a:cubicBezTo>
                  <a:cubicBezTo>
                    <a:pt x="168" y="2"/>
                    <a:pt x="174" y="9"/>
                    <a:pt x="178" y="10"/>
                  </a:cubicBezTo>
                  <a:cubicBezTo>
                    <a:pt x="182" y="12"/>
                    <a:pt x="182" y="15"/>
                    <a:pt x="183" y="18"/>
                  </a:cubicBezTo>
                  <a:cubicBezTo>
                    <a:pt x="183" y="21"/>
                    <a:pt x="191" y="35"/>
                    <a:pt x="194" y="40"/>
                  </a:cubicBezTo>
                  <a:cubicBezTo>
                    <a:pt x="198" y="46"/>
                    <a:pt x="196" y="48"/>
                    <a:pt x="195" y="49"/>
                  </a:cubicBezTo>
                  <a:cubicBezTo>
                    <a:pt x="194" y="49"/>
                    <a:pt x="193" y="52"/>
                    <a:pt x="194" y="55"/>
                  </a:cubicBezTo>
                  <a:cubicBezTo>
                    <a:pt x="195" y="59"/>
                    <a:pt x="202" y="68"/>
                    <a:pt x="210" y="68"/>
                  </a:cubicBezTo>
                  <a:cubicBezTo>
                    <a:pt x="218" y="68"/>
                    <a:pt x="216" y="70"/>
                    <a:pt x="224" y="73"/>
                  </a:cubicBezTo>
                  <a:cubicBezTo>
                    <a:pt x="231" y="76"/>
                    <a:pt x="240" y="77"/>
                    <a:pt x="241" y="80"/>
                  </a:cubicBezTo>
                  <a:cubicBezTo>
                    <a:pt x="241" y="83"/>
                    <a:pt x="243" y="88"/>
                    <a:pt x="241" y="88"/>
                  </a:cubicBezTo>
                  <a:cubicBezTo>
                    <a:pt x="239" y="88"/>
                    <a:pt x="218" y="83"/>
                    <a:pt x="218" y="83"/>
                  </a:cubicBezTo>
                  <a:cubicBezTo>
                    <a:pt x="218" y="83"/>
                    <a:pt x="218" y="90"/>
                    <a:pt x="218" y="91"/>
                  </a:cubicBezTo>
                  <a:cubicBezTo>
                    <a:pt x="218" y="93"/>
                    <a:pt x="210" y="91"/>
                    <a:pt x="210" y="92"/>
                  </a:cubicBezTo>
                  <a:cubicBezTo>
                    <a:pt x="210" y="93"/>
                    <a:pt x="212" y="93"/>
                    <a:pt x="213" y="95"/>
                  </a:cubicBezTo>
                  <a:cubicBezTo>
                    <a:pt x="214" y="96"/>
                    <a:pt x="212" y="100"/>
                    <a:pt x="212" y="99"/>
                  </a:cubicBezTo>
                  <a:cubicBezTo>
                    <a:pt x="213" y="98"/>
                    <a:pt x="218" y="97"/>
                    <a:pt x="218" y="96"/>
                  </a:cubicBezTo>
                  <a:cubicBezTo>
                    <a:pt x="218" y="95"/>
                    <a:pt x="221" y="94"/>
                    <a:pt x="223" y="94"/>
                  </a:cubicBezTo>
                  <a:cubicBezTo>
                    <a:pt x="225" y="94"/>
                    <a:pt x="226" y="93"/>
                    <a:pt x="226" y="95"/>
                  </a:cubicBezTo>
                  <a:cubicBezTo>
                    <a:pt x="225" y="97"/>
                    <a:pt x="224" y="99"/>
                    <a:pt x="226" y="100"/>
                  </a:cubicBezTo>
                  <a:cubicBezTo>
                    <a:pt x="228" y="100"/>
                    <a:pt x="235" y="101"/>
                    <a:pt x="233" y="101"/>
                  </a:cubicBezTo>
                  <a:cubicBezTo>
                    <a:pt x="231" y="102"/>
                    <a:pt x="230" y="103"/>
                    <a:pt x="228" y="105"/>
                  </a:cubicBezTo>
                  <a:cubicBezTo>
                    <a:pt x="225" y="106"/>
                    <a:pt x="224" y="106"/>
                    <a:pt x="218" y="10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9" name="Freeform 669"/>
            <p:cNvSpPr>
              <a:spLocks/>
            </p:cNvSpPr>
            <p:nvPr/>
          </p:nvSpPr>
          <p:spPr bwMode="auto">
            <a:xfrm>
              <a:off x="7123113" y="2426295"/>
              <a:ext cx="73025" cy="44450"/>
            </a:xfrm>
            <a:custGeom>
              <a:avLst/>
              <a:gdLst/>
              <a:ahLst/>
              <a:cxnLst>
                <a:cxn ang="0">
                  <a:pos x="25" y="23"/>
                </a:cxn>
                <a:cxn ang="0">
                  <a:pos x="14" y="13"/>
                </a:cxn>
                <a:cxn ang="0">
                  <a:pos x="4" y="7"/>
                </a:cxn>
                <a:cxn ang="0">
                  <a:pos x="10" y="2"/>
                </a:cxn>
                <a:cxn ang="0">
                  <a:pos x="28" y="2"/>
                </a:cxn>
                <a:cxn ang="0">
                  <a:pos x="35" y="10"/>
                </a:cxn>
                <a:cxn ang="0">
                  <a:pos x="25" y="23"/>
                </a:cxn>
              </a:cxnLst>
              <a:rect l="0" t="0" r="r" b="b"/>
              <a:pathLst>
                <a:path w="38" h="23">
                  <a:moveTo>
                    <a:pt x="25" y="23"/>
                  </a:moveTo>
                  <a:cubicBezTo>
                    <a:pt x="23" y="22"/>
                    <a:pt x="18" y="15"/>
                    <a:pt x="14" y="13"/>
                  </a:cubicBezTo>
                  <a:cubicBezTo>
                    <a:pt x="11" y="11"/>
                    <a:pt x="0" y="9"/>
                    <a:pt x="4" y="7"/>
                  </a:cubicBezTo>
                  <a:cubicBezTo>
                    <a:pt x="8" y="6"/>
                    <a:pt x="8" y="4"/>
                    <a:pt x="10" y="2"/>
                  </a:cubicBezTo>
                  <a:cubicBezTo>
                    <a:pt x="13" y="1"/>
                    <a:pt x="23" y="0"/>
                    <a:pt x="28" y="2"/>
                  </a:cubicBezTo>
                  <a:cubicBezTo>
                    <a:pt x="32" y="5"/>
                    <a:pt x="38" y="6"/>
                    <a:pt x="35" y="10"/>
                  </a:cubicBezTo>
                  <a:cubicBezTo>
                    <a:pt x="33" y="13"/>
                    <a:pt x="26" y="23"/>
                    <a:pt x="25" y="2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0" name="Freeform 670"/>
            <p:cNvSpPr>
              <a:spLocks/>
            </p:cNvSpPr>
            <p:nvPr/>
          </p:nvSpPr>
          <p:spPr bwMode="auto">
            <a:xfrm>
              <a:off x="7237413" y="2407245"/>
              <a:ext cx="160337" cy="142875"/>
            </a:xfrm>
            <a:custGeom>
              <a:avLst/>
              <a:gdLst/>
              <a:ahLst/>
              <a:cxnLst>
                <a:cxn ang="0">
                  <a:pos x="48" y="71"/>
                </a:cxn>
                <a:cxn ang="0">
                  <a:pos x="33" y="57"/>
                </a:cxn>
                <a:cxn ang="0">
                  <a:pos x="16" y="46"/>
                </a:cxn>
                <a:cxn ang="0">
                  <a:pos x="8" y="42"/>
                </a:cxn>
                <a:cxn ang="0">
                  <a:pos x="0" y="35"/>
                </a:cxn>
                <a:cxn ang="0">
                  <a:pos x="5" y="29"/>
                </a:cxn>
                <a:cxn ang="0">
                  <a:pos x="20" y="37"/>
                </a:cxn>
                <a:cxn ang="0">
                  <a:pos x="30" y="36"/>
                </a:cxn>
                <a:cxn ang="0">
                  <a:pos x="30" y="30"/>
                </a:cxn>
                <a:cxn ang="0">
                  <a:pos x="34" y="30"/>
                </a:cxn>
                <a:cxn ang="0">
                  <a:pos x="27" y="23"/>
                </a:cxn>
                <a:cxn ang="0">
                  <a:pos x="16" y="17"/>
                </a:cxn>
                <a:cxn ang="0">
                  <a:pos x="23" y="16"/>
                </a:cxn>
                <a:cxn ang="0">
                  <a:pos x="27" y="19"/>
                </a:cxn>
                <a:cxn ang="0">
                  <a:pos x="29" y="15"/>
                </a:cxn>
                <a:cxn ang="0">
                  <a:pos x="27" y="12"/>
                </a:cxn>
                <a:cxn ang="0">
                  <a:pos x="22" y="10"/>
                </a:cxn>
                <a:cxn ang="0">
                  <a:pos x="29" y="9"/>
                </a:cxn>
                <a:cxn ang="0">
                  <a:pos x="36" y="10"/>
                </a:cxn>
                <a:cxn ang="0">
                  <a:pos x="35" y="8"/>
                </a:cxn>
                <a:cxn ang="0">
                  <a:pos x="42" y="11"/>
                </a:cxn>
                <a:cxn ang="0">
                  <a:pos x="51" y="12"/>
                </a:cxn>
                <a:cxn ang="0">
                  <a:pos x="49" y="9"/>
                </a:cxn>
                <a:cxn ang="0">
                  <a:pos x="44" y="6"/>
                </a:cxn>
                <a:cxn ang="0">
                  <a:pos x="54" y="3"/>
                </a:cxn>
                <a:cxn ang="0">
                  <a:pos x="66" y="2"/>
                </a:cxn>
                <a:cxn ang="0">
                  <a:pos x="63" y="9"/>
                </a:cxn>
                <a:cxn ang="0">
                  <a:pos x="73" y="13"/>
                </a:cxn>
                <a:cxn ang="0">
                  <a:pos x="69" y="16"/>
                </a:cxn>
                <a:cxn ang="0">
                  <a:pos x="70" y="19"/>
                </a:cxn>
                <a:cxn ang="0">
                  <a:pos x="69" y="22"/>
                </a:cxn>
                <a:cxn ang="0">
                  <a:pos x="62" y="24"/>
                </a:cxn>
                <a:cxn ang="0">
                  <a:pos x="56" y="34"/>
                </a:cxn>
                <a:cxn ang="0">
                  <a:pos x="64" y="30"/>
                </a:cxn>
                <a:cxn ang="0">
                  <a:pos x="74" y="39"/>
                </a:cxn>
                <a:cxn ang="0">
                  <a:pos x="77" y="38"/>
                </a:cxn>
                <a:cxn ang="0">
                  <a:pos x="74" y="31"/>
                </a:cxn>
                <a:cxn ang="0">
                  <a:pos x="76" y="26"/>
                </a:cxn>
                <a:cxn ang="0">
                  <a:pos x="79" y="30"/>
                </a:cxn>
                <a:cxn ang="0">
                  <a:pos x="78" y="35"/>
                </a:cxn>
                <a:cxn ang="0">
                  <a:pos x="82" y="40"/>
                </a:cxn>
                <a:cxn ang="0">
                  <a:pos x="81" y="46"/>
                </a:cxn>
                <a:cxn ang="0">
                  <a:pos x="80" y="53"/>
                </a:cxn>
                <a:cxn ang="0">
                  <a:pos x="76" y="61"/>
                </a:cxn>
                <a:cxn ang="0">
                  <a:pos x="64" y="64"/>
                </a:cxn>
                <a:cxn ang="0">
                  <a:pos x="58" y="60"/>
                </a:cxn>
                <a:cxn ang="0">
                  <a:pos x="55" y="60"/>
                </a:cxn>
                <a:cxn ang="0">
                  <a:pos x="59" y="68"/>
                </a:cxn>
                <a:cxn ang="0">
                  <a:pos x="48" y="71"/>
                </a:cxn>
              </a:cxnLst>
              <a:rect l="0" t="0" r="r" b="b"/>
              <a:pathLst>
                <a:path w="84" h="75">
                  <a:moveTo>
                    <a:pt x="48" y="71"/>
                  </a:moveTo>
                  <a:cubicBezTo>
                    <a:pt x="44" y="69"/>
                    <a:pt x="36" y="60"/>
                    <a:pt x="33" y="57"/>
                  </a:cubicBezTo>
                  <a:cubicBezTo>
                    <a:pt x="29" y="53"/>
                    <a:pt x="20" y="47"/>
                    <a:pt x="16" y="46"/>
                  </a:cubicBezTo>
                  <a:cubicBezTo>
                    <a:pt x="12" y="45"/>
                    <a:pt x="16" y="45"/>
                    <a:pt x="8" y="42"/>
                  </a:cubicBezTo>
                  <a:cubicBezTo>
                    <a:pt x="0" y="38"/>
                    <a:pt x="0" y="38"/>
                    <a:pt x="0" y="35"/>
                  </a:cubicBezTo>
                  <a:cubicBezTo>
                    <a:pt x="0" y="32"/>
                    <a:pt x="0" y="27"/>
                    <a:pt x="5" y="29"/>
                  </a:cubicBezTo>
                  <a:cubicBezTo>
                    <a:pt x="10" y="31"/>
                    <a:pt x="15" y="37"/>
                    <a:pt x="20" y="37"/>
                  </a:cubicBezTo>
                  <a:cubicBezTo>
                    <a:pt x="24" y="37"/>
                    <a:pt x="29" y="39"/>
                    <a:pt x="30" y="36"/>
                  </a:cubicBezTo>
                  <a:cubicBezTo>
                    <a:pt x="30" y="33"/>
                    <a:pt x="28" y="30"/>
                    <a:pt x="30" y="30"/>
                  </a:cubicBezTo>
                  <a:cubicBezTo>
                    <a:pt x="31" y="30"/>
                    <a:pt x="36" y="32"/>
                    <a:pt x="34" y="30"/>
                  </a:cubicBezTo>
                  <a:cubicBezTo>
                    <a:pt x="32" y="27"/>
                    <a:pt x="30" y="25"/>
                    <a:pt x="27" y="23"/>
                  </a:cubicBezTo>
                  <a:cubicBezTo>
                    <a:pt x="23" y="22"/>
                    <a:pt x="11" y="20"/>
                    <a:pt x="16" y="17"/>
                  </a:cubicBezTo>
                  <a:cubicBezTo>
                    <a:pt x="22" y="14"/>
                    <a:pt x="20" y="14"/>
                    <a:pt x="23" y="16"/>
                  </a:cubicBezTo>
                  <a:cubicBezTo>
                    <a:pt x="26" y="18"/>
                    <a:pt x="27" y="20"/>
                    <a:pt x="27" y="19"/>
                  </a:cubicBezTo>
                  <a:cubicBezTo>
                    <a:pt x="27" y="17"/>
                    <a:pt x="28" y="15"/>
                    <a:pt x="29" y="15"/>
                  </a:cubicBezTo>
                  <a:cubicBezTo>
                    <a:pt x="30" y="14"/>
                    <a:pt x="31" y="13"/>
                    <a:pt x="27" y="12"/>
                  </a:cubicBezTo>
                  <a:cubicBezTo>
                    <a:pt x="24" y="12"/>
                    <a:pt x="19" y="10"/>
                    <a:pt x="22" y="10"/>
                  </a:cubicBezTo>
                  <a:cubicBezTo>
                    <a:pt x="24" y="10"/>
                    <a:pt x="25" y="9"/>
                    <a:pt x="29" y="9"/>
                  </a:cubicBezTo>
                  <a:cubicBezTo>
                    <a:pt x="34" y="10"/>
                    <a:pt x="38" y="12"/>
                    <a:pt x="36" y="10"/>
                  </a:cubicBezTo>
                  <a:cubicBezTo>
                    <a:pt x="35" y="9"/>
                    <a:pt x="32" y="7"/>
                    <a:pt x="35" y="8"/>
                  </a:cubicBezTo>
                  <a:cubicBezTo>
                    <a:pt x="38" y="8"/>
                    <a:pt x="39" y="9"/>
                    <a:pt x="42" y="11"/>
                  </a:cubicBezTo>
                  <a:cubicBezTo>
                    <a:pt x="45" y="12"/>
                    <a:pt x="52" y="13"/>
                    <a:pt x="51" y="12"/>
                  </a:cubicBezTo>
                  <a:cubicBezTo>
                    <a:pt x="49" y="10"/>
                    <a:pt x="46" y="9"/>
                    <a:pt x="49" y="9"/>
                  </a:cubicBezTo>
                  <a:cubicBezTo>
                    <a:pt x="52" y="9"/>
                    <a:pt x="42" y="7"/>
                    <a:pt x="44" y="6"/>
                  </a:cubicBezTo>
                  <a:cubicBezTo>
                    <a:pt x="46" y="5"/>
                    <a:pt x="51" y="4"/>
                    <a:pt x="54" y="3"/>
                  </a:cubicBezTo>
                  <a:cubicBezTo>
                    <a:pt x="58" y="2"/>
                    <a:pt x="67" y="0"/>
                    <a:pt x="66" y="2"/>
                  </a:cubicBezTo>
                  <a:cubicBezTo>
                    <a:pt x="64" y="4"/>
                    <a:pt x="59" y="8"/>
                    <a:pt x="63" y="9"/>
                  </a:cubicBezTo>
                  <a:cubicBezTo>
                    <a:pt x="66" y="9"/>
                    <a:pt x="75" y="10"/>
                    <a:pt x="73" y="13"/>
                  </a:cubicBezTo>
                  <a:cubicBezTo>
                    <a:pt x="71" y="15"/>
                    <a:pt x="70" y="16"/>
                    <a:pt x="69" y="16"/>
                  </a:cubicBezTo>
                  <a:cubicBezTo>
                    <a:pt x="67" y="17"/>
                    <a:pt x="68" y="19"/>
                    <a:pt x="70" y="19"/>
                  </a:cubicBezTo>
                  <a:cubicBezTo>
                    <a:pt x="73" y="19"/>
                    <a:pt x="71" y="22"/>
                    <a:pt x="69" y="22"/>
                  </a:cubicBezTo>
                  <a:cubicBezTo>
                    <a:pt x="66" y="22"/>
                    <a:pt x="63" y="22"/>
                    <a:pt x="62" y="24"/>
                  </a:cubicBezTo>
                  <a:cubicBezTo>
                    <a:pt x="60" y="27"/>
                    <a:pt x="53" y="37"/>
                    <a:pt x="56" y="34"/>
                  </a:cubicBezTo>
                  <a:cubicBezTo>
                    <a:pt x="58" y="32"/>
                    <a:pt x="61" y="28"/>
                    <a:pt x="64" y="30"/>
                  </a:cubicBezTo>
                  <a:cubicBezTo>
                    <a:pt x="67" y="31"/>
                    <a:pt x="73" y="40"/>
                    <a:pt x="74" y="39"/>
                  </a:cubicBezTo>
                  <a:cubicBezTo>
                    <a:pt x="76" y="39"/>
                    <a:pt x="77" y="40"/>
                    <a:pt x="77" y="38"/>
                  </a:cubicBezTo>
                  <a:cubicBezTo>
                    <a:pt x="76" y="35"/>
                    <a:pt x="75" y="32"/>
                    <a:pt x="74" y="31"/>
                  </a:cubicBezTo>
                  <a:cubicBezTo>
                    <a:pt x="72" y="29"/>
                    <a:pt x="74" y="26"/>
                    <a:pt x="76" y="26"/>
                  </a:cubicBezTo>
                  <a:cubicBezTo>
                    <a:pt x="77" y="26"/>
                    <a:pt x="79" y="28"/>
                    <a:pt x="79" y="30"/>
                  </a:cubicBezTo>
                  <a:cubicBezTo>
                    <a:pt x="78" y="31"/>
                    <a:pt x="77" y="32"/>
                    <a:pt x="78" y="35"/>
                  </a:cubicBezTo>
                  <a:cubicBezTo>
                    <a:pt x="79" y="39"/>
                    <a:pt x="80" y="38"/>
                    <a:pt x="82" y="40"/>
                  </a:cubicBezTo>
                  <a:cubicBezTo>
                    <a:pt x="84" y="42"/>
                    <a:pt x="83" y="44"/>
                    <a:pt x="81" y="46"/>
                  </a:cubicBezTo>
                  <a:cubicBezTo>
                    <a:pt x="78" y="48"/>
                    <a:pt x="79" y="50"/>
                    <a:pt x="80" y="53"/>
                  </a:cubicBezTo>
                  <a:cubicBezTo>
                    <a:pt x="81" y="56"/>
                    <a:pt x="77" y="60"/>
                    <a:pt x="76" y="61"/>
                  </a:cubicBezTo>
                  <a:cubicBezTo>
                    <a:pt x="74" y="61"/>
                    <a:pt x="67" y="64"/>
                    <a:pt x="64" y="64"/>
                  </a:cubicBezTo>
                  <a:cubicBezTo>
                    <a:pt x="61" y="64"/>
                    <a:pt x="57" y="62"/>
                    <a:pt x="58" y="60"/>
                  </a:cubicBezTo>
                  <a:cubicBezTo>
                    <a:pt x="58" y="59"/>
                    <a:pt x="55" y="58"/>
                    <a:pt x="55" y="60"/>
                  </a:cubicBezTo>
                  <a:cubicBezTo>
                    <a:pt x="55" y="62"/>
                    <a:pt x="59" y="67"/>
                    <a:pt x="59" y="68"/>
                  </a:cubicBezTo>
                  <a:cubicBezTo>
                    <a:pt x="59" y="69"/>
                    <a:pt x="58" y="75"/>
                    <a:pt x="48" y="7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1" name="Freeform 671"/>
            <p:cNvSpPr>
              <a:spLocks/>
            </p:cNvSpPr>
            <p:nvPr/>
          </p:nvSpPr>
          <p:spPr bwMode="auto">
            <a:xfrm>
              <a:off x="7407275" y="2412008"/>
              <a:ext cx="131763" cy="106362"/>
            </a:xfrm>
            <a:custGeom>
              <a:avLst/>
              <a:gdLst/>
              <a:ahLst/>
              <a:cxnLst>
                <a:cxn ang="0">
                  <a:pos x="18" y="55"/>
                </a:cxn>
                <a:cxn ang="0">
                  <a:pos x="11" y="52"/>
                </a:cxn>
                <a:cxn ang="0">
                  <a:pos x="9" y="48"/>
                </a:cxn>
                <a:cxn ang="0">
                  <a:pos x="5" y="39"/>
                </a:cxn>
                <a:cxn ang="0">
                  <a:pos x="1" y="30"/>
                </a:cxn>
                <a:cxn ang="0">
                  <a:pos x="2" y="14"/>
                </a:cxn>
                <a:cxn ang="0">
                  <a:pos x="7" y="9"/>
                </a:cxn>
                <a:cxn ang="0">
                  <a:pos x="16" y="9"/>
                </a:cxn>
                <a:cxn ang="0">
                  <a:pos x="9" y="3"/>
                </a:cxn>
                <a:cxn ang="0">
                  <a:pos x="27" y="0"/>
                </a:cxn>
                <a:cxn ang="0">
                  <a:pos x="49" y="4"/>
                </a:cxn>
                <a:cxn ang="0">
                  <a:pos x="69" y="8"/>
                </a:cxn>
                <a:cxn ang="0">
                  <a:pos x="62" y="19"/>
                </a:cxn>
                <a:cxn ang="0">
                  <a:pos x="48" y="35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9" y="41"/>
                </a:cxn>
                <a:cxn ang="0">
                  <a:pos x="18" y="55"/>
                </a:cxn>
              </a:cxnLst>
              <a:rect l="0" t="0" r="r" b="b"/>
              <a:pathLst>
                <a:path w="69" h="56">
                  <a:moveTo>
                    <a:pt x="18" y="55"/>
                  </a:moveTo>
                  <a:cubicBezTo>
                    <a:pt x="13" y="54"/>
                    <a:pt x="13" y="51"/>
                    <a:pt x="11" y="52"/>
                  </a:cubicBezTo>
                  <a:cubicBezTo>
                    <a:pt x="9" y="54"/>
                    <a:pt x="9" y="52"/>
                    <a:pt x="9" y="48"/>
                  </a:cubicBezTo>
                  <a:cubicBezTo>
                    <a:pt x="9" y="44"/>
                    <a:pt x="9" y="42"/>
                    <a:pt x="5" y="39"/>
                  </a:cubicBezTo>
                  <a:cubicBezTo>
                    <a:pt x="2" y="35"/>
                    <a:pt x="0" y="32"/>
                    <a:pt x="1" y="30"/>
                  </a:cubicBezTo>
                  <a:cubicBezTo>
                    <a:pt x="3" y="28"/>
                    <a:pt x="2" y="18"/>
                    <a:pt x="2" y="14"/>
                  </a:cubicBezTo>
                  <a:cubicBezTo>
                    <a:pt x="3" y="10"/>
                    <a:pt x="5" y="8"/>
                    <a:pt x="7" y="9"/>
                  </a:cubicBezTo>
                  <a:cubicBezTo>
                    <a:pt x="9" y="10"/>
                    <a:pt x="19" y="12"/>
                    <a:pt x="16" y="9"/>
                  </a:cubicBezTo>
                  <a:cubicBezTo>
                    <a:pt x="13" y="7"/>
                    <a:pt x="6" y="6"/>
                    <a:pt x="9" y="3"/>
                  </a:cubicBezTo>
                  <a:cubicBezTo>
                    <a:pt x="12" y="1"/>
                    <a:pt x="21" y="0"/>
                    <a:pt x="27" y="0"/>
                  </a:cubicBezTo>
                  <a:cubicBezTo>
                    <a:pt x="34" y="0"/>
                    <a:pt x="44" y="4"/>
                    <a:pt x="49" y="4"/>
                  </a:cubicBezTo>
                  <a:cubicBezTo>
                    <a:pt x="54" y="4"/>
                    <a:pt x="69" y="6"/>
                    <a:pt x="69" y="8"/>
                  </a:cubicBezTo>
                  <a:cubicBezTo>
                    <a:pt x="69" y="11"/>
                    <a:pt x="63" y="17"/>
                    <a:pt x="62" y="19"/>
                  </a:cubicBezTo>
                  <a:cubicBezTo>
                    <a:pt x="60" y="21"/>
                    <a:pt x="51" y="34"/>
                    <a:pt x="48" y="35"/>
                  </a:cubicBezTo>
                  <a:cubicBezTo>
                    <a:pt x="46" y="35"/>
                    <a:pt x="34" y="32"/>
                    <a:pt x="32" y="32"/>
                  </a:cubicBezTo>
                  <a:cubicBezTo>
                    <a:pt x="29" y="32"/>
                    <a:pt x="24" y="34"/>
                    <a:pt x="26" y="36"/>
                  </a:cubicBezTo>
                  <a:cubicBezTo>
                    <a:pt x="27" y="37"/>
                    <a:pt x="31" y="39"/>
                    <a:pt x="29" y="41"/>
                  </a:cubicBezTo>
                  <a:cubicBezTo>
                    <a:pt x="28" y="43"/>
                    <a:pt x="21" y="56"/>
                    <a:pt x="18" y="5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2" name="Freeform 672"/>
            <p:cNvSpPr>
              <a:spLocks/>
            </p:cNvSpPr>
            <p:nvPr/>
          </p:nvSpPr>
          <p:spPr bwMode="auto">
            <a:xfrm>
              <a:off x="6651625" y="2392958"/>
              <a:ext cx="271463" cy="163512"/>
            </a:xfrm>
            <a:custGeom>
              <a:avLst/>
              <a:gdLst/>
              <a:ahLst/>
              <a:cxnLst>
                <a:cxn ang="0">
                  <a:pos x="139" y="26"/>
                </a:cxn>
                <a:cxn ang="0">
                  <a:pos x="119" y="11"/>
                </a:cxn>
                <a:cxn ang="0">
                  <a:pos x="102" y="7"/>
                </a:cxn>
                <a:cxn ang="0">
                  <a:pos x="93" y="11"/>
                </a:cxn>
                <a:cxn ang="0">
                  <a:pos x="84" y="7"/>
                </a:cxn>
                <a:cxn ang="0">
                  <a:pos x="58" y="0"/>
                </a:cxn>
                <a:cxn ang="0">
                  <a:pos x="20" y="6"/>
                </a:cxn>
                <a:cxn ang="0">
                  <a:pos x="27" y="18"/>
                </a:cxn>
                <a:cxn ang="0">
                  <a:pos x="23" y="28"/>
                </a:cxn>
                <a:cxn ang="0">
                  <a:pos x="18" y="36"/>
                </a:cxn>
                <a:cxn ang="0">
                  <a:pos x="18" y="42"/>
                </a:cxn>
                <a:cxn ang="0">
                  <a:pos x="13" y="45"/>
                </a:cxn>
                <a:cxn ang="0">
                  <a:pos x="8" y="56"/>
                </a:cxn>
                <a:cxn ang="0">
                  <a:pos x="2" y="65"/>
                </a:cxn>
                <a:cxn ang="0">
                  <a:pos x="21" y="70"/>
                </a:cxn>
                <a:cxn ang="0">
                  <a:pos x="37" y="83"/>
                </a:cxn>
                <a:cxn ang="0">
                  <a:pos x="44" y="84"/>
                </a:cxn>
                <a:cxn ang="0">
                  <a:pos x="58" y="78"/>
                </a:cxn>
                <a:cxn ang="0">
                  <a:pos x="73" y="74"/>
                </a:cxn>
                <a:cxn ang="0">
                  <a:pos x="79" y="59"/>
                </a:cxn>
                <a:cxn ang="0">
                  <a:pos x="91" y="48"/>
                </a:cxn>
                <a:cxn ang="0">
                  <a:pos x="120" y="35"/>
                </a:cxn>
                <a:cxn ang="0">
                  <a:pos x="139" y="26"/>
                </a:cxn>
              </a:cxnLst>
              <a:rect l="0" t="0" r="r" b="b"/>
              <a:pathLst>
                <a:path w="142" h="86">
                  <a:moveTo>
                    <a:pt x="139" y="26"/>
                  </a:moveTo>
                  <a:cubicBezTo>
                    <a:pt x="136" y="23"/>
                    <a:pt x="124" y="14"/>
                    <a:pt x="119" y="11"/>
                  </a:cubicBezTo>
                  <a:cubicBezTo>
                    <a:pt x="114" y="9"/>
                    <a:pt x="106" y="6"/>
                    <a:pt x="102" y="7"/>
                  </a:cubicBezTo>
                  <a:cubicBezTo>
                    <a:pt x="98" y="9"/>
                    <a:pt x="94" y="12"/>
                    <a:pt x="93" y="11"/>
                  </a:cubicBezTo>
                  <a:cubicBezTo>
                    <a:pt x="91" y="10"/>
                    <a:pt x="90" y="8"/>
                    <a:pt x="84" y="7"/>
                  </a:cubicBezTo>
                  <a:cubicBezTo>
                    <a:pt x="78" y="6"/>
                    <a:pt x="63" y="0"/>
                    <a:pt x="58" y="0"/>
                  </a:cubicBezTo>
                  <a:cubicBezTo>
                    <a:pt x="54" y="0"/>
                    <a:pt x="23" y="5"/>
                    <a:pt x="20" y="6"/>
                  </a:cubicBezTo>
                  <a:cubicBezTo>
                    <a:pt x="17" y="6"/>
                    <a:pt x="27" y="15"/>
                    <a:pt x="27" y="18"/>
                  </a:cubicBezTo>
                  <a:cubicBezTo>
                    <a:pt x="27" y="22"/>
                    <a:pt x="26" y="24"/>
                    <a:pt x="23" y="28"/>
                  </a:cubicBezTo>
                  <a:cubicBezTo>
                    <a:pt x="20" y="31"/>
                    <a:pt x="16" y="33"/>
                    <a:pt x="18" y="36"/>
                  </a:cubicBezTo>
                  <a:cubicBezTo>
                    <a:pt x="19" y="39"/>
                    <a:pt x="20" y="42"/>
                    <a:pt x="18" y="42"/>
                  </a:cubicBezTo>
                  <a:cubicBezTo>
                    <a:pt x="15" y="42"/>
                    <a:pt x="13" y="44"/>
                    <a:pt x="13" y="45"/>
                  </a:cubicBezTo>
                  <a:cubicBezTo>
                    <a:pt x="13" y="46"/>
                    <a:pt x="9" y="54"/>
                    <a:pt x="8" y="56"/>
                  </a:cubicBezTo>
                  <a:cubicBezTo>
                    <a:pt x="6" y="58"/>
                    <a:pt x="0" y="65"/>
                    <a:pt x="2" y="65"/>
                  </a:cubicBezTo>
                  <a:cubicBezTo>
                    <a:pt x="5" y="65"/>
                    <a:pt x="16" y="68"/>
                    <a:pt x="21" y="70"/>
                  </a:cubicBezTo>
                  <a:cubicBezTo>
                    <a:pt x="25" y="72"/>
                    <a:pt x="33" y="81"/>
                    <a:pt x="37" y="83"/>
                  </a:cubicBezTo>
                  <a:cubicBezTo>
                    <a:pt x="40" y="86"/>
                    <a:pt x="40" y="86"/>
                    <a:pt x="44" y="84"/>
                  </a:cubicBezTo>
                  <a:cubicBezTo>
                    <a:pt x="49" y="82"/>
                    <a:pt x="53" y="78"/>
                    <a:pt x="58" y="78"/>
                  </a:cubicBezTo>
                  <a:cubicBezTo>
                    <a:pt x="64" y="78"/>
                    <a:pt x="71" y="79"/>
                    <a:pt x="73" y="74"/>
                  </a:cubicBezTo>
                  <a:cubicBezTo>
                    <a:pt x="75" y="69"/>
                    <a:pt x="72" y="62"/>
                    <a:pt x="79" y="59"/>
                  </a:cubicBezTo>
                  <a:cubicBezTo>
                    <a:pt x="85" y="55"/>
                    <a:pt x="90" y="51"/>
                    <a:pt x="91" y="48"/>
                  </a:cubicBezTo>
                  <a:cubicBezTo>
                    <a:pt x="93" y="46"/>
                    <a:pt x="113" y="38"/>
                    <a:pt x="120" y="35"/>
                  </a:cubicBezTo>
                  <a:cubicBezTo>
                    <a:pt x="127" y="32"/>
                    <a:pt x="142" y="29"/>
                    <a:pt x="139" y="2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3" name="Freeform 673"/>
            <p:cNvSpPr>
              <a:spLocks/>
            </p:cNvSpPr>
            <p:nvPr/>
          </p:nvSpPr>
          <p:spPr bwMode="auto">
            <a:xfrm>
              <a:off x="7181850" y="2346920"/>
              <a:ext cx="33338" cy="22225"/>
            </a:xfrm>
            <a:custGeom>
              <a:avLst/>
              <a:gdLst/>
              <a:ahLst/>
              <a:cxnLst>
                <a:cxn ang="0">
                  <a:pos x="11" y="11"/>
                </a:cxn>
                <a:cxn ang="0">
                  <a:pos x="2" y="5"/>
                </a:cxn>
                <a:cxn ang="0">
                  <a:pos x="9" y="0"/>
                </a:cxn>
                <a:cxn ang="0">
                  <a:pos x="16" y="7"/>
                </a:cxn>
                <a:cxn ang="0">
                  <a:pos x="11" y="11"/>
                </a:cxn>
              </a:cxnLst>
              <a:rect l="0" t="0" r="r" b="b"/>
              <a:pathLst>
                <a:path w="17" h="12">
                  <a:moveTo>
                    <a:pt x="11" y="11"/>
                  </a:moveTo>
                  <a:cubicBezTo>
                    <a:pt x="2" y="10"/>
                    <a:pt x="0" y="8"/>
                    <a:pt x="2" y="5"/>
                  </a:cubicBezTo>
                  <a:cubicBezTo>
                    <a:pt x="4" y="3"/>
                    <a:pt x="7" y="0"/>
                    <a:pt x="9" y="0"/>
                  </a:cubicBezTo>
                  <a:cubicBezTo>
                    <a:pt x="10" y="0"/>
                    <a:pt x="17" y="6"/>
                    <a:pt x="16" y="7"/>
                  </a:cubicBezTo>
                  <a:cubicBezTo>
                    <a:pt x="15" y="8"/>
                    <a:pt x="15" y="12"/>
                    <a:pt x="11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4" name="Freeform 674"/>
            <p:cNvSpPr>
              <a:spLocks/>
            </p:cNvSpPr>
            <p:nvPr/>
          </p:nvSpPr>
          <p:spPr bwMode="auto">
            <a:xfrm>
              <a:off x="6867525" y="2254845"/>
              <a:ext cx="303213" cy="144463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26" y="58"/>
                </a:cxn>
                <a:cxn ang="0">
                  <a:pos x="118" y="61"/>
                </a:cxn>
                <a:cxn ang="0">
                  <a:pos x="112" y="59"/>
                </a:cxn>
                <a:cxn ang="0">
                  <a:pos x="95" y="65"/>
                </a:cxn>
                <a:cxn ang="0">
                  <a:pos x="79" y="68"/>
                </a:cxn>
                <a:cxn ang="0">
                  <a:pos x="51" y="74"/>
                </a:cxn>
                <a:cxn ang="0">
                  <a:pos x="43" y="67"/>
                </a:cxn>
                <a:cxn ang="0">
                  <a:pos x="58" y="61"/>
                </a:cxn>
                <a:cxn ang="0">
                  <a:pos x="75" y="59"/>
                </a:cxn>
                <a:cxn ang="0">
                  <a:pos x="82" y="54"/>
                </a:cxn>
                <a:cxn ang="0">
                  <a:pos x="68" y="54"/>
                </a:cxn>
                <a:cxn ang="0">
                  <a:pos x="53" y="57"/>
                </a:cxn>
                <a:cxn ang="0">
                  <a:pos x="51" y="52"/>
                </a:cxn>
                <a:cxn ang="0">
                  <a:pos x="47" y="49"/>
                </a:cxn>
                <a:cxn ang="0">
                  <a:pos x="39" y="55"/>
                </a:cxn>
                <a:cxn ang="0">
                  <a:pos x="30" y="59"/>
                </a:cxn>
                <a:cxn ang="0">
                  <a:pos x="26" y="58"/>
                </a:cxn>
                <a:cxn ang="0">
                  <a:pos x="22" y="60"/>
                </a:cxn>
                <a:cxn ang="0">
                  <a:pos x="15" y="56"/>
                </a:cxn>
                <a:cxn ang="0">
                  <a:pos x="2" y="55"/>
                </a:cxn>
                <a:cxn ang="0">
                  <a:pos x="4" y="50"/>
                </a:cxn>
                <a:cxn ang="0">
                  <a:pos x="20" y="48"/>
                </a:cxn>
                <a:cxn ang="0">
                  <a:pos x="30" y="42"/>
                </a:cxn>
                <a:cxn ang="0">
                  <a:pos x="7" y="43"/>
                </a:cxn>
                <a:cxn ang="0">
                  <a:pos x="11" y="39"/>
                </a:cxn>
                <a:cxn ang="0">
                  <a:pos x="34" y="37"/>
                </a:cxn>
                <a:cxn ang="0">
                  <a:pos x="12" y="33"/>
                </a:cxn>
                <a:cxn ang="0">
                  <a:pos x="22" y="29"/>
                </a:cxn>
                <a:cxn ang="0">
                  <a:pos x="35" y="27"/>
                </a:cxn>
                <a:cxn ang="0">
                  <a:pos x="25" y="22"/>
                </a:cxn>
                <a:cxn ang="0">
                  <a:pos x="42" y="18"/>
                </a:cxn>
                <a:cxn ang="0">
                  <a:pos x="47" y="27"/>
                </a:cxn>
                <a:cxn ang="0">
                  <a:pos x="59" y="27"/>
                </a:cxn>
                <a:cxn ang="0">
                  <a:pos x="74" y="37"/>
                </a:cxn>
                <a:cxn ang="0">
                  <a:pos x="79" y="39"/>
                </a:cxn>
                <a:cxn ang="0">
                  <a:pos x="83" y="47"/>
                </a:cxn>
                <a:cxn ang="0">
                  <a:pos x="93" y="46"/>
                </a:cxn>
                <a:cxn ang="0">
                  <a:pos x="107" y="39"/>
                </a:cxn>
                <a:cxn ang="0">
                  <a:pos x="101" y="34"/>
                </a:cxn>
                <a:cxn ang="0">
                  <a:pos x="108" y="29"/>
                </a:cxn>
                <a:cxn ang="0">
                  <a:pos x="97" y="22"/>
                </a:cxn>
                <a:cxn ang="0">
                  <a:pos x="102" y="16"/>
                </a:cxn>
                <a:cxn ang="0">
                  <a:pos x="115" y="9"/>
                </a:cxn>
                <a:cxn ang="0">
                  <a:pos x="119" y="21"/>
                </a:cxn>
                <a:cxn ang="0">
                  <a:pos x="120" y="27"/>
                </a:cxn>
                <a:cxn ang="0">
                  <a:pos x="121" y="30"/>
                </a:cxn>
                <a:cxn ang="0">
                  <a:pos x="126" y="31"/>
                </a:cxn>
                <a:cxn ang="0">
                  <a:pos x="136" y="38"/>
                </a:cxn>
                <a:cxn ang="0">
                  <a:pos x="140" y="38"/>
                </a:cxn>
                <a:cxn ang="0">
                  <a:pos x="143" y="32"/>
                </a:cxn>
                <a:cxn ang="0">
                  <a:pos x="153" y="33"/>
                </a:cxn>
                <a:cxn ang="0">
                  <a:pos x="156" y="43"/>
                </a:cxn>
                <a:cxn ang="0">
                  <a:pos x="152" y="54"/>
                </a:cxn>
                <a:cxn ang="0">
                  <a:pos x="132" y="59"/>
                </a:cxn>
              </a:cxnLst>
              <a:rect l="0" t="0" r="r" b="b"/>
              <a:pathLst>
                <a:path w="159" h="76">
                  <a:moveTo>
                    <a:pt x="132" y="59"/>
                  </a:moveTo>
                  <a:cubicBezTo>
                    <a:pt x="127" y="57"/>
                    <a:pt x="132" y="55"/>
                    <a:pt x="126" y="58"/>
                  </a:cubicBezTo>
                  <a:cubicBezTo>
                    <a:pt x="121" y="61"/>
                    <a:pt x="121" y="62"/>
                    <a:pt x="118" y="61"/>
                  </a:cubicBezTo>
                  <a:cubicBezTo>
                    <a:pt x="115" y="60"/>
                    <a:pt x="115" y="59"/>
                    <a:pt x="112" y="59"/>
                  </a:cubicBezTo>
                  <a:cubicBezTo>
                    <a:pt x="108" y="60"/>
                    <a:pt x="101" y="64"/>
                    <a:pt x="95" y="65"/>
                  </a:cubicBezTo>
                  <a:cubicBezTo>
                    <a:pt x="88" y="67"/>
                    <a:pt x="86" y="67"/>
                    <a:pt x="79" y="68"/>
                  </a:cubicBezTo>
                  <a:cubicBezTo>
                    <a:pt x="73" y="70"/>
                    <a:pt x="56" y="76"/>
                    <a:pt x="51" y="74"/>
                  </a:cubicBezTo>
                  <a:cubicBezTo>
                    <a:pt x="46" y="72"/>
                    <a:pt x="37" y="69"/>
                    <a:pt x="43" y="67"/>
                  </a:cubicBezTo>
                  <a:cubicBezTo>
                    <a:pt x="48" y="64"/>
                    <a:pt x="54" y="64"/>
                    <a:pt x="58" y="61"/>
                  </a:cubicBezTo>
                  <a:cubicBezTo>
                    <a:pt x="62" y="58"/>
                    <a:pt x="68" y="60"/>
                    <a:pt x="75" y="59"/>
                  </a:cubicBezTo>
                  <a:cubicBezTo>
                    <a:pt x="82" y="58"/>
                    <a:pt x="88" y="53"/>
                    <a:pt x="82" y="54"/>
                  </a:cubicBezTo>
                  <a:cubicBezTo>
                    <a:pt x="77" y="54"/>
                    <a:pt x="72" y="54"/>
                    <a:pt x="68" y="54"/>
                  </a:cubicBezTo>
                  <a:cubicBezTo>
                    <a:pt x="65" y="54"/>
                    <a:pt x="57" y="57"/>
                    <a:pt x="53" y="57"/>
                  </a:cubicBezTo>
                  <a:cubicBezTo>
                    <a:pt x="48" y="56"/>
                    <a:pt x="48" y="54"/>
                    <a:pt x="51" y="52"/>
                  </a:cubicBezTo>
                  <a:cubicBezTo>
                    <a:pt x="54" y="49"/>
                    <a:pt x="50" y="48"/>
                    <a:pt x="47" y="49"/>
                  </a:cubicBezTo>
                  <a:cubicBezTo>
                    <a:pt x="44" y="50"/>
                    <a:pt x="42" y="53"/>
                    <a:pt x="39" y="55"/>
                  </a:cubicBezTo>
                  <a:cubicBezTo>
                    <a:pt x="35" y="57"/>
                    <a:pt x="30" y="59"/>
                    <a:pt x="30" y="59"/>
                  </a:cubicBezTo>
                  <a:cubicBezTo>
                    <a:pt x="30" y="59"/>
                    <a:pt x="27" y="56"/>
                    <a:pt x="26" y="58"/>
                  </a:cubicBezTo>
                  <a:cubicBezTo>
                    <a:pt x="24" y="60"/>
                    <a:pt x="26" y="64"/>
                    <a:pt x="22" y="60"/>
                  </a:cubicBezTo>
                  <a:cubicBezTo>
                    <a:pt x="18" y="56"/>
                    <a:pt x="19" y="56"/>
                    <a:pt x="15" y="56"/>
                  </a:cubicBezTo>
                  <a:cubicBezTo>
                    <a:pt x="11" y="56"/>
                    <a:pt x="3" y="58"/>
                    <a:pt x="2" y="55"/>
                  </a:cubicBezTo>
                  <a:cubicBezTo>
                    <a:pt x="2" y="53"/>
                    <a:pt x="0" y="50"/>
                    <a:pt x="4" y="50"/>
                  </a:cubicBezTo>
                  <a:cubicBezTo>
                    <a:pt x="8" y="50"/>
                    <a:pt x="14" y="50"/>
                    <a:pt x="20" y="48"/>
                  </a:cubicBezTo>
                  <a:cubicBezTo>
                    <a:pt x="27" y="46"/>
                    <a:pt x="35" y="41"/>
                    <a:pt x="30" y="42"/>
                  </a:cubicBezTo>
                  <a:cubicBezTo>
                    <a:pt x="24" y="43"/>
                    <a:pt x="10" y="45"/>
                    <a:pt x="7" y="43"/>
                  </a:cubicBezTo>
                  <a:cubicBezTo>
                    <a:pt x="4" y="41"/>
                    <a:pt x="7" y="39"/>
                    <a:pt x="11" y="39"/>
                  </a:cubicBezTo>
                  <a:cubicBezTo>
                    <a:pt x="16" y="39"/>
                    <a:pt x="38" y="37"/>
                    <a:pt x="34" y="37"/>
                  </a:cubicBezTo>
                  <a:cubicBezTo>
                    <a:pt x="29" y="37"/>
                    <a:pt x="10" y="37"/>
                    <a:pt x="12" y="33"/>
                  </a:cubicBezTo>
                  <a:cubicBezTo>
                    <a:pt x="15" y="29"/>
                    <a:pt x="19" y="29"/>
                    <a:pt x="22" y="29"/>
                  </a:cubicBezTo>
                  <a:cubicBezTo>
                    <a:pt x="26" y="29"/>
                    <a:pt x="40" y="28"/>
                    <a:pt x="35" y="27"/>
                  </a:cubicBezTo>
                  <a:cubicBezTo>
                    <a:pt x="31" y="26"/>
                    <a:pt x="20" y="24"/>
                    <a:pt x="25" y="22"/>
                  </a:cubicBezTo>
                  <a:cubicBezTo>
                    <a:pt x="30" y="19"/>
                    <a:pt x="40" y="17"/>
                    <a:pt x="42" y="18"/>
                  </a:cubicBezTo>
                  <a:cubicBezTo>
                    <a:pt x="44" y="20"/>
                    <a:pt x="43" y="27"/>
                    <a:pt x="47" y="27"/>
                  </a:cubicBezTo>
                  <a:cubicBezTo>
                    <a:pt x="51" y="27"/>
                    <a:pt x="55" y="25"/>
                    <a:pt x="59" y="27"/>
                  </a:cubicBezTo>
                  <a:cubicBezTo>
                    <a:pt x="63" y="29"/>
                    <a:pt x="74" y="35"/>
                    <a:pt x="74" y="37"/>
                  </a:cubicBezTo>
                  <a:cubicBezTo>
                    <a:pt x="74" y="38"/>
                    <a:pt x="77" y="37"/>
                    <a:pt x="79" y="39"/>
                  </a:cubicBezTo>
                  <a:cubicBezTo>
                    <a:pt x="81" y="41"/>
                    <a:pt x="80" y="47"/>
                    <a:pt x="83" y="47"/>
                  </a:cubicBezTo>
                  <a:cubicBezTo>
                    <a:pt x="86" y="47"/>
                    <a:pt x="85" y="46"/>
                    <a:pt x="93" y="46"/>
                  </a:cubicBezTo>
                  <a:cubicBezTo>
                    <a:pt x="101" y="46"/>
                    <a:pt x="113" y="42"/>
                    <a:pt x="107" y="39"/>
                  </a:cubicBezTo>
                  <a:cubicBezTo>
                    <a:pt x="101" y="35"/>
                    <a:pt x="94" y="34"/>
                    <a:pt x="101" y="34"/>
                  </a:cubicBezTo>
                  <a:cubicBezTo>
                    <a:pt x="109" y="33"/>
                    <a:pt x="113" y="33"/>
                    <a:pt x="108" y="29"/>
                  </a:cubicBezTo>
                  <a:cubicBezTo>
                    <a:pt x="102" y="25"/>
                    <a:pt x="93" y="25"/>
                    <a:pt x="97" y="22"/>
                  </a:cubicBezTo>
                  <a:cubicBezTo>
                    <a:pt x="100" y="19"/>
                    <a:pt x="101" y="19"/>
                    <a:pt x="102" y="16"/>
                  </a:cubicBezTo>
                  <a:cubicBezTo>
                    <a:pt x="102" y="13"/>
                    <a:pt x="113" y="0"/>
                    <a:pt x="115" y="9"/>
                  </a:cubicBezTo>
                  <a:cubicBezTo>
                    <a:pt x="117" y="18"/>
                    <a:pt x="118" y="18"/>
                    <a:pt x="119" y="21"/>
                  </a:cubicBezTo>
                  <a:cubicBezTo>
                    <a:pt x="120" y="24"/>
                    <a:pt x="122" y="26"/>
                    <a:pt x="120" y="27"/>
                  </a:cubicBezTo>
                  <a:cubicBezTo>
                    <a:pt x="117" y="28"/>
                    <a:pt x="119" y="30"/>
                    <a:pt x="121" y="30"/>
                  </a:cubicBezTo>
                  <a:cubicBezTo>
                    <a:pt x="123" y="30"/>
                    <a:pt x="125" y="28"/>
                    <a:pt x="126" y="31"/>
                  </a:cubicBezTo>
                  <a:cubicBezTo>
                    <a:pt x="126" y="34"/>
                    <a:pt x="134" y="37"/>
                    <a:pt x="136" y="38"/>
                  </a:cubicBezTo>
                  <a:cubicBezTo>
                    <a:pt x="138" y="38"/>
                    <a:pt x="140" y="40"/>
                    <a:pt x="140" y="38"/>
                  </a:cubicBezTo>
                  <a:cubicBezTo>
                    <a:pt x="141" y="37"/>
                    <a:pt x="139" y="32"/>
                    <a:pt x="143" y="32"/>
                  </a:cubicBezTo>
                  <a:cubicBezTo>
                    <a:pt x="148" y="32"/>
                    <a:pt x="149" y="32"/>
                    <a:pt x="153" y="33"/>
                  </a:cubicBezTo>
                  <a:cubicBezTo>
                    <a:pt x="157" y="35"/>
                    <a:pt x="159" y="41"/>
                    <a:pt x="156" y="43"/>
                  </a:cubicBezTo>
                  <a:cubicBezTo>
                    <a:pt x="154" y="45"/>
                    <a:pt x="156" y="52"/>
                    <a:pt x="152" y="54"/>
                  </a:cubicBezTo>
                  <a:cubicBezTo>
                    <a:pt x="148" y="56"/>
                    <a:pt x="135" y="60"/>
                    <a:pt x="132" y="5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" name="Freeform 675"/>
            <p:cNvSpPr>
              <a:spLocks/>
            </p:cNvSpPr>
            <p:nvPr/>
          </p:nvSpPr>
          <p:spPr bwMode="auto">
            <a:xfrm>
              <a:off x="6818313" y="2313583"/>
              <a:ext cx="50800" cy="33337"/>
            </a:xfrm>
            <a:custGeom>
              <a:avLst/>
              <a:gdLst/>
              <a:ahLst/>
              <a:cxnLst>
                <a:cxn ang="0">
                  <a:pos x="24" y="1"/>
                </a:cxn>
                <a:cxn ang="0">
                  <a:pos x="3" y="13"/>
                </a:cxn>
                <a:cxn ang="0">
                  <a:pos x="15" y="14"/>
                </a:cxn>
                <a:cxn ang="0">
                  <a:pos x="24" y="1"/>
                </a:cxn>
              </a:cxnLst>
              <a:rect l="0" t="0" r="r" b="b"/>
              <a:pathLst>
                <a:path w="27" h="17">
                  <a:moveTo>
                    <a:pt x="24" y="1"/>
                  </a:moveTo>
                  <a:cubicBezTo>
                    <a:pt x="21" y="2"/>
                    <a:pt x="0" y="11"/>
                    <a:pt x="3" y="13"/>
                  </a:cubicBezTo>
                  <a:cubicBezTo>
                    <a:pt x="5" y="14"/>
                    <a:pt x="13" y="17"/>
                    <a:pt x="15" y="14"/>
                  </a:cubicBezTo>
                  <a:cubicBezTo>
                    <a:pt x="18" y="12"/>
                    <a:pt x="27" y="0"/>
                    <a:pt x="24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6" name="Freeform 676"/>
            <p:cNvSpPr>
              <a:spLocks/>
            </p:cNvSpPr>
            <p:nvPr/>
          </p:nvSpPr>
          <p:spPr bwMode="auto">
            <a:xfrm>
              <a:off x="6727825" y="2235795"/>
              <a:ext cx="188913" cy="92075"/>
            </a:xfrm>
            <a:custGeom>
              <a:avLst/>
              <a:gdLst/>
              <a:ahLst/>
              <a:cxnLst>
                <a:cxn ang="0">
                  <a:pos x="80" y="33"/>
                </a:cxn>
                <a:cxn ang="0">
                  <a:pos x="67" y="32"/>
                </a:cxn>
                <a:cxn ang="0">
                  <a:pos x="69" y="22"/>
                </a:cxn>
                <a:cxn ang="0">
                  <a:pos x="61" y="25"/>
                </a:cxn>
                <a:cxn ang="0">
                  <a:pos x="56" y="26"/>
                </a:cxn>
                <a:cxn ang="0">
                  <a:pos x="55" y="29"/>
                </a:cxn>
                <a:cxn ang="0">
                  <a:pos x="54" y="38"/>
                </a:cxn>
                <a:cxn ang="0">
                  <a:pos x="48" y="37"/>
                </a:cxn>
                <a:cxn ang="0">
                  <a:pos x="45" y="40"/>
                </a:cxn>
                <a:cxn ang="0">
                  <a:pos x="40" y="45"/>
                </a:cxn>
                <a:cxn ang="0">
                  <a:pos x="32" y="43"/>
                </a:cxn>
                <a:cxn ang="0">
                  <a:pos x="27" y="41"/>
                </a:cxn>
                <a:cxn ang="0">
                  <a:pos x="18" y="43"/>
                </a:cxn>
                <a:cxn ang="0">
                  <a:pos x="9" y="44"/>
                </a:cxn>
                <a:cxn ang="0">
                  <a:pos x="4" y="43"/>
                </a:cxn>
                <a:cxn ang="0">
                  <a:pos x="5" y="36"/>
                </a:cxn>
                <a:cxn ang="0">
                  <a:pos x="7" y="34"/>
                </a:cxn>
                <a:cxn ang="0">
                  <a:pos x="22" y="31"/>
                </a:cxn>
                <a:cxn ang="0">
                  <a:pos x="30" y="23"/>
                </a:cxn>
                <a:cxn ang="0">
                  <a:pos x="55" y="6"/>
                </a:cxn>
                <a:cxn ang="0">
                  <a:pos x="81" y="7"/>
                </a:cxn>
                <a:cxn ang="0">
                  <a:pos x="84" y="1"/>
                </a:cxn>
                <a:cxn ang="0">
                  <a:pos x="96" y="6"/>
                </a:cxn>
                <a:cxn ang="0">
                  <a:pos x="91" y="12"/>
                </a:cxn>
                <a:cxn ang="0">
                  <a:pos x="93" y="19"/>
                </a:cxn>
                <a:cxn ang="0">
                  <a:pos x="90" y="21"/>
                </a:cxn>
                <a:cxn ang="0">
                  <a:pos x="92" y="25"/>
                </a:cxn>
                <a:cxn ang="0">
                  <a:pos x="82" y="26"/>
                </a:cxn>
                <a:cxn ang="0">
                  <a:pos x="80" y="33"/>
                </a:cxn>
              </a:cxnLst>
              <a:rect l="0" t="0" r="r" b="b"/>
              <a:pathLst>
                <a:path w="99" h="48">
                  <a:moveTo>
                    <a:pt x="80" y="33"/>
                  </a:moveTo>
                  <a:cubicBezTo>
                    <a:pt x="78" y="34"/>
                    <a:pt x="66" y="38"/>
                    <a:pt x="67" y="32"/>
                  </a:cubicBezTo>
                  <a:cubicBezTo>
                    <a:pt x="67" y="27"/>
                    <a:pt x="73" y="24"/>
                    <a:pt x="69" y="22"/>
                  </a:cubicBezTo>
                  <a:cubicBezTo>
                    <a:pt x="64" y="20"/>
                    <a:pt x="61" y="22"/>
                    <a:pt x="61" y="25"/>
                  </a:cubicBezTo>
                  <a:cubicBezTo>
                    <a:pt x="61" y="28"/>
                    <a:pt x="57" y="28"/>
                    <a:pt x="56" y="26"/>
                  </a:cubicBezTo>
                  <a:cubicBezTo>
                    <a:pt x="55" y="25"/>
                    <a:pt x="55" y="24"/>
                    <a:pt x="55" y="29"/>
                  </a:cubicBezTo>
                  <a:cubicBezTo>
                    <a:pt x="55" y="34"/>
                    <a:pt x="56" y="36"/>
                    <a:pt x="54" y="38"/>
                  </a:cubicBezTo>
                  <a:cubicBezTo>
                    <a:pt x="51" y="39"/>
                    <a:pt x="50" y="38"/>
                    <a:pt x="48" y="37"/>
                  </a:cubicBezTo>
                  <a:cubicBezTo>
                    <a:pt x="47" y="36"/>
                    <a:pt x="45" y="37"/>
                    <a:pt x="45" y="40"/>
                  </a:cubicBezTo>
                  <a:cubicBezTo>
                    <a:pt x="44" y="43"/>
                    <a:pt x="46" y="45"/>
                    <a:pt x="40" y="45"/>
                  </a:cubicBezTo>
                  <a:cubicBezTo>
                    <a:pt x="35" y="45"/>
                    <a:pt x="34" y="47"/>
                    <a:pt x="32" y="43"/>
                  </a:cubicBezTo>
                  <a:cubicBezTo>
                    <a:pt x="30" y="40"/>
                    <a:pt x="30" y="39"/>
                    <a:pt x="27" y="41"/>
                  </a:cubicBezTo>
                  <a:cubicBezTo>
                    <a:pt x="23" y="43"/>
                    <a:pt x="22" y="44"/>
                    <a:pt x="18" y="43"/>
                  </a:cubicBezTo>
                  <a:cubicBezTo>
                    <a:pt x="14" y="43"/>
                    <a:pt x="13" y="42"/>
                    <a:pt x="9" y="44"/>
                  </a:cubicBezTo>
                  <a:cubicBezTo>
                    <a:pt x="5" y="46"/>
                    <a:pt x="2" y="48"/>
                    <a:pt x="4" y="43"/>
                  </a:cubicBezTo>
                  <a:cubicBezTo>
                    <a:pt x="6" y="39"/>
                    <a:pt x="10" y="35"/>
                    <a:pt x="5" y="36"/>
                  </a:cubicBezTo>
                  <a:cubicBezTo>
                    <a:pt x="0" y="38"/>
                    <a:pt x="1" y="36"/>
                    <a:pt x="7" y="34"/>
                  </a:cubicBezTo>
                  <a:cubicBezTo>
                    <a:pt x="13" y="32"/>
                    <a:pt x="18" y="33"/>
                    <a:pt x="22" y="31"/>
                  </a:cubicBezTo>
                  <a:cubicBezTo>
                    <a:pt x="26" y="28"/>
                    <a:pt x="23" y="26"/>
                    <a:pt x="30" y="23"/>
                  </a:cubicBezTo>
                  <a:cubicBezTo>
                    <a:pt x="38" y="20"/>
                    <a:pt x="42" y="5"/>
                    <a:pt x="55" y="6"/>
                  </a:cubicBezTo>
                  <a:cubicBezTo>
                    <a:pt x="67" y="7"/>
                    <a:pt x="81" y="11"/>
                    <a:pt x="81" y="7"/>
                  </a:cubicBezTo>
                  <a:cubicBezTo>
                    <a:pt x="82" y="3"/>
                    <a:pt x="80" y="0"/>
                    <a:pt x="84" y="1"/>
                  </a:cubicBezTo>
                  <a:cubicBezTo>
                    <a:pt x="89" y="2"/>
                    <a:pt x="99" y="4"/>
                    <a:pt x="96" y="6"/>
                  </a:cubicBezTo>
                  <a:cubicBezTo>
                    <a:pt x="94" y="7"/>
                    <a:pt x="89" y="11"/>
                    <a:pt x="91" y="12"/>
                  </a:cubicBezTo>
                  <a:cubicBezTo>
                    <a:pt x="93" y="13"/>
                    <a:pt x="96" y="18"/>
                    <a:pt x="93" y="19"/>
                  </a:cubicBezTo>
                  <a:cubicBezTo>
                    <a:pt x="91" y="20"/>
                    <a:pt x="90" y="20"/>
                    <a:pt x="90" y="21"/>
                  </a:cubicBezTo>
                  <a:cubicBezTo>
                    <a:pt x="91" y="22"/>
                    <a:pt x="95" y="25"/>
                    <a:pt x="92" y="25"/>
                  </a:cubicBezTo>
                  <a:cubicBezTo>
                    <a:pt x="89" y="26"/>
                    <a:pt x="82" y="26"/>
                    <a:pt x="82" y="26"/>
                  </a:cubicBezTo>
                  <a:cubicBezTo>
                    <a:pt x="82" y="26"/>
                    <a:pt x="83" y="30"/>
                    <a:pt x="80" y="3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7" name="Freeform 677"/>
            <p:cNvSpPr>
              <a:spLocks/>
            </p:cNvSpPr>
            <p:nvPr/>
          </p:nvSpPr>
          <p:spPr bwMode="auto">
            <a:xfrm>
              <a:off x="6931025" y="2272308"/>
              <a:ext cx="41275" cy="9525"/>
            </a:xfrm>
            <a:custGeom>
              <a:avLst/>
              <a:gdLst/>
              <a:ahLst/>
              <a:cxnLst>
                <a:cxn ang="0">
                  <a:pos x="16" y="5"/>
                </a:cxn>
                <a:cxn ang="0">
                  <a:pos x="7" y="1"/>
                </a:cxn>
                <a:cxn ang="0">
                  <a:pos x="16" y="5"/>
                </a:cxn>
              </a:cxnLst>
              <a:rect l="0" t="0" r="r" b="b"/>
              <a:pathLst>
                <a:path w="22" h="5">
                  <a:moveTo>
                    <a:pt x="16" y="5"/>
                  </a:moveTo>
                  <a:cubicBezTo>
                    <a:pt x="10" y="5"/>
                    <a:pt x="0" y="2"/>
                    <a:pt x="7" y="1"/>
                  </a:cubicBezTo>
                  <a:cubicBezTo>
                    <a:pt x="14" y="0"/>
                    <a:pt x="22" y="5"/>
                    <a:pt x="16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8" name="Freeform 678"/>
            <p:cNvSpPr>
              <a:spLocks/>
            </p:cNvSpPr>
            <p:nvPr/>
          </p:nvSpPr>
          <p:spPr bwMode="auto">
            <a:xfrm>
              <a:off x="6972300" y="2200870"/>
              <a:ext cx="96838" cy="50800"/>
            </a:xfrm>
            <a:custGeom>
              <a:avLst/>
              <a:gdLst/>
              <a:ahLst/>
              <a:cxnLst>
                <a:cxn ang="0">
                  <a:pos x="15" y="25"/>
                </a:cxn>
                <a:cxn ang="0">
                  <a:pos x="0" y="14"/>
                </a:cxn>
                <a:cxn ang="0">
                  <a:pos x="8" y="7"/>
                </a:cxn>
                <a:cxn ang="0">
                  <a:pos x="43" y="1"/>
                </a:cxn>
                <a:cxn ang="0">
                  <a:pos x="43" y="8"/>
                </a:cxn>
                <a:cxn ang="0">
                  <a:pos x="35" y="11"/>
                </a:cxn>
                <a:cxn ang="0">
                  <a:pos x="39" y="18"/>
                </a:cxn>
                <a:cxn ang="0">
                  <a:pos x="15" y="25"/>
                </a:cxn>
              </a:cxnLst>
              <a:rect l="0" t="0" r="r" b="b"/>
              <a:pathLst>
                <a:path w="51" h="26">
                  <a:moveTo>
                    <a:pt x="15" y="25"/>
                  </a:moveTo>
                  <a:cubicBezTo>
                    <a:pt x="11" y="24"/>
                    <a:pt x="1" y="16"/>
                    <a:pt x="0" y="14"/>
                  </a:cubicBezTo>
                  <a:cubicBezTo>
                    <a:pt x="0" y="11"/>
                    <a:pt x="5" y="9"/>
                    <a:pt x="8" y="7"/>
                  </a:cubicBezTo>
                  <a:cubicBezTo>
                    <a:pt x="11" y="6"/>
                    <a:pt x="38" y="0"/>
                    <a:pt x="43" y="1"/>
                  </a:cubicBezTo>
                  <a:cubicBezTo>
                    <a:pt x="49" y="2"/>
                    <a:pt x="51" y="7"/>
                    <a:pt x="43" y="8"/>
                  </a:cubicBezTo>
                  <a:cubicBezTo>
                    <a:pt x="35" y="9"/>
                    <a:pt x="32" y="11"/>
                    <a:pt x="35" y="11"/>
                  </a:cubicBezTo>
                  <a:cubicBezTo>
                    <a:pt x="39" y="11"/>
                    <a:pt x="44" y="16"/>
                    <a:pt x="39" y="18"/>
                  </a:cubicBezTo>
                  <a:cubicBezTo>
                    <a:pt x="34" y="20"/>
                    <a:pt x="21" y="26"/>
                    <a:pt x="15" y="2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9" name="Freeform 679"/>
            <p:cNvSpPr>
              <a:spLocks/>
            </p:cNvSpPr>
            <p:nvPr/>
          </p:nvSpPr>
          <p:spPr bwMode="auto">
            <a:xfrm>
              <a:off x="6918325" y="2210395"/>
              <a:ext cx="41275" cy="22225"/>
            </a:xfrm>
            <a:custGeom>
              <a:avLst/>
              <a:gdLst/>
              <a:ahLst/>
              <a:cxnLst>
                <a:cxn ang="0">
                  <a:pos x="17" y="10"/>
                </a:cxn>
                <a:cxn ang="0">
                  <a:pos x="8" y="0"/>
                </a:cxn>
                <a:cxn ang="0">
                  <a:pos x="17" y="10"/>
                </a:cxn>
              </a:cxnLst>
              <a:rect l="0" t="0" r="r" b="b"/>
              <a:pathLst>
                <a:path w="21" h="11">
                  <a:moveTo>
                    <a:pt x="17" y="10"/>
                  </a:moveTo>
                  <a:cubicBezTo>
                    <a:pt x="11" y="11"/>
                    <a:pt x="0" y="1"/>
                    <a:pt x="8" y="0"/>
                  </a:cubicBezTo>
                  <a:cubicBezTo>
                    <a:pt x="17" y="0"/>
                    <a:pt x="21" y="9"/>
                    <a:pt x="17" y="1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0" name="Freeform 680"/>
            <p:cNvSpPr>
              <a:spLocks/>
            </p:cNvSpPr>
            <p:nvPr/>
          </p:nvSpPr>
          <p:spPr bwMode="auto">
            <a:xfrm>
              <a:off x="6973888" y="2167533"/>
              <a:ext cx="104775" cy="31750"/>
            </a:xfrm>
            <a:custGeom>
              <a:avLst/>
              <a:gdLst/>
              <a:ahLst/>
              <a:cxnLst>
                <a:cxn ang="0">
                  <a:pos x="2" y="13"/>
                </a:cxn>
                <a:cxn ang="0">
                  <a:pos x="15" y="9"/>
                </a:cxn>
                <a:cxn ang="0">
                  <a:pos x="33" y="1"/>
                </a:cxn>
                <a:cxn ang="0">
                  <a:pos x="50" y="13"/>
                </a:cxn>
                <a:cxn ang="0">
                  <a:pos x="33" y="15"/>
                </a:cxn>
                <a:cxn ang="0">
                  <a:pos x="24" y="16"/>
                </a:cxn>
                <a:cxn ang="0">
                  <a:pos x="13" y="13"/>
                </a:cxn>
                <a:cxn ang="0">
                  <a:pos x="2" y="13"/>
                </a:cxn>
              </a:cxnLst>
              <a:rect l="0" t="0" r="r" b="b"/>
              <a:pathLst>
                <a:path w="55" h="17">
                  <a:moveTo>
                    <a:pt x="2" y="13"/>
                  </a:moveTo>
                  <a:cubicBezTo>
                    <a:pt x="0" y="12"/>
                    <a:pt x="10" y="10"/>
                    <a:pt x="15" y="9"/>
                  </a:cubicBezTo>
                  <a:cubicBezTo>
                    <a:pt x="21" y="7"/>
                    <a:pt x="29" y="0"/>
                    <a:pt x="33" y="1"/>
                  </a:cubicBezTo>
                  <a:cubicBezTo>
                    <a:pt x="37" y="2"/>
                    <a:pt x="55" y="11"/>
                    <a:pt x="50" y="13"/>
                  </a:cubicBezTo>
                  <a:cubicBezTo>
                    <a:pt x="46" y="14"/>
                    <a:pt x="38" y="15"/>
                    <a:pt x="33" y="15"/>
                  </a:cubicBezTo>
                  <a:cubicBezTo>
                    <a:pt x="28" y="15"/>
                    <a:pt x="30" y="15"/>
                    <a:pt x="24" y="16"/>
                  </a:cubicBezTo>
                  <a:cubicBezTo>
                    <a:pt x="18" y="17"/>
                    <a:pt x="17" y="13"/>
                    <a:pt x="13" y="13"/>
                  </a:cubicBezTo>
                  <a:cubicBezTo>
                    <a:pt x="8" y="14"/>
                    <a:pt x="6" y="16"/>
                    <a:pt x="2" y="1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1" name="Freeform 681"/>
            <p:cNvSpPr>
              <a:spLocks/>
            </p:cNvSpPr>
            <p:nvPr/>
          </p:nvSpPr>
          <p:spPr bwMode="auto">
            <a:xfrm>
              <a:off x="7237413" y="2275483"/>
              <a:ext cx="139700" cy="93662"/>
            </a:xfrm>
            <a:custGeom>
              <a:avLst/>
              <a:gdLst/>
              <a:ahLst/>
              <a:cxnLst>
                <a:cxn ang="0">
                  <a:pos x="55" y="48"/>
                </a:cxn>
                <a:cxn ang="0">
                  <a:pos x="32" y="46"/>
                </a:cxn>
                <a:cxn ang="0">
                  <a:pos x="35" y="41"/>
                </a:cxn>
                <a:cxn ang="0">
                  <a:pos x="28" y="37"/>
                </a:cxn>
                <a:cxn ang="0">
                  <a:pos x="42" y="31"/>
                </a:cxn>
                <a:cxn ang="0">
                  <a:pos x="34" y="29"/>
                </a:cxn>
                <a:cxn ang="0">
                  <a:pos x="11" y="32"/>
                </a:cxn>
                <a:cxn ang="0">
                  <a:pos x="0" y="33"/>
                </a:cxn>
                <a:cxn ang="0">
                  <a:pos x="12" y="26"/>
                </a:cxn>
                <a:cxn ang="0">
                  <a:pos x="16" y="21"/>
                </a:cxn>
                <a:cxn ang="0">
                  <a:pos x="8" y="18"/>
                </a:cxn>
                <a:cxn ang="0">
                  <a:pos x="13" y="13"/>
                </a:cxn>
                <a:cxn ang="0">
                  <a:pos x="8" y="11"/>
                </a:cxn>
                <a:cxn ang="0">
                  <a:pos x="20" y="10"/>
                </a:cxn>
                <a:cxn ang="0">
                  <a:pos x="39" y="23"/>
                </a:cxn>
                <a:cxn ang="0">
                  <a:pos x="39" y="18"/>
                </a:cxn>
                <a:cxn ang="0">
                  <a:pos x="34" y="17"/>
                </a:cxn>
                <a:cxn ang="0">
                  <a:pos x="34" y="12"/>
                </a:cxn>
                <a:cxn ang="0">
                  <a:pos x="24" y="7"/>
                </a:cxn>
                <a:cxn ang="0">
                  <a:pos x="24" y="3"/>
                </a:cxn>
                <a:cxn ang="0">
                  <a:pos x="17" y="4"/>
                </a:cxn>
                <a:cxn ang="0">
                  <a:pos x="31" y="1"/>
                </a:cxn>
                <a:cxn ang="0">
                  <a:pos x="32" y="6"/>
                </a:cxn>
                <a:cxn ang="0">
                  <a:pos x="47" y="8"/>
                </a:cxn>
                <a:cxn ang="0">
                  <a:pos x="57" y="3"/>
                </a:cxn>
                <a:cxn ang="0">
                  <a:pos x="65" y="11"/>
                </a:cxn>
                <a:cxn ang="0">
                  <a:pos x="66" y="17"/>
                </a:cxn>
                <a:cxn ang="0">
                  <a:pos x="66" y="29"/>
                </a:cxn>
                <a:cxn ang="0">
                  <a:pos x="69" y="37"/>
                </a:cxn>
                <a:cxn ang="0">
                  <a:pos x="62" y="34"/>
                </a:cxn>
                <a:cxn ang="0">
                  <a:pos x="66" y="44"/>
                </a:cxn>
                <a:cxn ang="0">
                  <a:pos x="55" y="48"/>
                </a:cxn>
              </a:cxnLst>
              <a:rect l="0" t="0" r="r" b="b"/>
              <a:pathLst>
                <a:path w="73" h="49">
                  <a:moveTo>
                    <a:pt x="55" y="48"/>
                  </a:moveTo>
                  <a:cubicBezTo>
                    <a:pt x="47" y="48"/>
                    <a:pt x="31" y="49"/>
                    <a:pt x="32" y="46"/>
                  </a:cubicBezTo>
                  <a:cubicBezTo>
                    <a:pt x="34" y="43"/>
                    <a:pt x="40" y="44"/>
                    <a:pt x="35" y="41"/>
                  </a:cubicBezTo>
                  <a:cubicBezTo>
                    <a:pt x="30" y="38"/>
                    <a:pt x="27" y="38"/>
                    <a:pt x="28" y="37"/>
                  </a:cubicBezTo>
                  <a:cubicBezTo>
                    <a:pt x="30" y="35"/>
                    <a:pt x="40" y="31"/>
                    <a:pt x="42" y="31"/>
                  </a:cubicBezTo>
                  <a:cubicBezTo>
                    <a:pt x="43" y="30"/>
                    <a:pt x="43" y="27"/>
                    <a:pt x="34" y="29"/>
                  </a:cubicBezTo>
                  <a:cubicBezTo>
                    <a:pt x="24" y="31"/>
                    <a:pt x="22" y="32"/>
                    <a:pt x="11" y="32"/>
                  </a:cubicBezTo>
                  <a:cubicBezTo>
                    <a:pt x="0" y="33"/>
                    <a:pt x="0" y="36"/>
                    <a:pt x="0" y="33"/>
                  </a:cubicBezTo>
                  <a:cubicBezTo>
                    <a:pt x="0" y="29"/>
                    <a:pt x="8" y="26"/>
                    <a:pt x="12" y="26"/>
                  </a:cubicBezTo>
                  <a:cubicBezTo>
                    <a:pt x="16" y="26"/>
                    <a:pt x="24" y="23"/>
                    <a:pt x="16" y="21"/>
                  </a:cubicBezTo>
                  <a:cubicBezTo>
                    <a:pt x="9" y="19"/>
                    <a:pt x="4" y="22"/>
                    <a:pt x="8" y="18"/>
                  </a:cubicBezTo>
                  <a:cubicBezTo>
                    <a:pt x="11" y="15"/>
                    <a:pt x="20" y="13"/>
                    <a:pt x="13" y="13"/>
                  </a:cubicBezTo>
                  <a:cubicBezTo>
                    <a:pt x="7" y="13"/>
                    <a:pt x="3" y="13"/>
                    <a:pt x="8" y="11"/>
                  </a:cubicBezTo>
                  <a:cubicBezTo>
                    <a:pt x="13" y="9"/>
                    <a:pt x="14" y="5"/>
                    <a:pt x="20" y="10"/>
                  </a:cubicBezTo>
                  <a:cubicBezTo>
                    <a:pt x="25" y="15"/>
                    <a:pt x="36" y="24"/>
                    <a:pt x="39" y="23"/>
                  </a:cubicBezTo>
                  <a:cubicBezTo>
                    <a:pt x="41" y="22"/>
                    <a:pt x="44" y="18"/>
                    <a:pt x="39" y="18"/>
                  </a:cubicBezTo>
                  <a:cubicBezTo>
                    <a:pt x="34" y="18"/>
                    <a:pt x="29" y="18"/>
                    <a:pt x="34" y="17"/>
                  </a:cubicBezTo>
                  <a:cubicBezTo>
                    <a:pt x="39" y="17"/>
                    <a:pt x="41" y="13"/>
                    <a:pt x="34" y="12"/>
                  </a:cubicBezTo>
                  <a:cubicBezTo>
                    <a:pt x="27" y="11"/>
                    <a:pt x="23" y="8"/>
                    <a:pt x="24" y="7"/>
                  </a:cubicBezTo>
                  <a:cubicBezTo>
                    <a:pt x="25" y="5"/>
                    <a:pt x="27" y="3"/>
                    <a:pt x="24" y="3"/>
                  </a:cubicBezTo>
                  <a:cubicBezTo>
                    <a:pt x="20" y="4"/>
                    <a:pt x="10" y="7"/>
                    <a:pt x="17" y="4"/>
                  </a:cubicBezTo>
                  <a:cubicBezTo>
                    <a:pt x="24" y="1"/>
                    <a:pt x="34" y="0"/>
                    <a:pt x="31" y="1"/>
                  </a:cubicBezTo>
                  <a:cubicBezTo>
                    <a:pt x="28" y="2"/>
                    <a:pt x="27" y="5"/>
                    <a:pt x="32" y="6"/>
                  </a:cubicBezTo>
                  <a:cubicBezTo>
                    <a:pt x="38" y="6"/>
                    <a:pt x="43" y="9"/>
                    <a:pt x="47" y="8"/>
                  </a:cubicBezTo>
                  <a:cubicBezTo>
                    <a:pt x="50" y="7"/>
                    <a:pt x="55" y="2"/>
                    <a:pt x="57" y="3"/>
                  </a:cubicBezTo>
                  <a:cubicBezTo>
                    <a:pt x="59" y="4"/>
                    <a:pt x="65" y="10"/>
                    <a:pt x="65" y="11"/>
                  </a:cubicBezTo>
                  <a:cubicBezTo>
                    <a:pt x="65" y="13"/>
                    <a:pt x="67" y="13"/>
                    <a:pt x="66" y="17"/>
                  </a:cubicBezTo>
                  <a:cubicBezTo>
                    <a:pt x="66" y="21"/>
                    <a:pt x="64" y="29"/>
                    <a:pt x="66" y="29"/>
                  </a:cubicBezTo>
                  <a:cubicBezTo>
                    <a:pt x="69" y="30"/>
                    <a:pt x="73" y="38"/>
                    <a:pt x="69" y="37"/>
                  </a:cubicBezTo>
                  <a:cubicBezTo>
                    <a:pt x="66" y="37"/>
                    <a:pt x="64" y="33"/>
                    <a:pt x="62" y="34"/>
                  </a:cubicBezTo>
                  <a:cubicBezTo>
                    <a:pt x="60" y="36"/>
                    <a:pt x="64" y="42"/>
                    <a:pt x="66" y="44"/>
                  </a:cubicBezTo>
                  <a:cubicBezTo>
                    <a:pt x="67" y="45"/>
                    <a:pt x="58" y="48"/>
                    <a:pt x="55" y="4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2" name="Freeform 682"/>
            <p:cNvSpPr>
              <a:spLocks/>
            </p:cNvSpPr>
            <p:nvPr/>
          </p:nvSpPr>
          <p:spPr bwMode="auto">
            <a:xfrm>
              <a:off x="7218363" y="2318345"/>
              <a:ext cx="46037" cy="12700"/>
            </a:xfrm>
            <a:custGeom>
              <a:avLst/>
              <a:gdLst/>
              <a:ahLst/>
              <a:cxnLst>
                <a:cxn ang="0">
                  <a:pos x="3" y="7"/>
                </a:cxn>
                <a:cxn ang="0">
                  <a:pos x="17" y="0"/>
                </a:cxn>
                <a:cxn ang="0">
                  <a:pos x="3" y="7"/>
                </a:cxn>
              </a:cxnLst>
              <a:rect l="0" t="0" r="r" b="b"/>
              <a:pathLst>
                <a:path w="24" h="7">
                  <a:moveTo>
                    <a:pt x="3" y="7"/>
                  </a:moveTo>
                  <a:cubicBezTo>
                    <a:pt x="10" y="6"/>
                    <a:pt x="24" y="0"/>
                    <a:pt x="17" y="0"/>
                  </a:cubicBezTo>
                  <a:cubicBezTo>
                    <a:pt x="10" y="0"/>
                    <a:pt x="0" y="7"/>
                    <a:pt x="3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3" name="Freeform 683"/>
            <p:cNvSpPr>
              <a:spLocks/>
            </p:cNvSpPr>
            <p:nvPr/>
          </p:nvSpPr>
          <p:spPr bwMode="auto">
            <a:xfrm>
              <a:off x="7207250" y="2311995"/>
              <a:ext cx="39688" cy="9525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16" y="1"/>
                </a:cxn>
                <a:cxn ang="0">
                  <a:pos x="3" y="5"/>
                </a:cxn>
              </a:cxnLst>
              <a:rect l="0" t="0" r="r" b="b"/>
              <a:pathLst>
                <a:path w="21" h="5">
                  <a:moveTo>
                    <a:pt x="3" y="5"/>
                  </a:moveTo>
                  <a:cubicBezTo>
                    <a:pt x="0" y="5"/>
                    <a:pt x="11" y="1"/>
                    <a:pt x="16" y="1"/>
                  </a:cubicBezTo>
                  <a:cubicBezTo>
                    <a:pt x="21" y="0"/>
                    <a:pt x="11" y="5"/>
                    <a:pt x="3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4" name="Freeform 684"/>
            <p:cNvSpPr>
              <a:spLocks/>
            </p:cNvSpPr>
            <p:nvPr/>
          </p:nvSpPr>
          <p:spPr bwMode="auto">
            <a:xfrm>
              <a:off x="7188200" y="2297708"/>
              <a:ext cx="49213" cy="23812"/>
            </a:xfrm>
            <a:custGeom>
              <a:avLst/>
              <a:gdLst/>
              <a:ahLst/>
              <a:cxnLst>
                <a:cxn ang="0">
                  <a:pos x="5" y="8"/>
                </a:cxn>
                <a:cxn ang="0">
                  <a:pos x="26" y="3"/>
                </a:cxn>
                <a:cxn ang="0">
                  <a:pos x="5" y="8"/>
                </a:cxn>
              </a:cxnLst>
              <a:rect l="0" t="0" r="r" b="b"/>
              <a:pathLst>
                <a:path w="26" h="13">
                  <a:moveTo>
                    <a:pt x="5" y="8"/>
                  </a:moveTo>
                  <a:cubicBezTo>
                    <a:pt x="0" y="6"/>
                    <a:pt x="26" y="0"/>
                    <a:pt x="26" y="3"/>
                  </a:cubicBezTo>
                  <a:cubicBezTo>
                    <a:pt x="26" y="5"/>
                    <a:pt x="15" y="13"/>
                    <a:pt x="5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5" name="Freeform 685"/>
            <p:cNvSpPr>
              <a:spLocks/>
            </p:cNvSpPr>
            <p:nvPr/>
          </p:nvSpPr>
          <p:spPr bwMode="auto">
            <a:xfrm>
              <a:off x="7189788" y="2281833"/>
              <a:ext cx="46037" cy="20637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4" y="0"/>
                </a:cxn>
                <a:cxn ang="0">
                  <a:pos x="18" y="8"/>
                </a:cxn>
                <a:cxn ang="0">
                  <a:pos x="5" y="10"/>
                </a:cxn>
              </a:cxnLst>
              <a:rect l="0" t="0" r="r" b="b"/>
              <a:pathLst>
                <a:path w="24" h="11">
                  <a:moveTo>
                    <a:pt x="5" y="10"/>
                  </a:moveTo>
                  <a:cubicBezTo>
                    <a:pt x="1" y="9"/>
                    <a:pt x="0" y="0"/>
                    <a:pt x="4" y="0"/>
                  </a:cubicBezTo>
                  <a:cubicBezTo>
                    <a:pt x="8" y="0"/>
                    <a:pt x="24" y="8"/>
                    <a:pt x="18" y="8"/>
                  </a:cubicBezTo>
                  <a:cubicBezTo>
                    <a:pt x="13" y="8"/>
                    <a:pt x="11" y="11"/>
                    <a:pt x="5" y="1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6" name="Freeform 686"/>
            <p:cNvSpPr>
              <a:spLocks/>
            </p:cNvSpPr>
            <p:nvPr/>
          </p:nvSpPr>
          <p:spPr bwMode="auto">
            <a:xfrm>
              <a:off x="7142163" y="2218333"/>
              <a:ext cx="61912" cy="42862"/>
            </a:xfrm>
            <a:custGeom>
              <a:avLst/>
              <a:gdLst/>
              <a:ahLst/>
              <a:cxnLst>
                <a:cxn ang="0">
                  <a:pos x="20" y="21"/>
                </a:cxn>
                <a:cxn ang="0">
                  <a:pos x="8" y="3"/>
                </a:cxn>
                <a:cxn ang="0">
                  <a:pos x="20" y="21"/>
                </a:cxn>
              </a:cxnLst>
              <a:rect l="0" t="0" r="r" b="b"/>
              <a:pathLst>
                <a:path w="32" h="22">
                  <a:moveTo>
                    <a:pt x="20" y="21"/>
                  </a:moveTo>
                  <a:cubicBezTo>
                    <a:pt x="16" y="22"/>
                    <a:pt x="0" y="0"/>
                    <a:pt x="8" y="3"/>
                  </a:cubicBezTo>
                  <a:cubicBezTo>
                    <a:pt x="16" y="6"/>
                    <a:pt x="32" y="21"/>
                    <a:pt x="20" y="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7" name="Freeform 687"/>
            <p:cNvSpPr>
              <a:spLocks/>
            </p:cNvSpPr>
            <p:nvPr/>
          </p:nvSpPr>
          <p:spPr bwMode="auto">
            <a:xfrm>
              <a:off x="7237413" y="2215158"/>
              <a:ext cx="46037" cy="14287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20" y="5"/>
                </a:cxn>
                <a:cxn ang="0">
                  <a:pos x="5" y="1"/>
                </a:cxn>
              </a:cxnLst>
              <a:rect l="0" t="0" r="r" b="b"/>
              <a:pathLst>
                <a:path w="24" h="8">
                  <a:moveTo>
                    <a:pt x="5" y="1"/>
                  </a:moveTo>
                  <a:cubicBezTo>
                    <a:pt x="12" y="0"/>
                    <a:pt x="24" y="4"/>
                    <a:pt x="20" y="5"/>
                  </a:cubicBezTo>
                  <a:cubicBezTo>
                    <a:pt x="8" y="8"/>
                    <a:pt x="0" y="3"/>
                    <a:pt x="5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8" name="Freeform 688"/>
            <p:cNvSpPr>
              <a:spLocks/>
            </p:cNvSpPr>
            <p:nvPr/>
          </p:nvSpPr>
          <p:spPr bwMode="auto">
            <a:xfrm>
              <a:off x="7161213" y="2134195"/>
              <a:ext cx="169862" cy="90488"/>
            </a:xfrm>
            <a:custGeom>
              <a:avLst/>
              <a:gdLst/>
              <a:ahLst/>
              <a:cxnLst>
                <a:cxn ang="0">
                  <a:pos x="69" y="44"/>
                </a:cxn>
                <a:cxn ang="0">
                  <a:pos x="63" y="37"/>
                </a:cxn>
                <a:cxn ang="0">
                  <a:pos x="47" y="33"/>
                </a:cxn>
                <a:cxn ang="0">
                  <a:pos x="34" y="35"/>
                </a:cxn>
                <a:cxn ang="0">
                  <a:pos x="40" y="30"/>
                </a:cxn>
                <a:cxn ang="0">
                  <a:pos x="21" y="32"/>
                </a:cxn>
                <a:cxn ang="0">
                  <a:pos x="12" y="26"/>
                </a:cxn>
                <a:cxn ang="0">
                  <a:pos x="17" y="25"/>
                </a:cxn>
                <a:cxn ang="0">
                  <a:pos x="29" y="25"/>
                </a:cxn>
                <a:cxn ang="0">
                  <a:pos x="27" y="21"/>
                </a:cxn>
                <a:cxn ang="0">
                  <a:pos x="29" y="18"/>
                </a:cxn>
                <a:cxn ang="0">
                  <a:pos x="23" y="18"/>
                </a:cxn>
                <a:cxn ang="0">
                  <a:pos x="20" y="14"/>
                </a:cxn>
                <a:cxn ang="0">
                  <a:pos x="14" y="15"/>
                </a:cxn>
                <a:cxn ang="0">
                  <a:pos x="9" y="13"/>
                </a:cxn>
                <a:cxn ang="0">
                  <a:pos x="2" y="10"/>
                </a:cxn>
                <a:cxn ang="0">
                  <a:pos x="5" y="2"/>
                </a:cxn>
                <a:cxn ang="0">
                  <a:pos x="19" y="2"/>
                </a:cxn>
                <a:cxn ang="0">
                  <a:pos x="40" y="4"/>
                </a:cxn>
                <a:cxn ang="0">
                  <a:pos x="40" y="14"/>
                </a:cxn>
                <a:cxn ang="0">
                  <a:pos x="48" y="10"/>
                </a:cxn>
                <a:cxn ang="0">
                  <a:pos x="56" y="13"/>
                </a:cxn>
                <a:cxn ang="0">
                  <a:pos x="62" y="17"/>
                </a:cxn>
                <a:cxn ang="0">
                  <a:pos x="75" y="19"/>
                </a:cxn>
                <a:cxn ang="0">
                  <a:pos x="82" y="31"/>
                </a:cxn>
                <a:cxn ang="0">
                  <a:pos x="87" y="40"/>
                </a:cxn>
                <a:cxn ang="0">
                  <a:pos x="69" y="44"/>
                </a:cxn>
              </a:cxnLst>
              <a:rect l="0" t="0" r="r" b="b"/>
              <a:pathLst>
                <a:path w="89" h="47">
                  <a:moveTo>
                    <a:pt x="69" y="44"/>
                  </a:moveTo>
                  <a:cubicBezTo>
                    <a:pt x="65" y="42"/>
                    <a:pt x="69" y="40"/>
                    <a:pt x="63" y="37"/>
                  </a:cubicBezTo>
                  <a:cubicBezTo>
                    <a:pt x="56" y="34"/>
                    <a:pt x="53" y="32"/>
                    <a:pt x="47" y="33"/>
                  </a:cubicBezTo>
                  <a:cubicBezTo>
                    <a:pt x="40" y="34"/>
                    <a:pt x="28" y="38"/>
                    <a:pt x="34" y="35"/>
                  </a:cubicBezTo>
                  <a:cubicBezTo>
                    <a:pt x="40" y="32"/>
                    <a:pt x="45" y="30"/>
                    <a:pt x="40" y="30"/>
                  </a:cubicBezTo>
                  <a:cubicBezTo>
                    <a:pt x="35" y="30"/>
                    <a:pt x="23" y="32"/>
                    <a:pt x="21" y="32"/>
                  </a:cubicBezTo>
                  <a:cubicBezTo>
                    <a:pt x="18" y="32"/>
                    <a:pt x="11" y="30"/>
                    <a:pt x="12" y="26"/>
                  </a:cubicBezTo>
                  <a:cubicBezTo>
                    <a:pt x="12" y="23"/>
                    <a:pt x="10" y="25"/>
                    <a:pt x="17" y="25"/>
                  </a:cubicBezTo>
                  <a:cubicBezTo>
                    <a:pt x="25" y="25"/>
                    <a:pt x="32" y="27"/>
                    <a:pt x="29" y="25"/>
                  </a:cubicBezTo>
                  <a:cubicBezTo>
                    <a:pt x="27" y="22"/>
                    <a:pt x="24" y="21"/>
                    <a:pt x="27" y="21"/>
                  </a:cubicBezTo>
                  <a:cubicBezTo>
                    <a:pt x="29" y="20"/>
                    <a:pt x="32" y="18"/>
                    <a:pt x="29" y="18"/>
                  </a:cubicBezTo>
                  <a:cubicBezTo>
                    <a:pt x="27" y="18"/>
                    <a:pt x="22" y="22"/>
                    <a:pt x="23" y="18"/>
                  </a:cubicBezTo>
                  <a:cubicBezTo>
                    <a:pt x="23" y="14"/>
                    <a:pt x="24" y="14"/>
                    <a:pt x="20" y="14"/>
                  </a:cubicBezTo>
                  <a:cubicBezTo>
                    <a:pt x="16" y="14"/>
                    <a:pt x="17" y="15"/>
                    <a:pt x="14" y="15"/>
                  </a:cubicBezTo>
                  <a:cubicBezTo>
                    <a:pt x="10" y="16"/>
                    <a:pt x="13" y="14"/>
                    <a:pt x="9" y="13"/>
                  </a:cubicBezTo>
                  <a:cubicBezTo>
                    <a:pt x="5" y="11"/>
                    <a:pt x="2" y="14"/>
                    <a:pt x="2" y="10"/>
                  </a:cubicBezTo>
                  <a:cubicBezTo>
                    <a:pt x="2" y="6"/>
                    <a:pt x="0" y="2"/>
                    <a:pt x="5" y="2"/>
                  </a:cubicBezTo>
                  <a:cubicBezTo>
                    <a:pt x="10" y="2"/>
                    <a:pt x="17" y="3"/>
                    <a:pt x="19" y="2"/>
                  </a:cubicBezTo>
                  <a:cubicBezTo>
                    <a:pt x="21" y="1"/>
                    <a:pt x="40" y="0"/>
                    <a:pt x="40" y="4"/>
                  </a:cubicBezTo>
                  <a:cubicBezTo>
                    <a:pt x="40" y="8"/>
                    <a:pt x="34" y="15"/>
                    <a:pt x="40" y="14"/>
                  </a:cubicBezTo>
                  <a:cubicBezTo>
                    <a:pt x="46" y="12"/>
                    <a:pt x="44" y="11"/>
                    <a:pt x="48" y="10"/>
                  </a:cubicBezTo>
                  <a:cubicBezTo>
                    <a:pt x="52" y="8"/>
                    <a:pt x="52" y="10"/>
                    <a:pt x="56" y="13"/>
                  </a:cubicBezTo>
                  <a:cubicBezTo>
                    <a:pt x="60" y="16"/>
                    <a:pt x="56" y="17"/>
                    <a:pt x="62" y="17"/>
                  </a:cubicBezTo>
                  <a:cubicBezTo>
                    <a:pt x="68" y="17"/>
                    <a:pt x="74" y="15"/>
                    <a:pt x="75" y="19"/>
                  </a:cubicBezTo>
                  <a:cubicBezTo>
                    <a:pt x="77" y="23"/>
                    <a:pt x="80" y="29"/>
                    <a:pt x="82" y="31"/>
                  </a:cubicBezTo>
                  <a:cubicBezTo>
                    <a:pt x="84" y="34"/>
                    <a:pt x="89" y="36"/>
                    <a:pt x="87" y="40"/>
                  </a:cubicBezTo>
                  <a:cubicBezTo>
                    <a:pt x="85" y="44"/>
                    <a:pt x="77" y="47"/>
                    <a:pt x="69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9" name="Freeform 689"/>
            <p:cNvSpPr>
              <a:spLocks/>
            </p:cNvSpPr>
            <p:nvPr/>
          </p:nvSpPr>
          <p:spPr bwMode="auto">
            <a:xfrm>
              <a:off x="7294563" y="2086570"/>
              <a:ext cx="47625" cy="25400"/>
            </a:xfrm>
            <a:custGeom>
              <a:avLst/>
              <a:gdLst/>
              <a:ahLst/>
              <a:cxnLst>
                <a:cxn ang="0">
                  <a:pos x="19" y="13"/>
                </a:cxn>
                <a:cxn ang="0">
                  <a:pos x="10" y="11"/>
                </a:cxn>
                <a:cxn ang="0">
                  <a:pos x="3" y="7"/>
                </a:cxn>
                <a:cxn ang="0">
                  <a:pos x="18" y="5"/>
                </a:cxn>
                <a:cxn ang="0">
                  <a:pos x="19" y="13"/>
                </a:cxn>
              </a:cxnLst>
              <a:rect l="0" t="0" r="r" b="b"/>
              <a:pathLst>
                <a:path w="25" h="13">
                  <a:moveTo>
                    <a:pt x="19" y="13"/>
                  </a:moveTo>
                  <a:cubicBezTo>
                    <a:pt x="14" y="13"/>
                    <a:pt x="18" y="12"/>
                    <a:pt x="10" y="11"/>
                  </a:cubicBezTo>
                  <a:cubicBezTo>
                    <a:pt x="2" y="10"/>
                    <a:pt x="0" y="10"/>
                    <a:pt x="3" y="7"/>
                  </a:cubicBezTo>
                  <a:cubicBezTo>
                    <a:pt x="6" y="5"/>
                    <a:pt x="13" y="0"/>
                    <a:pt x="18" y="5"/>
                  </a:cubicBezTo>
                  <a:cubicBezTo>
                    <a:pt x="24" y="9"/>
                    <a:pt x="25" y="13"/>
                    <a:pt x="19" y="1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0" name="Freeform 690"/>
            <p:cNvSpPr>
              <a:spLocks/>
            </p:cNvSpPr>
            <p:nvPr/>
          </p:nvSpPr>
          <p:spPr bwMode="auto">
            <a:xfrm>
              <a:off x="7337425" y="2169120"/>
              <a:ext cx="103188" cy="55563"/>
            </a:xfrm>
            <a:custGeom>
              <a:avLst/>
              <a:gdLst/>
              <a:ahLst/>
              <a:cxnLst>
                <a:cxn ang="0">
                  <a:pos x="22" y="17"/>
                </a:cxn>
                <a:cxn ang="0">
                  <a:pos x="6" y="9"/>
                </a:cxn>
                <a:cxn ang="0">
                  <a:pos x="10" y="4"/>
                </a:cxn>
                <a:cxn ang="0">
                  <a:pos x="7" y="0"/>
                </a:cxn>
                <a:cxn ang="0">
                  <a:pos x="33" y="6"/>
                </a:cxn>
                <a:cxn ang="0">
                  <a:pos x="51" y="10"/>
                </a:cxn>
                <a:cxn ang="0">
                  <a:pos x="44" y="15"/>
                </a:cxn>
                <a:cxn ang="0">
                  <a:pos x="46" y="23"/>
                </a:cxn>
                <a:cxn ang="0">
                  <a:pos x="22" y="26"/>
                </a:cxn>
                <a:cxn ang="0">
                  <a:pos x="12" y="20"/>
                </a:cxn>
                <a:cxn ang="0">
                  <a:pos x="22" y="17"/>
                </a:cxn>
              </a:cxnLst>
              <a:rect l="0" t="0" r="r" b="b"/>
              <a:pathLst>
                <a:path w="54" h="29">
                  <a:moveTo>
                    <a:pt x="22" y="17"/>
                  </a:moveTo>
                  <a:cubicBezTo>
                    <a:pt x="13" y="16"/>
                    <a:pt x="3" y="12"/>
                    <a:pt x="6" y="9"/>
                  </a:cubicBezTo>
                  <a:cubicBezTo>
                    <a:pt x="9" y="6"/>
                    <a:pt x="13" y="6"/>
                    <a:pt x="10" y="4"/>
                  </a:cubicBezTo>
                  <a:cubicBezTo>
                    <a:pt x="8" y="3"/>
                    <a:pt x="0" y="0"/>
                    <a:pt x="7" y="0"/>
                  </a:cubicBezTo>
                  <a:cubicBezTo>
                    <a:pt x="14" y="0"/>
                    <a:pt x="28" y="4"/>
                    <a:pt x="33" y="6"/>
                  </a:cubicBezTo>
                  <a:cubicBezTo>
                    <a:pt x="37" y="8"/>
                    <a:pt x="54" y="8"/>
                    <a:pt x="51" y="10"/>
                  </a:cubicBezTo>
                  <a:cubicBezTo>
                    <a:pt x="47" y="12"/>
                    <a:pt x="42" y="12"/>
                    <a:pt x="44" y="15"/>
                  </a:cubicBezTo>
                  <a:cubicBezTo>
                    <a:pt x="46" y="18"/>
                    <a:pt x="51" y="23"/>
                    <a:pt x="46" y="23"/>
                  </a:cubicBezTo>
                  <a:cubicBezTo>
                    <a:pt x="42" y="23"/>
                    <a:pt x="27" y="29"/>
                    <a:pt x="22" y="26"/>
                  </a:cubicBezTo>
                  <a:cubicBezTo>
                    <a:pt x="18" y="24"/>
                    <a:pt x="9" y="20"/>
                    <a:pt x="12" y="20"/>
                  </a:cubicBezTo>
                  <a:cubicBezTo>
                    <a:pt x="16" y="20"/>
                    <a:pt x="26" y="18"/>
                    <a:pt x="22" y="1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1" name="Freeform 691"/>
            <p:cNvSpPr>
              <a:spLocks/>
            </p:cNvSpPr>
            <p:nvPr/>
          </p:nvSpPr>
          <p:spPr bwMode="auto">
            <a:xfrm>
              <a:off x="7397750" y="2216745"/>
              <a:ext cx="84138" cy="25400"/>
            </a:xfrm>
            <a:custGeom>
              <a:avLst/>
              <a:gdLst/>
              <a:ahLst/>
              <a:cxnLst>
                <a:cxn ang="0">
                  <a:pos x="33" y="12"/>
                </a:cxn>
                <a:cxn ang="0">
                  <a:pos x="39" y="4"/>
                </a:cxn>
                <a:cxn ang="0">
                  <a:pos x="1" y="3"/>
                </a:cxn>
                <a:cxn ang="0">
                  <a:pos x="6" y="11"/>
                </a:cxn>
                <a:cxn ang="0">
                  <a:pos x="33" y="12"/>
                </a:cxn>
              </a:cxnLst>
              <a:rect l="0" t="0" r="r" b="b"/>
              <a:pathLst>
                <a:path w="44" h="13">
                  <a:moveTo>
                    <a:pt x="33" y="12"/>
                  </a:moveTo>
                  <a:cubicBezTo>
                    <a:pt x="38" y="11"/>
                    <a:pt x="44" y="5"/>
                    <a:pt x="39" y="4"/>
                  </a:cubicBezTo>
                  <a:cubicBezTo>
                    <a:pt x="34" y="3"/>
                    <a:pt x="2" y="0"/>
                    <a:pt x="1" y="3"/>
                  </a:cubicBezTo>
                  <a:cubicBezTo>
                    <a:pt x="0" y="7"/>
                    <a:pt x="0" y="11"/>
                    <a:pt x="6" y="11"/>
                  </a:cubicBezTo>
                  <a:cubicBezTo>
                    <a:pt x="11" y="11"/>
                    <a:pt x="30" y="13"/>
                    <a:pt x="33" y="1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2" name="Freeform 692"/>
            <p:cNvSpPr>
              <a:spLocks/>
            </p:cNvSpPr>
            <p:nvPr/>
          </p:nvSpPr>
          <p:spPr bwMode="auto">
            <a:xfrm>
              <a:off x="7388225" y="2332633"/>
              <a:ext cx="84138" cy="57150"/>
            </a:xfrm>
            <a:custGeom>
              <a:avLst/>
              <a:gdLst/>
              <a:ahLst/>
              <a:cxnLst>
                <a:cxn ang="0">
                  <a:pos x="19" y="2"/>
                </a:cxn>
                <a:cxn ang="0">
                  <a:pos x="3" y="16"/>
                </a:cxn>
                <a:cxn ang="0">
                  <a:pos x="18" y="25"/>
                </a:cxn>
                <a:cxn ang="0">
                  <a:pos x="38" y="27"/>
                </a:cxn>
                <a:cxn ang="0">
                  <a:pos x="39" y="18"/>
                </a:cxn>
                <a:cxn ang="0">
                  <a:pos x="40" y="12"/>
                </a:cxn>
                <a:cxn ang="0">
                  <a:pos x="19" y="2"/>
                </a:cxn>
              </a:cxnLst>
              <a:rect l="0" t="0" r="r" b="b"/>
              <a:pathLst>
                <a:path w="44" h="30">
                  <a:moveTo>
                    <a:pt x="19" y="2"/>
                  </a:moveTo>
                  <a:cubicBezTo>
                    <a:pt x="14" y="0"/>
                    <a:pt x="0" y="14"/>
                    <a:pt x="3" y="16"/>
                  </a:cubicBezTo>
                  <a:cubicBezTo>
                    <a:pt x="5" y="18"/>
                    <a:pt x="13" y="23"/>
                    <a:pt x="18" y="25"/>
                  </a:cubicBezTo>
                  <a:cubicBezTo>
                    <a:pt x="24" y="26"/>
                    <a:pt x="35" y="30"/>
                    <a:pt x="38" y="27"/>
                  </a:cubicBezTo>
                  <a:cubicBezTo>
                    <a:pt x="42" y="24"/>
                    <a:pt x="38" y="20"/>
                    <a:pt x="39" y="18"/>
                  </a:cubicBezTo>
                  <a:cubicBezTo>
                    <a:pt x="41" y="15"/>
                    <a:pt x="44" y="15"/>
                    <a:pt x="40" y="12"/>
                  </a:cubicBezTo>
                  <a:cubicBezTo>
                    <a:pt x="36" y="8"/>
                    <a:pt x="22" y="3"/>
                    <a:pt x="19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3" name="Freeform 693"/>
            <p:cNvSpPr>
              <a:spLocks/>
            </p:cNvSpPr>
            <p:nvPr/>
          </p:nvSpPr>
          <p:spPr bwMode="auto">
            <a:xfrm>
              <a:off x="7426325" y="2318345"/>
              <a:ext cx="20638" cy="12700"/>
            </a:xfrm>
            <a:custGeom>
              <a:avLst/>
              <a:gdLst/>
              <a:ahLst/>
              <a:cxnLst>
                <a:cxn ang="0">
                  <a:pos x="8" y="6"/>
                </a:cxn>
                <a:cxn ang="0">
                  <a:pos x="3" y="1"/>
                </a:cxn>
                <a:cxn ang="0">
                  <a:pos x="8" y="6"/>
                </a:cxn>
              </a:cxnLst>
              <a:rect l="0" t="0" r="r" b="b"/>
              <a:pathLst>
                <a:path w="11" h="7">
                  <a:moveTo>
                    <a:pt x="8" y="6"/>
                  </a:moveTo>
                  <a:cubicBezTo>
                    <a:pt x="4" y="7"/>
                    <a:pt x="0" y="2"/>
                    <a:pt x="3" y="1"/>
                  </a:cubicBezTo>
                  <a:cubicBezTo>
                    <a:pt x="6" y="0"/>
                    <a:pt x="11" y="5"/>
                    <a:pt x="8" y="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4" name="Freeform 694"/>
            <p:cNvSpPr>
              <a:spLocks/>
            </p:cNvSpPr>
            <p:nvPr/>
          </p:nvSpPr>
          <p:spPr bwMode="auto">
            <a:xfrm>
              <a:off x="7519988" y="2227858"/>
              <a:ext cx="50800" cy="33337"/>
            </a:xfrm>
            <a:custGeom>
              <a:avLst/>
              <a:gdLst/>
              <a:ahLst/>
              <a:cxnLst>
                <a:cxn ang="0">
                  <a:pos x="3" y="13"/>
                </a:cxn>
                <a:cxn ang="0">
                  <a:pos x="4" y="7"/>
                </a:cxn>
                <a:cxn ang="0">
                  <a:pos x="6" y="1"/>
                </a:cxn>
                <a:cxn ang="0">
                  <a:pos x="22" y="9"/>
                </a:cxn>
                <a:cxn ang="0">
                  <a:pos x="8" y="15"/>
                </a:cxn>
                <a:cxn ang="0">
                  <a:pos x="3" y="13"/>
                </a:cxn>
              </a:cxnLst>
              <a:rect l="0" t="0" r="r" b="b"/>
              <a:pathLst>
                <a:path w="27" h="17">
                  <a:moveTo>
                    <a:pt x="3" y="13"/>
                  </a:moveTo>
                  <a:cubicBezTo>
                    <a:pt x="0" y="11"/>
                    <a:pt x="4" y="12"/>
                    <a:pt x="4" y="7"/>
                  </a:cubicBezTo>
                  <a:cubicBezTo>
                    <a:pt x="3" y="2"/>
                    <a:pt x="0" y="0"/>
                    <a:pt x="6" y="1"/>
                  </a:cubicBezTo>
                  <a:cubicBezTo>
                    <a:pt x="13" y="2"/>
                    <a:pt x="27" y="6"/>
                    <a:pt x="22" y="9"/>
                  </a:cubicBezTo>
                  <a:cubicBezTo>
                    <a:pt x="17" y="12"/>
                    <a:pt x="12" y="12"/>
                    <a:pt x="8" y="15"/>
                  </a:cubicBezTo>
                  <a:cubicBezTo>
                    <a:pt x="5" y="17"/>
                    <a:pt x="5" y="15"/>
                    <a:pt x="3" y="1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5" name="Freeform 695"/>
            <p:cNvSpPr>
              <a:spLocks/>
            </p:cNvSpPr>
            <p:nvPr/>
          </p:nvSpPr>
          <p:spPr bwMode="auto">
            <a:xfrm>
              <a:off x="7540625" y="2270720"/>
              <a:ext cx="19050" cy="20638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4" y="10"/>
                </a:cxn>
                <a:cxn ang="0">
                  <a:pos x="6" y="3"/>
                </a:cxn>
              </a:cxnLst>
              <a:rect l="0" t="0" r="r" b="b"/>
              <a:pathLst>
                <a:path w="10" h="11">
                  <a:moveTo>
                    <a:pt x="6" y="3"/>
                  </a:moveTo>
                  <a:cubicBezTo>
                    <a:pt x="2" y="0"/>
                    <a:pt x="0" y="8"/>
                    <a:pt x="4" y="10"/>
                  </a:cubicBezTo>
                  <a:cubicBezTo>
                    <a:pt x="7" y="11"/>
                    <a:pt x="10" y="7"/>
                    <a:pt x="6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6" name="Freeform 696"/>
            <p:cNvSpPr>
              <a:spLocks/>
            </p:cNvSpPr>
            <p:nvPr/>
          </p:nvSpPr>
          <p:spPr bwMode="auto">
            <a:xfrm>
              <a:off x="7372350" y="2258020"/>
              <a:ext cx="446088" cy="138113"/>
            </a:xfrm>
            <a:custGeom>
              <a:avLst/>
              <a:gdLst/>
              <a:ahLst/>
              <a:cxnLst>
                <a:cxn ang="0">
                  <a:pos x="48" y="17"/>
                </a:cxn>
                <a:cxn ang="0">
                  <a:pos x="52" y="10"/>
                </a:cxn>
                <a:cxn ang="0">
                  <a:pos x="42" y="5"/>
                </a:cxn>
                <a:cxn ang="0">
                  <a:pos x="22" y="1"/>
                </a:cxn>
                <a:cxn ang="0">
                  <a:pos x="8" y="5"/>
                </a:cxn>
                <a:cxn ang="0">
                  <a:pos x="7" y="8"/>
                </a:cxn>
                <a:cxn ang="0">
                  <a:pos x="7" y="11"/>
                </a:cxn>
                <a:cxn ang="0">
                  <a:pos x="19" y="15"/>
                </a:cxn>
                <a:cxn ang="0">
                  <a:pos x="18" y="18"/>
                </a:cxn>
                <a:cxn ang="0">
                  <a:pos x="26" y="20"/>
                </a:cxn>
                <a:cxn ang="0">
                  <a:pos x="40" y="22"/>
                </a:cxn>
                <a:cxn ang="0">
                  <a:pos x="50" y="21"/>
                </a:cxn>
                <a:cxn ang="0">
                  <a:pos x="60" y="27"/>
                </a:cxn>
                <a:cxn ang="0">
                  <a:pos x="66" y="35"/>
                </a:cxn>
                <a:cxn ang="0">
                  <a:pos x="69" y="42"/>
                </a:cxn>
                <a:cxn ang="0">
                  <a:pos x="64" y="49"/>
                </a:cxn>
                <a:cxn ang="0">
                  <a:pos x="69" y="59"/>
                </a:cxn>
                <a:cxn ang="0">
                  <a:pos x="75" y="66"/>
                </a:cxn>
                <a:cxn ang="0">
                  <a:pos x="83" y="62"/>
                </a:cxn>
                <a:cxn ang="0">
                  <a:pos x="96" y="69"/>
                </a:cxn>
                <a:cxn ang="0">
                  <a:pos x="108" y="65"/>
                </a:cxn>
                <a:cxn ang="0">
                  <a:pos x="115" y="62"/>
                </a:cxn>
                <a:cxn ang="0">
                  <a:pos x="125" y="70"/>
                </a:cxn>
                <a:cxn ang="0">
                  <a:pos x="175" y="69"/>
                </a:cxn>
                <a:cxn ang="0">
                  <a:pos x="179" y="62"/>
                </a:cxn>
                <a:cxn ang="0">
                  <a:pos x="184" y="64"/>
                </a:cxn>
                <a:cxn ang="0">
                  <a:pos x="205" y="70"/>
                </a:cxn>
                <a:cxn ang="0">
                  <a:pos x="222" y="67"/>
                </a:cxn>
                <a:cxn ang="0">
                  <a:pos x="225" y="62"/>
                </a:cxn>
                <a:cxn ang="0">
                  <a:pos x="228" y="56"/>
                </a:cxn>
                <a:cxn ang="0">
                  <a:pos x="220" y="56"/>
                </a:cxn>
                <a:cxn ang="0">
                  <a:pos x="229" y="45"/>
                </a:cxn>
                <a:cxn ang="0">
                  <a:pos x="222" y="42"/>
                </a:cxn>
                <a:cxn ang="0">
                  <a:pos x="211" y="41"/>
                </a:cxn>
                <a:cxn ang="0">
                  <a:pos x="207" y="37"/>
                </a:cxn>
                <a:cxn ang="0">
                  <a:pos x="187" y="37"/>
                </a:cxn>
                <a:cxn ang="0">
                  <a:pos x="174" y="35"/>
                </a:cxn>
                <a:cxn ang="0">
                  <a:pos x="150" y="43"/>
                </a:cxn>
                <a:cxn ang="0">
                  <a:pos x="149" y="45"/>
                </a:cxn>
                <a:cxn ang="0">
                  <a:pos x="146" y="47"/>
                </a:cxn>
                <a:cxn ang="0">
                  <a:pos x="135" y="44"/>
                </a:cxn>
                <a:cxn ang="0">
                  <a:pos x="123" y="43"/>
                </a:cxn>
                <a:cxn ang="0">
                  <a:pos x="114" y="42"/>
                </a:cxn>
                <a:cxn ang="0">
                  <a:pos x="111" y="46"/>
                </a:cxn>
                <a:cxn ang="0">
                  <a:pos x="103" y="42"/>
                </a:cxn>
                <a:cxn ang="0">
                  <a:pos x="101" y="39"/>
                </a:cxn>
                <a:cxn ang="0">
                  <a:pos x="101" y="35"/>
                </a:cxn>
                <a:cxn ang="0">
                  <a:pos x="93" y="31"/>
                </a:cxn>
                <a:cxn ang="0">
                  <a:pos x="82" y="32"/>
                </a:cxn>
                <a:cxn ang="0">
                  <a:pos x="86" y="29"/>
                </a:cxn>
                <a:cxn ang="0">
                  <a:pos x="76" y="24"/>
                </a:cxn>
                <a:cxn ang="0">
                  <a:pos x="102" y="24"/>
                </a:cxn>
                <a:cxn ang="0">
                  <a:pos x="92" y="20"/>
                </a:cxn>
                <a:cxn ang="0">
                  <a:pos x="77" y="18"/>
                </a:cxn>
                <a:cxn ang="0">
                  <a:pos x="85" y="14"/>
                </a:cxn>
                <a:cxn ang="0">
                  <a:pos x="73" y="12"/>
                </a:cxn>
                <a:cxn ang="0">
                  <a:pos x="54" y="14"/>
                </a:cxn>
                <a:cxn ang="0">
                  <a:pos x="48" y="17"/>
                </a:cxn>
              </a:cxnLst>
              <a:rect l="0" t="0" r="r" b="b"/>
              <a:pathLst>
                <a:path w="233" h="72">
                  <a:moveTo>
                    <a:pt x="48" y="17"/>
                  </a:moveTo>
                  <a:cubicBezTo>
                    <a:pt x="48" y="17"/>
                    <a:pt x="55" y="13"/>
                    <a:pt x="52" y="10"/>
                  </a:cubicBezTo>
                  <a:cubicBezTo>
                    <a:pt x="48" y="8"/>
                    <a:pt x="46" y="4"/>
                    <a:pt x="42" y="5"/>
                  </a:cubicBezTo>
                  <a:cubicBezTo>
                    <a:pt x="38" y="6"/>
                    <a:pt x="28" y="2"/>
                    <a:pt x="22" y="1"/>
                  </a:cubicBezTo>
                  <a:cubicBezTo>
                    <a:pt x="16" y="0"/>
                    <a:pt x="3" y="3"/>
                    <a:pt x="8" y="5"/>
                  </a:cubicBezTo>
                  <a:cubicBezTo>
                    <a:pt x="14" y="7"/>
                    <a:pt x="12" y="7"/>
                    <a:pt x="7" y="8"/>
                  </a:cubicBezTo>
                  <a:cubicBezTo>
                    <a:pt x="2" y="9"/>
                    <a:pt x="0" y="10"/>
                    <a:pt x="7" y="11"/>
                  </a:cubicBezTo>
                  <a:cubicBezTo>
                    <a:pt x="13" y="12"/>
                    <a:pt x="17" y="14"/>
                    <a:pt x="19" y="15"/>
                  </a:cubicBezTo>
                  <a:cubicBezTo>
                    <a:pt x="22" y="16"/>
                    <a:pt x="19" y="18"/>
                    <a:pt x="18" y="18"/>
                  </a:cubicBezTo>
                  <a:cubicBezTo>
                    <a:pt x="17" y="18"/>
                    <a:pt x="20" y="20"/>
                    <a:pt x="26" y="20"/>
                  </a:cubicBezTo>
                  <a:cubicBezTo>
                    <a:pt x="31" y="21"/>
                    <a:pt x="33" y="22"/>
                    <a:pt x="40" y="22"/>
                  </a:cubicBezTo>
                  <a:cubicBezTo>
                    <a:pt x="47" y="22"/>
                    <a:pt x="46" y="20"/>
                    <a:pt x="50" y="21"/>
                  </a:cubicBezTo>
                  <a:cubicBezTo>
                    <a:pt x="55" y="22"/>
                    <a:pt x="55" y="25"/>
                    <a:pt x="60" y="27"/>
                  </a:cubicBezTo>
                  <a:cubicBezTo>
                    <a:pt x="65" y="28"/>
                    <a:pt x="64" y="32"/>
                    <a:pt x="66" y="35"/>
                  </a:cubicBezTo>
                  <a:cubicBezTo>
                    <a:pt x="68" y="39"/>
                    <a:pt x="72" y="40"/>
                    <a:pt x="69" y="42"/>
                  </a:cubicBezTo>
                  <a:cubicBezTo>
                    <a:pt x="66" y="44"/>
                    <a:pt x="63" y="46"/>
                    <a:pt x="64" y="49"/>
                  </a:cubicBezTo>
                  <a:cubicBezTo>
                    <a:pt x="64" y="53"/>
                    <a:pt x="65" y="55"/>
                    <a:pt x="69" y="59"/>
                  </a:cubicBezTo>
                  <a:cubicBezTo>
                    <a:pt x="72" y="63"/>
                    <a:pt x="69" y="67"/>
                    <a:pt x="75" y="66"/>
                  </a:cubicBezTo>
                  <a:cubicBezTo>
                    <a:pt x="81" y="65"/>
                    <a:pt x="82" y="60"/>
                    <a:pt x="83" y="62"/>
                  </a:cubicBezTo>
                  <a:cubicBezTo>
                    <a:pt x="83" y="65"/>
                    <a:pt x="88" y="69"/>
                    <a:pt x="96" y="69"/>
                  </a:cubicBezTo>
                  <a:cubicBezTo>
                    <a:pt x="104" y="68"/>
                    <a:pt x="101" y="67"/>
                    <a:pt x="108" y="65"/>
                  </a:cubicBezTo>
                  <a:cubicBezTo>
                    <a:pt x="114" y="62"/>
                    <a:pt x="115" y="58"/>
                    <a:pt x="115" y="62"/>
                  </a:cubicBezTo>
                  <a:cubicBezTo>
                    <a:pt x="116" y="67"/>
                    <a:pt x="119" y="70"/>
                    <a:pt x="125" y="70"/>
                  </a:cubicBezTo>
                  <a:cubicBezTo>
                    <a:pt x="131" y="70"/>
                    <a:pt x="171" y="71"/>
                    <a:pt x="175" y="69"/>
                  </a:cubicBezTo>
                  <a:cubicBezTo>
                    <a:pt x="179" y="67"/>
                    <a:pt x="178" y="63"/>
                    <a:pt x="179" y="62"/>
                  </a:cubicBezTo>
                  <a:cubicBezTo>
                    <a:pt x="181" y="60"/>
                    <a:pt x="180" y="60"/>
                    <a:pt x="184" y="64"/>
                  </a:cubicBezTo>
                  <a:cubicBezTo>
                    <a:pt x="188" y="68"/>
                    <a:pt x="198" y="72"/>
                    <a:pt x="205" y="70"/>
                  </a:cubicBezTo>
                  <a:cubicBezTo>
                    <a:pt x="211" y="68"/>
                    <a:pt x="220" y="70"/>
                    <a:pt x="222" y="67"/>
                  </a:cubicBezTo>
                  <a:cubicBezTo>
                    <a:pt x="224" y="64"/>
                    <a:pt x="221" y="64"/>
                    <a:pt x="225" y="62"/>
                  </a:cubicBezTo>
                  <a:cubicBezTo>
                    <a:pt x="230" y="61"/>
                    <a:pt x="231" y="56"/>
                    <a:pt x="228" y="56"/>
                  </a:cubicBezTo>
                  <a:cubicBezTo>
                    <a:pt x="226" y="56"/>
                    <a:pt x="215" y="58"/>
                    <a:pt x="220" y="56"/>
                  </a:cubicBezTo>
                  <a:cubicBezTo>
                    <a:pt x="225" y="54"/>
                    <a:pt x="233" y="45"/>
                    <a:pt x="229" y="45"/>
                  </a:cubicBezTo>
                  <a:cubicBezTo>
                    <a:pt x="225" y="45"/>
                    <a:pt x="228" y="44"/>
                    <a:pt x="222" y="42"/>
                  </a:cubicBezTo>
                  <a:cubicBezTo>
                    <a:pt x="217" y="40"/>
                    <a:pt x="215" y="42"/>
                    <a:pt x="211" y="41"/>
                  </a:cubicBezTo>
                  <a:cubicBezTo>
                    <a:pt x="208" y="39"/>
                    <a:pt x="213" y="37"/>
                    <a:pt x="207" y="37"/>
                  </a:cubicBezTo>
                  <a:cubicBezTo>
                    <a:pt x="200" y="37"/>
                    <a:pt x="193" y="37"/>
                    <a:pt x="187" y="37"/>
                  </a:cubicBezTo>
                  <a:cubicBezTo>
                    <a:pt x="181" y="37"/>
                    <a:pt x="178" y="34"/>
                    <a:pt x="174" y="35"/>
                  </a:cubicBezTo>
                  <a:cubicBezTo>
                    <a:pt x="170" y="37"/>
                    <a:pt x="155" y="43"/>
                    <a:pt x="150" y="43"/>
                  </a:cubicBezTo>
                  <a:cubicBezTo>
                    <a:pt x="145" y="43"/>
                    <a:pt x="145" y="44"/>
                    <a:pt x="149" y="45"/>
                  </a:cubicBezTo>
                  <a:cubicBezTo>
                    <a:pt x="153" y="46"/>
                    <a:pt x="150" y="47"/>
                    <a:pt x="146" y="47"/>
                  </a:cubicBezTo>
                  <a:cubicBezTo>
                    <a:pt x="143" y="47"/>
                    <a:pt x="143" y="49"/>
                    <a:pt x="135" y="44"/>
                  </a:cubicBezTo>
                  <a:cubicBezTo>
                    <a:pt x="127" y="40"/>
                    <a:pt x="128" y="43"/>
                    <a:pt x="123" y="43"/>
                  </a:cubicBezTo>
                  <a:cubicBezTo>
                    <a:pt x="118" y="43"/>
                    <a:pt x="116" y="41"/>
                    <a:pt x="114" y="42"/>
                  </a:cubicBezTo>
                  <a:cubicBezTo>
                    <a:pt x="112" y="42"/>
                    <a:pt x="114" y="46"/>
                    <a:pt x="111" y="46"/>
                  </a:cubicBezTo>
                  <a:cubicBezTo>
                    <a:pt x="108" y="46"/>
                    <a:pt x="106" y="42"/>
                    <a:pt x="103" y="42"/>
                  </a:cubicBezTo>
                  <a:cubicBezTo>
                    <a:pt x="100" y="42"/>
                    <a:pt x="98" y="41"/>
                    <a:pt x="101" y="39"/>
                  </a:cubicBezTo>
                  <a:cubicBezTo>
                    <a:pt x="105" y="37"/>
                    <a:pt x="105" y="37"/>
                    <a:pt x="101" y="35"/>
                  </a:cubicBezTo>
                  <a:cubicBezTo>
                    <a:pt x="97" y="32"/>
                    <a:pt x="96" y="30"/>
                    <a:pt x="93" y="31"/>
                  </a:cubicBezTo>
                  <a:cubicBezTo>
                    <a:pt x="90" y="32"/>
                    <a:pt x="79" y="34"/>
                    <a:pt x="82" y="32"/>
                  </a:cubicBezTo>
                  <a:cubicBezTo>
                    <a:pt x="85" y="31"/>
                    <a:pt x="90" y="30"/>
                    <a:pt x="86" y="29"/>
                  </a:cubicBezTo>
                  <a:cubicBezTo>
                    <a:pt x="82" y="28"/>
                    <a:pt x="73" y="24"/>
                    <a:pt x="76" y="24"/>
                  </a:cubicBezTo>
                  <a:cubicBezTo>
                    <a:pt x="80" y="24"/>
                    <a:pt x="105" y="26"/>
                    <a:pt x="102" y="24"/>
                  </a:cubicBezTo>
                  <a:cubicBezTo>
                    <a:pt x="98" y="23"/>
                    <a:pt x="97" y="22"/>
                    <a:pt x="92" y="20"/>
                  </a:cubicBezTo>
                  <a:cubicBezTo>
                    <a:pt x="87" y="17"/>
                    <a:pt x="73" y="18"/>
                    <a:pt x="77" y="18"/>
                  </a:cubicBezTo>
                  <a:cubicBezTo>
                    <a:pt x="81" y="18"/>
                    <a:pt x="88" y="16"/>
                    <a:pt x="85" y="14"/>
                  </a:cubicBezTo>
                  <a:cubicBezTo>
                    <a:pt x="82" y="12"/>
                    <a:pt x="79" y="12"/>
                    <a:pt x="73" y="12"/>
                  </a:cubicBezTo>
                  <a:cubicBezTo>
                    <a:pt x="66" y="12"/>
                    <a:pt x="56" y="14"/>
                    <a:pt x="54" y="14"/>
                  </a:cubicBezTo>
                  <a:cubicBezTo>
                    <a:pt x="53" y="14"/>
                    <a:pt x="50" y="17"/>
                    <a:pt x="48" y="1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7" name="Freeform 697"/>
            <p:cNvSpPr>
              <a:spLocks/>
            </p:cNvSpPr>
            <p:nvPr/>
          </p:nvSpPr>
          <p:spPr bwMode="auto">
            <a:xfrm>
              <a:off x="7386638" y="2018308"/>
              <a:ext cx="293687" cy="185737"/>
            </a:xfrm>
            <a:custGeom>
              <a:avLst/>
              <a:gdLst/>
              <a:ahLst/>
              <a:cxnLst>
                <a:cxn ang="0">
                  <a:pos x="146" y="57"/>
                </a:cxn>
                <a:cxn ang="0">
                  <a:pos x="134" y="54"/>
                </a:cxn>
                <a:cxn ang="0">
                  <a:pos x="122" y="54"/>
                </a:cxn>
                <a:cxn ang="0">
                  <a:pos x="122" y="48"/>
                </a:cxn>
                <a:cxn ang="0">
                  <a:pos x="116" y="42"/>
                </a:cxn>
                <a:cxn ang="0">
                  <a:pos x="118" y="34"/>
                </a:cxn>
                <a:cxn ang="0">
                  <a:pos x="103" y="33"/>
                </a:cxn>
                <a:cxn ang="0">
                  <a:pos x="105" y="40"/>
                </a:cxn>
                <a:cxn ang="0">
                  <a:pos x="96" y="28"/>
                </a:cxn>
                <a:cxn ang="0">
                  <a:pos x="63" y="7"/>
                </a:cxn>
                <a:cxn ang="0">
                  <a:pos x="32" y="3"/>
                </a:cxn>
                <a:cxn ang="0">
                  <a:pos x="43" y="10"/>
                </a:cxn>
                <a:cxn ang="0">
                  <a:pos x="35" y="11"/>
                </a:cxn>
                <a:cxn ang="0">
                  <a:pos x="18" y="14"/>
                </a:cxn>
                <a:cxn ang="0">
                  <a:pos x="30" y="21"/>
                </a:cxn>
                <a:cxn ang="0">
                  <a:pos x="29" y="26"/>
                </a:cxn>
                <a:cxn ang="0">
                  <a:pos x="8" y="22"/>
                </a:cxn>
                <a:cxn ang="0">
                  <a:pos x="11" y="27"/>
                </a:cxn>
                <a:cxn ang="0">
                  <a:pos x="4" y="34"/>
                </a:cxn>
                <a:cxn ang="0">
                  <a:pos x="23" y="37"/>
                </a:cxn>
                <a:cxn ang="0">
                  <a:pos x="27" y="40"/>
                </a:cxn>
                <a:cxn ang="0">
                  <a:pos x="16" y="42"/>
                </a:cxn>
                <a:cxn ang="0">
                  <a:pos x="2" y="42"/>
                </a:cxn>
                <a:cxn ang="0">
                  <a:pos x="19" y="55"/>
                </a:cxn>
                <a:cxn ang="0">
                  <a:pos x="24" y="63"/>
                </a:cxn>
                <a:cxn ang="0">
                  <a:pos x="38" y="6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43" y="69"/>
                </a:cxn>
                <a:cxn ang="0">
                  <a:pos x="41" y="77"/>
                </a:cxn>
                <a:cxn ang="0">
                  <a:pos x="60" y="85"/>
                </a:cxn>
                <a:cxn ang="0">
                  <a:pos x="53" y="89"/>
                </a:cxn>
                <a:cxn ang="0">
                  <a:pos x="78" y="96"/>
                </a:cxn>
                <a:cxn ang="0">
                  <a:pos x="87" y="93"/>
                </a:cxn>
                <a:cxn ang="0">
                  <a:pos x="91" y="87"/>
                </a:cxn>
                <a:cxn ang="0">
                  <a:pos x="106" y="90"/>
                </a:cxn>
                <a:cxn ang="0">
                  <a:pos x="110" y="92"/>
                </a:cxn>
                <a:cxn ang="0">
                  <a:pos x="110" y="75"/>
                </a:cxn>
                <a:cxn ang="0">
                  <a:pos x="118" y="82"/>
                </a:cxn>
                <a:cxn ang="0">
                  <a:pos x="138" y="72"/>
                </a:cxn>
                <a:cxn ang="0">
                  <a:pos x="148" y="72"/>
                </a:cxn>
                <a:cxn ang="0">
                  <a:pos x="154" y="64"/>
                </a:cxn>
              </a:cxnLst>
              <a:rect l="0" t="0" r="r" b="b"/>
              <a:pathLst>
                <a:path w="154" h="97">
                  <a:moveTo>
                    <a:pt x="154" y="64"/>
                  </a:moveTo>
                  <a:cubicBezTo>
                    <a:pt x="153" y="61"/>
                    <a:pt x="147" y="59"/>
                    <a:pt x="146" y="57"/>
                  </a:cubicBezTo>
                  <a:cubicBezTo>
                    <a:pt x="144" y="55"/>
                    <a:pt x="145" y="56"/>
                    <a:pt x="141" y="57"/>
                  </a:cubicBezTo>
                  <a:cubicBezTo>
                    <a:pt x="138" y="58"/>
                    <a:pt x="138" y="55"/>
                    <a:pt x="134" y="54"/>
                  </a:cubicBezTo>
                  <a:cubicBezTo>
                    <a:pt x="131" y="53"/>
                    <a:pt x="133" y="54"/>
                    <a:pt x="128" y="55"/>
                  </a:cubicBezTo>
                  <a:cubicBezTo>
                    <a:pt x="122" y="55"/>
                    <a:pt x="120" y="56"/>
                    <a:pt x="122" y="54"/>
                  </a:cubicBezTo>
                  <a:cubicBezTo>
                    <a:pt x="125" y="52"/>
                    <a:pt x="129" y="49"/>
                    <a:pt x="125" y="49"/>
                  </a:cubicBezTo>
                  <a:cubicBezTo>
                    <a:pt x="122" y="48"/>
                    <a:pt x="120" y="51"/>
                    <a:pt x="122" y="48"/>
                  </a:cubicBezTo>
                  <a:cubicBezTo>
                    <a:pt x="123" y="46"/>
                    <a:pt x="127" y="45"/>
                    <a:pt x="124" y="44"/>
                  </a:cubicBezTo>
                  <a:cubicBezTo>
                    <a:pt x="121" y="42"/>
                    <a:pt x="118" y="42"/>
                    <a:pt x="116" y="42"/>
                  </a:cubicBezTo>
                  <a:cubicBezTo>
                    <a:pt x="115" y="42"/>
                    <a:pt x="115" y="41"/>
                    <a:pt x="117" y="39"/>
                  </a:cubicBezTo>
                  <a:cubicBezTo>
                    <a:pt x="119" y="38"/>
                    <a:pt x="121" y="36"/>
                    <a:pt x="118" y="34"/>
                  </a:cubicBezTo>
                  <a:cubicBezTo>
                    <a:pt x="116" y="32"/>
                    <a:pt x="116" y="29"/>
                    <a:pt x="110" y="29"/>
                  </a:cubicBezTo>
                  <a:cubicBezTo>
                    <a:pt x="104" y="30"/>
                    <a:pt x="98" y="31"/>
                    <a:pt x="103" y="33"/>
                  </a:cubicBezTo>
                  <a:cubicBezTo>
                    <a:pt x="107" y="35"/>
                    <a:pt x="116" y="40"/>
                    <a:pt x="112" y="40"/>
                  </a:cubicBezTo>
                  <a:cubicBezTo>
                    <a:pt x="108" y="40"/>
                    <a:pt x="107" y="42"/>
                    <a:pt x="105" y="40"/>
                  </a:cubicBezTo>
                  <a:cubicBezTo>
                    <a:pt x="102" y="37"/>
                    <a:pt x="99" y="37"/>
                    <a:pt x="99" y="34"/>
                  </a:cubicBezTo>
                  <a:cubicBezTo>
                    <a:pt x="98" y="30"/>
                    <a:pt x="101" y="28"/>
                    <a:pt x="96" y="28"/>
                  </a:cubicBezTo>
                  <a:cubicBezTo>
                    <a:pt x="92" y="27"/>
                    <a:pt x="80" y="28"/>
                    <a:pt x="78" y="24"/>
                  </a:cubicBezTo>
                  <a:cubicBezTo>
                    <a:pt x="76" y="21"/>
                    <a:pt x="69" y="11"/>
                    <a:pt x="63" y="7"/>
                  </a:cubicBezTo>
                  <a:cubicBezTo>
                    <a:pt x="56" y="4"/>
                    <a:pt x="51" y="2"/>
                    <a:pt x="42" y="1"/>
                  </a:cubicBezTo>
                  <a:cubicBezTo>
                    <a:pt x="32" y="0"/>
                    <a:pt x="30" y="2"/>
                    <a:pt x="32" y="3"/>
                  </a:cubicBezTo>
                  <a:cubicBezTo>
                    <a:pt x="35" y="4"/>
                    <a:pt x="46" y="6"/>
                    <a:pt x="46" y="7"/>
                  </a:cubicBezTo>
                  <a:cubicBezTo>
                    <a:pt x="45" y="9"/>
                    <a:pt x="46" y="10"/>
                    <a:pt x="43" y="10"/>
                  </a:cubicBezTo>
                  <a:cubicBezTo>
                    <a:pt x="40" y="10"/>
                    <a:pt x="33" y="9"/>
                    <a:pt x="32" y="9"/>
                  </a:cubicBezTo>
                  <a:cubicBezTo>
                    <a:pt x="31" y="9"/>
                    <a:pt x="39" y="11"/>
                    <a:pt x="35" y="11"/>
                  </a:cubicBezTo>
                  <a:cubicBezTo>
                    <a:pt x="32" y="11"/>
                    <a:pt x="28" y="11"/>
                    <a:pt x="25" y="11"/>
                  </a:cubicBezTo>
                  <a:cubicBezTo>
                    <a:pt x="21" y="11"/>
                    <a:pt x="19" y="12"/>
                    <a:pt x="18" y="14"/>
                  </a:cubicBezTo>
                  <a:cubicBezTo>
                    <a:pt x="17" y="15"/>
                    <a:pt x="15" y="16"/>
                    <a:pt x="19" y="16"/>
                  </a:cubicBezTo>
                  <a:cubicBezTo>
                    <a:pt x="24" y="17"/>
                    <a:pt x="25" y="20"/>
                    <a:pt x="30" y="21"/>
                  </a:cubicBezTo>
                  <a:cubicBezTo>
                    <a:pt x="35" y="22"/>
                    <a:pt x="28" y="21"/>
                    <a:pt x="28" y="23"/>
                  </a:cubicBezTo>
                  <a:cubicBezTo>
                    <a:pt x="29" y="24"/>
                    <a:pt x="33" y="27"/>
                    <a:pt x="29" y="26"/>
                  </a:cubicBezTo>
                  <a:cubicBezTo>
                    <a:pt x="26" y="25"/>
                    <a:pt x="19" y="23"/>
                    <a:pt x="17" y="23"/>
                  </a:cubicBezTo>
                  <a:cubicBezTo>
                    <a:pt x="15" y="23"/>
                    <a:pt x="6" y="21"/>
                    <a:pt x="8" y="22"/>
                  </a:cubicBezTo>
                  <a:cubicBezTo>
                    <a:pt x="11" y="23"/>
                    <a:pt x="18" y="24"/>
                    <a:pt x="16" y="24"/>
                  </a:cubicBezTo>
                  <a:cubicBezTo>
                    <a:pt x="14" y="24"/>
                    <a:pt x="9" y="25"/>
                    <a:pt x="11" y="27"/>
                  </a:cubicBezTo>
                  <a:cubicBezTo>
                    <a:pt x="12" y="29"/>
                    <a:pt x="19" y="32"/>
                    <a:pt x="14" y="32"/>
                  </a:cubicBezTo>
                  <a:cubicBezTo>
                    <a:pt x="9" y="32"/>
                    <a:pt x="3" y="34"/>
                    <a:pt x="4" y="34"/>
                  </a:cubicBezTo>
                  <a:cubicBezTo>
                    <a:pt x="5" y="34"/>
                    <a:pt x="6" y="35"/>
                    <a:pt x="10" y="36"/>
                  </a:cubicBezTo>
                  <a:cubicBezTo>
                    <a:pt x="14" y="37"/>
                    <a:pt x="19" y="38"/>
                    <a:pt x="23" y="37"/>
                  </a:cubicBezTo>
                  <a:cubicBezTo>
                    <a:pt x="27" y="36"/>
                    <a:pt x="33" y="36"/>
                    <a:pt x="31" y="37"/>
                  </a:cubicBezTo>
                  <a:cubicBezTo>
                    <a:pt x="30" y="38"/>
                    <a:pt x="26" y="40"/>
                    <a:pt x="27" y="40"/>
                  </a:cubicBezTo>
                  <a:cubicBezTo>
                    <a:pt x="29" y="41"/>
                    <a:pt x="30" y="43"/>
                    <a:pt x="29" y="43"/>
                  </a:cubicBezTo>
                  <a:cubicBezTo>
                    <a:pt x="27" y="43"/>
                    <a:pt x="20" y="43"/>
                    <a:pt x="16" y="42"/>
                  </a:cubicBezTo>
                  <a:cubicBezTo>
                    <a:pt x="11" y="42"/>
                    <a:pt x="6" y="42"/>
                    <a:pt x="4" y="41"/>
                  </a:cubicBezTo>
                  <a:cubicBezTo>
                    <a:pt x="2" y="39"/>
                    <a:pt x="0" y="39"/>
                    <a:pt x="2" y="42"/>
                  </a:cubicBezTo>
                  <a:cubicBezTo>
                    <a:pt x="4" y="45"/>
                    <a:pt x="6" y="53"/>
                    <a:pt x="13" y="53"/>
                  </a:cubicBezTo>
                  <a:cubicBezTo>
                    <a:pt x="19" y="53"/>
                    <a:pt x="23" y="55"/>
                    <a:pt x="19" y="55"/>
                  </a:cubicBezTo>
                  <a:cubicBezTo>
                    <a:pt x="15" y="55"/>
                    <a:pt x="15" y="59"/>
                    <a:pt x="16" y="60"/>
                  </a:cubicBezTo>
                  <a:cubicBezTo>
                    <a:pt x="17" y="60"/>
                    <a:pt x="22" y="64"/>
                    <a:pt x="24" y="63"/>
                  </a:cubicBezTo>
                  <a:cubicBezTo>
                    <a:pt x="27" y="62"/>
                    <a:pt x="30" y="60"/>
                    <a:pt x="33" y="61"/>
                  </a:cubicBezTo>
                  <a:cubicBezTo>
                    <a:pt x="35" y="62"/>
                    <a:pt x="36" y="65"/>
                    <a:pt x="38" y="63"/>
                  </a:cubicBezTo>
                  <a:cubicBezTo>
                    <a:pt x="40" y="62"/>
                    <a:pt x="48" y="58"/>
                    <a:pt x="52" y="59"/>
                  </a:cubicBezTo>
                  <a:cubicBezTo>
                    <a:pt x="56" y="59"/>
                    <a:pt x="59" y="61"/>
                    <a:pt x="58" y="61"/>
                  </a:cubicBezTo>
                  <a:cubicBezTo>
                    <a:pt x="58" y="61"/>
                    <a:pt x="64" y="62"/>
                    <a:pt x="69" y="62"/>
                  </a:cubicBezTo>
                  <a:cubicBezTo>
                    <a:pt x="73" y="62"/>
                    <a:pt x="56" y="63"/>
                    <a:pt x="57" y="63"/>
                  </a:cubicBezTo>
                  <a:cubicBezTo>
                    <a:pt x="58" y="63"/>
                    <a:pt x="77" y="65"/>
                    <a:pt x="75" y="66"/>
                  </a:cubicBezTo>
                  <a:cubicBezTo>
                    <a:pt x="73" y="67"/>
                    <a:pt x="47" y="68"/>
                    <a:pt x="43" y="69"/>
                  </a:cubicBezTo>
                  <a:cubicBezTo>
                    <a:pt x="40" y="69"/>
                    <a:pt x="33" y="72"/>
                    <a:pt x="35" y="74"/>
                  </a:cubicBezTo>
                  <a:cubicBezTo>
                    <a:pt x="37" y="75"/>
                    <a:pt x="40" y="77"/>
                    <a:pt x="41" y="77"/>
                  </a:cubicBezTo>
                  <a:cubicBezTo>
                    <a:pt x="42" y="77"/>
                    <a:pt x="41" y="81"/>
                    <a:pt x="44" y="82"/>
                  </a:cubicBezTo>
                  <a:cubicBezTo>
                    <a:pt x="46" y="83"/>
                    <a:pt x="56" y="83"/>
                    <a:pt x="60" y="85"/>
                  </a:cubicBezTo>
                  <a:cubicBezTo>
                    <a:pt x="65" y="86"/>
                    <a:pt x="61" y="86"/>
                    <a:pt x="57" y="86"/>
                  </a:cubicBezTo>
                  <a:cubicBezTo>
                    <a:pt x="53" y="86"/>
                    <a:pt x="48" y="87"/>
                    <a:pt x="53" y="89"/>
                  </a:cubicBezTo>
                  <a:cubicBezTo>
                    <a:pt x="57" y="92"/>
                    <a:pt x="60" y="93"/>
                    <a:pt x="65" y="95"/>
                  </a:cubicBezTo>
                  <a:cubicBezTo>
                    <a:pt x="71" y="96"/>
                    <a:pt x="75" y="97"/>
                    <a:pt x="78" y="96"/>
                  </a:cubicBezTo>
                  <a:cubicBezTo>
                    <a:pt x="81" y="95"/>
                    <a:pt x="88" y="95"/>
                    <a:pt x="84" y="94"/>
                  </a:cubicBezTo>
                  <a:cubicBezTo>
                    <a:pt x="79" y="92"/>
                    <a:pt x="84" y="91"/>
                    <a:pt x="87" y="93"/>
                  </a:cubicBezTo>
                  <a:cubicBezTo>
                    <a:pt x="90" y="95"/>
                    <a:pt x="92" y="96"/>
                    <a:pt x="92" y="95"/>
                  </a:cubicBezTo>
                  <a:cubicBezTo>
                    <a:pt x="92" y="93"/>
                    <a:pt x="85" y="84"/>
                    <a:pt x="91" y="87"/>
                  </a:cubicBezTo>
                  <a:cubicBezTo>
                    <a:pt x="96" y="91"/>
                    <a:pt x="101" y="97"/>
                    <a:pt x="102" y="96"/>
                  </a:cubicBezTo>
                  <a:cubicBezTo>
                    <a:pt x="104" y="94"/>
                    <a:pt x="108" y="92"/>
                    <a:pt x="106" y="90"/>
                  </a:cubicBezTo>
                  <a:cubicBezTo>
                    <a:pt x="105" y="88"/>
                    <a:pt x="104" y="86"/>
                    <a:pt x="107" y="86"/>
                  </a:cubicBezTo>
                  <a:cubicBezTo>
                    <a:pt x="110" y="86"/>
                    <a:pt x="108" y="94"/>
                    <a:pt x="110" y="92"/>
                  </a:cubicBezTo>
                  <a:cubicBezTo>
                    <a:pt x="112" y="90"/>
                    <a:pt x="114" y="86"/>
                    <a:pt x="113" y="84"/>
                  </a:cubicBezTo>
                  <a:cubicBezTo>
                    <a:pt x="112" y="82"/>
                    <a:pt x="109" y="77"/>
                    <a:pt x="110" y="75"/>
                  </a:cubicBezTo>
                  <a:cubicBezTo>
                    <a:pt x="111" y="74"/>
                    <a:pt x="113" y="70"/>
                    <a:pt x="113" y="75"/>
                  </a:cubicBezTo>
                  <a:cubicBezTo>
                    <a:pt x="113" y="79"/>
                    <a:pt x="116" y="83"/>
                    <a:pt x="118" y="82"/>
                  </a:cubicBezTo>
                  <a:cubicBezTo>
                    <a:pt x="120" y="81"/>
                    <a:pt x="127" y="74"/>
                    <a:pt x="131" y="72"/>
                  </a:cubicBezTo>
                  <a:cubicBezTo>
                    <a:pt x="136" y="70"/>
                    <a:pt x="140" y="72"/>
                    <a:pt x="138" y="72"/>
                  </a:cubicBezTo>
                  <a:cubicBezTo>
                    <a:pt x="137" y="73"/>
                    <a:pt x="134" y="75"/>
                    <a:pt x="137" y="74"/>
                  </a:cubicBezTo>
                  <a:cubicBezTo>
                    <a:pt x="140" y="74"/>
                    <a:pt x="151" y="72"/>
                    <a:pt x="148" y="72"/>
                  </a:cubicBezTo>
                  <a:cubicBezTo>
                    <a:pt x="145" y="71"/>
                    <a:pt x="141" y="72"/>
                    <a:pt x="144" y="70"/>
                  </a:cubicBezTo>
                  <a:cubicBezTo>
                    <a:pt x="148" y="68"/>
                    <a:pt x="154" y="67"/>
                    <a:pt x="154" y="6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8" name="Freeform 698"/>
            <p:cNvSpPr>
              <a:spLocks/>
            </p:cNvSpPr>
            <p:nvPr/>
          </p:nvSpPr>
          <p:spPr bwMode="auto">
            <a:xfrm>
              <a:off x="7504113" y="1911945"/>
              <a:ext cx="774700" cy="395288"/>
            </a:xfrm>
            <a:custGeom>
              <a:avLst/>
              <a:gdLst/>
              <a:ahLst/>
              <a:cxnLst>
                <a:cxn ang="0">
                  <a:pos x="35" y="199"/>
                </a:cxn>
                <a:cxn ang="0">
                  <a:pos x="61" y="202"/>
                </a:cxn>
                <a:cxn ang="0">
                  <a:pos x="98" y="202"/>
                </a:cxn>
                <a:cxn ang="0">
                  <a:pos x="113" y="202"/>
                </a:cxn>
                <a:cxn ang="0">
                  <a:pos x="127" y="194"/>
                </a:cxn>
                <a:cxn ang="0">
                  <a:pos x="160" y="203"/>
                </a:cxn>
                <a:cxn ang="0">
                  <a:pos x="172" y="187"/>
                </a:cxn>
                <a:cxn ang="0">
                  <a:pos x="150" y="179"/>
                </a:cxn>
                <a:cxn ang="0">
                  <a:pos x="134" y="169"/>
                </a:cxn>
                <a:cxn ang="0">
                  <a:pos x="182" y="159"/>
                </a:cxn>
                <a:cxn ang="0">
                  <a:pos x="203" y="141"/>
                </a:cxn>
                <a:cxn ang="0">
                  <a:pos x="209" y="127"/>
                </a:cxn>
                <a:cxn ang="0">
                  <a:pos x="171" y="124"/>
                </a:cxn>
                <a:cxn ang="0">
                  <a:pos x="186" y="118"/>
                </a:cxn>
                <a:cxn ang="0">
                  <a:pos x="230" y="115"/>
                </a:cxn>
                <a:cxn ang="0">
                  <a:pos x="249" y="104"/>
                </a:cxn>
                <a:cxn ang="0">
                  <a:pos x="257" y="97"/>
                </a:cxn>
                <a:cxn ang="0">
                  <a:pos x="280" y="82"/>
                </a:cxn>
                <a:cxn ang="0">
                  <a:pos x="359" y="52"/>
                </a:cxn>
                <a:cxn ang="0">
                  <a:pos x="302" y="46"/>
                </a:cxn>
                <a:cxn ang="0">
                  <a:pos x="363" y="45"/>
                </a:cxn>
                <a:cxn ang="0">
                  <a:pos x="379" y="20"/>
                </a:cxn>
                <a:cxn ang="0">
                  <a:pos x="353" y="8"/>
                </a:cxn>
                <a:cxn ang="0">
                  <a:pos x="333" y="6"/>
                </a:cxn>
                <a:cxn ang="0">
                  <a:pos x="272" y="3"/>
                </a:cxn>
                <a:cxn ang="0">
                  <a:pos x="250" y="12"/>
                </a:cxn>
                <a:cxn ang="0">
                  <a:pos x="213" y="19"/>
                </a:cxn>
                <a:cxn ang="0">
                  <a:pos x="172" y="7"/>
                </a:cxn>
                <a:cxn ang="0">
                  <a:pos x="154" y="16"/>
                </a:cxn>
                <a:cxn ang="0">
                  <a:pos x="127" y="17"/>
                </a:cxn>
                <a:cxn ang="0">
                  <a:pos x="162" y="42"/>
                </a:cxn>
                <a:cxn ang="0">
                  <a:pos x="118" y="34"/>
                </a:cxn>
                <a:cxn ang="0">
                  <a:pos x="69" y="33"/>
                </a:cxn>
                <a:cxn ang="0">
                  <a:pos x="82" y="41"/>
                </a:cxn>
                <a:cxn ang="0">
                  <a:pos x="36" y="40"/>
                </a:cxn>
                <a:cxn ang="0">
                  <a:pos x="3" y="48"/>
                </a:cxn>
                <a:cxn ang="0">
                  <a:pos x="17" y="54"/>
                </a:cxn>
                <a:cxn ang="0">
                  <a:pos x="32" y="66"/>
                </a:cxn>
                <a:cxn ang="0">
                  <a:pos x="71" y="66"/>
                </a:cxn>
                <a:cxn ang="0">
                  <a:pos x="78" y="69"/>
                </a:cxn>
                <a:cxn ang="0">
                  <a:pos x="84" y="82"/>
                </a:cxn>
                <a:cxn ang="0">
                  <a:pos x="132" y="74"/>
                </a:cxn>
                <a:cxn ang="0">
                  <a:pos x="169" y="63"/>
                </a:cxn>
                <a:cxn ang="0">
                  <a:pos x="174" y="72"/>
                </a:cxn>
                <a:cxn ang="0">
                  <a:pos x="140" y="86"/>
                </a:cxn>
                <a:cxn ang="0">
                  <a:pos x="154" y="109"/>
                </a:cxn>
                <a:cxn ang="0">
                  <a:pos x="78" y="89"/>
                </a:cxn>
                <a:cxn ang="0">
                  <a:pos x="74" y="107"/>
                </a:cxn>
                <a:cxn ang="0">
                  <a:pos x="136" y="129"/>
                </a:cxn>
                <a:cxn ang="0">
                  <a:pos x="105" y="132"/>
                </a:cxn>
                <a:cxn ang="0">
                  <a:pos x="61" y="144"/>
                </a:cxn>
                <a:cxn ang="0">
                  <a:pos x="87" y="153"/>
                </a:cxn>
                <a:cxn ang="0">
                  <a:pos x="92" y="155"/>
                </a:cxn>
                <a:cxn ang="0">
                  <a:pos x="99" y="167"/>
                </a:cxn>
                <a:cxn ang="0">
                  <a:pos x="109" y="171"/>
                </a:cxn>
                <a:cxn ang="0">
                  <a:pos x="64" y="161"/>
                </a:cxn>
                <a:cxn ang="0">
                  <a:pos x="70" y="181"/>
                </a:cxn>
              </a:cxnLst>
              <a:rect l="0" t="0" r="r" b="b"/>
              <a:pathLst>
                <a:path w="406" h="207">
                  <a:moveTo>
                    <a:pt x="70" y="181"/>
                  </a:moveTo>
                  <a:cubicBezTo>
                    <a:pt x="65" y="181"/>
                    <a:pt x="51" y="181"/>
                    <a:pt x="48" y="182"/>
                  </a:cubicBezTo>
                  <a:cubicBezTo>
                    <a:pt x="44" y="183"/>
                    <a:pt x="32" y="184"/>
                    <a:pt x="32" y="189"/>
                  </a:cubicBezTo>
                  <a:cubicBezTo>
                    <a:pt x="32" y="194"/>
                    <a:pt x="32" y="198"/>
                    <a:pt x="35" y="199"/>
                  </a:cubicBezTo>
                  <a:cubicBezTo>
                    <a:pt x="38" y="200"/>
                    <a:pt x="42" y="203"/>
                    <a:pt x="44" y="200"/>
                  </a:cubicBezTo>
                  <a:cubicBezTo>
                    <a:pt x="47" y="197"/>
                    <a:pt x="44" y="193"/>
                    <a:pt x="47" y="195"/>
                  </a:cubicBezTo>
                  <a:cubicBezTo>
                    <a:pt x="49" y="197"/>
                    <a:pt x="45" y="202"/>
                    <a:pt x="50" y="202"/>
                  </a:cubicBezTo>
                  <a:cubicBezTo>
                    <a:pt x="54" y="202"/>
                    <a:pt x="56" y="201"/>
                    <a:pt x="61" y="202"/>
                  </a:cubicBezTo>
                  <a:cubicBezTo>
                    <a:pt x="66" y="203"/>
                    <a:pt x="69" y="204"/>
                    <a:pt x="70" y="201"/>
                  </a:cubicBezTo>
                  <a:cubicBezTo>
                    <a:pt x="70" y="198"/>
                    <a:pt x="74" y="195"/>
                    <a:pt x="74" y="198"/>
                  </a:cubicBezTo>
                  <a:cubicBezTo>
                    <a:pt x="75" y="202"/>
                    <a:pt x="68" y="202"/>
                    <a:pt x="78" y="202"/>
                  </a:cubicBezTo>
                  <a:cubicBezTo>
                    <a:pt x="88" y="203"/>
                    <a:pt x="101" y="205"/>
                    <a:pt x="98" y="202"/>
                  </a:cubicBezTo>
                  <a:cubicBezTo>
                    <a:pt x="95" y="200"/>
                    <a:pt x="89" y="197"/>
                    <a:pt x="94" y="198"/>
                  </a:cubicBezTo>
                  <a:cubicBezTo>
                    <a:pt x="100" y="199"/>
                    <a:pt x="100" y="203"/>
                    <a:pt x="101" y="201"/>
                  </a:cubicBezTo>
                  <a:cubicBezTo>
                    <a:pt x="101" y="198"/>
                    <a:pt x="101" y="196"/>
                    <a:pt x="103" y="198"/>
                  </a:cubicBezTo>
                  <a:cubicBezTo>
                    <a:pt x="106" y="199"/>
                    <a:pt x="111" y="202"/>
                    <a:pt x="113" y="202"/>
                  </a:cubicBezTo>
                  <a:cubicBezTo>
                    <a:pt x="114" y="201"/>
                    <a:pt x="109" y="194"/>
                    <a:pt x="113" y="195"/>
                  </a:cubicBezTo>
                  <a:cubicBezTo>
                    <a:pt x="117" y="197"/>
                    <a:pt x="118" y="200"/>
                    <a:pt x="122" y="200"/>
                  </a:cubicBezTo>
                  <a:cubicBezTo>
                    <a:pt x="126" y="200"/>
                    <a:pt x="130" y="201"/>
                    <a:pt x="127" y="198"/>
                  </a:cubicBezTo>
                  <a:cubicBezTo>
                    <a:pt x="123" y="194"/>
                    <a:pt x="122" y="193"/>
                    <a:pt x="127" y="194"/>
                  </a:cubicBezTo>
                  <a:cubicBezTo>
                    <a:pt x="131" y="195"/>
                    <a:pt x="125" y="194"/>
                    <a:pt x="133" y="197"/>
                  </a:cubicBezTo>
                  <a:cubicBezTo>
                    <a:pt x="141" y="200"/>
                    <a:pt x="145" y="197"/>
                    <a:pt x="145" y="200"/>
                  </a:cubicBezTo>
                  <a:cubicBezTo>
                    <a:pt x="145" y="203"/>
                    <a:pt x="136" y="207"/>
                    <a:pt x="139" y="207"/>
                  </a:cubicBezTo>
                  <a:cubicBezTo>
                    <a:pt x="142" y="207"/>
                    <a:pt x="154" y="205"/>
                    <a:pt x="160" y="203"/>
                  </a:cubicBezTo>
                  <a:cubicBezTo>
                    <a:pt x="167" y="200"/>
                    <a:pt x="168" y="198"/>
                    <a:pt x="174" y="198"/>
                  </a:cubicBezTo>
                  <a:cubicBezTo>
                    <a:pt x="179" y="198"/>
                    <a:pt x="183" y="195"/>
                    <a:pt x="184" y="191"/>
                  </a:cubicBezTo>
                  <a:cubicBezTo>
                    <a:pt x="184" y="187"/>
                    <a:pt x="182" y="186"/>
                    <a:pt x="179" y="186"/>
                  </a:cubicBezTo>
                  <a:cubicBezTo>
                    <a:pt x="177" y="186"/>
                    <a:pt x="176" y="188"/>
                    <a:pt x="172" y="187"/>
                  </a:cubicBezTo>
                  <a:cubicBezTo>
                    <a:pt x="169" y="186"/>
                    <a:pt x="162" y="188"/>
                    <a:pt x="164" y="186"/>
                  </a:cubicBezTo>
                  <a:cubicBezTo>
                    <a:pt x="166" y="185"/>
                    <a:pt x="171" y="181"/>
                    <a:pt x="168" y="181"/>
                  </a:cubicBezTo>
                  <a:cubicBezTo>
                    <a:pt x="165" y="180"/>
                    <a:pt x="161" y="180"/>
                    <a:pt x="158" y="180"/>
                  </a:cubicBezTo>
                  <a:cubicBezTo>
                    <a:pt x="155" y="181"/>
                    <a:pt x="153" y="182"/>
                    <a:pt x="150" y="179"/>
                  </a:cubicBezTo>
                  <a:cubicBezTo>
                    <a:pt x="147" y="177"/>
                    <a:pt x="144" y="177"/>
                    <a:pt x="143" y="178"/>
                  </a:cubicBezTo>
                  <a:cubicBezTo>
                    <a:pt x="141" y="178"/>
                    <a:pt x="127" y="179"/>
                    <a:pt x="130" y="178"/>
                  </a:cubicBezTo>
                  <a:cubicBezTo>
                    <a:pt x="132" y="178"/>
                    <a:pt x="138" y="178"/>
                    <a:pt x="136" y="175"/>
                  </a:cubicBezTo>
                  <a:cubicBezTo>
                    <a:pt x="134" y="172"/>
                    <a:pt x="132" y="168"/>
                    <a:pt x="134" y="169"/>
                  </a:cubicBezTo>
                  <a:cubicBezTo>
                    <a:pt x="136" y="170"/>
                    <a:pt x="144" y="176"/>
                    <a:pt x="155" y="176"/>
                  </a:cubicBezTo>
                  <a:cubicBezTo>
                    <a:pt x="167" y="176"/>
                    <a:pt x="172" y="178"/>
                    <a:pt x="177" y="174"/>
                  </a:cubicBezTo>
                  <a:cubicBezTo>
                    <a:pt x="181" y="170"/>
                    <a:pt x="183" y="167"/>
                    <a:pt x="181" y="164"/>
                  </a:cubicBezTo>
                  <a:cubicBezTo>
                    <a:pt x="178" y="162"/>
                    <a:pt x="177" y="159"/>
                    <a:pt x="182" y="159"/>
                  </a:cubicBezTo>
                  <a:cubicBezTo>
                    <a:pt x="186" y="158"/>
                    <a:pt x="219" y="157"/>
                    <a:pt x="211" y="155"/>
                  </a:cubicBezTo>
                  <a:cubicBezTo>
                    <a:pt x="203" y="152"/>
                    <a:pt x="195" y="150"/>
                    <a:pt x="201" y="150"/>
                  </a:cubicBezTo>
                  <a:cubicBezTo>
                    <a:pt x="206" y="150"/>
                    <a:pt x="221" y="148"/>
                    <a:pt x="217" y="146"/>
                  </a:cubicBezTo>
                  <a:cubicBezTo>
                    <a:pt x="213" y="143"/>
                    <a:pt x="198" y="142"/>
                    <a:pt x="203" y="141"/>
                  </a:cubicBezTo>
                  <a:cubicBezTo>
                    <a:pt x="209" y="140"/>
                    <a:pt x="230" y="140"/>
                    <a:pt x="226" y="135"/>
                  </a:cubicBezTo>
                  <a:cubicBezTo>
                    <a:pt x="221" y="131"/>
                    <a:pt x="219" y="132"/>
                    <a:pt x="216" y="132"/>
                  </a:cubicBezTo>
                  <a:cubicBezTo>
                    <a:pt x="213" y="132"/>
                    <a:pt x="202" y="132"/>
                    <a:pt x="205" y="131"/>
                  </a:cubicBezTo>
                  <a:cubicBezTo>
                    <a:pt x="208" y="129"/>
                    <a:pt x="213" y="127"/>
                    <a:pt x="209" y="127"/>
                  </a:cubicBezTo>
                  <a:cubicBezTo>
                    <a:pt x="204" y="127"/>
                    <a:pt x="190" y="128"/>
                    <a:pt x="187" y="128"/>
                  </a:cubicBezTo>
                  <a:cubicBezTo>
                    <a:pt x="184" y="128"/>
                    <a:pt x="174" y="137"/>
                    <a:pt x="177" y="134"/>
                  </a:cubicBezTo>
                  <a:cubicBezTo>
                    <a:pt x="181" y="131"/>
                    <a:pt x="186" y="127"/>
                    <a:pt x="182" y="127"/>
                  </a:cubicBezTo>
                  <a:cubicBezTo>
                    <a:pt x="179" y="126"/>
                    <a:pt x="168" y="124"/>
                    <a:pt x="171" y="124"/>
                  </a:cubicBezTo>
                  <a:cubicBezTo>
                    <a:pt x="174" y="124"/>
                    <a:pt x="193" y="124"/>
                    <a:pt x="190" y="124"/>
                  </a:cubicBezTo>
                  <a:cubicBezTo>
                    <a:pt x="187" y="124"/>
                    <a:pt x="178" y="121"/>
                    <a:pt x="182" y="121"/>
                  </a:cubicBezTo>
                  <a:cubicBezTo>
                    <a:pt x="186" y="121"/>
                    <a:pt x="199" y="122"/>
                    <a:pt x="194" y="121"/>
                  </a:cubicBezTo>
                  <a:cubicBezTo>
                    <a:pt x="190" y="120"/>
                    <a:pt x="179" y="119"/>
                    <a:pt x="186" y="118"/>
                  </a:cubicBezTo>
                  <a:cubicBezTo>
                    <a:pt x="194" y="117"/>
                    <a:pt x="209" y="118"/>
                    <a:pt x="206" y="116"/>
                  </a:cubicBezTo>
                  <a:cubicBezTo>
                    <a:pt x="204" y="115"/>
                    <a:pt x="194" y="112"/>
                    <a:pt x="200" y="112"/>
                  </a:cubicBezTo>
                  <a:cubicBezTo>
                    <a:pt x="206" y="112"/>
                    <a:pt x="208" y="117"/>
                    <a:pt x="217" y="117"/>
                  </a:cubicBezTo>
                  <a:cubicBezTo>
                    <a:pt x="227" y="117"/>
                    <a:pt x="223" y="116"/>
                    <a:pt x="230" y="115"/>
                  </a:cubicBezTo>
                  <a:cubicBezTo>
                    <a:pt x="237" y="114"/>
                    <a:pt x="249" y="113"/>
                    <a:pt x="245" y="111"/>
                  </a:cubicBezTo>
                  <a:cubicBezTo>
                    <a:pt x="240" y="108"/>
                    <a:pt x="219" y="104"/>
                    <a:pt x="225" y="103"/>
                  </a:cubicBezTo>
                  <a:cubicBezTo>
                    <a:pt x="230" y="102"/>
                    <a:pt x="225" y="100"/>
                    <a:pt x="233" y="101"/>
                  </a:cubicBezTo>
                  <a:cubicBezTo>
                    <a:pt x="241" y="102"/>
                    <a:pt x="247" y="103"/>
                    <a:pt x="249" y="104"/>
                  </a:cubicBezTo>
                  <a:cubicBezTo>
                    <a:pt x="252" y="106"/>
                    <a:pt x="255" y="110"/>
                    <a:pt x="261" y="107"/>
                  </a:cubicBezTo>
                  <a:cubicBezTo>
                    <a:pt x="268" y="104"/>
                    <a:pt x="274" y="102"/>
                    <a:pt x="276" y="99"/>
                  </a:cubicBezTo>
                  <a:cubicBezTo>
                    <a:pt x="279" y="97"/>
                    <a:pt x="280" y="93"/>
                    <a:pt x="278" y="93"/>
                  </a:cubicBezTo>
                  <a:cubicBezTo>
                    <a:pt x="276" y="94"/>
                    <a:pt x="258" y="100"/>
                    <a:pt x="257" y="97"/>
                  </a:cubicBezTo>
                  <a:cubicBezTo>
                    <a:pt x="257" y="95"/>
                    <a:pt x="256" y="90"/>
                    <a:pt x="258" y="92"/>
                  </a:cubicBezTo>
                  <a:cubicBezTo>
                    <a:pt x="260" y="93"/>
                    <a:pt x="260" y="97"/>
                    <a:pt x="267" y="95"/>
                  </a:cubicBezTo>
                  <a:cubicBezTo>
                    <a:pt x="273" y="93"/>
                    <a:pt x="287" y="91"/>
                    <a:pt x="287" y="91"/>
                  </a:cubicBezTo>
                  <a:cubicBezTo>
                    <a:pt x="287" y="91"/>
                    <a:pt x="276" y="81"/>
                    <a:pt x="280" y="82"/>
                  </a:cubicBezTo>
                  <a:cubicBezTo>
                    <a:pt x="284" y="84"/>
                    <a:pt x="284" y="89"/>
                    <a:pt x="291" y="87"/>
                  </a:cubicBezTo>
                  <a:cubicBezTo>
                    <a:pt x="299" y="85"/>
                    <a:pt x="301" y="80"/>
                    <a:pt x="308" y="77"/>
                  </a:cubicBezTo>
                  <a:cubicBezTo>
                    <a:pt x="315" y="73"/>
                    <a:pt x="334" y="63"/>
                    <a:pt x="343" y="60"/>
                  </a:cubicBezTo>
                  <a:cubicBezTo>
                    <a:pt x="351" y="57"/>
                    <a:pt x="362" y="52"/>
                    <a:pt x="359" y="52"/>
                  </a:cubicBezTo>
                  <a:cubicBezTo>
                    <a:pt x="356" y="52"/>
                    <a:pt x="274" y="67"/>
                    <a:pt x="287" y="63"/>
                  </a:cubicBezTo>
                  <a:cubicBezTo>
                    <a:pt x="299" y="60"/>
                    <a:pt x="329" y="52"/>
                    <a:pt x="326" y="52"/>
                  </a:cubicBezTo>
                  <a:cubicBezTo>
                    <a:pt x="323" y="52"/>
                    <a:pt x="313" y="53"/>
                    <a:pt x="307" y="51"/>
                  </a:cubicBezTo>
                  <a:cubicBezTo>
                    <a:pt x="302" y="49"/>
                    <a:pt x="299" y="46"/>
                    <a:pt x="302" y="46"/>
                  </a:cubicBezTo>
                  <a:cubicBezTo>
                    <a:pt x="304" y="47"/>
                    <a:pt x="307" y="48"/>
                    <a:pt x="311" y="48"/>
                  </a:cubicBezTo>
                  <a:cubicBezTo>
                    <a:pt x="315" y="48"/>
                    <a:pt x="327" y="49"/>
                    <a:pt x="334" y="48"/>
                  </a:cubicBezTo>
                  <a:cubicBezTo>
                    <a:pt x="340" y="48"/>
                    <a:pt x="348" y="45"/>
                    <a:pt x="352" y="45"/>
                  </a:cubicBezTo>
                  <a:cubicBezTo>
                    <a:pt x="357" y="45"/>
                    <a:pt x="356" y="45"/>
                    <a:pt x="363" y="45"/>
                  </a:cubicBezTo>
                  <a:cubicBezTo>
                    <a:pt x="369" y="44"/>
                    <a:pt x="405" y="34"/>
                    <a:pt x="405" y="28"/>
                  </a:cubicBezTo>
                  <a:cubicBezTo>
                    <a:pt x="405" y="23"/>
                    <a:pt x="406" y="23"/>
                    <a:pt x="400" y="23"/>
                  </a:cubicBezTo>
                  <a:cubicBezTo>
                    <a:pt x="393" y="23"/>
                    <a:pt x="382" y="21"/>
                    <a:pt x="380" y="22"/>
                  </a:cubicBezTo>
                  <a:cubicBezTo>
                    <a:pt x="379" y="23"/>
                    <a:pt x="379" y="24"/>
                    <a:pt x="379" y="20"/>
                  </a:cubicBezTo>
                  <a:cubicBezTo>
                    <a:pt x="378" y="16"/>
                    <a:pt x="373" y="15"/>
                    <a:pt x="373" y="13"/>
                  </a:cubicBezTo>
                  <a:cubicBezTo>
                    <a:pt x="373" y="11"/>
                    <a:pt x="375" y="10"/>
                    <a:pt x="369" y="11"/>
                  </a:cubicBezTo>
                  <a:cubicBezTo>
                    <a:pt x="364" y="12"/>
                    <a:pt x="361" y="15"/>
                    <a:pt x="358" y="11"/>
                  </a:cubicBezTo>
                  <a:cubicBezTo>
                    <a:pt x="355" y="8"/>
                    <a:pt x="355" y="6"/>
                    <a:pt x="353" y="8"/>
                  </a:cubicBezTo>
                  <a:cubicBezTo>
                    <a:pt x="351" y="10"/>
                    <a:pt x="354" y="9"/>
                    <a:pt x="348" y="10"/>
                  </a:cubicBezTo>
                  <a:cubicBezTo>
                    <a:pt x="342" y="11"/>
                    <a:pt x="334" y="13"/>
                    <a:pt x="327" y="15"/>
                  </a:cubicBezTo>
                  <a:cubicBezTo>
                    <a:pt x="321" y="16"/>
                    <a:pt x="301" y="17"/>
                    <a:pt x="308" y="15"/>
                  </a:cubicBezTo>
                  <a:cubicBezTo>
                    <a:pt x="315" y="14"/>
                    <a:pt x="338" y="5"/>
                    <a:pt x="333" y="6"/>
                  </a:cubicBezTo>
                  <a:cubicBezTo>
                    <a:pt x="329" y="7"/>
                    <a:pt x="315" y="6"/>
                    <a:pt x="308" y="5"/>
                  </a:cubicBezTo>
                  <a:cubicBezTo>
                    <a:pt x="301" y="5"/>
                    <a:pt x="297" y="5"/>
                    <a:pt x="293" y="3"/>
                  </a:cubicBezTo>
                  <a:cubicBezTo>
                    <a:pt x="290" y="1"/>
                    <a:pt x="290" y="1"/>
                    <a:pt x="285" y="1"/>
                  </a:cubicBezTo>
                  <a:cubicBezTo>
                    <a:pt x="281" y="1"/>
                    <a:pt x="269" y="0"/>
                    <a:pt x="272" y="3"/>
                  </a:cubicBezTo>
                  <a:cubicBezTo>
                    <a:pt x="274" y="5"/>
                    <a:pt x="281" y="9"/>
                    <a:pt x="275" y="8"/>
                  </a:cubicBezTo>
                  <a:cubicBezTo>
                    <a:pt x="269" y="7"/>
                    <a:pt x="267" y="2"/>
                    <a:pt x="261" y="2"/>
                  </a:cubicBezTo>
                  <a:cubicBezTo>
                    <a:pt x="256" y="1"/>
                    <a:pt x="239" y="3"/>
                    <a:pt x="241" y="5"/>
                  </a:cubicBezTo>
                  <a:cubicBezTo>
                    <a:pt x="243" y="6"/>
                    <a:pt x="244" y="11"/>
                    <a:pt x="250" y="12"/>
                  </a:cubicBezTo>
                  <a:cubicBezTo>
                    <a:pt x="256" y="14"/>
                    <a:pt x="242" y="13"/>
                    <a:pt x="237" y="10"/>
                  </a:cubicBezTo>
                  <a:cubicBezTo>
                    <a:pt x="233" y="7"/>
                    <a:pt x="229" y="2"/>
                    <a:pt x="225" y="2"/>
                  </a:cubicBezTo>
                  <a:cubicBezTo>
                    <a:pt x="221" y="2"/>
                    <a:pt x="184" y="2"/>
                    <a:pt x="192" y="5"/>
                  </a:cubicBezTo>
                  <a:cubicBezTo>
                    <a:pt x="199" y="8"/>
                    <a:pt x="215" y="19"/>
                    <a:pt x="213" y="19"/>
                  </a:cubicBezTo>
                  <a:cubicBezTo>
                    <a:pt x="210" y="19"/>
                    <a:pt x="203" y="26"/>
                    <a:pt x="204" y="23"/>
                  </a:cubicBezTo>
                  <a:cubicBezTo>
                    <a:pt x="206" y="20"/>
                    <a:pt x="211" y="21"/>
                    <a:pt x="205" y="18"/>
                  </a:cubicBezTo>
                  <a:cubicBezTo>
                    <a:pt x="198" y="15"/>
                    <a:pt x="194" y="9"/>
                    <a:pt x="190" y="9"/>
                  </a:cubicBezTo>
                  <a:cubicBezTo>
                    <a:pt x="186" y="8"/>
                    <a:pt x="181" y="9"/>
                    <a:pt x="172" y="7"/>
                  </a:cubicBezTo>
                  <a:cubicBezTo>
                    <a:pt x="164" y="6"/>
                    <a:pt x="153" y="7"/>
                    <a:pt x="155" y="7"/>
                  </a:cubicBezTo>
                  <a:cubicBezTo>
                    <a:pt x="156" y="7"/>
                    <a:pt x="157" y="13"/>
                    <a:pt x="163" y="13"/>
                  </a:cubicBezTo>
                  <a:cubicBezTo>
                    <a:pt x="168" y="13"/>
                    <a:pt x="178" y="14"/>
                    <a:pt x="173" y="14"/>
                  </a:cubicBezTo>
                  <a:cubicBezTo>
                    <a:pt x="168" y="14"/>
                    <a:pt x="159" y="19"/>
                    <a:pt x="154" y="16"/>
                  </a:cubicBezTo>
                  <a:cubicBezTo>
                    <a:pt x="149" y="13"/>
                    <a:pt x="145" y="10"/>
                    <a:pt x="141" y="10"/>
                  </a:cubicBezTo>
                  <a:cubicBezTo>
                    <a:pt x="137" y="10"/>
                    <a:pt x="137" y="10"/>
                    <a:pt x="141" y="12"/>
                  </a:cubicBezTo>
                  <a:cubicBezTo>
                    <a:pt x="146" y="15"/>
                    <a:pt x="148" y="22"/>
                    <a:pt x="143" y="20"/>
                  </a:cubicBezTo>
                  <a:cubicBezTo>
                    <a:pt x="138" y="18"/>
                    <a:pt x="125" y="17"/>
                    <a:pt x="127" y="17"/>
                  </a:cubicBezTo>
                  <a:cubicBezTo>
                    <a:pt x="128" y="18"/>
                    <a:pt x="139" y="21"/>
                    <a:pt x="135" y="21"/>
                  </a:cubicBezTo>
                  <a:cubicBezTo>
                    <a:pt x="131" y="21"/>
                    <a:pt x="121" y="20"/>
                    <a:pt x="124" y="24"/>
                  </a:cubicBezTo>
                  <a:cubicBezTo>
                    <a:pt x="126" y="28"/>
                    <a:pt x="148" y="34"/>
                    <a:pt x="153" y="34"/>
                  </a:cubicBezTo>
                  <a:cubicBezTo>
                    <a:pt x="157" y="35"/>
                    <a:pt x="167" y="46"/>
                    <a:pt x="162" y="42"/>
                  </a:cubicBezTo>
                  <a:cubicBezTo>
                    <a:pt x="158" y="39"/>
                    <a:pt x="150" y="37"/>
                    <a:pt x="145" y="36"/>
                  </a:cubicBezTo>
                  <a:cubicBezTo>
                    <a:pt x="140" y="36"/>
                    <a:pt x="116" y="26"/>
                    <a:pt x="120" y="28"/>
                  </a:cubicBezTo>
                  <a:cubicBezTo>
                    <a:pt x="124" y="31"/>
                    <a:pt x="133" y="36"/>
                    <a:pt x="127" y="35"/>
                  </a:cubicBezTo>
                  <a:cubicBezTo>
                    <a:pt x="121" y="34"/>
                    <a:pt x="123" y="37"/>
                    <a:pt x="118" y="34"/>
                  </a:cubicBezTo>
                  <a:cubicBezTo>
                    <a:pt x="114" y="30"/>
                    <a:pt x="109" y="25"/>
                    <a:pt x="104" y="25"/>
                  </a:cubicBezTo>
                  <a:cubicBezTo>
                    <a:pt x="100" y="24"/>
                    <a:pt x="85" y="21"/>
                    <a:pt x="83" y="22"/>
                  </a:cubicBezTo>
                  <a:cubicBezTo>
                    <a:pt x="81" y="23"/>
                    <a:pt x="92" y="25"/>
                    <a:pt x="87" y="27"/>
                  </a:cubicBezTo>
                  <a:cubicBezTo>
                    <a:pt x="83" y="28"/>
                    <a:pt x="65" y="33"/>
                    <a:pt x="69" y="33"/>
                  </a:cubicBezTo>
                  <a:cubicBezTo>
                    <a:pt x="73" y="34"/>
                    <a:pt x="77" y="31"/>
                    <a:pt x="83" y="34"/>
                  </a:cubicBezTo>
                  <a:cubicBezTo>
                    <a:pt x="89" y="37"/>
                    <a:pt x="95" y="39"/>
                    <a:pt x="90" y="39"/>
                  </a:cubicBezTo>
                  <a:cubicBezTo>
                    <a:pt x="85" y="38"/>
                    <a:pt x="82" y="38"/>
                    <a:pt x="85" y="40"/>
                  </a:cubicBezTo>
                  <a:cubicBezTo>
                    <a:pt x="87" y="41"/>
                    <a:pt x="85" y="44"/>
                    <a:pt x="82" y="41"/>
                  </a:cubicBezTo>
                  <a:cubicBezTo>
                    <a:pt x="79" y="38"/>
                    <a:pt x="77" y="34"/>
                    <a:pt x="72" y="35"/>
                  </a:cubicBezTo>
                  <a:cubicBezTo>
                    <a:pt x="68" y="35"/>
                    <a:pt x="66" y="43"/>
                    <a:pt x="62" y="40"/>
                  </a:cubicBezTo>
                  <a:cubicBezTo>
                    <a:pt x="58" y="36"/>
                    <a:pt x="60" y="34"/>
                    <a:pt x="53" y="34"/>
                  </a:cubicBezTo>
                  <a:cubicBezTo>
                    <a:pt x="47" y="34"/>
                    <a:pt x="36" y="38"/>
                    <a:pt x="36" y="40"/>
                  </a:cubicBezTo>
                  <a:cubicBezTo>
                    <a:pt x="36" y="42"/>
                    <a:pt x="33" y="45"/>
                    <a:pt x="30" y="43"/>
                  </a:cubicBezTo>
                  <a:cubicBezTo>
                    <a:pt x="27" y="41"/>
                    <a:pt x="27" y="41"/>
                    <a:pt x="23" y="41"/>
                  </a:cubicBezTo>
                  <a:cubicBezTo>
                    <a:pt x="19" y="41"/>
                    <a:pt x="12" y="45"/>
                    <a:pt x="8" y="45"/>
                  </a:cubicBezTo>
                  <a:cubicBezTo>
                    <a:pt x="4" y="45"/>
                    <a:pt x="0" y="47"/>
                    <a:pt x="3" y="48"/>
                  </a:cubicBezTo>
                  <a:cubicBezTo>
                    <a:pt x="6" y="49"/>
                    <a:pt x="7" y="50"/>
                    <a:pt x="11" y="49"/>
                  </a:cubicBezTo>
                  <a:cubicBezTo>
                    <a:pt x="16" y="49"/>
                    <a:pt x="21" y="47"/>
                    <a:pt x="24" y="48"/>
                  </a:cubicBezTo>
                  <a:cubicBezTo>
                    <a:pt x="27" y="50"/>
                    <a:pt x="24" y="50"/>
                    <a:pt x="21" y="51"/>
                  </a:cubicBezTo>
                  <a:cubicBezTo>
                    <a:pt x="18" y="51"/>
                    <a:pt x="11" y="55"/>
                    <a:pt x="17" y="54"/>
                  </a:cubicBezTo>
                  <a:cubicBezTo>
                    <a:pt x="23" y="53"/>
                    <a:pt x="39" y="53"/>
                    <a:pt x="46" y="52"/>
                  </a:cubicBezTo>
                  <a:cubicBezTo>
                    <a:pt x="52" y="51"/>
                    <a:pt x="42" y="54"/>
                    <a:pt x="36" y="54"/>
                  </a:cubicBezTo>
                  <a:cubicBezTo>
                    <a:pt x="31" y="55"/>
                    <a:pt x="21" y="62"/>
                    <a:pt x="23" y="63"/>
                  </a:cubicBezTo>
                  <a:cubicBezTo>
                    <a:pt x="24" y="65"/>
                    <a:pt x="26" y="66"/>
                    <a:pt x="32" y="66"/>
                  </a:cubicBezTo>
                  <a:cubicBezTo>
                    <a:pt x="39" y="66"/>
                    <a:pt x="50" y="68"/>
                    <a:pt x="56" y="67"/>
                  </a:cubicBezTo>
                  <a:cubicBezTo>
                    <a:pt x="62" y="66"/>
                    <a:pt x="77" y="59"/>
                    <a:pt x="83" y="59"/>
                  </a:cubicBezTo>
                  <a:cubicBezTo>
                    <a:pt x="90" y="59"/>
                    <a:pt x="93" y="59"/>
                    <a:pt x="89" y="61"/>
                  </a:cubicBezTo>
                  <a:cubicBezTo>
                    <a:pt x="85" y="62"/>
                    <a:pt x="78" y="65"/>
                    <a:pt x="71" y="66"/>
                  </a:cubicBezTo>
                  <a:cubicBezTo>
                    <a:pt x="64" y="67"/>
                    <a:pt x="43" y="70"/>
                    <a:pt x="37" y="70"/>
                  </a:cubicBezTo>
                  <a:cubicBezTo>
                    <a:pt x="31" y="69"/>
                    <a:pt x="37" y="72"/>
                    <a:pt x="43" y="73"/>
                  </a:cubicBezTo>
                  <a:cubicBezTo>
                    <a:pt x="48" y="75"/>
                    <a:pt x="50" y="81"/>
                    <a:pt x="58" y="78"/>
                  </a:cubicBezTo>
                  <a:cubicBezTo>
                    <a:pt x="66" y="76"/>
                    <a:pt x="72" y="69"/>
                    <a:pt x="78" y="69"/>
                  </a:cubicBezTo>
                  <a:cubicBezTo>
                    <a:pt x="83" y="68"/>
                    <a:pt x="113" y="63"/>
                    <a:pt x="118" y="63"/>
                  </a:cubicBezTo>
                  <a:cubicBezTo>
                    <a:pt x="124" y="62"/>
                    <a:pt x="90" y="67"/>
                    <a:pt x="82" y="70"/>
                  </a:cubicBezTo>
                  <a:cubicBezTo>
                    <a:pt x="74" y="73"/>
                    <a:pt x="66" y="80"/>
                    <a:pt x="70" y="81"/>
                  </a:cubicBezTo>
                  <a:cubicBezTo>
                    <a:pt x="75" y="82"/>
                    <a:pt x="73" y="81"/>
                    <a:pt x="84" y="82"/>
                  </a:cubicBezTo>
                  <a:cubicBezTo>
                    <a:pt x="94" y="83"/>
                    <a:pt x="99" y="83"/>
                    <a:pt x="104" y="79"/>
                  </a:cubicBezTo>
                  <a:cubicBezTo>
                    <a:pt x="109" y="76"/>
                    <a:pt x="107" y="73"/>
                    <a:pt x="112" y="74"/>
                  </a:cubicBezTo>
                  <a:cubicBezTo>
                    <a:pt x="117" y="75"/>
                    <a:pt x="105" y="77"/>
                    <a:pt x="117" y="75"/>
                  </a:cubicBezTo>
                  <a:cubicBezTo>
                    <a:pt x="128" y="74"/>
                    <a:pt x="137" y="72"/>
                    <a:pt x="132" y="74"/>
                  </a:cubicBezTo>
                  <a:cubicBezTo>
                    <a:pt x="127" y="76"/>
                    <a:pt x="109" y="81"/>
                    <a:pt x="117" y="81"/>
                  </a:cubicBezTo>
                  <a:cubicBezTo>
                    <a:pt x="125" y="80"/>
                    <a:pt x="147" y="80"/>
                    <a:pt x="153" y="77"/>
                  </a:cubicBezTo>
                  <a:cubicBezTo>
                    <a:pt x="159" y="73"/>
                    <a:pt x="167" y="69"/>
                    <a:pt x="165" y="66"/>
                  </a:cubicBezTo>
                  <a:cubicBezTo>
                    <a:pt x="163" y="62"/>
                    <a:pt x="167" y="63"/>
                    <a:pt x="169" y="63"/>
                  </a:cubicBezTo>
                  <a:cubicBezTo>
                    <a:pt x="172" y="63"/>
                    <a:pt x="173" y="61"/>
                    <a:pt x="179" y="57"/>
                  </a:cubicBezTo>
                  <a:cubicBezTo>
                    <a:pt x="185" y="54"/>
                    <a:pt x="199" y="51"/>
                    <a:pt x="193" y="54"/>
                  </a:cubicBezTo>
                  <a:cubicBezTo>
                    <a:pt x="186" y="56"/>
                    <a:pt x="183" y="62"/>
                    <a:pt x="178" y="65"/>
                  </a:cubicBezTo>
                  <a:cubicBezTo>
                    <a:pt x="173" y="69"/>
                    <a:pt x="167" y="72"/>
                    <a:pt x="174" y="72"/>
                  </a:cubicBezTo>
                  <a:cubicBezTo>
                    <a:pt x="182" y="72"/>
                    <a:pt x="207" y="71"/>
                    <a:pt x="198" y="73"/>
                  </a:cubicBezTo>
                  <a:cubicBezTo>
                    <a:pt x="189" y="74"/>
                    <a:pt x="152" y="79"/>
                    <a:pt x="162" y="79"/>
                  </a:cubicBezTo>
                  <a:cubicBezTo>
                    <a:pt x="171" y="79"/>
                    <a:pt x="188" y="82"/>
                    <a:pt x="180" y="82"/>
                  </a:cubicBezTo>
                  <a:cubicBezTo>
                    <a:pt x="172" y="83"/>
                    <a:pt x="147" y="86"/>
                    <a:pt x="140" y="86"/>
                  </a:cubicBezTo>
                  <a:cubicBezTo>
                    <a:pt x="133" y="86"/>
                    <a:pt x="111" y="88"/>
                    <a:pt x="116" y="91"/>
                  </a:cubicBezTo>
                  <a:cubicBezTo>
                    <a:pt x="121" y="94"/>
                    <a:pt x="136" y="100"/>
                    <a:pt x="135" y="102"/>
                  </a:cubicBezTo>
                  <a:cubicBezTo>
                    <a:pt x="134" y="105"/>
                    <a:pt x="135" y="109"/>
                    <a:pt x="139" y="109"/>
                  </a:cubicBezTo>
                  <a:cubicBezTo>
                    <a:pt x="143" y="109"/>
                    <a:pt x="157" y="108"/>
                    <a:pt x="154" y="109"/>
                  </a:cubicBezTo>
                  <a:cubicBezTo>
                    <a:pt x="150" y="109"/>
                    <a:pt x="139" y="113"/>
                    <a:pt x="135" y="111"/>
                  </a:cubicBezTo>
                  <a:cubicBezTo>
                    <a:pt x="131" y="108"/>
                    <a:pt x="125" y="104"/>
                    <a:pt x="120" y="101"/>
                  </a:cubicBezTo>
                  <a:cubicBezTo>
                    <a:pt x="115" y="99"/>
                    <a:pt x="110" y="92"/>
                    <a:pt x="104" y="92"/>
                  </a:cubicBezTo>
                  <a:cubicBezTo>
                    <a:pt x="98" y="91"/>
                    <a:pt x="82" y="90"/>
                    <a:pt x="78" y="89"/>
                  </a:cubicBezTo>
                  <a:cubicBezTo>
                    <a:pt x="74" y="89"/>
                    <a:pt x="71" y="88"/>
                    <a:pt x="71" y="91"/>
                  </a:cubicBezTo>
                  <a:cubicBezTo>
                    <a:pt x="70" y="94"/>
                    <a:pt x="63" y="98"/>
                    <a:pt x="73" y="98"/>
                  </a:cubicBezTo>
                  <a:cubicBezTo>
                    <a:pt x="82" y="98"/>
                    <a:pt x="90" y="99"/>
                    <a:pt x="82" y="99"/>
                  </a:cubicBezTo>
                  <a:cubicBezTo>
                    <a:pt x="74" y="99"/>
                    <a:pt x="64" y="107"/>
                    <a:pt x="74" y="107"/>
                  </a:cubicBezTo>
                  <a:cubicBezTo>
                    <a:pt x="84" y="108"/>
                    <a:pt x="88" y="108"/>
                    <a:pt x="92" y="112"/>
                  </a:cubicBezTo>
                  <a:cubicBezTo>
                    <a:pt x="95" y="115"/>
                    <a:pt x="99" y="121"/>
                    <a:pt x="106" y="124"/>
                  </a:cubicBezTo>
                  <a:cubicBezTo>
                    <a:pt x="114" y="128"/>
                    <a:pt x="117" y="131"/>
                    <a:pt x="123" y="130"/>
                  </a:cubicBezTo>
                  <a:cubicBezTo>
                    <a:pt x="129" y="129"/>
                    <a:pt x="137" y="127"/>
                    <a:pt x="136" y="129"/>
                  </a:cubicBezTo>
                  <a:cubicBezTo>
                    <a:pt x="134" y="131"/>
                    <a:pt x="137" y="134"/>
                    <a:pt x="130" y="134"/>
                  </a:cubicBezTo>
                  <a:cubicBezTo>
                    <a:pt x="123" y="133"/>
                    <a:pt x="113" y="132"/>
                    <a:pt x="118" y="134"/>
                  </a:cubicBezTo>
                  <a:cubicBezTo>
                    <a:pt x="123" y="136"/>
                    <a:pt x="133" y="143"/>
                    <a:pt x="124" y="140"/>
                  </a:cubicBezTo>
                  <a:cubicBezTo>
                    <a:pt x="115" y="137"/>
                    <a:pt x="113" y="133"/>
                    <a:pt x="105" y="132"/>
                  </a:cubicBezTo>
                  <a:cubicBezTo>
                    <a:pt x="96" y="132"/>
                    <a:pt x="88" y="130"/>
                    <a:pt x="85" y="131"/>
                  </a:cubicBezTo>
                  <a:cubicBezTo>
                    <a:pt x="83" y="132"/>
                    <a:pt x="79" y="136"/>
                    <a:pt x="74" y="136"/>
                  </a:cubicBezTo>
                  <a:cubicBezTo>
                    <a:pt x="70" y="136"/>
                    <a:pt x="68" y="137"/>
                    <a:pt x="67" y="140"/>
                  </a:cubicBezTo>
                  <a:cubicBezTo>
                    <a:pt x="66" y="143"/>
                    <a:pt x="64" y="143"/>
                    <a:pt x="61" y="144"/>
                  </a:cubicBezTo>
                  <a:cubicBezTo>
                    <a:pt x="58" y="145"/>
                    <a:pt x="59" y="151"/>
                    <a:pt x="63" y="152"/>
                  </a:cubicBezTo>
                  <a:cubicBezTo>
                    <a:pt x="66" y="152"/>
                    <a:pt x="68" y="153"/>
                    <a:pt x="72" y="151"/>
                  </a:cubicBezTo>
                  <a:cubicBezTo>
                    <a:pt x="76" y="150"/>
                    <a:pt x="71" y="155"/>
                    <a:pt x="77" y="155"/>
                  </a:cubicBezTo>
                  <a:cubicBezTo>
                    <a:pt x="82" y="154"/>
                    <a:pt x="82" y="156"/>
                    <a:pt x="87" y="153"/>
                  </a:cubicBezTo>
                  <a:cubicBezTo>
                    <a:pt x="91" y="151"/>
                    <a:pt x="94" y="139"/>
                    <a:pt x="94" y="143"/>
                  </a:cubicBezTo>
                  <a:cubicBezTo>
                    <a:pt x="94" y="147"/>
                    <a:pt x="92" y="147"/>
                    <a:pt x="96" y="147"/>
                  </a:cubicBezTo>
                  <a:cubicBezTo>
                    <a:pt x="100" y="147"/>
                    <a:pt x="91" y="151"/>
                    <a:pt x="95" y="151"/>
                  </a:cubicBezTo>
                  <a:cubicBezTo>
                    <a:pt x="98" y="151"/>
                    <a:pt x="87" y="155"/>
                    <a:pt x="92" y="155"/>
                  </a:cubicBezTo>
                  <a:cubicBezTo>
                    <a:pt x="97" y="155"/>
                    <a:pt x="76" y="159"/>
                    <a:pt x="84" y="159"/>
                  </a:cubicBezTo>
                  <a:cubicBezTo>
                    <a:pt x="92" y="159"/>
                    <a:pt x="100" y="158"/>
                    <a:pt x="94" y="162"/>
                  </a:cubicBezTo>
                  <a:cubicBezTo>
                    <a:pt x="88" y="165"/>
                    <a:pt x="82" y="170"/>
                    <a:pt x="87" y="169"/>
                  </a:cubicBezTo>
                  <a:cubicBezTo>
                    <a:pt x="92" y="168"/>
                    <a:pt x="102" y="167"/>
                    <a:pt x="99" y="167"/>
                  </a:cubicBezTo>
                  <a:cubicBezTo>
                    <a:pt x="96" y="168"/>
                    <a:pt x="93" y="169"/>
                    <a:pt x="101" y="170"/>
                  </a:cubicBezTo>
                  <a:cubicBezTo>
                    <a:pt x="108" y="170"/>
                    <a:pt x="113" y="166"/>
                    <a:pt x="118" y="160"/>
                  </a:cubicBezTo>
                  <a:cubicBezTo>
                    <a:pt x="123" y="154"/>
                    <a:pt x="128" y="154"/>
                    <a:pt x="124" y="159"/>
                  </a:cubicBezTo>
                  <a:cubicBezTo>
                    <a:pt x="120" y="163"/>
                    <a:pt x="112" y="168"/>
                    <a:pt x="109" y="171"/>
                  </a:cubicBezTo>
                  <a:cubicBezTo>
                    <a:pt x="107" y="175"/>
                    <a:pt x="105" y="174"/>
                    <a:pt x="100" y="175"/>
                  </a:cubicBezTo>
                  <a:cubicBezTo>
                    <a:pt x="95" y="175"/>
                    <a:pt x="90" y="177"/>
                    <a:pt x="85" y="174"/>
                  </a:cubicBezTo>
                  <a:cubicBezTo>
                    <a:pt x="80" y="172"/>
                    <a:pt x="80" y="171"/>
                    <a:pt x="78" y="168"/>
                  </a:cubicBezTo>
                  <a:cubicBezTo>
                    <a:pt x="76" y="164"/>
                    <a:pt x="71" y="161"/>
                    <a:pt x="64" y="161"/>
                  </a:cubicBezTo>
                  <a:cubicBezTo>
                    <a:pt x="57" y="161"/>
                    <a:pt x="44" y="160"/>
                    <a:pt x="50" y="165"/>
                  </a:cubicBezTo>
                  <a:cubicBezTo>
                    <a:pt x="55" y="170"/>
                    <a:pt x="51" y="172"/>
                    <a:pt x="60" y="173"/>
                  </a:cubicBezTo>
                  <a:cubicBezTo>
                    <a:pt x="68" y="174"/>
                    <a:pt x="58" y="176"/>
                    <a:pt x="62" y="177"/>
                  </a:cubicBezTo>
                  <a:cubicBezTo>
                    <a:pt x="65" y="178"/>
                    <a:pt x="72" y="181"/>
                    <a:pt x="70" y="18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9" name="Freeform 699"/>
            <p:cNvSpPr>
              <a:spLocks/>
            </p:cNvSpPr>
            <p:nvPr/>
          </p:nvSpPr>
          <p:spPr bwMode="auto">
            <a:xfrm>
              <a:off x="7861300" y="2132608"/>
              <a:ext cx="84138" cy="23812"/>
            </a:xfrm>
            <a:custGeom>
              <a:avLst/>
              <a:gdLst/>
              <a:ahLst/>
              <a:cxnLst>
                <a:cxn ang="0">
                  <a:pos x="41" y="10"/>
                </a:cxn>
                <a:cxn ang="0">
                  <a:pos x="38" y="6"/>
                </a:cxn>
                <a:cxn ang="0">
                  <a:pos x="11" y="4"/>
                </a:cxn>
                <a:cxn ang="0">
                  <a:pos x="7" y="8"/>
                </a:cxn>
                <a:cxn ang="0">
                  <a:pos x="25" y="10"/>
                </a:cxn>
                <a:cxn ang="0">
                  <a:pos x="41" y="10"/>
                </a:cxn>
              </a:cxnLst>
              <a:rect l="0" t="0" r="r" b="b"/>
              <a:pathLst>
                <a:path w="44" h="12">
                  <a:moveTo>
                    <a:pt x="41" y="10"/>
                  </a:moveTo>
                  <a:cubicBezTo>
                    <a:pt x="38" y="8"/>
                    <a:pt x="42" y="7"/>
                    <a:pt x="38" y="6"/>
                  </a:cubicBezTo>
                  <a:cubicBezTo>
                    <a:pt x="33" y="5"/>
                    <a:pt x="3" y="0"/>
                    <a:pt x="11" y="4"/>
                  </a:cubicBezTo>
                  <a:cubicBezTo>
                    <a:pt x="19" y="7"/>
                    <a:pt x="0" y="8"/>
                    <a:pt x="7" y="8"/>
                  </a:cubicBezTo>
                  <a:cubicBezTo>
                    <a:pt x="15" y="8"/>
                    <a:pt x="20" y="8"/>
                    <a:pt x="25" y="10"/>
                  </a:cubicBezTo>
                  <a:cubicBezTo>
                    <a:pt x="30" y="12"/>
                    <a:pt x="44" y="12"/>
                    <a:pt x="41" y="1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0" name="Freeform 700"/>
            <p:cNvSpPr>
              <a:spLocks/>
            </p:cNvSpPr>
            <p:nvPr/>
          </p:nvSpPr>
          <p:spPr bwMode="auto">
            <a:xfrm>
              <a:off x="7681913" y="2151658"/>
              <a:ext cx="28575" cy="7937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3" y="0"/>
                </a:cxn>
                <a:cxn ang="0">
                  <a:pos x="12" y="3"/>
                </a:cxn>
              </a:cxnLst>
              <a:rect l="0" t="0" r="r" b="b"/>
              <a:pathLst>
                <a:path w="15" h="4">
                  <a:moveTo>
                    <a:pt x="12" y="3"/>
                  </a:moveTo>
                  <a:cubicBezTo>
                    <a:pt x="10" y="4"/>
                    <a:pt x="0" y="0"/>
                    <a:pt x="3" y="0"/>
                  </a:cubicBezTo>
                  <a:cubicBezTo>
                    <a:pt x="6" y="0"/>
                    <a:pt x="15" y="2"/>
                    <a:pt x="12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1" name="Freeform 701"/>
            <p:cNvSpPr>
              <a:spLocks/>
            </p:cNvSpPr>
            <p:nvPr/>
          </p:nvSpPr>
          <p:spPr bwMode="auto">
            <a:xfrm>
              <a:off x="7810500" y="2310408"/>
              <a:ext cx="28575" cy="11112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" y="4"/>
                </a:cxn>
                <a:cxn ang="0">
                  <a:pos x="10" y="0"/>
                </a:cxn>
              </a:cxnLst>
              <a:rect l="0" t="0" r="r" b="b"/>
              <a:pathLst>
                <a:path w="15" h="6">
                  <a:moveTo>
                    <a:pt x="10" y="0"/>
                  </a:moveTo>
                  <a:cubicBezTo>
                    <a:pt x="8" y="0"/>
                    <a:pt x="0" y="3"/>
                    <a:pt x="3" y="4"/>
                  </a:cubicBezTo>
                  <a:cubicBezTo>
                    <a:pt x="5" y="6"/>
                    <a:pt x="15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2" name="Freeform 702"/>
            <p:cNvSpPr>
              <a:spLocks/>
            </p:cNvSpPr>
            <p:nvPr/>
          </p:nvSpPr>
          <p:spPr bwMode="auto">
            <a:xfrm>
              <a:off x="6103938" y="3007320"/>
              <a:ext cx="20637" cy="20638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1" y="10"/>
                </a:cxn>
                <a:cxn ang="0">
                  <a:pos x="10" y="2"/>
                </a:cxn>
              </a:cxnLst>
              <a:rect l="0" t="0" r="r" b="b"/>
              <a:pathLst>
                <a:path w="11" h="11">
                  <a:moveTo>
                    <a:pt x="10" y="2"/>
                  </a:moveTo>
                  <a:cubicBezTo>
                    <a:pt x="8" y="0"/>
                    <a:pt x="0" y="9"/>
                    <a:pt x="1" y="10"/>
                  </a:cubicBezTo>
                  <a:cubicBezTo>
                    <a:pt x="2" y="11"/>
                    <a:pt x="11" y="2"/>
                    <a:pt x="10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3" name="Freeform 703"/>
            <p:cNvSpPr>
              <a:spLocks/>
            </p:cNvSpPr>
            <p:nvPr/>
          </p:nvSpPr>
          <p:spPr bwMode="auto">
            <a:xfrm>
              <a:off x="6134100" y="2999383"/>
              <a:ext cx="9525" cy="793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2"/>
                </a:cxn>
                <a:cxn ang="0">
                  <a:pos x="0" y="2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cubicBezTo>
                    <a:pt x="0" y="3"/>
                    <a:pt x="5" y="4"/>
                    <a:pt x="5" y="2"/>
                  </a:cubicBezTo>
                  <a:cubicBezTo>
                    <a:pt x="5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4" name="Freeform 704"/>
            <p:cNvSpPr>
              <a:spLocks/>
            </p:cNvSpPr>
            <p:nvPr/>
          </p:nvSpPr>
          <p:spPr bwMode="auto">
            <a:xfrm>
              <a:off x="5629275" y="3007320"/>
              <a:ext cx="25400" cy="28575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7" y="0"/>
                </a:cxn>
                <a:cxn ang="0">
                  <a:pos x="0" y="4"/>
                </a:cxn>
                <a:cxn ang="0">
                  <a:pos x="11" y="5"/>
                </a:cxn>
              </a:cxnLst>
              <a:rect l="0" t="0" r="r" b="b"/>
              <a:pathLst>
                <a:path w="13" h="15">
                  <a:moveTo>
                    <a:pt x="11" y="5"/>
                  </a:moveTo>
                  <a:cubicBezTo>
                    <a:pt x="13" y="2"/>
                    <a:pt x="8" y="0"/>
                    <a:pt x="7" y="0"/>
                  </a:cubicBezTo>
                  <a:cubicBezTo>
                    <a:pt x="5" y="0"/>
                    <a:pt x="0" y="3"/>
                    <a:pt x="0" y="4"/>
                  </a:cubicBezTo>
                  <a:cubicBezTo>
                    <a:pt x="1" y="6"/>
                    <a:pt x="6" y="15"/>
                    <a:pt x="11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5" name="Freeform 705"/>
            <p:cNvSpPr>
              <a:spLocks/>
            </p:cNvSpPr>
            <p:nvPr/>
          </p:nvSpPr>
          <p:spPr bwMode="auto">
            <a:xfrm>
              <a:off x="2178050" y="2062758"/>
              <a:ext cx="12700" cy="11112"/>
            </a:xfrm>
            <a:custGeom>
              <a:avLst/>
              <a:gdLst/>
              <a:ahLst/>
              <a:cxnLst>
                <a:cxn ang="0">
                  <a:pos x="7" y="5"/>
                </a:cxn>
                <a:cxn ang="0">
                  <a:pos x="2" y="3"/>
                </a:cxn>
                <a:cxn ang="0">
                  <a:pos x="7" y="5"/>
                </a:cxn>
              </a:cxnLst>
              <a:rect l="0" t="0" r="r" b="b"/>
              <a:pathLst>
                <a:path w="7" h="6">
                  <a:moveTo>
                    <a:pt x="7" y="5"/>
                  </a:moveTo>
                  <a:cubicBezTo>
                    <a:pt x="7" y="6"/>
                    <a:pt x="0" y="5"/>
                    <a:pt x="2" y="3"/>
                  </a:cubicBezTo>
                  <a:cubicBezTo>
                    <a:pt x="5" y="0"/>
                    <a:pt x="7" y="3"/>
                    <a:pt x="7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6" name="Freeform 706"/>
            <p:cNvSpPr>
              <a:spLocks/>
            </p:cNvSpPr>
            <p:nvPr/>
          </p:nvSpPr>
          <p:spPr bwMode="auto">
            <a:xfrm>
              <a:off x="4041775" y="4783733"/>
              <a:ext cx="9525" cy="7937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1" y="1"/>
                </a:cxn>
                <a:cxn ang="0">
                  <a:pos x="5" y="1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5" y="4"/>
                    <a:pt x="0" y="2"/>
                    <a:pt x="1" y="1"/>
                  </a:cubicBezTo>
                  <a:cubicBezTo>
                    <a:pt x="1" y="0"/>
                    <a:pt x="5" y="0"/>
                    <a:pt x="5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7" name="Freeform 707"/>
            <p:cNvSpPr>
              <a:spLocks/>
            </p:cNvSpPr>
            <p:nvPr/>
          </p:nvSpPr>
          <p:spPr bwMode="auto">
            <a:xfrm>
              <a:off x="3976688" y="4772620"/>
              <a:ext cx="9525" cy="11113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0" y="3"/>
                </a:cxn>
                <a:cxn ang="0">
                  <a:pos x="5" y="2"/>
                </a:cxn>
              </a:cxnLst>
              <a:rect l="0" t="0" r="r" b="b"/>
              <a:pathLst>
                <a:path w="5" h="6">
                  <a:moveTo>
                    <a:pt x="5" y="2"/>
                  </a:moveTo>
                  <a:cubicBezTo>
                    <a:pt x="5" y="5"/>
                    <a:pt x="0" y="6"/>
                    <a:pt x="0" y="3"/>
                  </a:cubicBezTo>
                  <a:cubicBezTo>
                    <a:pt x="0" y="0"/>
                    <a:pt x="5" y="0"/>
                    <a:pt x="5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8" name="Freeform 708"/>
            <p:cNvSpPr>
              <a:spLocks/>
            </p:cNvSpPr>
            <p:nvPr/>
          </p:nvSpPr>
          <p:spPr bwMode="auto">
            <a:xfrm>
              <a:off x="4203700" y="5667970"/>
              <a:ext cx="34925" cy="23813"/>
            </a:xfrm>
            <a:custGeom>
              <a:avLst/>
              <a:gdLst/>
              <a:ahLst/>
              <a:cxnLst>
                <a:cxn ang="0">
                  <a:pos x="15" y="6"/>
                </a:cxn>
                <a:cxn ang="0">
                  <a:pos x="1" y="5"/>
                </a:cxn>
                <a:cxn ang="0">
                  <a:pos x="15" y="6"/>
                </a:cxn>
              </a:cxnLst>
              <a:rect l="0" t="0" r="r" b="b"/>
              <a:pathLst>
                <a:path w="18" h="13">
                  <a:moveTo>
                    <a:pt x="15" y="6"/>
                  </a:moveTo>
                  <a:cubicBezTo>
                    <a:pt x="18" y="0"/>
                    <a:pt x="0" y="3"/>
                    <a:pt x="1" y="5"/>
                  </a:cubicBezTo>
                  <a:cubicBezTo>
                    <a:pt x="2" y="8"/>
                    <a:pt x="12" y="13"/>
                    <a:pt x="15" y="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9" name="Freeform 709"/>
            <p:cNvSpPr>
              <a:spLocks/>
            </p:cNvSpPr>
            <p:nvPr/>
          </p:nvSpPr>
          <p:spPr bwMode="auto">
            <a:xfrm>
              <a:off x="1236663" y="2672358"/>
              <a:ext cx="3175" cy="158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0" name="Freeform 710"/>
            <p:cNvSpPr>
              <a:spLocks/>
            </p:cNvSpPr>
            <p:nvPr/>
          </p:nvSpPr>
          <p:spPr bwMode="auto">
            <a:xfrm>
              <a:off x="8489950" y="5515570"/>
              <a:ext cx="53975" cy="49213"/>
            </a:xfrm>
            <a:custGeom>
              <a:avLst/>
              <a:gdLst/>
              <a:ahLst/>
              <a:cxnLst>
                <a:cxn ang="0">
                  <a:pos x="14" y="14"/>
                </a:cxn>
                <a:cxn ang="0">
                  <a:pos x="6" y="25"/>
                </a:cxn>
                <a:cxn ang="0">
                  <a:pos x="21" y="13"/>
                </a:cxn>
                <a:cxn ang="0">
                  <a:pos x="26" y="2"/>
                </a:cxn>
                <a:cxn ang="0">
                  <a:pos x="14" y="14"/>
                </a:cxn>
              </a:cxnLst>
              <a:rect l="0" t="0" r="r" b="b"/>
              <a:pathLst>
                <a:path w="29" h="26">
                  <a:moveTo>
                    <a:pt x="14" y="14"/>
                  </a:moveTo>
                  <a:cubicBezTo>
                    <a:pt x="15" y="17"/>
                    <a:pt x="0" y="26"/>
                    <a:pt x="6" y="25"/>
                  </a:cubicBezTo>
                  <a:cubicBezTo>
                    <a:pt x="11" y="24"/>
                    <a:pt x="19" y="14"/>
                    <a:pt x="21" y="13"/>
                  </a:cubicBezTo>
                  <a:cubicBezTo>
                    <a:pt x="23" y="11"/>
                    <a:pt x="29" y="5"/>
                    <a:pt x="26" y="2"/>
                  </a:cubicBezTo>
                  <a:cubicBezTo>
                    <a:pt x="24" y="0"/>
                    <a:pt x="14" y="12"/>
                    <a:pt x="14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1" name="Freeform 711"/>
            <p:cNvSpPr>
              <a:spLocks/>
            </p:cNvSpPr>
            <p:nvPr/>
          </p:nvSpPr>
          <p:spPr bwMode="auto">
            <a:xfrm>
              <a:off x="7724775" y="3494683"/>
              <a:ext cx="38100" cy="19050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2" y="1"/>
                </a:cxn>
                <a:cxn ang="0">
                  <a:pos x="18" y="3"/>
                </a:cxn>
              </a:cxnLst>
              <a:rect l="0" t="0" r="r" b="b"/>
              <a:pathLst>
                <a:path w="20" h="10">
                  <a:moveTo>
                    <a:pt x="18" y="3"/>
                  </a:moveTo>
                  <a:cubicBezTo>
                    <a:pt x="20" y="0"/>
                    <a:pt x="0" y="1"/>
                    <a:pt x="2" y="1"/>
                  </a:cubicBezTo>
                  <a:cubicBezTo>
                    <a:pt x="4" y="2"/>
                    <a:pt x="15" y="10"/>
                    <a:pt x="18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2" name="Freeform 712"/>
            <p:cNvSpPr>
              <a:spLocks/>
            </p:cNvSpPr>
            <p:nvPr/>
          </p:nvSpPr>
          <p:spPr bwMode="auto">
            <a:xfrm>
              <a:off x="8083550" y="6199783"/>
              <a:ext cx="95250" cy="80962"/>
            </a:xfrm>
            <a:custGeom>
              <a:avLst/>
              <a:gdLst/>
              <a:ahLst/>
              <a:cxnLst>
                <a:cxn ang="0">
                  <a:pos x="44" y="35"/>
                </a:cxn>
                <a:cxn ang="0">
                  <a:pos x="27" y="28"/>
                </a:cxn>
                <a:cxn ang="0">
                  <a:pos x="7" y="11"/>
                </a:cxn>
                <a:cxn ang="0">
                  <a:pos x="2" y="8"/>
                </a:cxn>
                <a:cxn ang="0">
                  <a:pos x="4" y="4"/>
                </a:cxn>
                <a:cxn ang="0">
                  <a:pos x="0" y="0"/>
                </a:cxn>
                <a:cxn ang="0">
                  <a:pos x="0" y="38"/>
                </a:cxn>
                <a:cxn ang="0">
                  <a:pos x="18" y="38"/>
                </a:cxn>
                <a:cxn ang="0">
                  <a:pos x="28" y="42"/>
                </a:cxn>
                <a:cxn ang="0">
                  <a:pos x="37" y="39"/>
                </a:cxn>
                <a:cxn ang="0">
                  <a:pos x="44" y="35"/>
                </a:cxn>
              </a:cxnLst>
              <a:rect l="0" t="0" r="r" b="b"/>
              <a:pathLst>
                <a:path w="50" h="42">
                  <a:moveTo>
                    <a:pt x="44" y="35"/>
                  </a:moveTo>
                  <a:cubicBezTo>
                    <a:pt x="38" y="35"/>
                    <a:pt x="34" y="34"/>
                    <a:pt x="27" y="28"/>
                  </a:cubicBezTo>
                  <a:cubicBezTo>
                    <a:pt x="19" y="22"/>
                    <a:pt x="10" y="13"/>
                    <a:pt x="7" y="11"/>
                  </a:cubicBezTo>
                  <a:cubicBezTo>
                    <a:pt x="3" y="9"/>
                    <a:pt x="0" y="9"/>
                    <a:pt x="2" y="8"/>
                  </a:cubicBezTo>
                  <a:cubicBezTo>
                    <a:pt x="4" y="6"/>
                    <a:pt x="7" y="6"/>
                    <a:pt x="4" y="4"/>
                  </a:cubicBezTo>
                  <a:cubicBezTo>
                    <a:pt x="3" y="3"/>
                    <a:pt x="2" y="1"/>
                    <a:pt x="0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15" y="38"/>
                    <a:pt x="18" y="38"/>
                  </a:cubicBezTo>
                  <a:cubicBezTo>
                    <a:pt x="21" y="38"/>
                    <a:pt x="25" y="40"/>
                    <a:pt x="28" y="42"/>
                  </a:cubicBezTo>
                  <a:cubicBezTo>
                    <a:pt x="31" y="41"/>
                    <a:pt x="34" y="39"/>
                    <a:pt x="37" y="39"/>
                  </a:cubicBezTo>
                  <a:cubicBezTo>
                    <a:pt x="40" y="40"/>
                    <a:pt x="50" y="35"/>
                    <a:pt x="44" y="3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3" name="Freeform 713"/>
            <p:cNvSpPr>
              <a:spLocks/>
            </p:cNvSpPr>
            <p:nvPr/>
          </p:nvSpPr>
          <p:spPr bwMode="auto">
            <a:xfrm>
              <a:off x="7983538" y="6190258"/>
              <a:ext cx="152400" cy="119062"/>
            </a:xfrm>
            <a:custGeom>
              <a:avLst/>
              <a:gdLst/>
              <a:ahLst/>
              <a:cxnLst>
                <a:cxn ang="0">
                  <a:pos x="52" y="43"/>
                </a:cxn>
                <a:cxn ang="0">
                  <a:pos x="52" y="5"/>
                </a:cxn>
                <a:cxn ang="0">
                  <a:pos x="46" y="3"/>
                </a:cxn>
                <a:cxn ang="0">
                  <a:pos x="41" y="2"/>
                </a:cxn>
                <a:cxn ang="0">
                  <a:pos x="36" y="5"/>
                </a:cxn>
                <a:cxn ang="0">
                  <a:pos x="32" y="5"/>
                </a:cxn>
                <a:cxn ang="0">
                  <a:pos x="31" y="10"/>
                </a:cxn>
                <a:cxn ang="0">
                  <a:pos x="29" y="16"/>
                </a:cxn>
                <a:cxn ang="0">
                  <a:pos x="32" y="17"/>
                </a:cxn>
                <a:cxn ang="0">
                  <a:pos x="41" y="16"/>
                </a:cxn>
                <a:cxn ang="0">
                  <a:pos x="38" y="21"/>
                </a:cxn>
                <a:cxn ang="0">
                  <a:pos x="33" y="26"/>
                </a:cxn>
                <a:cxn ang="0">
                  <a:pos x="39" y="31"/>
                </a:cxn>
                <a:cxn ang="0">
                  <a:pos x="43" y="34"/>
                </a:cxn>
                <a:cxn ang="0">
                  <a:pos x="33" y="33"/>
                </a:cxn>
                <a:cxn ang="0">
                  <a:pos x="27" y="33"/>
                </a:cxn>
                <a:cxn ang="0">
                  <a:pos x="25" y="32"/>
                </a:cxn>
                <a:cxn ang="0">
                  <a:pos x="27" y="28"/>
                </a:cxn>
                <a:cxn ang="0">
                  <a:pos x="27" y="24"/>
                </a:cxn>
                <a:cxn ang="0">
                  <a:pos x="25" y="25"/>
                </a:cxn>
                <a:cxn ang="0">
                  <a:pos x="22" y="29"/>
                </a:cxn>
                <a:cxn ang="0">
                  <a:pos x="19" y="29"/>
                </a:cxn>
                <a:cxn ang="0">
                  <a:pos x="14" y="28"/>
                </a:cxn>
                <a:cxn ang="0">
                  <a:pos x="8" y="27"/>
                </a:cxn>
                <a:cxn ang="0">
                  <a:pos x="2" y="32"/>
                </a:cxn>
                <a:cxn ang="0">
                  <a:pos x="8" y="30"/>
                </a:cxn>
                <a:cxn ang="0">
                  <a:pos x="11" y="31"/>
                </a:cxn>
                <a:cxn ang="0">
                  <a:pos x="14" y="32"/>
                </a:cxn>
                <a:cxn ang="0">
                  <a:pos x="17" y="34"/>
                </a:cxn>
                <a:cxn ang="0">
                  <a:pos x="11" y="35"/>
                </a:cxn>
                <a:cxn ang="0">
                  <a:pos x="13" y="39"/>
                </a:cxn>
                <a:cxn ang="0">
                  <a:pos x="20" y="39"/>
                </a:cxn>
                <a:cxn ang="0">
                  <a:pos x="22" y="42"/>
                </a:cxn>
                <a:cxn ang="0">
                  <a:pos x="22" y="44"/>
                </a:cxn>
                <a:cxn ang="0">
                  <a:pos x="29" y="44"/>
                </a:cxn>
                <a:cxn ang="0">
                  <a:pos x="33" y="43"/>
                </a:cxn>
                <a:cxn ang="0">
                  <a:pos x="37" y="49"/>
                </a:cxn>
                <a:cxn ang="0">
                  <a:pos x="46" y="54"/>
                </a:cxn>
                <a:cxn ang="0">
                  <a:pos x="44" y="51"/>
                </a:cxn>
                <a:cxn ang="0">
                  <a:pos x="60" y="58"/>
                </a:cxn>
                <a:cxn ang="0">
                  <a:pos x="53" y="47"/>
                </a:cxn>
                <a:cxn ang="0">
                  <a:pos x="69" y="49"/>
                </a:cxn>
                <a:cxn ang="0">
                  <a:pos x="79" y="47"/>
                </a:cxn>
                <a:cxn ang="0">
                  <a:pos x="80" y="47"/>
                </a:cxn>
                <a:cxn ang="0">
                  <a:pos x="70" y="43"/>
                </a:cxn>
                <a:cxn ang="0">
                  <a:pos x="52" y="43"/>
                </a:cxn>
              </a:cxnLst>
              <a:rect l="0" t="0" r="r" b="b"/>
              <a:pathLst>
                <a:path w="80" h="62">
                  <a:moveTo>
                    <a:pt x="52" y="43"/>
                  </a:moveTo>
                  <a:cubicBezTo>
                    <a:pt x="52" y="5"/>
                    <a:pt x="52" y="5"/>
                    <a:pt x="52" y="5"/>
                  </a:cubicBezTo>
                  <a:cubicBezTo>
                    <a:pt x="50" y="4"/>
                    <a:pt x="48" y="3"/>
                    <a:pt x="46" y="3"/>
                  </a:cubicBezTo>
                  <a:cubicBezTo>
                    <a:pt x="42" y="2"/>
                    <a:pt x="43" y="0"/>
                    <a:pt x="41" y="2"/>
                  </a:cubicBezTo>
                  <a:cubicBezTo>
                    <a:pt x="39" y="3"/>
                    <a:pt x="39" y="5"/>
                    <a:pt x="36" y="5"/>
                  </a:cubicBezTo>
                  <a:cubicBezTo>
                    <a:pt x="33" y="5"/>
                    <a:pt x="33" y="4"/>
                    <a:pt x="32" y="5"/>
                  </a:cubicBezTo>
                  <a:cubicBezTo>
                    <a:pt x="31" y="6"/>
                    <a:pt x="33" y="8"/>
                    <a:pt x="31" y="10"/>
                  </a:cubicBezTo>
                  <a:cubicBezTo>
                    <a:pt x="29" y="12"/>
                    <a:pt x="29" y="15"/>
                    <a:pt x="29" y="16"/>
                  </a:cubicBezTo>
                  <a:cubicBezTo>
                    <a:pt x="30" y="18"/>
                    <a:pt x="31" y="19"/>
                    <a:pt x="32" y="17"/>
                  </a:cubicBezTo>
                  <a:cubicBezTo>
                    <a:pt x="33" y="16"/>
                    <a:pt x="42" y="14"/>
                    <a:pt x="41" y="16"/>
                  </a:cubicBezTo>
                  <a:cubicBezTo>
                    <a:pt x="41" y="17"/>
                    <a:pt x="40" y="20"/>
                    <a:pt x="38" y="21"/>
                  </a:cubicBezTo>
                  <a:cubicBezTo>
                    <a:pt x="35" y="21"/>
                    <a:pt x="33" y="24"/>
                    <a:pt x="33" y="26"/>
                  </a:cubicBezTo>
                  <a:cubicBezTo>
                    <a:pt x="33" y="29"/>
                    <a:pt x="36" y="29"/>
                    <a:pt x="39" y="31"/>
                  </a:cubicBezTo>
                  <a:cubicBezTo>
                    <a:pt x="41" y="33"/>
                    <a:pt x="46" y="35"/>
                    <a:pt x="43" y="34"/>
                  </a:cubicBezTo>
                  <a:cubicBezTo>
                    <a:pt x="40" y="33"/>
                    <a:pt x="35" y="32"/>
                    <a:pt x="33" y="33"/>
                  </a:cubicBezTo>
                  <a:cubicBezTo>
                    <a:pt x="30" y="35"/>
                    <a:pt x="29" y="35"/>
                    <a:pt x="27" y="33"/>
                  </a:cubicBezTo>
                  <a:cubicBezTo>
                    <a:pt x="25" y="32"/>
                    <a:pt x="22" y="32"/>
                    <a:pt x="25" y="32"/>
                  </a:cubicBezTo>
                  <a:cubicBezTo>
                    <a:pt x="29" y="31"/>
                    <a:pt x="27" y="30"/>
                    <a:pt x="27" y="28"/>
                  </a:cubicBezTo>
                  <a:cubicBezTo>
                    <a:pt x="27" y="26"/>
                    <a:pt x="28" y="25"/>
                    <a:pt x="27" y="24"/>
                  </a:cubicBezTo>
                  <a:cubicBezTo>
                    <a:pt x="27" y="22"/>
                    <a:pt x="27" y="23"/>
                    <a:pt x="25" y="25"/>
                  </a:cubicBezTo>
                  <a:cubicBezTo>
                    <a:pt x="23" y="27"/>
                    <a:pt x="23" y="29"/>
                    <a:pt x="22" y="29"/>
                  </a:cubicBezTo>
                  <a:cubicBezTo>
                    <a:pt x="21" y="30"/>
                    <a:pt x="21" y="29"/>
                    <a:pt x="19" y="29"/>
                  </a:cubicBezTo>
                  <a:cubicBezTo>
                    <a:pt x="17" y="29"/>
                    <a:pt x="17" y="28"/>
                    <a:pt x="14" y="28"/>
                  </a:cubicBezTo>
                  <a:cubicBezTo>
                    <a:pt x="12" y="28"/>
                    <a:pt x="9" y="26"/>
                    <a:pt x="8" y="27"/>
                  </a:cubicBezTo>
                  <a:cubicBezTo>
                    <a:pt x="6" y="28"/>
                    <a:pt x="0" y="32"/>
                    <a:pt x="2" y="32"/>
                  </a:cubicBezTo>
                  <a:cubicBezTo>
                    <a:pt x="5" y="32"/>
                    <a:pt x="7" y="28"/>
                    <a:pt x="8" y="30"/>
                  </a:cubicBezTo>
                  <a:cubicBezTo>
                    <a:pt x="9" y="31"/>
                    <a:pt x="9" y="33"/>
                    <a:pt x="11" y="31"/>
                  </a:cubicBezTo>
                  <a:cubicBezTo>
                    <a:pt x="12" y="29"/>
                    <a:pt x="13" y="30"/>
                    <a:pt x="14" y="32"/>
                  </a:cubicBezTo>
                  <a:cubicBezTo>
                    <a:pt x="16" y="33"/>
                    <a:pt x="19" y="33"/>
                    <a:pt x="17" y="34"/>
                  </a:cubicBezTo>
                  <a:cubicBezTo>
                    <a:pt x="15" y="35"/>
                    <a:pt x="11" y="34"/>
                    <a:pt x="11" y="35"/>
                  </a:cubicBezTo>
                  <a:cubicBezTo>
                    <a:pt x="10" y="36"/>
                    <a:pt x="9" y="40"/>
                    <a:pt x="13" y="39"/>
                  </a:cubicBezTo>
                  <a:cubicBezTo>
                    <a:pt x="16" y="38"/>
                    <a:pt x="16" y="36"/>
                    <a:pt x="20" y="39"/>
                  </a:cubicBezTo>
                  <a:cubicBezTo>
                    <a:pt x="23" y="42"/>
                    <a:pt x="24" y="41"/>
                    <a:pt x="22" y="42"/>
                  </a:cubicBezTo>
                  <a:cubicBezTo>
                    <a:pt x="19" y="42"/>
                    <a:pt x="19" y="43"/>
                    <a:pt x="22" y="44"/>
                  </a:cubicBezTo>
                  <a:cubicBezTo>
                    <a:pt x="24" y="44"/>
                    <a:pt x="29" y="46"/>
                    <a:pt x="29" y="44"/>
                  </a:cubicBezTo>
                  <a:cubicBezTo>
                    <a:pt x="29" y="42"/>
                    <a:pt x="31" y="41"/>
                    <a:pt x="33" y="43"/>
                  </a:cubicBezTo>
                  <a:cubicBezTo>
                    <a:pt x="35" y="46"/>
                    <a:pt x="35" y="47"/>
                    <a:pt x="37" y="49"/>
                  </a:cubicBezTo>
                  <a:cubicBezTo>
                    <a:pt x="39" y="51"/>
                    <a:pt x="47" y="57"/>
                    <a:pt x="46" y="54"/>
                  </a:cubicBezTo>
                  <a:cubicBezTo>
                    <a:pt x="44" y="52"/>
                    <a:pt x="42" y="50"/>
                    <a:pt x="44" y="51"/>
                  </a:cubicBezTo>
                  <a:cubicBezTo>
                    <a:pt x="47" y="51"/>
                    <a:pt x="63" y="62"/>
                    <a:pt x="60" y="58"/>
                  </a:cubicBezTo>
                  <a:cubicBezTo>
                    <a:pt x="57" y="53"/>
                    <a:pt x="49" y="47"/>
                    <a:pt x="53" y="47"/>
                  </a:cubicBezTo>
                  <a:cubicBezTo>
                    <a:pt x="56" y="47"/>
                    <a:pt x="65" y="49"/>
                    <a:pt x="69" y="49"/>
                  </a:cubicBezTo>
                  <a:cubicBezTo>
                    <a:pt x="74" y="49"/>
                    <a:pt x="77" y="48"/>
                    <a:pt x="79" y="47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77" y="45"/>
                    <a:pt x="73" y="43"/>
                    <a:pt x="70" y="43"/>
                  </a:cubicBezTo>
                  <a:cubicBezTo>
                    <a:pt x="67" y="43"/>
                    <a:pt x="52" y="43"/>
                    <a:pt x="52" y="4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4" name="Freeform 714"/>
            <p:cNvSpPr>
              <a:spLocks/>
            </p:cNvSpPr>
            <p:nvPr/>
          </p:nvSpPr>
          <p:spPr bwMode="auto">
            <a:xfrm>
              <a:off x="7966075" y="4445595"/>
              <a:ext cx="346075" cy="276225"/>
            </a:xfrm>
            <a:custGeom>
              <a:avLst/>
              <a:gdLst/>
              <a:ahLst/>
              <a:cxnLst>
                <a:cxn ang="0">
                  <a:pos x="163" y="67"/>
                </a:cxn>
                <a:cxn ang="0">
                  <a:pos x="173" y="59"/>
                </a:cxn>
                <a:cxn ang="0">
                  <a:pos x="180" y="41"/>
                </a:cxn>
                <a:cxn ang="0">
                  <a:pos x="165" y="41"/>
                </a:cxn>
                <a:cxn ang="0">
                  <a:pos x="164" y="35"/>
                </a:cxn>
                <a:cxn ang="0">
                  <a:pos x="156" y="24"/>
                </a:cxn>
                <a:cxn ang="0">
                  <a:pos x="151" y="23"/>
                </a:cxn>
                <a:cxn ang="0">
                  <a:pos x="148" y="24"/>
                </a:cxn>
                <a:cxn ang="0">
                  <a:pos x="140" y="22"/>
                </a:cxn>
                <a:cxn ang="0">
                  <a:pos x="140" y="14"/>
                </a:cxn>
                <a:cxn ang="0">
                  <a:pos x="143" y="11"/>
                </a:cxn>
                <a:cxn ang="0">
                  <a:pos x="112" y="20"/>
                </a:cxn>
                <a:cxn ang="0">
                  <a:pos x="94" y="12"/>
                </a:cxn>
                <a:cxn ang="0">
                  <a:pos x="67" y="11"/>
                </a:cxn>
                <a:cxn ang="0">
                  <a:pos x="44" y="1"/>
                </a:cxn>
                <a:cxn ang="0">
                  <a:pos x="25" y="11"/>
                </a:cxn>
                <a:cxn ang="0">
                  <a:pos x="28" y="33"/>
                </a:cxn>
                <a:cxn ang="0">
                  <a:pos x="24" y="12"/>
                </a:cxn>
                <a:cxn ang="0">
                  <a:pos x="18" y="3"/>
                </a:cxn>
                <a:cxn ang="0">
                  <a:pos x="8" y="11"/>
                </a:cxn>
                <a:cxn ang="0">
                  <a:pos x="1" y="31"/>
                </a:cxn>
                <a:cxn ang="0">
                  <a:pos x="10" y="37"/>
                </a:cxn>
                <a:cxn ang="0">
                  <a:pos x="15" y="52"/>
                </a:cxn>
                <a:cxn ang="0">
                  <a:pos x="28" y="62"/>
                </a:cxn>
                <a:cxn ang="0">
                  <a:pos x="42" y="60"/>
                </a:cxn>
                <a:cxn ang="0">
                  <a:pos x="57" y="71"/>
                </a:cxn>
                <a:cxn ang="0">
                  <a:pos x="73" y="71"/>
                </a:cxn>
                <a:cxn ang="0">
                  <a:pos x="74" y="90"/>
                </a:cxn>
                <a:cxn ang="0">
                  <a:pos x="76" y="113"/>
                </a:cxn>
                <a:cxn ang="0">
                  <a:pos x="82" y="127"/>
                </a:cxn>
                <a:cxn ang="0">
                  <a:pos x="100" y="143"/>
                </a:cxn>
                <a:cxn ang="0">
                  <a:pos x="108" y="143"/>
                </a:cxn>
                <a:cxn ang="0">
                  <a:pos x="126" y="128"/>
                </a:cxn>
                <a:cxn ang="0">
                  <a:pos x="126" y="120"/>
                </a:cxn>
                <a:cxn ang="0">
                  <a:pos x="117" y="100"/>
                </a:cxn>
                <a:cxn ang="0">
                  <a:pos x="137" y="102"/>
                </a:cxn>
                <a:cxn ang="0">
                  <a:pos x="145" y="100"/>
                </a:cxn>
                <a:cxn ang="0">
                  <a:pos x="172" y="87"/>
                </a:cxn>
                <a:cxn ang="0">
                  <a:pos x="171" y="86"/>
                </a:cxn>
              </a:cxnLst>
              <a:rect l="0" t="0" r="r" b="b"/>
              <a:pathLst>
                <a:path w="181" h="145">
                  <a:moveTo>
                    <a:pt x="162" y="76"/>
                  </a:moveTo>
                  <a:cubicBezTo>
                    <a:pt x="162" y="74"/>
                    <a:pt x="163" y="70"/>
                    <a:pt x="163" y="67"/>
                  </a:cubicBezTo>
                  <a:cubicBezTo>
                    <a:pt x="163" y="65"/>
                    <a:pt x="169" y="65"/>
                    <a:pt x="171" y="63"/>
                  </a:cubicBezTo>
                  <a:cubicBezTo>
                    <a:pt x="173" y="60"/>
                    <a:pt x="176" y="61"/>
                    <a:pt x="173" y="59"/>
                  </a:cubicBezTo>
                  <a:cubicBezTo>
                    <a:pt x="171" y="56"/>
                    <a:pt x="167" y="53"/>
                    <a:pt x="171" y="50"/>
                  </a:cubicBezTo>
                  <a:cubicBezTo>
                    <a:pt x="174" y="48"/>
                    <a:pt x="181" y="46"/>
                    <a:pt x="180" y="41"/>
                  </a:cubicBezTo>
                  <a:cubicBezTo>
                    <a:pt x="179" y="41"/>
                    <a:pt x="178" y="41"/>
                    <a:pt x="178" y="41"/>
                  </a:cubicBezTo>
                  <a:cubicBezTo>
                    <a:pt x="171" y="41"/>
                    <a:pt x="167" y="40"/>
                    <a:pt x="165" y="41"/>
                  </a:cubicBezTo>
                  <a:cubicBezTo>
                    <a:pt x="163" y="41"/>
                    <a:pt x="153" y="42"/>
                    <a:pt x="157" y="40"/>
                  </a:cubicBezTo>
                  <a:cubicBezTo>
                    <a:pt x="161" y="38"/>
                    <a:pt x="163" y="39"/>
                    <a:pt x="164" y="35"/>
                  </a:cubicBezTo>
                  <a:cubicBezTo>
                    <a:pt x="165" y="32"/>
                    <a:pt x="168" y="30"/>
                    <a:pt x="164" y="28"/>
                  </a:cubicBezTo>
                  <a:cubicBezTo>
                    <a:pt x="160" y="27"/>
                    <a:pt x="158" y="24"/>
                    <a:pt x="156" y="24"/>
                  </a:cubicBezTo>
                  <a:cubicBezTo>
                    <a:pt x="154" y="24"/>
                    <a:pt x="156" y="26"/>
                    <a:pt x="155" y="26"/>
                  </a:cubicBezTo>
                  <a:cubicBezTo>
                    <a:pt x="154" y="25"/>
                    <a:pt x="152" y="24"/>
                    <a:pt x="151" y="23"/>
                  </a:cubicBezTo>
                  <a:cubicBezTo>
                    <a:pt x="150" y="22"/>
                    <a:pt x="150" y="24"/>
                    <a:pt x="149" y="25"/>
                  </a:cubicBezTo>
                  <a:cubicBezTo>
                    <a:pt x="148" y="26"/>
                    <a:pt x="148" y="25"/>
                    <a:pt x="148" y="24"/>
                  </a:cubicBezTo>
                  <a:cubicBezTo>
                    <a:pt x="148" y="22"/>
                    <a:pt x="146" y="19"/>
                    <a:pt x="144" y="19"/>
                  </a:cubicBezTo>
                  <a:cubicBezTo>
                    <a:pt x="142" y="19"/>
                    <a:pt x="141" y="22"/>
                    <a:pt x="140" y="22"/>
                  </a:cubicBezTo>
                  <a:cubicBezTo>
                    <a:pt x="139" y="21"/>
                    <a:pt x="139" y="20"/>
                    <a:pt x="140" y="18"/>
                  </a:cubicBezTo>
                  <a:cubicBezTo>
                    <a:pt x="141" y="16"/>
                    <a:pt x="137" y="16"/>
                    <a:pt x="140" y="14"/>
                  </a:cubicBezTo>
                  <a:cubicBezTo>
                    <a:pt x="143" y="13"/>
                    <a:pt x="151" y="14"/>
                    <a:pt x="150" y="13"/>
                  </a:cubicBezTo>
                  <a:cubicBezTo>
                    <a:pt x="148" y="11"/>
                    <a:pt x="148" y="11"/>
                    <a:pt x="143" y="11"/>
                  </a:cubicBezTo>
                  <a:cubicBezTo>
                    <a:pt x="139" y="11"/>
                    <a:pt x="129" y="9"/>
                    <a:pt x="124" y="14"/>
                  </a:cubicBezTo>
                  <a:cubicBezTo>
                    <a:pt x="120" y="18"/>
                    <a:pt x="117" y="21"/>
                    <a:pt x="112" y="20"/>
                  </a:cubicBezTo>
                  <a:cubicBezTo>
                    <a:pt x="108" y="19"/>
                    <a:pt x="103" y="19"/>
                    <a:pt x="101" y="17"/>
                  </a:cubicBezTo>
                  <a:cubicBezTo>
                    <a:pt x="98" y="15"/>
                    <a:pt x="97" y="12"/>
                    <a:pt x="94" y="12"/>
                  </a:cubicBezTo>
                  <a:cubicBezTo>
                    <a:pt x="91" y="12"/>
                    <a:pt x="78" y="14"/>
                    <a:pt x="73" y="14"/>
                  </a:cubicBezTo>
                  <a:cubicBezTo>
                    <a:pt x="69" y="14"/>
                    <a:pt x="68" y="14"/>
                    <a:pt x="67" y="11"/>
                  </a:cubicBezTo>
                  <a:cubicBezTo>
                    <a:pt x="67" y="7"/>
                    <a:pt x="65" y="1"/>
                    <a:pt x="60" y="1"/>
                  </a:cubicBezTo>
                  <a:cubicBezTo>
                    <a:pt x="56" y="1"/>
                    <a:pt x="49" y="0"/>
                    <a:pt x="44" y="1"/>
                  </a:cubicBezTo>
                  <a:cubicBezTo>
                    <a:pt x="40" y="2"/>
                    <a:pt x="34" y="5"/>
                    <a:pt x="32" y="6"/>
                  </a:cubicBezTo>
                  <a:cubicBezTo>
                    <a:pt x="31" y="6"/>
                    <a:pt x="25" y="9"/>
                    <a:pt x="25" y="11"/>
                  </a:cubicBezTo>
                  <a:cubicBezTo>
                    <a:pt x="25" y="14"/>
                    <a:pt x="32" y="22"/>
                    <a:pt x="32" y="24"/>
                  </a:cubicBezTo>
                  <a:cubicBezTo>
                    <a:pt x="31" y="27"/>
                    <a:pt x="31" y="33"/>
                    <a:pt x="28" y="33"/>
                  </a:cubicBezTo>
                  <a:cubicBezTo>
                    <a:pt x="24" y="34"/>
                    <a:pt x="16" y="25"/>
                    <a:pt x="17" y="23"/>
                  </a:cubicBezTo>
                  <a:cubicBezTo>
                    <a:pt x="17" y="21"/>
                    <a:pt x="24" y="14"/>
                    <a:pt x="24" y="12"/>
                  </a:cubicBezTo>
                  <a:cubicBezTo>
                    <a:pt x="24" y="10"/>
                    <a:pt x="18" y="6"/>
                    <a:pt x="18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3" y="6"/>
                    <a:pt x="8" y="10"/>
                    <a:pt x="8" y="11"/>
                  </a:cubicBezTo>
                  <a:cubicBezTo>
                    <a:pt x="7" y="14"/>
                    <a:pt x="7" y="16"/>
                    <a:pt x="6" y="19"/>
                  </a:cubicBezTo>
                  <a:cubicBezTo>
                    <a:pt x="6" y="23"/>
                    <a:pt x="3" y="29"/>
                    <a:pt x="1" y="31"/>
                  </a:cubicBezTo>
                  <a:cubicBezTo>
                    <a:pt x="0" y="34"/>
                    <a:pt x="5" y="33"/>
                    <a:pt x="7" y="33"/>
                  </a:cubicBezTo>
                  <a:cubicBezTo>
                    <a:pt x="8" y="33"/>
                    <a:pt x="10" y="34"/>
                    <a:pt x="10" y="37"/>
                  </a:cubicBezTo>
                  <a:cubicBezTo>
                    <a:pt x="10" y="40"/>
                    <a:pt x="13" y="41"/>
                    <a:pt x="16" y="43"/>
                  </a:cubicBezTo>
                  <a:cubicBezTo>
                    <a:pt x="18" y="46"/>
                    <a:pt x="16" y="49"/>
                    <a:pt x="15" y="52"/>
                  </a:cubicBezTo>
                  <a:cubicBezTo>
                    <a:pt x="14" y="55"/>
                    <a:pt x="15" y="56"/>
                    <a:pt x="17" y="59"/>
                  </a:cubicBezTo>
                  <a:cubicBezTo>
                    <a:pt x="18" y="62"/>
                    <a:pt x="26" y="61"/>
                    <a:pt x="28" y="62"/>
                  </a:cubicBezTo>
                  <a:cubicBezTo>
                    <a:pt x="30" y="63"/>
                    <a:pt x="32" y="60"/>
                    <a:pt x="34" y="60"/>
                  </a:cubicBezTo>
                  <a:cubicBezTo>
                    <a:pt x="35" y="60"/>
                    <a:pt x="39" y="59"/>
                    <a:pt x="42" y="60"/>
                  </a:cubicBezTo>
                  <a:cubicBezTo>
                    <a:pt x="46" y="61"/>
                    <a:pt x="52" y="71"/>
                    <a:pt x="54" y="73"/>
                  </a:cubicBezTo>
                  <a:cubicBezTo>
                    <a:pt x="56" y="75"/>
                    <a:pt x="56" y="73"/>
                    <a:pt x="57" y="71"/>
                  </a:cubicBezTo>
                  <a:cubicBezTo>
                    <a:pt x="59" y="70"/>
                    <a:pt x="61" y="71"/>
                    <a:pt x="64" y="73"/>
                  </a:cubicBezTo>
                  <a:cubicBezTo>
                    <a:pt x="67" y="74"/>
                    <a:pt x="71" y="73"/>
                    <a:pt x="73" y="71"/>
                  </a:cubicBezTo>
                  <a:cubicBezTo>
                    <a:pt x="76" y="70"/>
                    <a:pt x="78" y="71"/>
                    <a:pt x="79" y="73"/>
                  </a:cubicBezTo>
                  <a:cubicBezTo>
                    <a:pt x="80" y="75"/>
                    <a:pt x="74" y="82"/>
                    <a:pt x="74" y="90"/>
                  </a:cubicBezTo>
                  <a:cubicBezTo>
                    <a:pt x="74" y="98"/>
                    <a:pt x="79" y="103"/>
                    <a:pt x="80" y="107"/>
                  </a:cubicBezTo>
                  <a:cubicBezTo>
                    <a:pt x="82" y="111"/>
                    <a:pt x="79" y="112"/>
                    <a:pt x="76" y="113"/>
                  </a:cubicBezTo>
                  <a:cubicBezTo>
                    <a:pt x="73" y="115"/>
                    <a:pt x="75" y="116"/>
                    <a:pt x="78" y="118"/>
                  </a:cubicBezTo>
                  <a:cubicBezTo>
                    <a:pt x="81" y="121"/>
                    <a:pt x="82" y="123"/>
                    <a:pt x="82" y="127"/>
                  </a:cubicBezTo>
                  <a:cubicBezTo>
                    <a:pt x="83" y="129"/>
                    <a:pt x="87" y="138"/>
                    <a:pt x="91" y="139"/>
                  </a:cubicBezTo>
                  <a:cubicBezTo>
                    <a:pt x="94" y="141"/>
                    <a:pt x="98" y="144"/>
                    <a:pt x="100" y="143"/>
                  </a:cubicBezTo>
                  <a:cubicBezTo>
                    <a:pt x="101" y="141"/>
                    <a:pt x="103" y="141"/>
                    <a:pt x="104" y="141"/>
                  </a:cubicBezTo>
                  <a:cubicBezTo>
                    <a:pt x="106" y="142"/>
                    <a:pt x="105" y="145"/>
                    <a:pt x="108" y="143"/>
                  </a:cubicBezTo>
                  <a:cubicBezTo>
                    <a:pt x="111" y="141"/>
                    <a:pt x="118" y="136"/>
                    <a:pt x="121" y="134"/>
                  </a:cubicBezTo>
                  <a:cubicBezTo>
                    <a:pt x="125" y="132"/>
                    <a:pt x="123" y="130"/>
                    <a:pt x="126" y="128"/>
                  </a:cubicBezTo>
                  <a:cubicBezTo>
                    <a:pt x="129" y="125"/>
                    <a:pt x="135" y="123"/>
                    <a:pt x="132" y="122"/>
                  </a:cubicBezTo>
                  <a:cubicBezTo>
                    <a:pt x="130" y="120"/>
                    <a:pt x="127" y="123"/>
                    <a:pt x="126" y="120"/>
                  </a:cubicBezTo>
                  <a:cubicBezTo>
                    <a:pt x="125" y="116"/>
                    <a:pt x="124" y="110"/>
                    <a:pt x="122" y="106"/>
                  </a:cubicBezTo>
                  <a:cubicBezTo>
                    <a:pt x="119" y="103"/>
                    <a:pt x="114" y="101"/>
                    <a:pt x="117" y="100"/>
                  </a:cubicBezTo>
                  <a:cubicBezTo>
                    <a:pt x="120" y="99"/>
                    <a:pt x="122" y="100"/>
                    <a:pt x="127" y="101"/>
                  </a:cubicBezTo>
                  <a:cubicBezTo>
                    <a:pt x="132" y="102"/>
                    <a:pt x="136" y="101"/>
                    <a:pt x="137" y="102"/>
                  </a:cubicBezTo>
                  <a:cubicBezTo>
                    <a:pt x="138" y="103"/>
                    <a:pt x="139" y="107"/>
                    <a:pt x="141" y="105"/>
                  </a:cubicBezTo>
                  <a:cubicBezTo>
                    <a:pt x="143" y="102"/>
                    <a:pt x="141" y="100"/>
                    <a:pt x="145" y="100"/>
                  </a:cubicBezTo>
                  <a:cubicBezTo>
                    <a:pt x="148" y="100"/>
                    <a:pt x="162" y="95"/>
                    <a:pt x="167" y="91"/>
                  </a:cubicBezTo>
                  <a:cubicBezTo>
                    <a:pt x="170" y="89"/>
                    <a:pt x="172" y="88"/>
                    <a:pt x="172" y="87"/>
                  </a:cubicBezTo>
                  <a:cubicBezTo>
                    <a:pt x="172" y="87"/>
                    <a:pt x="172" y="87"/>
                    <a:pt x="172" y="87"/>
                  </a:cubicBezTo>
                  <a:cubicBezTo>
                    <a:pt x="172" y="87"/>
                    <a:pt x="172" y="86"/>
                    <a:pt x="171" y="86"/>
                  </a:cubicBezTo>
                  <a:cubicBezTo>
                    <a:pt x="169" y="84"/>
                    <a:pt x="162" y="78"/>
                    <a:pt x="162" y="7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5" name="Freeform 715"/>
            <p:cNvSpPr>
              <a:spLocks/>
            </p:cNvSpPr>
            <p:nvPr/>
          </p:nvSpPr>
          <p:spPr bwMode="auto">
            <a:xfrm>
              <a:off x="8275638" y="4523383"/>
              <a:ext cx="120650" cy="180975"/>
            </a:xfrm>
            <a:custGeom>
              <a:avLst/>
              <a:gdLst/>
              <a:ahLst/>
              <a:cxnLst>
                <a:cxn ang="0">
                  <a:pos x="54" y="75"/>
                </a:cxn>
                <a:cxn ang="0">
                  <a:pos x="48" y="65"/>
                </a:cxn>
                <a:cxn ang="0">
                  <a:pos x="43" y="56"/>
                </a:cxn>
                <a:cxn ang="0">
                  <a:pos x="45" y="49"/>
                </a:cxn>
                <a:cxn ang="0">
                  <a:pos x="52" y="47"/>
                </a:cxn>
                <a:cxn ang="0">
                  <a:pos x="54" y="40"/>
                </a:cxn>
                <a:cxn ang="0">
                  <a:pos x="54" y="33"/>
                </a:cxn>
                <a:cxn ang="0">
                  <a:pos x="48" y="28"/>
                </a:cxn>
                <a:cxn ang="0">
                  <a:pos x="39" y="22"/>
                </a:cxn>
                <a:cxn ang="0">
                  <a:pos x="35" y="14"/>
                </a:cxn>
                <a:cxn ang="0">
                  <a:pos x="18" y="0"/>
                </a:cxn>
                <a:cxn ang="0">
                  <a:pos x="9" y="9"/>
                </a:cxn>
                <a:cxn ang="0">
                  <a:pos x="11" y="18"/>
                </a:cxn>
                <a:cxn ang="0">
                  <a:pos x="9" y="22"/>
                </a:cxn>
                <a:cxn ang="0">
                  <a:pos x="1" y="26"/>
                </a:cxn>
                <a:cxn ang="0">
                  <a:pos x="0" y="35"/>
                </a:cxn>
                <a:cxn ang="0">
                  <a:pos x="9" y="45"/>
                </a:cxn>
                <a:cxn ang="0">
                  <a:pos x="10" y="46"/>
                </a:cxn>
                <a:cxn ang="0">
                  <a:pos x="16" y="48"/>
                </a:cxn>
                <a:cxn ang="0">
                  <a:pos x="18" y="54"/>
                </a:cxn>
                <a:cxn ang="0">
                  <a:pos x="21" y="62"/>
                </a:cxn>
                <a:cxn ang="0">
                  <a:pos x="17" y="74"/>
                </a:cxn>
                <a:cxn ang="0">
                  <a:pos x="31" y="95"/>
                </a:cxn>
                <a:cxn ang="0">
                  <a:pos x="41" y="91"/>
                </a:cxn>
                <a:cxn ang="0">
                  <a:pos x="55" y="87"/>
                </a:cxn>
                <a:cxn ang="0">
                  <a:pos x="63" y="88"/>
                </a:cxn>
                <a:cxn ang="0">
                  <a:pos x="63" y="88"/>
                </a:cxn>
                <a:cxn ang="0">
                  <a:pos x="54" y="75"/>
                </a:cxn>
              </a:cxnLst>
              <a:rect l="0" t="0" r="r" b="b"/>
              <a:pathLst>
                <a:path w="63" h="95">
                  <a:moveTo>
                    <a:pt x="54" y="75"/>
                  </a:moveTo>
                  <a:cubicBezTo>
                    <a:pt x="51" y="71"/>
                    <a:pt x="50" y="67"/>
                    <a:pt x="48" y="65"/>
                  </a:cubicBezTo>
                  <a:cubicBezTo>
                    <a:pt x="46" y="63"/>
                    <a:pt x="41" y="58"/>
                    <a:pt x="43" y="56"/>
                  </a:cubicBezTo>
                  <a:cubicBezTo>
                    <a:pt x="45" y="54"/>
                    <a:pt x="43" y="51"/>
                    <a:pt x="45" y="49"/>
                  </a:cubicBezTo>
                  <a:cubicBezTo>
                    <a:pt x="46" y="48"/>
                    <a:pt x="51" y="49"/>
                    <a:pt x="52" y="47"/>
                  </a:cubicBezTo>
                  <a:cubicBezTo>
                    <a:pt x="54" y="45"/>
                    <a:pt x="56" y="42"/>
                    <a:pt x="54" y="40"/>
                  </a:cubicBezTo>
                  <a:cubicBezTo>
                    <a:pt x="53" y="38"/>
                    <a:pt x="53" y="36"/>
                    <a:pt x="54" y="33"/>
                  </a:cubicBezTo>
                  <a:cubicBezTo>
                    <a:pt x="53" y="32"/>
                    <a:pt x="51" y="31"/>
                    <a:pt x="48" y="28"/>
                  </a:cubicBezTo>
                  <a:cubicBezTo>
                    <a:pt x="45" y="24"/>
                    <a:pt x="42" y="24"/>
                    <a:pt x="39" y="22"/>
                  </a:cubicBezTo>
                  <a:cubicBezTo>
                    <a:pt x="36" y="20"/>
                    <a:pt x="37" y="17"/>
                    <a:pt x="35" y="14"/>
                  </a:cubicBezTo>
                  <a:cubicBezTo>
                    <a:pt x="32" y="11"/>
                    <a:pt x="24" y="2"/>
                    <a:pt x="18" y="0"/>
                  </a:cubicBezTo>
                  <a:cubicBezTo>
                    <a:pt x="19" y="5"/>
                    <a:pt x="12" y="7"/>
                    <a:pt x="9" y="9"/>
                  </a:cubicBezTo>
                  <a:cubicBezTo>
                    <a:pt x="5" y="12"/>
                    <a:pt x="9" y="15"/>
                    <a:pt x="11" y="18"/>
                  </a:cubicBezTo>
                  <a:cubicBezTo>
                    <a:pt x="14" y="20"/>
                    <a:pt x="11" y="19"/>
                    <a:pt x="9" y="22"/>
                  </a:cubicBezTo>
                  <a:cubicBezTo>
                    <a:pt x="7" y="24"/>
                    <a:pt x="1" y="24"/>
                    <a:pt x="1" y="26"/>
                  </a:cubicBezTo>
                  <a:cubicBezTo>
                    <a:pt x="1" y="29"/>
                    <a:pt x="0" y="33"/>
                    <a:pt x="0" y="35"/>
                  </a:cubicBezTo>
                  <a:cubicBezTo>
                    <a:pt x="0" y="37"/>
                    <a:pt x="7" y="43"/>
                    <a:pt x="9" y="45"/>
                  </a:cubicBezTo>
                  <a:cubicBezTo>
                    <a:pt x="10" y="45"/>
                    <a:pt x="10" y="46"/>
                    <a:pt x="10" y="46"/>
                  </a:cubicBezTo>
                  <a:cubicBezTo>
                    <a:pt x="12" y="46"/>
                    <a:pt x="15" y="46"/>
                    <a:pt x="16" y="48"/>
                  </a:cubicBezTo>
                  <a:cubicBezTo>
                    <a:pt x="16" y="51"/>
                    <a:pt x="15" y="50"/>
                    <a:pt x="18" y="54"/>
                  </a:cubicBezTo>
                  <a:cubicBezTo>
                    <a:pt x="20" y="57"/>
                    <a:pt x="21" y="59"/>
                    <a:pt x="21" y="62"/>
                  </a:cubicBezTo>
                  <a:cubicBezTo>
                    <a:pt x="21" y="65"/>
                    <a:pt x="17" y="69"/>
                    <a:pt x="17" y="74"/>
                  </a:cubicBezTo>
                  <a:cubicBezTo>
                    <a:pt x="17" y="79"/>
                    <a:pt x="25" y="95"/>
                    <a:pt x="31" y="95"/>
                  </a:cubicBezTo>
                  <a:cubicBezTo>
                    <a:pt x="37" y="95"/>
                    <a:pt x="39" y="91"/>
                    <a:pt x="41" y="91"/>
                  </a:cubicBezTo>
                  <a:cubicBezTo>
                    <a:pt x="43" y="91"/>
                    <a:pt x="51" y="87"/>
                    <a:pt x="55" y="87"/>
                  </a:cubicBezTo>
                  <a:cubicBezTo>
                    <a:pt x="57" y="86"/>
                    <a:pt x="60" y="87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1" y="84"/>
                    <a:pt x="57" y="77"/>
                    <a:pt x="54" y="7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6" name="Freeform 716"/>
            <p:cNvSpPr>
              <a:spLocks/>
            </p:cNvSpPr>
            <p:nvPr/>
          </p:nvSpPr>
          <p:spPr bwMode="auto">
            <a:xfrm>
              <a:off x="8353425" y="4580533"/>
              <a:ext cx="109538" cy="111125"/>
            </a:xfrm>
            <a:custGeom>
              <a:avLst/>
              <a:gdLst/>
              <a:ahLst/>
              <a:cxnLst>
                <a:cxn ang="0">
                  <a:pos x="48" y="21"/>
                </a:cxn>
                <a:cxn ang="0">
                  <a:pos x="57" y="6"/>
                </a:cxn>
                <a:cxn ang="0">
                  <a:pos x="44" y="4"/>
                </a:cxn>
                <a:cxn ang="0">
                  <a:pos x="34" y="4"/>
                </a:cxn>
                <a:cxn ang="0">
                  <a:pos x="28" y="7"/>
                </a:cxn>
                <a:cxn ang="0">
                  <a:pos x="23" y="4"/>
                </a:cxn>
                <a:cxn ang="0">
                  <a:pos x="20" y="1"/>
                </a:cxn>
                <a:cxn ang="0">
                  <a:pos x="15" y="4"/>
                </a:cxn>
                <a:cxn ang="0">
                  <a:pos x="13" y="3"/>
                </a:cxn>
                <a:cxn ang="0">
                  <a:pos x="13" y="10"/>
                </a:cxn>
                <a:cxn ang="0">
                  <a:pos x="11" y="17"/>
                </a:cxn>
                <a:cxn ang="0">
                  <a:pos x="4" y="19"/>
                </a:cxn>
                <a:cxn ang="0">
                  <a:pos x="2" y="26"/>
                </a:cxn>
                <a:cxn ang="0">
                  <a:pos x="7" y="35"/>
                </a:cxn>
                <a:cxn ang="0">
                  <a:pos x="13" y="45"/>
                </a:cxn>
                <a:cxn ang="0">
                  <a:pos x="22" y="58"/>
                </a:cxn>
                <a:cxn ang="0">
                  <a:pos x="22" y="58"/>
                </a:cxn>
                <a:cxn ang="0">
                  <a:pos x="27" y="57"/>
                </a:cxn>
                <a:cxn ang="0">
                  <a:pos x="31" y="50"/>
                </a:cxn>
                <a:cxn ang="0">
                  <a:pos x="42" y="49"/>
                </a:cxn>
                <a:cxn ang="0">
                  <a:pos x="47" y="52"/>
                </a:cxn>
                <a:cxn ang="0">
                  <a:pos x="53" y="41"/>
                </a:cxn>
                <a:cxn ang="0">
                  <a:pos x="48" y="21"/>
                </a:cxn>
              </a:cxnLst>
              <a:rect l="0" t="0" r="r" b="b"/>
              <a:pathLst>
                <a:path w="57" h="58">
                  <a:moveTo>
                    <a:pt x="48" y="21"/>
                  </a:moveTo>
                  <a:cubicBezTo>
                    <a:pt x="48" y="17"/>
                    <a:pt x="52" y="11"/>
                    <a:pt x="57" y="6"/>
                  </a:cubicBezTo>
                  <a:cubicBezTo>
                    <a:pt x="51" y="5"/>
                    <a:pt x="45" y="3"/>
                    <a:pt x="44" y="4"/>
                  </a:cubicBezTo>
                  <a:cubicBezTo>
                    <a:pt x="42" y="4"/>
                    <a:pt x="39" y="3"/>
                    <a:pt x="34" y="4"/>
                  </a:cubicBezTo>
                  <a:cubicBezTo>
                    <a:pt x="30" y="5"/>
                    <a:pt x="30" y="7"/>
                    <a:pt x="28" y="7"/>
                  </a:cubicBezTo>
                  <a:cubicBezTo>
                    <a:pt x="26" y="7"/>
                    <a:pt x="24" y="6"/>
                    <a:pt x="23" y="4"/>
                  </a:cubicBezTo>
                  <a:cubicBezTo>
                    <a:pt x="22" y="1"/>
                    <a:pt x="21" y="0"/>
                    <a:pt x="20" y="1"/>
                  </a:cubicBezTo>
                  <a:cubicBezTo>
                    <a:pt x="19" y="3"/>
                    <a:pt x="18" y="5"/>
                    <a:pt x="15" y="4"/>
                  </a:cubicBezTo>
                  <a:cubicBezTo>
                    <a:pt x="15" y="3"/>
                    <a:pt x="14" y="3"/>
                    <a:pt x="13" y="3"/>
                  </a:cubicBezTo>
                  <a:cubicBezTo>
                    <a:pt x="12" y="6"/>
                    <a:pt x="12" y="8"/>
                    <a:pt x="13" y="10"/>
                  </a:cubicBezTo>
                  <a:cubicBezTo>
                    <a:pt x="15" y="12"/>
                    <a:pt x="13" y="15"/>
                    <a:pt x="11" y="17"/>
                  </a:cubicBezTo>
                  <a:cubicBezTo>
                    <a:pt x="10" y="19"/>
                    <a:pt x="5" y="18"/>
                    <a:pt x="4" y="19"/>
                  </a:cubicBezTo>
                  <a:cubicBezTo>
                    <a:pt x="2" y="21"/>
                    <a:pt x="4" y="24"/>
                    <a:pt x="2" y="26"/>
                  </a:cubicBezTo>
                  <a:cubicBezTo>
                    <a:pt x="0" y="28"/>
                    <a:pt x="5" y="33"/>
                    <a:pt x="7" y="35"/>
                  </a:cubicBezTo>
                  <a:cubicBezTo>
                    <a:pt x="9" y="37"/>
                    <a:pt x="10" y="41"/>
                    <a:pt x="13" y="45"/>
                  </a:cubicBezTo>
                  <a:cubicBezTo>
                    <a:pt x="16" y="47"/>
                    <a:pt x="20" y="54"/>
                    <a:pt x="22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4" y="58"/>
                    <a:pt x="27" y="58"/>
                    <a:pt x="27" y="57"/>
                  </a:cubicBezTo>
                  <a:cubicBezTo>
                    <a:pt x="29" y="54"/>
                    <a:pt x="28" y="50"/>
                    <a:pt x="31" y="50"/>
                  </a:cubicBezTo>
                  <a:cubicBezTo>
                    <a:pt x="35" y="50"/>
                    <a:pt x="40" y="49"/>
                    <a:pt x="42" y="49"/>
                  </a:cubicBezTo>
                  <a:cubicBezTo>
                    <a:pt x="43" y="49"/>
                    <a:pt x="45" y="51"/>
                    <a:pt x="47" y="52"/>
                  </a:cubicBezTo>
                  <a:cubicBezTo>
                    <a:pt x="49" y="49"/>
                    <a:pt x="53" y="44"/>
                    <a:pt x="53" y="41"/>
                  </a:cubicBezTo>
                  <a:cubicBezTo>
                    <a:pt x="53" y="38"/>
                    <a:pt x="48" y="25"/>
                    <a:pt x="48" y="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7" name="Freeform 717"/>
            <p:cNvSpPr>
              <a:spLocks/>
            </p:cNvSpPr>
            <p:nvPr/>
          </p:nvSpPr>
          <p:spPr bwMode="auto">
            <a:xfrm>
              <a:off x="8443913" y="4591645"/>
              <a:ext cx="76200" cy="92075"/>
            </a:xfrm>
            <a:custGeom>
              <a:avLst/>
              <a:gdLst/>
              <a:ahLst/>
              <a:cxnLst>
                <a:cxn ang="0">
                  <a:pos x="31" y="14"/>
                </a:cxn>
                <a:cxn ang="0">
                  <a:pos x="19" y="3"/>
                </a:cxn>
                <a:cxn ang="0">
                  <a:pos x="10" y="0"/>
                </a:cxn>
                <a:cxn ang="0">
                  <a:pos x="1" y="15"/>
                </a:cxn>
                <a:cxn ang="0">
                  <a:pos x="6" y="35"/>
                </a:cxn>
                <a:cxn ang="0">
                  <a:pos x="0" y="46"/>
                </a:cxn>
                <a:cxn ang="0">
                  <a:pos x="1" y="46"/>
                </a:cxn>
                <a:cxn ang="0">
                  <a:pos x="11" y="45"/>
                </a:cxn>
                <a:cxn ang="0">
                  <a:pos x="20" y="47"/>
                </a:cxn>
                <a:cxn ang="0">
                  <a:pos x="30" y="37"/>
                </a:cxn>
                <a:cxn ang="0">
                  <a:pos x="40" y="20"/>
                </a:cxn>
                <a:cxn ang="0">
                  <a:pos x="31" y="14"/>
                </a:cxn>
              </a:cxnLst>
              <a:rect l="0" t="0" r="r" b="b"/>
              <a:pathLst>
                <a:path w="40" h="48">
                  <a:moveTo>
                    <a:pt x="31" y="14"/>
                  </a:moveTo>
                  <a:cubicBezTo>
                    <a:pt x="27" y="11"/>
                    <a:pt x="23" y="5"/>
                    <a:pt x="19" y="3"/>
                  </a:cubicBezTo>
                  <a:cubicBezTo>
                    <a:pt x="17" y="3"/>
                    <a:pt x="13" y="2"/>
                    <a:pt x="10" y="0"/>
                  </a:cubicBezTo>
                  <a:cubicBezTo>
                    <a:pt x="5" y="5"/>
                    <a:pt x="1" y="11"/>
                    <a:pt x="1" y="15"/>
                  </a:cubicBezTo>
                  <a:cubicBezTo>
                    <a:pt x="1" y="19"/>
                    <a:pt x="6" y="32"/>
                    <a:pt x="6" y="35"/>
                  </a:cubicBezTo>
                  <a:cubicBezTo>
                    <a:pt x="6" y="38"/>
                    <a:pt x="2" y="43"/>
                    <a:pt x="0" y="46"/>
                  </a:cubicBezTo>
                  <a:cubicBezTo>
                    <a:pt x="0" y="46"/>
                    <a:pt x="0" y="46"/>
                    <a:pt x="1" y="46"/>
                  </a:cubicBezTo>
                  <a:cubicBezTo>
                    <a:pt x="4" y="47"/>
                    <a:pt x="5" y="45"/>
                    <a:pt x="11" y="45"/>
                  </a:cubicBezTo>
                  <a:cubicBezTo>
                    <a:pt x="17" y="45"/>
                    <a:pt x="16" y="48"/>
                    <a:pt x="20" y="47"/>
                  </a:cubicBezTo>
                  <a:cubicBezTo>
                    <a:pt x="24" y="45"/>
                    <a:pt x="27" y="43"/>
                    <a:pt x="30" y="37"/>
                  </a:cubicBezTo>
                  <a:cubicBezTo>
                    <a:pt x="32" y="33"/>
                    <a:pt x="36" y="25"/>
                    <a:pt x="40" y="20"/>
                  </a:cubicBezTo>
                  <a:cubicBezTo>
                    <a:pt x="37" y="18"/>
                    <a:pt x="33" y="16"/>
                    <a:pt x="31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8" name="Freeform 718"/>
            <p:cNvSpPr>
              <a:spLocks/>
            </p:cNvSpPr>
            <p:nvPr/>
          </p:nvSpPr>
          <p:spPr bwMode="auto">
            <a:xfrm>
              <a:off x="7727950" y="4421783"/>
              <a:ext cx="395288" cy="423862"/>
            </a:xfrm>
            <a:custGeom>
              <a:avLst/>
              <a:gdLst/>
              <a:ahLst/>
              <a:cxnLst>
                <a:cxn ang="0">
                  <a:pos x="205" y="119"/>
                </a:cxn>
                <a:cxn ang="0">
                  <a:pos x="204" y="85"/>
                </a:cxn>
                <a:cxn ang="0">
                  <a:pos x="189" y="85"/>
                </a:cxn>
                <a:cxn ang="0">
                  <a:pos x="179" y="85"/>
                </a:cxn>
                <a:cxn ang="0">
                  <a:pos x="159" y="72"/>
                </a:cxn>
                <a:cxn ang="0">
                  <a:pos x="142" y="71"/>
                </a:cxn>
                <a:cxn ang="0">
                  <a:pos x="141" y="55"/>
                </a:cxn>
                <a:cxn ang="0">
                  <a:pos x="132" y="45"/>
                </a:cxn>
                <a:cxn ang="0">
                  <a:pos x="131" y="31"/>
                </a:cxn>
                <a:cxn ang="0">
                  <a:pos x="143" y="15"/>
                </a:cxn>
                <a:cxn ang="0">
                  <a:pos x="149" y="10"/>
                </a:cxn>
                <a:cxn ang="0">
                  <a:pos x="144" y="2"/>
                </a:cxn>
                <a:cxn ang="0">
                  <a:pos x="134" y="10"/>
                </a:cxn>
                <a:cxn ang="0">
                  <a:pos x="116" y="17"/>
                </a:cxn>
                <a:cxn ang="0">
                  <a:pos x="109" y="19"/>
                </a:cxn>
                <a:cxn ang="0">
                  <a:pos x="97" y="29"/>
                </a:cxn>
                <a:cxn ang="0">
                  <a:pos x="83" y="52"/>
                </a:cxn>
                <a:cxn ang="0">
                  <a:pos x="71" y="48"/>
                </a:cxn>
                <a:cxn ang="0">
                  <a:pos x="58" y="42"/>
                </a:cxn>
                <a:cxn ang="0">
                  <a:pos x="40" y="41"/>
                </a:cxn>
                <a:cxn ang="0">
                  <a:pos x="27" y="48"/>
                </a:cxn>
                <a:cxn ang="0">
                  <a:pos x="8" y="43"/>
                </a:cxn>
                <a:cxn ang="0">
                  <a:pos x="0" y="43"/>
                </a:cxn>
                <a:cxn ang="0">
                  <a:pos x="1" y="55"/>
                </a:cxn>
                <a:cxn ang="0">
                  <a:pos x="16" y="60"/>
                </a:cxn>
                <a:cxn ang="0">
                  <a:pos x="24" y="62"/>
                </a:cxn>
                <a:cxn ang="0">
                  <a:pos x="34" y="67"/>
                </a:cxn>
                <a:cxn ang="0">
                  <a:pos x="33" y="58"/>
                </a:cxn>
                <a:cxn ang="0">
                  <a:pos x="44" y="48"/>
                </a:cxn>
                <a:cxn ang="0">
                  <a:pos x="55" y="49"/>
                </a:cxn>
                <a:cxn ang="0">
                  <a:pos x="61" y="55"/>
                </a:cxn>
                <a:cxn ang="0">
                  <a:pos x="67" y="70"/>
                </a:cxn>
                <a:cxn ang="0">
                  <a:pos x="74" y="91"/>
                </a:cxn>
                <a:cxn ang="0">
                  <a:pos x="76" y="117"/>
                </a:cxn>
                <a:cxn ang="0">
                  <a:pos x="58" y="134"/>
                </a:cxn>
                <a:cxn ang="0">
                  <a:pos x="52" y="144"/>
                </a:cxn>
                <a:cxn ang="0">
                  <a:pos x="59" y="150"/>
                </a:cxn>
                <a:cxn ang="0">
                  <a:pos x="81" y="162"/>
                </a:cxn>
                <a:cxn ang="0">
                  <a:pos x="93" y="163"/>
                </a:cxn>
                <a:cxn ang="0">
                  <a:pos x="108" y="169"/>
                </a:cxn>
                <a:cxn ang="0">
                  <a:pos x="126" y="190"/>
                </a:cxn>
                <a:cxn ang="0">
                  <a:pos x="145" y="198"/>
                </a:cxn>
                <a:cxn ang="0">
                  <a:pos x="157" y="197"/>
                </a:cxn>
                <a:cxn ang="0">
                  <a:pos x="169" y="202"/>
                </a:cxn>
                <a:cxn ang="0">
                  <a:pos x="168" y="217"/>
                </a:cxn>
                <a:cxn ang="0">
                  <a:pos x="174" y="209"/>
                </a:cxn>
                <a:cxn ang="0">
                  <a:pos x="174" y="171"/>
                </a:cxn>
                <a:cxn ang="0">
                  <a:pos x="172" y="157"/>
                </a:cxn>
                <a:cxn ang="0">
                  <a:pos x="173" y="150"/>
                </a:cxn>
                <a:cxn ang="0">
                  <a:pos x="193" y="143"/>
                </a:cxn>
                <a:cxn ang="0">
                  <a:pos x="203" y="130"/>
                </a:cxn>
              </a:cxnLst>
              <a:rect l="0" t="0" r="r" b="b"/>
              <a:pathLst>
                <a:path w="207" h="222">
                  <a:moveTo>
                    <a:pt x="201" y="125"/>
                  </a:moveTo>
                  <a:cubicBezTo>
                    <a:pt x="204" y="124"/>
                    <a:pt x="207" y="123"/>
                    <a:pt x="205" y="119"/>
                  </a:cubicBezTo>
                  <a:cubicBezTo>
                    <a:pt x="204" y="115"/>
                    <a:pt x="199" y="110"/>
                    <a:pt x="199" y="102"/>
                  </a:cubicBezTo>
                  <a:cubicBezTo>
                    <a:pt x="199" y="94"/>
                    <a:pt x="205" y="87"/>
                    <a:pt x="204" y="85"/>
                  </a:cubicBezTo>
                  <a:cubicBezTo>
                    <a:pt x="203" y="83"/>
                    <a:pt x="201" y="82"/>
                    <a:pt x="198" y="83"/>
                  </a:cubicBezTo>
                  <a:cubicBezTo>
                    <a:pt x="196" y="85"/>
                    <a:pt x="192" y="86"/>
                    <a:pt x="189" y="85"/>
                  </a:cubicBezTo>
                  <a:cubicBezTo>
                    <a:pt x="186" y="83"/>
                    <a:pt x="184" y="82"/>
                    <a:pt x="182" y="83"/>
                  </a:cubicBezTo>
                  <a:cubicBezTo>
                    <a:pt x="181" y="85"/>
                    <a:pt x="181" y="87"/>
                    <a:pt x="179" y="85"/>
                  </a:cubicBezTo>
                  <a:cubicBezTo>
                    <a:pt x="177" y="83"/>
                    <a:pt x="171" y="73"/>
                    <a:pt x="167" y="72"/>
                  </a:cubicBezTo>
                  <a:cubicBezTo>
                    <a:pt x="164" y="71"/>
                    <a:pt x="160" y="72"/>
                    <a:pt x="159" y="72"/>
                  </a:cubicBezTo>
                  <a:cubicBezTo>
                    <a:pt x="157" y="72"/>
                    <a:pt x="155" y="75"/>
                    <a:pt x="153" y="74"/>
                  </a:cubicBezTo>
                  <a:cubicBezTo>
                    <a:pt x="151" y="73"/>
                    <a:pt x="143" y="74"/>
                    <a:pt x="142" y="71"/>
                  </a:cubicBezTo>
                  <a:cubicBezTo>
                    <a:pt x="140" y="68"/>
                    <a:pt x="139" y="67"/>
                    <a:pt x="140" y="64"/>
                  </a:cubicBezTo>
                  <a:cubicBezTo>
                    <a:pt x="141" y="61"/>
                    <a:pt x="143" y="58"/>
                    <a:pt x="141" y="55"/>
                  </a:cubicBezTo>
                  <a:cubicBezTo>
                    <a:pt x="138" y="53"/>
                    <a:pt x="135" y="52"/>
                    <a:pt x="135" y="49"/>
                  </a:cubicBezTo>
                  <a:cubicBezTo>
                    <a:pt x="135" y="46"/>
                    <a:pt x="133" y="45"/>
                    <a:pt x="132" y="45"/>
                  </a:cubicBezTo>
                  <a:cubicBezTo>
                    <a:pt x="130" y="45"/>
                    <a:pt x="125" y="46"/>
                    <a:pt x="126" y="43"/>
                  </a:cubicBezTo>
                  <a:cubicBezTo>
                    <a:pt x="128" y="41"/>
                    <a:pt x="131" y="35"/>
                    <a:pt x="131" y="31"/>
                  </a:cubicBezTo>
                  <a:cubicBezTo>
                    <a:pt x="132" y="28"/>
                    <a:pt x="132" y="26"/>
                    <a:pt x="133" y="23"/>
                  </a:cubicBezTo>
                  <a:cubicBezTo>
                    <a:pt x="133" y="22"/>
                    <a:pt x="138" y="18"/>
                    <a:pt x="143" y="15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3" y="13"/>
                    <a:pt x="146" y="10"/>
                    <a:pt x="149" y="10"/>
                  </a:cubicBezTo>
                  <a:cubicBezTo>
                    <a:pt x="152" y="9"/>
                    <a:pt x="158" y="4"/>
                    <a:pt x="154" y="2"/>
                  </a:cubicBezTo>
                  <a:cubicBezTo>
                    <a:pt x="151" y="0"/>
                    <a:pt x="146" y="0"/>
                    <a:pt x="144" y="2"/>
                  </a:cubicBezTo>
                  <a:cubicBezTo>
                    <a:pt x="143" y="4"/>
                    <a:pt x="140" y="7"/>
                    <a:pt x="139" y="7"/>
                  </a:cubicBezTo>
                  <a:cubicBezTo>
                    <a:pt x="138" y="8"/>
                    <a:pt x="136" y="9"/>
                    <a:pt x="134" y="10"/>
                  </a:cubicBezTo>
                  <a:cubicBezTo>
                    <a:pt x="133" y="11"/>
                    <a:pt x="130" y="16"/>
                    <a:pt x="128" y="16"/>
                  </a:cubicBezTo>
                  <a:cubicBezTo>
                    <a:pt x="125" y="16"/>
                    <a:pt x="118" y="14"/>
                    <a:pt x="116" y="17"/>
                  </a:cubicBezTo>
                  <a:cubicBezTo>
                    <a:pt x="114" y="20"/>
                    <a:pt x="113" y="25"/>
                    <a:pt x="111" y="23"/>
                  </a:cubicBezTo>
                  <a:cubicBezTo>
                    <a:pt x="109" y="21"/>
                    <a:pt x="110" y="20"/>
                    <a:pt x="109" y="19"/>
                  </a:cubicBezTo>
                  <a:cubicBezTo>
                    <a:pt x="107" y="18"/>
                    <a:pt x="104" y="20"/>
                    <a:pt x="103" y="21"/>
                  </a:cubicBezTo>
                  <a:cubicBezTo>
                    <a:pt x="102" y="22"/>
                    <a:pt x="98" y="25"/>
                    <a:pt x="97" y="29"/>
                  </a:cubicBezTo>
                  <a:cubicBezTo>
                    <a:pt x="96" y="34"/>
                    <a:pt x="97" y="37"/>
                    <a:pt x="95" y="40"/>
                  </a:cubicBezTo>
                  <a:cubicBezTo>
                    <a:pt x="92" y="42"/>
                    <a:pt x="85" y="48"/>
                    <a:pt x="83" y="52"/>
                  </a:cubicBezTo>
                  <a:cubicBezTo>
                    <a:pt x="81" y="55"/>
                    <a:pt x="81" y="61"/>
                    <a:pt x="80" y="60"/>
                  </a:cubicBezTo>
                  <a:cubicBezTo>
                    <a:pt x="79" y="60"/>
                    <a:pt x="74" y="51"/>
                    <a:pt x="71" y="48"/>
                  </a:cubicBezTo>
                  <a:cubicBezTo>
                    <a:pt x="68" y="45"/>
                    <a:pt x="64" y="42"/>
                    <a:pt x="64" y="44"/>
                  </a:cubicBezTo>
                  <a:cubicBezTo>
                    <a:pt x="64" y="45"/>
                    <a:pt x="60" y="44"/>
                    <a:pt x="58" y="42"/>
                  </a:cubicBezTo>
                  <a:cubicBezTo>
                    <a:pt x="56" y="41"/>
                    <a:pt x="48" y="38"/>
                    <a:pt x="46" y="38"/>
                  </a:cubicBezTo>
                  <a:cubicBezTo>
                    <a:pt x="43" y="38"/>
                    <a:pt x="41" y="39"/>
                    <a:pt x="40" y="41"/>
                  </a:cubicBezTo>
                  <a:cubicBezTo>
                    <a:pt x="38" y="42"/>
                    <a:pt x="32" y="45"/>
                    <a:pt x="31" y="45"/>
                  </a:cubicBezTo>
                  <a:cubicBezTo>
                    <a:pt x="30" y="46"/>
                    <a:pt x="30" y="47"/>
                    <a:pt x="27" y="48"/>
                  </a:cubicBezTo>
                  <a:cubicBezTo>
                    <a:pt x="24" y="48"/>
                    <a:pt x="18" y="48"/>
                    <a:pt x="16" y="46"/>
                  </a:cubicBezTo>
                  <a:cubicBezTo>
                    <a:pt x="14" y="44"/>
                    <a:pt x="11" y="44"/>
                    <a:pt x="8" y="43"/>
                  </a:cubicBezTo>
                  <a:cubicBezTo>
                    <a:pt x="7" y="42"/>
                    <a:pt x="5" y="41"/>
                    <a:pt x="3" y="39"/>
                  </a:cubicBezTo>
                  <a:cubicBezTo>
                    <a:pt x="1" y="40"/>
                    <a:pt x="0" y="42"/>
                    <a:pt x="0" y="43"/>
                  </a:cubicBezTo>
                  <a:cubicBezTo>
                    <a:pt x="1" y="46"/>
                    <a:pt x="3" y="48"/>
                    <a:pt x="3" y="50"/>
                  </a:cubicBezTo>
                  <a:cubicBezTo>
                    <a:pt x="2" y="50"/>
                    <a:pt x="1" y="53"/>
                    <a:pt x="1" y="55"/>
                  </a:cubicBezTo>
                  <a:cubicBezTo>
                    <a:pt x="2" y="55"/>
                    <a:pt x="3" y="55"/>
                    <a:pt x="4" y="55"/>
                  </a:cubicBezTo>
                  <a:cubicBezTo>
                    <a:pt x="7" y="56"/>
                    <a:pt x="14" y="57"/>
                    <a:pt x="16" y="60"/>
                  </a:cubicBezTo>
                  <a:cubicBezTo>
                    <a:pt x="19" y="62"/>
                    <a:pt x="22" y="65"/>
                    <a:pt x="22" y="64"/>
                  </a:cubicBezTo>
                  <a:cubicBezTo>
                    <a:pt x="22" y="63"/>
                    <a:pt x="23" y="60"/>
                    <a:pt x="24" y="62"/>
                  </a:cubicBezTo>
                  <a:cubicBezTo>
                    <a:pt x="25" y="64"/>
                    <a:pt x="24" y="69"/>
                    <a:pt x="28" y="69"/>
                  </a:cubicBezTo>
                  <a:cubicBezTo>
                    <a:pt x="32" y="70"/>
                    <a:pt x="33" y="68"/>
                    <a:pt x="34" y="67"/>
                  </a:cubicBezTo>
                  <a:cubicBezTo>
                    <a:pt x="36" y="67"/>
                    <a:pt x="39" y="67"/>
                    <a:pt x="37" y="64"/>
                  </a:cubicBezTo>
                  <a:cubicBezTo>
                    <a:pt x="35" y="62"/>
                    <a:pt x="32" y="60"/>
                    <a:pt x="33" y="58"/>
                  </a:cubicBezTo>
                  <a:cubicBezTo>
                    <a:pt x="33" y="57"/>
                    <a:pt x="36" y="56"/>
                    <a:pt x="37" y="54"/>
                  </a:cubicBezTo>
                  <a:cubicBezTo>
                    <a:pt x="39" y="53"/>
                    <a:pt x="41" y="50"/>
                    <a:pt x="44" y="48"/>
                  </a:cubicBezTo>
                  <a:cubicBezTo>
                    <a:pt x="46" y="45"/>
                    <a:pt x="48" y="45"/>
                    <a:pt x="50" y="45"/>
                  </a:cubicBezTo>
                  <a:cubicBezTo>
                    <a:pt x="52" y="46"/>
                    <a:pt x="53" y="48"/>
                    <a:pt x="55" y="49"/>
                  </a:cubicBezTo>
                  <a:cubicBezTo>
                    <a:pt x="56" y="50"/>
                    <a:pt x="58" y="49"/>
                    <a:pt x="58" y="51"/>
                  </a:cubicBezTo>
                  <a:cubicBezTo>
                    <a:pt x="58" y="53"/>
                    <a:pt x="61" y="53"/>
                    <a:pt x="61" y="55"/>
                  </a:cubicBezTo>
                  <a:cubicBezTo>
                    <a:pt x="61" y="56"/>
                    <a:pt x="60" y="56"/>
                    <a:pt x="60" y="58"/>
                  </a:cubicBezTo>
                  <a:cubicBezTo>
                    <a:pt x="60" y="60"/>
                    <a:pt x="64" y="68"/>
                    <a:pt x="67" y="70"/>
                  </a:cubicBezTo>
                  <a:cubicBezTo>
                    <a:pt x="69" y="71"/>
                    <a:pt x="74" y="77"/>
                    <a:pt x="74" y="81"/>
                  </a:cubicBezTo>
                  <a:cubicBezTo>
                    <a:pt x="74" y="85"/>
                    <a:pt x="74" y="88"/>
                    <a:pt x="74" y="91"/>
                  </a:cubicBezTo>
                  <a:cubicBezTo>
                    <a:pt x="74" y="93"/>
                    <a:pt x="74" y="106"/>
                    <a:pt x="73" y="109"/>
                  </a:cubicBezTo>
                  <a:cubicBezTo>
                    <a:pt x="72" y="112"/>
                    <a:pt x="77" y="114"/>
                    <a:pt x="76" y="117"/>
                  </a:cubicBezTo>
                  <a:cubicBezTo>
                    <a:pt x="75" y="119"/>
                    <a:pt x="69" y="131"/>
                    <a:pt x="65" y="132"/>
                  </a:cubicBezTo>
                  <a:cubicBezTo>
                    <a:pt x="62" y="133"/>
                    <a:pt x="60" y="132"/>
                    <a:pt x="58" y="134"/>
                  </a:cubicBezTo>
                  <a:cubicBezTo>
                    <a:pt x="55" y="137"/>
                    <a:pt x="56" y="140"/>
                    <a:pt x="55" y="141"/>
                  </a:cubicBezTo>
                  <a:cubicBezTo>
                    <a:pt x="54" y="142"/>
                    <a:pt x="52" y="142"/>
                    <a:pt x="52" y="144"/>
                  </a:cubicBezTo>
                  <a:cubicBezTo>
                    <a:pt x="52" y="144"/>
                    <a:pt x="52" y="145"/>
                    <a:pt x="52" y="146"/>
                  </a:cubicBezTo>
                  <a:cubicBezTo>
                    <a:pt x="55" y="148"/>
                    <a:pt x="58" y="149"/>
                    <a:pt x="59" y="150"/>
                  </a:cubicBezTo>
                  <a:cubicBezTo>
                    <a:pt x="62" y="151"/>
                    <a:pt x="69" y="154"/>
                    <a:pt x="70" y="157"/>
                  </a:cubicBezTo>
                  <a:cubicBezTo>
                    <a:pt x="72" y="159"/>
                    <a:pt x="76" y="162"/>
                    <a:pt x="81" y="162"/>
                  </a:cubicBezTo>
                  <a:cubicBezTo>
                    <a:pt x="85" y="162"/>
                    <a:pt x="86" y="159"/>
                    <a:pt x="89" y="160"/>
                  </a:cubicBezTo>
                  <a:cubicBezTo>
                    <a:pt x="91" y="161"/>
                    <a:pt x="92" y="162"/>
                    <a:pt x="93" y="163"/>
                  </a:cubicBezTo>
                  <a:cubicBezTo>
                    <a:pt x="95" y="164"/>
                    <a:pt x="96" y="165"/>
                    <a:pt x="99" y="165"/>
                  </a:cubicBezTo>
                  <a:cubicBezTo>
                    <a:pt x="105" y="166"/>
                    <a:pt x="105" y="165"/>
                    <a:pt x="108" y="169"/>
                  </a:cubicBezTo>
                  <a:cubicBezTo>
                    <a:pt x="112" y="172"/>
                    <a:pt x="116" y="179"/>
                    <a:pt x="119" y="180"/>
                  </a:cubicBezTo>
                  <a:cubicBezTo>
                    <a:pt x="122" y="181"/>
                    <a:pt x="124" y="188"/>
                    <a:pt x="126" y="190"/>
                  </a:cubicBezTo>
                  <a:cubicBezTo>
                    <a:pt x="128" y="193"/>
                    <a:pt x="130" y="198"/>
                    <a:pt x="132" y="198"/>
                  </a:cubicBezTo>
                  <a:cubicBezTo>
                    <a:pt x="134" y="198"/>
                    <a:pt x="143" y="200"/>
                    <a:pt x="145" y="198"/>
                  </a:cubicBezTo>
                  <a:cubicBezTo>
                    <a:pt x="148" y="195"/>
                    <a:pt x="148" y="195"/>
                    <a:pt x="151" y="196"/>
                  </a:cubicBezTo>
                  <a:cubicBezTo>
                    <a:pt x="155" y="197"/>
                    <a:pt x="155" y="198"/>
                    <a:pt x="157" y="197"/>
                  </a:cubicBezTo>
                  <a:cubicBezTo>
                    <a:pt x="159" y="196"/>
                    <a:pt x="160" y="195"/>
                    <a:pt x="162" y="197"/>
                  </a:cubicBezTo>
                  <a:cubicBezTo>
                    <a:pt x="164" y="198"/>
                    <a:pt x="169" y="199"/>
                    <a:pt x="169" y="202"/>
                  </a:cubicBezTo>
                  <a:cubicBezTo>
                    <a:pt x="168" y="204"/>
                    <a:pt x="166" y="210"/>
                    <a:pt x="164" y="212"/>
                  </a:cubicBezTo>
                  <a:cubicBezTo>
                    <a:pt x="162" y="214"/>
                    <a:pt x="168" y="217"/>
                    <a:pt x="168" y="217"/>
                  </a:cubicBezTo>
                  <a:cubicBezTo>
                    <a:pt x="168" y="217"/>
                    <a:pt x="170" y="221"/>
                    <a:pt x="169" y="222"/>
                  </a:cubicBezTo>
                  <a:cubicBezTo>
                    <a:pt x="174" y="222"/>
                    <a:pt x="174" y="212"/>
                    <a:pt x="174" y="209"/>
                  </a:cubicBezTo>
                  <a:cubicBezTo>
                    <a:pt x="174" y="205"/>
                    <a:pt x="179" y="189"/>
                    <a:pt x="179" y="184"/>
                  </a:cubicBezTo>
                  <a:cubicBezTo>
                    <a:pt x="179" y="179"/>
                    <a:pt x="177" y="175"/>
                    <a:pt x="174" y="171"/>
                  </a:cubicBezTo>
                  <a:cubicBezTo>
                    <a:pt x="172" y="168"/>
                    <a:pt x="170" y="166"/>
                    <a:pt x="170" y="163"/>
                  </a:cubicBezTo>
                  <a:cubicBezTo>
                    <a:pt x="170" y="160"/>
                    <a:pt x="168" y="158"/>
                    <a:pt x="172" y="157"/>
                  </a:cubicBezTo>
                  <a:cubicBezTo>
                    <a:pt x="177" y="155"/>
                    <a:pt x="185" y="155"/>
                    <a:pt x="181" y="153"/>
                  </a:cubicBezTo>
                  <a:cubicBezTo>
                    <a:pt x="177" y="151"/>
                    <a:pt x="173" y="152"/>
                    <a:pt x="173" y="150"/>
                  </a:cubicBezTo>
                  <a:cubicBezTo>
                    <a:pt x="173" y="147"/>
                    <a:pt x="173" y="143"/>
                    <a:pt x="173" y="143"/>
                  </a:cubicBezTo>
                  <a:cubicBezTo>
                    <a:pt x="173" y="143"/>
                    <a:pt x="187" y="145"/>
                    <a:pt x="193" y="143"/>
                  </a:cubicBezTo>
                  <a:cubicBezTo>
                    <a:pt x="199" y="140"/>
                    <a:pt x="206" y="137"/>
                    <a:pt x="207" y="139"/>
                  </a:cubicBezTo>
                  <a:cubicBezTo>
                    <a:pt x="207" y="135"/>
                    <a:pt x="206" y="133"/>
                    <a:pt x="203" y="130"/>
                  </a:cubicBezTo>
                  <a:cubicBezTo>
                    <a:pt x="200" y="128"/>
                    <a:pt x="198" y="127"/>
                    <a:pt x="201" y="12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9" name="Freeform 719"/>
            <p:cNvSpPr>
              <a:spLocks/>
            </p:cNvSpPr>
            <p:nvPr/>
          </p:nvSpPr>
          <p:spPr bwMode="auto">
            <a:xfrm>
              <a:off x="7775575" y="4701183"/>
              <a:ext cx="144463" cy="166687"/>
            </a:xfrm>
            <a:custGeom>
              <a:avLst/>
              <a:gdLst/>
              <a:ahLst/>
              <a:cxnLst>
                <a:cxn ang="0">
                  <a:pos x="56" y="16"/>
                </a:cxn>
                <a:cxn ang="0">
                  <a:pos x="45" y="11"/>
                </a:cxn>
                <a:cxn ang="0">
                  <a:pos x="34" y="4"/>
                </a:cxn>
                <a:cxn ang="0">
                  <a:pos x="27" y="0"/>
                </a:cxn>
                <a:cxn ang="0">
                  <a:pos x="26" y="5"/>
                </a:cxn>
                <a:cxn ang="0">
                  <a:pos x="19" y="7"/>
                </a:cxn>
                <a:cxn ang="0">
                  <a:pos x="13" y="10"/>
                </a:cxn>
                <a:cxn ang="0">
                  <a:pos x="12" y="18"/>
                </a:cxn>
                <a:cxn ang="0">
                  <a:pos x="7" y="24"/>
                </a:cxn>
                <a:cxn ang="0">
                  <a:pos x="7" y="29"/>
                </a:cxn>
                <a:cxn ang="0">
                  <a:pos x="3" y="35"/>
                </a:cxn>
                <a:cxn ang="0">
                  <a:pos x="3" y="42"/>
                </a:cxn>
                <a:cxn ang="0">
                  <a:pos x="2" y="50"/>
                </a:cxn>
                <a:cxn ang="0">
                  <a:pos x="8" y="55"/>
                </a:cxn>
                <a:cxn ang="0">
                  <a:pos x="13" y="49"/>
                </a:cxn>
                <a:cxn ang="0">
                  <a:pos x="14" y="49"/>
                </a:cxn>
                <a:cxn ang="0">
                  <a:pos x="15" y="52"/>
                </a:cxn>
                <a:cxn ang="0">
                  <a:pos x="16" y="54"/>
                </a:cxn>
                <a:cxn ang="0">
                  <a:pos x="14" y="62"/>
                </a:cxn>
                <a:cxn ang="0">
                  <a:pos x="11" y="64"/>
                </a:cxn>
                <a:cxn ang="0">
                  <a:pos x="11" y="69"/>
                </a:cxn>
                <a:cxn ang="0">
                  <a:pos x="8" y="73"/>
                </a:cxn>
                <a:cxn ang="0">
                  <a:pos x="15" y="78"/>
                </a:cxn>
                <a:cxn ang="0">
                  <a:pos x="22" y="84"/>
                </a:cxn>
                <a:cxn ang="0">
                  <a:pos x="27" y="82"/>
                </a:cxn>
                <a:cxn ang="0">
                  <a:pos x="38" y="63"/>
                </a:cxn>
                <a:cxn ang="0">
                  <a:pos x="55" y="54"/>
                </a:cxn>
                <a:cxn ang="0">
                  <a:pos x="67" y="44"/>
                </a:cxn>
                <a:cxn ang="0">
                  <a:pos x="73" y="35"/>
                </a:cxn>
                <a:cxn ang="0">
                  <a:pos x="76" y="29"/>
                </a:cxn>
                <a:cxn ang="0">
                  <a:pos x="68" y="17"/>
                </a:cxn>
                <a:cxn ang="0">
                  <a:pos x="64" y="14"/>
                </a:cxn>
                <a:cxn ang="0">
                  <a:pos x="56" y="16"/>
                </a:cxn>
              </a:cxnLst>
              <a:rect l="0" t="0" r="r" b="b"/>
              <a:pathLst>
                <a:path w="76" h="88">
                  <a:moveTo>
                    <a:pt x="56" y="16"/>
                  </a:moveTo>
                  <a:cubicBezTo>
                    <a:pt x="51" y="16"/>
                    <a:pt x="47" y="13"/>
                    <a:pt x="45" y="11"/>
                  </a:cubicBezTo>
                  <a:cubicBezTo>
                    <a:pt x="44" y="8"/>
                    <a:pt x="37" y="5"/>
                    <a:pt x="34" y="4"/>
                  </a:cubicBezTo>
                  <a:cubicBezTo>
                    <a:pt x="33" y="3"/>
                    <a:pt x="30" y="2"/>
                    <a:pt x="27" y="0"/>
                  </a:cubicBezTo>
                  <a:cubicBezTo>
                    <a:pt x="28" y="2"/>
                    <a:pt x="28" y="5"/>
                    <a:pt x="26" y="5"/>
                  </a:cubicBezTo>
                  <a:cubicBezTo>
                    <a:pt x="24" y="6"/>
                    <a:pt x="21" y="6"/>
                    <a:pt x="19" y="7"/>
                  </a:cubicBezTo>
                  <a:cubicBezTo>
                    <a:pt x="17" y="8"/>
                    <a:pt x="13" y="8"/>
                    <a:pt x="13" y="10"/>
                  </a:cubicBezTo>
                  <a:cubicBezTo>
                    <a:pt x="13" y="11"/>
                    <a:pt x="13" y="17"/>
                    <a:pt x="12" y="18"/>
                  </a:cubicBezTo>
                  <a:cubicBezTo>
                    <a:pt x="11" y="20"/>
                    <a:pt x="6" y="22"/>
                    <a:pt x="7" y="24"/>
                  </a:cubicBezTo>
                  <a:cubicBezTo>
                    <a:pt x="7" y="25"/>
                    <a:pt x="7" y="28"/>
                    <a:pt x="7" y="29"/>
                  </a:cubicBezTo>
                  <a:cubicBezTo>
                    <a:pt x="6" y="29"/>
                    <a:pt x="4" y="33"/>
                    <a:pt x="3" y="35"/>
                  </a:cubicBezTo>
                  <a:cubicBezTo>
                    <a:pt x="2" y="37"/>
                    <a:pt x="4" y="40"/>
                    <a:pt x="3" y="42"/>
                  </a:cubicBezTo>
                  <a:cubicBezTo>
                    <a:pt x="2" y="44"/>
                    <a:pt x="0" y="48"/>
                    <a:pt x="2" y="50"/>
                  </a:cubicBezTo>
                  <a:cubicBezTo>
                    <a:pt x="4" y="51"/>
                    <a:pt x="6" y="55"/>
                    <a:pt x="8" y="55"/>
                  </a:cubicBezTo>
                  <a:cubicBezTo>
                    <a:pt x="10" y="55"/>
                    <a:pt x="12" y="50"/>
                    <a:pt x="13" y="49"/>
                  </a:cubicBezTo>
                  <a:cubicBezTo>
                    <a:pt x="15" y="47"/>
                    <a:pt x="15" y="47"/>
                    <a:pt x="14" y="49"/>
                  </a:cubicBezTo>
                  <a:cubicBezTo>
                    <a:pt x="13" y="51"/>
                    <a:pt x="14" y="51"/>
                    <a:pt x="15" y="52"/>
                  </a:cubicBezTo>
                  <a:cubicBezTo>
                    <a:pt x="16" y="52"/>
                    <a:pt x="17" y="52"/>
                    <a:pt x="16" y="54"/>
                  </a:cubicBezTo>
                  <a:cubicBezTo>
                    <a:pt x="16" y="57"/>
                    <a:pt x="15" y="59"/>
                    <a:pt x="14" y="62"/>
                  </a:cubicBezTo>
                  <a:cubicBezTo>
                    <a:pt x="13" y="64"/>
                    <a:pt x="12" y="63"/>
                    <a:pt x="11" y="64"/>
                  </a:cubicBezTo>
                  <a:cubicBezTo>
                    <a:pt x="11" y="66"/>
                    <a:pt x="11" y="68"/>
                    <a:pt x="11" y="69"/>
                  </a:cubicBezTo>
                  <a:cubicBezTo>
                    <a:pt x="11" y="71"/>
                    <a:pt x="9" y="73"/>
                    <a:pt x="8" y="73"/>
                  </a:cubicBezTo>
                  <a:cubicBezTo>
                    <a:pt x="7" y="74"/>
                    <a:pt x="13" y="78"/>
                    <a:pt x="15" y="78"/>
                  </a:cubicBezTo>
                  <a:cubicBezTo>
                    <a:pt x="17" y="78"/>
                    <a:pt x="20" y="81"/>
                    <a:pt x="22" y="84"/>
                  </a:cubicBezTo>
                  <a:cubicBezTo>
                    <a:pt x="24" y="88"/>
                    <a:pt x="25" y="84"/>
                    <a:pt x="27" y="82"/>
                  </a:cubicBezTo>
                  <a:cubicBezTo>
                    <a:pt x="30" y="79"/>
                    <a:pt x="33" y="70"/>
                    <a:pt x="38" y="63"/>
                  </a:cubicBezTo>
                  <a:cubicBezTo>
                    <a:pt x="42" y="57"/>
                    <a:pt x="50" y="56"/>
                    <a:pt x="55" y="54"/>
                  </a:cubicBezTo>
                  <a:cubicBezTo>
                    <a:pt x="59" y="53"/>
                    <a:pt x="63" y="48"/>
                    <a:pt x="67" y="44"/>
                  </a:cubicBezTo>
                  <a:cubicBezTo>
                    <a:pt x="72" y="41"/>
                    <a:pt x="72" y="37"/>
                    <a:pt x="73" y="35"/>
                  </a:cubicBezTo>
                  <a:cubicBezTo>
                    <a:pt x="74" y="32"/>
                    <a:pt x="74" y="31"/>
                    <a:pt x="76" y="29"/>
                  </a:cubicBezTo>
                  <a:cubicBezTo>
                    <a:pt x="76" y="27"/>
                    <a:pt x="73" y="22"/>
                    <a:pt x="68" y="17"/>
                  </a:cubicBezTo>
                  <a:cubicBezTo>
                    <a:pt x="67" y="16"/>
                    <a:pt x="66" y="15"/>
                    <a:pt x="64" y="14"/>
                  </a:cubicBezTo>
                  <a:cubicBezTo>
                    <a:pt x="61" y="13"/>
                    <a:pt x="60" y="16"/>
                    <a:pt x="56" y="1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0" name="Freeform 720"/>
            <p:cNvSpPr>
              <a:spLocks/>
            </p:cNvSpPr>
            <p:nvPr/>
          </p:nvSpPr>
          <p:spPr bwMode="auto">
            <a:xfrm>
              <a:off x="7766050" y="4732933"/>
              <a:ext cx="320675" cy="469900"/>
            </a:xfrm>
            <a:custGeom>
              <a:avLst/>
              <a:gdLst/>
              <a:ahLst/>
              <a:cxnLst>
                <a:cxn ang="0">
                  <a:pos x="144" y="49"/>
                </a:cxn>
                <a:cxn ang="0">
                  <a:pos x="142" y="34"/>
                </a:cxn>
                <a:cxn ang="0">
                  <a:pos x="131" y="33"/>
                </a:cxn>
                <a:cxn ang="0">
                  <a:pos x="112" y="35"/>
                </a:cxn>
                <a:cxn ang="0">
                  <a:pos x="99" y="17"/>
                </a:cxn>
                <a:cxn ang="0">
                  <a:pos x="79" y="2"/>
                </a:cxn>
                <a:cxn ang="0">
                  <a:pos x="81" y="12"/>
                </a:cxn>
                <a:cxn ang="0">
                  <a:pos x="72" y="27"/>
                </a:cxn>
                <a:cxn ang="0">
                  <a:pos x="43" y="46"/>
                </a:cxn>
                <a:cxn ang="0">
                  <a:pos x="27" y="67"/>
                </a:cxn>
                <a:cxn ang="0">
                  <a:pos x="13" y="56"/>
                </a:cxn>
                <a:cxn ang="0">
                  <a:pos x="16" y="47"/>
                </a:cxn>
                <a:cxn ang="0">
                  <a:pos x="8" y="53"/>
                </a:cxn>
                <a:cxn ang="0">
                  <a:pos x="7" y="78"/>
                </a:cxn>
                <a:cxn ang="0">
                  <a:pos x="20" y="95"/>
                </a:cxn>
                <a:cxn ang="0">
                  <a:pos x="42" y="136"/>
                </a:cxn>
                <a:cxn ang="0">
                  <a:pos x="67" y="184"/>
                </a:cxn>
                <a:cxn ang="0">
                  <a:pos x="77" y="201"/>
                </a:cxn>
                <a:cxn ang="0">
                  <a:pos x="109" y="221"/>
                </a:cxn>
                <a:cxn ang="0">
                  <a:pos x="136" y="240"/>
                </a:cxn>
                <a:cxn ang="0">
                  <a:pos x="145" y="246"/>
                </a:cxn>
                <a:cxn ang="0">
                  <a:pos x="156" y="235"/>
                </a:cxn>
                <a:cxn ang="0">
                  <a:pos x="166" y="217"/>
                </a:cxn>
                <a:cxn ang="0">
                  <a:pos x="159" y="204"/>
                </a:cxn>
                <a:cxn ang="0">
                  <a:pos x="166" y="189"/>
                </a:cxn>
                <a:cxn ang="0">
                  <a:pos x="168" y="169"/>
                </a:cxn>
                <a:cxn ang="0">
                  <a:pos x="156" y="148"/>
                </a:cxn>
                <a:cxn ang="0">
                  <a:pos x="143" y="147"/>
                </a:cxn>
                <a:cxn ang="0">
                  <a:pos x="132" y="135"/>
                </a:cxn>
                <a:cxn ang="0">
                  <a:pos x="116" y="127"/>
                </a:cxn>
                <a:cxn ang="0">
                  <a:pos x="106" y="113"/>
                </a:cxn>
                <a:cxn ang="0">
                  <a:pos x="101" y="93"/>
                </a:cxn>
                <a:cxn ang="0">
                  <a:pos x="110" y="82"/>
                </a:cxn>
                <a:cxn ang="0">
                  <a:pos x="127" y="63"/>
                </a:cxn>
                <a:cxn ang="0">
                  <a:pos x="143" y="59"/>
                </a:cxn>
                <a:cxn ang="0">
                  <a:pos x="149" y="59"/>
                </a:cxn>
                <a:cxn ang="0">
                  <a:pos x="148" y="54"/>
                </a:cxn>
              </a:cxnLst>
              <a:rect l="0" t="0" r="r" b="b"/>
              <a:pathLst>
                <a:path w="168" h="246">
                  <a:moveTo>
                    <a:pt x="148" y="54"/>
                  </a:moveTo>
                  <a:cubicBezTo>
                    <a:pt x="148" y="54"/>
                    <a:pt x="142" y="51"/>
                    <a:pt x="144" y="49"/>
                  </a:cubicBezTo>
                  <a:cubicBezTo>
                    <a:pt x="146" y="47"/>
                    <a:pt x="148" y="41"/>
                    <a:pt x="149" y="39"/>
                  </a:cubicBezTo>
                  <a:cubicBezTo>
                    <a:pt x="149" y="36"/>
                    <a:pt x="144" y="35"/>
                    <a:pt x="142" y="34"/>
                  </a:cubicBezTo>
                  <a:cubicBezTo>
                    <a:pt x="140" y="32"/>
                    <a:pt x="139" y="33"/>
                    <a:pt x="137" y="34"/>
                  </a:cubicBezTo>
                  <a:cubicBezTo>
                    <a:pt x="135" y="35"/>
                    <a:pt x="135" y="34"/>
                    <a:pt x="131" y="33"/>
                  </a:cubicBezTo>
                  <a:cubicBezTo>
                    <a:pt x="128" y="32"/>
                    <a:pt x="128" y="32"/>
                    <a:pt x="125" y="35"/>
                  </a:cubicBezTo>
                  <a:cubicBezTo>
                    <a:pt x="123" y="37"/>
                    <a:pt x="114" y="35"/>
                    <a:pt x="112" y="35"/>
                  </a:cubicBezTo>
                  <a:cubicBezTo>
                    <a:pt x="110" y="35"/>
                    <a:pt x="108" y="30"/>
                    <a:pt x="106" y="27"/>
                  </a:cubicBezTo>
                  <a:cubicBezTo>
                    <a:pt x="104" y="25"/>
                    <a:pt x="102" y="18"/>
                    <a:pt x="99" y="17"/>
                  </a:cubicBezTo>
                  <a:cubicBezTo>
                    <a:pt x="96" y="16"/>
                    <a:pt x="92" y="9"/>
                    <a:pt x="88" y="6"/>
                  </a:cubicBezTo>
                  <a:cubicBezTo>
                    <a:pt x="85" y="2"/>
                    <a:pt x="85" y="3"/>
                    <a:pt x="79" y="2"/>
                  </a:cubicBezTo>
                  <a:cubicBezTo>
                    <a:pt x="76" y="2"/>
                    <a:pt x="75" y="1"/>
                    <a:pt x="73" y="0"/>
                  </a:cubicBezTo>
                  <a:cubicBezTo>
                    <a:pt x="78" y="5"/>
                    <a:pt x="81" y="10"/>
                    <a:pt x="81" y="12"/>
                  </a:cubicBezTo>
                  <a:cubicBezTo>
                    <a:pt x="79" y="14"/>
                    <a:pt x="79" y="15"/>
                    <a:pt x="78" y="18"/>
                  </a:cubicBezTo>
                  <a:cubicBezTo>
                    <a:pt x="77" y="20"/>
                    <a:pt x="77" y="24"/>
                    <a:pt x="72" y="27"/>
                  </a:cubicBezTo>
                  <a:cubicBezTo>
                    <a:pt x="68" y="31"/>
                    <a:pt x="64" y="36"/>
                    <a:pt x="60" y="37"/>
                  </a:cubicBezTo>
                  <a:cubicBezTo>
                    <a:pt x="55" y="39"/>
                    <a:pt x="47" y="40"/>
                    <a:pt x="43" y="46"/>
                  </a:cubicBezTo>
                  <a:cubicBezTo>
                    <a:pt x="38" y="53"/>
                    <a:pt x="35" y="62"/>
                    <a:pt x="32" y="65"/>
                  </a:cubicBezTo>
                  <a:cubicBezTo>
                    <a:pt x="30" y="67"/>
                    <a:pt x="29" y="71"/>
                    <a:pt x="27" y="67"/>
                  </a:cubicBezTo>
                  <a:cubicBezTo>
                    <a:pt x="25" y="64"/>
                    <a:pt x="22" y="61"/>
                    <a:pt x="20" y="61"/>
                  </a:cubicBezTo>
                  <a:cubicBezTo>
                    <a:pt x="18" y="61"/>
                    <a:pt x="12" y="57"/>
                    <a:pt x="13" y="56"/>
                  </a:cubicBezTo>
                  <a:cubicBezTo>
                    <a:pt x="14" y="56"/>
                    <a:pt x="16" y="54"/>
                    <a:pt x="16" y="52"/>
                  </a:cubicBezTo>
                  <a:cubicBezTo>
                    <a:pt x="16" y="51"/>
                    <a:pt x="16" y="49"/>
                    <a:pt x="16" y="47"/>
                  </a:cubicBezTo>
                  <a:cubicBezTo>
                    <a:pt x="15" y="47"/>
                    <a:pt x="15" y="47"/>
                    <a:pt x="14" y="47"/>
                  </a:cubicBezTo>
                  <a:cubicBezTo>
                    <a:pt x="12" y="49"/>
                    <a:pt x="9" y="51"/>
                    <a:pt x="8" y="53"/>
                  </a:cubicBezTo>
                  <a:cubicBezTo>
                    <a:pt x="6" y="55"/>
                    <a:pt x="0" y="60"/>
                    <a:pt x="2" y="65"/>
                  </a:cubicBezTo>
                  <a:cubicBezTo>
                    <a:pt x="4" y="70"/>
                    <a:pt x="9" y="76"/>
                    <a:pt x="7" y="78"/>
                  </a:cubicBezTo>
                  <a:cubicBezTo>
                    <a:pt x="5" y="79"/>
                    <a:pt x="3" y="79"/>
                    <a:pt x="3" y="81"/>
                  </a:cubicBezTo>
                  <a:cubicBezTo>
                    <a:pt x="4" y="84"/>
                    <a:pt x="15" y="86"/>
                    <a:pt x="20" y="95"/>
                  </a:cubicBezTo>
                  <a:cubicBezTo>
                    <a:pt x="25" y="104"/>
                    <a:pt x="29" y="109"/>
                    <a:pt x="31" y="111"/>
                  </a:cubicBezTo>
                  <a:cubicBezTo>
                    <a:pt x="32" y="113"/>
                    <a:pt x="39" y="129"/>
                    <a:pt x="42" y="136"/>
                  </a:cubicBezTo>
                  <a:cubicBezTo>
                    <a:pt x="44" y="142"/>
                    <a:pt x="62" y="172"/>
                    <a:pt x="65" y="175"/>
                  </a:cubicBezTo>
                  <a:cubicBezTo>
                    <a:pt x="67" y="179"/>
                    <a:pt x="68" y="183"/>
                    <a:pt x="67" y="184"/>
                  </a:cubicBezTo>
                  <a:cubicBezTo>
                    <a:pt x="66" y="185"/>
                    <a:pt x="66" y="183"/>
                    <a:pt x="65" y="185"/>
                  </a:cubicBezTo>
                  <a:cubicBezTo>
                    <a:pt x="65" y="187"/>
                    <a:pt x="76" y="199"/>
                    <a:pt x="77" y="201"/>
                  </a:cubicBezTo>
                  <a:cubicBezTo>
                    <a:pt x="78" y="202"/>
                    <a:pt x="79" y="204"/>
                    <a:pt x="81" y="206"/>
                  </a:cubicBezTo>
                  <a:cubicBezTo>
                    <a:pt x="83" y="207"/>
                    <a:pt x="105" y="217"/>
                    <a:pt x="109" y="221"/>
                  </a:cubicBezTo>
                  <a:cubicBezTo>
                    <a:pt x="114" y="224"/>
                    <a:pt x="131" y="233"/>
                    <a:pt x="132" y="235"/>
                  </a:cubicBezTo>
                  <a:cubicBezTo>
                    <a:pt x="132" y="237"/>
                    <a:pt x="133" y="238"/>
                    <a:pt x="136" y="240"/>
                  </a:cubicBezTo>
                  <a:cubicBezTo>
                    <a:pt x="138" y="242"/>
                    <a:pt x="144" y="245"/>
                    <a:pt x="145" y="246"/>
                  </a:cubicBezTo>
                  <a:cubicBezTo>
                    <a:pt x="145" y="246"/>
                    <a:pt x="145" y="246"/>
                    <a:pt x="145" y="246"/>
                  </a:cubicBezTo>
                  <a:cubicBezTo>
                    <a:pt x="151" y="245"/>
                    <a:pt x="152" y="241"/>
                    <a:pt x="152" y="240"/>
                  </a:cubicBezTo>
                  <a:cubicBezTo>
                    <a:pt x="152" y="237"/>
                    <a:pt x="155" y="237"/>
                    <a:pt x="156" y="235"/>
                  </a:cubicBezTo>
                  <a:cubicBezTo>
                    <a:pt x="156" y="234"/>
                    <a:pt x="155" y="231"/>
                    <a:pt x="157" y="228"/>
                  </a:cubicBezTo>
                  <a:cubicBezTo>
                    <a:pt x="158" y="225"/>
                    <a:pt x="166" y="220"/>
                    <a:pt x="166" y="217"/>
                  </a:cubicBezTo>
                  <a:cubicBezTo>
                    <a:pt x="166" y="214"/>
                    <a:pt x="162" y="216"/>
                    <a:pt x="160" y="213"/>
                  </a:cubicBezTo>
                  <a:cubicBezTo>
                    <a:pt x="157" y="210"/>
                    <a:pt x="159" y="206"/>
                    <a:pt x="159" y="204"/>
                  </a:cubicBezTo>
                  <a:cubicBezTo>
                    <a:pt x="159" y="202"/>
                    <a:pt x="159" y="199"/>
                    <a:pt x="162" y="197"/>
                  </a:cubicBezTo>
                  <a:cubicBezTo>
                    <a:pt x="165" y="194"/>
                    <a:pt x="166" y="193"/>
                    <a:pt x="166" y="189"/>
                  </a:cubicBezTo>
                  <a:cubicBezTo>
                    <a:pt x="165" y="186"/>
                    <a:pt x="166" y="181"/>
                    <a:pt x="166" y="175"/>
                  </a:cubicBezTo>
                  <a:cubicBezTo>
                    <a:pt x="166" y="169"/>
                    <a:pt x="168" y="169"/>
                    <a:pt x="168" y="169"/>
                  </a:cubicBezTo>
                  <a:cubicBezTo>
                    <a:pt x="168" y="169"/>
                    <a:pt x="164" y="159"/>
                    <a:pt x="162" y="156"/>
                  </a:cubicBezTo>
                  <a:cubicBezTo>
                    <a:pt x="161" y="153"/>
                    <a:pt x="157" y="148"/>
                    <a:pt x="156" y="148"/>
                  </a:cubicBezTo>
                  <a:cubicBezTo>
                    <a:pt x="154" y="147"/>
                    <a:pt x="150" y="149"/>
                    <a:pt x="148" y="149"/>
                  </a:cubicBezTo>
                  <a:cubicBezTo>
                    <a:pt x="146" y="150"/>
                    <a:pt x="143" y="147"/>
                    <a:pt x="143" y="147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7"/>
                    <a:pt x="136" y="133"/>
                    <a:pt x="132" y="135"/>
                  </a:cubicBezTo>
                  <a:cubicBezTo>
                    <a:pt x="129" y="136"/>
                    <a:pt x="127" y="135"/>
                    <a:pt x="123" y="134"/>
                  </a:cubicBezTo>
                  <a:cubicBezTo>
                    <a:pt x="118" y="133"/>
                    <a:pt x="118" y="128"/>
                    <a:pt x="116" y="127"/>
                  </a:cubicBezTo>
                  <a:cubicBezTo>
                    <a:pt x="114" y="126"/>
                    <a:pt x="111" y="127"/>
                    <a:pt x="109" y="124"/>
                  </a:cubicBezTo>
                  <a:cubicBezTo>
                    <a:pt x="108" y="120"/>
                    <a:pt x="108" y="117"/>
                    <a:pt x="106" y="113"/>
                  </a:cubicBezTo>
                  <a:cubicBezTo>
                    <a:pt x="105" y="110"/>
                    <a:pt x="100" y="107"/>
                    <a:pt x="99" y="104"/>
                  </a:cubicBezTo>
                  <a:cubicBezTo>
                    <a:pt x="98" y="101"/>
                    <a:pt x="101" y="96"/>
                    <a:pt x="101" y="93"/>
                  </a:cubicBezTo>
                  <a:cubicBezTo>
                    <a:pt x="101" y="90"/>
                    <a:pt x="106" y="89"/>
                    <a:pt x="108" y="88"/>
                  </a:cubicBezTo>
                  <a:cubicBezTo>
                    <a:pt x="111" y="87"/>
                    <a:pt x="110" y="84"/>
                    <a:pt x="110" y="82"/>
                  </a:cubicBezTo>
                  <a:cubicBezTo>
                    <a:pt x="111" y="79"/>
                    <a:pt x="110" y="71"/>
                    <a:pt x="112" y="70"/>
                  </a:cubicBezTo>
                  <a:cubicBezTo>
                    <a:pt x="113" y="68"/>
                    <a:pt x="121" y="63"/>
                    <a:pt x="127" y="63"/>
                  </a:cubicBezTo>
                  <a:cubicBezTo>
                    <a:pt x="132" y="62"/>
                    <a:pt x="135" y="62"/>
                    <a:pt x="137" y="60"/>
                  </a:cubicBezTo>
                  <a:cubicBezTo>
                    <a:pt x="139" y="58"/>
                    <a:pt x="140" y="59"/>
                    <a:pt x="143" y="59"/>
                  </a:cubicBezTo>
                  <a:cubicBezTo>
                    <a:pt x="146" y="59"/>
                    <a:pt x="147" y="59"/>
                    <a:pt x="149" y="59"/>
                  </a:cubicBezTo>
                  <a:cubicBezTo>
                    <a:pt x="149" y="59"/>
                    <a:pt x="149" y="59"/>
                    <a:pt x="149" y="59"/>
                  </a:cubicBezTo>
                  <a:cubicBezTo>
                    <a:pt x="149" y="59"/>
                    <a:pt x="149" y="59"/>
                    <a:pt x="149" y="59"/>
                  </a:cubicBezTo>
                  <a:cubicBezTo>
                    <a:pt x="150" y="58"/>
                    <a:pt x="148" y="54"/>
                    <a:pt x="148" y="5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1" name="Freeform 721"/>
            <p:cNvSpPr>
              <a:spLocks/>
            </p:cNvSpPr>
            <p:nvPr/>
          </p:nvSpPr>
          <p:spPr bwMode="auto">
            <a:xfrm>
              <a:off x="7907338" y="5180608"/>
              <a:ext cx="217487" cy="1057275"/>
            </a:xfrm>
            <a:custGeom>
              <a:avLst/>
              <a:gdLst/>
              <a:ahLst/>
              <a:cxnLst>
                <a:cxn ang="0">
                  <a:pos x="100" y="53"/>
                </a:cxn>
                <a:cxn ang="0">
                  <a:pos x="94" y="31"/>
                </a:cxn>
                <a:cxn ang="0">
                  <a:pos x="87" y="8"/>
                </a:cxn>
                <a:cxn ang="0">
                  <a:pos x="71" y="11"/>
                </a:cxn>
                <a:cxn ang="0">
                  <a:pos x="70" y="75"/>
                </a:cxn>
                <a:cxn ang="0">
                  <a:pos x="66" y="119"/>
                </a:cxn>
                <a:cxn ang="0">
                  <a:pos x="53" y="182"/>
                </a:cxn>
                <a:cxn ang="0">
                  <a:pos x="53" y="229"/>
                </a:cxn>
                <a:cxn ang="0">
                  <a:pos x="27" y="287"/>
                </a:cxn>
                <a:cxn ang="0">
                  <a:pos x="27" y="325"/>
                </a:cxn>
                <a:cxn ang="0">
                  <a:pos x="36" y="347"/>
                </a:cxn>
                <a:cxn ang="0">
                  <a:pos x="40" y="358"/>
                </a:cxn>
                <a:cxn ang="0">
                  <a:pos x="36" y="384"/>
                </a:cxn>
                <a:cxn ang="0">
                  <a:pos x="31" y="398"/>
                </a:cxn>
                <a:cxn ang="0">
                  <a:pos x="32" y="407"/>
                </a:cxn>
                <a:cxn ang="0">
                  <a:pos x="29" y="418"/>
                </a:cxn>
                <a:cxn ang="0">
                  <a:pos x="17" y="416"/>
                </a:cxn>
                <a:cxn ang="0">
                  <a:pos x="11" y="422"/>
                </a:cxn>
                <a:cxn ang="0">
                  <a:pos x="3" y="433"/>
                </a:cxn>
                <a:cxn ang="0">
                  <a:pos x="14" y="432"/>
                </a:cxn>
                <a:cxn ang="0">
                  <a:pos x="17" y="442"/>
                </a:cxn>
                <a:cxn ang="0">
                  <a:pos x="31" y="453"/>
                </a:cxn>
                <a:cxn ang="0">
                  <a:pos x="17" y="458"/>
                </a:cxn>
                <a:cxn ang="0">
                  <a:pos x="17" y="474"/>
                </a:cxn>
                <a:cxn ang="0">
                  <a:pos x="22" y="477"/>
                </a:cxn>
                <a:cxn ang="0">
                  <a:pos x="22" y="486"/>
                </a:cxn>
                <a:cxn ang="0">
                  <a:pos x="17" y="493"/>
                </a:cxn>
                <a:cxn ang="0">
                  <a:pos x="25" y="496"/>
                </a:cxn>
                <a:cxn ang="0">
                  <a:pos x="22" y="503"/>
                </a:cxn>
                <a:cxn ang="0">
                  <a:pos x="25" y="507"/>
                </a:cxn>
                <a:cxn ang="0">
                  <a:pos x="21" y="515"/>
                </a:cxn>
                <a:cxn ang="0">
                  <a:pos x="31" y="522"/>
                </a:cxn>
                <a:cxn ang="0">
                  <a:pos x="35" y="513"/>
                </a:cxn>
                <a:cxn ang="0">
                  <a:pos x="38" y="517"/>
                </a:cxn>
                <a:cxn ang="0">
                  <a:pos x="41" y="520"/>
                </a:cxn>
                <a:cxn ang="0">
                  <a:pos x="41" y="530"/>
                </a:cxn>
                <a:cxn ang="0">
                  <a:pos x="58" y="538"/>
                </a:cxn>
                <a:cxn ang="0">
                  <a:pos x="43" y="543"/>
                </a:cxn>
                <a:cxn ang="0">
                  <a:pos x="47" y="549"/>
                </a:cxn>
                <a:cxn ang="0">
                  <a:pos x="53" y="553"/>
                </a:cxn>
                <a:cxn ang="0">
                  <a:pos x="63" y="537"/>
                </a:cxn>
                <a:cxn ang="0">
                  <a:pos x="82" y="525"/>
                </a:cxn>
                <a:cxn ang="0">
                  <a:pos x="44" y="516"/>
                </a:cxn>
                <a:cxn ang="0">
                  <a:pos x="31" y="491"/>
                </a:cxn>
                <a:cxn ang="0">
                  <a:pos x="42" y="459"/>
                </a:cxn>
                <a:cxn ang="0">
                  <a:pos x="52" y="420"/>
                </a:cxn>
                <a:cxn ang="0">
                  <a:pos x="57" y="399"/>
                </a:cxn>
                <a:cxn ang="0">
                  <a:pos x="49" y="356"/>
                </a:cxn>
                <a:cxn ang="0">
                  <a:pos x="62" y="305"/>
                </a:cxn>
                <a:cxn ang="0">
                  <a:pos x="70" y="265"/>
                </a:cxn>
                <a:cxn ang="0">
                  <a:pos x="76" y="225"/>
                </a:cxn>
                <a:cxn ang="0">
                  <a:pos x="71" y="190"/>
                </a:cxn>
                <a:cxn ang="0">
                  <a:pos x="77" y="164"/>
                </a:cxn>
                <a:cxn ang="0">
                  <a:pos x="96" y="131"/>
                </a:cxn>
                <a:cxn ang="0">
                  <a:pos x="94" y="96"/>
                </a:cxn>
                <a:cxn ang="0">
                  <a:pos x="114" y="74"/>
                </a:cxn>
              </a:cxnLst>
              <a:rect l="0" t="0" r="r" b="b"/>
              <a:pathLst>
                <a:path w="114" h="554">
                  <a:moveTo>
                    <a:pt x="104" y="73"/>
                  </a:moveTo>
                  <a:cubicBezTo>
                    <a:pt x="103" y="72"/>
                    <a:pt x="103" y="67"/>
                    <a:pt x="103" y="64"/>
                  </a:cubicBezTo>
                  <a:cubicBezTo>
                    <a:pt x="103" y="61"/>
                    <a:pt x="102" y="55"/>
                    <a:pt x="100" y="53"/>
                  </a:cubicBezTo>
                  <a:cubicBezTo>
                    <a:pt x="99" y="51"/>
                    <a:pt x="92" y="42"/>
                    <a:pt x="93" y="39"/>
                  </a:cubicBezTo>
                  <a:cubicBezTo>
                    <a:pt x="93" y="36"/>
                    <a:pt x="97" y="35"/>
                    <a:pt x="95" y="34"/>
                  </a:cubicBezTo>
                  <a:cubicBezTo>
                    <a:pt x="94" y="33"/>
                    <a:pt x="91" y="33"/>
                    <a:pt x="94" y="31"/>
                  </a:cubicBezTo>
                  <a:cubicBezTo>
                    <a:pt x="96" y="28"/>
                    <a:pt x="96" y="29"/>
                    <a:pt x="94" y="26"/>
                  </a:cubicBezTo>
                  <a:cubicBezTo>
                    <a:pt x="92" y="24"/>
                    <a:pt x="88" y="20"/>
                    <a:pt x="88" y="18"/>
                  </a:cubicBezTo>
                  <a:cubicBezTo>
                    <a:pt x="88" y="15"/>
                    <a:pt x="89" y="9"/>
                    <a:pt x="87" y="8"/>
                  </a:cubicBezTo>
                  <a:cubicBezTo>
                    <a:pt x="86" y="6"/>
                    <a:pt x="84" y="3"/>
                    <a:pt x="82" y="0"/>
                  </a:cubicBezTo>
                  <a:cubicBezTo>
                    <a:pt x="81" y="2"/>
                    <a:pt x="78" y="2"/>
                    <a:pt x="78" y="5"/>
                  </a:cubicBezTo>
                  <a:cubicBezTo>
                    <a:pt x="78" y="6"/>
                    <a:pt x="77" y="10"/>
                    <a:pt x="71" y="11"/>
                  </a:cubicBezTo>
                  <a:cubicBezTo>
                    <a:pt x="72" y="13"/>
                    <a:pt x="72" y="21"/>
                    <a:pt x="72" y="25"/>
                  </a:cubicBezTo>
                  <a:cubicBezTo>
                    <a:pt x="72" y="28"/>
                    <a:pt x="73" y="33"/>
                    <a:pt x="73" y="47"/>
                  </a:cubicBezTo>
                  <a:cubicBezTo>
                    <a:pt x="73" y="61"/>
                    <a:pt x="72" y="73"/>
                    <a:pt x="70" y="75"/>
                  </a:cubicBezTo>
                  <a:cubicBezTo>
                    <a:pt x="69" y="78"/>
                    <a:pt x="67" y="79"/>
                    <a:pt x="67" y="81"/>
                  </a:cubicBezTo>
                  <a:cubicBezTo>
                    <a:pt x="67" y="82"/>
                    <a:pt x="69" y="95"/>
                    <a:pt x="69" y="102"/>
                  </a:cubicBezTo>
                  <a:cubicBezTo>
                    <a:pt x="68" y="108"/>
                    <a:pt x="66" y="115"/>
                    <a:pt x="66" y="119"/>
                  </a:cubicBezTo>
                  <a:cubicBezTo>
                    <a:pt x="66" y="122"/>
                    <a:pt x="58" y="152"/>
                    <a:pt x="57" y="157"/>
                  </a:cubicBezTo>
                  <a:cubicBezTo>
                    <a:pt x="55" y="162"/>
                    <a:pt x="60" y="171"/>
                    <a:pt x="59" y="174"/>
                  </a:cubicBezTo>
                  <a:cubicBezTo>
                    <a:pt x="57" y="177"/>
                    <a:pt x="53" y="178"/>
                    <a:pt x="53" y="182"/>
                  </a:cubicBezTo>
                  <a:cubicBezTo>
                    <a:pt x="53" y="185"/>
                    <a:pt x="55" y="206"/>
                    <a:pt x="55" y="210"/>
                  </a:cubicBezTo>
                  <a:cubicBezTo>
                    <a:pt x="55" y="213"/>
                    <a:pt x="53" y="221"/>
                    <a:pt x="53" y="222"/>
                  </a:cubicBezTo>
                  <a:cubicBezTo>
                    <a:pt x="53" y="223"/>
                    <a:pt x="54" y="226"/>
                    <a:pt x="53" y="229"/>
                  </a:cubicBezTo>
                  <a:cubicBezTo>
                    <a:pt x="51" y="233"/>
                    <a:pt x="37" y="268"/>
                    <a:pt x="35" y="273"/>
                  </a:cubicBezTo>
                  <a:cubicBezTo>
                    <a:pt x="32" y="278"/>
                    <a:pt x="31" y="279"/>
                    <a:pt x="29" y="281"/>
                  </a:cubicBezTo>
                  <a:cubicBezTo>
                    <a:pt x="27" y="282"/>
                    <a:pt x="25" y="285"/>
                    <a:pt x="27" y="287"/>
                  </a:cubicBezTo>
                  <a:cubicBezTo>
                    <a:pt x="28" y="290"/>
                    <a:pt x="30" y="299"/>
                    <a:pt x="31" y="303"/>
                  </a:cubicBezTo>
                  <a:cubicBezTo>
                    <a:pt x="32" y="307"/>
                    <a:pt x="33" y="313"/>
                    <a:pt x="32" y="316"/>
                  </a:cubicBezTo>
                  <a:cubicBezTo>
                    <a:pt x="30" y="319"/>
                    <a:pt x="27" y="322"/>
                    <a:pt x="27" y="325"/>
                  </a:cubicBezTo>
                  <a:cubicBezTo>
                    <a:pt x="26" y="328"/>
                    <a:pt x="23" y="338"/>
                    <a:pt x="23" y="341"/>
                  </a:cubicBezTo>
                  <a:cubicBezTo>
                    <a:pt x="23" y="345"/>
                    <a:pt x="27" y="350"/>
                    <a:pt x="29" y="351"/>
                  </a:cubicBezTo>
                  <a:cubicBezTo>
                    <a:pt x="31" y="352"/>
                    <a:pt x="33" y="348"/>
                    <a:pt x="36" y="347"/>
                  </a:cubicBezTo>
                  <a:cubicBezTo>
                    <a:pt x="39" y="346"/>
                    <a:pt x="45" y="347"/>
                    <a:pt x="44" y="348"/>
                  </a:cubicBezTo>
                  <a:cubicBezTo>
                    <a:pt x="43" y="349"/>
                    <a:pt x="38" y="351"/>
                    <a:pt x="39" y="353"/>
                  </a:cubicBezTo>
                  <a:cubicBezTo>
                    <a:pt x="40" y="356"/>
                    <a:pt x="41" y="357"/>
                    <a:pt x="40" y="358"/>
                  </a:cubicBezTo>
                  <a:cubicBezTo>
                    <a:pt x="39" y="359"/>
                    <a:pt x="38" y="359"/>
                    <a:pt x="38" y="363"/>
                  </a:cubicBezTo>
                  <a:cubicBezTo>
                    <a:pt x="38" y="366"/>
                    <a:pt x="35" y="374"/>
                    <a:pt x="35" y="376"/>
                  </a:cubicBezTo>
                  <a:cubicBezTo>
                    <a:pt x="35" y="378"/>
                    <a:pt x="36" y="382"/>
                    <a:pt x="36" y="384"/>
                  </a:cubicBezTo>
                  <a:cubicBezTo>
                    <a:pt x="36" y="385"/>
                    <a:pt x="33" y="388"/>
                    <a:pt x="33" y="389"/>
                  </a:cubicBezTo>
                  <a:cubicBezTo>
                    <a:pt x="33" y="390"/>
                    <a:pt x="39" y="393"/>
                    <a:pt x="38" y="394"/>
                  </a:cubicBezTo>
                  <a:cubicBezTo>
                    <a:pt x="37" y="395"/>
                    <a:pt x="31" y="396"/>
                    <a:pt x="31" y="398"/>
                  </a:cubicBezTo>
                  <a:cubicBezTo>
                    <a:pt x="32" y="399"/>
                    <a:pt x="32" y="400"/>
                    <a:pt x="33" y="400"/>
                  </a:cubicBezTo>
                  <a:cubicBezTo>
                    <a:pt x="32" y="401"/>
                    <a:pt x="32" y="401"/>
                    <a:pt x="31" y="402"/>
                  </a:cubicBezTo>
                  <a:cubicBezTo>
                    <a:pt x="30" y="404"/>
                    <a:pt x="30" y="406"/>
                    <a:pt x="32" y="407"/>
                  </a:cubicBezTo>
                  <a:cubicBezTo>
                    <a:pt x="35" y="408"/>
                    <a:pt x="36" y="409"/>
                    <a:pt x="32" y="409"/>
                  </a:cubicBezTo>
                  <a:cubicBezTo>
                    <a:pt x="29" y="408"/>
                    <a:pt x="27" y="411"/>
                    <a:pt x="27" y="412"/>
                  </a:cubicBezTo>
                  <a:cubicBezTo>
                    <a:pt x="27" y="414"/>
                    <a:pt x="29" y="416"/>
                    <a:pt x="29" y="418"/>
                  </a:cubicBezTo>
                  <a:cubicBezTo>
                    <a:pt x="29" y="420"/>
                    <a:pt x="29" y="423"/>
                    <a:pt x="27" y="425"/>
                  </a:cubicBezTo>
                  <a:cubicBezTo>
                    <a:pt x="25" y="428"/>
                    <a:pt x="24" y="423"/>
                    <a:pt x="23" y="422"/>
                  </a:cubicBezTo>
                  <a:cubicBezTo>
                    <a:pt x="23" y="421"/>
                    <a:pt x="17" y="418"/>
                    <a:pt x="17" y="416"/>
                  </a:cubicBezTo>
                  <a:cubicBezTo>
                    <a:pt x="17" y="414"/>
                    <a:pt x="18" y="413"/>
                    <a:pt x="16" y="413"/>
                  </a:cubicBezTo>
                  <a:cubicBezTo>
                    <a:pt x="15" y="414"/>
                    <a:pt x="11" y="416"/>
                    <a:pt x="10" y="418"/>
                  </a:cubicBezTo>
                  <a:cubicBezTo>
                    <a:pt x="8" y="419"/>
                    <a:pt x="11" y="420"/>
                    <a:pt x="11" y="422"/>
                  </a:cubicBezTo>
                  <a:cubicBezTo>
                    <a:pt x="11" y="423"/>
                    <a:pt x="10" y="423"/>
                    <a:pt x="7" y="424"/>
                  </a:cubicBezTo>
                  <a:cubicBezTo>
                    <a:pt x="5" y="425"/>
                    <a:pt x="0" y="427"/>
                    <a:pt x="0" y="430"/>
                  </a:cubicBezTo>
                  <a:cubicBezTo>
                    <a:pt x="0" y="432"/>
                    <a:pt x="2" y="434"/>
                    <a:pt x="3" y="433"/>
                  </a:cubicBezTo>
                  <a:cubicBezTo>
                    <a:pt x="4" y="432"/>
                    <a:pt x="2" y="430"/>
                    <a:pt x="3" y="429"/>
                  </a:cubicBezTo>
                  <a:cubicBezTo>
                    <a:pt x="4" y="428"/>
                    <a:pt x="7" y="429"/>
                    <a:pt x="9" y="431"/>
                  </a:cubicBezTo>
                  <a:cubicBezTo>
                    <a:pt x="11" y="432"/>
                    <a:pt x="12" y="432"/>
                    <a:pt x="14" y="432"/>
                  </a:cubicBezTo>
                  <a:cubicBezTo>
                    <a:pt x="15" y="432"/>
                    <a:pt x="17" y="431"/>
                    <a:pt x="18" y="431"/>
                  </a:cubicBezTo>
                  <a:cubicBezTo>
                    <a:pt x="20" y="431"/>
                    <a:pt x="21" y="435"/>
                    <a:pt x="21" y="437"/>
                  </a:cubicBezTo>
                  <a:cubicBezTo>
                    <a:pt x="20" y="439"/>
                    <a:pt x="17" y="440"/>
                    <a:pt x="17" y="442"/>
                  </a:cubicBezTo>
                  <a:cubicBezTo>
                    <a:pt x="17" y="444"/>
                    <a:pt x="14" y="446"/>
                    <a:pt x="15" y="448"/>
                  </a:cubicBezTo>
                  <a:cubicBezTo>
                    <a:pt x="16" y="449"/>
                    <a:pt x="21" y="448"/>
                    <a:pt x="23" y="447"/>
                  </a:cubicBezTo>
                  <a:cubicBezTo>
                    <a:pt x="25" y="447"/>
                    <a:pt x="32" y="449"/>
                    <a:pt x="31" y="453"/>
                  </a:cubicBezTo>
                  <a:cubicBezTo>
                    <a:pt x="30" y="457"/>
                    <a:pt x="29" y="455"/>
                    <a:pt x="28" y="454"/>
                  </a:cubicBezTo>
                  <a:cubicBezTo>
                    <a:pt x="26" y="453"/>
                    <a:pt x="20" y="451"/>
                    <a:pt x="19" y="453"/>
                  </a:cubicBezTo>
                  <a:cubicBezTo>
                    <a:pt x="17" y="455"/>
                    <a:pt x="14" y="456"/>
                    <a:pt x="17" y="458"/>
                  </a:cubicBezTo>
                  <a:cubicBezTo>
                    <a:pt x="19" y="459"/>
                    <a:pt x="21" y="462"/>
                    <a:pt x="19" y="462"/>
                  </a:cubicBezTo>
                  <a:cubicBezTo>
                    <a:pt x="18" y="463"/>
                    <a:pt x="19" y="466"/>
                    <a:pt x="18" y="467"/>
                  </a:cubicBezTo>
                  <a:cubicBezTo>
                    <a:pt x="18" y="468"/>
                    <a:pt x="15" y="473"/>
                    <a:pt x="17" y="474"/>
                  </a:cubicBezTo>
                  <a:cubicBezTo>
                    <a:pt x="18" y="474"/>
                    <a:pt x="19" y="472"/>
                    <a:pt x="20" y="471"/>
                  </a:cubicBezTo>
                  <a:cubicBezTo>
                    <a:pt x="20" y="469"/>
                    <a:pt x="23" y="467"/>
                    <a:pt x="23" y="470"/>
                  </a:cubicBezTo>
                  <a:cubicBezTo>
                    <a:pt x="23" y="473"/>
                    <a:pt x="20" y="477"/>
                    <a:pt x="22" y="477"/>
                  </a:cubicBezTo>
                  <a:cubicBezTo>
                    <a:pt x="24" y="478"/>
                    <a:pt x="25" y="478"/>
                    <a:pt x="22" y="479"/>
                  </a:cubicBezTo>
                  <a:cubicBezTo>
                    <a:pt x="19" y="480"/>
                    <a:pt x="18" y="480"/>
                    <a:pt x="19" y="483"/>
                  </a:cubicBezTo>
                  <a:cubicBezTo>
                    <a:pt x="20" y="485"/>
                    <a:pt x="22" y="485"/>
                    <a:pt x="22" y="486"/>
                  </a:cubicBezTo>
                  <a:cubicBezTo>
                    <a:pt x="22" y="486"/>
                    <a:pt x="22" y="487"/>
                    <a:pt x="19" y="487"/>
                  </a:cubicBezTo>
                  <a:cubicBezTo>
                    <a:pt x="17" y="487"/>
                    <a:pt x="15" y="489"/>
                    <a:pt x="17" y="490"/>
                  </a:cubicBezTo>
                  <a:cubicBezTo>
                    <a:pt x="18" y="491"/>
                    <a:pt x="17" y="491"/>
                    <a:pt x="17" y="493"/>
                  </a:cubicBezTo>
                  <a:cubicBezTo>
                    <a:pt x="16" y="494"/>
                    <a:pt x="19" y="494"/>
                    <a:pt x="21" y="495"/>
                  </a:cubicBezTo>
                  <a:cubicBezTo>
                    <a:pt x="23" y="496"/>
                    <a:pt x="23" y="497"/>
                    <a:pt x="24" y="496"/>
                  </a:cubicBezTo>
                  <a:cubicBezTo>
                    <a:pt x="26" y="495"/>
                    <a:pt x="27" y="495"/>
                    <a:pt x="25" y="496"/>
                  </a:cubicBezTo>
                  <a:cubicBezTo>
                    <a:pt x="24" y="497"/>
                    <a:pt x="24" y="499"/>
                    <a:pt x="25" y="498"/>
                  </a:cubicBezTo>
                  <a:cubicBezTo>
                    <a:pt x="27" y="497"/>
                    <a:pt x="26" y="498"/>
                    <a:pt x="25" y="499"/>
                  </a:cubicBezTo>
                  <a:cubicBezTo>
                    <a:pt x="23" y="500"/>
                    <a:pt x="24" y="502"/>
                    <a:pt x="22" y="503"/>
                  </a:cubicBezTo>
                  <a:cubicBezTo>
                    <a:pt x="21" y="504"/>
                    <a:pt x="19" y="505"/>
                    <a:pt x="19" y="506"/>
                  </a:cubicBezTo>
                  <a:cubicBezTo>
                    <a:pt x="19" y="507"/>
                    <a:pt x="18" y="510"/>
                    <a:pt x="19" y="510"/>
                  </a:cubicBezTo>
                  <a:cubicBezTo>
                    <a:pt x="21" y="509"/>
                    <a:pt x="23" y="508"/>
                    <a:pt x="25" y="507"/>
                  </a:cubicBezTo>
                  <a:cubicBezTo>
                    <a:pt x="26" y="506"/>
                    <a:pt x="27" y="503"/>
                    <a:pt x="26" y="506"/>
                  </a:cubicBezTo>
                  <a:cubicBezTo>
                    <a:pt x="26" y="508"/>
                    <a:pt x="29" y="511"/>
                    <a:pt x="27" y="512"/>
                  </a:cubicBezTo>
                  <a:cubicBezTo>
                    <a:pt x="25" y="513"/>
                    <a:pt x="23" y="513"/>
                    <a:pt x="21" y="515"/>
                  </a:cubicBezTo>
                  <a:cubicBezTo>
                    <a:pt x="19" y="516"/>
                    <a:pt x="18" y="516"/>
                    <a:pt x="21" y="516"/>
                  </a:cubicBezTo>
                  <a:cubicBezTo>
                    <a:pt x="24" y="516"/>
                    <a:pt x="26" y="515"/>
                    <a:pt x="27" y="519"/>
                  </a:cubicBezTo>
                  <a:cubicBezTo>
                    <a:pt x="29" y="522"/>
                    <a:pt x="30" y="523"/>
                    <a:pt x="31" y="522"/>
                  </a:cubicBezTo>
                  <a:cubicBezTo>
                    <a:pt x="32" y="520"/>
                    <a:pt x="34" y="518"/>
                    <a:pt x="33" y="516"/>
                  </a:cubicBezTo>
                  <a:cubicBezTo>
                    <a:pt x="33" y="514"/>
                    <a:pt x="33" y="511"/>
                    <a:pt x="33" y="511"/>
                  </a:cubicBezTo>
                  <a:cubicBezTo>
                    <a:pt x="34" y="512"/>
                    <a:pt x="35" y="512"/>
                    <a:pt x="35" y="513"/>
                  </a:cubicBezTo>
                  <a:cubicBezTo>
                    <a:pt x="36" y="515"/>
                    <a:pt x="37" y="519"/>
                    <a:pt x="38" y="517"/>
                  </a:cubicBezTo>
                  <a:cubicBezTo>
                    <a:pt x="38" y="515"/>
                    <a:pt x="38" y="512"/>
                    <a:pt x="38" y="513"/>
                  </a:cubicBezTo>
                  <a:cubicBezTo>
                    <a:pt x="38" y="514"/>
                    <a:pt x="37" y="518"/>
                    <a:pt x="38" y="517"/>
                  </a:cubicBezTo>
                  <a:cubicBezTo>
                    <a:pt x="40" y="516"/>
                    <a:pt x="41" y="512"/>
                    <a:pt x="41" y="513"/>
                  </a:cubicBezTo>
                  <a:cubicBezTo>
                    <a:pt x="41" y="514"/>
                    <a:pt x="43" y="513"/>
                    <a:pt x="42" y="515"/>
                  </a:cubicBezTo>
                  <a:cubicBezTo>
                    <a:pt x="41" y="517"/>
                    <a:pt x="40" y="521"/>
                    <a:pt x="41" y="520"/>
                  </a:cubicBezTo>
                  <a:cubicBezTo>
                    <a:pt x="42" y="519"/>
                    <a:pt x="40" y="521"/>
                    <a:pt x="41" y="522"/>
                  </a:cubicBezTo>
                  <a:cubicBezTo>
                    <a:pt x="42" y="524"/>
                    <a:pt x="43" y="525"/>
                    <a:pt x="42" y="526"/>
                  </a:cubicBezTo>
                  <a:cubicBezTo>
                    <a:pt x="41" y="526"/>
                    <a:pt x="39" y="530"/>
                    <a:pt x="41" y="530"/>
                  </a:cubicBezTo>
                  <a:cubicBezTo>
                    <a:pt x="42" y="529"/>
                    <a:pt x="52" y="529"/>
                    <a:pt x="53" y="530"/>
                  </a:cubicBezTo>
                  <a:cubicBezTo>
                    <a:pt x="54" y="531"/>
                    <a:pt x="55" y="534"/>
                    <a:pt x="57" y="534"/>
                  </a:cubicBezTo>
                  <a:cubicBezTo>
                    <a:pt x="58" y="535"/>
                    <a:pt x="60" y="536"/>
                    <a:pt x="58" y="538"/>
                  </a:cubicBezTo>
                  <a:cubicBezTo>
                    <a:pt x="57" y="539"/>
                    <a:pt x="54" y="542"/>
                    <a:pt x="53" y="543"/>
                  </a:cubicBezTo>
                  <a:cubicBezTo>
                    <a:pt x="51" y="544"/>
                    <a:pt x="49" y="545"/>
                    <a:pt x="48" y="544"/>
                  </a:cubicBezTo>
                  <a:cubicBezTo>
                    <a:pt x="47" y="543"/>
                    <a:pt x="44" y="543"/>
                    <a:pt x="43" y="543"/>
                  </a:cubicBezTo>
                  <a:cubicBezTo>
                    <a:pt x="41" y="544"/>
                    <a:pt x="40" y="547"/>
                    <a:pt x="41" y="547"/>
                  </a:cubicBezTo>
                  <a:cubicBezTo>
                    <a:pt x="42" y="547"/>
                    <a:pt x="42" y="549"/>
                    <a:pt x="44" y="548"/>
                  </a:cubicBezTo>
                  <a:cubicBezTo>
                    <a:pt x="47" y="548"/>
                    <a:pt x="49" y="548"/>
                    <a:pt x="47" y="549"/>
                  </a:cubicBezTo>
                  <a:cubicBezTo>
                    <a:pt x="45" y="549"/>
                    <a:pt x="45" y="550"/>
                    <a:pt x="46" y="550"/>
                  </a:cubicBezTo>
                  <a:cubicBezTo>
                    <a:pt x="48" y="550"/>
                    <a:pt x="49" y="553"/>
                    <a:pt x="51" y="552"/>
                  </a:cubicBezTo>
                  <a:cubicBezTo>
                    <a:pt x="53" y="552"/>
                    <a:pt x="53" y="553"/>
                    <a:pt x="53" y="553"/>
                  </a:cubicBezTo>
                  <a:cubicBezTo>
                    <a:pt x="53" y="554"/>
                    <a:pt x="54" y="554"/>
                    <a:pt x="55" y="554"/>
                  </a:cubicBezTo>
                  <a:cubicBezTo>
                    <a:pt x="57" y="554"/>
                    <a:pt x="60" y="554"/>
                    <a:pt x="62" y="551"/>
                  </a:cubicBezTo>
                  <a:cubicBezTo>
                    <a:pt x="63" y="548"/>
                    <a:pt x="60" y="543"/>
                    <a:pt x="63" y="537"/>
                  </a:cubicBezTo>
                  <a:cubicBezTo>
                    <a:pt x="67" y="532"/>
                    <a:pt x="68" y="533"/>
                    <a:pt x="71" y="532"/>
                  </a:cubicBezTo>
                  <a:cubicBezTo>
                    <a:pt x="75" y="532"/>
                    <a:pt x="81" y="530"/>
                    <a:pt x="81" y="528"/>
                  </a:cubicBezTo>
                  <a:cubicBezTo>
                    <a:pt x="81" y="527"/>
                    <a:pt x="82" y="525"/>
                    <a:pt x="82" y="525"/>
                  </a:cubicBezTo>
                  <a:cubicBezTo>
                    <a:pt x="81" y="524"/>
                    <a:pt x="79" y="523"/>
                    <a:pt x="78" y="523"/>
                  </a:cubicBezTo>
                  <a:cubicBezTo>
                    <a:pt x="76" y="522"/>
                    <a:pt x="51" y="521"/>
                    <a:pt x="51" y="521"/>
                  </a:cubicBezTo>
                  <a:cubicBezTo>
                    <a:pt x="44" y="516"/>
                    <a:pt x="44" y="516"/>
                    <a:pt x="44" y="516"/>
                  </a:cubicBezTo>
                  <a:cubicBezTo>
                    <a:pt x="44" y="500"/>
                    <a:pt x="44" y="500"/>
                    <a:pt x="44" y="500"/>
                  </a:cubicBezTo>
                  <a:cubicBezTo>
                    <a:pt x="33" y="498"/>
                    <a:pt x="33" y="498"/>
                    <a:pt x="33" y="498"/>
                  </a:cubicBezTo>
                  <a:cubicBezTo>
                    <a:pt x="33" y="498"/>
                    <a:pt x="31" y="494"/>
                    <a:pt x="31" y="491"/>
                  </a:cubicBezTo>
                  <a:cubicBezTo>
                    <a:pt x="30" y="488"/>
                    <a:pt x="28" y="481"/>
                    <a:pt x="28" y="477"/>
                  </a:cubicBezTo>
                  <a:cubicBezTo>
                    <a:pt x="28" y="473"/>
                    <a:pt x="32" y="469"/>
                    <a:pt x="35" y="468"/>
                  </a:cubicBezTo>
                  <a:cubicBezTo>
                    <a:pt x="39" y="467"/>
                    <a:pt x="39" y="461"/>
                    <a:pt x="42" y="459"/>
                  </a:cubicBezTo>
                  <a:cubicBezTo>
                    <a:pt x="45" y="458"/>
                    <a:pt x="42" y="449"/>
                    <a:pt x="42" y="445"/>
                  </a:cubicBezTo>
                  <a:cubicBezTo>
                    <a:pt x="43" y="442"/>
                    <a:pt x="47" y="440"/>
                    <a:pt x="49" y="436"/>
                  </a:cubicBezTo>
                  <a:cubicBezTo>
                    <a:pt x="52" y="432"/>
                    <a:pt x="52" y="426"/>
                    <a:pt x="52" y="420"/>
                  </a:cubicBezTo>
                  <a:cubicBezTo>
                    <a:pt x="52" y="414"/>
                    <a:pt x="55" y="410"/>
                    <a:pt x="57" y="409"/>
                  </a:cubicBezTo>
                  <a:cubicBezTo>
                    <a:pt x="59" y="408"/>
                    <a:pt x="55" y="404"/>
                    <a:pt x="51" y="403"/>
                  </a:cubicBezTo>
                  <a:cubicBezTo>
                    <a:pt x="47" y="403"/>
                    <a:pt x="51" y="399"/>
                    <a:pt x="57" y="399"/>
                  </a:cubicBezTo>
                  <a:cubicBezTo>
                    <a:pt x="64" y="399"/>
                    <a:pt x="55" y="393"/>
                    <a:pt x="51" y="393"/>
                  </a:cubicBezTo>
                  <a:cubicBezTo>
                    <a:pt x="48" y="392"/>
                    <a:pt x="49" y="374"/>
                    <a:pt x="48" y="370"/>
                  </a:cubicBezTo>
                  <a:cubicBezTo>
                    <a:pt x="48" y="366"/>
                    <a:pt x="48" y="365"/>
                    <a:pt x="49" y="356"/>
                  </a:cubicBezTo>
                  <a:cubicBezTo>
                    <a:pt x="49" y="347"/>
                    <a:pt x="49" y="337"/>
                    <a:pt x="51" y="332"/>
                  </a:cubicBezTo>
                  <a:cubicBezTo>
                    <a:pt x="52" y="328"/>
                    <a:pt x="55" y="318"/>
                    <a:pt x="55" y="315"/>
                  </a:cubicBezTo>
                  <a:cubicBezTo>
                    <a:pt x="55" y="312"/>
                    <a:pt x="59" y="307"/>
                    <a:pt x="62" y="305"/>
                  </a:cubicBezTo>
                  <a:cubicBezTo>
                    <a:pt x="65" y="304"/>
                    <a:pt x="62" y="299"/>
                    <a:pt x="62" y="294"/>
                  </a:cubicBezTo>
                  <a:cubicBezTo>
                    <a:pt x="62" y="289"/>
                    <a:pt x="59" y="284"/>
                    <a:pt x="59" y="278"/>
                  </a:cubicBezTo>
                  <a:cubicBezTo>
                    <a:pt x="59" y="271"/>
                    <a:pt x="67" y="268"/>
                    <a:pt x="70" y="265"/>
                  </a:cubicBezTo>
                  <a:cubicBezTo>
                    <a:pt x="72" y="261"/>
                    <a:pt x="70" y="258"/>
                    <a:pt x="69" y="255"/>
                  </a:cubicBezTo>
                  <a:cubicBezTo>
                    <a:pt x="68" y="251"/>
                    <a:pt x="70" y="243"/>
                    <a:pt x="72" y="239"/>
                  </a:cubicBezTo>
                  <a:cubicBezTo>
                    <a:pt x="75" y="234"/>
                    <a:pt x="76" y="231"/>
                    <a:pt x="76" y="225"/>
                  </a:cubicBezTo>
                  <a:cubicBezTo>
                    <a:pt x="76" y="219"/>
                    <a:pt x="74" y="219"/>
                    <a:pt x="74" y="216"/>
                  </a:cubicBezTo>
                  <a:cubicBezTo>
                    <a:pt x="74" y="213"/>
                    <a:pt x="71" y="201"/>
                    <a:pt x="69" y="197"/>
                  </a:cubicBezTo>
                  <a:cubicBezTo>
                    <a:pt x="67" y="192"/>
                    <a:pt x="70" y="192"/>
                    <a:pt x="71" y="190"/>
                  </a:cubicBezTo>
                  <a:cubicBezTo>
                    <a:pt x="73" y="188"/>
                    <a:pt x="71" y="184"/>
                    <a:pt x="74" y="181"/>
                  </a:cubicBezTo>
                  <a:cubicBezTo>
                    <a:pt x="76" y="178"/>
                    <a:pt x="75" y="174"/>
                    <a:pt x="75" y="170"/>
                  </a:cubicBezTo>
                  <a:cubicBezTo>
                    <a:pt x="75" y="166"/>
                    <a:pt x="74" y="166"/>
                    <a:pt x="77" y="164"/>
                  </a:cubicBezTo>
                  <a:cubicBezTo>
                    <a:pt x="79" y="161"/>
                    <a:pt x="79" y="156"/>
                    <a:pt x="79" y="153"/>
                  </a:cubicBezTo>
                  <a:cubicBezTo>
                    <a:pt x="79" y="150"/>
                    <a:pt x="85" y="144"/>
                    <a:pt x="87" y="141"/>
                  </a:cubicBezTo>
                  <a:cubicBezTo>
                    <a:pt x="90" y="138"/>
                    <a:pt x="93" y="133"/>
                    <a:pt x="96" y="131"/>
                  </a:cubicBezTo>
                  <a:cubicBezTo>
                    <a:pt x="98" y="129"/>
                    <a:pt x="96" y="126"/>
                    <a:pt x="95" y="124"/>
                  </a:cubicBezTo>
                  <a:cubicBezTo>
                    <a:pt x="94" y="122"/>
                    <a:pt x="94" y="119"/>
                    <a:pt x="94" y="116"/>
                  </a:cubicBezTo>
                  <a:cubicBezTo>
                    <a:pt x="94" y="113"/>
                    <a:pt x="94" y="98"/>
                    <a:pt x="94" y="96"/>
                  </a:cubicBezTo>
                  <a:cubicBezTo>
                    <a:pt x="94" y="94"/>
                    <a:pt x="108" y="90"/>
                    <a:pt x="111" y="89"/>
                  </a:cubicBezTo>
                  <a:cubicBezTo>
                    <a:pt x="114" y="87"/>
                    <a:pt x="114" y="78"/>
                    <a:pt x="114" y="76"/>
                  </a:cubicBezTo>
                  <a:cubicBezTo>
                    <a:pt x="114" y="75"/>
                    <a:pt x="114" y="75"/>
                    <a:pt x="114" y="74"/>
                  </a:cubicBezTo>
                  <a:cubicBezTo>
                    <a:pt x="110" y="74"/>
                    <a:pt x="105" y="74"/>
                    <a:pt x="104" y="7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2" name="Freeform 722"/>
            <p:cNvSpPr>
              <a:spLocks/>
            </p:cNvSpPr>
            <p:nvPr/>
          </p:nvSpPr>
          <p:spPr bwMode="auto">
            <a:xfrm>
              <a:off x="8061325" y="4980583"/>
              <a:ext cx="306388" cy="341312"/>
            </a:xfrm>
            <a:custGeom>
              <a:avLst/>
              <a:gdLst/>
              <a:ahLst/>
              <a:cxnLst>
                <a:cxn ang="0">
                  <a:pos x="149" y="101"/>
                </a:cxn>
                <a:cxn ang="0">
                  <a:pos x="126" y="89"/>
                </a:cxn>
                <a:cxn ang="0">
                  <a:pos x="123" y="76"/>
                </a:cxn>
                <a:cxn ang="0">
                  <a:pos x="124" y="68"/>
                </a:cxn>
                <a:cxn ang="0">
                  <a:pos x="121" y="56"/>
                </a:cxn>
                <a:cxn ang="0">
                  <a:pos x="102" y="50"/>
                </a:cxn>
                <a:cxn ang="0">
                  <a:pos x="91" y="43"/>
                </a:cxn>
                <a:cxn ang="0">
                  <a:pos x="71" y="38"/>
                </a:cxn>
                <a:cxn ang="0">
                  <a:pos x="57" y="10"/>
                </a:cxn>
                <a:cxn ang="0">
                  <a:pos x="56" y="1"/>
                </a:cxn>
                <a:cxn ang="0">
                  <a:pos x="37" y="6"/>
                </a:cxn>
                <a:cxn ang="0">
                  <a:pos x="20" y="13"/>
                </a:cxn>
                <a:cxn ang="0">
                  <a:pos x="1" y="18"/>
                </a:cxn>
                <a:cxn ang="0">
                  <a:pos x="7" y="26"/>
                </a:cxn>
                <a:cxn ang="0">
                  <a:pos x="11" y="45"/>
                </a:cxn>
                <a:cxn ang="0">
                  <a:pos x="7" y="67"/>
                </a:cxn>
                <a:cxn ang="0">
                  <a:pos x="5" y="83"/>
                </a:cxn>
                <a:cxn ang="0">
                  <a:pos x="2" y="98"/>
                </a:cxn>
                <a:cxn ang="0">
                  <a:pos x="1" y="105"/>
                </a:cxn>
                <a:cxn ang="0">
                  <a:pos x="7" y="123"/>
                </a:cxn>
                <a:cxn ang="0">
                  <a:pos x="13" y="136"/>
                </a:cxn>
                <a:cxn ang="0">
                  <a:pos x="12" y="144"/>
                </a:cxn>
                <a:cxn ang="0">
                  <a:pos x="22" y="169"/>
                </a:cxn>
                <a:cxn ang="0">
                  <a:pos x="33" y="179"/>
                </a:cxn>
                <a:cxn ang="0">
                  <a:pos x="47" y="164"/>
                </a:cxn>
                <a:cxn ang="0">
                  <a:pos x="63" y="168"/>
                </a:cxn>
                <a:cxn ang="0">
                  <a:pos x="78" y="167"/>
                </a:cxn>
                <a:cxn ang="0">
                  <a:pos x="97" y="155"/>
                </a:cxn>
                <a:cxn ang="0">
                  <a:pos x="106" y="135"/>
                </a:cxn>
                <a:cxn ang="0">
                  <a:pos x="142" y="131"/>
                </a:cxn>
                <a:cxn ang="0">
                  <a:pos x="155" y="127"/>
                </a:cxn>
                <a:cxn ang="0">
                  <a:pos x="156" y="106"/>
                </a:cxn>
              </a:cxnLst>
              <a:rect l="0" t="0" r="r" b="b"/>
              <a:pathLst>
                <a:path w="160" h="179">
                  <a:moveTo>
                    <a:pt x="156" y="106"/>
                  </a:moveTo>
                  <a:cubicBezTo>
                    <a:pt x="153" y="104"/>
                    <a:pt x="149" y="103"/>
                    <a:pt x="149" y="101"/>
                  </a:cubicBezTo>
                  <a:cubicBezTo>
                    <a:pt x="149" y="99"/>
                    <a:pt x="149" y="89"/>
                    <a:pt x="149" y="89"/>
                  </a:cubicBezTo>
                  <a:cubicBezTo>
                    <a:pt x="126" y="89"/>
                    <a:pt x="126" y="89"/>
                    <a:pt x="126" y="89"/>
                  </a:cubicBezTo>
                  <a:cubicBezTo>
                    <a:pt x="126" y="89"/>
                    <a:pt x="125" y="85"/>
                    <a:pt x="125" y="82"/>
                  </a:cubicBezTo>
                  <a:cubicBezTo>
                    <a:pt x="125" y="79"/>
                    <a:pt x="124" y="78"/>
                    <a:pt x="123" y="76"/>
                  </a:cubicBezTo>
                  <a:cubicBezTo>
                    <a:pt x="122" y="74"/>
                    <a:pt x="120" y="74"/>
                    <a:pt x="122" y="73"/>
                  </a:cubicBezTo>
                  <a:cubicBezTo>
                    <a:pt x="123" y="71"/>
                    <a:pt x="125" y="70"/>
                    <a:pt x="124" y="68"/>
                  </a:cubicBezTo>
                  <a:cubicBezTo>
                    <a:pt x="123" y="66"/>
                    <a:pt x="120" y="64"/>
                    <a:pt x="121" y="62"/>
                  </a:cubicBezTo>
                  <a:cubicBezTo>
                    <a:pt x="121" y="59"/>
                    <a:pt x="122" y="58"/>
                    <a:pt x="121" y="56"/>
                  </a:cubicBezTo>
                  <a:cubicBezTo>
                    <a:pt x="119" y="54"/>
                    <a:pt x="116" y="52"/>
                    <a:pt x="114" y="52"/>
                  </a:cubicBezTo>
                  <a:cubicBezTo>
                    <a:pt x="111" y="52"/>
                    <a:pt x="104" y="52"/>
                    <a:pt x="102" y="50"/>
                  </a:cubicBezTo>
                  <a:cubicBezTo>
                    <a:pt x="100" y="48"/>
                    <a:pt x="100" y="47"/>
                    <a:pt x="98" y="46"/>
                  </a:cubicBezTo>
                  <a:cubicBezTo>
                    <a:pt x="95" y="46"/>
                    <a:pt x="94" y="45"/>
                    <a:pt x="91" y="43"/>
                  </a:cubicBezTo>
                  <a:cubicBezTo>
                    <a:pt x="88" y="41"/>
                    <a:pt x="85" y="39"/>
                    <a:pt x="82" y="39"/>
                  </a:cubicBezTo>
                  <a:cubicBezTo>
                    <a:pt x="79" y="38"/>
                    <a:pt x="73" y="39"/>
                    <a:pt x="71" y="38"/>
                  </a:cubicBezTo>
                  <a:cubicBezTo>
                    <a:pt x="69" y="37"/>
                    <a:pt x="56" y="25"/>
                    <a:pt x="56" y="19"/>
                  </a:cubicBezTo>
                  <a:cubicBezTo>
                    <a:pt x="56" y="13"/>
                    <a:pt x="56" y="12"/>
                    <a:pt x="57" y="10"/>
                  </a:cubicBezTo>
                  <a:cubicBezTo>
                    <a:pt x="58" y="8"/>
                    <a:pt x="58" y="8"/>
                    <a:pt x="58" y="6"/>
                  </a:cubicBezTo>
                  <a:cubicBezTo>
                    <a:pt x="58" y="4"/>
                    <a:pt x="59" y="0"/>
                    <a:pt x="56" y="1"/>
                  </a:cubicBezTo>
                  <a:cubicBezTo>
                    <a:pt x="52" y="2"/>
                    <a:pt x="46" y="4"/>
                    <a:pt x="43" y="4"/>
                  </a:cubicBezTo>
                  <a:cubicBezTo>
                    <a:pt x="40" y="3"/>
                    <a:pt x="39" y="4"/>
                    <a:pt x="37" y="6"/>
                  </a:cubicBezTo>
                  <a:cubicBezTo>
                    <a:pt x="34" y="8"/>
                    <a:pt x="25" y="13"/>
                    <a:pt x="25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16" y="19"/>
                    <a:pt x="14" y="19"/>
                  </a:cubicBezTo>
                  <a:cubicBezTo>
                    <a:pt x="12" y="19"/>
                    <a:pt x="5" y="17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6" y="23"/>
                    <a:pt x="7" y="26"/>
                  </a:cubicBezTo>
                  <a:cubicBezTo>
                    <a:pt x="9" y="29"/>
                    <a:pt x="13" y="39"/>
                    <a:pt x="13" y="39"/>
                  </a:cubicBezTo>
                  <a:cubicBezTo>
                    <a:pt x="13" y="39"/>
                    <a:pt x="11" y="39"/>
                    <a:pt x="11" y="45"/>
                  </a:cubicBezTo>
                  <a:cubicBezTo>
                    <a:pt x="11" y="51"/>
                    <a:pt x="10" y="56"/>
                    <a:pt x="11" y="59"/>
                  </a:cubicBezTo>
                  <a:cubicBezTo>
                    <a:pt x="11" y="63"/>
                    <a:pt x="10" y="64"/>
                    <a:pt x="7" y="67"/>
                  </a:cubicBezTo>
                  <a:cubicBezTo>
                    <a:pt x="4" y="69"/>
                    <a:pt x="4" y="72"/>
                    <a:pt x="4" y="74"/>
                  </a:cubicBezTo>
                  <a:cubicBezTo>
                    <a:pt x="4" y="76"/>
                    <a:pt x="2" y="80"/>
                    <a:pt x="5" y="83"/>
                  </a:cubicBezTo>
                  <a:cubicBezTo>
                    <a:pt x="7" y="86"/>
                    <a:pt x="11" y="84"/>
                    <a:pt x="11" y="87"/>
                  </a:cubicBezTo>
                  <a:cubicBezTo>
                    <a:pt x="11" y="90"/>
                    <a:pt x="3" y="95"/>
                    <a:pt x="2" y="98"/>
                  </a:cubicBezTo>
                  <a:cubicBezTo>
                    <a:pt x="0" y="101"/>
                    <a:pt x="1" y="104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3" y="108"/>
                    <a:pt x="5" y="111"/>
                    <a:pt x="6" y="113"/>
                  </a:cubicBezTo>
                  <a:cubicBezTo>
                    <a:pt x="8" y="114"/>
                    <a:pt x="7" y="120"/>
                    <a:pt x="7" y="123"/>
                  </a:cubicBezTo>
                  <a:cubicBezTo>
                    <a:pt x="7" y="125"/>
                    <a:pt x="11" y="129"/>
                    <a:pt x="13" y="131"/>
                  </a:cubicBezTo>
                  <a:cubicBezTo>
                    <a:pt x="15" y="134"/>
                    <a:pt x="15" y="133"/>
                    <a:pt x="13" y="136"/>
                  </a:cubicBezTo>
                  <a:cubicBezTo>
                    <a:pt x="10" y="138"/>
                    <a:pt x="13" y="138"/>
                    <a:pt x="14" y="139"/>
                  </a:cubicBezTo>
                  <a:cubicBezTo>
                    <a:pt x="16" y="140"/>
                    <a:pt x="12" y="141"/>
                    <a:pt x="12" y="144"/>
                  </a:cubicBezTo>
                  <a:cubicBezTo>
                    <a:pt x="11" y="147"/>
                    <a:pt x="18" y="156"/>
                    <a:pt x="19" y="158"/>
                  </a:cubicBezTo>
                  <a:cubicBezTo>
                    <a:pt x="21" y="160"/>
                    <a:pt x="22" y="166"/>
                    <a:pt x="22" y="169"/>
                  </a:cubicBezTo>
                  <a:cubicBezTo>
                    <a:pt x="22" y="172"/>
                    <a:pt x="22" y="177"/>
                    <a:pt x="23" y="178"/>
                  </a:cubicBezTo>
                  <a:cubicBezTo>
                    <a:pt x="24" y="179"/>
                    <a:pt x="29" y="179"/>
                    <a:pt x="33" y="179"/>
                  </a:cubicBezTo>
                  <a:cubicBezTo>
                    <a:pt x="33" y="176"/>
                    <a:pt x="33" y="170"/>
                    <a:pt x="36" y="170"/>
                  </a:cubicBezTo>
                  <a:cubicBezTo>
                    <a:pt x="39" y="169"/>
                    <a:pt x="45" y="164"/>
                    <a:pt x="47" y="164"/>
                  </a:cubicBezTo>
                  <a:cubicBezTo>
                    <a:pt x="49" y="164"/>
                    <a:pt x="51" y="168"/>
                    <a:pt x="54" y="168"/>
                  </a:cubicBezTo>
                  <a:cubicBezTo>
                    <a:pt x="56" y="168"/>
                    <a:pt x="59" y="168"/>
                    <a:pt x="63" y="168"/>
                  </a:cubicBezTo>
                  <a:cubicBezTo>
                    <a:pt x="67" y="168"/>
                    <a:pt x="69" y="174"/>
                    <a:pt x="71" y="174"/>
                  </a:cubicBezTo>
                  <a:cubicBezTo>
                    <a:pt x="74" y="174"/>
                    <a:pt x="77" y="169"/>
                    <a:pt x="78" y="167"/>
                  </a:cubicBezTo>
                  <a:cubicBezTo>
                    <a:pt x="79" y="165"/>
                    <a:pt x="89" y="166"/>
                    <a:pt x="92" y="167"/>
                  </a:cubicBezTo>
                  <a:cubicBezTo>
                    <a:pt x="92" y="167"/>
                    <a:pt x="97" y="156"/>
                    <a:pt x="97" y="155"/>
                  </a:cubicBezTo>
                  <a:cubicBezTo>
                    <a:pt x="97" y="154"/>
                    <a:pt x="97" y="148"/>
                    <a:pt x="98" y="146"/>
                  </a:cubicBezTo>
                  <a:cubicBezTo>
                    <a:pt x="99" y="144"/>
                    <a:pt x="102" y="137"/>
                    <a:pt x="106" y="135"/>
                  </a:cubicBezTo>
                  <a:cubicBezTo>
                    <a:pt x="110" y="134"/>
                    <a:pt x="117" y="132"/>
                    <a:pt x="120" y="132"/>
                  </a:cubicBezTo>
                  <a:cubicBezTo>
                    <a:pt x="124" y="131"/>
                    <a:pt x="139" y="128"/>
                    <a:pt x="142" y="131"/>
                  </a:cubicBezTo>
                  <a:cubicBezTo>
                    <a:pt x="144" y="133"/>
                    <a:pt x="149" y="136"/>
                    <a:pt x="153" y="138"/>
                  </a:cubicBezTo>
                  <a:cubicBezTo>
                    <a:pt x="153" y="135"/>
                    <a:pt x="154" y="130"/>
                    <a:pt x="155" y="127"/>
                  </a:cubicBezTo>
                  <a:cubicBezTo>
                    <a:pt x="158" y="123"/>
                    <a:pt x="160" y="116"/>
                    <a:pt x="159" y="113"/>
                  </a:cubicBezTo>
                  <a:cubicBezTo>
                    <a:pt x="159" y="110"/>
                    <a:pt x="159" y="107"/>
                    <a:pt x="156" y="10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3" name="Freeform 723"/>
            <p:cNvSpPr>
              <a:spLocks/>
            </p:cNvSpPr>
            <p:nvPr/>
          </p:nvSpPr>
          <p:spPr bwMode="auto">
            <a:xfrm>
              <a:off x="8237538" y="5225058"/>
              <a:ext cx="214312" cy="220662"/>
            </a:xfrm>
            <a:custGeom>
              <a:avLst/>
              <a:gdLst/>
              <a:ahLst/>
              <a:cxnLst>
                <a:cxn ang="0">
                  <a:pos x="105" y="64"/>
                </a:cxn>
                <a:cxn ang="0">
                  <a:pos x="99" y="66"/>
                </a:cxn>
                <a:cxn ang="0">
                  <a:pos x="94" y="62"/>
                </a:cxn>
                <a:cxn ang="0">
                  <a:pos x="95" y="53"/>
                </a:cxn>
                <a:cxn ang="0">
                  <a:pos x="88" y="44"/>
                </a:cxn>
                <a:cxn ang="0">
                  <a:pos x="81" y="41"/>
                </a:cxn>
                <a:cxn ang="0">
                  <a:pos x="77" y="43"/>
                </a:cxn>
                <a:cxn ang="0">
                  <a:pos x="63" y="38"/>
                </a:cxn>
                <a:cxn ang="0">
                  <a:pos x="64" y="27"/>
                </a:cxn>
                <a:cxn ang="0">
                  <a:pos x="61" y="12"/>
                </a:cxn>
                <a:cxn ang="0">
                  <a:pos x="61" y="10"/>
                </a:cxn>
                <a:cxn ang="0">
                  <a:pos x="50" y="3"/>
                </a:cxn>
                <a:cxn ang="0">
                  <a:pos x="28" y="4"/>
                </a:cxn>
                <a:cxn ang="0">
                  <a:pos x="14" y="7"/>
                </a:cxn>
                <a:cxn ang="0">
                  <a:pos x="6" y="18"/>
                </a:cxn>
                <a:cxn ang="0">
                  <a:pos x="5" y="27"/>
                </a:cxn>
                <a:cxn ang="0">
                  <a:pos x="0" y="39"/>
                </a:cxn>
                <a:cxn ang="0">
                  <a:pos x="9" y="51"/>
                </a:cxn>
                <a:cxn ang="0">
                  <a:pos x="22" y="62"/>
                </a:cxn>
                <a:cxn ang="0">
                  <a:pos x="35" y="66"/>
                </a:cxn>
                <a:cxn ang="0">
                  <a:pos x="51" y="76"/>
                </a:cxn>
                <a:cxn ang="0">
                  <a:pos x="65" y="84"/>
                </a:cxn>
                <a:cxn ang="0">
                  <a:pos x="61" y="96"/>
                </a:cxn>
                <a:cxn ang="0">
                  <a:pos x="58" y="105"/>
                </a:cxn>
                <a:cxn ang="0">
                  <a:pos x="52" y="113"/>
                </a:cxn>
                <a:cxn ang="0">
                  <a:pos x="67" y="114"/>
                </a:cxn>
                <a:cxn ang="0">
                  <a:pos x="78" y="116"/>
                </a:cxn>
                <a:cxn ang="0">
                  <a:pos x="85" y="112"/>
                </a:cxn>
                <a:cxn ang="0">
                  <a:pos x="93" y="112"/>
                </a:cxn>
                <a:cxn ang="0">
                  <a:pos x="100" y="107"/>
                </a:cxn>
                <a:cxn ang="0">
                  <a:pos x="106" y="100"/>
                </a:cxn>
                <a:cxn ang="0">
                  <a:pos x="107" y="90"/>
                </a:cxn>
                <a:cxn ang="0">
                  <a:pos x="108" y="89"/>
                </a:cxn>
                <a:cxn ang="0">
                  <a:pos x="109" y="80"/>
                </a:cxn>
                <a:cxn ang="0">
                  <a:pos x="110" y="67"/>
                </a:cxn>
                <a:cxn ang="0">
                  <a:pos x="105" y="64"/>
                </a:cxn>
              </a:cxnLst>
              <a:rect l="0" t="0" r="r" b="b"/>
              <a:pathLst>
                <a:path w="112" h="116">
                  <a:moveTo>
                    <a:pt x="105" y="64"/>
                  </a:moveTo>
                  <a:cubicBezTo>
                    <a:pt x="104" y="64"/>
                    <a:pt x="101" y="66"/>
                    <a:pt x="99" y="66"/>
                  </a:cubicBezTo>
                  <a:cubicBezTo>
                    <a:pt x="97" y="66"/>
                    <a:pt x="94" y="64"/>
                    <a:pt x="94" y="62"/>
                  </a:cubicBezTo>
                  <a:cubicBezTo>
                    <a:pt x="94" y="60"/>
                    <a:pt x="97" y="57"/>
                    <a:pt x="95" y="53"/>
                  </a:cubicBezTo>
                  <a:cubicBezTo>
                    <a:pt x="93" y="50"/>
                    <a:pt x="90" y="45"/>
                    <a:pt x="88" y="44"/>
                  </a:cubicBezTo>
                  <a:cubicBezTo>
                    <a:pt x="86" y="42"/>
                    <a:pt x="83" y="40"/>
                    <a:pt x="81" y="41"/>
                  </a:cubicBezTo>
                  <a:cubicBezTo>
                    <a:pt x="80" y="42"/>
                    <a:pt x="79" y="43"/>
                    <a:pt x="77" y="43"/>
                  </a:cubicBezTo>
                  <a:cubicBezTo>
                    <a:pt x="75" y="42"/>
                    <a:pt x="63" y="41"/>
                    <a:pt x="63" y="38"/>
                  </a:cubicBezTo>
                  <a:cubicBezTo>
                    <a:pt x="62" y="36"/>
                    <a:pt x="65" y="32"/>
                    <a:pt x="64" y="27"/>
                  </a:cubicBezTo>
                  <a:cubicBezTo>
                    <a:pt x="64" y="23"/>
                    <a:pt x="61" y="14"/>
                    <a:pt x="61" y="12"/>
                  </a:cubicBezTo>
                  <a:cubicBezTo>
                    <a:pt x="61" y="11"/>
                    <a:pt x="61" y="11"/>
                    <a:pt x="61" y="10"/>
                  </a:cubicBezTo>
                  <a:cubicBezTo>
                    <a:pt x="57" y="8"/>
                    <a:pt x="52" y="5"/>
                    <a:pt x="50" y="3"/>
                  </a:cubicBezTo>
                  <a:cubicBezTo>
                    <a:pt x="47" y="0"/>
                    <a:pt x="32" y="3"/>
                    <a:pt x="28" y="4"/>
                  </a:cubicBezTo>
                  <a:cubicBezTo>
                    <a:pt x="25" y="4"/>
                    <a:pt x="18" y="6"/>
                    <a:pt x="14" y="7"/>
                  </a:cubicBezTo>
                  <a:cubicBezTo>
                    <a:pt x="10" y="9"/>
                    <a:pt x="7" y="16"/>
                    <a:pt x="6" y="18"/>
                  </a:cubicBezTo>
                  <a:cubicBezTo>
                    <a:pt x="5" y="20"/>
                    <a:pt x="5" y="26"/>
                    <a:pt x="5" y="27"/>
                  </a:cubicBezTo>
                  <a:cubicBezTo>
                    <a:pt x="5" y="28"/>
                    <a:pt x="0" y="39"/>
                    <a:pt x="0" y="39"/>
                  </a:cubicBezTo>
                  <a:cubicBezTo>
                    <a:pt x="3" y="40"/>
                    <a:pt x="6" y="48"/>
                    <a:pt x="9" y="51"/>
                  </a:cubicBezTo>
                  <a:cubicBezTo>
                    <a:pt x="12" y="54"/>
                    <a:pt x="19" y="58"/>
                    <a:pt x="22" y="62"/>
                  </a:cubicBezTo>
                  <a:cubicBezTo>
                    <a:pt x="26" y="66"/>
                    <a:pt x="33" y="65"/>
                    <a:pt x="35" y="66"/>
                  </a:cubicBezTo>
                  <a:cubicBezTo>
                    <a:pt x="38" y="66"/>
                    <a:pt x="46" y="72"/>
                    <a:pt x="51" y="76"/>
                  </a:cubicBezTo>
                  <a:cubicBezTo>
                    <a:pt x="57" y="79"/>
                    <a:pt x="62" y="80"/>
                    <a:pt x="65" y="84"/>
                  </a:cubicBezTo>
                  <a:cubicBezTo>
                    <a:pt x="69" y="87"/>
                    <a:pt x="65" y="92"/>
                    <a:pt x="61" y="96"/>
                  </a:cubicBezTo>
                  <a:cubicBezTo>
                    <a:pt x="57" y="100"/>
                    <a:pt x="58" y="102"/>
                    <a:pt x="58" y="105"/>
                  </a:cubicBezTo>
                  <a:cubicBezTo>
                    <a:pt x="58" y="109"/>
                    <a:pt x="53" y="110"/>
                    <a:pt x="52" y="113"/>
                  </a:cubicBezTo>
                  <a:cubicBezTo>
                    <a:pt x="52" y="115"/>
                    <a:pt x="62" y="114"/>
                    <a:pt x="67" y="114"/>
                  </a:cubicBezTo>
                  <a:cubicBezTo>
                    <a:pt x="71" y="114"/>
                    <a:pt x="75" y="115"/>
                    <a:pt x="78" y="116"/>
                  </a:cubicBezTo>
                  <a:cubicBezTo>
                    <a:pt x="81" y="116"/>
                    <a:pt x="83" y="113"/>
                    <a:pt x="85" y="112"/>
                  </a:cubicBezTo>
                  <a:cubicBezTo>
                    <a:pt x="87" y="110"/>
                    <a:pt x="90" y="112"/>
                    <a:pt x="93" y="112"/>
                  </a:cubicBezTo>
                  <a:cubicBezTo>
                    <a:pt x="97" y="112"/>
                    <a:pt x="98" y="108"/>
                    <a:pt x="100" y="107"/>
                  </a:cubicBezTo>
                  <a:cubicBezTo>
                    <a:pt x="101" y="106"/>
                    <a:pt x="104" y="102"/>
                    <a:pt x="106" y="100"/>
                  </a:cubicBezTo>
                  <a:cubicBezTo>
                    <a:pt x="107" y="98"/>
                    <a:pt x="107" y="93"/>
                    <a:pt x="107" y="90"/>
                  </a:cubicBezTo>
                  <a:cubicBezTo>
                    <a:pt x="107" y="90"/>
                    <a:pt x="108" y="89"/>
                    <a:pt x="108" y="89"/>
                  </a:cubicBezTo>
                  <a:cubicBezTo>
                    <a:pt x="108" y="87"/>
                    <a:pt x="108" y="84"/>
                    <a:pt x="109" y="80"/>
                  </a:cubicBezTo>
                  <a:cubicBezTo>
                    <a:pt x="111" y="75"/>
                    <a:pt x="112" y="69"/>
                    <a:pt x="110" y="67"/>
                  </a:cubicBezTo>
                  <a:cubicBezTo>
                    <a:pt x="108" y="65"/>
                    <a:pt x="107" y="64"/>
                    <a:pt x="105" y="6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4" name="Freeform 724"/>
            <p:cNvSpPr>
              <a:spLocks noEditPoints="1"/>
            </p:cNvSpPr>
            <p:nvPr/>
          </p:nvSpPr>
          <p:spPr bwMode="auto">
            <a:xfrm>
              <a:off x="7953375" y="4610695"/>
              <a:ext cx="987425" cy="1008063"/>
            </a:xfrm>
            <a:custGeom>
              <a:avLst/>
              <a:gdLst/>
              <a:ahLst/>
              <a:cxnLst>
                <a:cxn ang="0">
                  <a:pos x="467" y="115"/>
                </a:cxn>
                <a:cxn ang="0">
                  <a:pos x="399" y="100"/>
                </a:cxn>
                <a:cxn ang="0">
                  <a:pos x="341" y="78"/>
                </a:cxn>
                <a:cxn ang="0">
                  <a:pos x="320" y="94"/>
                </a:cxn>
                <a:cxn ang="0">
                  <a:pos x="309" y="90"/>
                </a:cxn>
                <a:cxn ang="0">
                  <a:pos x="295" y="86"/>
                </a:cxn>
                <a:cxn ang="0">
                  <a:pos x="291" y="84"/>
                </a:cxn>
                <a:cxn ang="0">
                  <a:pos x="302" y="65"/>
                </a:cxn>
                <a:cxn ang="0">
                  <a:pos x="315" y="55"/>
                </a:cxn>
                <a:cxn ang="0">
                  <a:pos x="301" y="12"/>
                </a:cxn>
                <a:cxn ang="0">
                  <a:pos x="277" y="37"/>
                </a:cxn>
                <a:cxn ang="0">
                  <a:pos x="241" y="34"/>
                </a:cxn>
                <a:cxn ang="0">
                  <a:pos x="200" y="49"/>
                </a:cxn>
                <a:cxn ang="0">
                  <a:pos x="185" y="2"/>
                </a:cxn>
                <a:cxn ang="0">
                  <a:pos x="148" y="18"/>
                </a:cxn>
                <a:cxn ang="0">
                  <a:pos x="129" y="19"/>
                </a:cxn>
                <a:cxn ang="0">
                  <a:pos x="128" y="47"/>
                </a:cxn>
                <a:cxn ang="0">
                  <a:pos x="98" y="52"/>
                </a:cxn>
                <a:cxn ang="0">
                  <a:pos x="55" y="51"/>
                </a:cxn>
                <a:cxn ang="0">
                  <a:pos x="56" y="72"/>
                </a:cxn>
                <a:cxn ang="0">
                  <a:pos x="51" y="123"/>
                </a:cxn>
                <a:cxn ang="0">
                  <a:pos x="14" y="134"/>
                </a:cxn>
                <a:cxn ang="0">
                  <a:pos x="1" y="168"/>
                </a:cxn>
                <a:cxn ang="0">
                  <a:pos x="25" y="198"/>
                </a:cxn>
                <a:cxn ang="0">
                  <a:pos x="50" y="213"/>
                </a:cxn>
                <a:cxn ang="0">
                  <a:pos x="77" y="207"/>
                </a:cxn>
                <a:cxn ang="0">
                  <a:pos x="113" y="195"/>
                </a:cxn>
                <a:cxn ang="0">
                  <a:pos x="128" y="232"/>
                </a:cxn>
                <a:cxn ang="0">
                  <a:pos x="159" y="244"/>
                </a:cxn>
                <a:cxn ang="0">
                  <a:pos x="181" y="262"/>
                </a:cxn>
                <a:cxn ang="0">
                  <a:pos x="183" y="283"/>
                </a:cxn>
                <a:cxn ang="0">
                  <a:pos x="216" y="307"/>
                </a:cxn>
                <a:cxn ang="0">
                  <a:pos x="212" y="360"/>
                </a:cxn>
                <a:cxn ang="0">
                  <a:pos x="244" y="375"/>
                </a:cxn>
                <a:cxn ang="0">
                  <a:pos x="259" y="389"/>
                </a:cxn>
                <a:cxn ang="0">
                  <a:pos x="265" y="415"/>
                </a:cxn>
                <a:cxn ang="0">
                  <a:pos x="215" y="474"/>
                </a:cxn>
                <a:cxn ang="0">
                  <a:pos x="241" y="490"/>
                </a:cxn>
                <a:cxn ang="0">
                  <a:pos x="271" y="528"/>
                </a:cxn>
                <a:cxn ang="0">
                  <a:pos x="309" y="482"/>
                </a:cxn>
                <a:cxn ang="0">
                  <a:pos x="333" y="423"/>
                </a:cxn>
                <a:cxn ang="0">
                  <a:pos x="352" y="395"/>
                </a:cxn>
                <a:cxn ang="0">
                  <a:pos x="377" y="383"/>
                </a:cxn>
                <a:cxn ang="0">
                  <a:pos x="391" y="375"/>
                </a:cxn>
                <a:cxn ang="0">
                  <a:pos x="415" y="374"/>
                </a:cxn>
                <a:cxn ang="0">
                  <a:pos x="441" y="343"/>
                </a:cxn>
                <a:cxn ang="0">
                  <a:pos x="455" y="306"/>
                </a:cxn>
                <a:cxn ang="0">
                  <a:pos x="462" y="242"/>
                </a:cxn>
                <a:cxn ang="0">
                  <a:pos x="467" y="234"/>
                </a:cxn>
                <a:cxn ang="0">
                  <a:pos x="493" y="206"/>
                </a:cxn>
                <a:cxn ang="0">
                  <a:pos x="302" y="487"/>
                </a:cxn>
                <a:cxn ang="0">
                  <a:pos x="302" y="487"/>
                </a:cxn>
              </a:cxnLst>
              <a:rect l="0" t="0" r="r" b="b"/>
              <a:pathLst>
                <a:path w="518" h="528">
                  <a:moveTo>
                    <a:pt x="513" y="147"/>
                  </a:moveTo>
                  <a:cubicBezTo>
                    <a:pt x="508" y="137"/>
                    <a:pt x="510" y="134"/>
                    <a:pt x="502" y="134"/>
                  </a:cubicBezTo>
                  <a:cubicBezTo>
                    <a:pt x="494" y="134"/>
                    <a:pt x="486" y="132"/>
                    <a:pt x="482" y="128"/>
                  </a:cubicBezTo>
                  <a:cubicBezTo>
                    <a:pt x="479" y="124"/>
                    <a:pt x="472" y="118"/>
                    <a:pt x="467" y="115"/>
                  </a:cubicBezTo>
                  <a:cubicBezTo>
                    <a:pt x="462" y="112"/>
                    <a:pt x="450" y="104"/>
                    <a:pt x="444" y="104"/>
                  </a:cubicBezTo>
                  <a:cubicBezTo>
                    <a:pt x="438" y="103"/>
                    <a:pt x="437" y="106"/>
                    <a:pt x="430" y="106"/>
                  </a:cubicBezTo>
                  <a:cubicBezTo>
                    <a:pt x="424" y="106"/>
                    <a:pt x="413" y="100"/>
                    <a:pt x="408" y="99"/>
                  </a:cubicBezTo>
                  <a:cubicBezTo>
                    <a:pt x="404" y="97"/>
                    <a:pt x="401" y="100"/>
                    <a:pt x="399" y="100"/>
                  </a:cubicBezTo>
                  <a:cubicBezTo>
                    <a:pt x="397" y="101"/>
                    <a:pt x="390" y="96"/>
                    <a:pt x="389" y="94"/>
                  </a:cubicBezTo>
                  <a:cubicBezTo>
                    <a:pt x="388" y="92"/>
                    <a:pt x="386" y="89"/>
                    <a:pt x="380" y="87"/>
                  </a:cubicBezTo>
                  <a:cubicBezTo>
                    <a:pt x="374" y="84"/>
                    <a:pt x="359" y="77"/>
                    <a:pt x="355" y="76"/>
                  </a:cubicBezTo>
                  <a:cubicBezTo>
                    <a:pt x="351" y="75"/>
                    <a:pt x="343" y="73"/>
                    <a:pt x="341" y="78"/>
                  </a:cubicBezTo>
                  <a:cubicBezTo>
                    <a:pt x="338" y="82"/>
                    <a:pt x="336" y="87"/>
                    <a:pt x="331" y="90"/>
                  </a:cubicBezTo>
                  <a:cubicBezTo>
                    <a:pt x="327" y="93"/>
                    <a:pt x="327" y="95"/>
                    <a:pt x="325" y="97"/>
                  </a:cubicBezTo>
                  <a:cubicBezTo>
                    <a:pt x="324" y="99"/>
                    <a:pt x="323" y="99"/>
                    <a:pt x="323" y="97"/>
                  </a:cubicBezTo>
                  <a:cubicBezTo>
                    <a:pt x="322" y="95"/>
                    <a:pt x="321" y="95"/>
                    <a:pt x="320" y="94"/>
                  </a:cubicBezTo>
                  <a:cubicBezTo>
                    <a:pt x="319" y="93"/>
                    <a:pt x="318" y="92"/>
                    <a:pt x="317" y="91"/>
                  </a:cubicBezTo>
                  <a:cubicBezTo>
                    <a:pt x="316" y="90"/>
                    <a:pt x="314" y="88"/>
                    <a:pt x="313" y="91"/>
                  </a:cubicBezTo>
                  <a:cubicBezTo>
                    <a:pt x="312" y="94"/>
                    <a:pt x="313" y="96"/>
                    <a:pt x="311" y="94"/>
                  </a:cubicBezTo>
                  <a:cubicBezTo>
                    <a:pt x="310" y="92"/>
                    <a:pt x="310" y="91"/>
                    <a:pt x="309" y="90"/>
                  </a:cubicBezTo>
                  <a:cubicBezTo>
                    <a:pt x="307" y="89"/>
                    <a:pt x="307" y="89"/>
                    <a:pt x="306" y="87"/>
                  </a:cubicBezTo>
                  <a:cubicBezTo>
                    <a:pt x="305" y="85"/>
                    <a:pt x="305" y="83"/>
                    <a:pt x="305" y="81"/>
                  </a:cubicBezTo>
                  <a:cubicBezTo>
                    <a:pt x="305" y="78"/>
                    <a:pt x="304" y="74"/>
                    <a:pt x="303" y="76"/>
                  </a:cubicBezTo>
                  <a:cubicBezTo>
                    <a:pt x="301" y="79"/>
                    <a:pt x="298" y="85"/>
                    <a:pt x="295" y="86"/>
                  </a:cubicBezTo>
                  <a:cubicBezTo>
                    <a:pt x="292" y="87"/>
                    <a:pt x="292" y="86"/>
                    <a:pt x="295" y="84"/>
                  </a:cubicBezTo>
                  <a:cubicBezTo>
                    <a:pt x="298" y="82"/>
                    <a:pt x="301" y="78"/>
                    <a:pt x="301" y="76"/>
                  </a:cubicBezTo>
                  <a:cubicBezTo>
                    <a:pt x="301" y="74"/>
                    <a:pt x="298" y="74"/>
                    <a:pt x="297" y="75"/>
                  </a:cubicBezTo>
                  <a:cubicBezTo>
                    <a:pt x="297" y="76"/>
                    <a:pt x="294" y="82"/>
                    <a:pt x="291" y="84"/>
                  </a:cubicBezTo>
                  <a:cubicBezTo>
                    <a:pt x="288" y="85"/>
                    <a:pt x="289" y="84"/>
                    <a:pt x="292" y="81"/>
                  </a:cubicBezTo>
                  <a:cubicBezTo>
                    <a:pt x="295" y="79"/>
                    <a:pt x="294" y="77"/>
                    <a:pt x="295" y="75"/>
                  </a:cubicBezTo>
                  <a:cubicBezTo>
                    <a:pt x="296" y="72"/>
                    <a:pt x="298" y="72"/>
                    <a:pt x="300" y="69"/>
                  </a:cubicBezTo>
                  <a:cubicBezTo>
                    <a:pt x="301" y="67"/>
                    <a:pt x="300" y="66"/>
                    <a:pt x="302" y="65"/>
                  </a:cubicBezTo>
                  <a:cubicBezTo>
                    <a:pt x="305" y="65"/>
                    <a:pt x="307" y="63"/>
                    <a:pt x="307" y="62"/>
                  </a:cubicBezTo>
                  <a:cubicBezTo>
                    <a:pt x="308" y="60"/>
                    <a:pt x="311" y="60"/>
                    <a:pt x="312" y="61"/>
                  </a:cubicBezTo>
                  <a:cubicBezTo>
                    <a:pt x="312" y="63"/>
                    <a:pt x="314" y="62"/>
                    <a:pt x="315" y="60"/>
                  </a:cubicBezTo>
                  <a:cubicBezTo>
                    <a:pt x="316" y="58"/>
                    <a:pt x="316" y="58"/>
                    <a:pt x="315" y="55"/>
                  </a:cubicBezTo>
                  <a:cubicBezTo>
                    <a:pt x="314" y="53"/>
                    <a:pt x="317" y="50"/>
                    <a:pt x="317" y="47"/>
                  </a:cubicBezTo>
                  <a:cubicBezTo>
                    <a:pt x="318" y="44"/>
                    <a:pt x="313" y="41"/>
                    <a:pt x="309" y="40"/>
                  </a:cubicBezTo>
                  <a:cubicBezTo>
                    <a:pt x="306" y="39"/>
                    <a:pt x="305" y="31"/>
                    <a:pt x="304" y="25"/>
                  </a:cubicBezTo>
                  <a:cubicBezTo>
                    <a:pt x="303" y="20"/>
                    <a:pt x="303" y="15"/>
                    <a:pt x="301" y="12"/>
                  </a:cubicBezTo>
                  <a:cubicBezTo>
                    <a:pt x="300" y="12"/>
                    <a:pt x="299" y="11"/>
                    <a:pt x="297" y="10"/>
                  </a:cubicBezTo>
                  <a:cubicBezTo>
                    <a:pt x="297" y="10"/>
                    <a:pt x="297" y="10"/>
                    <a:pt x="297" y="10"/>
                  </a:cubicBezTo>
                  <a:cubicBezTo>
                    <a:pt x="293" y="15"/>
                    <a:pt x="289" y="23"/>
                    <a:pt x="287" y="27"/>
                  </a:cubicBezTo>
                  <a:cubicBezTo>
                    <a:pt x="284" y="33"/>
                    <a:pt x="281" y="35"/>
                    <a:pt x="277" y="37"/>
                  </a:cubicBezTo>
                  <a:cubicBezTo>
                    <a:pt x="273" y="38"/>
                    <a:pt x="274" y="35"/>
                    <a:pt x="268" y="35"/>
                  </a:cubicBezTo>
                  <a:cubicBezTo>
                    <a:pt x="262" y="35"/>
                    <a:pt x="261" y="37"/>
                    <a:pt x="258" y="36"/>
                  </a:cubicBezTo>
                  <a:cubicBezTo>
                    <a:pt x="255" y="36"/>
                    <a:pt x="254" y="33"/>
                    <a:pt x="252" y="33"/>
                  </a:cubicBezTo>
                  <a:cubicBezTo>
                    <a:pt x="250" y="33"/>
                    <a:pt x="245" y="34"/>
                    <a:pt x="241" y="34"/>
                  </a:cubicBezTo>
                  <a:cubicBezTo>
                    <a:pt x="238" y="34"/>
                    <a:pt x="239" y="38"/>
                    <a:pt x="237" y="41"/>
                  </a:cubicBezTo>
                  <a:cubicBezTo>
                    <a:pt x="236" y="44"/>
                    <a:pt x="227" y="40"/>
                    <a:pt x="224" y="41"/>
                  </a:cubicBezTo>
                  <a:cubicBezTo>
                    <a:pt x="220" y="41"/>
                    <a:pt x="212" y="45"/>
                    <a:pt x="210" y="45"/>
                  </a:cubicBezTo>
                  <a:cubicBezTo>
                    <a:pt x="208" y="45"/>
                    <a:pt x="206" y="49"/>
                    <a:pt x="200" y="49"/>
                  </a:cubicBezTo>
                  <a:cubicBezTo>
                    <a:pt x="194" y="49"/>
                    <a:pt x="186" y="33"/>
                    <a:pt x="186" y="28"/>
                  </a:cubicBezTo>
                  <a:cubicBezTo>
                    <a:pt x="186" y="23"/>
                    <a:pt x="190" y="19"/>
                    <a:pt x="190" y="16"/>
                  </a:cubicBezTo>
                  <a:cubicBezTo>
                    <a:pt x="190" y="13"/>
                    <a:pt x="189" y="11"/>
                    <a:pt x="187" y="8"/>
                  </a:cubicBezTo>
                  <a:cubicBezTo>
                    <a:pt x="184" y="4"/>
                    <a:pt x="185" y="5"/>
                    <a:pt x="185" y="2"/>
                  </a:cubicBezTo>
                  <a:cubicBezTo>
                    <a:pt x="184" y="0"/>
                    <a:pt x="181" y="0"/>
                    <a:pt x="179" y="0"/>
                  </a:cubicBezTo>
                  <a:cubicBezTo>
                    <a:pt x="179" y="1"/>
                    <a:pt x="177" y="2"/>
                    <a:pt x="174" y="4"/>
                  </a:cubicBezTo>
                  <a:cubicBezTo>
                    <a:pt x="169" y="8"/>
                    <a:pt x="155" y="13"/>
                    <a:pt x="152" y="13"/>
                  </a:cubicBezTo>
                  <a:cubicBezTo>
                    <a:pt x="148" y="13"/>
                    <a:pt x="150" y="15"/>
                    <a:pt x="148" y="18"/>
                  </a:cubicBezTo>
                  <a:cubicBezTo>
                    <a:pt x="146" y="20"/>
                    <a:pt x="145" y="16"/>
                    <a:pt x="144" y="15"/>
                  </a:cubicBezTo>
                  <a:cubicBezTo>
                    <a:pt x="143" y="14"/>
                    <a:pt x="139" y="15"/>
                    <a:pt x="134" y="14"/>
                  </a:cubicBezTo>
                  <a:cubicBezTo>
                    <a:pt x="129" y="13"/>
                    <a:pt x="127" y="12"/>
                    <a:pt x="124" y="13"/>
                  </a:cubicBezTo>
                  <a:cubicBezTo>
                    <a:pt x="121" y="14"/>
                    <a:pt x="126" y="16"/>
                    <a:pt x="129" y="19"/>
                  </a:cubicBezTo>
                  <a:cubicBezTo>
                    <a:pt x="131" y="23"/>
                    <a:pt x="132" y="29"/>
                    <a:pt x="133" y="33"/>
                  </a:cubicBezTo>
                  <a:cubicBezTo>
                    <a:pt x="134" y="36"/>
                    <a:pt x="137" y="33"/>
                    <a:pt x="139" y="35"/>
                  </a:cubicBezTo>
                  <a:cubicBezTo>
                    <a:pt x="142" y="36"/>
                    <a:pt x="136" y="38"/>
                    <a:pt x="133" y="41"/>
                  </a:cubicBezTo>
                  <a:cubicBezTo>
                    <a:pt x="130" y="43"/>
                    <a:pt x="132" y="45"/>
                    <a:pt x="128" y="47"/>
                  </a:cubicBezTo>
                  <a:cubicBezTo>
                    <a:pt x="125" y="49"/>
                    <a:pt x="118" y="54"/>
                    <a:pt x="115" y="56"/>
                  </a:cubicBezTo>
                  <a:cubicBezTo>
                    <a:pt x="112" y="58"/>
                    <a:pt x="113" y="55"/>
                    <a:pt x="111" y="54"/>
                  </a:cubicBezTo>
                  <a:cubicBezTo>
                    <a:pt x="110" y="54"/>
                    <a:pt x="108" y="54"/>
                    <a:pt x="107" y="56"/>
                  </a:cubicBezTo>
                  <a:cubicBezTo>
                    <a:pt x="105" y="57"/>
                    <a:pt x="101" y="54"/>
                    <a:pt x="98" y="52"/>
                  </a:cubicBezTo>
                  <a:cubicBezTo>
                    <a:pt x="94" y="51"/>
                    <a:pt x="90" y="42"/>
                    <a:pt x="89" y="40"/>
                  </a:cubicBezTo>
                  <a:cubicBezTo>
                    <a:pt x="88" y="38"/>
                    <a:pt x="81" y="41"/>
                    <a:pt x="75" y="44"/>
                  </a:cubicBezTo>
                  <a:cubicBezTo>
                    <a:pt x="69" y="46"/>
                    <a:pt x="55" y="44"/>
                    <a:pt x="55" y="44"/>
                  </a:cubicBezTo>
                  <a:cubicBezTo>
                    <a:pt x="55" y="44"/>
                    <a:pt x="55" y="48"/>
                    <a:pt x="55" y="51"/>
                  </a:cubicBezTo>
                  <a:cubicBezTo>
                    <a:pt x="55" y="53"/>
                    <a:pt x="59" y="52"/>
                    <a:pt x="63" y="54"/>
                  </a:cubicBezTo>
                  <a:cubicBezTo>
                    <a:pt x="67" y="56"/>
                    <a:pt x="59" y="56"/>
                    <a:pt x="54" y="58"/>
                  </a:cubicBezTo>
                  <a:cubicBezTo>
                    <a:pt x="50" y="59"/>
                    <a:pt x="52" y="61"/>
                    <a:pt x="52" y="64"/>
                  </a:cubicBezTo>
                  <a:cubicBezTo>
                    <a:pt x="52" y="67"/>
                    <a:pt x="54" y="69"/>
                    <a:pt x="56" y="72"/>
                  </a:cubicBezTo>
                  <a:cubicBezTo>
                    <a:pt x="59" y="76"/>
                    <a:pt x="61" y="80"/>
                    <a:pt x="61" y="85"/>
                  </a:cubicBezTo>
                  <a:cubicBezTo>
                    <a:pt x="61" y="90"/>
                    <a:pt x="56" y="106"/>
                    <a:pt x="56" y="110"/>
                  </a:cubicBezTo>
                  <a:cubicBezTo>
                    <a:pt x="56" y="113"/>
                    <a:pt x="56" y="123"/>
                    <a:pt x="51" y="123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49" y="123"/>
                    <a:pt x="48" y="123"/>
                    <a:pt x="45" y="123"/>
                  </a:cubicBezTo>
                  <a:cubicBezTo>
                    <a:pt x="42" y="123"/>
                    <a:pt x="41" y="122"/>
                    <a:pt x="39" y="124"/>
                  </a:cubicBezTo>
                  <a:cubicBezTo>
                    <a:pt x="37" y="126"/>
                    <a:pt x="34" y="126"/>
                    <a:pt x="29" y="127"/>
                  </a:cubicBezTo>
                  <a:cubicBezTo>
                    <a:pt x="23" y="127"/>
                    <a:pt x="15" y="132"/>
                    <a:pt x="14" y="134"/>
                  </a:cubicBezTo>
                  <a:cubicBezTo>
                    <a:pt x="12" y="135"/>
                    <a:pt x="13" y="143"/>
                    <a:pt x="12" y="146"/>
                  </a:cubicBezTo>
                  <a:cubicBezTo>
                    <a:pt x="12" y="148"/>
                    <a:pt x="13" y="151"/>
                    <a:pt x="10" y="152"/>
                  </a:cubicBezTo>
                  <a:cubicBezTo>
                    <a:pt x="8" y="153"/>
                    <a:pt x="3" y="154"/>
                    <a:pt x="3" y="157"/>
                  </a:cubicBezTo>
                  <a:cubicBezTo>
                    <a:pt x="3" y="160"/>
                    <a:pt x="0" y="165"/>
                    <a:pt x="1" y="168"/>
                  </a:cubicBezTo>
                  <a:cubicBezTo>
                    <a:pt x="2" y="171"/>
                    <a:pt x="7" y="174"/>
                    <a:pt x="8" y="177"/>
                  </a:cubicBezTo>
                  <a:cubicBezTo>
                    <a:pt x="10" y="181"/>
                    <a:pt x="10" y="184"/>
                    <a:pt x="11" y="188"/>
                  </a:cubicBezTo>
                  <a:cubicBezTo>
                    <a:pt x="13" y="191"/>
                    <a:pt x="16" y="190"/>
                    <a:pt x="18" y="191"/>
                  </a:cubicBezTo>
                  <a:cubicBezTo>
                    <a:pt x="20" y="192"/>
                    <a:pt x="20" y="197"/>
                    <a:pt x="25" y="198"/>
                  </a:cubicBezTo>
                  <a:cubicBezTo>
                    <a:pt x="29" y="199"/>
                    <a:pt x="31" y="200"/>
                    <a:pt x="34" y="199"/>
                  </a:cubicBezTo>
                  <a:cubicBezTo>
                    <a:pt x="38" y="197"/>
                    <a:pt x="45" y="191"/>
                    <a:pt x="45" y="191"/>
                  </a:cubicBezTo>
                  <a:cubicBezTo>
                    <a:pt x="45" y="211"/>
                    <a:pt x="45" y="211"/>
                    <a:pt x="45" y="211"/>
                  </a:cubicBezTo>
                  <a:cubicBezTo>
                    <a:pt x="45" y="211"/>
                    <a:pt x="48" y="214"/>
                    <a:pt x="50" y="213"/>
                  </a:cubicBezTo>
                  <a:cubicBezTo>
                    <a:pt x="52" y="213"/>
                    <a:pt x="56" y="211"/>
                    <a:pt x="58" y="212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62" y="211"/>
                    <a:pt x="69" y="213"/>
                    <a:pt x="71" y="213"/>
                  </a:cubicBezTo>
                  <a:cubicBezTo>
                    <a:pt x="73" y="213"/>
                    <a:pt x="77" y="207"/>
                    <a:pt x="77" y="207"/>
                  </a:cubicBezTo>
                  <a:cubicBezTo>
                    <a:pt x="82" y="207"/>
                    <a:pt x="82" y="207"/>
                    <a:pt x="82" y="207"/>
                  </a:cubicBezTo>
                  <a:cubicBezTo>
                    <a:pt x="82" y="207"/>
                    <a:pt x="91" y="202"/>
                    <a:pt x="94" y="200"/>
                  </a:cubicBezTo>
                  <a:cubicBezTo>
                    <a:pt x="96" y="198"/>
                    <a:pt x="97" y="197"/>
                    <a:pt x="100" y="198"/>
                  </a:cubicBezTo>
                  <a:cubicBezTo>
                    <a:pt x="103" y="198"/>
                    <a:pt x="109" y="196"/>
                    <a:pt x="113" y="195"/>
                  </a:cubicBezTo>
                  <a:cubicBezTo>
                    <a:pt x="116" y="194"/>
                    <a:pt x="115" y="198"/>
                    <a:pt x="115" y="200"/>
                  </a:cubicBezTo>
                  <a:cubicBezTo>
                    <a:pt x="115" y="202"/>
                    <a:pt x="115" y="202"/>
                    <a:pt x="114" y="204"/>
                  </a:cubicBezTo>
                  <a:cubicBezTo>
                    <a:pt x="113" y="206"/>
                    <a:pt x="113" y="207"/>
                    <a:pt x="113" y="213"/>
                  </a:cubicBezTo>
                  <a:cubicBezTo>
                    <a:pt x="113" y="219"/>
                    <a:pt x="126" y="231"/>
                    <a:pt x="128" y="232"/>
                  </a:cubicBezTo>
                  <a:cubicBezTo>
                    <a:pt x="130" y="233"/>
                    <a:pt x="136" y="232"/>
                    <a:pt x="139" y="233"/>
                  </a:cubicBezTo>
                  <a:cubicBezTo>
                    <a:pt x="142" y="233"/>
                    <a:pt x="145" y="235"/>
                    <a:pt x="148" y="237"/>
                  </a:cubicBezTo>
                  <a:cubicBezTo>
                    <a:pt x="151" y="239"/>
                    <a:pt x="152" y="240"/>
                    <a:pt x="155" y="240"/>
                  </a:cubicBezTo>
                  <a:cubicBezTo>
                    <a:pt x="157" y="241"/>
                    <a:pt x="157" y="242"/>
                    <a:pt x="159" y="244"/>
                  </a:cubicBezTo>
                  <a:cubicBezTo>
                    <a:pt x="161" y="246"/>
                    <a:pt x="168" y="246"/>
                    <a:pt x="171" y="246"/>
                  </a:cubicBezTo>
                  <a:cubicBezTo>
                    <a:pt x="173" y="246"/>
                    <a:pt x="176" y="248"/>
                    <a:pt x="178" y="250"/>
                  </a:cubicBezTo>
                  <a:cubicBezTo>
                    <a:pt x="179" y="252"/>
                    <a:pt x="178" y="253"/>
                    <a:pt x="178" y="256"/>
                  </a:cubicBezTo>
                  <a:cubicBezTo>
                    <a:pt x="177" y="258"/>
                    <a:pt x="180" y="260"/>
                    <a:pt x="181" y="262"/>
                  </a:cubicBezTo>
                  <a:cubicBezTo>
                    <a:pt x="182" y="264"/>
                    <a:pt x="180" y="265"/>
                    <a:pt x="179" y="267"/>
                  </a:cubicBezTo>
                  <a:cubicBezTo>
                    <a:pt x="177" y="268"/>
                    <a:pt x="179" y="268"/>
                    <a:pt x="180" y="270"/>
                  </a:cubicBezTo>
                  <a:cubicBezTo>
                    <a:pt x="181" y="272"/>
                    <a:pt x="182" y="273"/>
                    <a:pt x="182" y="276"/>
                  </a:cubicBezTo>
                  <a:cubicBezTo>
                    <a:pt x="182" y="279"/>
                    <a:pt x="183" y="283"/>
                    <a:pt x="183" y="283"/>
                  </a:cubicBezTo>
                  <a:cubicBezTo>
                    <a:pt x="206" y="283"/>
                    <a:pt x="206" y="283"/>
                    <a:pt x="206" y="283"/>
                  </a:cubicBezTo>
                  <a:cubicBezTo>
                    <a:pt x="206" y="283"/>
                    <a:pt x="206" y="293"/>
                    <a:pt x="206" y="295"/>
                  </a:cubicBezTo>
                  <a:cubicBezTo>
                    <a:pt x="206" y="297"/>
                    <a:pt x="210" y="298"/>
                    <a:pt x="213" y="300"/>
                  </a:cubicBezTo>
                  <a:cubicBezTo>
                    <a:pt x="216" y="301"/>
                    <a:pt x="216" y="304"/>
                    <a:pt x="216" y="307"/>
                  </a:cubicBezTo>
                  <a:cubicBezTo>
                    <a:pt x="217" y="310"/>
                    <a:pt x="215" y="317"/>
                    <a:pt x="212" y="321"/>
                  </a:cubicBezTo>
                  <a:cubicBezTo>
                    <a:pt x="210" y="325"/>
                    <a:pt x="210" y="332"/>
                    <a:pt x="210" y="334"/>
                  </a:cubicBezTo>
                  <a:cubicBezTo>
                    <a:pt x="210" y="336"/>
                    <a:pt x="213" y="345"/>
                    <a:pt x="213" y="349"/>
                  </a:cubicBezTo>
                  <a:cubicBezTo>
                    <a:pt x="214" y="354"/>
                    <a:pt x="211" y="358"/>
                    <a:pt x="212" y="360"/>
                  </a:cubicBezTo>
                  <a:cubicBezTo>
                    <a:pt x="212" y="363"/>
                    <a:pt x="224" y="364"/>
                    <a:pt x="226" y="365"/>
                  </a:cubicBezTo>
                  <a:cubicBezTo>
                    <a:pt x="228" y="365"/>
                    <a:pt x="229" y="364"/>
                    <a:pt x="230" y="363"/>
                  </a:cubicBezTo>
                  <a:cubicBezTo>
                    <a:pt x="232" y="362"/>
                    <a:pt x="235" y="364"/>
                    <a:pt x="237" y="366"/>
                  </a:cubicBezTo>
                  <a:cubicBezTo>
                    <a:pt x="239" y="367"/>
                    <a:pt x="242" y="372"/>
                    <a:pt x="244" y="375"/>
                  </a:cubicBezTo>
                  <a:cubicBezTo>
                    <a:pt x="246" y="379"/>
                    <a:pt x="243" y="382"/>
                    <a:pt x="243" y="384"/>
                  </a:cubicBezTo>
                  <a:cubicBezTo>
                    <a:pt x="243" y="386"/>
                    <a:pt x="246" y="388"/>
                    <a:pt x="248" y="388"/>
                  </a:cubicBezTo>
                  <a:cubicBezTo>
                    <a:pt x="250" y="388"/>
                    <a:pt x="253" y="386"/>
                    <a:pt x="254" y="386"/>
                  </a:cubicBezTo>
                  <a:cubicBezTo>
                    <a:pt x="256" y="386"/>
                    <a:pt x="257" y="387"/>
                    <a:pt x="259" y="389"/>
                  </a:cubicBezTo>
                  <a:cubicBezTo>
                    <a:pt x="261" y="391"/>
                    <a:pt x="260" y="397"/>
                    <a:pt x="258" y="402"/>
                  </a:cubicBezTo>
                  <a:cubicBezTo>
                    <a:pt x="257" y="406"/>
                    <a:pt x="257" y="409"/>
                    <a:pt x="257" y="411"/>
                  </a:cubicBezTo>
                  <a:cubicBezTo>
                    <a:pt x="258" y="410"/>
                    <a:pt x="260" y="411"/>
                    <a:pt x="262" y="411"/>
                  </a:cubicBezTo>
                  <a:cubicBezTo>
                    <a:pt x="265" y="411"/>
                    <a:pt x="262" y="411"/>
                    <a:pt x="265" y="415"/>
                  </a:cubicBezTo>
                  <a:cubicBezTo>
                    <a:pt x="269" y="420"/>
                    <a:pt x="268" y="423"/>
                    <a:pt x="268" y="428"/>
                  </a:cubicBezTo>
                  <a:cubicBezTo>
                    <a:pt x="268" y="434"/>
                    <a:pt x="260" y="434"/>
                    <a:pt x="252" y="437"/>
                  </a:cubicBezTo>
                  <a:cubicBezTo>
                    <a:pt x="245" y="440"/>
                    <a:pt x="238" y="450"/>
                    <a:pt x="233" y="457"/>
                  </a:cubicBezTo>
                  <a:cubicBezTo>
                    <a:pt x="227" y="463"/>
                    <a:pt x="222" y="469"/>
                    <a:pt x="215" y="474"/>
                  </a:cubicBezTo>
                  <a:cubicBezTo>
                    <a:pt x="214" y="474"/>
                    <a:pt x="213" y="475"/>
                    <a:pt x="213" y="476"/>
                  </a:cubicBezTo>
                  <a:cubicBezTo>
                    <a:pt x="217" y="478"/>
                    <a:pt x="223" y="474"/>
                    <a:pt x="226" y="474"/>
                  </a:cubicBezTo>
                  <a:cubicBezTo>
                    <a:pt x="230" y="474"/>
                    <a:pt x="236" y="487"/>
                    <a:pt x="237" y="488"/>
                  </a:cubicBezTo>
                  <a:cubicBezTo>
                    <a:pt x="239" y="490"/>
                    <a:pt x="240" y="490"/>
                    <a:pt x="241" y="490"/>
                  </a:cubicBezTo>
                  <a:cubicBezTo>
                    <a:pt x="243" y="490"/>
                    <a:pt x="243" y="487"/>
                    <a:pt x="245" y="489"/>
                  </a:cubicBezTo>
                  <a:cubicBezTo>
                    <a:pt x="247" y="491"/>
                    <a:pt x="254" y="495"/>
                    <a:pt x="257" y="497"/>
                  </a:cubicBezTo>
                  <a:cubicBezTo>
                    <a:pt x="259" y="500"/>
                    <a:pt x="265" y="503"/>
                    <a:pt x="265" y="508"/>
                  </a:cubicBezTo>
                  <a:cubicBezTo>
                    <a:pt x="265" y="511"/>
                    <a:pt x="270" y="523"/>
                    <a:pt x="271" y="528"/>
                  </a:cubicBezTo>
                  <a:cubicBezTo>
                    <a:pt x="273" y="526"/>
                    <a:pt x="275" y="524"/>
                    <a:pt x="276" y="522"/>
                  </a:cubicBezTo>
                  <a:cubicBezTo>
                    <a:pt x="279" y="519"/>
                    <a:pt x="282" y="509"/>
                    <a:pt x="284" y="506"/>
                  </a:cubicBezTo>
                  <a:cubicBezTo>
                    <a:pt x="287" y="502"/>
                    <a:pt x="291" y="500"/>
                    <a:pt x="294" y="498"/>
                  </a:cubicBezTo>
                  <a:cubicBezTo>
                    <a:pt x="297" y="496"/>
                    <a:pt x="307" y="486"/>
                    <a:pt x="309" y="482"/>
                  </a:cubicBezTo>
                  <a:cubicBezTo>
                    <a:pt x="311" y="478"/>
                    <a:pt x="313" y="467"/>
                    <a:pt x="319" y="461"/>
                  </a:cubicBezTo>
                  <a:cubicBezTo>
                    <a:pt x="325" y="456"/>
                    <a:pt x="331" y="454"/>
                    <a:pt x="332" y="450"/>
                  </a:cubicBezTo>
                  <a:cubicBezTo>
                    <a:pt x="334" y="446"/>
                    <a:pt x="334" y="441"/>
                    <a:pt x="335" y="437"/>
                  </a:cubicBezTo>
                  <a:cubicBezTo>
                    <a:pt x="336" y="433"/>
                    <a:pt x="332" y="429"/>
                    <a:pt x="333" y="423"/>
                  </a:cubicBezTo>
                  <a:cubicBezTo>
                    <a:pt x="335" y="417"/>
                    <a:pt x="336" y="414"/>
                    <a:pt x="335" y="412"/>
                  </a:cubicBezTo>
                  <a:cubicBezTo>
                    <a:pt x="335" y="410"/>
                    <a:pt x="334" y="411"/>
                    <a:pt x="335" y="409"/>
                  </a:cubicBezTo>
                  <a:cubicBezTo>
                    <a:pt x="336" y="407"/>
                    <a:pt x="339" y="409"/>
                    <a:pt x="341" y="406"/>
                  </a:cubicBezTo>
                  <a:cubicBezTo>
                    <a:pt x="344" y="403"/>
                    <a:pt x="349" y="397"/>
                    <a:pt x="352" y="395"/>
                  </a:cubicBezTo>
                  <a:cubicBezTo>
                    <a:pt x="355" y="393"/>
                    <a:pt x="357" y="392"/>
                    <a:pt x="358" y="391"/>
                  </a:cubicBezTo>
                  <a:cubicBezTo>
                    <a:pt x="360" y="390"/>
                    <a:pt x="367" y="385"/>
                    <a:pt x="371" y="385"/>
                  </a:cubicBezTo>
                  <a:cubicBezTo>
                    <a:pt x="375" y="385"/>
                    <a:pt x="379" y="389"/>
                    <a:pt x="379" y="386"/>
                  </a:cubicBezTo>
                  <a:cubicBezTo>
                    <a:pt x="378" y="384"/>
                    <a:pt x="375" y="384"/>
                    <a:pt x="377" y="383"/>
                  </a:cubicBezTo>
                  <a:cubicBezTo>
                    <a:pt x="378" y="382"/>
                    <a:pt x="381" y="381"/>
                    <a:pt x="385" y="380"/>
                  </a:cubicBezTo>
                  <a:cubicBezTo>
                    <a:pt x="388" y="379"/>
                    <a:pt x="388" y="377"/>
                    <a:pt x="387" y="376"/>
                  </a:cubicBezTo>
                  <a:cubicBezTo>
                    <a:pt x="386" y="375"/>
                    <a:pt x="390" y="375"/>
                    <a:pt x="390" y="374"/>
                  </a:cubicBezTo>
                  <a:cubicBezTo>
                    <a:pt x="391" y="373"/>
                    <a:pt x="391" y="374"/>
                    <a:pt x="391" y="375"/>
                  </a:cubicBezTo>
                  <a:cubicBezTo>
                    <a:pt x="391" y="376"/>
                    <a:pt x="394" y="376"/>
                    <a:pt x="398" y="375"/>
                  </a:cubicBezTo>
                  <a:cubicBezTo>
                    <a:pt x="402" y="375"/>
                    <a:pt x="404" y="372"/>
                    <a:pt x="406" y="371"/>
                  </a:cubicBezTo>
                  <a:cubicBezTo>
                    <a:pt x="408" y="371"/>
                    <a:pt x="407" y="372"/>
                    <a:pt x="407" y="373"/>
                  </a:cubicBezTo>
                  <a:cubicBezTo>
                    <a:pt x="407" y="374"/>
                    <a:pt x="411" y="375"/>
                    <a:pt x="415" y="374"/>
                  </a:cubicBezTo>
                  <a:cubicBezTo>
                    <a:pt x="419" y="372"/>
                    <a:pt x="422" y="374"/>
                    <a:pt x="422" y="370"/>
                  </a:cubicBezTo>
                  <a:cubicBezTo>
                    <a:pt x="422" y="367"/>
                    <a:pt x="428" y="364"/>
                    <a:pt x="430" y="362"/>
                  </a:cubicBezTo>
                  <a:cubicBezTo>
                    <a:pt x="432" y="361"/>
                    <a:pt x="434" y="359"/>
                    <a:pt x="434" y="354"/>
                  </a:cubicBezTo>
                  <a:cubicBezTo>
                    <a:pt x="434" y="349"/>
                    <a:pt x="438" y="346"/>
                    <a:pt x="441" y="343"/>
                  </a:cubicBezTo>
                  <a:cubicBezTo>
                    <a:pt x="443" y="341"/>
                    <a:pt x="446" y="335"/>
                    <a:pt x="448" y="333"/>
                  </a:cubicBezTo>
                  <a:cubicBezTo>
                    <a:pt x="449" y="331"/>
                    <a:pt x="450" y="331"/>
                    <a:pt x="451" y="328"/>
                  </a:cubicBezTo>
                  <a:cubicBezTo>
                    <a:pt x="452" y="326"/>
                    <a:pt x="451" y="320"/>
                    <a:pt x="451" y="316"/>
                  </a:cubicBezTo>
                  <a:cubicBezTo>
                    <a:pt x="452" y="311"/>
                    <a:pt x="454" y="307"/>
                    <a:pt x="455" y="306"/>
                  </a:cubicBezTo>
                  <a:cubicBezTo>
                    <a:pt x="457" y="305"/>
                    <a:pt x="460" y="305"/>
                    <a:pt x="460" y="299"/>
                  </a:cubicBezTo>
                  <a:cubicBezTo>
                    <a:pt x="460" y="294"/>
                    <a:pt x="459" y="287"/>
                    <a:pt x="461" y="282"/>
                  </a:cubicBezTo>
                  <a:cubicBezTo>
                    <a:pt x="464" y="277"/>
                    <a:pt x="461" y="265"/>
                    <a:pt x="461" y="259"/>
                  </a:cubicBezTo>
                  <a:cubicBezTo>
                    <a:pt x="462" y="253"/>
                    <a:pt x="461" y="244"/>
                    <a:pt x="462" y="242"/>
                  </a:cubicBezTo>
                  <a:cubicBezTo>
                    <a:pt x="463" y="240"/>
                    <a:pt x="466" y="240"/>
                    <a:pt x="464" y="238"/>
                  </a:cubicBezTo>
                  <a:cubicBezTo>
                    <a:pt x="462" y="236"/>
                    <a:pt x="460" y="234"/>
                    <a:pt x="462" y="235"/>
                  </a:cubicBezTo>
                  <a:cubicBezTo>
                    <a:pt x="464" y="236"/>
                    <a:pt x="467" y="239"/>
                    <a:pt x="466" y="237"/>
                  </a:cubicBezTo>
                  <a:cubicBezTo>
                    <a:pt x="466" y="236"/>
                    <a:pt x="466" y="234"/>
                    <a:pt x="467" y="234"/>
                  </a:cubicBezTo>
                  <a:cubicBezTo>
                    <a:pt x="467" y="235"/>
                    <a:pt x="468" y="235"/>
                    <a:pt x="469" y="235"/>
                  </a:cubicBezTo>
                  <a:cubicBezTo>
                    <a:pt x="470" y="236"/>
                    <a:pt x="471" y="238"/>
                    <a:pt x="474" y="234"/>
                  </a:cubicBezTo>
                  <a:cubicBezTo>
                    <a:pt x="476" y="230"/>
                    <a:pt x="479" y="225"/>
                    <a:pt x="482" y="219"/>
                  </a:cubicBezTo>
                  <a:cubicBezTo>
                    <a:pt x="485" y="213"/>
                    <a:pt x="488" y="208"/>
                    <a:pt x="493" y="206"/>
                  </a:cubicBezTo>
                  <a:cubicBezTo>
                    <a:pt x="498" y="203"/>
                    <a:pt x="500" y="201"/>
                    <a:pt x="502" y="197"/>
                  </a:cubicBezTo>
                  <a:cubicBezTo>
                    <a:pt x="505" y="194"/>
                    <a:pt x="515" y="182"/>
                    <a:pt x="516" y="175"/>
                  </a:cubicBezTo>
                  <a:cubicBezTo>
                    <a:pt x="517" y="169"/>
                    <a:pt x="518" y="157"/>
                    <a:pt x="513" y="147"/>
                  </a:cubicBezTo>
                  <a:close/>
                  <a:moveTo>
                    <a:pt x="302" y="487"/>
                  </a:moveTo>
                  <a:cubicBezTo>
                    <a:pt x="300" y="488"/>
                    <a:pt x="292" y="498"/>
                    <a:pt x="287" y="499"/>
                  </a:cubicBezTo>
                  <a:cubicBezTo>
                    <a:pt x="281" y="500"/>
                    <a:pt x="296" y="491"/>
                    <a:pt x="295" y="488"/>
                  </a:cubicBezTo>
                  <a:cubicBezTo>
                    <a:pt x="295" y="486"/>
                    <a:pt x="305" y="474"/>
                    <a:pt x="307" y="476"/>
                  </a:cubicBezTo>
                  <a:cubicBezTo>
                    <a:pt x="310" y="479"/>
                    <a:pt x="304" y="485"/>
                    <a:pt x="302" y="48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5" name="Freeform 725"/>
            <p:cNvSpPr>
              <a:spLocks/>
            </p:cNvSpPr>
            <p:nvPr/>
          </p:nvSpPr>
          <p:spPr bwMode="auto">
            <a:xfrm>
              <a:off x="8335963" y="5515570"/>
              <a:ext cx="134937" cy="136525"/>
            </a:xfrm>
            <a:custGeom>
              <a:avLst/>
              <a:gdLst/>
              <a:ahLst/>
              <a:cxnLst>
                <a:cxn ang="0">
                  <a:pos x="56" y="23"/>
                </a:cxn>
                <a:cxn ang="0">
                  <a:pos x="44" y="15"/>
                </a:cxn>
                <a:cxn ang="0">
                  <a:pos x="40" y="16"/>
                </a:cxn>
                <a:cxn ang="0">
                  <a:pos x="36" y="14"/>
                </a:cxn>
                <a:cxn ang="0">
                  <a:pos x="25" y="0"/>
                </a:cxn>
                <a:cxn ang="0">
                  <a:pos x="12" y="2"/>
                </a:cxn>
                <a:cxn ang="0">
                  <a:pos x="8" y="20"/>
                </a:cxn>
                <a:cxn ang="0">
                  <a:pos x="8" y="38"/>
                </a:cxn>
                <a:cxn ang="0">
                  <a:pos x="2" y="45"/>
                </a:cxn>
                <a:cxn ang="0">
                  <a:pos x="5" y="61"/>
                </a:cxn>
                <a:cxn ang="0">
                  <a:pos x="8" y="61"/>
                </a:cxn>
                <a:cxn ang="0">
                  <a:pos x="21" y="64"/>
                </a:cxn>
                <a:cxn ang="0">
                  <a:pos x="29" y="68"/>
                </a:cxn>
                <a:cxn ang="0">
                  <a:pos x="35" y="71"/>
                </a:cxn>
                <a:cxn ang="0">
                  <a:pos x="42" y="69"/>
                </a:cxn>
                <a:cxn ang="0">
                  <a:pos x="52" y="70"/>
                </a:cxn>
                <a:cxn ang="0">
                  <a:pos x="65" y="61"/>
                </a:cxn>
                <a:cxn ang="0">
                  <a:pos x="70" y="54"/>
                </a:cxn>
                <a:cxn ang="0">
                  <a:pos x="64" y="34"/>
                </a:cxn>
                <a:cxn ang="0">
                  <a:pos x="56" y="23"/>
                </a:cxn>
              </a:cxnLst>
              <a:rect l="0" t="0" r="r" b="b"/>
              <a:pathLst>
                <a:path w="70" h="72">
                  <a:moveTo>
                    <a:pt x="56" y="23"/>
                  </a:moveTo>
                  <a:cubicBezTo>
                    <a:pt x="53" y="21"/>
                    <a:pt x="46" y="17"/>
                    <a:pt x="44" y="15"/>
                  </a:cubicBezTo>
                  <a:cubicBezTo>
                    <a:pt x="42" y="13"/>
                    <a:pt x="42" y="16"/>
                    <a:pt x="40" y="16"/>
                  </a:cubicBezTo>
                  <a:cubicBezTo>
                    <a:pt x="39" y="16"/>
                    <a:pt x="38" y="16"/>
                    <a:pt x="36" y="14"/>
                  </a:cubicBezTo>
                  <a:cubicBezTo>
                    <a:pt x="35" y="13"/>
                    <a:pt x="29" y="0"/>
                    <a:pt x="25" y="0"/>
                  </a:cubicBezTo>
                  <a:cubicBezTo>
                    <a:pt x="22" y="0"/>
                    <a:pt x="16" y="4"/>
                    <a:pt x="12" y="2"/>
                  </a:cubicBezTo>
                  <a:cubicBezTo>
                    <a:pt x="8" y="8"/>
                    <a:pt x="9" y="16"/>
                    <a:pt x="8" y="20"/>
                  </a:cubicBezTo>
                  <a:cubicBezTo>
                    <a:pt x="6" y="24"/>
                    <a:pt x="8" y="34"/>
                    <a:pt x="8" y="38"/>
                  </a:cubicBezTo>
                  <a:cubicBezTo>
                    <a:pt x="7" y="41"/>
                    <a:pt x="5" y="42"/>
                    <a:pt x="2" y="45"/>
                  </a:cubicBezTo>
                  <a:cubicBezTo>
                    <a:pt x="0" y="47"/>
                    <a:pt x="3" y="56"/>
                    <a:pt x="5" y="61"/>
                  </a:cubicBezTo>
                  <a:cubicBezTo>
                    <a:pt x="6" y="61"/>
                    <a:pt x="7" y="61"/>
                    <a:pt x="8" y="61"/>
                  </a:cubicBezTo>
                  <a:cubicBezTo>
                    <a:pt x="10" y="63"/>
                    <a:pt x="19" y="64"/>
                    <a:pt x="21" y="64"/>
                  </a:cubicBezTo>
                  <a:cubicBezTo>
                    <a:pt x="23" y="64"/>
                    <a:pt x="26" y="67"/>
                    <a:pt x="29" y="68"/>
                  </a:cubicBezTo>
                  <a:cubicBezTo>
                    <a:pt x="31" y="69"/>
                    <a:pt x="32" y="72"/>
                    <a:pt x="35" y="71"/>
                  </a:cubicBezTo>
                  <a:cubicBezTo>
                    <a:pt x="38" y="70"/>
                    <a:pt x="38" y="69"/>
                    <a:pt x="42" y="69"/>
                  </a:cubicBezTo>
                  <a:cubicBezTo>
                    <a:pt x="46" y="69"/>
                    <a:pt x="48" y="72"/>
                    <a:pt x="52" y="70"/>
                  </a:cubicBezTo>
                  <a:cubicBezTo>
                    <a:pt x="57" y="68"/>
                    <a:pt x="63" y="65"/>
                    <a:pt x="65" y="61"/>
                  </a:cubicBezTo>
                  <a:cubicBezTo>
                    <a:pt x="66" y="59"/>
                    <a:pt x="68" y="57"/>
                    <a:pt x="70" y="54"/>
                  </a:cubicBezTo>
                  <a:cubicBezTo>
                    <a:pt x="69" y="49"/>
                    <a:pt x="64" y="37"/>
                    <a:pt x="64" y="34"/>
                  </a:cubicBezTo>
                  <a:cubicBezTo>
                    <a:pt x="64" y="29"/>
                    <a:pt x="58" y="26"/>
                    <a:pt x="56" y="2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6" name="Freeform 726"/>
            <p:cNvSpPr>
              <a:spLocks/>
            </p:cNvSpPr>
            <p:nvPr/>
          </p:nvSpPr>
          <p:spPr bwMode="auto">
            <a:xfrm>
              <a:off x="7961313" y="5293320"/>
              <a:ext cx="504825" cy="896938"/>
            </a:xfrm>
            <a:custGeom>
              <a:avLst/>
              <a:gdLst/>
              <a:ahLst/>
              <a:cxnLst>
                <a:cxn ang="0">
                  <a:pos x="205" y="136"/>
                </a:cxn>
                <a:cxn ang="0">
                  <a:pos x="248" y="79"/>
                </a:cxn>
                <a:cxn ang="0">
                  <a:pos x="258" y="53"/>
                </a:cxn>
                <a:cxn ang="0">
                  <a:pos x="245" y="71"/>
                </a:cxn>
                <a:cxn ang="0">
                  <a:pos x="223" y="80"/>
                </a:cxn>
                <a:cxn ang="0">
                  <a:pos x="203" y="69"/>
                </a:cxn>
                <a:cxn ang="0">
                  <a:pos x="196" y="40"/>
                </a:cxn>
                <a:cxn ang="0">
                  <a:pos x="154" y="15"/>
                </a:cxn>
                <a:cxn ang="0">
                  <a:pos x="124" y="10"/>
                </a:cxn>
                <a:cxn ang="0">
                  <a:pos x="100" y="0"/>
                </a:cxn>
                <a:cxn ang="0">
                  <a:pos x="83" y="30"/>
                </a:cxn>
                <a:cxn ang="0">
                  <a:pos x="67" y="65"/>
                </a:cxn>
                <a:cxn ang="0">
                  <a:pos x="51" y="94"/>
                </a:cxn>
                <a:cxn ang="0">
                  <a:pos x="46" y="122"/>
                </a:cxn>
                <a:cxn ang="0">
                  <a:pos x="46" y="157"/>
                </a:cxn>
                <a:cxn ang="0">
                  <a:pos x="41" y="196"/>
                </a:cxn>
                <a:cxn ang="0">
                  <a:pos x="34" y="235"/>
                </a:cxn>
                <a:cxn ang="0">
                  <a:pos x="23" y="273"/>
                </a:cxn>
                <a:cxn ang="0">
                  <a:pos x="23" y="334"/>
                </a:cxn>
                <a:cxn ang="0">
                  <a:pos x="29" y="350"/>
                </a:cxn>
                <a:cxn ang="0">
                  <a:pos x="14" y="386"/>
                </a:cxn>
                <a:cxn ang="0">
                  <a:pos x="0" y="418"/>
                </a:cxn>
                <a:cxn ang="0">
                  <a:pos x="16" y="441"/>
                </a:cxn>
                <a:cxn ang="0">
                  <a:pos x="50" y="464"/>
                </a:cxn>
                <a:cxn ang="0">
                  <a:pos x="60" y="465"/>
                </a:cxn>
                <a:cxn ang="0">
                  <a:pos x="60" y="434"/>
                </a:cxn>
                <a:cxn ang="0">
                  <a:pos x="61" y="426"/>
                </a:cxn>
                <a:cxn ang="0">
                  <a:pos x="68" y="428"/>
                </a:cxn>
                <a:cxn ang="0">
                  <a:pos x="86" y="403"/>
                </a:cxn>
                <a:cxn ang="0">
                  <a:pos x="98" y="389"/>
                </a:cxn>
                <a:cxn ang="0">
                  <a:pos x="88" y="376"/>
                </a:cxn>
                <a:cxn ang="0">
                  <a:pos x="85" y="350"/>
                </a:cxn>
                <a:cxn ang="0">
                  <a:pos x="106" y="334"/>
                </a:cxn>
                <a:cxn ang="0">
                  <a:pos x="116" y="314"/>
                </a:cxn>
                <a:cxn ang="0">
                  <a:pos x="121" y="305"/>
                </a:cxn>
                <a:cxn ang="0">
                  <a:pos x="128" y="298"/>
                </a:cxn>
                <a:cxn ang="0">
                  <a:pos x="112" y="293"/>
                </a:cxn>
                <a:cxn ang="0">
                  <a:pos x="132" y="282"/>
                </a:cxn>
                <a:cxn ang="0">
                  <a:pos x="146" y="268"/>
                </a:cxn>
                <a:cxn ang="0">
                  <a:pos x="153" y="247"/>
                </a:cxn>
                <a:cxn ang="0">
                  <a:pos x="180" y="245"/>
                </a:cxn>
                <a:cxn ang="0">
                  <a:pos x="219" y="223"/>
                </a:cxn>
                <a:cxn ang="0">
                  <a:pos x="213" y="202"/>
                </a:cxn>
                <a:cxn ang="0">
                  <a:pos x="199" y="180"/>
                </a:cxn>
                <a:cxn ang="0">
                  <a:pos x="199" y="161"/>
                </a:cxn>
              </a:cxnLst>
              <a:rect l="0" t="0" r="r" b="b"/>
              <a:pathLst>
                <a:path w="265" h="470">
                  <a:moveTo>
                    <a:pt x="199" y="161"/>
                  </a:moveTo>
                  <a:cubicBezTo>
                    <a:pt x="202" y="158"/>
                    <a:pt x="204" y="157"/>
                    <a:pt x="205" y="154"/>
                  </a:cubicBezTo>
                  <a:cubicBezTo>
                    <a:pt x="205" y="150"/>
                    <a:pt x="203" y="140"/>
                    <a:pt x="205" y="136"/>
                  </a:cubicBezTo>
                  <a:cubicBezTo>
                    <a:pt x="206" y="132"/>
                    <a:pt x="205" y="120"/>
                    <a:pt x="211" y="116"/>
                  </a:cubicBezTo>
                  <a:cubicBezTo>
                    <a:pt x="218" y="111"/>
                    <a:pt x="223" y="105"/>
                    <a:pt x="229" y="99"/>
                  </a:cubicBezTo>
                  <a:cubicBezTo>
                    <a:pt x="234" y="92"/>
                    <a:pt x="241" y="82"/>
                    <a:pt x="248" y="79"/>
                  </a:cubicBezTo>
                  <a:cubicBezTo>
                    <a:pt x="256" y="76"/>
                    <a:pt x="264" y="76"/>
                    <a:pt x="264" y="70"/>
                  </a:cubicBezTo>
                  <a:cubicBezTo>
                    <a:pt x="264" y="65"/>
                    <a:pt x="265" y="62"/>
                    <a:pt x="261" y="57"/>
                  </a:cubicBezTo>
                  <a:cubicBezTo>
                    <a:pt x="258" y="53"/>
                    <a:pt x="261" y="53"/>
                    <a:pt x="258" y="53"/>
                  </a:cubicBezTo>
                  <a:cubicBezTo>
                    <a:pt x="255" y="53"/>
                    <a:pt x="252" y="51"/>
                    <a:pt x="252" y="54"/>
                  </a:cubicBezTo>
                  <a:cubicBezTo>
                    <a:pt x="252" y="57"/>
                    <a:pt x="252" y="62"/>
                    <a:pt x="251" y="64"/>
                  </a:cubicBezTo>
                  <a:cubicBezTo>
                    <a:pt x="249" y="66"/>
                    <a:pt x="246" y="70"/>
                    <a:pt x="245" y="71"/>
                  </a:cubicBezTo>
                  <a:cubicBezTo>
                    <a:pt x="243" y="72"/>
                    <a:pt x="242" y="76"/>
                    <a:pt x="238" y="76"/>
                  </a:cubicBezTo>
                  <a:cubicBezTo>
                    <a:pt x="235" y="76"/>
                    <a:pt x="232" y="74"/>
                    <a:pt x="230" y="76"/>
                  </a:cubicBezTo>
                  <a:cubicBezTo>
                    <a:pt x="228" y="77"/>
                    <a:pt x="226" y="80"/>
                    <a:pt x="223" y="80"/>
                  </a:cubicBezTo>
                  <a:cubicBezTo>
                    <a:pt x="220" y="79"/>
                    <a:pt x="216" y="78"/>
                    <a:pt x="212" y="78"/>
                  </a:cubicBezTo>
                  <a:cubicBezTo>
                    <a:pt x="207" y="78"/>
                    <a:pt x="197" y="79"/>
                    <a:pt x="197" y="77"/>
                  </a:cubicBezTo>
                  <a:cubicBezTo>
                    <a:pt x="198" y="74"/>
                    <a:pt x="203" y="73"/>
                    <a:pt x="203" y="69"/>
                  </a:cubicBezTo>
                  <a:cubicBezTo>
                    <a:pt x="203" y="66"/>
                    <a:pt x="202" y="64"/>
                    <a:pt x="206" y="60"/>
                  </a:cubicBezTo>
                  <a:cubicBezTo>
                    <a:pt x="210" y="56"/>
                    <a:pt x="214" y="51"/>
                    <a:pt x="210" y="48"/>
                  </a:cubicBezTo>
                  <a:cubicBezTo>
                    <a:pt x="207" y="44"/>
                    <a:pt x="202" y="43"/>
                    <a:pt x="196" y="40"/>
                  </a:cubicBezTo>
                  <a:cubicBezTo>
                    <a:pt x="191" y="36"/>
                    <a:pt x="183" y="30"/>
                    <a:pt x="180" y="30"/>
                  </a:cubicBezTo>
                  <a:cubicBezTo>
                    <a:pt x="178" y="29"/>
                    <a:pt x="171" y="30"/>
                    <a:pt x="167" y="26"/>
                  </a:cubicBezTo>
                  <a:cubicBezTo>
                    <a:pt x="164" y="22"/>
                    <a:pt x="157" y="18"/>
                    <a:pt x="154" y="15"/>
                  </a:cubicBezTo>
                  <a:cubicBezTo>
                    <a:pt x="151" y="12"/>
                    <a:pt x="148" y="4"/>
                    <a:pt x="145" y="3"/>
                  </a:cubicBezTo>
                  <a:cubicBezTo>
                    <a:pt x="142" y="2"/>
                    <a:pt x="132" y="1"/>
                    <a:pt x="131" y="3"/>
                  </a:cubicBezTo>
                  <a:cubicBezTo>
                    <a:pt x="130" y="5"/>
                    <a:pt x="127" y="10"/>
                    <a:pt x="124" y="10"/>
                  </a:cubicBezTo>
                  <a:cubicBezTo>
                    <a:pt x="122" y="10"/>
                    <a:pt x="120" y="4"/>
                    <a:pt x="116" y="4"/>
                  </a:cubicBezTo>
                  <a:cubicBezTo>
                    <a:pt x="112" y="4"/>
                    <a:pt x="109" y="4"/>
                    <a:pt x="107" y="4"/>
                  </a:cubicBezTo>
                  <a:cubicBezTo>
                    <a:pt x="104" y="4"/>
                    <a:pt x="102" y="0"/>
                    <a:pt x="100" y="0"/>
                  </a:cubicBezTo>
                  <a:cubicBezTo>
                    <a:pt x="98" y="0"/>
                    <a:pt x="92" y="5"/>
                    <a:pt x="89" y="6"/>
                  </a:cubicBezTo>
                  <a:cubicBezTo>
                    <a:pt x="86" y="6"/>
                    <a:pt x="86" y="14"/>
                    <a:pt x="86" y="17"/>
                  </a:cubicBezTo>
                  <a:cubicBezTo>
                    <a:pt x="86" y="19"/>
                    <a:pt x="86" y="28"/>
                    <a:pt x="83" y="30"/>
                  </a:cubicBezTo>
                  <a:cubicBezTo>
                    <a:pt x="80" y="31"/>
                    <a:pt x="66" y="35"/>
                    <a:pt x="66" y="37"/>
                  </a:cubicBezTo>
                  <a:cubicBezTo>
                    <a:pt x="66" y="39"/>
                    <a:pt x="66" y="54"/>
                    <a:pt x="66" y="57"/>
                  </a:cubicBezTo>
                  <a:cubicBezTo>
                    <a:pt x="66" y="60"/>
                    <a:pt x="66" y="63"/>
                    <a:pt x="67" y="65"/>
                  </a:cubicBezTo>
                  <a:cubicBezTo>
                    <a:pt x="68" y="67"/>
                    <a:pt x="70" y="70"/>
                    <a:pt x="68" y="72"/>
                  </a:cubicBezTo>
                  <a:cubicBezTo>
                    <a:pt x="65" y="74"/>
                    <a:pt x="62" y="79"/>
                    <a:pt x="59" y="82"/>
                  </a:cubicBezTo>
                  <a:cubicBezTo>
                    <a:pt x="57" y="85"/>
                    <a:pt x="51" y="91"/>
                    <a:pt x="51" y="94"/>
                  </a:cubicBezTo>
                  <a:cubicBezTo>
                    <a:pt x="51" y="97"/>
                    <a:pt x="51" y="102"/>
                    <a:pt x="49" y="105"/>
                  </a:cubicBezTo>
                  <a:cubicBezTo>
                    <a:pt x="46" y="107"/>
                    <a:pt x="47" y="107"/>
                    <a:pt x="47" y="111"/>
                  </a:cubicBezTo>
                  <a:cubicBezTo>
                    <a:pt x="47" y="115"/>
                    <a:pt x="48" y="119"/>
                    <a:pt x="46" y="122"/>
                  </a:cubicBezTo>
                  <a:cubicBezTo>
                    <a:pt x="43" y="125"/>
                    <a:pt x="45" y="129"/>
                    <a:pt x="43" y="131"/>
                  </a:cubicBezTo>
                  <a:cubicBezTo>
                    <a:pt x="42" y="133"/>
                    <a:pt x="39" y="133"/>
                    <a:pt x="41" y="138"/>
                  </a:cubicBezTo>
                  <a:cubicBezTo>
                    <a:pt x="43" y="142"/>
                    <a:pt x="46" y="154"/>
                    <a:pt x="46" y="157"/>
                  </a:cubicBezTo>
                  <a:cubicBezTo>
                    <a:pt x="46" y="160"/>
                    <a:pt x="48" y="160"/>
                    <a:pt x="48" y="166"/>
                  </a:cubicBezTo>
                  <a:cubicBezTo>
                    <a:pt x="48" y="172"/>
                    <a:pt x="47" y="175"/>
                    <a:pt x="44" y="180"/>
                  </a:cubicBezTo>
                  <a:cubicBezTo>
                    <a:pt x="42" y="184"/>
                    <a:pt x="40" y="192"/>
                    <a:pt x="41" y="196"/>
                  </a:cubicBezTo>
                  <a:cubicBezTo>
                    <a:pt x="42" y="199"/>
                    <a:pt x="44" y="202"/>
                    <a:pt x="42" y="206"/>
                  </a:cubicBezTo>
                  <a:cubicBezTo>
                    <a:pt x="39" y="209"/>
                    <a:pt x="31" y="212"/>
                    <a:pt x="31" y="219"/>
                  </a:cubicBezTo>
                  <a:cubicBezTo>
                    <a:pt x="31" y="225"/>
                    <a:pt x="34" y="230"/>
                    <a:pt x="34" y="235"/>
                  </a:cubicBezTo>
                  <a:cubicBezTo>
                    <a:pt x="34" y="240"/>
                    <a:pt x="37" y="245"/>
                    <a:pt x="34" y="246"/>
                  </a:cubicBezTo>
                  <a:cubicBezTo>
                    <a:pt x="31" y="248"/>
                    <a:pt x="27" y="253"/>
                    <a:pt x="27" y="256"/>
                  </a:cubicBezTo>
                  <a:cubicBezTo>
                    <a:pt x="27" y="259"/>
                    <a:pt x="24" y="269"/>
                    <a:pt x="23" y="273"/>
                  </a:cubicBezTo>
                  <a:cubicBezTo>
                    <a:pt x="21" y="278"/>
                    <a:pt x="21" y="288"/>
                    <a:pt x="21" y="297"/>
                  </a:cubicBezTo>
                  <a:cubicBezTo>
                    <a:pt x="20" y="306"/>
                    <a:pt x="20" y="307"/>
                    <a:pt x="20" y="311"/>
                  </a:cubicBezTo>
                  <a:cubicBezTo>
                    <a:pt x="21" y="315"/>
                    <a:pt x="20" y="333"/>
                    <a:pt x="23" y="334"/>
                  </a:cubicBezTo>
                  <a:cubicBezTo>
                    <a:pt x="27" y="334"/>
                    <a:pt x="36" y="340"/>
                    <a:pt x="29" y="340"/>
                  </a:cubicBezTo>
                  <a:cubicBezTo>
                    <a:pt x="23" y="340"/>
                    <a:pt x="19" y="344"/>
                    <a:pt x="23" y="344"/>
                  </a:cubicBezTo>
                  <a:cubicBezTo>
                    <a:pt x="27" y="345"/>
                    <a:pt x="31" y="349"/>
                    <a:pt x="29" y="350"/>
                  </a:cubicBezTo>
                  <a:cubicBezTo>
                    <a:pt x="27" y="351"/>
                    <a:pt x="24" y="355"/>
                    <a:pt x="24" y="361"/>
                  </a:cubicBezTo>
                  <a:cubicBezTo>
                    <a:pt x="24" y="367"/>
                    <a:pt x="24" y="373"/>
                    <a:pt x="21" y="377"/>
                  </a:cubicBezTo>
                  <a:cubicBezTo>
                    <a:pt x="19" y="381"/>
                    <a:pt x="15" y="383"/>
                    <a:pt x="14" y="386"/>
                  </a:cubicBezTo>
                  <a:cubicBezTo>
                    <a:pt x="14" y="390"/>
                    <a:pt x="17" y="399"/>
                    <a:pt x="14" y="400"/>
                  </a:cubicBezTo>
                  <a:cubicBezTo>
                    <a:pt x="11" y="402"/>
                    <a:pt x="11" y="408"/>
                    <a:pt x="7" y="409"/>
                  </a:cubicBezTo>
                  <a:cubicBezTo>
                    <a:pt x="4" y="410"/>
                    <a:pt x="0" y="414"/>
                    <a:pt x="0" y="418"/>
                  </a:cubicBezTo>
                  <a:cubicBezTo>
                    <a:pt x="0" y="422"/>
                    <a:pt x="2" y="429"/>
                    <a:pt x="3" y="432"/>
                  </a:cubicBezTo>
                  <a:cubicBezTo>
                    <a:pt x="3" y="435"/>
                    <a:pt x="5" y="439"/>
                    <a:pt x="5" y="439"/>
                  </a:cubicBezTo>
                  <a:cubicBezTo>
                    <a:pt x="16" y="441"/>
                    <a:pt x="16" y="441"/>
                    <a:pt x="16" y="441"/>
                  </a:cubicBezTo>
                  <a:cubicBezTo>
                    <a:pt x="16" y="457"/>
                    <a:pt x="16" y="457"/>
                    <a:pt x="16" y="457"/>
                  </a:cubicBezTo>
                  <a:cubicBezTo>
                    <a:pt x="23" y="462"/>
                    <a:pt x="23" y="462"/>
                    <a:pt x="23" y="462"/>
                  </a:cubicBezTo>
                  <a:cubicBezTo>
                    <a:pt x="23" y="462"/>
                    <a:pt x="48" y="463"/>
                    <a:pt x="50" y="464"/>
                  </a:cubicBezTo>
                  <a:cubicBezTo>
                    <a:pt x="51" y="464"/>
                    <a:pt x="53" y="465"/>
                    <a:pt x="54" y="466"/>
                  </a:cubicBezTo>
                  <a:cubicBezTo>
                    <a:pt x="54" y="466"/>
                    <a:pt x="54" y="466"/>
                    <a:pt x="54" y="466"/>
                  </a:cubicBezTo>
                  <a:cubicBezTo>
                    <a:pt x="55" y="464"/>
                    <a:pt x="57" y="463"/>
                    <a:pt x="60" y="465"/>
                  </a:cubicBezTo>
                  <a:cubicBezTo>
                    <a:pt x="63" y="467"/>
                    <a:pt x="67" y="470"/>
                    <a:pt x="67" y="468"/>
                  </a:cubicBezTo>
                  <a:cubicBezTo>
                    <a:pt x="66" y="466"/>
                    <a:pt x="59" y="457"/>
                    <a:pt x="59" y="452"/>
                  </a:cubicBezTo>
                  <a:cubicBezTo>
                    <a:pt x="59" y="446"/>
                    <a:pt x="55" y="438"/>
                    <a:pt x="60" y="434"/>
                  </a:cubicBezTo>
                  <a:cubicBezTo>
                    <a:pt x="64" y="430"/>
                    <a:pt x="68" y="431"/>
                    <a:pt x="66" y="428"/>
                  </a:cubicBezTo>
                  <a:cubicBezTo>
                    <a:pt x="64" y="426"/>
                    <a:pt x="63" y="428"/>
                    <a:pt x="61" y="427"/>
                  </a:cubicBezTo>
                  <a:cubicBezTo>
                    <a:pt x="59" y="427"/>
                    <a:pt x="59" y="426"/>
                    <a:pt x="61" y="426"/>
                  </a:cubicBezTo>
                  <a:cubicBezTo>
                    <a:pt x="63" y="426"/>
                    <a:pt x="64" y="426"/>
                    <a:pt x="64" y="425"/>
                  </a:cubicBezTo>
                  <a:cubicBezTo>
                    <a:pt x="64" y="423"/>
                    <a:pt x="65" y="423"/>
                    <a:pt x="65" y="424"/>
                  </a:cubicBezTo>
                  <a:cubicBezTo>
                    <a:pt x="65" y="426"/>
                    <a:pt x="66" y="428"/>
                    <a:pt x="68" y="428"/>
                  </a:cubicBezTo>
                  <a:cubicBezTo>
                    <a:pt x="69" y="429"/>
                    <a:pt x="73" y="429"/>
                    <a:pt x="75" y="426"/>
                  </a:cubicBezTo>
                  <a:cubicBezTo>
                    <a:pt x="77" y="424"/>
                    <a:pt x="76" y="415"/>
                    <a:pt x="77" y="413"/>
                  </a:cubicBezTo>
                  <a:cubicBezTo>
                    <a:pt x="78" y="410"/>
                    <a:pt x="81" y="405"/>
                    <a:pt x="86" y="403"/>
                  </a:cubicBezTo>
                  <a:cubicBezTo>
                    <a:pt x="91" y="400"/>
                    <a:pt x="100" y="395"/>
                    <a:pt x="100" y="394"/>
                  </a:cubicBezTo>
                  <a:cubicBezTo>
                    <a:pt x="100" y="392"/>
                    <a:pt x="99" y="390"/>
                    <a:pt x="98" y="390"/>
                  </a:cubicBezTo>
                  <a:cubicBezTo>
                    <a:pt x="96" y="391"/>
                    <a:pt x="96" y="390"/>
                    <a:pt x="98" y="389"/>
                  </a:cubicBezTo>
                  <a:cubicBezTo>
                    <a:pt x="100" y="388"/>
                    <a:pt x="102" y="386"/>
                    <a:pt x="102" y="384"/>
                  </a:cubicBezTo>
                  <a:cubicBezTo>
                    <a:pt x="103" y="381"/>
                    <a:pt x="102" y="379"/>
                    <a:pt x="99" y="378"/>
                  </a:cubicBezTo>
                  <a:cubicBezTo>
                    <a:pt x="95" y="377"/>
                    <a:pt x="90" y="378"/>
                    <a:pt x="88" y="376"/>
                  </a:cubicBezTo>
                  <a:cubicBezTo>
                    <a:pt x="87" y="375"/>
                    <a:pt x="87" y="374"/>
                    <a:pt x="85" y="374"/>
                  </a:cubicBezTo>
                  <a:cubicBezTo>
                    <a:pt x="84" y="373"/>
                    <a:pt x="78" y="370"/>
                    <a:pt x="78" y="364"/>
                  </a:cubicBezTo>
                  <a:cubicBezTo>
                    <a:pt x="78" y="359"/>
                    <a:pt x="81" y="352"/>
                    <a:pt x="85" y="350"/>
                  </a:cubicBezTo>
                  <a:cubicBezTo>
                    <a:pt x="89" y="347"/>
                    <a:pt x="96" y="342"/>
                    <a:pt x="99" y="343"/>
                  </a:cubicBezTo>
                  <a:cubicBezTo>
                    <a:pt x="101" y="343"/>
                    <a:pt x="103" y="345"/>
                    <a:pt x="104" y="344"/>
                  </a:cubicBezTo>
                  <a:cubicBezTo>
                    <a:pt x="105" y="342"/>
                    <a:pt x="103" y="337"/>
                    <a:pt x="106" y="334"/>
                  </a:cubicBezTo>
                  <a:cubicBezTo>
                    <a:pt x="108" y="332"/>
                    <a:pt x="110" y="329"/>
                    <a:pt x="109" y="326"/>
                  </a:cubicBezTo>
                  <a:cubicBezTo>
                    <a:pt x="108" y="324"/>
                    <a:pt x="107" y="322"/>
                    <a:pt x="108" y="321"/>
                  </a:cubicBezTo>
                  <a:cubicBezTo>
                    <a:pt x="110" y="319"/>
                    <a:pt x="113" y="316"/>
                    <a:pt x="116" y="314"/>
                  </a:cubicBezTo>
                  <a:cubicBezTo>
                    <a:pt x="118" y="312"/>
                    <a:pt x="121" y="312"/>
                    <a:pt x="119" y="311"/>
                  </a:cubicBezTo>
                  <a:cubicBezTo>
                    <a:pt x="117" y="309"/>
                    <a:pt x="114" y="308"/>
                    <a:pt x="114" y="306"/>
                  </a:cubicBezTo>
                  <a:cubicBezTo>
                    <a:pt x="115" y="304"/>
                    <a:pt x="119" y="304"/>
                    <a:pt x="121" y="305"/>
                  </a:cubicBezTo>
                  <a:cubicBezTo>
                    <a:pt x="123" y="305"/>
                    <a:pt x="125" y="309"/>
                    <a:pt x="127" y="309"/>
                  </a:cubicBezTo>
                  <a:cubicBezTo>
                    <a:pt x="129" y="309"/>
                    <a:pt x="132" y="306"/>
                    <a:pt x="131" y="303"/>
                  </a:cubicBezTo>
                  <a:cubicBezTo>
                    <a:pt x="130" y="300"/>
                    <a:pt x="130" y="298"/>
                    <a:pt x="128" y="298"/>
                  </a:cubicBezTo>
                  <a:cubicBezTo>
                    <a:pt x="126" y="299"/>
                    <a:pt x="125" y="301"/>
                    <a:pt x="123" y="302"/>
                  </a:cubicBezTo>
                  <a:cubicBezTo>
                    <a:pt x="121" y="302"/>
                    <a:pt x="119" y="301"/>
                    <a:pt x="117" y="299"/>
                  </a:cubicBezTo>
                  <a:cubicBezTo>
                    <a:pt x="114" y="298"/>
                    <a:pt x="112" y="297"/>
                    <a:pt x="112" y="293"/>
                  </a:cubicBezTo>
                  <a:cubicBezTo>
                    <a:pt x="112" y="288"/>
                    <a:pt x="110" y="281"/>
                    <a:pt x="111" y="278"/>
                  </a:cubicBezTo>
                  <a:cubicBezTo>
                    <a:pt x="111" y="275"/>
                    <a:pt x="113" y="275"/>
                    <a:pt x="115" y="276"/>
                  </a:cubicBezTo>
                  <a:cubicBezTo>
                    <a:pt x="118" y="277"/>
                    <a:pt x="126" y="282"/>
                    <a:pt x="132" y="282"/>
                  </a:cubicBezTo>
                  <a:cubicBezTo>
                    <a:pt x="139" y="282"/>
                    <a:pt x="143" y="280"/>
                    <a:pt x="145" y="279"/>
                  </a:cubicBezTo>
                  <a:cubicBezTo>
                    <a:pt x="147" y="278"/>
                    <a:pt x="148" y="275"/>
                    <a:pt x="147" y="274"/>
                  </a:cubicBezTo>
                  <a:cubicBezTo>
                    <a:pt x="147" y="272"/>
                    <a:pt x="146" y="270"/>
                    <a:pt x="146" y="268"/>
                  </a:cubicBezTo>
                  <a:cubicBezTo>
                    <a:pt x="146" y="265"/>
                    <a:pt x="151" y="259"/>
                    <a:pt x="151" y="258"/>
                  </a:cubicBezTo>
                  <a:cubicBezTo>
                    <a:pt x="151" y="256"/>
                    <a:pt x="147" y="252"/>
                    <a:pt x="148" y="248"/>
                  </a:cubicBezTo>
                  <a:cubicBezTo>
                    <a:pt x="149" y="245"/>
                    <a:pt x="152" y="245"/>
                    <a:pt x="153" y="247"/>
                  </a:cubicBezTo>
                  <a:cubicBezTo>
                    <a:pt x="153" y="249"/>
                    <a:pt x="153" y="253"/>
                    <a:pt x="154" y="251"/>
                  </a:cubicBezTo>
                  <a:cubicBezTo>
                    <a:pt x="154" y="249"/>
                    <a:pt x="154" y="249"/>
                    <a:pt x="159" y="248"/>
                  </a:cubicBezTo>
                  <a:cubicBezTo>
                    <a:pt x="164" y="248"/>
                    <a:pt x="171" y="248"/>
                    <a:pt x="180" y="245"/>
                  </a:cubicBezTo>
                  <a:cubicBezTo>
                    <a:pt x="190" y="242"/>
                    <a:pt x="199" y="241"/>
                    <a:pt x="202" y="239"/>
                  </a:cubicBezTo>
                  <a:cubicBezTo>
                    <a:pt x="205" y="237"/>
                    <a:pt x="210" y="236"/>
                    <a:pt x="211" y="233"/>
                  </a:cubicBezTo>
                  <a:cubicBezTo>
                    <a:pt x="211" y="229"/>
                    <a:pt x="216" y="225"/>
                    <a:pt x="219" y="223"/>
                  </a:cubicBezTo>
                  <a:cubicBezTo>
                    <a:pt x="222" y="220"/>
                    <a:pt x="222" y="218"/>
                    <a:pt x="222" y="215"/>
                  </a:cubicBezTo>
                  <a:cubicBezTo>
                    <a:pt x="222" y="211"/>
                    <a:pt x="222" y="209"/>
                    <a:pt x="220" y="208"/>
                  </a:cubicBezTo>
                  <a:cubicBezTo>
                    <a:pt x="217" y="207"/>
                    <a:pt x="213" y="205"/>
                    <a:pt x="213" y="202"/>
                  </a:cubicBezTo>
                  <a:cubicBezTo>
                    <a:pt x="213" y="200"/>
                    <a:pt x="216" y="195"/>
                    <a:pt x="216" y="194"/>
                  </a:cubicBezTo>
                  <a:cubicBezTo>
                    <a:pt x="216" y="193"/>
                    <a:pt x="211" y="186"/>
                    <a:pt x="206" y="185"/>
                  </a:cubicBezTo>
                  <a:cubicBezTo>
                    <a:pt x="201" y="183"/>
                    <a:pt x="198" y="184"/>
                    <a:pt x="199" y="180"/>
                  </a:cubicBezTo>
                  <a:cubicBezTo>
                    <a:pt x="199" y="179"/>
                    <a:pt x="201" y="178"/>
                    <a:pt x="202" y="177"/>
                  </a:cubicBezTo>
                  <a:cubicBezTo>
                    <a:pt x="202" y="177"/>
                    <a:pt x="202" y="177"/>
                    <a:pt x="202" y="177"/>
                  </a:cubicBezTo>
                  <a:cubicBezTo>
                    <a:pt x="200" y="172"/>
                    <a:pt x="197" y="163"/>
                    <a:pt x="199" y="16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7" name="Freeform 727"/>
            <p:cNvSpPr>
              <a:spLocks/>
            </p:cNvSpPr>
            <p:nvPr/>
          </p:nvSpPr>
          <p:spPr bwMode="auto">
            <a:xfrm>
              <a:off x="7615238" y="4356695"/>
              <a:ext cx="106362" cy="111125"/>
            </a:xfrm>
            <a:custGeom>
              <a:avLst/>
              <a:gdLst/>
              <a:ahLst/>
              <a:cxnLst>
                <a:cxn ang="0">
                  <a:pos x="40" y="54"/>
                </a:cxn>
                <a:cxn ang="0">
                  <a:pos x="49" y="57"/>
                </a:cxn>
                <a:cxn ang="0">
                  <a:pos x="49" y="57"/>
                </a:cxn>
                <a:cxn ang="0">
                  <a:pos x="46" y="52"/>
                </a:cxn>
                <a:cxn ang="0">
                  <a:pos x="49" y="40"/>
                </a:cxn>
                <a:cxn ang="0">
                  <a:pos x="52" y="21"/>
                </a:cxn>
                <a:cxn ang="0">
                  <a:pos x="56" y="8"/>
                </a:cxn>
                <a:cxn ang="0">
                  <a:pos x="56" y="2"/>
                </a:cxn>
                <a:cxn ang="0">
                  <a:pos x="55" y="0"/>
                </a:cxn>
                <a:cxn ang="0">
                  <a:pos x="49" y="3"/>
                </a:cxn>
                <a:cxn ang="0">
                  <a:pos x="36" y="4"/>
                </a:cxn>
                <a:cxn ang="0">
                  <a:pos x="24" y="16"/>
                </a:cxn>
                <a:cxn ang="0">
                  <a:pos x="19" y="14"/>
                </a:cxn>
                <a:cxn ang="0">
                  <a:pos x="11" y="19"/>
                </a:cxn>
                <a:cxn ang="0">
                  <a:pos x="8" y="27"/>
                </a:cxn>
                <a:cxn ang="0">
                  <a:pos x="0" y="29"/>
                </a:cxn>
                <a:cxn ang="0">
                  <a:pos x="0" y="29"/>
                </a:cxn>
                <a:cxn ang="0">
                  <a:pos x="0" y="29"/>
                </a:cxn>
                <a:cxn ang="0">
                  <a:pos x="13" y="43"/>
                </a:cxn>
                <a:cxn ang="0">
                  <a:pos x="25" y="52"/>
                </a:cxn>
                <a:cxn ang="0">
                  <a:pos x="40" y="54"/>
                </a:cxn>
              </a:cxnLst>
              <a:rect l="0" t="0" r="r" b="b"/>
              <a:pathLst>
                <a:path w="56" h="58">
                  <a:moveTo>
                    <a:pt x="40" y="54"/>
                  </a:moveTo>
                  <a:cubicBezTo>
                    <a:pt x="41" y="55"/>
                    <a:pt x="44" y="58"/>
                    <a:pt x="49" y="57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7" y="55"/>
                    <a:pt x="46" y="53"/>
                    <a:pt x="46" y="52"/>
                  </a:cubicBezTo>
                  <a:cubicBezTo>
                    <a:pt x="45" y="49"/>
                    <a:pt x="49" y="45"/>
                    <a:pt x="49" y="40"/>
                  </a:cubicBezTo>
                  <a:cubicBezTo>
                    <a:pt x="50" y="35"/>
                    <a:pt x="52" y="26"/>
                    <a:pt x="52" y="21"/>
                  </a:cubicBezTo>
                  <a:cubicBezTo>
                    <a:pt x="52" y="16"/>
                    <a:pt x="56" y="12"/>
                    <a:pt x="56" y="8"/>
                  </a:cubicBezTo>
                  <a:cubicBezTo>
                    <a:pt x="56" y="4"/>
                    <a:pt x="56" y="3"/>
                    <a:pt x="56" y="2"/>
                  </a:cubicBezTo>
                  <a:cubicBezTo>
                    <a:pt x="56" y="1"/>
                    <a:pt x="56" y="0"/>
                    <a:pt x="55" y="0"/>
                  </a:cubicBezTo>
                  <a:cubicBezTo>
                    <a:pt x="53" y="0"/>
                    <a:pt x="51" y="1"/>
                    <a:pt x="49" y="3"/>
                  </a:cubicBezTo>
                  <a:cubicBezTo>
                    <a:pt x="45" y="7"/>
                    <a:pt x="39" y="4"/>
                    <a:pt x="36" y="4"/>
                  </a:cubicBezTo>
                  <a:cubicBezTo>
                    <a:pt x="33" y="4"/>
                    <a:pt x="26" y="14"/>
                    <a:pt x="24" y="16"/>
                  </a:cubicBezTo>
                  <a:cubicBezTo>
                    <a:pt x="22" y="18"/>
                    <a:pt x="22" y="14"/>
                    <a:pt x="19" y="14"/>
                  </a:cubicBezTo>
                  <a:cubicBezTo>
                    <a:pt x="15" y="14"/>
                    <a:pt x="13" y="17"/>
                    <a:pt x="11" y="19"/>
                  </a:cubicBezTo>
                  <a:cubicBezTo>
                    <a:pt x="9" y="21"/>
                    <a:pt x="9" y="26"/>
                    <a:pt x="8" y="27"/>
                  </a:cubicBezTo>
                  <a:cubicBezTo>
                    <a:pt x="7" y="28"/>
                    <a:pt x="3" y="28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" y="31"/>
                    <a:pt x="8" y="39"/>
                    <a:pt x="13" y="43"/>
                  </a:cubicBezTo>
                  <a:cubicBezTo>
                    <a:pt x="16" y="47"/>
                    <a:pt x="22" y="50"/>
                    <a:pt x="25" y="52"/>
                  </a:cubicBezTo>
                  <a:cubicBezTo>
                    <a:pt x="30" y="52"/>
                    <a:pt x="38" y="52"/>
                    <a:pt x="40" y="5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8" name="Freeform 728"/>
            <p:cNvSpPr>
              <a:spLocks/>
            </p:cNvSpPr>
            <p:nvPr/>
          </p:nvSpPr>
          <p:spPr bwMode="auto">
            <a:xfrm>
              <a:off x="7654925" y="4456708"/>
              <a:ext cx="79375" cy="69850"/>
            </a:xfrm>
            <a:custGeom>
              <a:avLst/>
              <a:gdLst/>
              <a:ahLst/>
              <a:cxnLst>
                <a:cxn ang="0">
                  <a:pos x="38" y="25"/>
                </a:cxn>
                <a:cxn ang="0">
                  <a:pos x="41" y="21"/>
                </a:cxn>
                <a:cxn ang="0">
                  <a:pos x="38" y="16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19" y="2"/>
                </a:cxn>
                <a:cxn ang="0">
                  <a:pos x="4" y="0"/>
                </a:cxn>
                <a:cxn ang="0">
                  <a:pos x="5" y="2"/>
                </a:cxn>
                <a:cxn ang="0">
                  <a:pos x="4" y="6"/>
                </a:cxn>
                <a:cxn ang="0">
                  <a:pos x="1" y="12"/>
                </a:cxn>
                <a:cxn ang="0">
                  <a:pos x="3" y="16"/>
                </a:cxn>
                <a:cxn ang="0">
                  <a:pos x="8" y="19"/>
                </a:cxn>
                <a:cxn ang="0">
                  <a:pos x="13" y="17"/>
                </a:cxn>
                <a:cxn ang="0">
                  <a:pos x="7" y="12"/>
                </a:cxn>
                <a:cxn ang="0">
                  <a:pos x="10" y="14"/>
                </a:cxn>
                <a:cxn ang="0">
                  <a:pos x="16" y="19"/>
                </a:cxn>
                <a:cxn ang="0">
                  <a:pos x="20" y="22"/>
                </a:cxn>
                <a:cxn ang="0">
                  <a:pos x="28" y="27"/>
                </a:cxn>
                <a:cxn ang="0">
                  <a:pos x="31" y="36"/>
                </a:cxn>
                <a:cxn ang="0">
                  <a:pos x="39" y="37"/>
                </a:cxn>
                <a:cxn ang="0">
                  <a:pos x="41" y="32"/>
                </a:cxn>
                <a:cxn ang="0">
                  <a:pos x="38" y="25"/>
                </a:cxn>
              </a:cxnLst>
              <a:rect l="0" t="0" r="r" b="b"/>
              <a:pathLst>
                <a:path w="41" h="37">
                  <a:moveTo>
                    <a:pt x="38" y="25"/>
                  </a:moveTo>
                  <a:cubicBezTo>
                    <a:pt x="38" y="24"/>
                    <a:pt x="39" y="22"/>
                    <a:pt x="41" y="21"/>
                  </a:cubicBezTo>
                  <a:cubicBezTo>
                    <a:pt x="40" y="19"/>
                    <a:pt x="39" y="18"/>
                    <a:pt x="38" y="16"/>
                  </a:cubicBezTo>
                  <a:cubicBezTo>
                    <a:pt x="36" y="14"/>
                    <a:pt x="31" y="9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3" y="6"/>
                    <a:pt x="20" y="3"/>
                    <a:pt x="19" y="2"/>
                  </a:cubicBezTo>
                  <a:cubicBezTo>
                    <a:pt x="17" y="0"/>
                    <a:pt x="9" y="0"/>
                    <a:pt x="4" y="0"/>
                  </a:cubicBezTo>
                  <a:cubicBezTo>
                    <a:pt x="4" y="1"/>
                    <a:pt x="5" y="1"/>
                    <a:pt x="5" y="2"/>
                  </a:cubicBezTo>
                  <a:cubicBezTo>
                    <a:pt x="7" y="3"/>
                    <a:pt x="4" y="4"/>
                    <a:pt x="4" y="6"/>
                  </a:cubicBezTo>
                  <a:cubicBezTo>
                    <a:pt x="3" y="8"/>
                    <a:pt x="0" y="10"/>
                    <a:pt x="1" y="12"/>
                  </a:cubicBezTo>
                  <a:cubicBezTo>
                    <a:pt x="1" y="14"/>
                    <a:pt x="1" y="16"/>
                    <a:pt x="3" y="16"/>
                  </a:cubicBezTo>
                  <a:cubicBezTo>
                    <a:pt x="6" y="16"/>
                    <a:pt x="5" y="18"/>
                    <a:pt x="8" y="19"/>
                  </a:cubicBezTo>
                  <a:cubicBezTo>
                    <a:pt x="10" y="20"/>
                    <a:pt x="13" y="19"/>
                    <a:pt x="13" y="17"/>
                  </a:cubicBezTo>
                  <a:cubicBezTo>
                    <a:pt x="13" y="16"/>
                    <a:pt x="8" y="13"/>
                    <a:pt x="7" y="12"/>
                  </a:cubicBezTo>
                  <a:cubicBezTo>
                    <a:pt x="7" y="11"/>
                    <a:pt x="9" y="13"/>
                    <a:pt x="10" y="14"/>
                  </a:cubicBezTo>
                  <a:cubicBezTo>
                    <a:pt x="13" y="16"/>
                    <a:pt x="15" y="16"/>
                    <a:pt x="16" y="19"/>
                  </a:cubicBezTo>
                  <a:cubicBezTo>
                    <a:pt x="18" y="22"/>
                    <a:pt x="18" y="22"/>
                    <a:pt x="20" y="22"/>
                  </a:cubicBezTo>
                  <a:cubicBezTo>
                    <a:pt x="22" y="22"/>
                    <a:pt x="26" y="25"/>
                    <a:pt x="28" y="27"/>
                  </a:cubicBezTo>
                  <a:cubicBezTo>
                    <a:pt x="29" y="30"/>
                    <a:pt x="30" y="34"/>
                    <a:pt x="31" y="36"/>
                  </a:cubicBezTo>
                  <a:cubicBezTo>
                    <a:pt x="33" y="37"/>
                    <a:pt x="36" y="37"/>
                    <a:pt x="39" y="37"/>
                  </a:cubicBezTo>
                  <a:cubicBezTo>
                    <a:pt x="39" y="35"/>
                    <a:pt x="40" y="32"/>
                    <a:pt x="41" y="32"/>
                  </a:cubicBezTo>
                  <a:cubicBezTo>
                    <a:pt x="41" y="30"/>
                    <a:pt x="39" y="28"/>
                    <a:pt x="38" y="2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9" name="Freeform 729"/>
            <p:cNvSpPr>
              <a:spLocks/>
            </p:cNvSpPr>
            <p:nvPr/>
          </p:nvSpPr>
          <p:spPr bwMode="auto">
            <a:xfrm>
              <a:off x="7554913" y="4370983"/>
              <a:ext cx="55562" cy="33337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15" y="16"/>
                </a:cxn>
                <a:cxn ang="0">
                  <a:pos x="27" y="17"/>
                </a:cxn>
                <a:cxn ang="0">
                  <a:pos x="28" y="17"/>
                </a:cxn>
                <a:cxn ang="0">
                  <a:pos x="27" y="9"/>
                </a:cxn>
                <a:cxn ang="0">
                  <a:pos x="10" y="2"/>
                </a:cxn>
              </a:cxnLst>
              <a:rect l="0" t="0" r="r" b="b"/>
              <a:pathLst>
                <a:path w="29" h="18">
                  <a:moveTo>
                    <a:pt x="10" y="2"/>
                  </a:moveTo>
                  <a:cubicBezTo>
                    <a:pt x="10" y="2"/>
                    <a:pt x="10" y="1"/>
                    <a:pt x="1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" y="12"/>
                    <a:pt x="12" y="15"/>
                    <a:pt x="15" y="16"/>
                  </a:cubicBezTo>
                  <a:cubicBezTo>
                    <a:pt x="19" y="18"/>
                    <a:pt x="24" y="18"/>
                    <a:pt x="27" y="17"/>
                  </a:cubicBezTo>
                  <a:cubicBezTo>
                    <a:pt x="27" y="17"/>
                    <a:pt x="28" y="17"/>
                    <a:pt x="28" y="17"/>
                  </a:cubicBezTo>
                  <a:cubicBezTo>
                    <a:pt x="28" y="14"/>
                    <a:pt x="29" y="11"/>
                    <a:pt x="27" y="9"/>
                  </a:cubicBezTo>
                  <a:cubicBezTo>
                    <a:pt x="25" y="7"/>
                    <a:pt x="12" y="4"/>
                    <a:pt x="10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0" name="Freeform 730"/>
            <p:cNvSpPr>
              <a:spLocks/>
            </p:cNvSpPr>
            <p:nvPr/>
          </p:nvSpPr>
          <p:spPr bwMode="auto">
            <a:xfrm>
              <a:off x="7499350" y="4286845"/>
              <a:ext cx="93663" cy="103188"/>
            </a:xfrm>
            <a:custGeom>
              <a:avLst/>
              <a:gdLst/>
              <a:ahLst/>
              <a:cxnLst>
                <a:cxn ang="0">
                  <a:pos x="39" y="39"/>
                </a:cxn>
                <a:cxn ang="0">
                  <a:pos x="49" y="28"/>
                </a:cxn>
                <a:cxn ang="0">
                  <a:pos x="49" y="28"/>
                </a:cxn>
                <a:cxn ang="0">
                  <a:pos x="47" y="28"/>
                </a:cxn>
                <a:cxn ang="0">
                  <a:pos x="43" y="25"/>
                </a:cxn>
                <a:cxn ang="0">
                  <a:pos x="39" y="25"/>
                </a:cxn>
                <a:cxn ang="0">
                  <a:pos x="39" y="0"/>
                </a:cxn>
                <a:cxn ang="0">
                  <a:pos x="17" y="0"/>
                </a:cxn>
                <a:cxn ang="0">
                  <a:pos x="13" y="7"/>
                </a:cxn>
                <a:cxn ang="0">
                  <a:pos x="23" y="22"/>
                </a:cxn>
                <a:cxn ang="0">
                  <a:pos x="6" y="24"/>
                </a:cxn>
                <a:cxn ang="0">
                  <a:pos x="0" y="42"/>
                </a:cxn>
                <a:cxn ang="0">
                  <a:pos x="2" y="44"/>
                </a:cxn>
                <a:cxn ang="0">
                  <a:pos x="12" y="51"/>
                </a:cxn>
                <a:cxn ang="0">
                  <a:pos x="27" y="54"/>
                </a:cxn>
                <a:cxn ang="0">
                  <a:pos x="29" y="54"/>
                </a:cxn>
                <a:cxn ang="0">
                  <a:pos x="39" y="44"/>
                </a:cxn>
                <a:cxn ang="0">
                  <a:pos x="39" y="39"/>
                </a:cxn>
              </a:cxnLst>
              <a:rect l="0" t="0" r="r" b="b"/>
              <a:pathLst>
                <a:path w="49" h="54">
                  <a:moveTo>
                    <a:pt x="39" y="39"/>
                  </a:moveTo>
                  <a:cubicBezTo>
                    <a:pt x="39" y="36"/>
                    <a:pt x="45" y="31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8" y="28"/>
                    <a:pt x="48" y="28"/>
                    <a:pt x="47" y="28"/>
                  </a:cubicBezTo>
                  <a:cubicBezTo>
                    <a:pt x="45" y="27"/>
                    <a:pt x="44" y="26"/>
                    <a:pt x="43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4" y="6"/>
                    <a:pt x="13" y="7"/>
                  </a:cubicBezTo>
                  <a:cubicBezTo>
                    <a:pt x="11" y="9"/>
                    <a:pt x="21" y="17"/>
                    <a:pt x="23" y="22"/>
                  </a:cubicBezTo>
                  <a:cubicBezTo>
                    <a:pt x="26" y="26"/>
                    <a:pt x="9" y="23"/>
                    <a:pt x="6" y="24"/>
                  </a:cubicBezTo>
                  <a:cubicBezTo>
                    <a:pt x="4" y="24"/>
                    <a:pt x="1" y="35"/>
                    <a:pt x="0" y="42"/>
                  </a:cubicBezTo>
                  <a:cubicBezTo>
                    <a:pt x="0" y="43"/>
                    <a:pt x="1" y="44"/>
                    <a:pt x="2" y="44"/>
                  </a:cubicBezTo>
                  <a:cubicBezTo>
                    <a:pt x="6" y="47"/>
                    <a:pt x="9" y="51"/>
                    <a:pt x="12" y="51"/>
                  </a:cubicBezTo>
                  <a:cubicBezTo>
                    <a:pt x="16" y="52"/>
                    <a:pt x="24" y="52"/>
                    <a:pt x="27" y="54"/>
                  </a:cubicBezTo>
                  <a:cubicBezTo>
                    <a:pt x="28" y="54"/>
                    <a:pt x="28" y="54"/>
                    <a:pt x="29" y="5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3"/>
                    <a:pt x="39" y="41"/>
                    <a:pt x="39" y="3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1" name="Freeform 731"/>
            <p:cNvSpPr>
              <a:spLocks/>
            </p:cNvSpPr>
            <p:nvPr/>
          </p:nvSpPr>
          <p:spPr bwMode="auto">
            <a:xfrm>
              <a:off x="6878638" y="3885208"/>
              <a:ext cx="755650" cy="481012"/>
            </a:xfrm>
            <a:custGeom>
              <a:avLst/>
              <a:gdLst/>
              <a:ahLst/>
              <a:cxnLst>
                <a:cxn ang="0">
                  <a:pos x="348" y="232"/>
                </a:cxn>
                <a:cxn ang="0">
                  <a:pos x="342" y="210"/>
                </a:cxn>
                <a:cxn ang="0">
                  <a:pos x="366" y="210"/>
                </a:cxn>
                <a:cxn ang="0">
                  <a:pos x="380" y="204"/>
                </a:cxn>
                <a:cxn ang="0">
                  <a:pos x="387" y="175"/>
                </a:cxn>
                <a:cxn ang="0">
                  <a:pos x="387" y="159"/>
                </a:cxn>
                <a:cxn ang="0">
                  <a:pos x="346" y="184"/>
                </a:cxn>
                <a:cxn ang="0">
                  <a:pos x="334" y="200"/>
                </a:cxn>
                <a:cxn ang="0">
                  <a:pos x="307" y="201"/>
                </a:cxn>
                <a:cxn ang="0">
                  <a:pos x="286" y="197"/>
                </a:cxn>
                <a:cxn ang="0">
                  <a:pos x="263" y="172"/>
                </a:cxn>
                <a:cxn ang="0">
                  <a:pos x="253" y="130"/>
                </a:cxn>
                <a:cxn ang="0">
                  <a:pos x="260" y="100"/>
                </a:cxn>
                <a:cxn ang="0">
                  <a:pos x="237" y="90"/>
                </a:cxn>
                <a:cxn ang="0">
                  <a:pos x="220" y="64"/>
                </a:cxn>
                <a:cxn ang="0">
                  <a:pos x="192" y="42"/>
                </a:cxn>
                <a:cxn ang="0">
                  <a:pos x="166" y="46"/>
                </a:cxn>
                <a:cxn ang="0">
                  <a:pos x="138" y="14"/>
                </a:cxn>
                <a:cxn ang="0">
                  <a:pos x="116" y="20"/>
                </a:cxn>
                <a:cxn ang="0">
                  <a:pos x="30" y="0"/>
                </a:cxn>
                <a:cxn ang="0">
                  <a:pos x="4" y="12"/>
                </a:cxn>
                <a:cxn ang="0">
                  <a:pos x="21" y="45"/>
                </a:cxn>
                <a:cxn ang="0">
                  <a:pos x="40" y="72"/>
                </a:cxn>
                <a:cxn ang="0">
                  <a:pos x="30" y="73"/>
                </a:cxn>
                <a:cxn ang="0">
                  <a:pos x="53" y="87"/>
                </a:cxn>
                <a:cxn ang="0">
                  <a:pos x="66" y="107"/>
                </a:cxn>
                <a:cxn ang="0">
                  <a:pos x="79" y="123"/>
                </a:cxn>
                <a:cxn ang="0">
                  <a:pos x="97" y="138"/>
                </a:cxn>
                <a:cxn ang="0">
                  <a:pos x="96" y="126"/>
                </a:cxn>
                <a:cxn ang="0">
                  <a:pos x="83" y="118"/>
                </a:cxn>
                <a:cxn ang="0">
                  <a:pos x="82" y="109"/>
                </a:cxn>
                <a:cxn ang="0">
                  <a:pos x="71" y="86"/>
                </a:cxn>
                <a:cxn ang="0">
                  <a:pos x="53" y="60"/>
                </a:cxn>
                <a:cxn ang="0">
                  <a:pos x="41" y="45"/>
                </a:cxn>
                <a:cxn ang="0">
                  <a:pos x="29" y="16"/>
                </a:cxn>
                <a:cxn ang="0">
                  <a:pos x="39" y="17"/>
                </a:cxn>
                <a:cxn ang="0">
                  <a:pos x="53" y="21"/>
                </a:cxn>
                <a:cxn ang="0">
                  <a:pos x="61" y="51"/>
                </a:cxn>
                <a:cxn ang="0">
                  <a:pos x="65" y="52"/>
                </a:cxn>
                <a:cxn ang="0">
                  <a:pos x="83" y="69"/>
                </a:cxn>
                <a:cxn ang="0">
                  <a:pos x="93" y="81"/>
                </a:cxn>
                <a:cxn ang="0">
                  <a:pos x="102" y="89"/>
                </a:cxn>
                <a:cxn ang="0">
                  <a:pos x="108" y="103"/>
                </a:cxn>
                <a:cxn ang="0">
                  <a:pos x="118" y="112"/>
                </a:cxn>
                <a:cxn ang="0">
                  <a:pos x="131" y="125"/>
                </a:cxn>
                <a:cxn ang="0">
                  <a:pos x="152" y="150"/>
                </a:cxn>
                <a:cxn ang="0">
                  <a:pos x="155" y="158"/>
                </a:cxn>
                <a:cxn ang="0">
                  <a:pos x="154" y="170"/>
                </a:cxn>
                <a:cxn ang="0">
                  <a:pos x="164" y="191"/>
                </a:cxn>
                <a:cxn ang="0">
                  <a:pos x="185" y="205"/>
                </a:cxn>
                <a:cxn ang="0">
                  <a:pos x="223" y="221"/>
                </a:cxn>
                <a:cxn ang="0">
                  <a:pos x="263" y="236"/>
                </a:cxn>
                <a:cxn ang="0">
                  <a:pos x="289" y="231"/>
                </a:cxn>
                <a:cxn ang="0">
                  <a:pos x="315" y="242"/>
                </a:cxn>
                <a:cxn ang="0">
                  <a:pos x="331" y="234"/>
                </a:cxn>
              </a:cxnLst>
              <a:rect l="0" t="0" r="r" b="b"/>
              <a:pathLst>
                <a:path w="396" h="252">
                  <a:moveTo>
                    <a:pt x="331" y="234"/>
                  </a:moveTo>
                  <a:cubicBezTo>
                    <a:pt x="334" y="233"/>
                    <a:pt x="351" y="236"/>
                    <a:pt x="348" y="232"/>
                  </a:cubicBezTo>
                  <a:cubicBezTo>
                    <a:pt x="346" y="227"/>
                    <a:pt x="336" y="219"/>
                    <a:pt x="338" y="217"/>
                  </a:cubicBezTo>
                  <a:cubicBezTo>
                    <a:pt x="339" y="216"/>
                    <a:pt x="342" y="210"/>
                    <a:pt x="342" y="210"/>
                  </a:cubicBezTo>
                  <a:cubicBezTo>
                    <a:pt x="364" y="210"/>
                    <a:pt x="364" y="210"/>
                    <a:pt x="364" y="210"/>
                  </a:cubicBezTo>
                  <a:cubicBezTo>
                    <a:pt x="366" y="210"/>
                    <a:pt x="366" y="210"/>
                    <a:pt x="366" y="210"/>
                  </a:cubicBezTo>
                  <a:cubicBezTo>
                    <a:pt x="366" y="210"/>
                    <a:pt x="373" y="200"/>
                    <a:pt x="376" y="201"/>
                  </a:cubicBezTo>
                  <a:cubicBezTo>
                    <a:pt x="377" y="202"/>
                    <a:pt x="379" y="203"/>
                    <a:pt x="380" y="204"/>
                  </a:cubicBezTo>
                  <a:cubicBezTo>
                    <a:pt x="382" y="201"/>
                    <a:pt x="385" y="195"/>
                    <a:pt x="385" y="192"/>
                  </a:cubicBezTo>
                  <a:cubicBezTo>
                    <a:pt x="385" y="189"/>
                    <a:pt x="383" y="180"/>
                    <a:pt x="387" y="175"/>
                  </a:cubicBezTo>
                  <a:cubicBezTo>
                    <a:pt x="391" y="170"/>
                    <a:pt x="396" y="167"/>
                    <a:pt x="395" y="164"/>
                  </a:cubicBezTo>
                  <a:cubicBezTo>
                    <a:pt x="394" y="161"/>
                    <a:pt x="395" y="158"/>
                    <a:pt x="387" y="159"/>
                  </a:cubicBezTo>
                  <a:cubicBezTo>
                    <a:pt x="380" y="159"/>
                    <a:pt x="355" y="161"/>
                    <a:pt x="350" y="166"/>
                  </a:cubicBezTo>
                  <a:cubicBezTo>
                    <a:pt x="346" y="171"/>
                    <a:pt x="348" y="180"/>
                    <a:pt x="346" y="184"/>
                  </a:cubicBezTo>
                  <a:cubicBezTo>
                    <a:pt x="344" y="187"/>
                    <a:pt x="336" y="194"/>
                    <a:pt x="336" y="195"/>
                  </a:cubicBezTo>
                  <a:cubicBezTo>
                    <a:pt x="335" y="196"/>
                    <a:pt x="336" y="199"/>
                    <a:pt x="334" y="200"/>
                  </a:cubicBezTo>
                  <a:cubicBezTo>
                    <a:pt x="333" y="200"/>
                    <a:pt x="330" y="198"/>
                    <a:pt x="327" y="197"/>
                  </a:cubicBezTo>
                  <a:cubicBezTo>
                    <a:pt x="325" y="197"/>
                    <a:pt x="313" y="199"/>
                    <a:pt x="307" y="201"/>
                  </a:cubicBezTo>
                  <a:cubicBezTo>
                    <a:pt x="302" y="203"/>
                    <a:pt x="298" y="205"/>
                    <a:pt x="295" y="203"/>
                  </a:cubicBezTo>
                  <a:cubicBezTo>
                    <a:pt x="292" y="201"/>
                    <a:pt x="291" y="198"/>
                    <a:pt x="286" y="197"/>
                  </a:cubicBezTo>
                  <a:cubicBezTo>
                    <a:pt x="281" y="196"/>
                    <a:pt x="274" y="196"/>
                    <a:pt x="271" y="188"/>
                  </a:cubicBezTo>
                  <a:cubicBezTo>
                    <a:pt x="269" y="181"/>
                    <a:pt x="266" y="177"/>
                    <a:pt x="263" y="172"/>
                  </a:cubicBezTo>
                  <a:cubicBezTo>
                    <a:pt x="259" y="167"/>
                    <a:pt x="257" y="162"/>
                    <a:pt x="254" y="151"/>
                  </a:cubicBezTo>
                  <a:cubicBezTo>
                    <a:pt x="251" y="140"/>
                    <a:pt x="253" y="133"/>
                    <a:pt x="253" y="130"/>
                  </a:cubicBezTo>
                  <a:cubicBezTo>
                    <a:pt x="254" y="127"/>
                    <a:pt x="251" y="118"/>
                    <a:pt x="252" y="113"/>
                  </a:cubicBezTo>
                  <a:cubicBezTo>
                    <a:pt x="253" y="109"/>
                    <a:pt x="259" y="105"/>
                    <a:pt x="260" y="100"/>
                  </a:cubicBezTo>
                  <a:cubicBezTo>
                    <a:pt x="260" y="99"/>
                    <a:pt x="260" y="97"/>
                    <a:pt x="260" y="96"/>
                  </a:cubicBezTo>
                  <a:cubicBezTo>
                    <a:pt x="251" y="94"/>
                    <a:pt x="239" y="91"/>
                    <a:pt x="237" y="90"/>
                  </a:cubicBezTo>
                  <a:cubicBezTo>
                    <a:pt x="234" y="88"/>
                    <a:pt x="231" y="84"/>
                    <a:pt x="231" y="79"/>
                  </a:cubicBezTo>
                  <a:cubicBezTo>
                    <a:pt x="231" y="73"/>
                    <a:pt x="225" y="68"/>
                    <a:pt x="220" y="64"/>
                  </a:cubicBezTo>
                  <a:cubicBezTo>
                    <a:pt x="214" y="60"/>
                    <a:pt x="214" y="54"/>
                    <a:pt x="211" y="49"/>
                  </a:cubicBezTo>
                  <a:cubicBezTo>
                    <a:pt x="209" y="44"/>
                    <a:pt x="197" y="42"/>
                    <a:pt x="192" y="42"/>
                  </a:cubicBezTo>
                  <a:cubicBezTo>
                    <a:pt x="187" y="41"/>
                    <a:pt x="184" y="53"/>
                    <a:pt x="181" y="53"/>
                  </a:cubicBezTo>
                  <a:cubicBezTo>
                    <a:pt x="178" y="53"/>
                    <a:pt x="169" y="48"/>
                    <a:pt x="166" y="46"/>
                  </a:cubicBezTo>
                  <a:cubicBezTo>
                    <a:pt x="164" y="44"/>
                    <a:pt x="161" y="30"/>
                    <a:pt x="161" y="30"/>
                  </a:cubicBezTo>
                  <a:cubicBezTo>
                    <a:pt x="138" y="14"/>
                    <a:pt x="138" y="14"/>
                    <a:pt x="138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7"/>
                    <a:pt x="3" y="10"/>
                    <a:pt x="4" y="12"/>
                  </a:cubicBezTo>
                  <a:cubicBezTo>
                    <a:pt x="7" y="16"/>
                    <a:pt x="14" y="30"/>
                    <a:pt x="17" y="35"/>
                  </a:cubicBezTo>
                  <a:cubicBezTo>
                    <a:pt x="20" y="41"/>
                    <a:pt x="18" y="43"/>
                    <a:pt x="21" y="45"/>
                  </a:cubicBezTo>
                  <a:cubicBezTo>
                    <a:pt x="25" y="48"/>
                    <a:pt x="36" y="56"/>
                    <a:pt x="38" y="59"/>
                  </a:cubicBezTo>
                  <a:cubicBezTo>
                    <a:pt x="40" y="63"/>
                    <a:pt x="40" y="69"/>
                    <a:pt x="40" y="72"/>
                  </a:cubicBezTo>
                  <a:cubicBezTo>
                    <a:pt x="41" y="75"/>
                    <a:pt x="40" y="74"/>
                    <a:pt x="38" y="72"/>
                  </a:cubicBezTo>
                  <a:cubicBezTo>
                    <a:pt x="35" y="70"/>
                    <a:pt x="28" y="70"/>
                    <a:pt x="30" y="73"/>
                  </a:cubicBezTo>
                  <a:cubicBezTo>
                    <a:pt x="32" y="76"/>
                    <a:pt x="41" y="84"/>
                    <a:pt x="45" y="84"/>
                  </a:cubicBezTo>
                  <a:cubicBezTo>
                    <a:pt x="48" y="84"/>
                    <a:pt x="50" y="85"/>
                    <a:pt x="53" y="87"/>
                  </a:cubicBezTo>
                  <a:cubicBezTo>
                    <a:pt x="55" y="89"/>
                    <a:pt x="65" y="97"/>
                    <a:pt x="66" y="99"/>
                  </a:cubicBezTo>
                  <a:cubicBezTo>
                    <a:pt x="67" y="101"/>
                    <a:pt x="68" y="105"/>
                    <a:pt x="66" y="107"/>
                  </a:cubicBezTo>
                  <a:cubicBezTo>
                    <a:pt x="65" y="110"/>
                    <a:pt x="63" y="111"/>
                    <a:pt x="65" y="113"/>
                  </a:cubicBezTo>
                  <a:cubicBezTo>
                    <a:pt x="67" y="115"/>
                    <a:pt x="76" y="120"/>
                    <a:pt x="79" y="123"/>
                  </a:cubicBezTo>
                  <a:cubicBezTo>
                    <a:pt x="82" y="126"/>
                    <a:pt x="89" y="132"/>
                    <a:pt x="91" y="135"/>
                  </a:cubicBezTo>
                  <a:cubicBezTo>
                    <a:pt x="94" y="139"/>
                    <a:pt x="95" y="140"/>
                    <a:pt x="97" y="138"/>
                  </a:cubicBezTo>
                  <a:cubicBezTo>
                    <a:pt x="98" y="137"/>
                    <a:pt x="101" y="133"/>
                    <a:pt x="100" y="131"/>
                  </a:cubicBezTo>
                  <a:cubicBezTo>
                    <a:pt x="98" y="129"/>
                    <a:pt x="96" y="128"/>
                    <a:pt x="96" y="126"/>
                  </a:cubicBezTo>
                  <a:cubicBezTo>
                    <a:pt x="95" y="123"/>
                    <a:pt x="96" y="122"/>
                    <a:pt x="93" y="121"/>
                  </a:cubicBezTo>
                  <a:cubicBezTo>
                    <a:pt x="89" y="120"/>
                    <a:pt x="85" y="122"/>
                    <a:pt x="83" y="118"/>
                  </a:cubicBezTo>
                  <a:cubicBezTo>
                    <a:pt x="81" y="113"/>
                    <a:pt x="85" y="112"/>
                    <a:pt x="85" y="111"/>
                  </a:cubicBezTo>
                  <a:cubicBezTo>
                    <a:pt x="85" y="110"/>
                    <a:pt x="83" y="110"/>
                    <a:pt x="82" y="109"/>
                  </a:cubicBezTo>
                  <a:cubicBezTo>
                    <a:pt x="81" y="108"/>
                    <a:pt x="76" y="98"/>
                    <a:pt x="76" y="95"/>
                  </a:cubicBezTo>
                  <a:cubicBezTo>
                    <a:pt x="75" y="92"/>
                    <a:pt x="73" y="88"/>
                    <a:pt x="71" y="86"/>
                  </a:cubicBezTo>
                  <a:cubicBezTo>
                    <a:pt x="69" y="84"/>
                    <a:pt x="60" y="74"/>
                    <a:pt x="58" y="73"/>
                  </a:cubicBezTo>
                  <a:cubicBezTo>
                    <a:pt x="57" y="71"/>
                    <a:pt x="55" y="63"/>
                    <a:pt x="53" y="60"/>
                  </a:cubicBezTo>
                  <a:cubicBezTo>
                    <a:pt x="51" y="57"/>
                    <a:pt x="48" y="56"/>
                    <a:pt x="47" y="55"/>
                  </a:cubicBezTo>
                  <a:cubicBezTo>
                    <a:pt x="45" y="53"/>
                    <a:pt x="45" y="48"/>
                    <a:pt x="41" y="45"/>
                  </a:cubicBezTo>
                  <a:cubicBezTo>
                    <a:pt x="37" y="42"/>
                    <a:pt x="34" y="40"/>
                    <a:pt x="33" y="37"/>
                  </a:cubicBezTo>
                  <a:cubicBezTo>
                    <a:pt x="33" y="34"/>
                    <a:pt x="29" y="18"/>
                    <a:pt x="29" y="16"/>
                  </a:cubicBezTo>
                  <a:cubicBezTo>
                    <a:pt x="29" y="14"/>
                    <a:pt x="29" y="12"/>
                    <a:pt x="33" y="13"/>
                  </a:cubicBezTo>
                  <a:cubicBezTo>
                    <a:pt x="37" y="15"/>
                    <a:pt x="37" y="18"/>
                    <a:pt x="39" y="17"/>
                  </a:cubicBezTo>
                  <a:cubicBezTo>
                    <a:pt x="41" y="17"/>
                    <a:pt x="44" y="16"/>
                    <a:pt x="46" y="18"/>
                  </a:cubicBezTo>
                  <a:cubicBezTo>
                    <a:pt x="47" y="20"/>
                    <a:pt x="51" y="19"/>
                    <a:pt x="53" y="21"/>
                  </a:cubicBezTo>
                  <a:cubicBezTo>
                    <a:pt x="54" y="22"/>
                    <a:pt x="54" y="31"/>
                    <a:pt x="58" y="39"/>
                  </a:cubicBezTo>
                  <a:cubicBezTo>
                    <a:pt x="62" y="47"/>
                    <a:pt x="62" y="49"/>
                    <a:pt x="61" y="51"/>
                  </a:cubicBezTo>
                  <a:cubicBezTo>
                    <a:pt x="61" y="52"/>
                    <a:pt x="58" y="57"/>
                    <a:pt x="60" y="56"/>
                  </a:cubicBezTo>
                  <a:cubicBezTo>
                    <a:pt x="63" y="54"/>
                    <a:pt x="61" y="48"/>
                    <a:pt x="65" y="52"/>
                  </a:cubicBezTo>
                  <a:cubicBezTo>
                    <a:pt x="68" y="56"/>
                    <a:pt x="69" y="59"/>
                    <a:pt x="73" y="62"/>
                  </a:cubicBezTo>
                  <a:cubicBezTo>
                    <a:pt x="78" y="66"/>
                    <a:pt x="80" y="68"/>
                    <a:pt x="83" y="69"/>
                  </a:cubicBezTo>
                  <a:cubicBezTo>
                    <a:pt x="86" y="70"/>
                    <a:pt x="83" y="72"/>
                    <a:pt x="86" y="75"/>
                  </a:cubicBezTo>
                  <a:cubicBezTo>
                    <a:pt x="88" y="78"/>
                    <a:pt x="92" y="79"/>
                    <a:pt x="93" y="81"/>
                  </a:cubicBezTo>
                  <a:cubicBezTo>
                    <a:pt x="94" y="83"/>
                    <a:pt x="95" y="87"/>
                    <a:pt x="97" y="87"/>
                  </a:cubicBezTo>
                  <a:cubicBezTo>
                    <a:pt x="99" y="87"/>
                    <a:pt x="102" y="86"/>
                    <a:pt x="102" y="89"/>
                  </a:cubicBezTo>
                  <a:cubicBezTo>
                    <a:pt x="102" y="92"/>
                    <a:pt x="99" y="93"/>
                    <a:pt x="101" y="96"/>
                  </a:cubicBezTo>
                  <a:cubicBezTo>
                    <a:pt x="102" y="100"/>
                    <a:pt x="106" y="101"/>
                    <a:pt x="108" y="103"/>
                  </a:cubicBezTo>
                  <a:cubicBezTo>
                    <a:pt x="111" y="104"/>
                    <a:pt x="111" y="106"/>
                    <a:pt x="113" y="106"/>
                  </a:cubicBezTo>
                  <a:cubicBezTo>
                    <a:pt x="115" y="107"/>
                    <a:pt x="118" y="110"/>
                    <a:pt x="118" y="112"/>
                  </a:cubicBezTo>
                  <a:cubicBezTo>
                    <a:pt x="118" y="113"/>
                    <a:pt x="121" y="115"/>
                    <a:pt x="122" y="116"/>
                  </a:cubicBezTo>
                  <a:cubicBezTo>
                    <a:pt x="123" y="117"/>
                    <a:pt x="128" y="121"/>
                    <a:pt x="131" y="125"/>
                  </a:cubicBezTo>
                  <a:cubicBezTo>
                    <a:pt x="133" y="128"/>
                    <a:pt x="143" y="136"/>
                    <a:pt x="146" y="140"/>
                  </a:cubicBezTo>
                  <a:cubicBezTo>
                    <a:pt x="149" y="144"/>
                    <a:pt x="152" y="147"/>
                    <a:pt x="152" y="150"/>
                  </a:cubicBezTo>
                  <a:cubicBezTo>
                    <a:pt x="151" y="153"/>
                    <a:pt x="148" y="155"/>
                    <a:pt x="150" y="155"/>
                  </a:cubicBezTo>
                  <a:cubicBezTo>
                    <a:pt x="152" y="156"/>
                    <a:pt x="154" y="155"/>
                    <a:pt x="155" y="158"/>
                  </a:cubicBezTo>
                  <a:cubicBezTo>
                    <a:pt x="156" y="160"/>
                    <a:pt x="153" y="164"/>
                    <a:pt x="152" y="167"/>
                  </a:cubicBezTo>
                  <a:cubicBezTo>
                    <a:pt x="151" y="169"/>
                    <a:pt x="155" y="168"/>
                    <a:pt x="154" y="170"/>
                  </a:cubicBezTo>
                  <a:cubicBezTo>
                    <a:pt x="153" y="171"/>
                    <a:pt x="149" y="174"/>
                    <a:pt x="151" y="177"/>
                  </a:cubicBezTo>
                  <a:cubicBezTo>
                    <a:pt x="152" y="179"/>
                    <a:pt x="161" y="190"/>
                    <a:pt x="164" y="191"/>
                  </a:cubicBezTo>
                  <a:cubicBezTo>
                    <a:pt x="166" y="193"/>
                    <a:pt x="171" y="192"/>
                    <a:pt x="174" y="196"/>
                  </a:cubicBezTo>
                  <a:cubicBezTo>
                    <a:pt x="177" y="201"/>
                    <a:pt x="181" y="204"/>
                    <a:pt x="185" y="205"/>
                  </a:cubicBezTo>
                  <a:cubicBezTo>
                    <a:pt x="189" y="206"/>
                    <a:pt x="197" y="207"/>
                    <a:pt x="199" y="208"/>
                  </a:cubicBezTo>
                  <a:cubicBezTo>
                    <a:pt x="201" y="209"/>
                    <a:pt x="215" y="218"/>
                    <a:pt x="223" y="221"/>
                  </a:cubicBezTo>
                  <a:cubicBezTo>
                    <a:pt x="230" y="225"/>
                    <a:pt x="238" y="227"/>
                    <a:pt x="245" y="230"/>
                  </a:cubicBezTo>
                  <a:cubicBezTo>
                    <a:pt x="251" y="233"/>
                    <a:pt x="259" y="234"/>
                    <a:pt x="263" y="236"/>
                  </a:cubicBezTo>
                  <a:cubicBezTo>
                    <a:pt x="266" y="238"/>
                    <a:pt x="274" y="238"/>
                    <a:pt x="278" y="236"/>
                  </a:cubicBezTo>
                  <a:cubicBezTo>
                    <a:pt x="282" y="234"/>
                    <a:pt x="285" y="231"/>
                    <a:pt x="289" y="231"/>
                  </a:cubicBezTo>
                  <a:cubicBezTo>
                    <a:pt x="293" y="231"/>
                    <a:pt x="298" y="230"/>
                    <a:pt x="303" y="234"/>
                  </a:cubicBezTo>
                  <a:cubicBezTo>
                    <a:pt x="308" y="238"/>
                    <a:pt x="313" y="239"/>
                    <a:pt x="315" y="242"/>
                  </a:cubicBezTo>
                  <a:cubicBezTo>
                    <a:pt x="317" y="244"/>
                    <a:pt x="321" y="249"/>
                    <a:pt x="325" y="252"/>
                  </a:cubicBezTo>
                  <a:cubicBezTo>
                    <a:pt x="326" y="245"/>
                    <a:pt x="329" y="234"/>
                    <a:pt x="331" y="23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2" name="Freeform 732"/>
            <p:cNvSpPr>
              <a:spLocks/>
            </p:cNvSpPr>
            <p:nvPr/>
          </p:nvSpPr>
          <p:spPr bwMode="auto">
            <a:xfrm>
              <a:off x="7570788" y="4334470"/>
              <a:ext cx="149225" cy="77788"/>
            </a:xfrm>
            <a:custGeom>
              <a:avLst/>
              <a:gdLst/>
              <a:ahLst/>
              <a:cxnLst>
                <a:cxn ang="0">
                  <a:pos x="31" y="39"/>
                </a:cxn>
                <a:cxn ang="0">
                  <a:pos x="34" y="31"/>
                </a:cxn>
                <a:cxn ang="0">
                  <a:pos x="42" y="26"/>
                </a:cxn>
                <a:cxn ang="0">
                  <a:pos x="47" y="28"/>
                </a:cxn>
                <a:cxn ang="0">
                  <a:pos x="59" y="16"/>
                </a:cxn>
                <a:cxn ang="0">
                  <a:pos x="72" y="15"/>
                </a:cxn>
                <a:cxn ang="0">
                  <a:pos x="78" y="12"/>
                </a:cxn>
                <a:cxn ang="0">
                  <a:pos x="76" y="11"/>
                </a:cxn>
                <a:cxn ang="0">
                  <a:pos x="64" y="2"/>
                </a:cxn>
                <a:cxn ang="0">
                  <a:pos x="47" y="1"/>
                </a:cxn>
                <a:cxn ang="0">
                  <a:pos x="33" y="4"/>
                </a:cxn>
                <a:cxn ang="0">
                  <a:pos x="22" y="1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" y="14"/>
                </a:cxn>
                <a:cxn ang="0">
                  <a:pos x="1" y="21"/>
                </a:cxn>
                <a:cxn ang="0">
                  <a:pos x="18" y="28"/>
                </a:cxn>
                <a:cxn ang="0">
                  <a:pos x="19" y="36"/>
                </a:cxn>
                <a:cxn ang="0">
                  <a:pos x="26" y="35"/>
                </a:cxn>
                <a:cxn ang="0">
                  <a:pos x="23" y="41"/>
                </a:cxn>
                <a:cxn ang="0">
                  <a:pos x="23" y="41"/>
                </a:cxn>
                <a:cxn ang="0">
                  <a:pos x="31" y="39"/>
                </a:cxn>
              </a:cxnLst>
              <a:rect l="0" t="0" r="r" b="b"/>
              <a:pathLst>
                <a:path w="78" h="41">
                  <a:moveTo>
                    <a:pt x="31" y="39"/>
                  </a:moveTo>
                  <a:cubicBezTo>
                    <a:pt x="32" y="38"/>
                    <a:pt x="32" y="33"/>
                    <a:pt x="34" y="31"/>
                  </a:cubicBezTo>
                  <a:cubicBezTo>
                    <a:pt x="36" y="29"/>
                    <a:pt x="38" y="26"/>
                    <a:pt x="42" y="26"/>
                  </a:cubicBezTo>
                  <a:cubicBezTo>
                    <a:pt x="45" y="26"/>
                    <a:pt x="45" y="30"/>
                    <a:pt x="47" y="28"/>
                  </a:cubicBezTo>
                  <a:cubicBezTo>
                    <a:pt x="49" y="26"/>
                    <a:pt x="56" y="16"/>
                    <a:pt x="59" y="16"/>
                  </a:cubicBezTo>
                  <a:cubicBezTo>
                    <a:pt x="62" y="16"/>
                    <a:pt x="68" y="19"/>
                    <a:pt x="72" y="15"/>
                  </a:cubicBezTo>
                  <a:cubicBezTo>
                    <a:pt x="74" y="13"/>
                    <a:pt x="76" y="12"/>
                    <a:pt x="78" y="12"/>
                  </a:cubicBezTo>
                  <a:cubicBezTo>
                    <a:pt x="78" y="11"/>
                    <a:pt x="77" y="11"/>
                    <a:pt x="76" y="11"/>
                  </a:cubicBezTo>
                  <a:cubicBezTo>
                    <a:pt x="72" y="10"/>
                    <a:pt x="68" y="4"/>
                    <a:pt x="64" y="2"/>
                  </a:cubicBezTo>
                  <a:cubicBezTo>
                    <a:pt x="60" y="0"/>
                    <a:pt x="54" y="0"/>
                    <a:pt x="47" y="1"/>
                  </a:cubicBezTo>
                  <a:cubicBezTo>
                    <a:pt x="40" y="1"/>
                    <a:pt x="37" y="5"/>
                    <a:pt x="33" y="4"/>
                  </a:cubicBezTo>
                  <a:cubicBezTo>
                    <a:pt x="28" y="3"/>
                    <a:pt x="27" y="1"/>
                    <a:pt x="22" y="1"/>
                  </a:cubicBezTo>
                  <a:cubicBezTo>
                    <a:pt x="18" y="2"/>
                    <a:pt x="15" y="4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6"/>
                    <a:pt x="1" y="11"/>
                    <a:pt x="1" y="14"/>
                  </a:cubicBezTo>
                  <a:cubicBezTo>
                    <a:pt x="1" y="17"/>
                    <a:pt x="0" y="19"/>
                    <a:pt x="1" y="21"/>
                  </a:cubicBezTo>
                  <a:cubicBezTo>
                    <a:pt x="3" y="23"/>
                    <a:pt x="16" y="26"/>
                    <a:pt x="18" y="28"/>
                  </a:cubicBezTo>
                  <a:cubicBezTo>
                    <a:pt x="20" y="30"/>
                    <a:pt x="19" y="33"/>
                    <a:pt x="19" y="36"/>
                  </a:cubicBezTo>
                  <a:cubicBezTo>
                    <a:pt x="22" y="34"/>
                    <a:pt x="27" y="34"/>
                    <a:pt x="26" y="35"/>
                  </a:cubicBezTo>
                  <a:cubicBezTo>
                    <a:pt x="24" y="36"/>
                    <a:pt x="22" y="39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6" y="40"/>
                    <a:pt x="30" y="40"/>
                    <a:pt x="31" y="3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3" name="Freeform 733"/>
            <p:cNvSpPr>
              <a:spLocks/>
            </p:cNvSpPr>
            <p:nvPr/>
          </p:nvSpPr>
          <p:spPr bwMode="auto">
            <a:xfrm>
              <a:off x="7573963" y="4267795"/>
              <a:ext cx="30162" cy="66675"/>
            </a:xfrm>
            <a:custGeom>
              <a:avLst/>
              <a:gdLst/>
              <a:ahLst/>
              <a:cxnLst>
                <a:cxn ang="0">
                  <a:pos x="12" y="1"/>
                </a:cxn>
                <a:cxn ang="0">
                  <a:pos x="2" y="10"/>
                </a:cxn>
                <a:cxn ang="0">
                  <a:pos x="0" y="10"/>
                </a:cxn>
                <a:cxn ang="0">
                  <a:pos x="0" y="35"/>
                </a:cxn>
                <a:cxn ang="0">
                  <a:pos x="4" y="35"/>
                </a:cxn>
                <a:cxn ang="0">
                  <a:pos x="4" y="35"/>
                </a:cxn>
                <a:cxn ang="0">
                  <a:pos x="5" y="32"/>
                </a:cxn>
                <a:cxn ang="0">
                  <a:pos x="12" y="16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2" y="1"/>
                </a:cxn>
              </a:cxnLst>
              <a:rect l="0" t="0" r="r" b="b"/>
              <a:pathLst>
                <a:path w="16" h="35">
                  <a:moveTo>
                    <a:pt x="12" y="1"/>
                  </a:moveTo>
                  <a:cubicBezTo>
                    <a:pt x="9" y="0"/>
                    <a:pt x="2" y="10"/>
                    <a:pt x="2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3" y="34"/>
                    <a:pt x="3" y="34"/>
                    <a:pt x="5" y="32"/>
                  </a:cubicBezTo>
                  <a:cubicBezTo>
                    <a:pt x="9" y="29"/>
                    <a:pt x="13" y="22"/>
                    <a:pt x="12" y="16"/>
                  </a:cubicBezTo>
                  <a:cubicBezTo>
                    <a:pt x="12" y="9"/>
                    <a:pt x="14" y="7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3"/>
                    <a:pt x="13" y="2"/>
                    <a:pt x="12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4" name="Freeform 734"/>
            <p:cNvSpPr>
              <a:spLocks/>
            </p:cNvSpPr>
            <p:nvPr/>
          </p:nvSpPr>
          <p:spPr bwMode="auto">
            <a:xfrm>
              <a:off x="7942263" y="4221758"/>
              <a:ext cx="66675" cy="57150"/>
            </a:xfrm>
            <a:custGeom>
              <a:avLst/>
              <a:gdLst/>
              <a:ahLst/>
              <a:cxnLst>
                <a:cxn ang="0">
                  <a:pos x="34" y="7"/>
                </a:cxn>
                <a:cxn ang="0">
                  <a:pos x="24" y="3"/>
                </a:cxn>
                <a:cxn ang="0">
                  <a:pos x="15" y="4"/>
                </a:cxn>
                <a:cxn ang="0">
                  <a:pos x="18" y="8"/>
                </a:cxn>
                <a:cxn ang="0">
                  <a:pos x="22" y="14"/>
                </a:cxn>
                <a:cxn ang="0">
                  <a:pos x="27" y="21"/>
                </a:cxn>
                <a:cxn ang="0">
                  <a:pos x="22" y="25"/>
                </a:cxn>
                <a:cxn ang="0">
                  <a:pos x="16" y="24"/>
                </a:cxn>
                <a:cxn ang="0">
                  <a:pos x="13" y="21"/>
                </a:cxn>
                <a:cxn ang="0">
                  <a:pos x="4" y="23"/>
                </a:cxn>
                <a:cxn ang="0">
                  <a:pos x="2" y="26"/>
                </a:cxn>
                <a:cxn ang="0">
                  <a:pos x="8" y="28"/>
                </a:cxn>
                <a:cxn ang="0">
                  <a:pos x="34" y="28"/>
                </a:cxn>
                <a:cxn ang="0">
                  <a:pos x="35" y="28"/>
                </a:cxn>
                <a:cxn ang="0">
                  <a:pos x="35" y="28"/>
                </a:cxn>
                <a:cxn ang="0">
                  <a:pos x="34" y="7"/>
                </a:cxn>
              </a:cxnLst>
              <a:rect l="0" t="0" r="r" b="b"/>
              <a:pathLst>
                <a:path w="35" h="30">
                  <a:moveTo>
                    <a:pt x="34" y="7"/>
                  </a:moveTo>
                  <a:cubicBezTo>
                    <a:pt x="31" y="6"/>
                    <a:pt x="27" y="5"/>
                    <a:pt x="24" y="3"/>
                  </a:cubicBezTo>
                  <a:cubicBezTo>
                    <a:pt x="19" y="0"/>
                    <a:pt x="15" y="3"/>
                    <a:pt x="15" y="4"/>
                  </a:cubicBezTo>
                  <a:cubicBezTo>
                    <a:pt x="14" y="6"/>
                    <a:pt x="15" y="7"/>
                    <a:pt x="18" y="8"/>
                  </a:cubicBezTo>
                  <a:cubicBezTo>
                    <a:pt x="21" y="9"/>
                    <a:pt x="21" y="12"/>
                    <a:pt x="22" y="14"/>
                  </a:cubicBezTo>
                  <a:cubicBezTo>
                    <a:pt x="22" y="16"/>
                    <a:pt x="26" y="19"/>
                    <a:pt x="27" y="21"/>
                  </a:cubicBezTo>
                  <a:cubicBezTo>
                    <a:pt x="27" y="22"/>
                    <a:pt x="25" y="25"/>
                    <a:pt x="22" y="25"/>
                  </a:cubicBezTo>
                  <a:cubicBezTo>
                    <a:pt x="19" y="25"/>
                    <a:pt x="14" y="24"/>
                    <a:pt x="16" y="24"/>
                  </a:cubicBezTo>
                  <a:cubicBezTo>
                    <a:pt x="17" y="23"/>
                    <a:pt x="16" y="21"/>
                    <a:pt x="13" y="21"/>
                  </a:cubicBezTo>
                  <a:cubicBezTo>
                    <a:pt x="10" y="21"/>
                    <a:pt x="8" y="23"/>
                    <a:pt x="4" y="23"/>
                  </a:cubicBezTo>
                  <a:cubicBezTo>
                    <a:pt x="0" y="23"/>
                    <a:pt x="2" y="26"/>
                    <a:pt x="2" y="26"/>
                  </a:cubicBezTo>
                  <a:cubicBezTo>
                    <a:pt x="2" y="26"/>
                    <a:pt x="6" y="29"/>
                    <a:pt x="8" y="28"/>
                  </a:cubicBezTo>
                  <a:cubicBezTo>
                    <a:pt x="10" y="26"/>
                    <a:pt x="28" y="30"/>
                    <a:pt x="34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2"/>
                    <a:pt x="34" y="13"/>
                    <a:pt x="34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5" name="Freeform 735"/>
            <p:cNvSpPr>
              <a:spLocks/>
            </p:cNvSpPr>
            <p:nvPr/>
          </p:nvSpPr>
          <p:spPr bwMode="auto">
            <a:xfrm>
              <a:off x="8007350" y="4224933"/>
              <a:ext cx="90488" cy="63500"/>
            </a:xfrm>
            <a:custGeom>
              <a:avLst/>
              <a:gdLst/>
              <a:ahLst/>
              <a:cxnLst>
                <a:cxn ang="0">
                  <a:pos x="37" y="16"/>
                </a:cxn>
                <a:cxn ang="0">
                  <a:pos x="23" y="6"/>
                </a:cxn>
                <a:cxn ang="0">
                  <a:pos x="8" y="1"/>
                </a:cxn>
                <a:cxn ang="0">
                  <a:pos x="2" y="1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1" y="26"/>
                </a:cxn>
                <a:cxn ang="0">
                  <a:pos x="1" y="26"/>
                </a:cxn>
                <a:cxn ang="0">
                  <a:pos x="5" y="32"/>
                </a:cxn>
                <a:cxn ang="0">
                  <a:pos x="9" y="26"/>
                </a:cxn>
                <a:cxn ang="0">
                  <a:pos x="21" y="23"/>
                </a:cxn>
                <a:cxn ang="0">
                  <a:pos x="30" y="24"/>
                </a:cxn>
                <a:cxn ang="0">
                  <a:pos x="39" y="24"/>
                </a:cxn>
                <a:cxn ang="0">
                  <a:pos x="45" y="22"/>
                </a:cxn>
                <a:cxn ang="0">
                  <a:pos x="37" y="16"/>
                </a:cxn>
              </a:cxnLst>
              <a:rect l="0" t="0" r="r" b="b"/>
              <a:pathLst>
                <a:path w="48" h="33">
                  <a:moveTo>
                    <a:pt x="37" y="16"/>
                  </a:moveTo>
                  <a:cubicBezTo>
                    <a:pt x="32" y="15"/>
                    <a:pt x="28" y="9"/>
                    <a:pt x="23" y="6"/>
                  </a:cubicBezTo>
                  <a:cubicBezTo>
                    <a:pt x="18" y="3"/>
                    <a:pt x="12" y="1"/>
                    <a:pt x="8" y="1"/>
                  </a:cubicBezTo>
                  <a:cubicBezTo>
                    <a:pt x="3" y="1"/>
                    <a:pt x="1" y="0"/>
                    <a:pt x="2" y="1"/>
                  </a:cubicBezTo>
                  <a:cubicBezTo>
                    <a:pt x="3" y="2"/>
                    <a:pt x="5" y="4"/>
                    <a:pt x="2" y="5"/>
                  </a:cubicBezTo>
                  <a:cubicBezTo>
                    <a:pt x="2" y="5"/>
                    <a:pt x="1" y="5"/>
                    <a:pt x="0" y="5"/>
                  </a:cubicBezTo>
                  <a:cubicBezTo>
                    <a:pt x="0" y="11"/>
                    <a:pt x="1" y="20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3" y="26"/>
                    <a:pt x="3" y="30"/>
                    <a:pt x="5" y="32"/>
                  </a:cubicBezTo>
                  <a:cubicBezTo>
                    <a:pt x="7" y="33"/>
                    <a:pt x="8" y="29"/>
                    <a:pt x="9" y="26"/>
                  </a:cubicBezTo>
                  <a:cubicBezTo>
                    <a:pt x="10" y="22"/>
                    <a:pt x="18" y="23"/>
                    <a:pt x="21" y="23"/>
                  </a:cubicBezTo>
                  <a:cubicBezTo>
                    <a:pt x="23" y="23"/>
                    <a:pt x="26" y="24"/>
                    <a:pt x="30" y="24"/>
                  </a:cubicBezTo>
                  <a:cubicBezTo>
                    <a:pt x="34" y="24"/>
                    <a:pt x="35" y="22"/>
                    <a:pt x="39" y="24"/>
                  </a:cubicBezTo>
                  <a:cubicBezTo>
                    <a:pt x="42" y="27"/>
                    <a:pt x="41" y="24"/>
                    <a:pt x="45" y="22"/>
                  </a:cubicBezTo>
                  <a:cubicBezTo>
                    <a:pt x="48" y="19"/>
                    <a:pt x="42" y="16"/>
                    <a:pt x="37" y="1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6" name="Freeform 736"/>
            <p:cNvSpPr>
              <a:spLocks/>
            </p:cNvSpPr>
            <p:nvPr/>
          </p:nvSpPr>
          <p:spPr bwMode="auto">
            <a:xfrm>
              <a:off x="5600700" y="2548533"/>
              <a:ext cx="955675" cy="654050"/>
            </a:xfrm>
            <a:custGeom>
              <a:avLst/>
              <a:gdLst/>
              <a:ahLst/>
              <a:cxnLst>
                <a:cxn ang="0">
                  <a:pos x="475" y="309"/>
                </a:cxn>
                <a:cxn ang="0">
                  <a:pos x="429" y="251"/>
                </a:cxn>
                <a:cxn ang="0">
                  <a:pos x="402" y="265"/>
                </a:cxn>
                <a:cxn ang="0">
                  <a:pos x="367" y="242"/>
                </a:cxn>
                <a:cxn ang="0">
                  <a:pos x="354" y="41"/>
                </a:cxn>
                <a:cxn ang="0">
                  <a:pos x="305" y="32"/>
                </a:cxn>
                <a:cxn ang="0">
                  <a:pos x="218" y="22"/>
                </a:cxn>
                <a:cxn ang="0">
                  <a:pos x="194" y="11"/>
                </a:cxn>
                <a:cxn ang="0">
                  <a:pos x="166" y="8"/>
                </a:cxn>
                <a:cxn ang="0">
                  <a:pos x="149" y="1"/>
                </a:cxn>
                <a:cxn ang="0">
                  <a:pos x="109" y="21"/>
                </a:cxn>
                <a:cxn ang="0">
                  <a:pos x="89" y="26"/>
                </a:cxn>
                <a:cxn ang="0">
                  <a:pos x="44" y="59"/>
                </a:cxn>
                <a:cxn ang="0">
                  <a:pos x="27" y="74"/>
                </a:cxn>
                <a:cxn ang="0">
                  <a:pos x="71" y="100"/>
                </a:cxn>
                <a:cxn ang="0">
                  <a:pos x="72" y="104"/>
                </a:cxn>
                <a:cxn ang="0">
                  <a:pos x="100" y="109"/>
                </a:cxn>
                <a:cxn ang="0">
                  <a:pos x="82" y="121"/>
                </a:cxn>
                <a:cxn ang="0">
                  <a:pos x="33" y="115"/>
                </a:cxn>
                <a:cxn ang="0">
                  <a:pos x="11" y="126"/>
                </a:cxn>
                <a:cxn ang="0">
                  <a:pos x="21" y="140"/>
                </a:cxn>
                <a:cxn ang="0">
                  <a:pos x="49" y="154"/>
                </a:cxn>
                <a:cxn ang="0">
                  <a:pos x="76" y="152"/>
                </a:cxn>
                <a:cxn ang="0">
                  <a:pos x="89" y="155"/>
                </a:cxn>
                <a:cxn ang="0">
                  <a:pos x="74" y="176"/>
                </a:cxn>
                <a:cxn ang="0">
                  <a:pos x="46" y="187"/>
                </a:cxn>
                <a:cxn ang="0">
                  <a:pos x="40" y="198"/>
                </a:cxn>
                <a:cxn ang="0">
                  <a:pos x="32" y="224"/>
                </a:cxn>
                <a:cxn ang="0">
                  <a:pos x="48" y="232"/>
                </a:cxn>
                <a:cxn ang="0">
                  <a:pos x="53" y="235"/>
                </a:cxn>
                <a:cxn ang="0">
                  <a:pos x="43" y="241"/>
                </a:cxn>
                <a:cxn ang="0">
                  <a:pos x="74" y="235"/>
                </a:cxn>
                <a:cxn ang="0">
                  <a:pos x="78" y="262"/>
                </a:cxn>
                <a:cxn ang="0">
                  <a:pos x="92" y="268"/>
                </a:cxn>
                <a:cxn ang="0">
                  <a:pos x="111" y="270"/>
                </a:cxn>
                <a:cxn ang="0">
                  <a:pos x="124" y="263"/>
                </a:cxn>
                <a:cxn ang="0">
                  <a:pos x="134" y="271"/>
                </a:cxn>
                <a:cxn ang="0">
                  <a:pos x="138" y="277"/>
                </a:cxn>
                <a:cxn ang="0">
                  <a:pos x="136" y="294"/>
                </a:cxn>
                <a:cxn ang="0">
                  <a:pos x="98" y="322"/>
                </a:cxn>
                <a:cxn ang="0">
                  <a:pos x="89" y="325"/>
                </a:cxn>
                <a:cxn ang="0">
                  <a:pos x="84" y="331"/>
                </a:cxn>
                <a:cxn ang="0">
                  <a:pos x="95" y="336"/>
                </a:cxn>
                <a:cxn ang="0">
                  <a:pos x="112" y="325"/>
                </a:cxn>
                <a:cxn ang="0">
                  <a:pos x="150" y="298"/>
                </a:cxn>
                <a:cxn ang="0">
                  <a:pos x="190" y="272"/>
                </a:cxn>
                <a:cxn ang="0">
                  <a:pos x="197" y="241"/>
                </a:cxn>
                <a:cxn ang="0">
                  <a:pos x="227" y="221"/>
                </a:cxn>
                <a:cxn ang="0">
                  <a:pos x="219" y="236"/>
                </a:cxn>
                <a:cxn ang="0">
                  <a:pos x="212" y="261"/>
                </a:cxn>
                <a:cxn ang="0">
                  <a:pos x="258" y="243"/>
                </a:cxn>
                <a:cxn ang="0">
                  <a:pos x="287" y="232"/>
                </a:cxn>
                <a:cxn ang="0">
                  <a:pos x="327" y="245"/>
                </a:cxn>
                <a:cxn ang="0">
                  <a:pos x="367" y="250"/>
                </a:cxn>
                <a:cxn ang="0">
                  <a:pos x="409" y="279"/>
                </a:cxn>
                <a:cxn ang="0">
                  <a:pos x="424" y="276"/>
                </a:cxn>
                <a:cxn ang="0">
                  <a:pos x="438" y="278"/>
                </a:cxn>
                <a:cxn ang="0">
                  <a:pos x="456" y="291"/>
                </a:cxn>
                <a:cxn ang="0">
                  <a:pos x="455" y="301"/>
                </a:cxn>
                <a:cxn ang="0">
                  <a:pos x="472" y="328"/>
                </a:cxn>
                <a:cxn ang="0">
                  <a:pos x="482" y="330"/>
                </a:cxn>
                <a:cxn ang="0">
                  <a:pos x="499" y="335"/>
                </a:cxn>
              </a:cxnLst>
              <a:rect l="0" t="0" r="r" b="b"/>
              <a:pathLst>
                <a:path w="501" h="343">
                  <a:moveTo>
                    <a:pt x="501" y="333"/>
                  </a:moveTo>
                  <a:cubicBezTo>
                    <a:pt x="501" y="332"/>
                    <a:pt x="498" y="332"/>
                    <a:pt x="498" y="329"/>
                  </a:cubicBezTo>
                  <a:cubicBezTo>
                    <a:pt x="497" y="326"/>
                    <a:pt x="500" y="324"/>
                    <a:pt x="500" y="323"/>
                  </a:cubicBezTo>
                  <a:cubicBezTo>
                    <a:pt x="500" y="322"/>
                    <a:pt x="478" y="312"/>
                    <a:pt x="475" y="309"/>
                  </a:cubicBezTo>
                  <a:cubicBezTo>
                    <a:pt x="472" y="307"/>
                    <a:pt x="457" y="281"/>
                    <a:pt x="455" y="278"/>
                  </a:cubicBezTo>
                  <a:cubicBezTo>
                    <a:pt x="453" y="274"/>
                    <a:pt x="446" y="270"/>
                    <a:pt x="443" y="266"/>
                  </a:cubicBezTo>
                  <a:cubicBezTo>
                    <a:pt x="439" y="263"/>
                    <a:pt x="436" y="261"/>
                    <a:pt x="434" y="258"/>
                  </a:cubicBezTo>
                  <a:cubicBezTo>
                    <a:pt x="431" y="256"/>
                    <a:pt x="431" y="252"/>
                    <a:pt x="429" y="251"/>
                  </a:cubicBezTo>
                  <a:cubicBezTo>
                    <a:pt x="427" y="250"/>
                    <a:pt x="426" y="250"/>
                    <a:pt x="424" y="252"/>
                  </a:cubicBezTo>
                  <a:cubicBezTo>
                    <a:pt x="422" y="254"/>
                    <a:pt x="419" y="253"/>
                    <a:pt x="416" y="254"/>
                  </a:cubicBezTo>
                  <a:cubicBezTo>
                    <a:pt x="412" y="254"/>
                    <a:pt x="416" y="255"/>
                    <a:pt x="415" y="258"/>
                  </a:cubicBezTo>
                  <a:cubicBezTo>
                    <a:pt x="414" y="261"/>
                    <a:pt x="405" y="265"/>
                    <a:pt x="402" y="265"/>
                  </a:cubicBezTo>
                  <a:cubicBezTo>
                    <a:pt x="400" y="265"/>
                    <a:pt x="391" y="256"/>
                    <a:pt x="387" y="251"/>
                  </a:cubicBezTo>
                  <a:cubicBezTo>
                    <a:pt x="382" y="246"/>
                    <a:pt x="382" y="248"/>
                    <a:pt x="381" y="245"/>
                  </a:cubicBezTo>
                  <a:cubicBezTo>
                    <a:pt x="379" y="242"/>
                    <a:pt x="380" y="242"/>
                    <a:pt x="376" y="240"/>
                  </a:cubicBezTo>
                  <a:cubicBezTo>
                    <a:pt x="372" y="238"/>
                    <a:pt x="369" y="241"/>
                    <a:pt x="367" y="242"/>
                  </a:cubicBezTo>
                  <a:cubicBezTo>
                    <a:pt x="365" y="243"/>
                    <a:pt x="364" y="241"/>
                    <a:pt x="362" y="240"/>
                  </a:cubicBezTo>
                  <a:cubicBezTo>
                    <a:pt x="359" y="239"/>
                    <a:pt x="360" y="240"/>
                    <a:pt x="359" y="241"/>
                  </a:cubicBezTo>
                  <a:cubicBezTo>
                    <a:pt x="357" y="242"/>
                    <a:pt x="354" y="241"/>
                    <a:pt x="354" y="2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3" y="40"/>
                    <a:pt x="352" y="40"/>
                    <a:pt x="352" y="40"/>
                  </a:cubicBezTo>
                  <a:cubicBezTo>
                    <a:pt x="346" y="38"/>
                    <a:pt x="338" y="34"/>
                    <a:pt x="333" y="32"/>
                  </a:cubicBezTo>
                  <a:cubicBezTo>
                    <a:pt x="328" y="30"/>
                    <a:pt x="309" y="32"/>
                    <a:pt x="305" y="32"/>
                  </a:cubicBezTo>
                  <a:cubicBezTo>
                    <a:pt x="300" y="32"/>
                    <a:pt x="289" y="28"/>
                    <a:pt x="280" y="27"/>
                  </a:cubicBezTo>
                  <a:cubicBezTo>
                    <a:pt x="270" y="27"/>
                    <a:pt x="258" y="24"/>
                    <a:pt x="251" y="22"/>
                  </a:cubicBezTo>
                  <a:cubicBezTo>
                    <a:pt x="243" y="20"/>
                    <a:pt x="235" y="20"/>
                    <a:pt x="231" y="21"/>
                  </a:cubicBezTo>
                  <a:cubicBezTo>
                    <a:pt x="226" y="21"/>
                    <a:pt x="221" y="22"/>
                    <a:pt x="218" y="22"/>
                  </a:cubicBezTo>
                  <a:cubicBezTo>
                    <a:pt x="215" y="22"/>
                    <a:pt x="210" y="19"/>
                    <a:pt x="208" y="19"/>
                  </a:cubicBezTo>
                  <a:cubicBezTo>
                    <a:pt x="205" y="18"/>
                    <a:pt x="199" y="19"/>
                    <a:pt x="202" y="17"/>
                  </a:cubicBezTo>
                  <a:cubicBezTo>
                    <a:pt x="204" y="16"/>
                    <a:pt x="204" y="12"/>
                    <a:pt x="204" y="12"/>
                  </a:cubicBezTo>
                  <a:cubicBezTo>
                    <a:pt x="204" y="11"/>
                    <a:pt x="196" y="11"/>
                    <a:pt x="194" y="11"/>
                  </a:cubicBezTo>
                  <a:cubicBezTo>
                    <a:pt x="193" y="11"/>
                    <a:pt x="191" y="11"/>
                    <a:pt x="187" y="11"/>
                  </a:cubicBezTo>
                  <a:cubicBezTo>
                    <a:pt x="182" y="12"/>
                    <a:pt x="175" y="14"/>
                    <a:pt x="175" y="11"/>
                  </a:cubicBezTo>
                  <a:cubicBezTo>
                    <a:pt x="175" y="8"/>
                    <a:pt x="175" y="7"/>
                    <a:pt x="172" y="7"/>
                  </a:cubicBezTo>
                  <a:cubicBezTo>
                    <a:pt x="169" y="7"/>
                    <a:pt x="168" y="6"/>
                    <a:pt x="166" y="8"/>
                  </a:cubicBezTo>
                  <a:cubicBezTo>
                    <a:pt x="163" y="11"/>
                    <a:pt x="162" y="13"/>
                    <a:pt x="160" y="11"/>
                  </a:cubicBezTo>
                  <a:cubicBezTo>
                    <a:pt x="157" y="10"/>
                    <a:pt x="154" y="8"/>
                    <a:pt x="156" y="7"/>
                  </a:cubicBezTo>
                  <a:cubicBezTo>
                    <a:pt x="157" y="7"/>
                    <a:pt x="163" y="6"/>
                    <a:pt x="162" y="5"/>
                  </a:cubicBezTo>
                  <a:cubicBezTo>
                    <a:pt x="161" y="3"/>
                    <a:pt x="157" y="2"/>
                    <a:pt x="149" y="1"/>
                  </a:cubicBezTo>
                  <a:cubicBezTo>
                    <a:pt x="143" y="0"/>
                    <a:pt x="141" y="9"/>
                    <a:pt x="134" y="11"/>
                  </a:cubicBezTo>
                  <a:cubicBezTo>
                    <a:pt x="127" y="14"/>
                    <a:pt x="119" y="10"/>
                    <a:pt x="112" y="12"/>
                  </a:cubicBezTo>
                  <a:cubicBezTo>
                    <a:pt x="104" y="14"/>
                    <a:pt x="103" y="17"/>
                    <a:pt x="105" y="18"/>
                  </a:cubicBezTo>
                  <a:cubicBezTo>
                    <a:pt x="108" y="19"/>
                    <a:pt x="111" y="20"/>
                    <a:pt x="109" y="21"/>
                  </a:cubicBezTo>
                  <a:cubicBezTo>
                    <a:pt x="108" y="22"/>
                    <a:pt x="104" y="19"/>
                    <a:pt x="104" y="20"/>
                  </a:cubicBezTo>
                  <a:cubicBezTo>
                    <a:pt x="104" y="21"/>
                    <a:pt x="107" y="26"/>
                    <a:pt x="105" y="26"/>
                  </a:cubicBezTo>
                  <a:cubicBezTo>
                    <a:pt x="103" y="26"/>
                    <a:pt x="103" y="18"/>
                    <a:pt x="100" y="19"/>
                  </a:cubicBezTo>
                  <a:cubicBezTo>
                    <a:pt x="97" y="21"/>
                    <a:pt x="94" y="26"/>
                    <a:pt x="89" y="26"/>
                  </a:cubicBezTo>
                  <a:cubicBezTo>
                    <a:pt x="84" y="27"/>
                    <a:pt x="80" y="24"/>
                    <a:pt x="76" y="28"/>
                  </a:cubicBezTo>
                  <a:cubicBezTo>
                    <a:pt x="71" y="32"/>
                    <a:pt x="65" y="36"/>
                    <a:pt x="63" y="40"/>
                  </a:cubicBezTo>
                  <a:cubicBezTo>
                    <a:pt x="62" y="45"/>
                    <a:pt x="64" y="49"/>
                    <a:pt x="57" y="53"/>
                  </a:cubicBezTo>
                  <a:cubicBezTo>
                    <a:pt x="51" y="57"/>
                    <a:pt x="47" y="58"/>
                    <a:pt x="44" y="59"/>
                  </a:cubicBezTo>
                  <a:cubicBezTo>
                    <a:pt x="42" y="59"/>
                    <a:pt x="29" y="59"/>
                    <a:pt x="26" y="60"/>
                  </a:cubicBezTo>
                  <a:cubicBezTo>
                    <a:pt x="23" y="60"/>
                    <a:pt x="25" y="63"/>
                    <a:pt x="23" y="66"/>
                  </a:cubicBezTo>
                  <a:cubicBezTo>
                    <a:pt x="21" y="68"/>
                    <a:pt x="18" y="70"/>
                    <a:pt x="19" y="71"/>
                  </a:cubicBezTo>
                  <a:cubicBezTo>
                    <a:pt x="20" y="71"/>
                    <a:pt x="25" y="72"/>
                    <a:pt x="27" y="74"/>
                  </a:cubicBezTo>
                  <a:cubicBezTo>
                    <a:pt x="28" y="76"/>
                    <a:pt x="31" y="76"/>
                    <a:pt x="34" y="78"/>
                  </a:cubicBezTo>
                  <a:cubicBezTo>
                    <a:pt x="38" y="81"/>
                    <a:pt x="54" y="89"/>
                    <a:pt x="55" y="93"/>
                  </a:cubicBezTo>
                  <a:cubicBezTo>
                    <a:pt x="56" y="96"/>
                    <a:pt x="57" y="98"/>
                    <a:pt x="59" y="99"/>
                  </a:cubicBezTo>
                  <a:cubicBezTo>
                    <a:pt x="62" y="100"/>
                    <a:pt x="68" y="101"/>
                    <a:pt x="71" y="100"/>
                  </a:cubicBezTo>
                  <a:cubicBezTo>
                    <a:pt x="73" y="98"/>
                    <a:pt x="73" y="98"/>
                    <a:pt x="74" y="99"/>
                  </a:cubicBezTo>
                  <a:cubicBezTo>
                    <a:pt x="76" y="100"/>
                    <a:pt x="81" y="99"/>
                    <a:pt x="82" y="100"/>
                  </a:cubicBezTo>
                  <a:cubicBezTo>
                    <a:pt x="83" y="102"/>
                    <a:pt x="81" y="106"/>
                    <a:pt x="79" y="105"/>
                  </a:cubicBezTo>
                  <a:cubicBezTo>
                    <a:pt x="76" y="104"/>
                    <a:pt x="73" y="102"/>
                    <a:pt x="72" y="104"/>
                  </a:cubicBezTo>
                  <a:cubicBezTo>
                    <a:pt x="70" y="106"/>
                    <a:pt x="72" y="106"/>
                    <a:pt x="75" y="108"/>
                  </a:cubicBezTo>
                  <a:cubicBezTo>
                    <a:pt x="78" y="110"/>
                    <a:pt x="80" y="114"/>
                    <a:pt x="83" y="114"/>
                  </a:cubicBezTo>
                  <a:cubicBezTo>
                    <a:pt x="85" y="113"/>
                    <a:pt x="86" y="112"/>
                    <a:pt x="88" y="110"/>
                  </a:cubicBezTo>
                  <a:cubicBezTo>
                    <a:pt x="91" y="108"/>
                    <a:pt x="97" y="109"/>
                    <a:pt x="100" y="109"/>
                  </a:cubicBezTo>
                  <a:cubicBezTo>
                    <a:pt x="103" y="110"/>
                    <a:pt x="103" y="114"/>
                    <a:pt x="98" y="114"/>
                  </a:cubicBezTo>
                  <a:cubicBezTo>
                    <a:pt x="93" y="114"/>
                    <a:pt x="90" y="115"/>
                    <a:pt x="91" y="117"/>
                  </a:cubicBezTo>
                  <a:cubicBezTo>
                    <a:pt x="91" y="119"/>
                    <a:pt x="91" y="120"/>
                    <a:pt x="89" y="118"/>
                  </a:cubicBezTo>
                  <a:cubicBezTo>
                    <a:pt x="87" y="117"/>
                    <a:pt x="85" y="119"/>
                    <a:pt x="82" y="121"/>
                  </a:cubicBezTo>
                  <a:cubicBezTo>
                    <a:pt x="79" y="123"/>
                    <a:pt x="57" y="123"/>
                    <a:pt x="54" y="120"/>
                  </a:cubicBezTo>
                  <a:cubicBezTo>
                    <a:pt x="51" y="118"/>
                    <a:pt x="52" y="116"/>
                    <a:pt x="54" y="114"/>
                  </a:cubicBezTo>
                  <a:cubicBezTo>
                    <a:pt x="56" y="112"/>
                    <a:pt x="56" y="111"/>
                    <a:pt x="53" y="111"/>
                  </a:cubicBezTo>
                  <a:cubicBezTo>
                    <a:pt x="50" y="111"/>
                    <a:pt x="35" y="113"/>
                    <a:pt x="33" y="115"/>
                  </a:cubicBezTo>
                  <a:cubicBezTo>
                    <a:pt x="30" y="116"/>
                    <a:pt x="28" y="117"/>
                    <a:pt x="30" y="118"/>
                  </a:cubicBezTo>
                  <a:cubicBezTo>
                    <a:pt x="32" y="120"/>
                    <a:pt x="31" y="122"/>
                    <a:pt x="28" y="120"/>
                  </a:cubicBezTo>
                  <a:cubicBezTo>
                    <a:pt x="25" y="119"/>
                    <a:pt x="19" y="120"/>
                    <a:pt x="17" y="122"/>
                  </a:cubicBezTo>
                  <a:cubicBezTo>
                    <a:pt x="14" y="124"/>
                    <a:pt x="15" y="125"/>
                    <a:pt x="11" y="126"/>
                  </a:cubicBezTo>
                  <a:cubicBezTo>
                    <a:pt x="8" y="126"/>
                    <a:pt x="5" y="129"/>
                    <a:pt x="3" y="130"/>
                  </a:cubicBezTo>
                  <a:cubicBezTo>
                    <a:pt x="0" y="132"/>
                    <a:pt x="0" y="133"/>
                    <a:pt x="4" y="134"/>
                  </a:cubicBezTo>
                  <a:cubicBezTo>
                    <a:pt x="9" y="136"/>
                    <a:pt x="15" y="137"/>
                    <a:pt x="19" y="138"/>
                  </a:cubicBezTo>
                  <a:cubicBezTo>
                    <a:pt x="23" y="138"/>
                    <a:pt x="24" y="139"/>
                    <a:pt x="21" y="140"/>
                  </a:cubicBezTo>
                  <a:cubicBezTo>
                    <a:pt x="19" y="142"/>
                    <a:pt x="14" y="143"/>
                    <a:pt x="17" y="145"/>
                  </a:cubicBezTo>
                  <a:cubicBezTo>
                    <a:pt x="20" y="147"/>
                    <a:pt x="21" y="150"/>
                    <a:pt x="22" y="152"/>
                  </a:cubicBezTo>
                  <a:cubicBezTo>
                    <a:pt x="22" y="154"/>
                    <a:pt x="30" y="154"/>
                    <a:pt x="34" y="155"/>
                  </a:cubicBezTo>
                  <a:cubicBezTo>
                    <a:pt x="38" y="156"/>
                    <a:pt x="41" y="153"/>
                    <a:pt x="49" y="154"/>
                  </a:cubicBezTo>
                  <a:cubicBezTo>
                    <a:pt x="57" y="154"/>
                    <a:pt x="58" y="154"/>
                    <a:pt x="60" y="154"/>
                  </a:cubicBezTo>
                  <a:cubicBezTo>
                    <a:pt x="62" y="154"/>
                    <a:pt x="62" y="152"/>
                    <a:pt x="63" y="153"/>
                  </a:cubicBezTo>
                  <a:cubicBezTo>
                    <a:pt x="65" y="154"/>
                    <a:pt x="68" y="158"/>
                    <a:pt x="68" y="157"/>
                  </a:cubicBezTo>
                  <a:cubicBezTo>
                    <a:pt x="69" y="157"/>
                    <a:pt x="73" y="153"/>
                    <a:pt x="76" y="152"/>
                  </a:cubicBezTo>
                  <a:cubicBezTo>
                    <a:pt x="79" y="151"/>
                    <a:pt x="84" y="149"/>
                    <a:pt x="86" y="148"/>
                  </a:cubicBezTo>
                  <a:cubicBezTo>
                    <a:pt x="87" y="148"/>
                    <a:pt x="88" y="146"/>
                    <a:pt x="90" y="146"/>
                  </a:cubicBezTo>
                  <a:cubicBezTo>
                    <a:pt x="91" y="146"/>
                    <a:pt x="94" y="149"/>
                    <a:pt x="94" y="151"/>
                  </a:cubicBezTo>
                  <a:cubicBezTo>
                    <a:pt x="93" y="152"/>
                    <a:pt x="91" y="155"/>
                    <a:pt x="89" y="155"/>
                  </a:cubicBezTo>
                  <a:cubicBezTo>
                    <a:pt x="87" y="155"/>
                    <a:pt x="91" y="160"/>
                    <a:pt x="92" y="162"/>
                  </a:cubicBezTo>
                  <a:cubicBezTo>
                    <a:pt x="93" y="164"/>
                    <a:pt x="95" y="167"/>
                    <a:pt x="94" y="169"/>
                  </a:cubicBezTo>
                  <a:cubicBezTo>
                    <a:pt x="94" y="172"/>
                    <a:pt x="90" y="177"/>
                    <a:pt x="83" y="177"/>
                  </a:cubicBezTo>
                  <a:cubicBezTo>
                    <a:pt x="77" y="177"/>
                    <a:pt x="75" y="175"/>
                    <a:pt x="74" y="176"/>
                  </a:cubicBezTo>
                  <a:cubicBezTo>
                    <a:pt x="73" y="177"/>
                    <a:pt x="69" y="184"/>
                    <a:pt x="66" y="185"/>
                  </a:cubicBezTo>
                  <a:cubicBezTo>
                    <a:pt x="62" y="186"/>
                    <a:pt x="57" y="184"/>
                    <a:pt x="54" y="183"/>
                  </a:cubicBezTo>
                  <a:cubicBezTo>
                    <a:pt x="52" y="181"/>
                    <a:pt x="49" y="182"/>
                    <a:pt x="47" y="184"/>
                  </a:cubicBezTo>
                  <a:cubicBezTo>
                    <a:pt x="45" y="186"/>
                    <a:pt x="49" y="186"/>
                    <a:pt x="46" y="187"/>
                  </a:cubicBezTo>
                  <a:cubicBezTo>
                    <a:pt x="44" y="187"/>
                    <a:pt x="43" y="189"/>
                    <a:pt x="41" y="191"/>
                  </a:cubicBezTo>
                  <a:cubicBezTo>
                    <a:pt x="39" y="192"/>
                    <a:pt x="46" y="191"/>
                    <a:pt x="46" y="192"/>
                  </a:cubicBezTo>
                  <a:cubicBezTo>
                    <a:pt x="46" y="194"/>
                    <a:pt x="43" y="193"/>
                    <a:pt x="43" y="195"/>
                  </a:cubicBezTo>
                  <a:cubicBezTo>
                    <a:pt x="43" y="197"/>
                    <a:pt x="43" y="197"/>
                    <a:pt x="40" y="198"/>
                  </a:cubicBezTo>
                  <a:cubicBezTo>
                    <a:pt x="36" y="198"/>
                    <a:pt x="31" y="203"/>
                    <a:pt x="31" y="206"/>
                  </a:cubicBezTo>
                  <a:cubicBezTo>
                    <a:pt x="30" y="209"/>
                    <a:pt x="32" y="208"/>
                    <a:pt x="32" y="210"/>
                  </a:cubicBezTo>
                  <a:cubicBezTo>
                    <a:pt x="31" y="212"/>
                    <a:pt x="26" y="214"/>
                    <a:pt x="26" y="215"/>
                  </a:cubicBezTo>
                  <a:cubicBezTo>
                    <a:pt x="26" y="217"/>
                    <a:pt x="30" y="222"/>
                    <a:pt x="32" y="224"/>
                  </a:cubicBezTo>
                  <a:cubicBezTo>
                    <a:pt x="33" y="226"/>
                    <a:pt x="35" y="219"/>
                    <a:pt x="38" y="217"/>
                  </a:cubicBezTo>
                  <a:cubicBezTo>
                    <a:pt x="41" y="215"/>
                    <a:pt x="46" y="212"/>
                    <a:pt x="41" y="217"/>
                  </a:cubicBezTo>
                  <a:cubicBezTo>
                    <a:pt x="36" y="222"/>
                    <a:pt x="35" y="222"/>
                    <a:pt x="39" y="226"/>
                  </a:cubicBezTo>
                  <a:cubicBezTo>
                    <a:pt x="42" y="229"/>
                    <a:pt x="47" y="232"/>
                    <a:pt x="48" y="232"/>
                  </a:cubicBezTo>
                  <a:cubicBezTo>
                    <a:pt x="50" y="232"/>
                    <a:pt x="57" y="226"/>
                    <a:pt x="56" y="227"/>
                  </a:cubicBezTo>
                  <a:cubicBezTo>
                    <a:pt x="56" y="228"/>
                    <a:pt x="55" y="231"/>
                    <a:pt x="56" y="231"/>
                  </a:cubicBezTo>
                  <a:cubicBezTo>
                    <a:pt x="57" y="232"/>
                    <a:pt x="60" y="233"/>
                    <a:pt x="59" y="234"/>
                  </a:cubicBezTo>
                  <a:cubicBezTo>
                    <a:pt x="58" y="235"/>
                    <a:pt x="54" y="236"/>
                    <a:pt x="53" y="235"/>
                  </a:cubicBezTo>
                  <a:cubicBezTo>
                    <a:pt x="52" y="234"/>
                    <a:pt x="52" y="234"/>
                    <a:pt x="49" y="235"/>
                  </a:cubicBezTo>
                  <a:cubicBezTo>
                    <a:pt x="46" y="236"/>
                    <a:pt x="43" y="227"/>
                    <a:pt x="41" y="230"/>
                  </a:cubicBezTo>
                  <a:cubicBezTo>
                    <a:pt x="38" y="233"/>
                    <a:pt x="35" y="237"/>
                    <a:pt x="37" y="238"/>
                  </a:cubicBezTo>
                  <a:cubicBezTo>
                    <a:pt x="38" y="239"/>
                    <a:pt x="40" y="240"/>
                    <a:pt x="43" y="241"/>
                  </a:cubicBezTo>
                  <a:cubicBezTo>
                    <a:pt x="46" y="242"/>
                    <a:pt x="50" y="249"/>
                    <a:pt x="52" y="251"/>
                  </a:cubicBezTo>
                  <a:cubicBezTo>
                    <a:pt x="55" y="252"/>
                    <a:pt x="60" y="249"/>
                    <a:pt x="64" y="249"/>
                  </a:cubicBezTo>
                  <a:cubicBezTo>
                    <a:pt x="68" y="248"/>
                    <a:pt x="72" y="249"/>
                    <a:pt x="72" y="246"/>
                  </a:cubicBezTo>
                  <a:cubicBezTo>
                    <a:pt x="72" y="243"/>
                    <a:pt x="71" y="238"/>
                    <a:pt x="74" y="235"/>
                  </a:cubicBezTo>
                  <a:cubicBezTo>
                    <a:pt x="77" y="232"/>
                    <a:pt x="83" y="232"/>
                    <a:pt x="79" y="235"/>
                  </a:cubicBezTo>
                  <a:cubicBezTo>
                    <a:pt x="74" y="238"/>
                    <a:pt x="71" y="242"/>
                    <a:pt x="75" y="247"/>
                  </a:cubicBezTo>
                  <a:cubicBezTo>
                    <a:pt x="79" y="252"/>
                    <a:pt x="82" y="256"/>
                    <a:pt x="81" y="257"/>
                  </a:cubicBezTo>
                  <a:cubicBezTo>
                    <a:pt x="81" y="258"/>
                    <a:pt x="78" y="261"/>
                    <a:pt x="78" y="262"/>
                  </a:cubicBezTo>
                  <a:cubicBezTo>
                    <a:pt x="79" y="263"/>
                    <a:pt x="83" y="265"/>
                    <a:pt x="83" y="266"/>
                  </a:cubicBezTo>
                  <a:cubicBezTo>
                    <a:pt x="82" y="267"/>
                    <a:pt x="81" y="270"/>
                    <a:pt x="79" y="271"/>
                  </a:cubicBezTo>
                  <a:cubicBezTo>
                    <a:pt x="78" y="272"/>
                    <a:pt x="74" y="277"/>
                    <a:pt x="80" y="274"/>
                  </a:cubicBezTo>
                  <a:cubicBezTo>
                    <a:pt x="86" y="272"/>
                    <a:pt x="91" y="267"/>
                    <a:pt x="92" y="268"/>
                  </a:cubicBezTo>
                  <a:cubicBezTo>
                    <a:pt x="92" y="269"/>
                    <a:pt x="89" y="275"/>
                    <a:pt x="90" y="274"/>
                  </a:cubicBezTo>
                  <a:cubicBezTo>
                    <a:pt x="91" y="273"/>
                    <a:pt x="94" y="268"/>
                    <a:pt x="97" y="267"/>
                  </a:cubicBezTo>
                  <a:cubicBezTo>
                    <a:pt x="100" y="266"/>
                    <a:pt x="101" y="267"/>
                    <a:pt x="104" y="268"/>
                  </a:cubicBezTo>
                  <a:cubicBezTo>
                    <a:pt x="106" y="269"/>
                    <a:pt x="109" y="269"/>
                    <a:pt x="111" y="270"/>
                  </a:cubicBezTo>
                  <a:cubicBezTo>
                    <a:pt x="112" y="271"/>
                    <a:pt x="115" y="277"/>
                    <a:pt x="117" y="277"/>
                  </a:cubicBezTo>
                  <a:cubicBezTo>
                    <a:pt x="118" y="277"/>
                    <a:pt x="119" y="276"/>
                    <a:pt x="119" y="273"/>
                  </a:cubicBezTo>
                  <a:cubicBezTo>
                    <a:pt x="119" y="270"/>
                    <a:pt x="123" y="268"/>
                    <a:pt x="123" y="265"/>
                  </a:cubicBezTo>
                  <a:cubicBezTo>
                    <a:pt x="124" y="262"/>
                    <a:pt x="124" y="261"/>
                    <a:pt x="124" y="263"/>
                  </a:cubicBezTo>
                  <a:cubicBezTo>
                    <a:pt x="125" y="265"/>
                    <a:pt x="127" y="265"/>
                    <a:pt x="129" y="266"/>
                  </a:cubicBezTo>
                  <a:cubicBezTo>
                    <a:pt x="131" y="266"/>
                    <a:pt x="130" y="266"/>
                    <a:pt x="127" y="267"/>
                  </a:cubicBezTo>
                  <a:cubicBezTo>
                    <a:pt x="124" y="267"/>
                    <a:pt x="123" y="269"/>
                    <a:pt x="125" y="271"/>
                  </a:cubicBezTo>
                  <a:cubicBezTo>
                    <a:pt x="126" y="273"/>
                    <a:pt x="130" y="274"/>
                    <a:pt x="134" y="271"/>
                  </a:cubicBezTo>
                  <a:cubicBezTo>
                    <a:pt x="137" y="268"/>
                    <a:pt x="140" y="271"/>
                    <a:pt x="141" y="269"/>
                  </a:cubicBezTo>
                  <a:cubicBezTo>
                    <a:pt x="142" y="267"/>
                    <a:pt x="147" y="263"/>
                    <a:pt x="147" y="263"/>
                  </a:cubicBezTo>
                  <a:cubicBezTo>
                    <a:pt x="147" y="264"/>
                    <a:pt x="145" y="265"/>
                    <a:pt x="144" y="268"/>
                  </a:cubicBezTo>
                  <a:cubicBezTo>
                    <a:pt x="142" y="270"/>
                    <a:pt x="139" y="275"/>
                    <a:pt x="138" y="277"/>
                  </a:cubicBezTo>
                  <a:cubicBezTo>
                    <a:pt x="137" y="279"/>
                    <a:pt x="137" y="281"/>
                    <a:pt x="139" y="281"/>
                  </a:cubicBezTo>
                  <a:cubicBezTo>
                    <a:pt x="141" y="281"/>
                    <a:pt x="140" y="283"/>
                    <a:pt x="138" y="283"/>
                  </a:cubicBezTo>
                  <a:cubicBezTo>
                    <a:pt x="136" y="283"/>
                    <a:pt x="136" y="284"/>
                    <a:pt x="135" y="286"/>
                  </a:cubicBezTo>
                  <a:cubicBezTo>
                    <a:pt x="134" y="288"/>
                    <a:pt x="133" y="294"/>
                    <a:pt x="136" y="294"/>
                  </a:cubicBezTo>
                  <a:cubicBezTo>
                    <a:pt x="138" y="294"/>
                    <a:pt x="139" y="295"/>
                    <a:pt x="135" y="296"/>
                  </a:cubicBezTo>
                  <a:cubicBezTo>
                    <a:pt x="131" y="296"/>
                    <a:pt x="126" y="301"/>
                    <a:pt x="123" y="305"/>
                  </a:cubicBezTo>
                  <a:cubicBezTo>
                    <a:pt x="120" y="310"/>
                    <a:pt x="116" y="309"/>
                    <a:pt x="112" y="311"/>
                  </a:cubicBezTo>
                  <a:cubicBezTo>
                    <a:pt x="109" y="313"/>
                    <a:pt x="99" y="319"/>
                    <a:pt x="98" y="322"/>
                  </a:cubicBezTo>
                  <a:cubicBezTo>
                    <a:pt x="97" y="325"/>
                    <a:pt x="98" y="326"/>
                    <a:pt x="99" y="326"/>
                  </a:cubicBezTo>
                  <a:cubicBezTo>
                    <a:pt x="100" y="326"/>
                    <a:pt x="99" y="327"/>
                    <a:pt x="97" y="327"/>
                  </a:cubicBezTo>
                  <a:cubicBezTo>
                    <a:pt x="95" y="327"/>
                    <a:pt x="93" y="328"/>
                    <a:pt x="92" y="327"/>
                  </a:cubicBezTo>
                  <a:cubicBezTo>
                    <a:pt x="91" y="325"/>
                    <a:pt x="91" y="325"/>
                    <a:pt x="89" y="325"/>
                  </a:cubicBezTo>
                  <a:cubicBezTo>
                    <a:pt x="86" y="325"/>
                    <a:pt x="80" y="325"/>
                    <a:pt x="77" y="329"/>
                  </a:cubicBezTo>
                  <a:cubicBezTo>
                    <a:pt x="73" y="333"/>
                    <a:pt x="71" y="336"/>
                    <a:pt x="71" y="336"/>
                  </a:cubicBezTo>
                  <a:cubicBezTo>
                    <a:pt x="71" y="337"/>
                    <a:pt x="70" y="343"/>
                    <a:pt x="75" y="340"/>
                  </a:cubicBezTo>
                  <a:cubicBezTo>
                    <a:pt x="80" y="337"/>
                    <a:pt x="83" y="332"/>
                    <a:pt x="84" y="331"/>
                  </a:cubicBezTo>
                  <a:cubicBezTo>
                    <a:pt x="86" y="330"/>
                    <a:pt x="88" y="330"/>
                    <a:pt x="87" y="331"/>
                  </a:cubicBezTo>
                  <a:cubicBezTo>
                    <a:pt x="86" y="331"/>
                    <a:pt x="84" y="335"/>
                    <a:pt x="87" y="335"/>
                  </a:cubicBezTo>
                  <a:cubicBezTo>
                    <a:pt x="90" y="334"/>
                    <a:pt x="91" y="332"/>
                    <a:pt x="92" y="332"/>
                  </a:cubicBezTo>
                  <a:cubicBezTo>
                    <a:pt x="93" y="333"/>
                    <a:pt x="93" y="335"/>
                    <a:pt x="95" y="336"/>
                  </a:cubicBezTo>
                  <a:cubicBezTo>
                    <a:pt x="96" y="336"/>
                    <a:pt x="101" y="335"/>
                    <a:pt x="100" y="333"/>
                  </a:cubicBezTo>
                  <a:cubicBezTo>
                    <a:pt x="99" y="331"/>
                    <a:pt x="101" y="331"/>
                    <a:pt x="102" y="330"/>
                  </a:cubicBezTo>
                  <a:cubicBezTo>
                    <a:pt x="104" y="328"/>
                    <a:pt x="106" y="328"/>
                    <a:pt x="108" y="328"/>
                  </a:cubicBezTo>
                  <a:cubicBezTo>
                    <a:pt x="110" y="328"/>
                    <a:pt x="110" y="327"/>
                    <a:pt x="112" y="325"/>
                  </a:cubicBezTo>
                  <a:cubicBezTo>
                    <a:pt x="114" y="324"/>
                    <a:pt x="128" y="321"/>
                    <a:pt x="127" y="320"/>
                  </a:cubicBezTo>
                  <a:cubicBezTo>
                    <a:pt x="126" y="318"/>
                    <a:pt x="123" y="317"/>
                    <a:pt x="126" y="315"/>
                  </a:cubicBezTo>
                  <a:cubicBezTo>
                    <a:pt x="128" y="313"/>
                    <a:pt x="152" y="303"/>
                    <a:pt x="152" y="301"/>
                  </a:cubicBezTo>
                  <a:cubicBezTo>
                    <a:pt x="152" y="300"/>
                    <a:pt x="147" y="299"/>
                    <a:pt x="150" y="298"/>
                  </a:cubicBezTo>
                  <a:cubicBezTo>
                    <a:pt x="154" y="296"/>
                    <a:pt x="158" y="294"/>
                    <a:pt x="162" y="292"/>
                  </a:cubicBezTo>
                  <a:cubicBezTo>
                    <a:pt x="166" y="290"/>
                    <a:pt x="174" y="283"/>
                    <a:pt x="177" y="283"/>
                  </a:cubicBezTo>
                  <a:cubicBezTo>
                    <a:pt x="180" y="283"/>
                    <a:pt x="181" y="283"/>
                    <a:pt x="181" y="278"/>
                  </a:cubicBezTo>
                  <a:cubicBezTo>
                    <a:pt x="181" y="273"/>
                    <a:pt x="188" y="275"/>
                    <a:pt x="190" y="272"/>
                  </a:cubicBezTo>
                  <a:cubicBezTo>
                    <a:pt x="192" y="268"/>
                    <a:pt x="185" y="266"/>
                    <a:pt x="183" y="265"/>
                  </a:cubicBezTo>
                  <a:cubicBezTo>
                    <a:pt x="180" y="264"/>
                    <a:pt x="181" y="259"/>
                    <a:pt x="184" y="256"/>
                  </a:cubicBezTo>
                  <a:cubicBezTo>
                    <a:pt x="188" y="254"/>
                    <a:pt x="193" y="253"/>
                    <a:pt x="196" y="251"/>
                  </a:cubicBezTo>
                  <a:cubicBezTo>
                    <a:pt x="198" y="248"/>
                    <a:pt x="202" y="245"/>
                    <a:pt x="197" y="241"/>
                  </a:cubicBezTo>
                  <a:cubicBezTo>
                    <a:pt x="193" y="238"/>
                    <a:pt x="198" y="241"/>
                    <a:pt x="199" y="241"/>
                  </a:cubicBezTo>
                  <a:cubicBezTo>
                    <a:pt x="201" y="242"/>
                    <a:pt x="204" y="241"/>
                    <a:pt x="206" y="238"/>
                  </a:cubicBezTo>
                  <a:cubicBezTo>
                    <a:pt x="208" y="234"/>
                    <a:pt x="212" y="231"/>
                    <a:pt x="215" y="228"/>
                  </a:cubicBezTo>
                  <a:cubicBezTo>
                    <a:pt x="218" y="226"/>
                    <a:pt x="224" y="221"/>
                    <a:pt x="227" y="221"/>
                  </a:cubicBezTo>
                  <a:cubicBezTo>
                    <a:pt x="231" y="220"/>
                    <a:pt x="233" y="222"/>
                    <a:pt x="237" y="223"/>
                  </a:cubicBezTo>
                  <a:cubicBezTo>
                    <a:pt x="241" y="223"/>
                    <a:pt x="240" y="227"/>
                    <a:pt x="235" y="227"/>
                  </a:cubicBezTo>
                  <a:cubicBezTo>
                    <a:pt x="231" y="227"/>
                    <a:pt x="229" y="226"/>
                    <a:pt x="227" y="227"/>
                  </a:cubicBezTo>
                  <a:cubicBezTo>
                    <a:pt x="225" y="228"/>
                    <a:pt x="219" y="232"/>
                    <a:pt x="219" y="236"/>
                  </a:cubicBezTo>
                  <a:cubicBezTo>
                    <a:pt x="219" y="240"/>
                    <a:pt x="214" y="244"/>
                    <a:pt x="213" y="249"/>
                  </a:cubicBezTo>
                  <a:cubicBezTo>
                    <a:pt x="211" y="254"/>
                    <a:pt x="210" y="254"/>
                    <a:pt x="215" y="253"/>
                  </a:cubicBezTo>
                  <a:cubicBezTo>
                    <a:pt x="219" y="252"/>
                    <a:pt x="222" y="254"/>
                    <a:pt x="218" y="256"/>
                  </a:cubicBezTo>
                  <a:cubicBezTo>
                    <a:pt x="213" y="257"/>
                    <a:pt x="210" y="260"/>
                    <a:pt x="212" y="261"/>
                  </a:cubicBezTo>
                  <a:cubicBezTo>
                    <a:pt x="213" y="261"/>
                    <a:pt x="219" y="262"/>
                    <a:pt x="223" y="259"/>
                  </a:cubicBezTo>
                  <a:cubicBezTo>
                    <a:pt x="228" y="256"/>
                    <a:pt x="230" y="255"/>
                    <a:pt x="234" y="253"/>
                  </a:cubicBezTo>
                  <a:cubicBezTo>
                    <a:pt x="237" y="251"/>
                    <a:pt x="245" y="247"/>
                    <a:pt x="247" y="246"/>
                  </a:cubicBezTo>
                  <a:cubicBezTo>
                    <a:pt x="250" y="246"/>
                    <a:pt x="257" y="245"/>
                    <a:pt x="258" y="243"/>
                  </a:cubicBezTo>
                  <a:cubicBezTo>
                    <a:pt x="260" y="240"/>
                    <a:pt x="257" y="234"/>
                    <a:pt x="257" y="232"/>
                  </a:cubicBezTo>
                  <a:cubicBezTo>
                    <a:pt x="257" y="230"/>
                    <a:pt x="261" y="225"/>
                    <a:pt x="263" y="226"/>
                  </a:cubicBezTo>
                  <a:cubicBezTo>
                    <a:pt x="264" y="226"/>
                    <a:pt x="269" y="227"/>
                    <a:pt x="272" y="226"/>
                  </a:cubicBezTo>
                  <a:cubicBezTo>
                    <a:pt x="275" y="226"/>
                    <a:pt x="285" y="231"/>
                    <a:pt x="287" y="232"/>
                  </a:cubicBezTo>
                  <a:cubicBezTo>
                    <a:pt x="289" y="234"/>
                    <a:pt x="297" y="240"/>
                    <a:pt x="298" y="239"/>
                  </a:cubicBezTo>
                  <a:cubicBezTo>
                    <a:pt x="299" y="238"/>
                    <a:pt x="305" y="231"/>
                    <a:pt x="304" y="234"/>
                  </a:cubicBezTo>
                  <a:cubicBezTo>
                    <a:pt x="303" y="238"/>
                    <a:pt x="307" y="242"/>
                    <a:pt x="310" y="244"/>
                  </a:cubicBezTo>
                  <a:cubicBezTo>
                    <a:pt x="313" y="246"/>
                    <a:pt x="322" y="245"/>
                    <a:pt x="327" y="245"/>
                  </a:cubicBezTo>
                  <a:cubicBezTo>
                    <a:pt x="332" y="245"/>
                    <a:pt x="333" y="244"/>
                    <a:pt x="334" y="244"/>
                  </a:cubicBezTo>
                  <a:cubicBezTo>
                    <a:pt x="336" y="244"/>
                    <a:pt x="342" y="246"/>
                    <a:pt x="345" y="245"/>
                  </a:cubicBezTo>
                  <a:cubicBezTo>
                    <a:pt x="347" y="244"/>
                    <a:pt x="345" y="246"/>
                    <a:pt x="348" y="249"/>
                  </a:cubicBezTo>
                  <a:cubicBezTo>
                    <a:pt x="352" y="251"/>
                    <a:pt x="363" y="254"/>
                    <a:pt x="367" y="250"/>
                  </a:cubicBezTo>
                  <a:cubicBezTo>
                    <a:pt x="371" y="247"/>
                    <a:pt x="374" y="246"/>
                    <a:pt x="374" y="248"/>
                  </a:cubicBezTo>
                  <a:cubicBezTo>
                    <a:pt x="374" y="251"/>
                    <a:pt x="370" y="255"/>
                    <a:pt x="371" y="256"/>
                  </a:cubicBezTo>
                  <a:cubicBezTo>
                    <a:pt x="372" y="257"/>
                    <a:pt x="385" y="261"/>
                    <a:pt x="390" y="265"/>
                  </a:cubicBezTo>
                  <a:cubicBezTo>
                    <a:pt x="394" y="268"/>
                    <a:pt x="406" y="279"/>
                    <a:pt x="409" y="279"/>
                  </a:cubicBezTo>
                  <a:cubicBezTo>
                    <a:pt x="411" y="279"/>
                    <a:pt x="416" y="276"/>
                    <a:pt x="416" y="275"/>
                  </a:cubicBezTo>
                  <a:cubicBezTo>
                    <a:pt x="416" y="274"/>
                    <a:pt x="413" y="270"/>
                    <a:pt x="414" y="269"/>
                  </a:cubicBezTo>
                  <a:cubicBezTo>
                    <a:pt x="414" y="268"/>
                    <a:pt x="419" y="270"/>
                    <a:pt x="420" y="271"/>
                  </a:cubicBezTo>
                  <a:cubicBezTo>
                    <a:pt x="420" y="271"/>
                    <a:pt x="422" y="276"/>
                    <a:pt x="424" y="276"/>
                  </a:cubicBezTo>
                  <a:cubicBezTo>
                    <a:pt x="425" y="276"/>
                    <a:pt x="430" y="277"/>
                    <a:pt x="431" y="276"/>
                  </a:cubicBezTo>
                  <a:cubicBezTo>
                    <a:pt x="431" y="276"/>
                    <a:pt x="428" y="268"/>
                    <a:pt x="427" y="265"/>
                  </a:cubicBezTo>
                  <a:cubicBezTo>
                    <a:pt x="427" y="262"/>
                    <a:pt x="426" y="259"/>
                    <a:pt x="428" y="261"/>
                  </a:cubicBezTo>
                  <a:cubicBezTo>
                    <a:pt x="430" y="264"/>
                    <a:pt x="435" y="275"/>
                    <a:pt x="438" y="278"/>
                  </a:cubicBezTo>
                  <a:cubicBezTo>
                    <a:pt x="441" y="280"/>
                    <a:pt x="442" y="283"/>
                    <a:pt x="444" y="281"/>
                  </a:cubicBezTo>
                  <a:cubicBezTo>
                    <a:pt x="446" y="279"/>
                    <a:pt x="449" y="274"/>
                    <a:pt x="447" y="277"/>
                  </a:cubicBezTo>
                  <a:cubicBezTo>
                    <a:pt x="446" y="280"/>
                    <a:pt x="448" y="284"/>
                    <a:pt x="451" y="287"/>
                  </a:cubicBezTo>
                  <a:cubicBezTo>
                    <a:pt x="455" y="289"/>
                    <a:pt x="455" y="291"/>
                    <a:pt x="456" y="291"/>
                  </a:cubicBezTo>
                  <a:cubicBezTo>
                    <a:pt x="458" y="291"/>
                    <a:pt x="456" y="292"/>
                    <a:pt x="455" y="293"/>
                  </a:cubicBezTo>
                  <a:cubicBezTo>
                    <a:pt x="454" y="294"/>
                    <a:pt x="456" y="296"/>
                    <a:pt x="457" y="296"/>
                  </a:cubicBezTo>
                  <a:cubicBezTo>
                    <a:pt x="458" y="296"/>
                    <a:pt x="458" y="297"/>
                    <a:pt x="457" y="298"/>
                  </a:cubicBezTo>
                  <a:cubicBezTo>
                    <a:pt x="455" y="299"/>
                    <a:pt x="454" y="300"/>
                    <a:pt x="455" y="301"/>
                  </a:cubicBezTo>
                  <a:cubicBezTo>
                    <a:pt x="457" y="301"/>
                    <a:pt x="461" y="304"/>
                    <a:pt x="463" y="306"/>
                  </a:cubicBezTo>
                  <a:cubicBezTo>
                    <a:pt x="465" y="308"/>
                    <a:pt x="473" y="318"/>
                    <a:pt x="474" y="318"/>
                  </a:cubicBezTo>
                  <a:cubicBezTo>
                    <a:pt x="475" y="318"/>
                    <a:pt x="478" y="317"/>
                    <a:pt x="477" y="318"/>
                  </a:cubicBezTo>
                  <a:cubicBezTo>
                    <a:pt x="476" y="319"/>
                    <a:pt x="472" y="326"/>
                    <a:pt x="472" y="328"/>
                  </a:cubicBezTo>
                  <a:cubicBezTo>
                    <a:pt x="473" y="330"/>
                    <a:pt x="475" y="330"/>
                    <a:pt x="475" y="328"/>
                  </a:cubicBezTo>
                  <a:cubicBezTo>
                    <a:pt x="476" y="325"/>
                    <a:pt x="477" y="323"/>
                    <a:pt x="478" y="328"/>
                  </a:cubicBezTo>
                  <a:cubicBezTo>
                    <a:pt x="480" y="332"/>
                    <a:pt x="481" y="335"/>
                    <a:pt x="482" y="333"/>
                  </a:cubicBezTo>
                  <a:cubicBezTo>
                    <a:pt x="482" y="332"/>
                    <a:pt x="482" y="329"/>
                    <a:pt x="482" y="330"/>
                  </a:cubicBezTo>
                  <a:cubicBezTo>
                    <a:pt x="483" y="332"/>
                    <a:pt x="484" y="335"/>
                    <a:pt x="486" y="335"/>
                  </a:cubicBezTo>
                  <a:cubicBezTo>
                    <a:pt x="488" y="335"/>
                    <a:pt x="487" y="334"/>
                    <a:pt x="489" y="336"/>
                  </a:cubicBezTo>
                  <a:cubicBezTo>
                    <a:pt x="492" y="339"/>
                    <a:pt x="497" y="339"/>
                    <a:pt x="498" y="338"/>
                  </a:cubicBezTo>
                  <a:cubicBezTo>
                    <a:pt x="499" y="336"/>
                    <a:pt x="499" y="333"/>
                    <a:pt x="499" y="335"/>
                  </a:cubicBezTo>
                  <a:cubicBezTo>
                    <a:pt x="499" y="335"/>
                    <a:pt x="500" y="336"/>
                    <a:pt x="500" y="337"/>
                  </a:cubicBezTo>
                  <a:cubicBezTo>
                    <a:pt x="501" y="335"/>
                    <a:pt x="501" y="333"/>
                    <a:pt x="501" y="33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7" name="Freeform 737"/>
            <p:cNvSpPr>
              <a:spLocks/>
            </p:cNvSpPr>
            <p:nvPr/>
          </p:nvSpPr>
          <p:spPr bwMode="auto">
            <a:xfrm>
              <a:off x="6688138" y="3383558"/>
              <a:ext cx="1444625" cy="715962"/>
            </a:xfrm>
            <a:custGeom>
              <a:avLst/>
              <a:gdLst/>
              <a:ahLst/>
              <a:cxnLst>
                <a:cxn ang="0">
                  <a:pos x="261" y="293"/>
                </a:cxn>
                <a:cxn ang="0">
                  <a:pos x="320" y="327"/>
                </a:cxn>
                <a:cxn ang="0">
                  <a:pos x="357" y="338"/>
                </a:cxn>
                <a:cxn ang="0">
                  <a:pos x="387" y="317"/>
                </a:cxn>
                <a:cxn ang="0">
                  <a:pos x="418" y="307"/>
                </a:cxn>
                <a:cxn ang="0">
                  <a:pos x="462" y="316"/>
                </a:cxn>
                <a:cxn ang="0">
                  <a:pos x="458" y="301"/>
                </a:cxn>
                <a:cxn ang="0">
                  <a:pos x="473" y="297"/>
                </a:cxn>
                <a:cxn ang="0">
                  <a:pos x="515" y="305"/>
                </a:cxn>
                <a:cxn ang="0">
                  <a:pos x="548" y="330"/>
                </a:cxn>
                <a:cxn ang="0">
                  <a:pos x="560" y="350"/>
                </a:cxn>
                <a:cxn ang="0">
                  <a:pos x="576" y="374"/>
                </a:cxn>
                <a:cxn ang="0">
                  <a:pos x="568" y="308"/>
                </a:cxn>
                <a:cxn ang="0">
                  <a:pos x="595" y="251"/>
                </a:cxn>
                <a:cxn ang="0">
                  <a:pos x="632" y="229"/>
                </a:cxn>
                <a:cxn ang="0">
                  <a:pos x="629" y="221"/>
                </a:cxn>
                <a:cxn ang="0">
                  <a:pos x="638" y="215"/>
                </a:cxn>
                <a:cxn ang="0">
                  <a:pos x="633" y="213"/>
                </a:cxn>
                <a:cxn ang="0">
                  <a:pos x="627" y="198"/>
                </a:cxn>
                <a:cxn ang="0">
                  <a:pos x="619" y="180"/>
                </a:cxn>
                <a:cxn ang="0">
                  <a:pos x="628" y="179"/>
                </a:cxn>
                <a:cxn ang="0">
                  <a:pos x="635" y="178"/>
                </a:cxn>
                <a:cxn ang="0">
                  <a:pos x="649" y="175"/>
                </a:cxn>
                <a:cxn ang="0">
                  <a:pos x="648" y="165"/>
                </a:cxn>
                <a:cxn ang="0">
                  <a:pos x="663" y="137"/>
                </a:cxn>
                <a:cxn ang="0">
                  <a:pos x="697" y="130"/>
                </a:cxn>
                <a:cxn ang="0">
                  <a:pos x="711" y="128"/>
                </a:cxn>
                <a:cxn ang="0">
                  <a:pos x="709" y="124"/>
                </a:cxn>
                <a:cxn ang="0">
                  <a:pos x="709" y="100"/>
                </a:cxn>
                <a:cxn ang="0">
                  <a:pos x="728" y="88"/>
                </a:cxn>
                <a:cxn ang="0">
                  <a:pos x="756" y="75"/>
                </a:cxn>
                <a:cxn ang="0">
                  <a:pos x="738" y="35"/>
                </a:cxn>
                <a:cxn ang="0">
                  <a:pos x="711" y="57"/>
                </a:cxn>
                <a:cxn ang="0">
                  <a:pos x="632" y="88"/>
                </a:cxn>
                <a:cxn ang="0">
                  <a:pos x="595" y="102"/>
                </a:cxn>
                <a:cxn ang="0">
                  <a:pos x="547" y="128"/>
                </a:cxn>
                <a:cxn ang="0">
                  <a:pos x="551" y="106"/>
                </a:cxn>
                <a:cxn ang="0">
                  <a:pos x="533" y="91"/>
                </a:cxn>
                <a:cxn ang="0">
                  <a:pos x="512" y="74"/>
                </a:cxn>
                <a:cxn ang="0">
                  <a:pos x="492" y="124"/>
                </a:cxn>
                <a:cxn ang="0">
                  <a:pos x="480" y="79"/>
                </a:cxn>
                <a:cxn ang="0">
                  <a:pos x="527" y="51"/>
                </a:cxn>
                <a:cxn ang="0">
                  <a:pos x="475" y="40"/>
                </a:cxn>
                <a:cxn ang="0">
                  <a:pos x="441" y="42"/>
                </a:cxn>
                <a:cxn ang="0">
                  <a:pos x="442" y="20"/>
                </a:cxn>
                <a:cxn ang="0">
                  <a:pos x="402" y="14"/>
                </a:cxn>
                <a:cxn ang="0">
                  <a:pos x="26" y="8"/>
                </a:cxn>
                <a:cxn ang="0">
                  <a:pos x="26" y="24"/>
                </a:cxn>
                <a:cxn ang="0">
                  <a:pos x="18" y="53"/>
                </a:cxn>
                <a:cxn ang="0">
                  <a:pos x="6" y="121"/>
                </a:cxn>
                <a:cxn ang="0">
                  <a:pos x="23" y="179"/>
                </a:cxn>
                <a:cxn ang="0">
                  <a:pos x="34" y="199"/>
                </a:cxn>
                <a:cxn ang="0">
                  <a:pos x="75" y="243"/>
                </a:cxn>
                <a:cxn ang="0">
                  <a:pos x="178" y="282"/>
                </a:cxn>
              </a:cxnLst>
              <a:rect l="0" t="0" r="r" b="b"/>
              <a:pathLst>
                <a:path w="757" h="375">
                  <a:moveTo>
                    <a:pt x="178" y="282"/>
                  </a:moveTo>
                  <a:cubicBezTo>
                    <a:pt x="216" y="283"/>
                    <a:pt x="216" y="283"/>
                    <a:pt x="216" y="283"/>
                  </a:cubicBezTo>
                  <a:cubicBezTo>
                    <a:pt x="219" y="277"/>
                    <a:pt x="219" y="277"/>
                    <a:pt x="219" y="277"/>
                  </a:cubicBezTo>
                  <a:cubicBezTo>
                    <a:pt x="238" y="277"/>
                    <a:pt x="238" y="277"/>
                    <a:pt x="238" y="277"/>
                  </a:cubicBezTo>
                  <a:cubicBezTo>
                    <a:pt x="261" y="293"/>
                    <a:pt x="261" y="293"/>
                    <a:pt x="261" y="293"/>
                  </a:cubicBezTo>
                  <a:cubicBezTo>
                    <a:pt x="261" y="293"/>
                    <a:pt x="264" y="307"/>
                    <a:pt x="266" y="309"/>
                  </a:cubicBezTo>
                  <a:cubicBezTo>
                    <a:pt x="269" y="311"/>
                    <a:pt x="278" y="316"/>
                    <a:pt x="281" y="316"/>
                  </a:cubicBezTo>
                  <a:cubicBezTo>
                    <a:pt x="284" y="316"/>
                    <a:pt x="287" y="304"/>
                    <a:pt x="292" y="305"/>
                  </a:cubicBezTo>
                  <a:cubicBezTo>
                    <a:pt x="297" y="305"/>
                    <a:pt x="309" y="307"/>
                    <a:pt x="311" y="312"/>
                  </a:cubicBezTo>
                  <a:cubicBezTo>
                    <a:pt x="314" y="317"/>
                    <a:pt x="314" y="323"/>
                    <a:pt x="320" y="327"/>
                  </a:cubicBezTo>
                  <a:cubicBezTo>
                    <a:pt x="325" y="331"/>
                    <a:pt x="331" y="336"/>
                    <a:pt x="331" y="342"/>
                  </a:cubicBezTo>
                  <a:cubicBezTo>
                    <a:pt x="331" y="347"/>
                    <a:pt x="334" y="351"/>
                    <a:pt x="337" y="353"/>
                  </a:cubicBezTo>
                  <a:cubicBezTo>
                    <a:pt x="339" y="354"/>
                    <a:pt x="351" y="357"/>
                    <a:pt x="360" y="359"/>
                  </a:cubicBezTo>
                  <a:cubicBezTo>
                    <a:pt x="359" y="353"/>
                    <a:pt x="355" y="344"/>
                    <a:pt x="354" y="341"/>
                  </a:cubicBezTo>
                  <a:cubicBezTo>
                    <a:pt x="354" y="338"/>
                    <a:pt x="355" y="342"/>
                    <a:pt x="357" y="338"/>
                  </a:cubicBezTo>
                  <a:cubicBezTo>
                    <a:pt x="359" y="335"/>
                    <a:pt x="356" y="334"/>
                    <a:pt x="358" y="333"/>
                  </a:cubicBezTo>
                  <a:cubicBezTo>
                    <a:pt x="359" y="332"/>
                    <a:pt x="360" y="332"/>
                    <a:pt x="362" y="331"/>
                  </a:cubicBezTo>
                  <a:cubicBezTo>
                    <a:pt x="364" y="329"/>
                    <a:pt x="370" y="327"/>
                    <a:pt x="370" y="323"/>
                  </a:cubicBezTo>
                  <a:cubicBezTo>
                    <a:pt x="371" y="320"/>
                    <a:pt x="372" y="321"/>
                    <a:pt x="373" y="322"/>
                  </a:cubicBezTo>
                  <a:cubicBezTo>
                    <a:pt x="375" y="323"/>
                    <a:pt x="382" y="319"/>
                    <a:pt x="387" y="317"/>
                  </a:cubicBezTo>
                  <a:cubicBezTo>
                    <a:pt x="391" y="314"/>
                    <a:pt x="394" y="311"/>
                    <a:pt x="392" y="310"/>
                  </a:cubicBezTo>
                  <a:cubicBezTo>
                    <a:pt x="390" y="309"/>
                    <a:pt x="385" y="306"/>
                    <a:pt x="389" y="307"/>
                  </a:cubicBezTo>
                  <a:cubicBezTo>
                    <a:pt x="393" y="308"/>
                    <a:pt x="393" y="310"/>
                    <a:pt x="397" y="309"/>
                  </a:cubicBezTo>
                  <a:cubicBezTo>
                    <a:pt x="400" y="307"/>
                    <a:pt x="401" y="304"/>
                    <a:pt x="406" y="305"/>
                  </a:cubicBezTo>
                  <a:cubicBezTo>
                    <a:pt x="411" y="305"/>
                    <a:pt x="415" y="305"/>
                    <a:pt x="418" y="307"/>
                  </a:cubicBezTo>
                  <a:cubicBezTo>
                    <a:pt x="421" y="310"/>
                    <a:pt x="423" y="310"/>
                    <a:pt x="425" y="309"/>
                  </a:cubicBezTo>
                  <a:cubicBezTo>
                    <a:pt x="427" y="307"/>
                    <a:pt x="429" y="306"/>
                    <a:pt x="433" y="307"/>
                  </a:cubicBezTo>
                  <a:cubicBezTo>
                    <a:pt x="436" y="309"/>
                    <a:pt x="440" y="314"/>
                    <a:pt x="443" y="314"/>
                  </a:cubicBezTo>
                  <a:cubicBezTo>
                    <a:pt x="446" y="314"/>
                    <a:pt x="451" y="307"/>
                    <a:pt x="453" y="308"/>
                  </a:cubicBezTo>
                  <a:cubicBezTo>
                    <a:pt x="455" y="309"/>
                    <a:pt x="462" y="315"/>
                    <a:pt x="462" y="316"/>
                  </a:cubicBezTo>
                  <a:cubicBezTo>
                    <a:pt x="462" y="317"/>
                    <a:pt x="465" y="315"/>
                    <a:pt x="465" y="314"/>
                  </a:cubicBezTo>
                  <a:cubicBezTo>
                    <a:pt x="466" y="313"/>
                    <a:pt x="466" y="314"/>
                    <a:pt x="464" y="312"/>
                  </a:cubicBezTo>
                  <a:cubicBezTo>
                    <a:pt x="462" y="310"/>
                    <a:pt x="457" y="308"/>
                    <a:pt x="459" y="307"/>
                  </a:cubicBezTo>
                  <a:cubicBezTo>
                    <a:pt x="461" y="305"/>
                    <a:pt x="462" y="307"/>
                    <a:pt x="460" y="305"/>
                  </a:cubicBezTo>
                  <a:cubicBezTo>
                    <a:pt x="459" y="303"/>
                    <a:pt x="458" y="302"/>
                    <a:pt x="458" y="301"/>
                  </a:cubicBezTo>
                  <a:cubicBezTo>
                    <a:pt x="458" y="300"/>
                    <a:pt x="457" y="299"/>
                    <a:pt x="456" y="300"/>
                  </a:cubicBezTo>
                  <a:cubicBezTo>
                    <a:pt x="454" y="301"/>
                    <a:pt x="447" y="301"/>
                    <a:pt x="447" y="299"/>
                  </a:cubicBezTo>
                  <a:cubicBezTo>
                    <a:pt x="448" y="297"/>
                    <a:pt x="451" y="296"/>
                    <a:pt x="453" y="297"/>
                  </a:cubicBezTo>
                  <a:cubicBezTo>
                    <a:pt x="454" y="298"/>
                    <a:pt x="455" y="300"/>
                    <a:pt x="460" y="299"/>
                  </a:cubicBezTo>
                  <a:cubicBezTo>
                    <a:pt x="464" y="297"/>
                    <a:pt x="469" y="297"/>
                    <a:pt x="473" y="297"/>
                  </a:cubicBezTo>
                  <a:cubicBezTo>
                    <a:pt x="477" y="297"/>
                    <a:pt x="479" y="295"/>
                    <a:pt x="481" y="296"/>
                  </a:cubicBezTo>
                  <a:cubicBezTo>
                    <a:pt x="482" y="297"/>
                    <a:pt x="481" y="298"/>
                    <a:pt x="483" y="298"/>
                  </a:cubicBezTo>
                  <a:cubicBezTo>
                    <a:pt x="485" y="298"/>
                    <a:pt x="488" y="297"/>
                    <a:pt x="493" y="297"/>
                  </a:cubicBezTo>
                  <a:cubicBezTo>
                    <a:pt x="497" y="297"/>
                    <a:pt x="504" y="296"/>
                    <a:pt x="508" y="298"/>
                  </a:cubicBezTo>
                  <a:cubicBezTo>
                    <a:pt x="511" y="300"/>
                    <a:pt x="512" y="304"/>
                    <a:pt x="515" y="305"/>
                  </a:cubicBezTo>
                  <a:cubicBezTo>
                    <a:pt x="517" y="307"/>
                    <a:pt x="517" y="307"/>
                    <a:pt x="521" y="306"/>
                  </a:cubicBezTo>
                  <a:cubicBezTo>
                    <a:pt x="524" y="305"/>
                    <a:pt x="529" y="301"/>
                    <a:pt x="530" y="301"/>
                  </a:cubicBezTo>
                  <a:cubicBezTo>
                    <a:pt x="532" y="302"/>
                    <a:pt x="537" y="309"/>
                    <a:pt x="540" y="311"/>
                  </a:cubicBezTo>
                  <a:cubicBezTo>
                    <a:pt x="544" y="313"/>
                    <a:pt x="550" y="318"/>
                    <a:pt x="549" y="320"/>
                  </a:cubicBezTo>
                  <a:cubicBezTo>
                    <a:pt x="549" y="323"/>
                    <a:pt x="548" y="327"/>
                    <a:pt x="548" y="330"/>
                  </a:cubicBezTo>
                  <a:cubicBezTo>
                    <a:pt x="548" y="332"/>
                    <a:pt x="550" y="333"/>
                    <a:pt x="551" y="334"/>
                  </a:cubicBezTo>
                  <a:cubicBezTo>
                    <a:pt x="552" y="335"/>
                    <a:pt x="550" y="333"/>
                    <a:pt x="550" y="337"/>
                  </a:cubicBezTo>
                  <a:cubicBezTo>
                    <a:pt x="550" y="340"/>
                    <a:pt x="550" y="343"/>
                    <a:pt x="552" y="345"/>
                  </a:cubicBezTo>
                  <a:cubicBezTo>
                    <a:pt x="555" y="347"/>
                    <a:pt x="557" y="347"/>
                    <a:pt x="557" y="349"/>
                  </a:cubicBezTo>
                  <a:cubicBezTo>
                    <a:pt x="557" y="350"/>
                    <a:pt x="559" y="349"/>
                    <a:pt x="560" y="350"/>
                  </a:cubicBezTo>
                  <a:cubicBezTo>
                    <a:pt x="560" y="351"/>
                    <a:pt x="558" y="354"/>
                    <a:pt x="560" y="357"/>
                  </a:cubicBezTo>
                  <a:cubicBezTo>
                    <a:pt x="562" y="361"/>
                    <a:pt x="565" y="361"/>
                    <a:pt x="566" y="363"/>
                  </a:cubicBezTo>
                  <a:cubicBezTo>
                    <a:pt x="568" y="364"/>
                    <a:pt x="571" y="372"/>
                    <a:pt x="572" y="372"/>
                  </a:cubicBezTo>
                  <a:cubicBezTo>
                    <a:pt x="573" y="373"/>
                    <a:pt x="576" y="369"/>
                    <a:pt x="577" y="370"/>
                  </a:cubicBezTo>
                  <a:cubicBezTo>
                    <a:pt x="578" y="370"/>
                    <a:pt x="577" y="373"/>
                    <a:pt x="576" y="374"/>
                  </a:cubicBezTo>
                  <a:cubicBezTo>
                    <a:pt x="576" y="375"/>
                    <a:pt x="579" y="375"/>
                    <a:pt x="579" y="373"/>
                  </a:cubicBezTo>
                  <a:cubicBezTo>
                    <a:pt x="579" y="371"/>
                    <a:pt x="578" y="366"/>
                    <a:pt x="581" y="362"/>
                  </a:cubicBezTo>
                  <a:cubicBezTo>
                    <a:pt x="583" y="357"/>
                    <a:pt x="584" y="345"/>
                    <a:pt x="580" y="339"/>
                  </a:cubicBezTo>
                  <a:cubicBezTo>
                    <a:pt x="577" y="333"/>
                    <a:pt x="575" y="329"/>
                    <a:pt x="574" y="325"/>
                  </a:cubicBezTo>
                  <a:cubicBezTo>
                    <a:pt x="573" y="320"/>
                    <a:pt x="570" y="313"/>
                    <a:pt x="568" y="308"/>
                  </a:cubicBezTo>
                  <a:cubicBezTo>
                    <a:pt x="566" y="303"/>
                    <a:pt x="562" y="293"/>
                    <a:pt x="563" y="287"/>
                  </a:cubicBezTo>
                  <a:cubicBezTo>
                    <a:pt x="564" y="280"/>
                    <a:pt x="569" y="276"/>
                    <a:pt x="572" y="272"/>
                  </a:cubicBezTo>
                  <a:cubicBezTo>
                    <a:pt x="575" y="267"/>
                    <a:pt x="581" y="265"/>
                    <a:pt x="584" y="263"/>
                  </a:cubicBezTo>
                  <a:cubicBezTo>
                    <a:pt x="586" y="260"/>
                    <a:pt x="590" y="258"/>
                    <a:pt x="592" y="255"/>
                  </a:cubicBezTo>
                  <a:cubicBezTo>
                    <a:pt x="594" y="253"/>
                    <a:pt x="593" y="252"/>
                    <a:pt x="595" y="251"/>
                  </a:cubicBezTo>
                  <a:cubicBezTo>
                    <a:pt x="597" y="249"/>
                    <a:pt x="600" y="247"/>
                    <a:pt x="604" y="246"/>
                  </a:cubicBezTo>
                  <a:cubicBezTo>
                    <a:pt x="607" y="245"/>
                    <a:pt x="609" y="244"/>
                    <a:pt x="611" y="243"/>
                  </a:cubicBezTo>
                  <a:cubicBezTo>
                    <a:pt x="612" y="242"/>
                    <a:pt x="618" y="236"/>
                    <a:pt x="621" y="234"/>
                  </a:cubicBezTo>
                  <a:cubicBezTo>
                    <a:pt x="624" y="232"/>
                    <a:pt x="630" y="234"/>
                    <a:pt x="631" y="232"/>
                  </a:cubicBezTo>
                  <a:cubicBezTo>
                    <a:pt x="633" y="230"/>
                    <a:pt x="634" y="228"/>
                    <a:pt x="632" y="229"/>
                  </a:cubicBezTo>
                  <a:cubicBezTo>
                    <a:pt x="630" y="230"/>
                    <a:pt x="623" y="231"/>
                    <a:pt x="624" y="230"/>
                  </a:cubicBezTo>
                  <a:cubicBezTo>
                    <a:pt x="625" y="229"/>
                    <a:pt x="627" y="229"/>
                    <a:pt x="628" y="228"/>
                  </a:cubicBezTo>
                  <a:cubicBezTo>
                    <a:pt x="628" y="227"/>
                    <a:pt x="627" y="225"/>
                    <a:pt x="626" y="224"/>
                  </a:cubicBezTo>
                  <a:cubicBezTo>
                    <a:pt x="625" y="222"/>
                    <a:pt x="625" y="221"/>
                    <a:pt x="627" y="221"/>
                  </a:cubicBezTo>
                  <a:cubicBezTo>
                    <a:pt x="629" y="222"/>
                    <a:pt x="629" y="222"/>
                    <a:pt x="629" y="221"/>
                  </a:cubicBezTo>
                  <a:cubicBezTo>
                    <a:pt x="629" y="220"/>
                    <a:pt x="630" y="219"/>
                    <a:pt x="630" y="220"/>
                  </a:cubicBezTo>
                  <a:cubicBezTo>
                    <a:pt x="630" y="222"/>
                    <a:pt x="630" y="224"/>
                    <a:pt x="632" y="224"/>
                  </a:cubicBezTo>
                  <a:cubicBezTo>
                    <a:pt x="634" y="224"/>
                    <a:pt x="635" y="222"/>
                    <a:pt x="638" y="220"/>
                  </a:cubicBezTo>
                  <a:cubicBezTo>
                    <a:pt x="640" y="218"/>
                    <a:pt x="641" y="215"/>
                    <a:pt x="641" y="214"/>
                  </a:cubicBezTo>
                  <a:cubicBezTo>
                    <a:pt x="641" y="213"/>
                    <a:pt x="639" y="214"/>
                    <a:pt x="638" y="215"/>
                  </a:cubicBezTo>
                  <a:cubicBezTo>
                    <a:pt x="637" y="216"/>
                    <a:pt x="635" y="217"/>
                    <a:pt x="635" y="216"/>
                  </a:cubicBezTo>
                  <a:cubicBezTo>
                    <a:pt x="634" y="215"/>
                    <a:pt x="635" y="215"/>
                    <a:pt x="632" y="214"/>
                  </a:cubicBezTo>
                  <a:cubicBezTo>
                    <a:pt x="630" y="214"/>
                    <a:pt x="627" y="215"/>
                    <a:pt x="627" y="214"/>
                  </a:cubicBezTo>
                  <a:cubicBezTo>
                    <a:pt x="626" y="213"/>
                    <a:pt x="625" y="211"/>
                    <a:pt x="627" y="212"/>
                  </a:cubicBezTo>
                  <a:cubicBezTo>
                    <a:pt x="629" y="213"/>
                    <a:pt x="631" y="215"/>
                    <a:pt x="633" y="213"/>
                  </a:cubicBezTo>
                  <a:cubicBezTo>
                    <a:pt x="634" y="210"/>
                    <a:pt x="635" y="210"/>
                    <a:pt x="637" y="211"/>
                  </a:cubicBezTo>
                  <a:cubicBezTo>
                    <a:pt x="639" y="211"/>
                    <a:pt x="639" y="211"/>
                    <a:pt x="638" y="209"/>
                  </a:cubicBezTo>
                  <a:cubicBezTo>
                    <a:pt x="636" y="207"/>
                    <a:pt x="636" y="207"/>
                    <a:pt x="636" y="205"/>
                  </a:cubicBezTo>
                  <a:cubicBezTo>
                    <a:pt x="637" y="203"/>
                    <a:pt x="637" y="201"/>
                    <a:pt x="635" y="200"/>
                  </a:cubicBezTo>
                  <a:cubicBezTo>
                    <a:pt x="634" y="199"/>
                    <a:pt x="629" y="200"/>
                    <a:pt x="627" y="198"/>
                  </a:cubicBezTo>
                  <a:cubicBezTo>
                    <a:pt x="625" y="196"/>
                    <a:pt x="623" y="195"/>
                    <a:pt x="622" y="194"/>
                  </a:cubicBezTo>
                  <a:cubicBezTo>
                    <a:pt x="620" y="193"/>
                    <a:pt x="623" y="193"/>
                    <a:pt x="624" y="193"/>
                  </a:cubicBezTo>
                  <a:cubicBezTo>
                    <a:pt x="626" y="193"/>
                    <a:pt x="630" y="194"/>
                    <a:pt x="631" y="193"/>
                  </a:cubicBezTo>
                  <a:cubicBezTo>
                    <a:pt x="632" y="192"/>
                    <a:pt x="631" y="190"/>
                    <a:pt x="630" y="189"/>
                  </a:cubicBezTo>
                  <a:cubicBezTo>
                    <a:pt x="628" y="188"/>
                    <a:pt x="620" y="182"/>
                    <a:pt x="619" y="180"/>
                  </a:cubicBezTo>
                  <a:cubicBezTo>
                    <a:pt x="618" y="177"/>
                    <a:pt x="618" y="175"/>
                    <a:pt x="620" y="174"/>
                  </a:cubicBezTo>
                  <a:cubicBezTo>
                    <a:pt x="621" y="172"/>
                    <a:pt x="622" y="170"/>
                    <a:pt x="622" y="168"/>
                  </a:cubicBezTo>
                  <a:cubicBezTo>
                    <a:pt x="622" y="167"/>
                    <a:pt x="624" y="170"/>
                    <a:pt x="623" y="171"/>
                  </a:cubicBezTo>
                  <a:cubicBezTo>
                    <a:pt x="623" y="173"/>
                    <a:pt x="621" y="173"/>
                    <a:pt x="622" y="174"/>
                  </a:cubicBezTo>
                  <a:cubicBezTo>
                    <a:pt x="623" y="176"/>
                    <a:pt x="627" y="180"/>
                    <a:pt x="628" y="179"/>
                  </a:cubicBezTo>
                  <a:cubicBezTo>
                    <a:pt x="629" y="179"/>
                    <a:pt x="629" y="176"/>
                    <a:pt x="629" y="173"/>
                  </a:cubicBezTo>
                  <a:cubicBezTo>
                    <a:pt x="630" y="170"/>
                    <a:pt x="629" y="166"/>
                    <a:pt x="630" y="164"/>
                  </a:cubicBezTo>
                  <a:cubicBezTo>
                    <a:pt x="632" y="163"/>
                    <a:pt x="636" y="158"/>
                    <a:pt x="636" y="159"/>
                  </a:cubicBezTo>
                  <a:cubicBezTo>
                    <a:pt x="636" y="161"/>
                    <a:pt x="632" y="161"/>
                    <a:pt x="633" y="167"/>
                  </a:cubicBezTo>
                  <a:cubicBezTo>
                    <a:pt x="634" y="173"/>
                    <a:pt x="632" y="175"/>
                    <a:pt x="635" y="178"/>
                  </a:cubicBezTo>
                  <a:cubicBezTo>
                    <a:pt x="638" y="180"/>
                    <a:pt x="641" y="184"/>
                    <a:pt x="641" y="186"/>
                  </a:cubicBezTo>
                  <a:cubicBezTo>
                    <a:pt x="641" y="189"/>
                    <a:pt x="637" y="191"/>
                    <a:pt x="636" y="194"/>
                  </a:cubicBezTo>
                  <a:cubicBezTo>
                    <a:pt x="636" y="197"/>
                    <a:pt x="636" y="198"/>
                    <a:pt x="637" y="197"/>
                  </a:cubicBezTo>
                  <a:cubicBezTo>
                    <a:pt x="637" y="196"/>
                    <a:pt x="640" y="191"/>
                    <a:pt x="642" y="189"/>
                  </a:cubicBezTo>
                  <a:cubicBezTo>
                    <a:pt x="644" y="187"/>
                    <a:pt x="650" y="179"/>
                    <a:pt x="649" y="175"/>
                  </a:cubicBezTo>
                  <a:cubicBezTo>
                    <a:pt x="648" y="172"/>
                    <a:pt x="642" y="164"/>
                    <a:pt x="642" y="161"/>
                  </a:cubicBezTo>
                  <a:cubicBezTo>
                    <a:pt x="641" y="159"/>
                    <a:pt x="641" y="157"/>
                    <a:pt x="643" y="156"/>
                  </a:cubicBezTo>
                  <a:cubicBezTo>
                    <a:pt x="646" y="154"/>
                    <a:pt x="650" y="154"/>
                    <a:pt x="648" y="155"/>
                  </a:cubicBezTo>
                  <a:cubicBezTo>
                    <a:pt x="645" y="157"/>
                    <a:pt x="644" y="156"/>
                    <a:pt x="644" y="159"/>
                  </a:cubicBezTo>
                  <a:cubicBezTo>
                    <a:pt x="644" y="162"/>
                    <a:pt x="646" y="163"/>
                    <a:pt x="648" y="165"/>
                  </a:cubicBezTo>
                  <a:cubicBezTo>
                    <a:pt x="650" y="167"/>
                    <a:pt x="651" y="170"/>
                    <a:pt x="652" y="167"/>
                  </a:cubicBezTo>
                  <a:cubicBezTo>
                    <a:pt x="654" y="165"/>
                    <a:pt x="657" y="162"/>
                    <a:pt x="659" y="158"/>
                  </a:cubicBezTo>
                  <a:cubicBezTo>
                    <a:pt x="662" y="154"/>
                    <a:pt x="664" y="150"/>
                    <a:pt x="662" y="147"/>
                  </a:cubicBezTo>
                  <a:cubicBezTo>
                    <a:pt x="661" y="145"/>
                    <a:pt x="660" y="142"/>
                    <a:pt x="661" y="142"/>
                  </a:cubicBezTo>
                  <a:cubicBezTo>
                    <a:pt x="662" y="141"/>
                    <a:pt x="662" y="138"/>
                    <a:pt x="663" y="137"/>
                  </a:cubicBezTo>
                  <a:cubicBezTo>
                    <a:pt x="663" y="135"/>
                    <a:pt x="664" y="136"/>
                    <a:pt x="664" y="138"/>
                  </a:cubicBezTo>
                  <a:cubicBezTo>
                    <a:pt x="664" y="139"/>
                    <a:pt x="662" y="142"/>
                    <a:pt x="664" y="141"/>
                  </a:cubicBezTo>
                  <a:cubicBezTo>
                    <a:pt x="667" y="139"/>
                    <a:pt x="668" y="138"/>
                    <a:pt x="672" y="135"/>
                  </a:cubicBezTo>
                  <a:cubicBezTo>
                    <a:pt x="677" y="133"/>
                    <a:pt x="679" y="132"/>
                    <a:pt x="684" y="132"/>
                  </a:cubicBezTo>
                  <a:cubicBezTo>
                    <a:pt x="689" y="132"/>
                    <a:pt x="696" y="133"/>
                    <a:pt x="697" y="130"/>
                  </a:cubicBezTo>
                  <a:cubicBezTo>
                    <a:pt x="697" y="128"/>
                    <a:pt x="696" y="124"/>
                    <a:pt x="698" y="126"/>
                  </a:cubicBezTo>
                  <a:cubicBezTo>
                    <a:pt x="700" y="127"/>
                    <a:pt x="697" y="130"/>
                    <a:pt x="700" y="130"/>
                  </a:cubicBezTo>
                  <a:cubicBezTo>
                    <a:pt x="703" y="130"/>
                    <a:pt x="705" y="129"/>
                    <a:pt x="706" y="127"/>
                  </a:cubicBezTo>
                  <a:cubicBezTo>
                    <a:pt x="708" y="126"/>
                    <a:pt x="707" y="127"/>
                    <a:pt x="708" y="128"/>
                  </a:cubicBezTo>
                  <a:cubicBezTo>
                    <a:pt x="708" y="130"/>
                    <a:pt x="709" y="129"/>
                    <a:pt x="711" y="128"/>
                  </a:cubicBezTo>
                  <a:cubicBezTo>
                    <a:pt x="713" y="127"/>
                    <a:pt x="717" y="126"/>
                    <a:pt x="717" y="125"/>
                  </a:cubicBezTo>
                  <a:cubicBezTo>
                    <a:pt x="718" y="124"/>
                    <a:pt x="718" y="122"/>
                    <a:pt x="716" y="121"/>
                  </a:cubicBezTo>
                  <a:cubicBezTo>
                    <a:pt x="713" y="120"/>
                    <a:pt x="712" y="121"/>
                    <a:pt x="713" y="121"/>
                  </a:cubicBezTo>
                  <a:cubicBezTo>
                    <a:pt x="714" y="122"/>
                    <a:pt x="715" y="124"/>
                    <a:pt x="713" y="125"/>
                  </a:cubicBezTo>
                  <a:cubicBezTo>
                    <a:pt x="711" y="125"/>
                    <a:pt x="710" y="125"/>
                    <a:pt x="709" y="124"/>
                  </a:cubicBezTo>
                  <a:cubicBezTo>
                    <a:pt x="709" y="122"/>
                    <a:pt x="707" y="118"/>
                    <a:pt x="705" y="117"/>
                  </a:cubicBezTo>
                  <a:cubicBezTo>
                    <a:pt x="704" y="116"/>
                    <a:pt x="704" y="116"/>
                    <a:pt x="705" y="114"/>
                  </a:cubicBezTo>
                  <a:cubicBezTo>
                    <a:pt x="706" y="113"/>
                    <a:pt x="706" y="112"/>
                    <a:pt x="706" y="110"/>
                  </a:cubicBezTo>
                  <a:cubicBezTo>
                    <a:pt x="705" y="108"/>
                    <a:pt x="704" y="109"/>
                    <a:pt x="706" y="106"/>
                  </a:cubicBezTo>
                  <a:cubicBezTo>
                    <a:pt x="708" y="104"/>
                    <a:pt x="708" y="103"/>
                    <a:pt x="709" y="100"/>
                  </a:cubicBezTo>
                  <a:cubicBezTo>
                    <a:pt x="711" y="98"/>
                    <a:pt x="712" y="97"/>
                    <a:pt x="713" y="96"/>
                  </a:cubicBezTo>
                  <a:cubicBezTo>
                    <a:pt x="714" y="94"/>
                    <a:pt x="715" y="93"/>
                    <a:pt x="716" y="93"/>
                  </a:cubicBezTo>
                  <a:cubicBezTo>
                    <a:pt x="718" y="93"/>
                    <a:pt x="719" y="91"/>
                    <a:pt x="720" y="90"/>
                  </a:cubicBezTo>
                  <a:cubicBezTo>
                    <a:pt x="720" y="90"/>
                    <a:pt x="719" y="90"/>
                    <a:pt x="721" y="91"/>
                  </a:cubicBezTo>
                  <a:cubicBezTo>
                    <a:pt x="722" y="91"/>
                    <a:pt x="726" y="91"/>
                    <a:pt x="728" y="88"/>
                  </a:cubicBezTo>
                  <a:cubicBezTo>
                    <a:pt x="730" y="84"/>
                    <a:pt x="730" y="81"/>
                    <a:pt x="731" y="82"/>
                  </a:cubicBezTo>
                  <a:cubicBezTo>
                    <a:pt x="732" y="83"/>
                    <a:pt x="732" y="86"/>
                    <a:pt x="735" y="86"/>
                  </a:cubicBezTo>
                  <a:cubicBezTo>
                    <a:pt x="737" y="86"/>
                    <a:pt x="739" y="84"/>
                    <a:pt x="741" y="83"/>
                  </a:cubicBezTo>
                  <a:cubicBezTo>
                    <a:pt x="743" y="82"/>
                    <a:pt x="745" y="83"/>
                    <a:pt x="749" y="80"/>
                  </a:cubicBezTo>
                  <a:cubicBezTo>
                    <a:pt x="752" y="78"/>
                    <a:pt x="754" y="78"/>
                    <a:pt x="756" y="75"/>
                  </a:cubicBezTo>
                  <a:cubicBezTo>
                    <a:pt x="756" y="75"/>
                    <a:pt x="757" y="75"/>
                    <a:pt x="757" y="75"/>
                  </a:cubicBezTo>
                  <a:cubicBezTo>
                    <a:pt x="755" y="72"/>
                    <a:pt x="751" y="68"/>
                    <a:pt x="751" y="66"/>
                  </a:cubicBezTo>
                  <a:cubicBezTo>
                    <a:pt x="751" y="62"/>
                    <a:pt x="745" y="64"/>
                    <a:pt x="745" y="60"/>
                  </a:cubicBezTo>
                  <a:cubicBezTo>
                    <a:pt x="745" y="56"/>
                    <a:pt x="745" y="49"/>
                    <a:pt x="745" y="44"/>
                  </a:cubicBezTo>
                  <a:cubicBezTo>
                    <a:pt x="745" y="38"/>
                    <a:pt x="741" y="35"/>
                    <a:pt x="738" y="35"/>
                  </a:cubicBezTo>
                  <a:cubicBezTo>
                    <a:pt x="734" y="34"/>
                    <a:pt x="735" y="37"/>
                    <a:pt x="732" y="37"/>
                  </a:cubicBezTo>
                  <a:cubicBezTo>
                    <a:pt x="729" y="37"/>
                    <a:pt x="727" y="33"/>
                    <a:pt x="726" y="32"/>
                  </a:cubicBezTo>
                  <a:cubicBezTo>
                    <a:pt x="725" y="32"/>
                    <a:pt x="716" y="43"/>
                    <a:pt x="715" y="45"/>
                  </a:cubicBezTo>
                  <a:cubicBezTo>
                    <a:pt x="713" y="47"/>
                    <a:pt x="714" y="49"/>
                    <a:pt x="714" y="51"/>
                  </a:cubicBezTo>
                  <a:cubicBezTo>
                    <a:pt x="713" y="53"/>
                    <a:pt x="713" y="54"/>
                    <a:pt x="711" y="57"/>
                  </a:cubicBezTo>
                  <a:cubicBezTo>
                    <a:pt x="710" y="60"/>
                    <a:pt x="705" y="68"/>
                    <a:pt x="705" y="68"/>
                  </a:cubicBezTo>
                  <a:cubicBezTo>
                    <a:pt x="700" y="68"/>
                    <a:pt x="700" y="68"/>
                    <a:pt x="700" y="68"/>
                  </a:cubicBezTo>
                  <a:cubicBezTo>
                    <a:pt x="696" y="73"/>
                    <a:pt x="696" y="73"/>
                    <a:pt x="696" y="73"/>
                  </a:cubicBezTo>
                  <a:cubicBezTo>
                    <a:pt x="649" y="73"/>
                    <a:pt x="649" y="73"/>
                    <a:pt x="649" y="73"/>
                  </a:cubicBezTo>
                  <a:cubicBezTo>
                    <a:pt x="632" y="88"/>
                    <a:pt x="632" y="88"/>
                    <a:pt x="632" y="88"/>
                  </a:cubicBezTo>
                  <a:cubicBezTo>
                    <a:pt x="633" y="90"/>
                    <a:pt x="633" y="92"/>
                    <a:pt x="633" y="93"/>
                  </a:cubicBezTo>
                  <a:cubicBezTo>
                    <a:pt x="633" y="95"/>
                    <a:pt x="628" y="100"/>
                    <a:pt x="626" y="100"/>
                  </a:cubicBezTo>
                  <a:cubicBezTo>
                    <a:pt x="625" y="100"/>
                    <a:pt x="614" y="101"/>
                    <a:pt x="611" y="100"/>
                  </a:cubicBezTo>
                  <a:cubicBezTo>
                    <a:pt x="608" y="99"/>
                    <a:pt x="601" y="101"/>
                    <a:pt x="597" y="102"/>
                  </a:cubicBezTo>
                  <a:cubicBezTo>
                    <a:pt x="596" y="102"/>
                    <a:pt x="595" y="102"/>
                    <a:pt x="595" y="102"/>
                  </a:cubicBezTo>
                  <a:cubicBezTo>
                    <a:pt x="595" y="104"/>
                    <a:pt x="595" y="106"/>
                    <a:pt x="595" y="108"/>
                  </a:cubicBezTo>
                  <a:cubicBezTo>
                    <a:pt x="595" y="108"/>
                    <a:pt x="595" y="108"/>
                    <a:pt x="595" y="108"/>
                  </a:cubicBezTo>
                  <a:cubicBezTo>
                    <a:pt x="597" y="108"/>
                    <a:pt x="598" y="108"/>
                    <a:pt x="597" y="109"/>
                  </a:cubicBezTo>
                  <a:cubicBezTo>
                    <a:pt x="595" y="115"/>
                    <a:pt x="580" y="120"/>
                    <a:pt x="571" y="125"/>
                  </a:cubicBezTo>
                  <a:cubicBezTo>
                    <a:pt x="564" y="129"/>
                    <a:pt x="552" y="131"/>
                    <a:pt x="547" y="128"/>
                  </a:cubicBezTo>
                  <a:cubicBezTo>
                    <a:pt x="541" y="126"/>
                    <a:pt x="538" y="124"/>
                    <a:pt x="539" y="122"/>
                  </a:cubicBezTo>
                  <a:cubicBezTo>
                    <a:pt x="540" y="119"/>
                    <a:pt x="547" y="113"/>
                    <a:pt x="546" y="116"/>
                  </a:cubicBezTo>
                  <a:cubicBezTo>
                    <a:pt x="545" y="117"/>
                    <a:pt x="545" y="118"/>
                    <a:pt x="545" y="119"/>
                  </a:cubicBezTo>
                  <a:cubicBezTo>
                    <a:pt x="545" y="119"/>
                    <a:pt x="545" y="119"/>
                    <a:pt x="545" y="119"/>
                  </a:cubicBezTo>
                  <a:cubicBezTo>
                    <a:pt x="547" y="114"/>
                    <a:pt x="549" y="109"/>
                    <a:pt x="551" y="106"/>
                  </a:cubicBezTo>
                  <a:cubicBezTo>
                    <a:pt x="551" y="106"/>
                    <a:pt x="551" y="106"/>
                    <a:pt x="551" y="106"/>
                  </a:cubicBezTo>
                  <a:cubicBezTo>
                    <a:pt x="550" y="104"/>
                    <a:pt x="549" y="98"/>
                    <a:pt x="549" y="96"/>
                  </a:cubicBezTo>
                  <a:cubicBezTo>
                    <a:pt x="549" y="95"/>
                    <a:pt x="548" y="89"/>
                    <a:pt x="546" y="90"/>
                  </a:cubicBezTo>
                  <a:cubicBezTo>
                    <a:pt x="544" y="91"/>
                    <a:pt x="537" y="97"/>
                    <a:pt x="535" y="95"/>
                  </a:cubicBezTo>
                  <a:cubicBezTo>
                    <a:pt x="533" y="93"/>
                    <a:pt x="530" y="93"/>
                    <a:pt x="533" y="91"/>
                  </a:cubicBezTo>
                  <a:cubicBezTo>
                    <a:pt x="536" y="88"/>
                    <a:pt x="541" y="83"/>
                    <a:pt x="541" y="79"/>
                  </a:cubicBezTo>
                  <a:cubicBezTo>
                    <a:pt x="540" y="75"/>
                    <a:pt x="540" y="71"/>
                    <a:pt x="537" y="68"/>
                  </a:cubicBezTo>
                  <a:cubicBezTo>
                    <a:pt x="533" y="66"/>
                    <a:pt x="522" y="61"/>
                    <a:pt x="521" y="63"/>
                  </a:cubicBezTo>
                  <a:cubicBezTo>
                    <a:pt x="519" y="64"/>
                    <a:pt x="517" y="66"/>
                    <a:pt x="515" y="68"/>
                  </a:cubicBezTo>
                  <a:cubicBezTo>
                    <a:pt x="513" y="69"/>
                    <a:pt x="515" y="75"/>
                    <a:pt x="512" y="74"/>
                  </a:cubicBezTo>
                  <a:cubicBezTo>
                    <a:pt x="510" y="73"/>
                    <a:pt x="508" y="73"/>
                    <a:pt x="507" y="73"/>
                  </a:cubicBezTo>
                  <a:cubicBezTo>
                    <a:pt x="506" y="73"/>
                    <a:pt x="502" y="82"/>
                    <a:pt x="501" y="84"/>
                  </a:cubicBezTo>
                  <a:cubicBezTo>
                    <a:pt x="501" y="87"/>
                    <a:pt x="499" y="94"/>
                    <a:pt x="499" y="97"/>
                  </a:cubicBezTo>
                  <a:cubicBezTo>
                    <a:pt x="500" y="100"/>
                    <a:pt x="503" y="114"/>
                    <a:pt x="501" y="117"/>
                  </a:cubicBezTo>
                  <a:cubicBezTo>
                    <a:pt x="498" y="119"/>
                    <a:pt x="494" y="124"/>
                    <a:pt x="492" y="124"/>
                  </a:cubicBezTo>
                  <a:cubicBezTo>
                    <a:pt x="491" y="125"/>
                    <a:pt x="486" y="128"/>
                    <a:pt x="486" y="125"/>
                  </a:cubicBezTo>
                  <a:cubicBezTo>
                    <a:pt x="486" y="121"/>
                    <a:pt x="482" y="114"/>
                    <a:pt x="482" y="110"/>
                  </a:cubicBezTo>
                  <a:cubicBezTo>
                    <a:pt x="482" y="106"/>
                    <a:pt x="484" y="91"/>
                    <a:pt x="485" y="86"/>
                  </a:cubicBezTo>
                  <a:cubicBezTo>
                    <a:pt x="486" y="81"/>
                    <a:pt x="488" y="75"/>
                    <a:pt x="485" y="78"/>
                  </a:cubicBezTo>
                  <a:cubicBezTo>
                    <a:pt x="483" y="80"/>
                    <a:pt x="478" y="84"/>
                    <a:pt x="480" y="79"/>
                  </a:cubicBezTo>
                  <a:cubicBezTo>
                    <a:pt x="482" y="75"/>
                    <a:pt x="488" y="65"/>
                    <a:pt x="491" y="63"/>
                  </a:cubicBezTo>
                  <a:cubicBezTo>
                    <a:pt x="493" y="61"/>
                    <a:pt x="492" y="62"/>
                    <a:pt x="498" y="61"/>
                  </a:cubicBezTo>
                  <a:cubicBezTo>
                    <a:pt x="505" y="60"/>
                    <a:pt x="509" y="56"/>
                    <a:pt x="516" y="57"/>
                  </a:cubicBezTo>
                  <a:cubicBezTo>
                    <a:pt x="522" y="57"/>
                    <a:pt x="535" y="60"/>
                    <a:pt x="532" y="56"/>
                  </a:cubicBezTo>
                  <a:cubicBezTo>
                    <a:pt x="530" y="53"/>
                    <a:pt x="529" y="51"/>
                    <a:pt x="527" y="51"/>
                  </a:cubicBezTo>
                  <a:cubicBezTo>
                    <a:pt x="525" y="50"/>
                    <a:pt x="520" y="52"/>
                    <a:pt x="520" y="49"/>
                  </a:cubicBezTo>
                  <a:cubicBezTo>
                    <a:pt x="520" y="46"/>
                    <a:pt x="521" y="44"/>
                    <a:pt x="518" y="44"/>
                  </a:cubicBezTo>
                  <a:cubicBezTo>
                    <a:pt x="515" y="45"/>
                    <a:pt x="498" y="49"/>
                    <a:pt x="495" y="49"/>
                  </a:cubicBezTo>
                  <a:cubicBezTo>
                    <a:pt x="492" y="49"/>
                    <a:pt x="483" y="43"/>
                    <a:pt x="481" y="42"/>
                  </a:cubicBezTo>
                  <a:cubicBezTo>
                    <a:pt x="478" y="41"/>
                    <a:pt x="473" y="41"/>
                    <a:pt x="475" y="40"/>
                  </a:cubicBezTo>
                  <a:cubicBezTo>
                    <a:pt x="476" y="38"/>
                    <a:pt x="484" y="32"/>
                    <a:pt x="481" y="32"/>
                  </a:cubicBezTo>
                  <a:cubicBezTo>
                    <a:pt x="478" y="32"/>
                    <a:pt x="471" y="37"/>
                    <a:pt x="468" y="39"/>
                  </a:cubicBezTo>
                  <a:cubicBezTo>
                    <a:pt x="465" y="41"/>
                    <a:pt x="460" y="42"/>
                    <a:pt x="458" y="43"/>
                  </a:cubicBezTo>
                  <a:cubicBezTo>
                    <a:pt x="455" y="44"/>
                    <a:pt x="453" y="47"/>
                    <a:pt x="449" y="46"/>
                  </a:cubicBezTo>
                  <a:cubicBezTo>
                    <a:pt x="444" y="45"/>
                    <a:pt x="444" y="41"/>
                    <a:pt x="441" y="42"/>
                  </a:cubicBezTo>
                  <a:cubicBezTo>
                    <a:pt x="438" y="42"/>
                    <a:pt x="430" y="45"/>
                    <a:pt x="429" y="43"/>
                  </a:cubicBezTo>
                  <a:cubicBezTo>
                    <a:pt x="428" y="41"/>
                    <a:pt x="440" y="32"/>
                    <a:pt x="446" y="29"/>
                  </a:cubicBezTo>
                  <a:cubicBezTo>
                    <a:pt x="449" y="27"/>
                    <a:pt x="453" y="26"/>
                    <a:pt x="457" y="24"/>
                  </a:cubicBezTo>
                  <a:cubicBezTo>
                    <a:pt x="455" y="23"/>
                    <a:pt x="453" y="22"/>
                    <a:pt x="452" y="22"/>
                  </a:cubicBezTo>
                  <a:cubicBezTo>
                    <a:pt x="449" y="21"/>
                    <a:pt x="443" y="21"/>
                    <a:pt x="442" y="20"/>
                  </a:cubicBezTo>
                  <a:cubicBezTo>
                    <a:pt x="441" y="20"/>
                    <a:pt x="438" y="23"/>
                    <a:pt x="435" y="24"/>
                  </a:cubicBezTo>
                  <a:cubicBezTo>
                    <a:pt x="433" y="25"/>
                    <a:pt x="431" y="22"/>
                    <a:pt x="427" y="19"/>
                  </a:cubicBezTo>
                  <a:cubicBezTo>
                    <a:pt x="423" y="16"/>
                    <a:pt x="424" y="20"/>
                    <a:pt x="420" y="17"/>
                  </a:cubicBezTo>
                  <a:cubicBezTo>
                    <a:pt x="416" y="14"/>
                    <a:pt x="413" y="13"/>
                    <a:pt x="411" y="13"/>
                  </a:cubicBezTo>
                  <a:cubicBezTo>
                    <a:pt x="410" y="14"/>
                    <a:pt x="405" y="15"/>
                    <a:pt x="402" y="14"/>
                  </a:cubicBezTo>
                  <a:cubicBezTo>
                    <a:pt x="399" y="12"/>
                    <a:pt x="393" y="11"/>
                    <a:pt x="393" y="9"/>
                  </a:cubicBezTo>
                  <a:cubicBezTo>
                    <a:pt x="393" y="8"/>
                    <a:pt x="390" y="2"/>
                    <a:pt x="388" y="1"/>
                  </a:cubicBezTo>
                  <a:cubicBezTo>
                    <a:pt x="386" y="0"/>
                    <a:pt x="387" y="2"/>
                    <a:pt x="387" y="4"/>
                  </a:cubicBezTo>
                  <a:cubicBezTo>
                    <a:pt x="387" y="5"/>
                    <a:pt x="385" y="8"/>
                    <a:pt x="385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7" y="9"/>
                    <a:pt x="29" y="11"/>
                    <a:pt x="29" y="12"/>
                  </a:cubicBezTo>
                  <a:cubicBezTo>
                    <a:pt x="29" y="14"/>
                    <a:pt x="31" y="18"/>
                    <a:pt x="31" y="22"/>
                  </a:cubicBezTo>
                  <a:cubicBezTo>
                    <a:pt x="31" y="25"/>
                    <a:pt x="33" y="34"/>
                    <a:pt x="29" y="35"/>
                  </a:cubicBezTo>
                  <a:cubicBezTo>
                    <a:pt x="26" y="36"/>
                    <a:pt x="19" y="37"/>
                    <a:pt x="21" y="34"/>
                  </a:cubicBezTo>
                  <a:cubicBezTo>
                    <a:pt x="24" y="31"/>
                    <a:pt x="29" y="25"/>
                    <a:pt x="26" y="24"/>
                  </a:cubicBezTo>
                  <a:cubicBezTo>
                    <a:pt x="23" y="22"/>
                    <a:pt x="15" y="23"/>
                    <a:pt x="11" y="22"/>
                  </a:cubicBezTo>
                  <a:cubicBezTo>
                    <a:pt x="6" y="20"/>
                    <a:pt x="1" y="16"/>
                    <a:pt x="0" y="19"/>
                  </a:cubicBezTo>
                  <a:cubicBezTo>
                    <a:pt x="0" y="22"/>
                    <a:pt x="3" y="33"/>
                    <a:pt x="7" y="38"/>
                  </a:cubicBezTo>
                  <a:cubicBezTo>
                    <a:pt x="11" y="43"/>
                    <a:pt x="6" y="48"/>
                    <a:pt x="10" y="50"/>
                  </a:cubicBezTo>
                  <a:cubicBezTo>
                    <a:pt x="13" y="52"/>
                    <a:pt x="22" y="53"/>
                    <a:pt x="18" y="53"/>
                  </a:cubicBezTo>
                  <a:cubicBezTo>
                    <a:pt x="14" y="53"/>
                    <a:pt x="10" y="56"/>
                    <a:pt x="10" y="61"/>
                  </a:cubicBezTo>
                  <a:cubicBezTo>
                    <a:pt x="10" y="65"/>
                    <a:pt x="11" y="73"/>
                    <a:pt x="11" y="75"/>
                  </a:cubicBezTo>
                  <a:cubicBezTo>
                    <a:pt x="11" y="78"/>
                    <a:pt x="9" y="90"/>
                    <a:pt x="8" y="96"/>
                  </a:cubicBezTo>
                  <a:cubicBezTo>
                    <a:pt x="7" y="101"/>
                    <a:pt x="3" y="104"/>
                    <a:pt x="4" y="109"/>
                  </a:cubicBezTo>
                  <a:cubicBezTo>
                    <a:pt x="4" y="114"/>
                    <a:pt x="3" y="117"/>
                    <a:pt x="6" y="121"/>
                  </a:cubicBezTo>
                  <a:cubicBezTo>
                    <a:pt x="8" y="125"/>
                    <a:pt x="9" y="132"/>
                    <a:pt x="9" y="136"/>
                  </a:cubicBezTo>
                  <a:cubicBezTo>
                    <a:pt x="9" y="139"/>
                    <a:pt x="5" y="145"/>
                    <a:pt x="6" y="148"/>
                  </a:cubicBezTo>
                  <a:cubicBezTo>
                    <a:pt x="6" y="151"/>
                    <a:pt x="11" y="154"/>
                    <a:pt x="11" y="158"/>
                  </a:cubicBezTo>
                  <a:cubicBezTo>
                    <a:pt x="12" y="162"/>
                    <a:pt x="12" y="169"/>
                    <a:pt x="15" y="172"/>
                  </a:cubicBezTo>
                  <a:cubicBezTo>
                    <a:pt x="18" y="175"/>
                    <a:pt x="20" y="175"/>
                    <a:pt x="23" y="179"/>
                  </a:cubicBezTo>
                  <a:cubicBezTo>
                    <a:pt x="25" y="183"/>
                    <a:pt x="25" y="187"/>
                    <a:pt x="26" y="186"/>
                  </a:cubicBezTo>
                  <a:cubicBezTo>
                    <a:pt x="28" y="186"/>
                    <a:pt x="29" y="182"/>
                    <a:pt x="30" y="184"/>
                  </a:cubicBezTo>
                  <a:cubicBezTo>
                    <a:pt x="31" y="186"/>
                    <a:pt x="34" y="190"/>
                    <a:pt x="33" y="191"/>
                  </a:cubicBezTo>
                  <a:cubicBezTo>
                    <a:pt x="32" y="191"/>
                    <a:pt x="29" y="189"/>
                    <a:pt x="29" y="190"/>
                  </a:cubicBezTo>
                  <a:cubicBezTo>
                    <a:pt x="30" y="192"/>
                    <a:pt x="31" y="197"/>
                    <a:pt x="34" y="199"/>
                  </a:cubicBezTo>
                  <a:cubicBezTo>
                    <a:pt x="37" y="201"/>
                    <a:pt x="39" y="201"/>
                    <a:pt x="39" y="203"/>
                  </a:cubicBezTo>
                  <a:cubicBezTo>
                    <a:pt x="39" y="205"/>
                    <a:pt x="36" y="208"/>
                    <a:pt x="38" y="210"/>
                  </a:cubicBezTo>
                  <a:cubicBezTo>
                    <a:pt x="39" y="213"/>
                    <a:pt x="51" y="224"/>
                    <a:pt x="53" y="228"/>
                  </a:cubicBezTo>
                  <a:cubicBezTo>
                    <a:pt x="55" y="233"/>
                    <a:pt x="53" y="235"/>
                    <a:pt x="57" y="236"/>
                  </a:cubicBezTo>
                  <a:cubicBezTo>
                    <a:pt x="61" y="237"/>
                    <a:pt x="72" y="241"/>
                    <a:pt x="75" y="243"/>
                  </a:cubicBezTo>
                  <a:cubicBezTo>
                    <a:pt x="79" y="245"/>
                    <a:pt x="81" y="243"/>
                    <a:pt x="84" y="245"/>
                  </a:cubicBezTo>
                  <a:cubicBezTo>
                    <a:pt x="88" y="248"/>
                    <a:pt x="98" y="257"/>
                    <a:pt x="98" y="260"/>
                  </a:cubicBezTo>
                  <a:cubicBezTo>
                    <a:pt x="98" y="261"/>
                    <a:pt x="99" y="264"/>
                    <a:pt x="100" y="266"/>
                  </a:cubicBezTo>
                  <a:cubicBezTo>
                    <a:pt x="130" y="263"/>
                    <a:pt x="130" y="263"/>
                    <a:pt x="130" y="263"/>
                  </a:cubicBezTo>
                  <a:lnTo>
                    <a:pt x="178" y="282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8" name="Freeform 738"/>
            <p:cNvSpPr>
              <a:spLocks noEditPoints="1"/>
            </p:cNvSpPr>
            <p:nvPr/>
          </p:nvSpPr>
          <p:spPr bwMode="auto">
            <a:xfrm>
              <a:off x="6275388" y="2518370"/>
              <a:ext cx="2141537" cy="1101725"/>
            </a:xfrm>
            <a:custGeom>
              <a:avLst/>
              <a:gdLst/>
              <a:ahLst/>
              <a:cxnLst>
                <a:cxn ang="0">
                  <a:pos x="681" y="473"/>
                </a:cxn>
                <a:cxn ang="0">
                  <a:pos x="795" y="534"/>
                </a:cxn>
                <a:cxn ang="0">
                  <a:pos x="792" y="567"/>
                </a:cxn>
                <a:cxn ang="0">
                  <a:pos x="912" y="527"/>
                </a:cxn>
                <a:cxn ang="0">
                  <a:pos x="973" y="529"/>
                </a:cxn>
                <a:cxn ang="0">
                  <a:pos x="1017" y="520"/>
                </a:cxn>
                <a:cxn ang="0">
                  <a:pos x="983" y="539"/>
                </a:cxn>
                <a:cxn ang="0">
                  <a:pos x="1048" y="519"/>
                </a:cxn>
                <a:cxn ang="0">
                  <a:pos x="995" y="492"/>
                </a:cxn>
                <a:cxn ang="0">
                  <a:pos x="1009" y="469"/>
                </a:cxn>
                <a:cxn ang="0">
                  <a:pos x="922" y="471"/>
                </a:cxn>
                <a:cxn ang="0">
                  <a:pos x="1104" y="419"/>
                </a:cxn>
                <a:cxn ang="0">
                  <a:pos x="1100" y="373"/>
                </a:cxn>
                <a:cxn ang="0">
                  <a:pos x="1086" y="368"/>
                </a:cxn>
                <a:cxn ang="0">
                  <a:pos x="1058" y="342"/>
                </a:cxn>
                <a:cxn ang="0">
                  <a:pos x="1033" y="309"/>
                </a:cxn>
                <a:cxn ang="0">
                  <a:pos x="1016" y="277"/>
                </a:cxn>
                <a:cxn ang="0">
                  <a:pos x="991" y="280"/>
                </a:cxn>
                <a:cxn ang="0">
                  <a:pos x="940" y="304"/>
                </a:cxn>
                <a:cxn ang="0">
                  <a:pos x="940" y="277"/>
                </a:cxn>
                <a:cxn ang="0">
                  <a:pos x="912" y="236"/>
                </a:cxn>
                <a:cxn ang="0">
                  <a:pos x="847" y="212"/>
                </a:cxn>
                <a:cxn ang="0">
                  <a:pos x="820" y="288"/>
                </a:cxn>
                <a:cxn ang="0">
                  <a:pos x="808" y="417"/>
                </a:cxn>
                <a:cxn ang="0">
                  <a:pos x="770" y="357"/>
                </a:cxn>
                <a:cxn ang="0">
                  <a:pos x="633" y="317"/>
                </a:cxn>
                <a:cxn ang="0">
                  <a:pos x="633" y="213"/>
                </a:cxn>
                <a:cxn ang="0">
                  <a:pos x="629" y="181"/>
                </a:cxn>
                <a:cxn ang="0">
                  <a:pos x="662" y="186"/>
                </a:cxn>
                <a:cxn ang="0">
                  <a:pos x="667" y="139"/>
                </a:cxn>
                <a:cxn ang="0">
                  <a:pos x="749" y="127"/>
                </a:cxn>
                <a:cxn ang="0">
                  <a:pos x="771" y="92"/>
                </a:cxn>
                <a:cxn ang="0">
                  <a:pos x="732" y="50"/>
                </a:cxn>
                <a:cxn ang="0">
                  <a:pos x="704" y="112"/>
                </a:cxn>
                <a:cxn ang="0">
                  <a:pos x="659" y="62"/>
                </a:cxn>
                <a:cxn ang="0">
                  <a:pos x="644" y="38"/>
                </a:cxn>
                <a:cxn ang="0">
                  <a:pos x="601" y="10"/>
                </a:cxn>
                <a:cxn ang="0">
                  <a:pos x="618" y="61"/>
                </a:cxn>
                <a:cxn ang="0">
                  <a:pos x="598" y="109"/>
                </a:cxn>
                <a:cxn ang="0">
                  <a:pos x="557" y="84"/>
                </a:cxn>
                <a:cxn ang="0">
                  <a:pos x="462" y="72"/>
                </a:cxn>
                <a:cxn ang="0">
                  <a:pos x="438" y="92"/>
                </a:cxn>
                <a:cxn ang="0">
                  <a:pos x="432" y="107"/>
                </a:cxn>
                <a:cxn ang="0">
                  <a:pos x="350" y="97"/>
                </a:cxn>
                <a:cxn ang="0">
                  <a:pos x="230" y="61"/>
                </a:cxn>
                <a:cxn ang="0">
                  <a:pos x="203" y="62"/>
                </a:cxn>
                <a:cxn ang="0">
                  <a:pos x="135" y="62"/>
                </a:cxn>
                <a:cxn ang="0">
                  <a:pos x="122" y="57"/>
                </a:cxn>
                <a:cxn ang="0">
                  <a:pos x="93" y="62"/>
                </a:cxn>
                <a:cxn ang="0">
                  <a:pos x="87" y="77"/>
                </a:cxn>
                <a:cxn ang="0">
                  <a:pos x="8" y="256"/>
                </a:cxn>
                <a:cxn ang="0">
                  <a:pos x="101" y="294"/>
                </a:cxn>
                <a:cxn ang="0">
                  <a:pos x="139" y="373"/>
                </a:cxn>
                <a:cxn ang="0">
                  <a:pos x="166" y="393"/>
                </a:cxn>
                <a:cxn ang="0">
                  <a:pos x="187" y="415"/>
                </a:cxn>
                <a:cxn ang="0">
                  <a:pos x="212" y="433"/>
                </a:cxn>
                <a:cxn ang="0">
                  <a:pos x="237" y="452"/>
                </a:cxn>
                <a:cxn ang="0">
                  <a:pos x="271" y="146"/>
                </a:cxn>
                <a:cxn ang="0">
                  <a:pos x="213" y="137"/>
                </a:cxn>
                <a:cxn ang="0">
                  <a:pos x="415" y="205"/>
                </a:cxn>
                <a:cxn ang="0">
                  <a:pos x="324" y="241"/>
                </a:cxn>
                <a:cxn ang="0">
                  <a:pos x="388" y="209"/>
                </a:cxn>
                <a:cxn ang="0">
                  <a:pos x="557" y="390"/>
                </a:cxn>
              </a:cxnLst>
              <a:rect l="0" t="0" r="r" b="b"/>
              <a:pathLst>
                <a:path w="1122" h="578">
                  <a:moveTo>
                    <a:pt x="603" y="458"/>
                  </a:moveTo>
                  <a:cubicBezTo>
                    <a:pt x="603" y="456"/>
                    <a:pt x="602" y="454"/>
                    <a:pt x="604" y="455"/>
                  </a:cubicBezTo>
                  <a:cubicBezTo>
                    <a:pt x="606" y="456"/>
                    <a:pt x="609" y="462"/>
                    <a:pt x="609" y="463"/>
                  </a:cubicBezTo>
                  <a:cubicBezTo>
                    <a:pt x="609" y="465"/>
                    <a:pt x="615" y="466"/>
                    <a:pt x="618" y="468"/>
                  </a:cubicBezTo>
                  <a:cubicBezTo>
                    <a:pt x="621" y="469"/>
                    <a:pt x="626" y="468"/>
                    <a:pt x="627" y="467"/>
                  </a:cubicBezTo>
                  <a:cubicBezTo>
                    <a:pt x="629" y="467"/>
                    <a:pt x="632" y="468"/>
                    <a:pt x="636" y="471"/>
                  </a:cubicBezTo>
                  <a:cubicBezTo>
                    <a:pt x="640" y="474"/>
                    <a:pt x="639" y="470"/>
                    <a:pt x="643" y="473"/>
                  </a:cubicBezTo>
                  <a:cubicBezTo>
                    <a:pt x="647" y="476"/>
                    <a:pt x="649" y="479"/>
                    <a:pt x="651" y="478"/>
                  </a:cubicBezTo>
                  <a:cubicBezTo>
                    <a:pt x="654" y="477"/>
                    <a:pt x="657" y="474"/>
                    <a:pt x="658" y="474"/>
                  </a:cubicBezTo>
                  <a:cubicBezTo>
                    <a:pt x="659" y="475"/>
                    <a:pt x="665" y="475"/>
                    <a:pt x="668" y="476"/>
                  </a:cubicBezTo>
                  <a:cubicBezTo>
                    <a:pt x="669" y="476"/>
                    <a:pt x="671" y="477"/>
                    <a:pt x="673" y="478"/>
                  </a:cubicBezTo>
                  <a:cubicBezTo>
                    <a:pt x="676" y="476"/>
                    <a:pt x="679" y="474"/>
                    <a:pt x="681" y="473"/>
                  </a:cubicBezTo>
                  <a:cubicBezTo>
                    <a:pt x="684" y="470"/>
                    <a:pt x="685" y="470"/>
                    <a:pt x="688" y="468"/>
                  </a:cubicBezTo>
                  <a:cubicBezTo>
                    <a:pt x="691" y="466"/>
                    <a:pt x="696" y="459"/>
                    <a:pt x="696" y="461"/>
                  </a:cubicBezTo>
                  <a:cubicBezTo>
                    <a:pt x="696" y="463"/>
                    <a:pt x="697" y="464"/>
                    <a:pt x="702" y="464"/>
                  </a:cubicBezTo>
                  <a:cubicBezTo>
                    <a:pt x="707" y="464"/>
                    <a:pt x="715" y="463"/>
                    <a:pt x="717" y="467"/>
                  </a:cubicBezTo>
                  <a:cubicBezTo>
                    <a:pt x="719" y="470"/>
                    <a:pt x="720" y="477"/>
                    <a:pt x="724" y="477"/>
                  </a:cubicBezTo>
                  <a:cubicBezTo>
                    <a:pt x="727" y="477"/>
                    <a:pt x="735" y="478"/>
                    <a:pt x="735" y="481"/>
                  </a:cubicBezTo>
                  <a:cubicBezTo>
                    <a:pt x="736" y="485"/>
                    <a:pt x="740" y="493"/>
                    <a:pt x="740" y="496"/>
                  </a:cubicBezTo>
                  <a:cubicBezTo>
                    <a:pt x="740" y="499"/>
                    <a:pt x="742" y="505"/>
                    <a:pt x="749" y="507"/>
                  </a:cubicBezTo>
                  <a:cubicBezTo>
                    <a:pt x="757" y="508"/>
                    <a:pt x="779" y="509"/>
                    <a:pt x="784" y="511"/>
                  </a:cubicBezTo>
                  <a:cubicBezTo>
                    <a:pt x="789" y="513"/>
                    <a:pt x="791" y="516"/>
                    <a:pt x="794" y="520"/>
                  </a:cubicBezTo>
                  <a:cubicBezTo>
                    <a:pt x="798" y="524"/>
                    <a:pt x="802" y="529"/>
                    <a:pt x="801" y="530"/>
                  </a:cubicBezTo>
                  <a:cubicBezTo>
                    <a:pt x="800" y="532"/>
                    <a:pt x="798" y="536"/>
                    <a:pt x="795" y="534"/>
                  </a:cubicBezTo>
                  <a:cubicBezTo>
                    <a:pt x="792" y="532"/>
                    <a:pt x="776" y="522"/>
                    <a:pt x="778" y="525"/>
                  </a:cubicBezTo>
                  <a:cubicBezTo>
                    <a:pt x="780" y="528"/>
                    <a:pt x="784" y="531"/>
                    <a:pt x="782" y="534"/>
                  </a:cubicBezTo>
                  <a:cubicBezTo>
                    <a:pt x="780" y="536"/>
                    <a:pt x="778" y="539"/>
                    <a:pt x="778" y="543"/>
                  </a:cubicBezTo>
                  <a:cubicBezTo>
                    <a:pt x="778" y="548"/>
                    <a:pt x="778" y="554"/>
                    <a:pt x="776" y="555"/>
                  </a:cubicBezTo>
                  <a:cubicBezTo>
                    <a:pt x="774" y="557"/>
                    <a:pt x="769" y="560"/>
                    <a:pt x="768" y="560"/>
                  </a:cubicBezTo>
                  <a:cubicBezTo>
                    <a:pt x="767" y="561"/>
                    <a:pt x="767" y="560"/>
                    <a:pt x="767" y="560"/>
                  </a:cubicBezTo>
                  <a:cubicBezTo>
                    <a:pt x="767" y="560"/>
                    <a:pt x="767" y="560"/>
                    <a:pt x="767" y="560"/>
                  </a:cubicBezTo>
                  <a:cubicBezTo>
                    <a:pt x="765" y="563"/>
                    <a:pt x="763" y="568"/>
                    <a:pt x="761" y="573"/>
                  </a:cubicBezTo>
                  <a:cubicBezTo>
                    <a:pt x="761" y="573"/>
                    <a:pt x="761" y="573"/>
                    <a:pt x="761" y="573"/>
                  </a:cubicBezTo>
                  <a:cubicBezTo>
                    <a:pt x="761" y="574"/>
                    <a:pt x="763" y="575"/>
                    <a:pt x="765" y="576"/>
                  </a:cubicBezTo>
                  <a:cubicBezTo>
                    <a:pt x="769" y="578"/>
                    <a:pt x="780" y="566"/>
                    <a:pt x="782" y="565"/>
                  </a:cubicBezTo>
                  <a:cubicBezTo>
                    <a:pt x="784" y="564"/>
                    <a:pt x="788" y="566"/>
                    <a:pt x="792" y="567"/>
                  </a:cubicBezTo>
                  <a:cubicBezTo>
                    <a:pt x="796" y="567"/>
                    <a:pt x="799" y="563"/>
                    <a:pt x="802" y="563"/>
                  </a:cubicBezTo>
                  <a:cubicBezTo>
                    <a:pt x="803" y="562"/>
                    <a:pt x="809" y="562"/>
                    <a:pt x="811" y="562"/>
                  </a:cubicBezTo>
                  <a:cubicBezTo>
                    <a:pt x="811" y="562"/>
                    <a:pt x="811" y="562"/>
                    <a:pt x="811" y="562"/>
                  </a:cubicBezTo>
                  <a:cubicBezTo>
                    <a:pt x="811" y="560"/>
                    <a:pt x="811" y="558"/>
                    <a:pt x="811" y="556"/>
                  </a:cubicBezTo>
                  <a:cubicBezTo>
                    <a:pt x="808" y="556"/>
                    <a:pt x="805" y="556"/>
                    <a:pt x="804" y="555"/>
                  </a:cubicBezTo>
                  <a:cubicBezTo>
                    <a:pt x="804" y="554"/>
                    <a:pt x="811" y="545"/>
                    <a:pt x="815" y="545"/>
                  </a:cubicBezTo>
                  <a:cubicBezTo>
                    <a:pt x="818" y="544"/>
                    <a:pt x="827" y="543"/>
                    <a:pt x="831" y="542"/>
                  </a:cubicBezTo>
                  <a:cubicBezTo>
                    <a:pt x="835" y="541"/>
                    <a:pt x="833" y="543"/>
                    <a:pt x="836" y="543"/>
                  </a:cubicBezTo>
                  <a:cubicBezTo>
                    <a:pt x="839" y="543"/>
                    <a:pt x="840" y="538"/>
                    <a:pt x="844" y="539"/>
                  </a:cubicBezTo>
                  <a:cubicBezTo>
                    <a:pt x="845" y="540"/>
                    <a:pt x="847" y="541"/>
                    <a:pt x="848" y="542"/>
                  </a:cubicBezTo>
                  <a:cubicBezTo>
                    <a:pt x="865" y="527"/>
                    <a:pt x="865" y="527"/>
                    <a:pt x="865" y="527"/>
                  </a:cubicBezTo>
                  <a:cubicBezTo>
                    <a:pt x="912" y="527"/>
                    <a:pt x="912" y="527"/>
                    <a:pt x="912" y="527"/>
                  </a:cubicBezTo>
                  <a:cubicBezTo>
                    <a:pt x="916" y="522"/>
                    <a:pt x="916" y="522"/>
                    <a:pt x="916" y="522"/>
                  </a:cubicBezTo>
                  <a:cubicBezTo>
                    <a:pt x="921" y="522"/>
                    <a:pt x="921" y="522"/>
                    <a:pt x="921" y="522"/>
                  </a:cubicBezTo>
                  <a:cubicBezTo>
                    <a:pt x="921" y="522"/>
                    <a:pt x="926" y="514"/>
                    <a:pt x="927" y="511"/>
                  </a:cubicBezTo>
                  <a:cubicBezTo>
                    <a:pt x="929" y="508"/>
                    <a:pt x="929" y="507"/>
                    <a:pt x="930" y="505"/>
                  </a:cubicBezTo>
                  <a:cubicBezTo>
                    <a:pt x="930" y="503"/>
                    <a:pt x="929" y="501"/>
                    <a:pt x="931" y="499"/>
                  </a:cubicBezTo>
                  <a:cubicBezTo>
                    <a:pt x="932" y="497"/>
                    <a:pt x="941" y="486"/>
                    <a:pt x="942" y="486"/>
                  </a:cubicBezTo>
                  <a:cubicBezTo>
                    <a:pt x="943" y="487"/>
                    <a:pt x="945" y="491"/>
                    <a:pt x="948" y="491"/>
                  </a:cubicBezTo>
                  <a:cubicBezTo>
                    <a:pt x="951" y="491"/>
                    <a:pt x="950" y="488"/>
                    <a:pt x="954" y="489"/>
                  </a:cubicBezTo>
                  <a:cubicBezTo>
                    <a:pt x="957" y="489"/>
                    <a:pt x="961" y="492"/>
                    <a:pt x="961" y="498"/>
                  </a:cubicBezTo>
                  <a:cubicBezTo>
                    <a:pt x="961" y="503"/>
                    <a:pt x="961" y="510"/>
                    <a:pt x="961" y="514"/>
                  </a:cubicBezTo>
                  <a:cubicBezTo>
                    <a:pt x="961" y="518"/>
                    <a:pt x="967" y="516"/>
                    <a:pt x="967" y="520"/>
                  </a:cubicBezTo>
                  <a:cubicBezTo>
                    <a:pt x="967" y="522"/>
                    <a:pt x="971" y="526"/>
                    <a:pt x="973" y="529"/>
                  </a:cubicBezTo>
                  <a:cubicBezTo>
                    <a:pt x="973" y="527"/>
                    <a:pt x="973" y="527"/>
                    <a:pt x="975" y="526"/>
                  </a:cubicBezTo>
                  <a:cubicBezTo>
                    <a:pt x="978" y="525"/>
                    <a:pt x="981" y="524"/>
                    <a:pt x="983" y="523"/>
                  </a:cubicBezTo>
                  <a:cubicBezTo>
                    <a:pt x="985" y="521"/>
                    <a:pt x="984" y="522"/>
                    <a:pt x="986" y="522"/>
                  </a:cubicBezTo>
                  <a:cubicBezTo>
                    <a:pt x="988" y="523"/>
                    <a:pt x="992" y="520"/>
                    <a:pt x="996" y="518"/>
                  </a:cubicBezTo>
                  <a:cubicBezTo>
                    <a:pt x="999" y="517"/>
                    <a:pt x="1000" y="518"/>
                    <a:pt x="1003" y="517"/>
                  </a:cubicBezTo>
                  <a:cubicBezTo>
                    <a:pt x="1005" y="516"/>
                    <a:pt x="1006" y="517"/>
                    <a:pt x="1004" y="515"/>
                  </a:cubicBezTo>
                  <a:cubicBezTo>
                    <a:pt x="1002" y="512"/>
                    <a:pt x="1000" y="510"/>
                    <a:pt x="1002" y="511"/>
                  </a:cubicBezTo>
                  <a:cubicBezTo>
                    <a:pt x="1003" y="512"/>
                    <a:pt x="1004" y="514"/>
                    <a:pt x="1006" y="514"/>
                  </a:cubicBezTo>
                  <a:cubicBezTo>
                    <a:pt x="1008" y="514"/>
                    <a:pt x="1009" y="515"/>
                    <a:pt x="1006" y="517"/>
                  </a:cubicBezTo>
                  <a:cubicBezTo>
                    <a:pt x="1003" y="518"/>
                    <a:pt x="999" y="520"/>
                    <a:pt x="1000" y="520"/>
                  </a:cubicBezTo>
                  <a:cubicBezTo>
                    <a:pt x="1002" y="521"/>
                    <a:pt x="1002" y="521"/>
                    <a:pt x="1005" y="521"/>
                  </a:cubicBezTo>
                  <a:cubicBezTo>
                    <a:pt x="1008" y="521"/>
                    <a:pt x="1015" y="520"/>
                    <a:pt x="1017" y="520"/>
                  </a:cubicBezTo>
                  <a:cubicBezTo>
                    <a:pt x="1018" y="521"/>
                    <a:pt x="1018" y="522"/>
                    <a:pt x="1017" y="522"/>
                  </a:cubicBezTo>
                  <a:cubicBezTo>
                    <a:pt x="1016" y="522"/>
                    <a:pt x="1016" y="523"/>
                    <a:pt x="1018" y="523"/>
                  </a:cubicBezTo>
                  <a:cubicBezTo>
                    <a:pt x="1019" y="523"/>
                    <a:pt x="1015" y="524"/>
                    <a:pt x="1014" y="524"/>
                  </a:cubicBezTo>
                  <a:cubicBezTo>
                    <a:pt x="1012" y="524"/>
                    <a:pt x="1012" y="524"/>
                    <a:pt x="1011" y="525"/>
                  </a:cubicBezTo>
                  <a:cubicBezTo>
                    <a:pt x="1010" y="526"/>
                    <a:pt x="1010" y="528"/>
                    <a:pt x="1009" y="527"/>
                  </a:cubicBezTo>
                  <a:cubicBezTo>
                    <a:pt x="1008" y="525"/>
                    <a:pt x="1006" y="524"/>
                    <a:pt x="1006" y="523"/>
                  </a:cubicBezTo>
                  <a:cubicBezTo>
                    <a:pt x="1006" y="523"/>
                    <a:pt x="1006" y="521"/>
                    <a:pt x="1005" y="522"/>
                  </a:cubicBezTo>
                  <a:cubicBezTo>
                    <a:pt x="1004" y="524"/>
                    <a:pt x="1004" y="524"/>
                    <a:pt x="1003" y="523"/>
                  </a:cubicBezTo>
                  <a:cubicBezTo>
                    <a:pt x="1002" y="522"/>
                    <a:pt x="1003" y="521"/>
                    <a:pt x="1000" y="524"/>
                  </a:cubicBezTo>
                  <a:cubicBezTo>
                    <a:pt x="998" y="526"/>
                    <a:pt x="998" y="526"/>
                    <a:pt x="996" y="527"/>
                  </a:cubicBezTo>
                  <a:cubicBezTo>
                    <a:pt x="994" y="528"/>
                    <a:pt x="991" y="530"/>
                    <a:pt x="988" y="532"/>
                  </a:cubicBezTo>
                  <a:cubicBezTo>
                    <a:pt x="985" y="534"/>
                    <a:pt x="984" y="537"/>
                    <a:pt x="983" y="539"/>
                  </a:cubicBezTo>
                  <a:cubicBezTo>
                    <a:pt x="982" y="541"/>
                    <a:pt x="983" y="546"/>
                    <a:pt x="984" y="547"/>
                  </a:cubicBezTo>
                  <a:cubicBezTo>
                    <a:pt x="985" y="549"/>
                    <a:pt x="990" y="550"/>
                    <a:pt x="991" y="550"/>
                  </a:cubicBezTo>
                  <a:cubicBezTo>
                    <a:pt x="993" y="550"/>
                    <a:pt x="993" y="549"/>
                    <a:pt x="995" y="548"/>
                  </a:cubicBezTo>
                  <a:cubicBezTo>
                    <a:pt x="997" y="547"/>
                    <a:pt x="1002" y="542"/>
                    <a:pt x="1005" y="540"/>
                  </a:cubicBezTo>
                  <a:cubicBezTo>
                    <a:pt x="1007" y="537"/>
                    <a:pt x="1013" y="531"/>
                    <a:pt x="1013" y="532"/>
                  </a:cubicBezTo>
                  <a:cubicBezTo>
                    <a:pt x="1012" y="534"/>
                    <a:pt x="1011" y="535"/>
                    <a:pt x="1012" y="535"/>
                  </a:cubicBezTo>
                  <a:cubicBezTo>
                    <a:pt x="1013" y="536"/>
                    <a:pt x="1018" y="536"/>
                    <a:pt x="1019" y="534"/>
                  </a:cubicBezTo>
                  <a:cubicBezTo>
                    <a:pt x="1019" y="533"/>
                    <a:pt x="1019" y="533"/>
                    <a:pt x="1023" y="532"/>
                  </a:cubicBezTo>
                  <a:cubicBezTo>
                    <a:pt x="1026" y="531"/>
                    <a:pt x="1034" y="528"/>
                    <a:pt x="1038" y="526"/>
                  </a:cubicBezTo>
                  <a:cubicBezTo>
                    <a:pt x="1043" y="524"/>
                    <a:pt x="1047" y="524"/>
                    <a:pt x="1048" y="523"/>
                  </a:cubicBezTo>
                  <a:cubicBezTo>
                    <a:pt x="1050" y="523"/>
                    <a:pt x="1049" y="522"/>
                    <a:pt x="1048" y="521"/>
                  </a:cubicBezTo>
                  <a:cubicBezTo>
                    <a:pt x="1047" y="520"/>
                    <a:pt x="1046" y="520"/>
                    <a:pt x="1048" y="519"/>
                  </a:cubicBezTo>
                  <a:cubicBezTo>
                    <a:pt x="1049" y="518"/>
                    <a:pt x="1050" y="517"/>
                    <a:pt x="1048" y="517"/>
                  </a:cubicBezTo>
                  <a:cubicBezTo>
                    <a:pt x="1045" y="517"/>
                    <a:pt x="1041" y="518"/>
                    <a:pt x="1040" y="516"/>
                  </a:cubicBezTo>
                  <a:cubicBezTo>
                    <a:pt x="1040" y="513"/>
                    <a:pt x="1037" y="514"/>
                    <a:pt x="1036" y="515"/>
                  </a:cubicBezTo>
                  <a:cubicBezTo>
                    <a:pt x="1034" y="516"/>
                    <a:pt x="1032" y="517"/>
                    <a:pt x="1030" y="517"/>
                  </a:cubicBezTo>
                  <a:cubicBezTo>
                    <a:pt x="1027" y="516"/>
                    <a:pt x="1027" y="515"/>
                    <a:pt x="1024" y="515"/>
                  </a:cubicBezTo>
                  <a:cubicBezTo>
                    <a:pt x="1020" y="514"/>
                    <a:pt x="1014" y="514"/>
                    <a:pt x="1013" y="513"/>
                  </a:cubicBezTo>
                  <a:cubicBezTo>
                    <a:pt x="1012" y="511"/>
                    <a:pt x="1012" y="510"/>
                    <a:pt x="1013" y="509"/>
                  </a:cubicBezTo>
                  <a:cubicBezTo>
                    <a:pt x="1014" y="509"/>
                    <a:pt x="1012" y="508"/>
                    <a:pt x="1011" y="508"/>
                  </a:cubicBezTo>
                  <a:cubicBezTo>
                    <a:pt x="1009" y="507"/>
                    <a:pt x="1005" y="507"/>
                    <a:pt x="1004" y="505"/>
                  </a:cubicBezTo>
                  <a:cubicBezTo>
                    <a:pt x="1002" y="502"/>
                    <a:pt x="1001" y="498"/>
                    <a:pt x="1001" y="496"/>
                  </a:cubicBezTo>
                  <a:cubicBezTo>
                    <a:pt x="1001" y="493"/>
                    <a:pt x="998" y="493"/>
                    <a:pt x="996" y="493"/>
                  </a:cubicBezTo>
                  <a:cubicBezTo>
                    <a:pt x="995" y="493"/>
                    <a:pt x="992" y="493"/>
                    <a:pt x="995" y="492"/>
                  </a:cubicBezTo>
                  <a:cubicBezTo>
                    <a:pt x="997" y="491"/>
                    <a:pt x="999" y="488"/>
                    <a:pt x="1000" y="486"/>
                  </a:cubicBezTo>
                  <a:cubicBezTo>
                    <a:pt x="1001" y="484"/>
                    <a:pt x="1001" y="483"/>
                    <a:pt x="1000" y="482"/>
                  </a:cubicBezTo>
                  <a:cubicBezTo>
                    <a:pt x="999" y="480"/>
                    <a:pt x="999" y="478"/>
                    <a:pt x="998" y="478"/>
                  </a:cubicBezTo>
                  <a:cubicBezTo>
                    <a:pt x="997" y="477"/>
                    <a:pt x="996" y="477"/>
                    <a:pt x="995" y="479"/>
                  </a:cubicBezTo>
                  <a:cubicBezTo>
                    <a:pt x="994" y="481"/>
                    <a:pt x="994" y="483"/>
                    <a:pt x="992" y="483"/>
                  </a:cubicBezTo>
                  <a:cubicBezTo>
                    <a:pt x="991" y="483"/>
                    <a:pt x="989" y="483"/>
                    <a:pt x="989" y="481"/>
                  </a:cubicBezTo>
                  <a:cubicBezTo>
                    <a:pt x="988" y="479"/>
                    <a:pt x="991" y="479"/>
                    <a:pt x="987" y="478"/>
                  </a:cubicBezTo>
                  <a:cubicBezTo>
                    <a:pt x="984" y="477"/>
                    <a:pt x="982" y="476"/>
                    <a:pt x="984" y="476"/>
                  </a:cubicBezTo>
                  <a:cubicBezTo>
                    <a:pt x="986" y="476"/>
                    <a:pt x="987" y="475"/>
                    <a:pt x="989" y="476"/>
                  </a:cubicBezTo>
                  <a:cubicBezTo>
                    <a:pt x="991" y="477"/>
                    <a:pt x="993" y="478"/>
                    <a:pt x="995" y="477"/>
                  </a:cubicBezTo>
                  <a:cubicBezTo>
                    <a:pt x="996" y="476"/>
                    <a:pt x="1002" y="473"/>
                    <a:pt x="1003" y="472"/>
                  </a:cubicBezTo>
                  <a:cubicBezTo>
                    <a:pt x="1005" y="471"/>
                    <a:pt x="1009" y="471"/>
                    <a:pt x="1009" y="469"/>
                  </a:cubicBezTo>
                  <a:cubicBezTo>
                    <a:pt x="1009" y="467"/>
                    <a:pt x="1008" y="467"/>
                    <a:pt x="1007" y="466"/>
                  </a:cubicBezTo>
                  <a:cubicBezTo>
                    <a:pt x="1006" y="464"/>
                    <a:pt x="1005" y="464"/>
                    <a:pt x="1006" y="463"/>
                  </a:cubicBezTo>
                  <a:cubicBezTo>
                    <a:pt x="1007" y="463"/>
                    <a:pt x="1010" y="464"/>
                    <a:pt x="1008" y="463"/>
                  </a:cubicBezTo>
                  <a:cubicBezTo>
                    <a:pt x="1007" y="462"/>
                    <a:pt x="997" y="457"/>
                    <a:pt x="989" y="457"/>
                  </a:cubicBezTo>
                  <a:cubicBezTo>
                    <a:pt x="980" y="457"/>
                    <a:pt x="963" y="464"/>
                    <a:pt x="959" y="466"/>
                  </a:cubicBezTo>
                  <a:cubicBezTo>
                    <a:pt x="955" y="468"/>
                    <a:pt x="945" y="474"/>
                    <a:pt x="943" y="475"/>
                  </a:cubicBezTo>
                  <a:cubicBezTo>
                    <a:pt x="942" y="476"/>
                    <a:pt x="929" y="489"/>
                    <a:pt x="927" y="492"/>
                  </a:cubicBezTo>
                  <a:cubicBezTo>
                    <a:pt x="926" y="495"/>
                    <a:pt x="923" y="495"/>
                    <a:pt x="919" y="496"/>
                  </a:cubicBezTo>
                  <a:cubicBezTo>
                    <a:pt x="915" y="498"/>
                    <a:pt x="916" y="497"/>
                    <a:pt x="918" y="495"/>
                  </a:cubicBezTo>
                  <a:cubicBezTo>
                    <a:pt x="920" y="494"/>
                    <a:pt x="933" y="483"/>
                    <a:pt x="933" y="480"/>
                  </a:cubicBezTo>
                  <a:cubicBezTo>
                    <a:pt x="934" y="477"/>
                    <a:pt x="937" y="477"/>
                    <a:pt x="933" y="475"/>
                  </a:cubicBezTo>
                  <a:cubicBezTo>
                    <a:pt x="930" y="474"/>
                    <a:pt x="924" y="473"/>
                    <a:pt x="922" y="471"/>
                  </a:cubicBezTo>
                  <a:cubicBezTo>
                    <a:pt x="921" y="470"/>
                    <a:pt x="932" y="474"/>
                    <a:pt x="935" y="475"/>
                  </a:cubicBezTo>
                  <a:cubicBezTo>
                    <a:pt x="938" y="475"/>
                    <a:pt x="943" y="468"/>
                    <a:pt x="945" y="466"/>
                  </a:cubicBezTo>
                  <a:cubicBezTo>
                    <a:pt x="947" y="463"/>
                    <a:pt x="952" y="458"/>
                    <a:pt x="956" y="457"/>
                  </a:cubicBezTo>
                  <a:cubicBezTo>
                    <a:pt x="959" y="456"/>
                    <a:pt x="967" y="457"/>
                    <a:pt x="968" y="454"/>
                  </a:cubicBezTo>
                  <a:cubicBezTo>
                    <a:pt x="969" y="450"/>
                    <a:pt x="972" y="444"/>
                    <a:pt x="975" y="442"/>
                  </a:cubicBezTo>
                  <a:cubicBezTo>
                    <a:pt x="978" y="440"/>
                    <a:pt x="981" y="440"/>
                    <a:pt x="983" y="439"/>
                  </a:cubicBezTo>
                  <a:cubicBezTo>
                    <a:pt x="985" y="438"/>
                    <a:pt x="1030" y="439"/>
                    <a:pt x="1035" y="439"/>
                  </a:cubicBezTo>
                  <a:cubicBezTo>
                    <a:pt x="1040" y="439"/>
                    <a:pt x="1042" y="442"/>
                    <a:pt x="1045" y="441"/>
                  </a:cubicBezTo>
                  <a:cubicBezTo>
                    <a:pt x="1049" y="440"/>
                    <a:pt x="1056" y="439"/>
                    <a:pt x="1061" y="438"/>
                  </a:cubicBezTo>
                  <a:cubicBezTo>
                    <a:pt x="1065" y="437"/>
                    <a:pt x="1069" y="437"/>
                    <a:pt x="1074" y="433"/>
                  </a:cubicBezTo>
                  <a:cubicBezTo>
                    <a:pt x="1078" y="429"/>
                    <a:pt x="1081" y="424"/>
                    <a:pt x="1085" y="421"/>
                  </a:cubicBezTo>
                  <a:cubicBezTo>
                    <a:pt x="1088" y="419"/>
                    <a:pt x="1098" y="421"/>
                    <a:pt x="1104" y="419"/>
                  </a:cubicBezTo>
                  <a:cubicBezTo>
                    <a:pt x="1109" y="417"/>
                    <a:pt x="1119" y="410"/>
                    <a:pt x="1120" y="407"/>
                  </a:cubicBezTo>
                  <a:cubicBezTo>
                    <a:pt x="1122" y="404"/>
                    <a:pt x="1122" y="403"/>
                    <a:pt x="1118" y="402"/>
                  </a:cubicBezTo>
                  <a:cubicBezTo>
                    <a:pt x="1115" y="401"/>
                    <a:pt x="1109" y="399"/>
                    <a:pt x="1112" y="399"/>
                  </a:cubicBezTo>
                  <a:cubicBezTo>
                    <a:pt x="1114" y="398"/>
                    <a:pt x="1118" y="399"/>
                    <a:pt x="1118" y="396"/>
                  </a:cubicBezTo>
                  <a:cubicBezTo>
                    <a:pt x="1118" y="392"/>
                    <a:pt x="1118" y="391"/>
                    <a:pt x="1116" y="391"/>
                  </a:cubicBezTo>
                  <a:cubicBezTo>
                    <a:pt x="1115" y="390"/>
                    <a:pt x="1116" y="391"/>
                    <a:pt x="1118" y="389"/>
                  </a:cubicBezTo>
                  <a:cubicBezTo>
                    <a:pt x="1120" y="387"/>
                    <a:pt x="1122" y="387"/>
                    <a:pt x="1118" y="384"/>
                  </a:cubicBezTo>
                  <a:cubicBezTo>
                    <a:pt x="1114" y="381"/>
                    <a:pt x="1113" y="381"/>
                    <a:pt x="1111" y="380"/>
                  </a:cubicBezTo>
                  <a:cubicBezTo>
                    <a:pt x="1109" y="378"/>
                    <a:pt x="1109" y="377"/>
                    <a:pt x="1107" y="378"/>
                  </a:cubicBezTo>
                  <a:cubicBezTo>
                    <a:pt x="1105" y="380"/>
                    <a:pt x="1103" y="381"/>
                    <a:pt x="1101" y="381"/>
                  </a:cubicBezTo>
                  <a:cubicBezTo>
                    <a:pt x="1098" y="381"/>
                    <a:pt x="1100" y="379"/>
                    <a:pt x="1102" y="378"/>
                  </a:cubicBezTo>
                  <a:cubicBezTo>
                    <a:pt x="1103" y="376"/>
                    <a:pt x="1102" y="375"/>
                    <a:pt x="1100" y="373"/>
                  </a:cubicBezTo>
                  <a:cubicBezTo>
                    <a:pt x="1098" y="372"/>
                    <a:pt x="1097" y="370"/>
                    <a:pt x="1094" y="370"/>
                  </a:cubicBezTo>
                  <a:cubicBezTo>
                    <a:pt x="1090" y="370"/>
                    <a:pt x="1087" y="371"/>
                    <a:pt x="1085" y="372"/>
                  </a:cubicBezTo>
                  <a:cubicBezTo>
                    <a:pt x="1084" y="373"/>
                    <a:pt x="1082" y="373"/>
                    <a:pt x="1081" y="375"/>
                  </a:cubicBezTo>
                  <a:cubicBezTo>
                    <a:pt x="1079" y="377"/>
                    <a:pt x="1076" y="380"/>
                    <a:pt x="1072" y="381"/>
                  </a:cubicBezTo>
                  <a:cubicBezTo>
                    <a:pt x="1069" y="381"/>
                    <a:pt x="1065" y="384"/>
                    <a:pt x="1063" y="384"/>
                  </a:cubicBezTo>
                  <a:cubicBezTo>
                    <a:pt x="1061" y="383"/>
                    <a:pt x="1056" y="379"/>
                    <a:pt x="1054" y="378"/>
                  </a:cubicBezTo>
                  <a:cubicBezTo>
                    <a:pt x="1052" y="377"/>
                    <a:pt x="1053" y="375"/>
                    <a:pt x="1057" y="377"/>
                  </a:cubicBezTo>
                  <a:cubicBezTo>
                    <a:pt x="1060" y="380"/>
                    <a:pt x="1062" y="382"/>
                    <a:pt x="1064" y="380"/>
                  </a:cubicBezTo>
                  <a:cubicBezTo>
                    <a:pt x="1066" y="377"/>
                    <a:pt x="1070" y="375"/>
                    <a:pt x="1074" y="373"/>
                  </a:cubicBezTo>
                  <a:cubicBezTo>
                    <a:pt x="1077" y="372"/>
                    <a:pt x="1072" y="373"/>
                    <a:pt x="1071" y="372"/>
                  </a:cubicBezTo>
                  <a:cubicBezTo>
                    <a:pt x="1070" y="371"/>
                    <a:pt x="1072" y="372"/>
                    <a:pt x="1076" y="371"/>
                  </a:cubicBezTo>
                  <a:cubicBezTo>
                    <a:pt x="1080" y="370"/>
                    <a:pt x="1082" y="369"/>
                    <a:pt x="1086" y="368"/>
                  </a:cubicBezTo>
                  <a:cubicBezTo>
                    <a:pt x="1091" y="366"/>
                    <a:pt x="1097" y="364"/>
                    <a:pt x="1097" y="364"/>
                  </a:cubicBezTo>
                  <a:cubicBezTo>
                    <a:pt x="1097" y="363"/>
                    <a:pt x="1095" y="361"/>
                    <a:pt x="1094" y="360"/>
                  </a:cubicBezTo>
                  <a:cubicBezTo>
                    <a:pt x="1092" y="359"/>
                    <a:pt x="1092" y="358"/>
                    <a:pt x="1092" y="357"/>
                  </a:cubicBezTo>
                  <a:cubicBezTo>
                    <a:pt x="1091" y="356"/>
                    <a:pt x="1090" y="357"/>
                    <a:pt x="1088" y="358"/>
                  </a:cubicBezTo>
                  <a:cubicBezTo>
                    <a:pt x="1087" y="359"/>
                    <a:pt x="1080" y="357"/>
                    <a:pt x="1078" y="354"/>
                  </a:cubicBezTo>
                  <a:cubicBezTo>
                    <a:pt x="1075" y="352"/>
                    <a:pt x="1076" y="352"/>
                    <a:pt x="1071" y="356"/>
                  </a:cubicBezTo>
                  <a:cubicBezTo>
                    <a:pt x="1067" y="360"/>
                    <a:pt x="1063" y="360"/>
                    <a:pt x="1065" y="358"/>
                  </a:cubicBezTo>
                  <a:cubicBezTo>
                    <a:pt x="1067" y="356"/>
                    <a:pt x="1070" y="354"/>
                    <a:pt x="1068" y="352"/>
                  </a:cubicBezTo>
                  <a:cubicBezTo>
                    <a:pt x="1067" y="351"/>
                    <a:pt x="1059" y="354"/>
                    <a:pt x="1057" y="355"/>
                  </a:cubicBezTo>
                  <a:cubicBezTo>
                    <a:pt x="1055" y="355"/>
                    <a:pt x="1054" y="355"/>
                    <a:pt x="1056" y="353"/>
                  </a:cubicBezTo>
                  <a:cubicBezTo>
                    <a:pt x="1058" y="350"/>
                    <a:pt x="1059" y="350"/>
                    <a:pt x="1060" y="348"/>
                  </a:cubicBezTo>
                  <a:cubicBezTo>
                    <a:pt x="1061" y="347"/>
                    <a:pt x="1060" y="342"/>
                    <a:pt x="1058" y="342"/>
                  </a:cubicBezTo>
                  <a:cubicBezTo>
                    <a:pt x="1057" y="342"/>
                    <a:pt x="1052" y="341"/>
                    <a:pt x="1051" y="338"/>
                  </a:cubicBezTo>
                  <a:cubicBezTo>
                    <a:pt x="1050" y="336"/>
                    <a:pt x="1048" y="337"/>
                    <a:pt x="1046" y="336"/>
                  </a:cubicBezTo>
                  <a:cubicBezTo>
                    <a:pt x="1044" y="336"/>
                    <a:pt x="1041" y="333"/>
                    <a:pt x="1041" y="331"/>
                  </a:cubicBezTo>
                  <a:cubicBezTo>
                    <a:pt x="1041" y="330"/>
                    <a:pt x="1040" y="331"/>
                    <a:pt x="1039" y="331"/>
                  </a:cubicBezTo>
                  <a:cubicBezTo>
                    <a:pt x="1037" y="331"/>
                    <a:pt x="1037" y="331"/>
                    <a:pt x="1038" y="329"/>
                  </a:cubicBezTo>
                  <a:cubicBezTo>
                    <a:pt x="1038" y="327"/>
                    <a:pt x="1036" y="326"/>
                    <a:pt x="1034" y="325"/>
                  </a:cubicBezTo>
                  <a:cubicBezTo>
                    <a:pt x="1033" y="323"/>
                    <a:pt x="1031" y="320"/>
                    <a:pt x="1033" y="321"/>
                  </a:cubicBezTo>
                  <a:cubicBezTo>
                    <a:pt x="1035" y="323"/>
                    <a:pt x="1037" y="326"/>
                    <a:pt x="1039" y="325"/>
                  </a:cubicBezTo>
                  <a:cubicBezTo>
                    <a:pt x="1041" y="323"/>
                    <a:pt x="1039" y="322"/>
                    <a:pt x="1042" y="321"/>
                  </a:cubicBezTo>
                  <a:cubicBezTo>
                    <a:pt x="1046" y="321"/>
                    <a:pt x="1048" y="319"/>
                    <a:pt x="1046" y="317"/>
                  </a:cubicBezTo>
                  <a:cubicBezTo>
                    <a:pt x="1044" y="314"/>
                    <a:pt x="1041" y="312"/>
                    <a:pt x="1038" y="311"/>
                  </a:cubicBezTo>
                  <a:cubicBezTo>
                    <a:pt x="1035" y="310"/>
                    <a:pt x="1031" y="309"/>
                    <a:pt x="1033" y="309"/>
                  </a:cubicBezTo>
                  <a:cubicBezTo>
                    <a:pt x="1035" y="308"/>
                    <a:pt x="1039" y="306"/>
                    <a:pt x="1039" y="305"/>
                  </a:cubicBezTo>
                  <a:cubicBezTo>
                    <a:pt x="1038" y="303"/>
                    <a:pt x="1034" y="302"/>
                    <a:pt x="1032" y="300"/>
                  </a:cubicBezTo>
                  <a:cubicBezTo>
                    <a:pt x="1031" y="299"/>
                    <a:pt x="1031" y="299"/>
                    <a:pt x="1030" y="297"/>
                  </a:cubicBezTo>
                  <a:cubicBezTo>
                    <a:pt x="1029" y="296"/>
                    <a:pt x="1027" y="298"/>
                    <a:pt x="1025" y="298"/>
                  </a:cubicBezTo>
                  <a:cubicBezTo>
                    <a:pt x="1023" y="298"/>
                    <a:pt x="1020" y="299"/>
                    <a:pt x="1023" y="297"/>
                  </a:cubicBezTo>
                  <a:cubicBezTo>
                    <a:pt x="1026" y="295"/>
                    <a:pt x="1030" y="295"/>
                    <a:pt x="1028" y="293"/>
                  </a:cubicBezTo>
                  <a:cubicBezTo>
                    <a:pt x="1027" y="290"/>
                    <a:pt x="1028" y="289"/>
                    <a:pt x="1024" y="290"/>
                  </a:cubicBezTo>
                  <a:cubicBezTo>
                    <a:pt x="1021" y="291"/>
                    <a:pt x="1015" y="293"/>
                    <a:pt x="1018" y="291"/>
                  </a:cubicBezTo>
                  <a:cubicBezTo>
                    <a:pt x="1021" y="289"/>
                    <a:pt x="1023" y="289"/>
                    <a:pt x="1024" y="287"/>
                  </a:cubicBezTo>
                  <a:cubicBezTo>
                    <a:pt x="1024" y="285"/>
                    <a:pt x="1023" y="285"/>
                    <a:pt x="1022" y="282"/>
                  </a:cubicBezTo>
                  <a:cubicBezTo>
                    <a:pt x="1021" y="280"/>
                    <a:pt x="1021" y="276"/>
                    <a:pt x="1019" y="277"/>
                  </a:cubicBezTo>
                  <a:cubicBezTo>
                    <a:pt x="1017" y="278"/>
                    <a:pt x="1015" y="278"/>
                    <a:pt x="1016" y="277"/>
                  </a:cubicBezTo>
                  <a:cubicBezTo>
                    <a:pt x="1017" y="276"/>
                    <a:pt x="1014" y="272"/>
                    <a:pt x="1011" y="268"/>
                  </a:cubicBezTo>
                  <a:cubicBezTo>
                    <a:pt x="1009" y="263"/>
                    <a:pt x="1008" y="262"/>
                    <a:pt x="1007" y="261"/>
                  </a:cubicBezTo>
                  <a:cubicBezTo>
                    <a:pt x="1006" y="259"/>
                    <a:pt x="1005" y="253"/>
                    <a:pt x="1004" y="251"/>
                  </a:cubicBezTo>
                  <a:cubicBezTo>
                    <a:pt x="1003" y="250"/>
                    <a:pt x="1002" y="251"/>
                    <a:pt x="1001" y="253"/>
                  </a:cubicBezTo>
                  <a:cubicBezTo>
                    <a:pt x="999" y="255"/>
                    <a:pt x="999" y="258"/>
                    <a:pt x="997" y="260"/>
                  </a:cubicBezTo>
                  <a:cubicBezTo>
                    <a:pt x="996" y="261"/>
                    <a:pt x="997" y="263"/>
                    <a:pt x="998" y="264"/>
                  </a:cubicBezTo>
                  <a:cubicBezTo>
                    <a:pt x="999" y="264"/>
                    <a:pt x="997" y="264"/>
                    <a:pt x="995" y="264"/>
                  </a:cubicBezTo>
                  <a:cubicBezTo>
                    <a:pt x="992" y="264"/>
                    <a:pt x="991" y="268"/>
                    <a:pt x="993" y="269"/>
                  </a:cubicBezTo>
                  <a:cubicBezTo>
                    <a:pt x="995" y="270"/>
                    <a:pt x="998" y="274"/>
                    <a:pt x="996" y="273"/>
                  </a:cubicBezTo>
                  <a:cubicBezTo>
                    <a:pt x="994" y="271"/>
                    <a:pt x="993" y="271"/>
                    <a:pt x="992" y="273"/>
                  </a:cubicBezTo>
                  <a:cubicBezTo>
                    <a:pt x="991" y="275"/>
                    <a:pt x="988" y="276"/>
                    <a:pt x="990" y="278"/>
                  </a:cubicBezTo>
                  <a:cubicBezTo>
                    <a:pt x="993" y="279"/>
                    <a:pt x="994" y="280"/>
                    <a:pt x="991" y="280"/>
                  </a:cubicBezTo>
                  <a:cubicBezTo>
                    <a:pt x="988" y="281"/>
                    <a:pt x="984" y="281"/>
                    <a:pt x="985" y="284"/>
                  </a:cubicBezTo>
                  <a:cubicBezTo>
                    <a:pt x="985" y="287"/>
                    <a:pt x="987" y="290"/>
                    <a:pt x="985" y="292"/>
                  </a:cubicBezTo>
                  <a:cubicBezTo>
                    <a:pt x="983" y="294"/>
                    <a:pt x="984" y="293"/>
                    <a:pt x="984" y="290"/>
                  </a:cubicBezTo>
                  <a:cubicBezTo>
                    <a:pt x="983" y="287"/>
                    <a:pt x="979" y="285"/>
                    <a:pt x="977" y="286"/>
                  </a:cubicBezTo>
                  <a:cubicBezTo>
                    <a:pt x="975" y="288"/>
                    <a:pt x="974" y="291"/>
                    <a:pt x="971" y="292"/>
                  </a:cubicBezTo>
                  <a:cubicBezTo>
                    <a:pt x="968" y="293"/>
                    <a:pt x="964" y="295"/>
                    <a:pt x="964" y="297"/>
                  </a:cubicBezTo>
                  <a:cubicBezTo>
                    <a:pt x="964" y="299"/>
                    <a:pt x="963" y="298"/>
                    <a:pt x="962" y="296"/>
                  </a:cubicBezTo>
                  <a:cubicBezTo>
                    <a:pt x="962" y="295"/>
                    <a:pt x="961" y="292"/>
                    <a:pt x="960" y="294"/>
                  </a:cubicBezTo>
                  <a:cubicBezTo>
                    <a:pt x="959" y="295"/>
                    <a:pt x="957" y="295"/>
                    <a:pt x="958" y="293"/>
                  </a:cubicBezTo>
                  <a:cubicBezTo>
                    <a:pt x="959" y="291"/>
                    <a:pt x="959" y="288"/>
                    <a:pt x="958" y="290"/>
                  </a:cubicBezTo>
                  <a:cubicBezTo>
                    <a:pt x="956" y="292"/>
                    <a:pt x="951" y="298"/>
                    <a:pt x="947" y="300"/>
                  </a:cubicBezTo>
                  <a:cubicBezTo>
                    <a:pt x="944" y="301"/>
                    <a:pt x="942" y="303"/>
                    <a:pt x="940" y="304"/>
                  </a:cubicBezTo>
                  <a:cubicBezTo>
                    <a:pt x="939" y="305"/>
                    <a:pt x="939" y="303"/>
                    <a:pt x="940" y="302"/>
                  </a:cubicBezTo>
                  <a:cubicBezTo>
                    <a:pt x="942" y="300"/>
                    <a:pt x="949" y="298"/>
                    <a:pt x="951" y="296"/>
                  </a:cubicBezTo>
                  <a:cubicBezTo>
                    <a:pt x="953" y="294"/>
                    <a:pt x="957" y="292"/>
                    <a:pt x="955" y="289"/>
                  </a:cubicBezTo>
                  <a:cubicBezTo>
                    <a:pt x="954" y="287"/>
                    <a:pt x="953" y="282"/>
                    <a:pt x="950" y="282"/>
                  </a:cubicBezTo>
                  <a:cubicBezTo>
                    <a:pt x="947" y="282"/>
                    <a:pt x="939" y="282"/>
                    <a:pt x="938" y="283"/>
                  </a:cubicBezTo>
                  <a:cubicBezTo>
                    <a:pt x="937" y="284"/>
                    <a:pt x="938" y="286"/>
                    <a:pt x="936" y="286"/>
                  </a:cubicBezTo>
                  <a:cubicBezTo>
                    <a:pt x="933" y="286"/>
                    <a:pt x="931" y="285"/>
                    <a:pt x="929" y="285"/>
                  </a:cubicBezTo>
                  <a:cubicBezTo>
                    <a:pt x="928" y="284"/>
                    <a:pt x="928" y="284"/>
                    <a:pt x="930" y="283"/>
                  </a:cubicBezTo>
                  <a:cubicBezTo>
                    <a:pt x="932" y="282"/>
                    <a:pt x="933" y="281"/>
                    <a:pt x="933" y="279"/>
                  </a:cubicBezTo>
                  <a:cubicBezTo>
                    <a:pt x="934" y="278"/>
                    <a:pt x="935" y="279"/>
                    <a:pt x="937" y="280"/>
                  </a:cubicBezTo>
                  <a:cubicBezTo>
                    <a:pt x="938" y="281"/>
                    <a:pt x="938" y="283"/>
                    <a:pt x="938" y="281"/>
                  </a:cubicBezTo>
                  <a:cubicBezTo>
                    <a:pt x="938" y="280"/>
                    <a:pt x="938" y="278"/>
                    <a:pt x="940" y="277"/>
                  </a:cubicBezTo>
                  <a:cubicBezTo>
                    <a:pt x="941" y="276"/>
                    <a:pt x="942" y="273"/>
                    <a:pt x="940" y="272"/>
                  </a:cubicBezTo>
                  <a:cubicBezTo>
                    <a:pt x="938" y="272"/>
                    <a:pt x="935" y="272"/>
                    <a:pt x="936" y="271"/>
                  </a:cubicBezTo>
                  <a:cubicBezTo>
                    <a:pt x="937" y="269"/>
                    <a:pt x="938" y="265"/>
                    <a:pt x="936" y="263"/>
                  </a:cubicBezTo>
                  <a:cubicBezTo>
                    <a:pt x="935" y="261"/>
                    <a:pt x="935" y="261"/>
                    <a:pt x="933" y="260"/>
                  </a:cubicBezTo>
                  <a:cubicBezTo>
                    <a:pt x="930" y="260"/>
                    <a:pt x="933" y="261"/>
                    <a:pt x="934" y="259"/>
                  </a:cubicBezTo>
                  <a:cubicBezTo>
                    <a:pt x="935" y="258"/>
                    <a:pt x="938" y="257"/>
                    <a:pt x="937" y="256"/>
                  </a:cubicBezTo>
                  <a:cubicBezTo>
                    <a:pt x="935" y="254"/>
                    <a:pt x="933" y="252"/>
                    <a:pt x="933" y="251"/>
                  </a:cubicBezTo>
                  <a:cubicBezTo>
                    <a:pt x="934" y="250"/>
                    <a:pt x="935" y="248"/>
                    <a:pt x="937" y="246"/>
                  </a:cubicBezTo>
                  <a:cubicBezTo>
                    <a:pt x="939" y="244"/>
                    <a:pt x="939" y="241"/>
                    <a:pt x="938" y="241"/>
                  </a:cubicBezTo>
                  <a:cubicBezTo>
                    <a:pt x="937" y="240"/>
                    <a:pt x="934" y="243"/>
                    <a:pt x="932" y="243"/>
                  </a:cubicBezTo>
                  <a:cubicBezTo>
                    <a:pt x="931" y="243"/>
                    <a:pt x="931" y="241"/>
                    <a:pt x="929" y="241"/>
                  </a:cubicBezTo>
                  <a:cubicBezTo>
                    <a:pt x="926" y="240"/>
                    <a:pt x="915" y="239"/>
                    <a:pt x="912" y="236"/>
                  </a:cubicBezTo>
                  <a:cubicBezTo>
                    <a:pt x="909" y="233"/>
                    <a:pt x="911" y="231"/>
                    <a:pt x="909" y="229"/>
                  </a:cubicBezTo>
                  <a:cubicBezTo>
                    <a:pt x="906" y="228"/>
                    <a:pt x="905" y="228"/>
                    <a:pt x="903" y="227"/>
                  </a:cubicBezTo>
                  <a:cubicBezTo>
                    <a:pt x="901" y="226"/>
                    <a:pt x="902" y="224"/>
                    <a:pt x="901" y="223"/>
                  </a:cubicBezTo>
                  <a:cubicBezTo>
                    <a:pt x="900" y="223"/>
                    <a:pt x="900" y="224"/>
                    <a:pt x="897" y="224"/>
                  </a:cubicBezTo>
                  <a:cubicBezTo>
                    <a:pt x="895" y="224"/>
                    <a:pt x="896" y="225"/>
                    <a:pt x="896" y="223"/>
                  </a:cubicBezTo>
                  <a:cubicBezTo>
                    <a:pt x="897" y="221"/>
                    <a:pt x="897" y="220"/>
                    <a:pt x="895" y="218"/>
                  </a:cubicBezTo>
                  <a:cubicBezTo>
                    <a:pt x="892" y="217"/>
                    <a:pt x="892" y="217"/>
                    <a:pt x="890" y="216"/>
                  </a:cubicBezTo>
                  <a:cubicBezTo>
                    <a:pt x="888" y="214"/>
                    <a:pt x="888" y="210"/>
                    <a:pt x="883" y="212"/>
                  </a:cubicBezTo>
                  <a:cubicBezTo>
                    <a:pt x="878" y="214"/>
                    <a:pt x="875" y="218"/>
                    <a:pt x="870" y="217"/>
                  </a:cubicBezTo>
                  <a:cubicBezTo>
                    <a:pt x="866" y="216"/>
                    <a:pt x="865" y="214"/>
                    <a:pt x="861" y="215"/>
                  </a:cubicBezTo>
                  <a:cubicBezTo>
                    <a:pt x="858" y="216"/>
                    <a:pt x="858" y="218"/>
                    <a:pt x="855" y="216"/>
                  </a:cubicBezTo>
                  <a:cubicBezTo>
                    <a:pt x="852" y="215"/>
                    <a:pt x="852" y="213"/>
                    <a:pt x="847" y="212"/>
                  </a:cubicBezTo>
                  <a:cubicBezTo>
                    <a:pt x="843" y="211"/>
                    <a:pt x="838" y="208"/>
                    <a:pt x="834" y="210"/>
                  </a:cubicBezTo>
                  <a:cubicBezTo>
                    <a:pt x="829" y="212"/>
                    <a:pt x="823" y="213"/>
                    <a:pt x="826" y="220"/>
                  </a:cubicBezTo>
                  <a:cubicBezTo>
                    <a:pt x="829" y="226"/>
                    <a:pt x="833" y="226"/>
                    <a:pt x="831" y="230"/>
                  </a:cubicBezTo>
                  <a:cubicBezTo>
                    <a:pt x="829" y="234"/>
                    <a:pt x="829" y="236"/>
                    <a:pt x="829" y="239"/>
                  </a:cubicBezTo>
                  <a:cubicBezTo>
                    <a:pt x="828" y="243"/>
                    <a:pt x="825" y="241"/>
                    <a:pt x="826" y="243"/>
                  </a:cubicBezTo>
                  <a:cubicBezTo>
                    <a:pt x="827" y="245"/>
                    <a:pt x="829" y="246"/>
                    <a:pt x="830" y="249"/>
                  </a:cubicBezTo>
                  <a:cubicBezTo>
                    <a:pt x="831" y="252"/>
                    <a:pt x="830" y="251"/>
                    <a:pt x="831" y="254"/>
                  </a:cubicBezTo>
                  <a:cubicBezTo>
                    <a:pt x="832" y="256"/>
                    <a:pt x="833" y="258"/>
                    <a:pt x="833" y="259"/>
                  </a:cubicBezTo>
                  <a:cubicBezTo>
                    <a:pt x="833" y="260"/>
                    <a:pt x="833" y="267"/>
                    <a:pt x="832" y="267"/>
                  </a:cubicBezTo>
                  <a:cubicBezTo>
                    <a:pt x="831" y="267"/>
                    <a:pt x="829" y="266"/>
                    <a:pt x="829" y="269"/>
                  </a:cubicBezTo>
                  <a:cubicBezTo>
                    <a:pt x="828" y="273"/>
                    <a:pt x="826" y="276"/>
                    <a:pt x="823" y="279"/>
                  </a:cubicBezTo>
                  <a:cubicBezTo>
                    <a:pt x="820" y="283"/>
                    <a:pt x="818" y="287"/>
                    <a:pt x="820" y="288"/>
                  </a:cubicBezTo>
                  <a:cubicBezTo>
                    <a:pt x="823" y="289"/>
                    <a:pt x="845" y="303"/>
                    <a:pt x="845" y="313"/>
                  </a:cubicBezTo>
                  <a:cubicBezTo>
                    <a:pt x="845" y="322"/>
                    <a:pt x="851" y="333"/>
                    <a:pt x="837" y="344"/>
                  </a:cubicBezTo>
                  <a:cubicBezTo>
                    <a:pt x="822" y="354"/>
                    <a:pt x="814" y="358"/>
                    <a:pt x="810" y="359"/>
                  </a:cubicBezTo>
                  <a:cubicBezTo>
                    <a:pt x="806" y="359"/>
                    <a:pt x="805" y="364"/>
                    <a:pt x="809" y="371"/>
                  </a:cubicBezTo>
                  <a:cubicBezTo>
                    <a:pt x="814" y="377"/>
                    <a:pt x="812" y="378"/>
                    <a:pt x="812" y="380"/>
                  </a:cubicBezTo>
                  <a:cubicBezTo>
                    <a:pt x="812" y="382"/>
                    <a:pt x="813" y="383"/>
                    <a:pt x="813" y="384"/>
                  </a:cubicBezTo>
                  <a:cubicBezTo>
                    <a:pt x="813" y="385"/>
                    <a:pt x="812" y="389"/>
                    <a:pt x="815" y="395"/>
                  </a:cubicBezTo>
                  <a:cubicBezTo>
                    <a:pt x="818" y="401"/>
                    <a:pt x="819" y="408"/>
                    <a:pt x="817" y="409"/>
                  </a:cubicBezTo>
                  <a:cubicBezTo>
                    <a:pt x="815" y="410"/>
                    <a:pt x="812" y="412"/>
                    <a:pt x="814" y="414"/>
                  </a:cubicBezTo>
                  <a:cubicBezTo>
                    <a:pt x="816" y="416"/>
                    <a:pt x="815" y="420"/>
                    <a:pt x="815" y="422"/>
                  </a:cubicBezTo>
                  <a:cubicBezTo>
                    <a:pt x="815" y="424"/>
                    <a:pt x="814" y="422"/>
                    <a:pt x="813" y="420"/>
                  </a:cubicBezTo>
                  <a:cubicBezTo>
                    <a:pt x="811" y="418"/>
                    <a:pt x="810" y="417"/>
                    <a:pt x="808" y="417"/>
                  </a:cubicBezTo>
                  <a:cubicBezTo>
                    <a:pt x="806" y="417"/>
                    <a:pt x="804" y="421"/>
                    <a:pt x="805" y="424"/>
                  </a:cubicBezTo>
                  <a:cubicBezTo>
                    <a:pt x="805" y="427"/>
                    <a:pt x="810" y="433"/>
                    <a:pt x="808" y="431"/>
                  </a:cubicBezTo>
                  <a:cubicBezTo>
                    <a:pt x="806" y="428"/>
                    <a:pt x="797" y="421"/>
                    <a:pt x="795" y="421"/>
                  </a:cubicBezTo>
                  <a:cubicBezTo>
                    <a:pt x="792" y="421"/>
                    <a:pt x="783" y="427"/>
                    <a:pt x="786" y="425"/>
                  </a:cubicBezTo>
                  <a:cubicBezTo>
                    <a:pt x="790" y="422"/>
                    <a:pt x="793" y="417"/>
                    <a:pt x="791" y="414"/>
                  </a:cubicBezTo>
                  <a:cubicBezTo>
                    <a:pt x="788" y="411"/>
                    <a:pt x="783" y="406"/>
                    <a:pt x="779" y="406"/>
                  </a:cubicBezTo>
                  <a:cubicBezTo>
                    <a:pt x="775" y="405"/>
                    <a:pt x="775" y="405"/>
                    <a:pt x="777" y="403"/>
                  </a:cubicBezTo>
                  <a:cubicBezTo>
                    <a:pt x="779" y="401"/>
                    <a:pt x="774" y="399"/>
                    <a:pt x="772" y="395"/>
                  </a:cubicBezTo>
                  <a:cubicBezTo>
                    <a:pt x="770" y="391"/>
                    <a:pt x="770" y="388"/>
                    <a:pt x="771" y="385"/>
                  </a:cubicBezTo>
                  <a:cubicBezTo>
                    <a:pt x="772" y="381"/>
                    <a:pt x="772" y="377"/>
                    <a:pt x="770" y="375"/>
                  </a:cubicBezTo>
                  <a:cubicBezTo>
                    <a:pt x="769" y="373"/>
                    <a:pt x="765" y="369"/>
                    <a:pt x="767" y="367"/>
                  </a:cubicBezTo>
                  <a:cubicBezTo>
                    <a:pt x="769" y="365"/>
                    <a:pt x="771" y="361"/>
                    <a:pt x="770" y="357"/>
                  </a:cubicBezTo>
                  <a:cubicBezTo>
                    <a:pt x="769" y="354"/>
                    <a:pt x="766" y="352"/>
                    <a:pt x="762" y="352"/>
                  </a:cubicBezTo>
                  <a:cubicBezTo>
                    <a:pt x="758" y="351"/>
                    <a:pt x="738" y="349"/>
                    <a:pt x="735" y="350"/>
                  </a:cubicBezTo>
                  <a:cubicBezTo>
                    <a:pt x="733" y="352"/>
                    <a:pt x="728" y="358"/>
                    <a:pt x="730" y="354"/>
                  </a:cubicBezTo>
                  <a:cubicBezTo>
                    <a:pt x="732" y="350"/>
                    <a:pt x="730" y="349"/>
                    <a:pt x="726" y="346"/>
                  </a:cubicBezTo>
                  <a:cubicBezTo>
                    <a:pt x="722" y="343"/>
                    <a:pt x="705" y="338"/>
                    <a:pt x="702" y="336"/>
                  </a:cubicBezTo>
                  <a:cubicBezTo>
                    <a:pt x="699" y="334"/>
                    <a:pt x="699" y="333"/>
                    <a:pt x="697" y="331"/>
                  </a:cubicBezTo>
                  <a:cubicBezTo>
                    <a:pt x="696" y="329"/>
                    <a:pt x="692" y="327"/>
                    <a:pt x="689" y="325"/>
                  </a:cubicBezTo>
                  <a:cubicBezTo>
                    <a:pt x="686" y="323"/>
                    <a:pt x="685" y="322"/>
                    <a:pt x="682" y="320"/>
                  </a:cubicBezTo>
                  <a:cubicBezTo>
                    <a:pt x="678" y="319"/>
                    <a:pt x="672" y="319"/>
                    <a:pt x="670" y="318"/>
                  </a:cubicBezTo>
                  <a:cubicBezTo>
                    <a:pt x="668" y="317"/>
                    <a:pt x="664" y="313"/>
                    <a:pt x="659" y="313"/>
                  </a:cubicBezTo>
                  <a:cubicBezTo>
                    <a:pt x="654" y="313"/>
                    <a:pt x="649" y="316"/>
                    <a:pt x="645" y="317"/>
                  </a:cubicBezTo>
                  <a:cubicBezTo>
                    <a:pt x="641" y="317"/>
                    <a:pt x="630" y="320"/>
                    <a:pt x="633" y="317"/>
                  </a:cubicBezTo>
                  <a:cubicBezTo>
                    <a:pt x="636" y="315"/>
                    <a:pt x="639" y="315"/>
                    <a:pt x="637" y="310"/>
                  </a:cubicBezTo>
                  <a:cubicBezTo>
                    <a:pt x="635" y="305"/>
                    <a:pt x="628" y="290"/>
                    <a:pt x="627" y="288"/>
                  </a:cubicBezTo>
                  <a:cubicBezTo>
                    <a:pt x="626" y="285"/>
                    <a:pt x="619" y="284"/>
                    <a:pt x="617" y="284"/>
                  </a:cubicBezTo>
                  <a:cubicBezTo>
                    <a:pt x="614" y="284"/>
                    <a:pt x="607" y="284"/>
                    <a:pt x="606" y="282"/>
                  </a:cubicBezTo>
                  <a:cubicBezTo>
                    <a:pt x="605" y="279"/>
                    <a:pt x="607" y="278"/>
                    <a:pt x="607" y="276"/>
                  </a:cubicBezTo>
                  <a:cubicBezTo>
                    <a:pt x="607" y="274"/>
                    <a:pt x="606" y="261"/>
                    <a:pt x="608" y="254"/>
                  </a:cubicBezTo>
                  <a:cubicBezTo>
                    <a:pt x="611" y="247"/>
                    <a:pt x="618" y="236"/>
                    <a:pt x="619" y="233"/>
                  </a:cubicBezTo>
                  <a:cubicBezTo>
                    <a:pt x="619" y="229"/>
                    <a:pt x="620" y="229"/>
                    <a:pt x="623" y="228"/>
                  </a:cubicBezTo>
                  <a:cubicBezTo>
                    <a:pt x="626" y="227"/>
                    <a:pt x="627" y="227"/>
                    <a:pt x="626" y="225"/>
                  </a:cubicBezTo>
                  <a:cubicBezTo>
                    <a:pt x="625" y="223"/>
                    <a:pt x="627" y="219"/>
                    <a:pt x="631" y="217"/>
                  </a:cubicBezTo>
                  <a:cubicBezTo>
                    <a:pt x="634" y="216"/>
                    <a:pt x="635" y="216"/>
                    <a:pt x="632" y="215"/>
                  </a:cubicBezTo>
                  <a:cubicBezTo>
                    <a:pt x="630" y="215"/>
                    <a:pt x="630" y="214"/>
                    <a:pt x="633" y="213"/>
                  </a:cubicBezTo>
                  <a:cubicBezTo>
                    <a:pt x="635" y="213"/>
                    <a:pt x="632" y="211"/>
                    <a:pt x="636" y="210"/>
                  </a:cubicBezTo>
                  <a:cubicBezTo>
                    <a:pt x="639" y="209"/>
                    <a:pt x="638" y="211"/>
                    <a:pt x="640" y="212"/>
                  </a:cubicBezTo>
                  <a:cubicBezTo>
                    <a:pt x="642" y="212"/>
                    <a:pt x="646" y="206"/>
                    <a:pt x="644" y="205"/>
                  </a:cubicBezTo>
                  <a:cubicBezTo>
                    <a:pt x="642" y="205"/>
                    <a:pt x="637" y="204"/>
                    <a:pt x="638" y="203"/>
                  </a:cubicBezTo>
                  <a:cubicBezTo>
                    <a:pt x="640" y="202"/>
                    <a:pt x="644" y="200"/>
                    <a:pt x="647" y="202"/>
                  </a:cubicBezTo>
                  <a:cubicBezTo>
                    <a:pt x="651" y="204"/>
                    <a:pt x="654" y="207"/>
                    <a:pt x="654" y="206"/>
                  </a:cubicBezTo>
                  <a:cubicBezTo>
                    <a:pt x="654" y="205"/>
                    <a:pt x="655" y="202"/>
                    <a:pt x="657" y="201"/>
                  </a:cubicBezTo>
                  <a:cubicBezTo>
                    <a:pt x="660" y="201"/>
                    <a:pt x="663" y="197"/>
                    <a:pt x="660" y="194"/>
                  </a:cubicBezTo>
                  <a:cubicBezTo>
                    <a:pt x="656" y="191"/>
                    <a:pt x="651" y="188"/>
                    <a:pt x="649" y="188"/>
                  </a:cubicBezTo>
                  <a:cubicBezTo>
                    <a:pt x="646" y="188"/>
                    <a:pt x="639" y="188"/>
                    <a:pt x="636" y="188"/>
                  </a:cubicBezTo>
                  <a:cubicBezTo>
                    <a:pt x="633" y="189"/>
                    <a:pt x="635" y="186"/>
                    <a:pt x="637" y="185"/>
                  </a:cubicBezTo>
                  <a:cubicBezTo>
                    <a:pt x="639" y="184"/>
                    <a:pt x="630" y="181"/>
                    <a:pt x="629" y="181"/>
                  </a:cubicBezTo>
                  <a:cubicBezTo>
                    <a:pt x="627" y="181"/>
                    <a:pt x="626" y="182"/>
                    <a:pt x="625" y="182"/>
                  </a:cubicBezTo>
                  <a:cubicBezTo>
                    <a:pt x="623" y="182"/>
                    <a:pt x="621" y="180"/>
                    <a:pt x="619" y="180"/>
                  </a:cubicBezTo>
                  <a:cubicBezTo>
                    <a:pt x="616" y="179"/>
                    <a:pt x="618" y="177"/>
                    <a:pt x="620" y="177"/>
                  </a:cubicBezTo>
                  <a:cubicBezTo>
                    <a:pt x="622" y="177"/>
                    <a:pt x="621" y="177"/>
                    <a:pt x="623" y="176"/>
                  </a:cubicBezTo>
                  <a:cubicBezTo>
                    <a:pt x="625" y="175"/>
                    <a:pt x="627" y="176"/>
                    <a:pt x="626" y="177"/>
                  </a:cubicBezTo>
                  <a:cubicBezTo>
                    <a:pt x="626" y="179"/>
                    <a:pt x="627" y="179"/>
                    <a:pt x="630" y="179"/>
                  </a:cubicBezTo>
                  <a:cubicBezTo>
                    <a:pt x="632" y="179"/>
                    <a:pt x="636" y="179"/>
                    <a:pt x="638" y="180"/>
                  </a:cubicBezTo>
                  <a:cubicBezTo>
                    <a:pt x="640" y="181"/>
                    <a:pt x="644" y="183"/>
                    <a:pt x="646" y="183"/>
                  </a:cubicBezTo>
                  <a:cubicBezTo>
                    <a:pt x="647" y="183"/>
                    <a:pt x="645" y="185"/>
                    <a:pt x="647" y="185"/>
                  </a:cubicBezTo>
                  <a:cubicBezTo>
                    <a:pt x="649" y="185"/>
                    <a:pt x="648" y="184"/>
                    <a:pt x="651" y="184"/>
                  </a:cubicBezTo>
                  <a:cubicBezTo>
                    <a:pt x="654" y="185"/>
                    <a:pt x="658" y="189"/>
                    <a:pt x="660" y="188"/>
                  </a:cubicBezTo>
                  <a:cubicBezTo>
                    <a:pt x="661" y="188"/>
                    <a:pt x="659" y="186"/>
                    <a:pt x="662" y="186"/>
                  </a:cubicBezTo>
                  <a:cubicBezTo>
                    <a:pt x="666" y="186"/>
                    <a:pt x="671" y="187"/>
                    <a:pt x="670" y="185"/>
                  </a:cubicBezTo>
                  <a:cubicBezTo>
                    <a:pt x="669" y="183"/>
                    <a:pt x="667" y="182"/>
                    <a:pt x="669" y="180"/>
                  </a:cubicBezTo>
                  <a:cubicBezTo>
                    <a:pt x="670" y="177"/>
                    <a:pt x="673" y="174"/>
                    <a:pt x="672" y="175"/>
                  </a:cubicBezTo>
                  <a:cubicBezTo>
                    <a:pt x="672" y="177"/>
                    <a:pt x="682" y="180"/>
                    <a:pt x="686" y="179"/>
                  </a:cubicBezTo>
                  <a:cubicBezTo>
                    <a:pt x="690" y="178"/>
                    <a:pt x="695" y="175"/>
                    <a:pt x="696" y="172"/>
                  </a:cubicBezTo>
                  <a:cubicBezTo>
                    <a:pt x="697" y="169"/>
                    <a:pt x="705" y="163"/>
                    <a:pt x="706" y="160"/>
                  </a:cubicBezTo>
                  <a:cubicBezTo>
                    <a:pt x="707" y="157"/>
                    <a:pt x="707" y="154"/>
                    <a:pt x="704" y="152"/>
                  </a:cubicBezTo>
                  <a:cubicBezTo>
                    <a:pt x="702" y="151"/>
                    <a:pt x="697" y="152"/>
                    <a:pt x="690" y="152"/>
                  </a:cubicBezTo>
                  <a:cubicBezTo>
                    <a:pt x="683" y="153"/>
                    <a:pt x="675" y="146"/>
                    <a:pt x="673" y="144"/>
                  </a:cubicBezTo>
                  <a:cubicBezTo>
                    <a:pt x="670" y="142"/>
                    <a:pt x="670" y="141"/>
                    <a:pt x="665" y="140"/>
                  </a:cubicBezTo>
                  <a:cubicBezTo>
                    <a:pt x="660" y="139"/>
                    <a:pt x="650" y="140"/>
                    <a:pt x="652" y="138"/>
                  </a:cubicBezTo>
                  <a:cubicBezTo>
                    <a:pt x="655" y="137"/>
                    <a:pt x="663" y="139"/>
                    <a:pt x="667" y="139"/>
                  </a:cubicBezTo>
                  <a:cubicBezTo>
                    <a:pt x="670" y="139"/>
                    <a:pt x="667" y="138"/>
                    <a:pt x="671" y="137"/>
                  </a:cubicBezTo>
                  <a:cubicBezTo>
                    <a:pt x="675" y="137"/>
                    <a:pt x="674" y="136"/>
                    <a:pt x="678" y="139"/>
                  </a:cubicBezTo>
                  <a:cubicBezTo>
                    <a:pt x="682" y="142"/>
                    <a:pt x="691" y="148"/>
                    <a:pt x="694" y="149"/>
                  </a:cubicBezTo>
                  <a:cubicBezTo>
                    <a:pt x="697" y="150"/>
                    <a:pt x="702" y="153"/>
                    <a:pt x="707" y="149"/>
                  </a:cubicBezTo>
                  <a:cubicBezTo>
                    <a:pt x="712" y="144"/>
                    <a:pt x="716" y="141"/>
                    <a:pt x="717" y="139"/>
                  </a:cubicBezTo>
                  <a:cubicBezTo>
                    <a:pt x="718" y="137"/>
                    <a:pt x="722" y="135"/>
                    <a:pt x="721" y="133"/>
                  </a:cubicBezTo>
                  <a:cubicBezTo>
                    <a:pt x="720" y="132"/>
                    <a:pt x="714" y="132"/>
                    <a:pt x="712" y="129"/>
                  </a:cubicBezTo>
                  <a:cubicBezTo>
                    <a:pt x="711" y="127"/>
                    <a:pt x="713" y="124"/>
                    <a:pt x="716" y="124"/>
                  </a:cubicBezTo>
                  <a:cubicBezTo>
                    <a:pt x="718" y="124"/>
                    <a:pt x="728" y="124"/>
                    <a:pt x="732" y="127"/>
                  </a:cubicBezTo>
                  <a:cubicBezTo>
                    <a:pt x="737" y="130"/>
                    <a:pt x="738" y="131"/>
                    <a:pt x="741" y="129"/>
                  </a:cubicBezTo>
                  <a:cubicBezTo>
                    <a:pt x="745" y="127"/>
                    <a:pt x="743" y="127"/>
                    <a:pt x="744" y="128"/>
                  </a:cubicBezTo>
                  <a:cubicBezTo>
                    <a:pt x="745" y="129"/>
                    <a:pt x="749" y="129"/>
                    <a:pt x="749" y="127"/>
                  </a:cubicBezTo>
                  <a:cubicBezTo>
                    <a:pt x="748" y="125"/>
                    <a:pt x="748" y="124"/>
                    <a:pt x="744" y="121"/>
                  </a:cubicBezTo>
                  <a:cubicBezTo>
                    <a:pt x="740" y="118"/>
                    <a:pt x="735" y="117"/>
                    <a:pt x="733" y="117"/>
                  </a:cubicBezTo>
                  <a:cubicBezTo>
                    <a:pt x="731" y="117"/>
                    <a:pt x="735" y="116"/>
                    <a:pt x="737" y="115"/>
                  </a:cubicBezTo>
                  <a:cubicBezTo>
                    <a:pt x="738" y="114"/>
                    <a:pt x="743" y="117"/>
                    <a:pt x="745" y="118"/>
                  </a:cubicBezTo>
                  <a:cubicBezTo>
                    <a:pt x="747" y="120"/>
                    <a:pt x="750" y="118"/>
                    <a:pt x="750" y="121"/>
                  </a:cubicBezTo>
                  <a:cubicBezTo>
                    <a:pt x="750" y="123"/>
                    <a:pt x="752" y="125"/>
                    <a:pt x="755" y="126"/>
                  </a:cubicBezTo>
                  <a:cubicBezTo>
                    <a:pt x="757" y="128"/>
                    <a:pt x="762" y="132"/>
                    <a:pt x="761" y="130"/>
                  </a:cubicBezTo>
                  <a:cubicBezTo>
                    <a:pt x="759" y="127"/>
                    <a:pt x="758" y="128"/>
                    <a:pt x="762" y="125"/>
                  </a:cubicBezTo>
                  <a:cubicBezTo>
                    <a:pt x="766" y="122"/>
                    <a:pt x="772" y="120"/>
                    <a:pt x="774" y="117"/>
                  </a:cubicBezTo>
                  <a:cubicBezTo>
                    <a:pt x="775" y="113"/>
                    <a:pt x="778" y="112"/>
                    <a:pt x="780" y="109"/>
                  </a:cubicBezTo>
                  <a:cubicBezTo>
                    <a:pt x="783" y="107"/>
                    <a:pt x="782" y="101"/>
                    <a:pt x="780" y="101"/>
                  </a:cubicBezTo>
                  <a:cubicBezTo>
                    <a:pt x="778" y="100"/>
                    <a:pt x="772" y="96"/>
                    <a:pt x="771" y="92"/>
                  </a:cubicBezTo>
                  <a:cubicBezTo>
                    <a:pt x="770" y="88"/>
                    <a:pt x="769" y="87"/>
                    <a:pt x="767" y="84"/>
                  </a:cubicBezTo>
                  <a:cubicBezTo>
                    <a:pt x="765" y="81"/>
                    <a:pt x="764" y="80"/>
                    <a:pt x="766" y="81"/>
                  </a:cubicBezTo>
                  <a:cubicBezTo>
                    <a:pt x="769" y="81"/>
                    <a:pt x="781" y="80"/>
                    <a:pt x="782" y="77"/>
                  </a:cubicBezTo>
                  <a:cubicBezTo>
                    <a:pt x="782" y="75"/>
                    <a:pt x="784" y="75"/>
                    <a:pt x="779" y="73"/>
                  </a:cubicBezTo>
                  <a:cubicBezTo>
                    <a:pt x="774" y="72"/>
                    <a:pt x="773" y="72"/>
                    <a:pt x="777" y="69"/>
                  </a:cubicBezTo>
                  <a:cubicBezTo>
                    <a:pt x="780" y="67"/>
                    <a:pt x="784" y="67"/>
                    <a:pt x="781" y="65"/>
                  </a:cubicBezTo>
                  <a:cubicBezTo>
                    <a:pt x="778" y="64"/>
                    <a:pt x="775" y="64"/>
                    <a:pt x="772" y="64"/>
                  </a:cubicBezTo>
                  <a:cubicBezTo>
                    <a:pt x="768" y="64"/>
                    <a:pt x="768" y="59"/>
                    <a:pt x="763" y="58"/>
                  </a:cubicBezTo>
                  <a:cubicBezTo>
                    <a:pt x="759" y="57"/>
                    <a:pt x="755" y="56"/>
                    <a:pt x="759" y="55"/>
                  </a:cubicBezTo>
                  <a:cubicBezTo>
                    <a:pt x="763" y="54"/>
                    <a:pt x="770" y="53"/>
                    <a:pt x="763" y="53"/>
                  </a:cubicBezTo>
                  <a:cubicBezTo>
                    <a:pt x="757" y="53"/>
                    <a:pt x="749" y="52"/>
                    <a:pt x="745" y="51"/>
                  </a:cubicBezTo>
                  <a:cubicBezTo>
                    <a:pt x="741" y="49"/>
                    <a:pt x="733" y="50"/>
                    <a:pt x="732" y="50"/>
                  </a:cubicBezTo>
                  <a:cubicBezTo>
                    <a:pt x="731" y="51"/>
                    <a:pt x="729" y="49"/>
                    <a:pt x="727" y="49"/>
                  </a:cubicBezTo>
                  <a:cubicBezTo>
                    <a:pt x="726" y="49"/>
                    <a:pt x="729" y="49"/>
                    <a:pt x="729" y="51"/>
                  </a:cubicBezTo>
                  <a:cubicBezTo>
                    <a:pt x="729" y="54"/>
                    <a:pt x="726" y="57"/>
                    <a:pt x="727" y="59"/>
                  </a:cubicBezTo>
                  <a:cubicBezTo>
                    <a:pt x="728" y="62"/>
                    <a:pt x="730" y="62"/>
                    <a:pt x="735" y="66"/>
                  </a:cubicBezTo>
                  <a:cubicBezTo>
                    <a:pt x="739" y="69"/>
                    <a:pt x="740" y="69"/>
                    <a:pt x="738" y="70"/>
                  </a:cubicBezTo>
                  <a:cubicBezTo>
                    <a:pt x="735" y="70"/>
                    <a:pt x="730" y="71"/>
                    <a:pt x="732" y="71"/>
                  </a:cubicBezTo>
                  <a:cubicBezTo>
                    <a:pt x="734" y="72"/>
                    <a:pt x="739" y="74"/>
                    <a:pt x="734" y="74"/>
                  </a:cubicBezTo>
                  <a:cubicBezTo>
                    <a:pt x="729" y="74"/>
                    <a:pt x="727" y="74"/>
                    <a:pt x="726" y="79"/>
                  </a:cubicBezTo>
                  <a:cubicBezTo>
                    <a:pt x="724" y="83"/>
                    <a:pt x="723" y="92"/>
                    <a:pt x="720" y="94"/>
                  </a:cubicBezTo>
                  <a:cubicBezTo>
                    <a:pt x="718" y="97"/>
                    <a:pt x="716" y="101"/>
                    <a:pt x="716" y="104"/>
                  </a:cubicBezTo>
                  <a:cubicBezTo>
                    <a:pt x="716" y="107"/>
                    <a:pt x="714" y="104"/>
                    <a:pt x="710" y="107"/>
                  </a:cubicBezTo>
                  <a:cubicBezTo>
                    <a:pt x="706" y="109"/>
                    <a:pt x="705" y="113"/>
                    <a:pt x="704" y="112"/>
                  </a:cubicBezTo>
                  <a:cubicBezTo>
                    <a:pt x="703" y="111"/>
                    <a:pt x="703" y="107"/>
                    <a:pt x="700" y="104"/>
                  </a:cubicBezTo>
                  <a:cubicBezTo>
                    <a:pt x="696" y="100"/>
                    <a:pt x="690" y="97"/>
                    <a:pt x="690" y="93"/>
                  </a:cubicBezTo>
                  <a:cubicBezTo>
                    <a:pt x="690" y="89"/>
                    <a:pt x="691" y="84"/>
                    <a:pt x="693" y="84"/>
                  </a:cubicBezTo>
                  <a:cubicBezTo>
                    <a:pt x="695" y="84"/>
                    <a:pt x="699" y="86"/>
                    <a:pt x="698" y="82"/>
                  </a:cubicBezTo>
                  <a:cubicBezTo>
                    <a:pt x="697" y="79"/>
                    <a:pt x="697" y="76"/>
                    <a:pt x="696" y="74"/>
                  </a:cubicBezTo>
                  <a:cubicBezTo>
                    <a:pt x="694" y="72"/>
                    <a:pt x="685" y="64"/>
                    <a:pt x="682" y="63"/>
                  </a:cubicBezTo>
                  <a:cubicBezTo>
                    <a:pt x="679" y="62"/>
                    <a:pt x="676" y="64"/>
                    <a:pt x="674" y="67"/>
                  </a:cubicBezTo>
                  <a:cubicBezTo>
                    <a:pt x="672" y="70"/>
                    <a:pt x="673" y="79"/>
                    <a:pt x="672" y="80"/>
                  </a:cubicBezTo>
                  <a:cubicBezTo>
                    <a:pt x="670" y="82"/>
                    <a:pt x="663" y="82"/>
                    <a:pt x="662" y="79"/>
                  </a:cubicBezTo>
                  <a:cubicBezTo>
                    <a:pt x="662" y="77"/>
                    <a:pt x="660" y="68"/>
                    <a:pt x="658" y="66"/>
                  </a:cubicBezTo>
                  <a:cubicBezTo>
                    <a:pt x="656" y="64"/>
                    <a:pt x="653" y="62"/>
                    <a:pt x="655" y="62"/>
                  </a:cubicBezTo>
                  <a:cubicBezTo>
                    <a:pt x="657" y="61"/>
                    <a:pt x="658" y="61"/>
                    <a:pt x="659" y="62"/>
                  </a:cubicBezTo>
                  <a:cubicBezTo>
                    <a:pt x="661" y="62"/>
                    <a:pt x="661" y="64"/>
                    <a:pt x="663" y="63"/>
                  </a:cubicBezTo>
                  <a:cubicBezTo>
                    <a:pt x="664" y="62"/>
                    <a:pt x="667" y="62"/>
                    <a:pt x="665" y="60"/>
                  </a:cubicBezTo>
                  <a:cubicBezTo>
                    <a:pt x="663" y="58"/>
                    <a:pt x="663" y="56"/>
                    <a:pt x="661" y="56"/>
                  </a:cubicBezTo>
                  <a:cubicBezTo>
                    <a:pt x="660" y="57"/>
                    <a:pt x="659" y="60"/>
                    <a:pt x="657" y="58"/>
                  </a:cubicBezTo>
                  <a:cubicBezTo>
                    <a:pt x="656" y="56"/>
                    <a:pt x="653" y="54"/>
                    <a:pt x="651" y="55"/>
                  </a:cubicBezTo>
                  <a:cubicBezTo>
                    <a:pt x="649" y="55"/>
                    <a:pt x="648" y="57"/>
                    <a:pt x="645" y="55"/>
                  </a:cubicBezTo>
                  <a:cubicBezTo>
                    <a:pt x="642" y="54"/>
                    <a:pt x="641" y="52"/>
                    <a:pt x="639" y="53"/>
                  </a:cubicBezTo>
                  <a:cubicBezTo>
                    <a:pt x="637" y="53"/>
                    <a:pt x="641" y="48"/>
                    <a:pt x="640" y="47"/>
                  </a:cubicBezTo>
                  <a:cubicBezTo>
                    <a:pt x="639" y="47"/>
                    <a:pt x="641" y="47"/>
                    <a:pt x="642" y="47"/>
                  </a:cubicBezTo>
                  <a:cubicBezTo>
                    <a:pt x="644" y="46"/>
                    <a:pt x="642" y="44"/>
                    <a:pt x="644" y="43"/>
                  </a:cubicBezTo>
                  <a:cubicBezTo>
                    <a:pt x="645" y="41"/>
                    <a:pt x="647" y="43"/>
                    <a:pt x="648" y="42"/>
                  </a:cubicBezTo>
                  <a:cubicBezTo>
                    <a:pt x="649" y="41"/>
                    <a:pt x="645" y="40"/>
                    <a:pt x="644" y="38"/>
                  </a:cubicBezTo>
                  <a:cubicBezTo>
                    <a:pt x="642" y="36"/>
                    <a:pt x="642" y="33"/>
                    <a:pt x="642" y="31"/>
                  </a:cubicBezTo>
                  <a:cubicBezTo>
                    <a:pt x="641" y="30"/>
                    <a:pt x="640" y="30"/>
                    <a:pt x="637" y="29"/>
                  </a:cubicBezTo>
                  <a:cubicBezTo>
                    <a:pt x="635" y="28"/>
                    <a:pt x="634" y="26"/>
                    <a:pt x="632" y="26"/>
                  </a:cubicBezTo>
                  <a:cubicBezTo>
                    <a:pt x="630" y="25"/>
                    <a:pt x="632" y="19"/>
                    <a:pt x="630" y="17"/>
                  </a:cubicBezTo>
                  <a:cubicBezTo>
                    <a:pt x="629" y="14"/>
                    <a:pt x="627" y="12"/>
                    <a:pt x="625" y="10"/>
                  </a:cubicBezTo>
                  <a:cubicBezTo>
                    <a:pt x="623" y="8"/>
                    <a:pt x="624" y="5"/>
                    <a:pt x="619" y="4"/>
                  </a:cubicBezTo>
                  <a:cubicBezTo>
                    <a:pt x="614" y="3"/>
                    <a:pt x="610" y="4"/>
                    <a:pt x="610" y="3"/>
                  </a:cubicBezTo>
                  <a:cubicBezTo>
                    <a:pt x="609" y="1"/>
                    <a:pt x="610" y="0"/>
                    <a:pt x="607" y="0"/>
                  </a:cubicBezTo>
                  <a:cubicBezTo>
                    <a:pt x="604" y="0"/>
                    <a:pt x="600" y="1"/>
                    <a:pt x="600" y="3"/>
                  </a:cubicBezTo>
                  <a:cubicBezTo>
                    <a:pt x="600" y="5"/>
                    <a:pt x="601" y="6"/>
                    <a:pt x="598" y="6"/>
                  </a:cubicBezTo>
                  <a:cubicBezTo>
                    <a:pt x="596" y="6"/>
                    <a:pt x="591" y="9"/>
                    <a:pt x="596" y="9"/>
                  </a:cubicBezTo>
                  <a:cubicBezTo>
                    <a:pt x="601" y="9"/>
                    <a:pt x="603" y="10"/>
                    <a:pt x="601" y="10"/>
                  </a:cubicBezTo>
                  <a:cubicBezTo>
                    <a:pt x="599" y="10"/>
                    <a:pt x="599" y="11"/>
                    <a:pt x="598" y="12"/>
                  </a:cubicBezTo>
                  <a:cubicBezTo>
                    <a:pt x="597" y="14"/>
                    <a:pt x="597" y="14"/>
                    <a:pt x="594" y="14"/>
                  </a:cubicBezTo>
                  <a:cubicBezTo>
                    <a:pt x="592" y="13"/>
                    <a:pt x="590" y="11"/>
                    <a:pt x="587" y="15"/>
                  </a:cubicBezTo>
                  <a:cubicBezTo>
                    <a:pt x="584" y="19"/>
                    <a:pt x="582" y="24"/>
                    <a:pt x="584" y="25"/>
                  </a:cubicBezTo>
                  <a:cubicBezTo>
                    <a:pt x="585" y="27"/>
                    <a:pt x="590" y="28"/>
                    <a:pt x="592" y="29"/>
                  </a:cubicBezTo>
                  <a:cubicBezTo>
                    <a:pt x="593" y="30"/>
                    <a:pt x="593" y="30"/>
                    <a:pt x="590" y="31"/>
                  </a:cubicBezTo>
                  <a:cubicBezTo>
                    <a:pt x="586" y="32"/>
                    <a:pt x="584" y="37"/>
                    <a:pt x="584" y="39"/>
                  </a:cubicBezTo>
                  <a:cubicBezTo>
                    <a:pt x="584" y="41"/>
                    <a:pt x="593" y="51"/>
                    <a:pt x="595" y="51"/>
                  </a:cubicBezTo>
                  <a:cubicBezTo>
                    <a:pt x="597" y="51"/>
                    <a:pt x="601" y="55"/>
                    <a:pt x="604" y="55"/>
                  </a:cubicBezTo>
                  <a:cubicBezTo>
                    <a:pt x="606" y="54"/>
                    <a:pt x="608" y="52"/>
                    <a:pt x="610" y="54"/>
                  </a:cubicBezTo>
                  <a:cubicBezTo>
                    <a:pt x="613" y="56"/>
                    <a:pt x="615" y="58"/>
                    <a:pt x="617" y="58"/>
                  </a:cubicBezTo>
                  <a:cubicBezTo>
                    <a:pt x="620" y="59"/>
                    <a:pt x="621" y="61"/>
                    <a:pt x="618" y="61"/>
                  </a:cubicBezTo>
                  <a:cubicBezTo>
                    <a:pt x="615" y="61"/>
                    <a:pt x="614" y="61"/>
                    <a:pt x="615" y="64"/>
                  </a:cubicBezTo>
                  <a:cubicBezTo>
                    <a:pt x="615" y="67"/>
                    <a:pt x="614" y="68"/>
                    <a:pt x="612" y="69"/>
                  </a:cubicBezTo>
                  <a:cubicBezTo>
                    <a:pt x="611" y="70"/>
                    <a:pt x="609" y="76"/>
                    <a:pt x="612" y="76"/>
                  </a:cubicBezTo>
                  <a:cubicBezTo>
                    <a:pt x="615" y="75"/>
                    <a:pt x="619" y="74"/>
                    <a:pt x="619" y="71"/>
                  </a:cubicBezTo>
                  <a:cubicBezTo>
                    <a:pt x="618" y="69"/>
                    <a:pt x="622" y="68"/>
                    <a:pt x="623" y="70"/>
                  </a:cubicBezTo>
                  <a:cubicBezTo>
                    <a:pt x="623" y="71"/>
                    <a:pt x="623" y="78"/>
                    <a:pt x="621" y="80"/>
                  </a:cubicBezTo>
                  <a:cubicBezTo>
                    <a:pt x="618" y="81"/>
                    <a:pt x="615" y="83"/>
                    <a:pt x="614" y="85"/>
                  </a:cubicBezTo>
                  <a:cubicBezTo>
                    <a:pt x="613" y="87"/>
                    <a:pt x="611" y="89"/>
                    <a:pt x="608" y="89"/>
                  </a:cubicBezTo>
                  <a:cubicBezTo>
                    <a:pt x="605" y="90"/>
                    <a:pt x="599" y="90"/>
                    <a:pt x="598" y="93"/>
                  </a:cubicBezTo>
                  <a:cubicBezTo>
                    <a:pt x="598" y="97"/>
                    <a:pt x="595" y="97"/>
                    <a:pt x="596" y="98"/>
                  </a:cubicBezTo>
                  <a:cubicBezTo>
                    <a:pt x="598" y="99"/>
                    <a:pt x="601" y="102"/>
                    <a:pt x="601" y="105"/>
                  </a:cubicBezTo>
                  <a:cubicBezTo>
                    <a:pt x="601" y="108"/>
                    <a:pt x="601" y="110"/>
                    <a:pt x="598" y="109"/>
                  </a:cubicBezTo>
                  <a:cubicBezTo>
                    <a:pt x="596" y="107"/>
                    <a:pt x="596" y="104"/>
                    <a:pt x="594" y="106"/>
                  </a:cubicBezTo>
                  <a:cubicBezTo>
                    <a:pt x="592" y="108"/>
                    <a:pt x="591" y="108"/>
                    <a:pt x="589" y="107"/>
                  </a:cubicBezTo>
                  <a:cubicBezTo>
                    <a:pt x="587" y="105"/>
                    <a:pt x="584" y="103"/>
                    <a:pt x="586" y="101"/>
                  </a:cubicBezTo>
                  <a:cubicBezTo>
                    <a:pt x="588" y="98"/>
                    <a:pt x="589" y="96"/>
                    <a:pt x="589" y="94"/>
                  </a:cubicBezTo>
                  <a:cubicBezTo>
                    <a:pt x="589" y="92"/>
                    <a:pt x="591" y="89"/>
                    <a:pt x="591" y="88"/>
                  </a:cubicBezTo>
                  <a:cubicBezTo>
                    <a:pt x="590" y="86"/>
                    <a:pt x="590" y="86"/>
                    <a:pt x="588" y="87"/>
                  </a:cubicBezTo>
                  <a:cubicBezTo>
                    <a:pt x="586" y="89"/>
                    <a:pt x="584" y="90"/>
                    <a:pt x="583" y="88"/>
                  </a:cubicBezTo>
                  <a:cubicBezTo>
                    <a:pt x="582" y="86"/>
                    <a:pt x="580" y="87"/>
                    <a:pt x="578" y="85"/>
                  </a:cubicBezTo>
                  <a:cubicBezTo>
                    <a:pt x="575" y="83"/>
                    <a:pt x="572" y="80"/>
                    <a:pt x="569" y="80"/>
                  </a:cubicBezTo>
                  <a:cubicBezTo>
                    <a:pt x="567" y="80"/>
                    <a:pt x="566" y="83"/>
                    <a:pt x="564" y="83"/>
                  </a:cubicBezTo>
                  <a:cubicBezTo>
                    <a:pt x="562" y="83"/>
                    <a:pt x="561" y="83"/>
                    <a:pt x="559" y="82"/>
                  </a:cubicBezTo>
                  <a:cubicBezTo>
                    <a:pt x="558" y="82"/>
                    <a:pt x="557" y="82"/>
                    <a:pt x="557" y="84"/>
                  </a:cubicBezTo>
                  <a:cubicBezTo>
                    <a:pt x="558" y="86"/>
                    <a:pt x="559" y="85"/>
                    <a:pt x="560" y="87"/>
                  </a:cubicBezTo>
                  <a:cubicBezTo>
                    <a:pt x="560" y="90"/>
                    <a:pt x="563" y="92"/>
                    <a:pt x="566" y="92"/>
                  </a:cubicBezTo>
                  <a:cubicBezTo>
                    <a:pt x="570" y="92"/>
                    <a:pt x="575" y="94"/>
                    <a:pt x="576" y="96"/>
                  </a:cubicBezTo>
                  <a:cubicBezTo>
                    <a:pt x="577" y="99"/>
                    <a:pt x="579" y="101"/>
                    <a:pt x="574" y="101"/>
                  </a:cubicBezTo>
                  <a:cubicBezTo>
                    <a:pt x="569" y="101"/>
                    <a:pt x="564" y="95"/>
                    <a:pt x="562" y="94"/>
                  </a:cubicBezTo>
                  <a:cubicBezTo>
                    <a:pt x="560" y="93"/>
                    <a:pt x="559" y="93"/>
                    <a:pt x="555" y="95"/>
                  </a:cubicBezTo>
                  <a:cubicBezTo>
                    <a:pt x="552" y="98"/>
                    <a:pt x="550" y="96"/>
                    <a:pt x="545" y="96"/>
                  </a:cubicBezTo>
                  <a:cubicBezTo>
                    <a:pt x="539" y="95"/>
                    <a:pt x="528" y="97"/>
                    <a:pt x="522" y="97"/>
                  </a:cubicBezTo>
                  <a:cubicBezTo>
                    <a:pt x="517" y="97"/>
                    <a:pt x="512" y="98"/>
                    <a:pt x="504" y="95"/>
                  </a:cubicBezTo>
                  <a:cubicBezTo>
                    <a:pt x="496" y="91"/>
                    <a:pt x="487" y="91"/>
                    <a:pt x="484" y="89"/>
                  </a:cubicBezTo>
                  <a:cubicBezTo>
                    <a:pt x="481" y="87"/>
                    <a:pt x="472" y="87"/>
                    <a:pt x="469" y="83"/>
                  </a:cubicBezTo>
                  <a:cubicBezTo>
                    <a:pt x="467" y="79"/>
                    <a:pt x="468" y="73"/>
                    <a:pt x="462" y="72"/>
                  </a:cubicBezTo>
                  <a:cubicBezTo>
                    <a:pt x="456" y="72"/>
                    <a:pt x="447" y="75"/>
                    <a:pt x="442" y="76"/>
                  </a:cubicBezTo>
                  <a:cubicBezTo>
                    <a:pt x="436" y="77"/>
                    <a:pt x="432" y="77"/>
                    <a:pt x="429" y="80"/>
                  </a:cubicBezTo>
                  <a:cubicBezTo>
                    <a:pt x="427" y="82"/>
                    <a:pt x="425" y="84"/>
                    <a:pt x="425" y="85"/>
                  </a:cubicBezTo>
                  <a:cubicBezTo>
                    <a:pt x="426" y="86"/>
                    <a:pt x="430" y="86"/>
                    <a:pt x="433" y="87"/>
                  </a:cubicBezTo>
                  <a:cubicBezTo>
                    <a:pt x="436" y="88"/>
                    <a:pt x="438" y="90"/>
                    <a:pt x="438" y="88"/>
                  </a:cubicBezTo>
                  <a:cubicBezTo>
                    <a:pt x="438" y="85"/>
                    <a:pt x="438" y="83"/>
                    <a:pt x="440" y="84"/>
                  </a:cubicBezTo>
                  <a:cubicBezTo>
                    <a:pt x="443" y="84"/>
                    <a:pt x="443" y="87"/>
                    <a:pt x="446" y="85"/>
                  </a:cubicBezTo>
                  <a:cubicBezTo>
                    <a:pt x="449" y="84"/>
                    <a:pt x="451" y="82"/>
                    <a:pt x="456" y="80"/>
                  </a:cubicBezTo>
                  <a:cubicBezTo>
                    <a:pt x="461" y="78"/>
                    <a:pt x="466" y="77"/>
                    <a:pt x="463" y="80"/>
                  </a:cubicBezTo>
                  <a:cubicBezTo>
                    <a:pt x="461" y="82"/>
                    <a:pt x="457" y="83"/>
                    <a:pt x="454" y="86"/>
                  </a:cubicBezTo>
                  <a:cubicBezTo>
                    <a:pt x="452" y="89"/>
                    <a:pt x="449" y="89"/>
                    <a:pt x="446" y="90"/>
                  </a:cubicBezTo>
                  <a:cubicBezTo>
                    <a:pt x="443" y="90"/>
                    <a:pt x="440" y="91"/>
                    <a:pt x="438" y="92"/>
                  </a:cubicBezTo>
                  <a:cubicBezTo>
                    <a:pt x="436" y="93"/>
                    <a:pt x="434" y="95"/>
                    <a:pt x="435" y="98"/>
                  </a:cubicBezTo>
                  <a:cubicBezTo>
                    <a:pt x="437" y="101"/>
                    <a:pt x="439" y="97"/>
                    <a:pt x="440" y="101"/>
                  </a:cubicBezTo>
                  <a:cubicBezTo>
                    <a:pt x="440" y="106"/>
                    <a:pt x="437" y="108"/>
                    <a:pt x="441" y="110"/>
                  </a:cubicBezTo>
                  <a:cubicBezTo>
                    <a:pt x="444" y="112"/>
                    <a:pt x="444" y="111"/>
                    <a:pt x="445" y="114"/>
                  </a:cubicBezTo>
                  <a:cubicBezTo>
                    <a:pt x="447" y="117"/>
                    <a:pt x="445" y="119"/>
                    <a:pt x="443" y="118"/>
                  </a:cubicBezTo>
                  <a:cubicBezTo>
                    <a:pt x="440" y="116"/>
                    <a:pt x="439" y="114"/>
                    <a:pt x="439" y="115"/>
                  </a:cubicBezTo>
                  <a:cubicBezTo>
                    <a:pt x="438" y="116"/>
                    <a:pt x="439" y="119"/>
                    <a:pt x="438" y="120"/>
                  </a:cubicBezTo>
                  <a:cubicBezTo>
                    <a:pt x="438" y="120"/>
                    <a:pt x="434" y="118"/>
                    <a:pt x="433" y="116"/>
                  </a:cubicBezTo>
                  <a:cubicBezTo>
                    <a:pt x="432" y="115"/>
                    <a:pt x="430" y="114"/>
                    <a:pt x="429" y="113"/>
                  </a:cubicBezTo>
                  <a:cubicBezTo>
                    <a:pt x="428" y="113"/>
                    <a:pt x="427" y="112"/>
                    <a:pt x="430" y="112"/>
                  </a:cubicBezTo>
                  <a:cubicBezTo>
                    <a:pt x="433" y="112"/>
                    <a:pt x="437" y="112"/>
                    <a:pt x="435" y="109"/>
                  </a:cubicBezTo>
                  <a:cubicBezTo>
                    <a:pt x="433" y="107"/>
                    <a:pt x="430" y="107"/>
                    <a:pt x="432" y="107"/>
                  </a:cubicBezTo>
                  <a:cubicBezTo>
                    <a:pt x="434" y="106"/>
                    <a:pt x="437" y="106"/>
                    <a:pt x="435" y="104"/>
                  </a:cubicBezTo>
                  <a:cubicBezTo>
                    <a:pt x="434" y="103"/>
                    <a:pt x="432" y="101"/>
                    <a:pt x="432" y="102"/>
                  </a:cubicBezTo>
                  <a:cubicBezTo>
                    <a:pt x="433" y="103"/>
                    <a:pt x="434" y="106"/>
                    <a:pt x="432" y="105"/>
                  </a:cubicBezTo>
                  <a:cubicBezTo>
                    <a:pt x="429" y="105"/>
                    <a:pt x="426" y="106"/>
                    <a:pt x="427" y="105"/>
                  </a:cubicBezTo>
                  <a:cubicBezTo>
                    <a:pt x="428" y="103"/>
                    <a:pt x="431" y="101"/>
                    <a:pt x="429" y="101"/>
                  </a:cubicBezTo>
                  <a:cubicBezTo>
                    <a:pt x="427" y="101"/>
                    <a:pt x="428" y="102"/>
                    <a:pt x="425" y="103"/>
                  </a:cubicBezTo>
                  <a:cubicBezTo>
                    <a:pt x="422" y="103"/>
                    <a:pt x="421" y="106"/>
                    <a:pt x="421" y="103"/>
                  </a:cubicBezTo>
                  <a:cubicBezTo>
                    <a:pt x="421" y="100"/>
                    <a:pt x="421" y="98"/>
                    <a:pt x="419" y="98"/>
                  </a:cubicBezTo>
                  <a:cubicBezTo>
                    <a:pt x="417" y="98"/>
                    <a:pt x="414" y="98"/>
                    <a:pt x="412" y="97"/>
                  </a:cubicBezTo>
                  <a:cubicBezTo>
                    <a:pt x="410" y="95"/>
                    <a:pt x="409" y="91"/>
                    <a:pt x="407" y="91"/>
                  </a:cubicBezTo>
                  <a:cubicBezTo>
                    <a:pt x="405" y="92"/>
                    <a:pt x="399" y="97"/>
                    <a:pt x="397" y="98"/>
                  </a:cubicBezTo>
                  <a:cubicBezTo>
                    <a:pt x="395" y="98"/>
                    <a:pt x="356" y="99"/>
                    <a:pt x="350" y="97"/>
                  </a:cubicBezTo>
                  <a:cubicBezTo>
                    <a:pt x="343" y="95"/>
                    <a:pt x="333" y="97"/>
                    <a:pt x="339" y="94"/>
                  </a:cubicBezTo>
                  <a:cubicBezTo>
                    <a:pt x="345" y="90"/>
                    <a:pt x="346" y="85"/>
                    <a:pt x="350" y="86"/>
                  </a:cubicBezTo>
                  <a:cubicBezTo>
                    <a:pt x="354" y="87"/>
                    <a:pt x="361" y="87"/>
                    <a:pt x="355" y="82"/>
                  </a:cubicBezTo>
                  <a:cubicBezTo>
                    <a:pt x="349" y="78"/>
                    <a:pt x="348" y="73"/>
                    <a:pt x="341" y="72"/>
                  </a:cubicBezTo>
                  <a:cubicBezTo>
                    <a:pt x="334" y="72"/>
                    <a:pt x="332" y="69"/>
                    <a:pt x="330" y="71"/>
                  </a:cubicBezTo>
                  <a:cubicBezTo>
                    <a:pt x="328" y="73"/>
                    <a:pt x="331" y="74"/>
                    <a:pt x="326" y="74"/>
                  </a:cubicBezTo>
                  <a:cubicBezTo>
                    <a:pt x="320" y="74"/>
                    <a:pt x="321" y="72"/>
                    <a:pt x="318" y="72"/>
                  </a:cubicBezTo>
                  <a:cubicBezTo>
                    <a:pt x="314" y="71"/>
                    <a:pt x="300" y="68"/>
                    <a:pt x="295" y="66"/>
                  </a:cubicBezTo>
                  <a:cubicBezTo>
                    <a:pt x="289" y="63"/>
                    <a:pt x="284" y="65"/>
                    <a:pt x="279" y="63"/>
                  </a:cubicBezTo>
                  <a:cubicBezTo>
                    <a:pt x="274" y="61"/>
                    <a:pt x="265" y="53"/>
                    <a:pt x="260" y="52"/>
                  </a:cubicBezTo>
                  <a:cubicBezTo>
                    <a:pt x="255" y="51"/>
                    <a:pt x="241" y="50"/>
                    <a:pt x="238" y="51"/>
                  </a:cubicBezTo>
                  <a:cubicBezTo>
                    <a:pt x="236" y="53"/>
                    <a:pt x="232" y="60"/>
                    <a:pt x="230" y="61"/>
                  </a:cubicBezTo>
                  <a:cubicBezTo>
                    <a:pt x="228" y="61"/>
                    <a:pt x="219" y="62"/>
                    <a:pt x="219" y="60"/>
                  </a:cubicBezTo>
                  <a:cubicBezTo>
                    <a:pt x="219" y="58"/>
                    <a:pt x="227" y="54"/>
                    <a:pt x="224" y="53"/>
                  </a:cubicBezTo>
                  <a:cubicBezTo>
                    <a:pt x="221" y="53"/>
                    <a:pt x="217" y="54"/>
                    <a:pt x="218" y="52"/>
                  </a:cubicBezTo>
                  <a:cubicBezTo>
                    <a:pt x="218" y="50"/>
                    <a:pt x="218" y="42"/>
                    <a:pt x="217" y="43"/>
                  </a:cubicBezTo>
                  <a:cubicBezTo>
                    <a:pt x="215" y="43"/>
                    <a:pt x="213" y="45"/>
                    <a:pt x="211" y="45"/>
                  </a:cubicBezTo>
                  <a:cubicBezTo>
                    <a:pt x="210" y="45"/>
                    <a:pt x="207" y="47"/>
                    <a:pt x="207" y="48"/>
                  </a:cubicBezTo>
                  <a:cubicBezTo>
                    <a:pt x="207" y="49"/>
                    <a:pt x="207" y="47"/>
                    <a:pt x="209" y="47"/>
                  </a:cubicBezTo>
                  <a:cubicBezTo>
                    <a:pt x="211" y="46"/>
                    <a:pt x="213" y="46"/>
                    <a:pt x="212" y="47"/>
                  </a:cubicBezTo>
                  <a:cubicBezTo>
                    <a:pt x="211" y="49"/>
                    <a:pt x="207" y="52"/>
                    <a:pt x="209" y="52"/>
                  </a:cubicBezTo>
                  <a:cubicBezTo>
                    <a:pt x="210" y="52"/>
                    <a:pt x="214" y="53"/>
                    <a:pt x="213" y="53"/>
                  </a:cubicBezTo>
                  <a:cubicBezTo>
                    <a:pt x="211" y="53"/>
                    <a:pt x="207" y="54"/>
                    <a:pt x="207" y="56"/>
                  </a:cubicBezTo>
                  <a:cubicBezTo>
                    <a:pt x="207" y="58"/>
                    <a:pt x="205" y="62"/>
                    <a:pt x="203" y="62"/>
                  </a:cubicBezTo>
                  <a:cubicBezTo>
                    <a:pt x="202" y="62"/>
                    <a:pt x="191" y="57"/>
                    <a:pt x="190" y="54"/>
                  </a:cubicBezTo>
                  <a:cubicBezTo>
                    <a:pt x="189" y="51"/>
                    <a:pt x="186" y="43"/>
                    <a:pt x="183" y="41"/>
                  </a:cubicBezTo>
                  <a:cubicBezTo>
                    <a:pt x="181" y="39"/>
                    <a:pt x="170" y="32"/>
                    <a:pt x="168" y="32"/>
                  </a:cubicBezTo>
                  <a:cubicBezTo>
                    <a:pt x="167" y="32"/>
                    <a:pt x="167" y="33"/>
                    <a:pt x="170" y="36"/>
                  </a:cubicBezTo>
                  <a:cubicBezTo>
                    <a:pt x="172" y="39"/>
                    <a:pt x="177" y="41"/>
                    <a:pt x="177" y="42"/>
                  </a:cubicBezTo>
                  <a:cubicBezTo>
                    <a:pt x="177" y="42"/>
                    <a:pt x="172" y="41"/>
                    <a:pt x="171" y="41"/>
                  </a:cubicBezTo>
                  <a:cubicBezTo>
                    <a:pt x="170" y="41"/>
                    <a:pt x="166" y="43"/>
                    <a:pt x="166" y="44"/>
                  </a:cubicBezTo>
                  <a:cubicBezTo>
                    <a:pt x="165" y="46"/>
                    <a:pt x="167" y="49"/>
                    <a:pt x="165" y="49"/>
                  </a:cubicBezTo>
                  <a:cubicBezTo>
                    <a:pt x="163" y="50"/>
                    <a:pt x="158" y="55"/>
                    <a:pt x="157" y="54"/>
                  </a:cubicBezTo>
                  <a:cubicBezTo>
                    <a:pt x="156" y="53"/>
                    <a:pt x="159" y="49"/>
                    <a:pt x="157" y="50"/>
                  </a:cubicBezTo>
                  <a:cubicBezTo>
                    <a:pt x="155" y="51"/>
                    <a:pt x="147" y="51"/>
                    <a:pt x="145" y="52"/>
                  </a:cubicBezTo>
                  <a:cubicBezTo>
                    <a:pt x="143" y="54"/>
                    <a:pt x="138" y="60"/>
                    <a:pt x="135" y="62"/>
                  </a:cubicBezTo>
                  <a:cubicBezTo>
                    <a:pt x="133" y="64"/>
                    <a:pt x="132" y="64"/>
                    <a:pt x="132" y="64"/>
                  </a:cubicBezTo>
                  <a:cubicBezTo>
                    <a:pt x="131" y="63"/>
                    <a:pt x="131" y="61"/>
                    <a:pt x="131" y="60"/>
                  </a:cubicBezTo>
                  <a:cubicBezTo>
                    <a:pt x="130" y="59"/>
                    <a:pt x="130" y="59"/>
                    <a:pt x="129" y="60"/>
                  </a:cubicBezTo>
                  <a:cubicBezTo>
                    <a:pt x="128" y="62"/>
                    <a:pt x="121" y="60"/>
                    <a:pt x="120" y="62"/>
                  </a:cubicBezTo>
                  <a:cubicBezTo>
                    <a:pt x="118" y="63"/>
                    <a:pt x="118" y="66"/>
                    <a:pt x="116" y="66"/>
                  </a:cubicBezTo>
                  <a:cubicBezTo>
                    <a:pt x="114" y="66"/>
                    <a:pt x="110" y="69"/>
                    <a:pt x="108" y="70"/>
                  </a:cubicBezTo>
                  <a:cubicBezTo>
                    <a:pt x="107" y="72"/>
                    <a:pt x="111" y="72"/>
                    <a:pt x="111" y="74"/>
                  </a:cubicBezTo>
                  <a:cubicBezTo>
                    <a:pt x="111" y="75"/>
                    <a:pt x="107" y="76"/>
                    <a:pt x="104" y="76"/>
                  </a:cubicBezTo>
                  <a:cubicBezTo>
                    <a:pt x="102" y="76"/>
                    <a:pt x="97" y="76"/>
                    <a:pt x="100" y="72"/>
                  </a:cubicBezTo>
                  <a:cubicBezTo>
                    <a:pt x="103" y="69"/>
                    <a:pt x="106" y="69"/>
                    <a:pt x="107" y="67"/>
                  </a:cubicBezTo>
                  <a:cubicBezTo>
                    <a:pt x="109" y="66"/>
                    <a:pt x="112" y="66"/>
                    <a:pt x="114" y="63"/>
                  </a:cubicBezTo>
                  <a:cubicBezTo>
                    <a:pt x="116" y="60"/>
                    <a:pt x="118" y="57"/>
                    <a:pt x="122" y="57"/>
                  </a:cubicBezTo>
                  <a:cubicBezTo>
                    <a:pt x="125" y="56"/>
                    <a:pt x="129" y="55"/>
                    <a:pt x="129" y="57"/>
                  </a:cubicBezTo>
                  <a:cubicBezTo>
                    <a:pt x="129" y="59"/>
                    <a:pt x="130" y="58"/>
                    <a:pt x="131" y="56"/>
                  </a:cubicBezTo>
                  <a:cubicBezTo>
                    <a:pt x="133" y="54"/>
                    <a:pt x="140" y="50"/>
                    <a:pt x="144" y="49"/>
                  </a:cubicBezTo>
                  <a:cubicBezTo>
                    <a:pt x="147" y="47"/>
                    <a:pt x="151" y="47"/>
                    <a:pt x="151" y="46"/>
                  </a:cubicBezTo>
                  <a:cubicBezTo>
                    <a:pt x="151" y="45"/>
                    <a:pt x="152" y="42"/>
                    <a:pt x="150" y="42"/>
                  </a:cubicBezTo>
                  <a:cubicBezTo>
                    <a:pt x="148" y="43"/>
                    <a:pt x="146" y="43"/>
                    <a:pt x="142" y="43"/>
                  </a:cubicBezTo>
                  <a:cubicBezTo>
                    <a:pt x="137" y="43"/>
                    <a:pt x="133" y="44"/>
                    <a:pt x="132" y="46"/>
                  </a:cubicBezTo>
                  <a:cubicBezTo>
                    <a:pt x="130" y="47"/>
                    <a:pt x="130" y="50"/>
                    <a:pt x="126" y="50"/>
                  </a:cubicBezTo>
                  <a:cubicBezTo>
                    <a:pt x="122" y="50"/>
                    <a:pt x="118" y="53"/>
                    <a:pt x="116" y="53"/>
                  </a:cubicBezTo>
                  <a:cubicBezTo>
                    <a:pt x="114" y="53"/>
                    <a:pt x="109" y="54"/>
                    <a:pt x="107" y="56"/>
                  </a:cubicBezTo>
                  <a:cubicBezTo>
                    <a:pt x="105" y="59"/>
                    <a:pt x="99" y="60"/>
                    <a:pt x="97" y="62"/>
                  </a:cubicBezTo>
                  <a:cubicBezTo>
                    <a:pt x="95" y="63"/>
                    <a:pt x="91" y="65"/>
                    <a:pt x="93" y="62"/>
                  </a:cubicBezTo>
                  <a:cubicBezTo>
                    <a:pt x="94" y="60"/>
                    <a:pt x="98" y="58"/>
                    <a:pt x="95" y="58"/>
                  </a:cubicBezTo>
                  <a:cubicBezTo>
                    <a:pt x="93" y="58"/>
                    <a:pt x="89" y="56"/>
                    <a:pt x="88" y="55"/>
                  </a:cubicBezTo>
                  <a:cubicBezTo>
                    <a:pt x="87" y="54"/>
                    <a:pt x="86" y="57"/>
                    <a:pt x="86" y="58"/>
                  </a:cubicBezTo>
                  <a:cubicBezTo>
                    <a:pt x="85" y="58"/>
                    <a:pt x="82" y="59"/>
                    <a:pt x="79" y="60"/>
                  </a:cubicBezTo>
                  <a:cubicBezTo>
                    <a:pt x="75" y="61"/>
                    <a:pt x="73" y="62"/>
                    <a:pt x="72" y="63"/>
                  </a:cubicBezTo>
                  <a:cubicBezTo>
                    <a:pt x="70" y="64"/>
                    <a:pt x="66" y="65"/>
                    <a:pt x="67" y="66"/>
                  </a:cubicBezTo>
                  <a:cubicBezTo>
                    <a:pt x="68" y="68"/>
                    <a:pt x="70" y="67"/>
                    <a:pt x="70" y="68"/>
                  </a:cubicBezTo>
                  <a:cubicBezTo>
                    <a:pt x="70" y="70"/>
                    <a:pt x="67" y="71"/>
                    <a:pt x="70" y="71"/>
                  </a:cubicBezTo>
                  <a:cubicBezTo>
                    <a:pt x="73" y="71"/>
                    <a:pt x="79" y="72"/>
                    <a:pt x="81" y="70"/>
                  </a:cubicBezTo>
                  <a:cubicBezTo>
                    <a:pt x="83" y="68"/>
                    <a:pt x="91" y="64"/>
                    <a:pt x="89" y="65"/>
                  </a:cubicBezTo>
                  <a:cubicBezTo>
                    <a:pt x="87" y="66"/>
                    <a:pt x="83" y="70"/>
                    <a:pt x="84" y="71"/>
                  </a:cubicBezTo>
                  <a:cubicBezTo>
                    <a:pt x="84" y="72"/>
                    <a:pt x="89" y="78"/>
                    <a:pt x="87" y="77"/>
                  </a:cubicBezTo>
                  <a:cubicBezTo>
                    <a:pt x="85" y="75"/>
                    <a:pt x="87" y="74"/>
                    <a:pt x="82" y="73"/>
                  </a:cubicBezTo>
                  <a:cubicBezTo>
                    <a:pt x="77" y="73"/>
                    <a:pt x="75" y="76"/>
                    <a:pt x="73" y="76"/>
                  </a:cubicBezTo>
                  <a:cubicBezTo>
                    <a:pt x="72" y="77"/>
                    <a:pt x="68" y="75"/>
                    <a:pt x="65" y="74"/>
                  </a:cubicBezTo>
                  <a:cubicBezTo>
                    <a:pt x="63" y="73"/>
                    <a:pt x="53" y="74"/>
                    <a:pt x="48" y="72"/>
                  </a:cubicBezTo>
                  <a:cubicBezTo>
                    <a:pt x="44" y="69"/>
                    <a:pt x="31" y="64"/>
                    <a:pt x="28" y="62"/>
                  </a:cubicBezTo>
                  <a:cubicBezTo>
                    <a:pt x="25" y="60"/>
                    <a:pt x="24" y="57"/>
                    <a:pt x="26" y="57"/>
                  </a:cubicBezTo>
                  <a:cubicBezTo>
                    <a:pt x="28" y="57"/>
                    <a:pt x="25" y="56"/>
                    <a:pt x="23" y="56"/>
                  </a:cubicBezTo>
                  <a:cubicBezTo>
                    <a:pt x="21" y="56"/>
                    <a:pt x="7" y="58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3" y="258"/>
                    <a:pt x="5" y="257"/>
                  </a:cubicBezTo>
                  <a:cubicBezTo>
                    <a:pt x="6" y="256"/>
                    <a:pt x="5" y="255"/>
                    <a:pt x="8" y="256"/>
                  </a:cubicBezTo>
                  <a:cubicBezTo>
                    <a:pt x="10" y="257"/>
                    <a:pt x="11" y="259"/>
                    <a:pt x="13" y="258"/>
                  </a:cubicBezTo>
                  <a:cubicBezTo>
                    <a:pt x="15" y="257"/>
                    <a:pt x="18" y="254"/>
                    <a:pt x="22" y="256"/>
                  </a:cubicBezTo>
                  <a:cubicBezTo>
                    <a:pt x="26" y="258"/>
                    <a:pt x="25" y="258"/>
                    <a:pt x="27" y="261"/>
                  </a:cubicBezTo>
                  <a:cubicBezTo>
                    <a:pt x="28" y="264"/>
                    <a:pt x="28" y="262"/>
                    <a:pt x="33" y="267"/>
                  </a:cubicBezTo>
                  <a:cubicBezTo>
                    <a:pt x="37" y="272"/>
                    <a:pt x="46" y="281"/>
                    <a:pt x="48" y="281"/>
                  </a:cubicBezTo>
                  <a:cubicBezTo>
                    <a:pt x="51" y="281"/>
                    <a:pt x="60" y="277"/>
                    <a:pt x="61" y="274"/>
                  </a:cubicBezTo>
                  <a:cubicBezTo>
                    <a:pt x="62" y="271"/>
                    <a:pt x="58" y="270"/>
                    <a:pt x="62" y="270"/>
                  </a:cubicBezTo>
                  <a:cubicBezTo>
                    <a:pt x="65" y="269"/>
                    <a:pt x="68" y="270"/>
                    <a:pt x="70" y="268"/>
                  </a:cubicBezTo>
                  <a:cubicBezTo>
                    <a:pt x="72" y="266"/>
                    <a:pt x="73" y="266"/>
                    <a:pt x="75" y="267"/>
                  </a:cubicBezTo>
                  <a:cubicBezTo>
                    <a:pt x="77" y="268"/>
                    <a:pt x="77" y="272"/>
                    <a:pt x="80" y="274"/>
                  </a:cubicBezTo>
                  <a:cubicBezTo>
                    <a:pt x="82" y="277"/>
                    <a:pt x="85" y="279"/>
                    <a:pt x="89" y="282"/>
                  </a:cubicBezTo>
                  <a:cubicBezTo>
                    <a:pt x="92" y="286"/>
                    <a:pt x="99" y="290"/>
                    <a:pt x="101" y="294"/>
                  </a:cubicBezTo>
                  <a:cubicBezTo>
                    <a:pt x="103" y="297"/>
                    <a:pt x="118" y="323"/>
                    <a:pt x="121" y="325"/>
                  </a:cubicBezTo>
                  <a:cubicBezTo>
                    <a:pt x="124" y="328"/>
                    <a:pt x="146" y="338"/>
                    <a:pt x="146" y="339"/>
                  </a:cubicBezTo>
                  <a:cubicBezTo>
                    <a:pt x="146" y="340"/>
                    <a:pt x="143" y="342"/>
                    <a:pt x="144" y="345"/>
                  </a:cubicBezTo>
                  <a:cubicBezTo>
                    <a:pt x="144" y="348"/>
                    <a:pt x="147" y="348"/>
                    <a:pt x="147" y="349"/>
                  </a:cubicBezTo>
                  <a:cubicBezTo>
                    <a:pt x="147" y="349"/>
                    <a:pt x="147" y="351"/>
                    <a:pt x="146" y="353"/>
                  </a:cubicBezTo>
                  <a:cubicBezTo>
                    <a:pt x="147" y="354"/>
                    <a:pt x="148" y="355"/>
                    <a:pt x="149" y="356"/>
                  </a:cubicBezTo>
                  <a:cubicBezTo>
                    <a:pt x="150" y="356"/>
                    <a:pt x="146" y="357"/>
                    <a:pt x="144" y="358"/>
                  </a:cubicBezTo>
                  <a:cubicBezTo>
                    <a:pt x="142" y="360"/>
                    <a:pt x="139" y="364"/>
                    <a:pt x="140" y="365"/>
                  </a:cubicBezTo>
                  <a:cubicBezTo>
                    <a:pt x="141" y="367"/>
                    <a:pt x="145" y="372"/>
                    <a:pt x="147" y="372"/>
                  </a:cubicBezTo>
                  <a:cubicBezTo>
                    <a:pt x="148" y="372"/>
                    <a:pt x="147" y="372"/>
                    <a:pt x="146" y="374"/>
                  </a:cubicBezTo>
                  <a:cubicBezTo>
                    <a:pt x="145" y="375"/>
                    <a:pt x="144" y="377"/>
                    <a:pt x="142" y="376"/>
                  </a:cubicBezTo>
                  <a:cubicBezTo>
                    <a:pt x="141" y="374"/>
                    <a:pt x="140" y="371"/>
                    <a:pt x="139" y="373"/>
                  </a:cubicBezTo>
                  <a:cubicBezTo>
                    <a:pt x="138" y="375"/>
                    <a:pt x="140" y="375"/>
                    <a:pt x="142" y="377"/>
                  </a:cubicBezTo>
                  <a:cubicBezTo>
                    <a:pt x="143" y="378"/>
                    <a:pt x="142" y="380"/>
                    <a:pt x="142" y="381"/>
                  </a:cubicBezTo>
                  <a:cubicBezTo>
                    <a:pt x="141" y="382"/>
                    <a:pt x="144" y="386"/>
                    <a:pt x="146" y="388"/>
                  </a:cubicBezTo>
                  <a:cubicBezTo>
                    <a:pt x="148" y="390"/>
                    <a:pt x="149" y="388"/>
                    <a:pt x="150" y="387"/>
                  </a:cubicBezTo>
                  <a:cubicBezTo>
                    <a:pt x="152" y="386"/>
                    <a:pt x="155" y="387"/>
                    <a:pt x="155" y="385"/>
                  </a:cubicBezTo>
                  <a:cubicBezTo>
                    <a:pt x="155" y="384"/>
                    <a:pt x="157" y="380"/>
                    <a:pt x="157" y="382"/>
                  </a:cubicBezTo>
                  <a:cubicBezTo>
                    <a:pt x="157" y="384"/>
                    <a:pt x="159" y="385"/>
                    <a:pt x="160" y="387"/>
                  </a:cubicBezTo>
                  <a:cubicBezTo>
                    <a:pt x="161" y="389"/>
                    <a:pt x="160" y="388"/>
                    <a:pt x="159" y="390"/>
                  </a:cubicBezTo>
                  <a:cubicBezTo>
                    <a:pt x="159" y="392"/>
                    <a:pt x="159" y="395"/>
                    <a:pt x="157" y="397"/>
                  </a:cubicBezTo>
                  <a:cubicBezTo>
                    <a:pt x="156" y="399"/>
                    <a:pt x="158" y="399"/>
                    <a:pt x="159" y="398"/>
                  </a:cubicBezTo>
                  <a:cubicBezTo>
                    <a:pt x="160" y="397"/>
                    <a:pt x="162" y="396"/>
                    <a:pt x="164" y="396"/>
                  </a:cubicBezTo>
                  <a:cubicBezTo>
                    <a:pt x="166" y="396"/>
                    <a:pt x="166" y="395"/>
                    <a:pt x="166" y="393"/>
                  </a:cubicBezTo>
                  <a:cubicBezTo>
                    <a:pt x="166" y="392"/>
                    <a:pt x="165" y="390"/>
                    <a:pt x="166" y="392"/>
                  </a:cubicBezTo>
                  <a:cubicBezTo>
                    <a:pt x="168" y="394"/>
                    <a:pt x="169" y="395"/>
                    <a:pt x="170" y="396"/>
                  </a:cubicBezTo>
                  <a:cubicBezTo>
                    <a:pt x="172" y="397"/>
                    <a:pt x="168" y="396"/>
                    <a:pt x="169" y="399"/>
                  </a:cubicBezTo>
                  <a:cubicBezTo>
                    <a:pt x="171" y="402"/>
                    <a:pt x="171" y="403"/>
                    <a:pt x="173" y="404"/>
                  </a:cubicBezTo>
                  <a:cubicBezTo>
                    <a:pt x="175" y="406"/>
                    <a:pt x="179" y="404"/>
                    <a:pt x="181" y="401"/>
                  </a:cubicBezTo>
                  <a:cubicBezTo>
                    <a:pt x="183" y="399"/>
                    <a:pt x="183" y="401"/>
                    <a:pt x="181" y="403"/>
                  </a:cubicBezTo>
                  <a:cubicBezTo>
                    <a:pt x="180" y="405"/>
                    <a:pt x="180" y="404"/>
                    <a:pt x="183" y="404"/>
                  </a:cubicBezTo>
                  <a:cubicBezTo>
                    <a:pt x="186" y="404"/>
                    <a:pt x="187" y="405"/>
                    <a:pt x="183" y="405"/>
                  </a:cubicBezTo>
                  <a:cubicBezTo>
                    <a:pt x="180" y="405"/>
                    <a:pt x="180" y="407"/>
                    <a:pt x="177" y="408"/>
                  </a:cubicBezTo>
                  <a:cubicBezTo>
                    <a:pt x="175" y="409"/>
                    <a:pt x="172" y="411"/>
                    <a:pt x="173" y="414"/>
                  </a:cubicBezTo>
                  <a:cubicBezTo>
                    <a:pt x="175" y="417"/>
                    <a:pt x="178" y="416"/>
                    <a:pt x="180" y="415"/>
                  </a:cubicBezTo>
                  <a:cubicBezTo>
                    <a:pt x="181" y="414"/>
                    <a:pt x="185" y="415"/>
                    <a:pt x="187" y="415"/>
                  </a:cubicBezTo>
                  <a:cubicBezTo>
                    <a:pt x="189" y="415"/>
                    <a:pt x="190" y="416"/>
                    <a:pt x="187" y="416"/>
                  </a:cubicBezTo>
                  <a:cubicBezTo>
                    <a:pt x="185" y="416"/>
                    <a:pt x="181" y="416"/>
                    <a:pt x="179" y="418"/>
                  </a:cubicBezTo>
                  <a:cubicBezTo>
                    <a:pt x="177" y="419"/>
                    <a:pt x="175" y="421"/>
                    <a:pt x="179" y="421"/>
                  </a:cubicBezTo>
                  <a:cubicBezTo>
                    <a:pt x="182" y="421"/>
                    <a:pt x="185" y="422"/>
                    <a:pt x="181" y="423"/>
                  </a:cubicBezTo>
                  <a:cubicBezTo>
                    <a:pt x="177" y="423"/>
                    <a:pt x="177" y="426"/>
                    <a:pt x="181" y="428"/>
                  </a:cubicBezTo>
                  <a:cubicBezTo>
                    <a:pt x="185" y="430"/>
                    <a:pt x="189" y="429"/>
                    <a:pt x="192" y="429"/>
                  </a:cubicBezTo>
                  <a:cubicBezTo>
                    <a:pt x="195" y="429"/>
                    <a:pt x="194" y="432"/>
                    <a:pt x="197" y="433"/>
                  </a:cubicBezTo>
                  <a:cubicBezTo>
                    <a:pt x="200" y="434"/>
                    <a:pt x="203" y="430"/>
                    <a:pt x="204" y="428"/>
                  </a:cubicBezTo>
                  <a:cubicBezTo>
                    <a:pt x="204" y="426"/>
                    <a:pt x="205" y="427"/>
                    <a:pt x="205" y="429"/>
                  </a:cubicBezTo>
                  <a:cubicBezTo>
                    <a:pt x="205" y="430"/>
                    <a:pt x="202" y="433"/>
                    <a:pt x="201" y="434"/>
                  </a:cubicBezTo>
                  <a:cubicBezTo>
                    <a:pt x="200" y="435"/>
                    <a:pt x="203" y="435"/>
                    <a:pt x="204" y="437"/>
                  </a:cubicBezTo>
                  <a:cubicBezTo>
                    <a:pt x="206" y="438"/>
                    <a:pt x="212" y="437"/>
                    <a:pt x="212" y="433"/>
                  </a:cubicBezTo>
                  <a:cubicBezTo>
                    <a:pt x="212" y="429"/>
                    <a:pt x="214" y="427"/>
                    <a:pt x="214" y="429"/>
                  </a:cubicBezTo>
                  <a:cubicBezTo>
                    <a:pt x="214" y="432"/>
                    <a:pt x="213" y="435"/>
                    <a:pt x="212" y="437"/>
                  </a:cubicBezTo>
                  <a:cubicBezTo>
                    <a:pt x="211" y="438"/>
                    <a:pt x="215" y="439"/>
                    <a:pt x="216" y="437"/>
                  </a:cubicBezTo>
                  <a:cubicBezTo>
                    <a:pt x="218" y="436"/>
                    <a:pt x="219" y="436"/>
                    <a:pt x="217" y="438"/>
                  </a:cubicBezTo>
                  <a:cubicBezTo>
                    <a:pt x="216" y="439"/>
                    <a:pt x="216" y="442"/>
                    <a:pt x="217" y="445"/>
                  </a:cubicBezTo>
                  <a:cubicBezTo>
                    <a:pt x="218" y="447"/>
                    <a:pt x="225" y="452"/>
                    <a:pt x="225" y="447"/>
                  </a:cubicBezTo>
                  <a:cubicBezTo>
                    <a:pt x="225" y="442"/>
                    <a:pt x="227" y="440"/>
                    <a:pt x="227" y="442"/>
                  </a:cubicBezTo>
                  <a:cubicBezTo>
                    <a:pt x="227" y="445"/>
                    <a:pt x="228" y="447"/>
                    <a:pt x="228" y="449"/>
                  </a:cubicBezTo>
                  <a:cubicBezTo>
                    <a:pt x="229" y="451"/>
                    <a:pt x="226" y="451"/>
                    <a:pt x="225" y="452"/>
                  </a:cubicBezTo>
                  <a:cubicBezTo>
                    <a:pt x="225" y="452"/>
                    <a:pt x="226" y="453"/>
                    <a:pt x="229" y="453"/>
                  </a:cubicBezTo>
                  <a:cubicBezTo>
                    <a:pt x="231" y="454"/>
                    <a:pt x="235" y="454"/>
                    <a:pt x="235" y="452"/>
                  </a:cubicBezTo>
                  <a:cubicBezTo>
                    <a:pt x="236" y="451"/>
                    <a:pt x="235" y="450"/>
                    <a:pt x="237" y="452"/>
                  </a:cubicBezTo>
                  <a:cubicBezTo>
                    <a:pt x="238" y="455"/>
                    <a:pt x="238" y="456"/>
                    <a:pt x="239" y="458"/>
                  </a:cubicBezTo>
                  <a:cubicBezTo>
                    <a:pt x="240" y="460"/>
                    <a:pt x="241" y="461"/>
                    <a:pt x="242" y="462"/>
                  </a:cubicBezTo>
                  <a:cubicBezTo>
                    <a:pt x="601" y="462"/>
                    <a:pt x="601" y="462"/>
                    <a:pt x="601" y="462"/>
                  </a:cubicBezTo>
                  <a:cubicBezTo>
                    <a:pt x="601" y="462"/>
                    <a:pt x="603" y="459"/>
                    <a:pt x="603" y="458"/>
                  </a:cubicBezTo>
                  <a:close/>
                  <a:moveTo>
                    <a:pt x="295" y="142"/>
                  </a:moveTo>
                  <a:cubicBezTo>
                    <a:pt x="290" y="143"/>
                    <a:pt x="291" y="141"/>
                    <a:pt x="286" y="141"/>
                  </a:cubicBezTo>
                  <a:cubicBezTo>
                    <a:pt x="281" y="142"/>
                    <a:pt x="282" y="143"/>
                    <a:pt x="279" y="145"/>
                  </a:cubicBezTo>
                  <a:cubicBezTo>
                    <a:pt x="277" y="148"/>
                    <a:pt x="282" y="148"/>
                    <a:pt x="284" y="150"/>
                  </a:cubicBezTo>
                  <a:cubicBezTo>
                    <a:pt x="286" y="152"/>
                    <a:pt x="284" y="151"/>
                    <a:pt x="280" y="151"/>
                  </a:cubicBezTo>
                  <a:cubicBezTo>
                    <a:pt x="275" y="151"/>
                    <a:pt x="270" y="156"/>
                    <a:pt x="266" y="158"/>
                  </a:cubicBezTo>
                  <a:cubicBezTo>
                    <a:pt x="263" y="161"/>
                    <a:pt x="262" y="158"/>
                    <a:pt x="264" y="157"/>
                  </a:cubicBezTo>
                  <a:cubicBezTo>
                    <a:pt x="266" y="155"/>
                    <a:pt x="272" y="148"/>
                    <a:pt x="271" y="146"/>
                  </a:cubicBezTo>
                  <a:cubicBezTo>
                    <a:pt x="270" y="144"/>
                    <a:pt x="263" y="147"/>
                    <a:pt x="258" y="149"/>
                  </a:cubicBezTo>
                  <a:cubicBezTo>
                    <a:pt x="253" y="150"/>
                    <a:pt x="256" y="154"/>
                    <a:pt x="254" y="157"/>
                  </a:cubicBezTo>
                  <a:cubicBezTo>
                    <a:pt x="252" y="159"/>
                    <a:pt x="243" y="157"/>
                    <a:pt x="237" y="156"/>
                  </a:cubicBezTo>
                  <a:cubicBezTo>
                    <a:pt x="230" y="154"/>
                    <a:pt x="234" y="153"/>
                    <a:pt x="238" y="154"/>
                  </a:cubicBezTo>
                  <a:cubicBezTo>
                    <a:pt x="242" y="154"/>
                    <a:pt x="242" y="152"/>
                    <a:pt x="242" y="149"/>
                  </a:cubicBezTo>
                  <a:cubicBezTo>
                    <a:pt x="242" y="147"/>
                    <a:pt x="246" y="145"/>
                    <a:pt x="248" y="143"/>
                  </a:cubicBezTo>
                  <a:cubicBezTo>
                    <a:pt x="250" y="141"/>
                    <a:pt x="245" y="139"/>
                    <a:pt x="245" y="137"/>
                  </a:cubicBezTo>
                  <a:cubicBezTo>
                    <a:pt x="244" y="135"/>
                    <a:pt x="254" y="137"/>
                    <a:pt x="257" y="137"/>
                  </a:cubicBezTo>
                  <a:cubicBezTo>
                    <a:pt x="261" y="137"/>
                    <a:pt x="256" y="134"/>
                    <a:pt x="250" y="132"/>
                  </a:cubicBezTo>
                  <a:cubicBezTo>
                    <a:pt x="244" y="131"/>
                    <a:pt x="242" y="132"/>
                    <a:pt x="238" y="134"/>
                  </a:cubicBezTo>
                  <a:cubicBezTo>
                    <a:pt x="234" y="135"/>
                    <a:pt x="223" y="134"/>
                    <a:pt x="219" y="134"/>
                  </a:cubicBezTo>
                  <a:cubicBezTo>
                    <a:pt x="214" y="134"/>
                    <a:pt x="217" y="135"/>
                    <a:pt x="213" y="137"/>
                  </a:cubicBezTo>
                  <a:cubicBezTo>
                    <a:pt x="209" y="139"/>
                    <a:pt x="211" y="134"/>
                    <a:pt x="213" y="132"/>
                  </a:cubicBezTo>
                  <a:cubicBezTo>
                    <a:pt x="214" y="130"/>
                    <a:pt x="217" y="131"/>
                    <a:pt x="223" y="130"/>
                  </a:cubicBezTo>
                  <a:cubicBezTo>
                    <a:pt x="228" y="130"/>
                    <a:pt x="229" y="127"/>
                    <a:pt x="235" y="126"/>
                  </a:cubicBezTo>
                  <a:cubicBezTo>
                    <a:pt x="241" y="125"/>
                    <a:pt x="244" y="123"/>
                    <a:pt x="248" y="123"/>
                  </a:cubicBezTo>
                  <a:cubicBezTo>
                    <a:pt x="252" y="122"/>
                    <a:pt x="266" y="119"/>
                    <a:pt x="272" y="117"/>
                  </a:cubicBezTo>
                  <a:cubicBezTo>
                    <a:pt x="278" y="115"/>
                    <a:pt x="284" y="115"/>
                    <a:pt x="286" y="117"/>
                  </a:cubicBezTo>
                  <a:cubicBezTo>
                    <a:pt x="288" y="120"/>
                    <a:pt x="283" y="122"/>
                    <a:pt x="279" y="124"/>
                  </a:cubicBezTo>
                  <a:cubicBezTo>
                    <a:pt x="275" y="126"/>
                    <a:pt x="275" y="124"/>
                    <a:pt x="275" y="128"/>
                  </a:cubicBezTo>
                  <a:cubicBezTo>
                    <a:pt x="275" y="131"/>
                    <a:pt x="296" y="129"/>
                    <a:pt x="298" y="129"/>
                  </a:cubicBezTo>
                  <a:cubicBezTo>
                    <a:pt x="300" y="129"/>
                    <a:pt x="305" y="120"/>
                    <a:pt x="308" y="124"/>
                  </a:cubicBezTo>
                  <a:cubicBezTo>
                    <a:pt x="310" y="126"/>
                    <a:pt x="300" y="141"/>
                    <a:pt x="295" y="142"/>
                  </a:cubicBezTo>
                  <a:close/>
                  <a:moveTo>
                    <a:pt x="415" y="205"/>
                  </a:moveTo>
                  <a:cubicBezTo>
                    <a:pt x="413" y="205"/>
                    <a:pt x="405" y="204"/>
                    <a:pt x="403" y="205"/>
                  </a:cubicBezTo>
                  <a:cubicBezTo>
                    <a:pt x="401" y="206"/>
                    <a:pt x="410" y="206"/>
                    <a:pt x="410" y="208"/>
                  </a:cubicBezTo>
                  <a:cubicBezTo>
                    <a:pt x="410" y="209"/>
                    <a:pt x="404" y="212"/>
                    <a:pt x="398" y="212"/>
                  </a:cubicBezTo>
                  <a:cubicBezTo>
                    <a:pt x="392" y="213"/>
                    <a:pt x="390" y="215"/>
                    <a:pt x="388" y="217"/>
                  </a:cubicBezTo>
                  <a:cubicBezTo>
                    <a:pt x="386" y="219"/>
                    <a:pt x="384" y="221"/>
                    <a:pt x="381" y="222"/>
                  </a:cubicBezTo>
                  <a:cubicBezTo>
                    <a:pt x="378" y="223"/>
                    <a:pt x="377" y="221"/>
                    <a:pt x="375" y="222"/>
                  </a:cubicBezTo>
                  <a:cubicBezTo>
                    <a:pt x="373" y="223"/>
                    <a:pt x="374" y="225"/>
                    <a:pt x="375" y="225"/>
                  </a:cubicBezTo>
                  <a:cubicBezTo>
                    <a:pt x="376" y="225"/>
                    <a:pt x="382" y="227"/>
                    <a:pt x="378" y="230"/>
                  </a:cubicBezTo>
                  <a:cubicBezTo>
                    <a:pt x="374" y="233"/>
                    <a:pt x="370" y="232"/>
                    <a:pt x="364" y="233"/>
                  </a:cubicBezTo>
                  <a:cubicBezTo>
                    <a:pt x="358" y="234"/>
                    <a:pt x="361" y="235"/>
                    <a:pt x="361" y="238"/>
                  </a:cubicBezTo>
                  <a:cubicBezTo>
                    <a:pt x="361" y="241"/>
                    <a:pt x="354" y="243"/>
                    <a:pt x="346" y="244"/>
                  </a:cubicBezTo>
                  <a:cubicBezTo>
                    <a:pt x="339" y="245"/>
                    <a:pt x="329" y="245"/>
                    <a:pt x="324" y="241"/>
                  </a:cubicBezTo>
                  <a:cubicBezTo>
                    <a:pt x="320" y="238"/>
                    <a:pt x="315" y="236"/>
                    <a:pt x="319" y="236"/>
                  </a:cubicBezTo>
                  <a:cubicBezTo>
                    <a:pt x="322" y="237"/>
                    <a:pt x="322" y="233"/>
                    <a:pt x="329" y="235"/>
                  </a:cubicBezTo>
                  <a:cubicBezTo>
                    <a:pt x="335" y="237"/>
                    <a:pt x="333" y="231"/>
                    <a:pt x="335" y="228"/>
                  </a:cubicBezTo>
                  <a:cubicBezTo>
                    <a:pt x="337" y="225"/>
                    <a:pt x="342" y="226"/>
                    <a:pt x="346" y="224"/>
                  </a:cubicBezTo>
                  <a:cubicBezTo>
                    <a:pt x="350" y="223"/>
                    <a:pt x="345" y="220"/>
                    <a:pt x="341" y="218"/>
                  </a:cubicBezTo>
                  <a:cubicBezTo>
                    <a:pt x="337" y="216"/>
                    <a:pt x="338" y="215"/>
                    <a:pt x="338" y="213"/>
                  </a:cubicBezTo>
                  <a:cubicBezTo>
                    <a:pt x="338" y="210"/>
                    <a:pt x="337" y="211"/>
                    <a:pt x="335" y="211"/>
                  </a:cubicBezTo>
                  <a:cubicBezTo>
                    <a:pt x="332" y="210"/>
                    <a:pt x="330" y="206"/>
                    <a:pt x="335" y="207"/>
                  </a:cubicBezTo>
                  <a:cubicBezTo>
                    <a:pt x="339" y="208"/>
                    <a:pt x="348" y="212"/>
                    <a:pt x="352" y="213"/>
                  </a:cubicBezTo>
                  <a:cubicBezTo>
                    <a:pt x="356" y="214"/>
                    <a:pt x="358" y="217"/>
                    <a:pt x="361" y="219"/>
                  </a:cubicBezTo>
                  <a:cubicBezTo>
                    <a:pt x="364" y="221"/>
                    <a:pt x="376" y="218"/>
                    <a:pt x="379" y="217"/>
                  </a:cubicBezTo>
                  <a:cubicBezTo>
                    <a:pt x="382" y="215"/>
                    <a:pt x="385" y="213"/>
                    <a:pt x="388" y="209"/>
                  </a:cubicBezTo>
                  <a:cubicBezTo>
                    <a:pt x="391" y="206"/>
                    <a:pt x="398" y="203"/>
                    <a:pt x="403" y="201"/>
                  </a:cubicBezTo>
                  <a:cubicBezTo>
                    <a:pt x="409" y="200"/>
                    <a:pt x="419" y="203"/>
                    <a:pt x="423" y="204"/>
                  </a:cubicBezTo>
                  <a:cubicBezTo>
                    <a:pt x="425" y="205"/>
                    <a:pt x="417" y="205"/>
                    <a:pt x="415" y="205"/>
                  </a:cubicBezTo>
                  <a:close/>
                  <a:moveTo>
                    <a:pt x="584" y="434"/>
                  </a:moveTo>
                  <a:cubicBezTo>
                    <a:pt x="583" y="438"/>
                    <a:pt x="581" y="433"/>
                    <a:pt x="579" y="429"/>
                  </a:cubicBezTo>
                  <a:cubicBezTo>
                    <a:pt x="577" y="424"/>
                    <a:pt x="582" y="420"/>
                    <a:pt x="582" y="417"/>
                  </a:cubicBezTo>
                  <a:cubicBezTo>
                    <a:pt x="582" y="414"/>
                    <a:pt x="581" y="413"/>
                    <a:pt x="579" y="414"/>
                  </a:cubicBezTo>
                  <a:cubicBezTo>
                    <a:pt x="577" y="416"/>
                    <a:pt x="576" y="418"/>
                    <a:pt x="576" y="414"/>
                  </a:cubicBezTo>
                  <a:cubicBezTo>
                    <a:pt x="576" y="409"/>
                    <a:pt x="574" y="409"/>
                    <a:pt x="571" y="406"/>
                  </a:cubicBezTo>
                  <a:cubicBezTo>
                    <a:pt x="568" y="403"/>
                    <a:pt x="571" y="409"/>
                    <a:pt x="569" y="410"/>
                  </a:cubicBezTo>
                  <a:cubicBezTo>
                    <a:pt x="567" y="411"/>
                    <a:pt x="559" y="400"/>
                    <a:pt x="555" y="396"/>
                  </a:cubicBezTo>
                  <a:cubicBezTo>
                    <a:pt x="551" y="392"/>
                    <a:pt x="555" y="392"/>
                    <a:pt x="557" y="390"/>
                  </a:cubicBezTo>
                  <a:cubicBezTo>
                    <a:pt x="560" y="388"/>
                    <a:pt x="556" y="389"/>
                    <a:pt x="553" y="389"/>
                  </a:cubicBezTo>
                  <a:cubicBezTo>
                    <a:pt x="550" y="389"/>
                    <a:pt x="550" y="383"/>
                    <a:pt x="552" y="381"/>
                  </a:cubicBezTo>
                  <a:cubicBezTo>
                    <a:pt x="554" y="379"/>
                    <a:pt x="553" y="376"/>
                    <a:pt x="555" y="375"/>
                  </a:cubicBezTo>
                  <a:cubicBezTo>
                    <a:pt x="556" y="373"/>
                    <a:pt x="559" y="376"/>
                    <a:pt x="565" y="379"/>
                  </a:cubicBezTo>
                  <a:cubicBezTo>
                    <a:pt x="570" y="381"/>
                    <a:pt x="569" y="384"/>
                    <a:pt x="571" y="386"/>
                  </a:cubicBezTo>
                  <a:cubicBezTo>
                    <a:pt x="573" y="388"/>
                    <a:pt x="573" y="393"/>
                    <a:pt x="575" y="395"/>
                  </a:cubicBezTo>
                  <a:cubicBezTo>
                    <a:pt x="576" y="398"/>
                    <a:pt x="579" y="400"/>
                    <a:pt x="578" y="406"/>
                  </a:cubicBezTo>
                  <a:cubicBezTo>
                    <a:pt x="577" y="411"/>
                    <a:pt x="582" y="408"/>
                    <a:pt x="583" y="412"/>
                  </a:cubicBezTo>
                  <a:cubicBezTo>
                    <a:pt x="583" y="420"/>
                    <a:pt x="585" y="415"/>
                    <a:pt x="587" y="421"/>
                  </a:cubicBezTo>
                  <a:cubicBezTo>
                    <a:pt x="589" y="426"/>
                    <a:pt x="586" y="431"/>
                    <a:pt x="584" y="43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9" name="Freeform 739"/>
            <p:cNvSpPr>
              <a:spLocks/>
            </p:cNvSpPr>
            <p:nvPr/>
          </p:nvSpPr>
          <p:spPr bwMode="auto">
            <a:xfrm>
              <a:off x="3878263" y="4961533"/>
              <a:ext cx="44450" cy="36512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9" y="0"/>
                </a:cxn>
                <a:cxn ang="0">
                  <a:pos x="14" y="4"/>
                </a:cxn>
                <a:cxn ang="0">
                  <a:pos x="2" y="10"/>
                </a:cxn>
                <a:cxn ang="0">
                  <a:pos x="3" y="19"/>
                </a:cxn>
                <a:cxn ang="0">
                  <a:pos x="11" y="17"/>
                </a:cxn>
                <a:cxn ang="0">
                  <a:pos x="21" y="8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19" y="0"/>
                </a:cxn>
              </a:cxnLst>
              <a:rect l="0" t="0" r="r" b="b"/>
              <a:pathLst>
                <a:path w="24" h="19"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8" y="2"/>
                    <a:pt x="16" y="2"/>
                    <a:pt x="14" y="4"/>
                  </a:cubicBezTo>
                  <a:cubicBezTo>
                    <a:pt x="11" y="6"/>
                    <a:pt x="3" y="8"/>
                    <a:pt x="2" y="10"/>
                  </a:cubicBezTo>
                  <a:cubicBezTo>
                    <a:pt x="1" y="12"/>
                    <a:pt x="0" y="19"/>
                    <a:pt x="3" y="19"/>
                  </a:cubicBezTo>
                  <a:cubicBezTo>
                    <a:pt x="6" y="18"/>
                    <a:pt x="9" y="18"/>
                    <a:pt x="11" y="17"/>
                  </a:cubicBezTo>
                  <a:cubicBezTo>
                    <a:pt x="13" y="17"/>
                    <a:pt x="18" y="10"/>
                    <a:pt x="21" y="8"/>
                  </a:cubicBezTo>
                  <a:cubicBezTo>
                    <a:pt x="22" y="8"/>
                    <a:pt x="23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0" name="Freeform 740"/>
            <p:cNvSpPr>
              <a:spLocks/>
            </p:cNvSpPr>
            <p:nvPr/>
          </p:nvSpPr>
          <p:spPr bwMode="auto">
            <a:xfrm>
              <a:off x="3913188" y="4947245"/>
              <a:ext cx="63500" cy="28575"/>
            </a:xfrm>
            <a:custGeom>
              <a:avLst/>
              <a:gdLst/>
              <a:ahLst/>
              <a:cxnLst>
                <a:cxn ang="0">
                  <a:pos x="31" y="3"/>
                </a:cxn>
                <a:cxn ang="0">
                  <a:pos x="24" y="1"/>
                </a:cxn>
                <a:cxn ang="0">
                  <a:pos x="11" y="2"/>
                </a:cxn>
                <a:cxn ang="0">
                  <a:pos x="2" y="7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5" y="15"/>
                </a:cxn>
                <a:cxn ang="0">
                  <a:pos x="5" y="15"/>
                </a:cxn>
                <a:cxn ang="0">
                  <a:pos x="20" y="8"/>
                </a:cxn>
                <a:cxn ang="0">
                  <a:pos x="31" y="3"/>
                </a:cxn>
              </a:cxnLst>
              <a:rect l="0" t="0" r="r" b="b"/>
              <a:pathLst>
                <a:path w="33" h="15">
                  <a:moveTo>
                    <a:pt x="31" y="3"/>
                  </a:moveTo>
                  <a:cubicBezTo>
                    <a:pt x="33" y="2"/>
                    <a:pt x="27" y="0"/>
                    <a:pt x="24" y="1"/>
                  </a:cubicBezTo>
                  <a:cubicBezTo>
                    <a:pt x="21" y="2"/>
                    <a:pt x="15" y="2"/>
                    <a:pt x="11" y="2"/>
                  </a:cubicBezTo>
                  <a:cubicBezTo>
                    <a:pt x="7" y="2"/>
                    <a:pt x="3" y="5"/>
                    <a:pt x="2" y="7"/>
                  </a:cubicBezTo>
                  <a:cubicBezTo>
                    <a:pt x="1" y="7"/>
                    <a:pt x="1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9" y="13"/>
                    <a:pt x="17" y="9"/>
                    <a:pt x="20" y="8"/>
                  </a:cubicBezTo>
                  <a:cubicBezTo>
                    <a:pt x="24" y="7"/>
                    <a:pt x="29" y="4"/>
                    <a:pt x="31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1" name="Freeform 741"/>
            <p:cNvSpPr>
              <a:spLocks/>
            </p:cNvSpPr>
            <p:nvPr/>
          </p:nvSpPr>
          <p:spPr bwMode="auto">
            <a:xfrm>
              <a:off x="1136650" y="3321645"/>
              <a:ext cx="158750" cy="87313"/>
            </a:xfrm>
            <a:custGeom>
              <a:avLst/>
              <a:gdLst/>
              <a:ahLst/>
              <a:cxnLst>
                <a:cxn ang="0">
                  <a:pos x="30" y="46"/>
                </a:cxn>
                <a:cxn ang="0">
                  <a:pos x="36" y="38"/>
                </a:cxn>
                <a:cxn ang="0">
                  <a:pos x="50" y="43"/>
                </a:cxn>
                <a:cxn ang="0">
                  <a:pos x="60" y="43"/>
                </a:cxn>
                <a:cxn ang="0">
                  <a:pos x="68" y="40"/>
                </a:cxn>
                <a:cxn ang="0">
                  <a:pos x="76" y="35"/>
                </a:cxn>
                <a:cxn ang="0">
                  <a:pos x="83" y="28"/>
                </a:cxn>
                <a:cxn ang="0">
                  <a:pos x="72" y="19"/>
                </a:cxn>
                <a:cxn ang="0">
                  <a:pos x="63" y="14"/>
                </a:cxn>
                <a:cxn ang="0">
                  <a:pos x="55" y="18"/>
                </a:cxn>
                <a:cxn ang="0">
                  <a:pos x="50" y="13"/>
                </a:cxn>
                <a:cxn ang="0">
                  <a:pos x="44" y="9"/>
                </a:cxn>
                <a:cxn ang="0">
                  <a:pos x="38" y="5"/>
                </a:cxn>
                <a:cxn ang="0">
                  <a:pos x="37" y="2"/>
                </a:cxn>
                <a:cxn ang="0">
                  <a:pos x="37" y="2"/>
                </a:cxn>
                <a:cxn ang="0">
                  <a:pos x="34" y="7"/>
                </a:cxn>
                <a:cxn ang="0">
                  <a:pos x="29" y="2"/>
                </a:cxn>
                <a:cxn ang="0">
                  <a:pos x="23" y="6"/>
                </a:cxn>
                <a:cxn ang="0">
                  <a:pos x="10" y="14"/>
                </a:cxn>
                <a:cxn ang="0">
                  <a:pos x="3" y="18"/>
                </a:cxn>
                <a:cxn ang="0">
                  <a:pos x="7" y="27"/>
                </a:cxn>
                <a:cxn ang="0">
                  <a:pos x="25" y="44"/>
                </a:cxn>
                <a:cxn ang="0">
                  <a:pos x="30" y="46"/>
                </a:cxn>
              </a:cxnLst>
              <a:rect l="0" t="0" r="r" b="b"/>
              <a:pathLst>
                <a:path w="83" h="46">
                  <a:moveTo>
                    <a:pt x="30" y="46"/>
                  </a:moveTo>
                  <a:cubicBezTo>
                    <a:pt x="34" y="46"/>
                    <a:pt x="34" y="38"/>
                    <a:pt x="36" y="38"/>
                  </a:cubicBezTo>
                  <a:cubicBezTo>
                    <a:pt x="39" y="38"/>
                    <a:pt x="47" y="43"/>
                    <a:pt x="50" y="43"/>
                  </a:cubicBezTo>
                  <a:cubicBezTo>
                    <a:pt x="53" y="43"/>
                    <a:pt x="60" y="43"/>
                    <a:pt x="60" y="43"/>
                  </a:cubicBezTo>
                  <a:cubicBezTo>
                    <a:pt x="60" y="41"/>
                    <a:pt x="63" y="40"/>
                    <a:pt x="68" y="40"/>
                  </a:cubicBezTo>
                  <a:cubicBezTo>
                    <a:pt x="72" y="40"/>
                    <a:pt x="74" y="37"/>
                    <a:pt x="76" y="35"/>
                  </a:cubicBezTo>
                  <a:cubicBezTo>
                    <a:pt x="78" y="33"/>
                    <a:pt x="83" y="28"/>
                    <a:pt x="83" y="28"/>
                  </a:cubicBezTo>
                  <a:cubicBezTo>
                    <a:pt x="83" y="25"/>
                    <a:pt x="76" y="22"/>
                    <a:pt x="72" y="19"/>
                  </a:cubicBezTo>
                  <a:cubicBezTo>
                    <a:pt x="68" y="17"/>
                    <a:pt x="67" y="16"/>
                    <a:pt x="63" y="14"/>
                  </a:cubicBezTo>
                  <a:cubicBezTo>
                    <a:pt x="59" y="12"/>
                    <a:pt x="58" y="17"/>
                    <a:pt x="55" y="18"/>
                  </a:cubicBezTo>
                  <a:cubicBezTo>
                    <a:pt x="52" y="19"/>
                    <a:pt x="52" y="15"/>
                    <a:pt x="50" y="13"/>
                  </a:cubicBezTo>
                  <a:cubicBezTo>
                    <a:pt x="49" y="11"/>
                    <a:pt x="49" y="9"/>
                    <a:pt x="44" y="9"/>
                  </a:cubicBezTo>
                  <a:cubicBezTo>
                    <a:pt x="40" y="8"/>
                    <a:pt x="38" y="5"/>
                    <a:pt x="38" y="5"/>
                  </a:cubicBezTo>
                  <a:cubicBezTo>
                    <a:pt x="38" y="5"/>
                    <a:pt x="37" y="3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6" y="6"/>
                    <a:pt x="34" y="7"/>
                  </a:cubicBezTo>
                  <a:cubicBezTo>
                    <a:pt x="33" y="9"/>
                    <a:pt x="30" y="4"/>
                    <a:pt x="29" y="2"/>
                  </a:cubicBezTo>
                  <a:cubicBezTo>
                    <a:pt x="28" y="0"/>
                    <a:pt x="25" y="4"/>
                    <a:pt x="23" y="6"/>
                  </a:cubicBezTo>
                  <a:cubicBezTo>
                    <a:pt x="21" y="9"/>
                    <a:pt x="13" y="11"/>
                    <a:pt x="10" y="14"/>
                  </a:cubicBezTo>
                  <a:cubicBezTo>
                    <a:pt x="6" y="16"/>
                    <a:pt x="0" y="14"/>
                    <a:pt x="3" y="18"/>
                  </a:cubicBezTo>
                  <a:cubicBezTo>
                    <a:pt x="6" y="22"/>
                    <a:pt x="6" y="24"/>
                    <a:pt x="7" y="27"/>
                  </a:cubicBezTo>
                  <a:cubicBezTo>
                    <a:pt x="8" y="30"/>
                    <a:pt x="25" y="43"/>
                    <a:pt x="25" y="44"/>
                  </a:cubicBezTo>
                  <a:cubicBezTo>
                    <a:pt x="25" y="44"/>
                    <a:pt x="25" y="46"/>
                    <a:pt x="30" y="4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2" name="Freeform 742"/>
            <p:cNvSpPr>
              <a:spLocks/>
            </p:cNvSpPr>
            <p:nvPr/>
          </p:nvSpPr>
          <p:spPr bwMode="auto">
            <a:xfrm>
              <a:off x="1073150" y="3393083"/>
              <a:ext cx="182563" cy="84137"/>
            </a:xfrm>
            <a:custGeom>
              <a:avLst/>
              <a:gdLst/>
              <a:ahLst/>
              <a:cxnLst>
                <a:cxn ang="0">
                  <a:pos x="84" y="5"/>
                </a:cxn>
                <a:cxn ang="0">
                  <a:pos x="70" y="0"/>
                </a:cxn>
                <a:cxn ang="0">
                  <a:pos x="64" y="8"/>
                </a:cxn>
                <a:cxn ang="0">
                  <a:pos x="59" y="6"/>
                </a:cxn>
                <a:cxn ang="0">
                  <a:pos x="53" y="8"/>
                </a:cxn>
                <a:cxn ang="0">
                  <a:pos x="46" y="14"/>
                </a:cxn>
                <a:cxn ang="0">
                  <a:pos x="48" y="24"/>
                </a:cxn>
                <a:cxn ang="0">
                  <a:pos x="39" y="23"/>
                </a:cxn>
                <a:cxn ang="0">
                  <a:pos x="25" y="27"/>
                </a:cxn>
                <a:cxn ang="0">
                  <a:pos x="20" y="25"/>
                </a:cxn>
                <a:cxn ang="0">
                  <a:pos x="13" y="29"/>
                </a:cxn>
                <a:cxn ang="0">
                  <a:pos x="3" y="24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2" y="31"/>
                </a:cxn>
                <a:cxn ang="0">
                  <a:pos x="14" y="35"/>
                </a:cxn>
                <a:cxn ang="0">
                  <a:pos x="20" y="38"/>
                </a:cxn>
                <a:cxn ang="0">
                  <a:pos x="26" y="35"/>
                </a:cxn>
                <a:cxn ang="0">
                  <a:pos x="34" y="34"/>
                </a:cxn>
                <a:cxn ang="0">
                  <a:pos x="40" y="39"/>
                </a:cxn>
                <a:cxn ang="0">
                  <a:pos x="61" y="43"/>
                </a:cxn>
                <a:cxn ang="0">
                  <a:pos x="68" y="40"/>
                </a:cxn>
                <a:cxn ang="0">
                  <a:pos x="77" y="38"/>
                </a:cxn>
                <a:cxn ang="0">
                  <a:pos x="85" y="35"/>
                </a:cxn>
                <a:cxn ang="0">
                  <a:pos x="85" y="35"/>
                </a:cxn>
                <a:cxn ang="0">
                  <a:pos x="85" y="35"/>
                </a:cxn>
                <a:cxn ang="0">
                  <a:pos x="87" y="34"/>
                </a:cxn>
                <a:cxn ang="0">
                  <a:pos x="89" y="22"/>
                </a:cxn>
                <a:cxn ang="0">
                  <a:pos x="93" y="22"/>
                </a:cxn>
                <a:cxn ang="0">
                  <a:pos x="96" y="14"/>
                </a:cxn>
                <a:cxn ang="0">
                  <a:pos x="94" y="5"/>
                </a:cxn>
                <a:cxn ang="0">
                  <a:pos x="84" y="5"/>
                </a:cxn>
              </a:cxnLst>
              <a:rect l="0" t="0" r="r" b="b"/>
              <a:pathLst>
                <a:path w="96" h="44">
                  <a:moveTo>
                    <a:pt x="84" y="5"/>
                  </a:moveTo>
                  <a:cubicBezTo>
                    <a:pt x="81" y="5"/>
                    <a:pt x="73" y="0"/>
                    <a:pt x="70" y="0"/>
                  </a:cubicBezTo>
                  <a:cubicBezTo>
                    <a:pt x="68" y="0"/>
                    <a:pt x="68" y="8"/>
                    <a:pt x="64" y="8"/>
                  </a:cubicBezTo>
                  <a:cubicBezTo>
                    <a:pt x="59" y="8"/>
                    <a:pt x="59" y="6"/>
                    <a:pt x="59" y="6"/>
                  </a:cubicBezTo>
                  <a:cubicBezTo>
                    <a:pt x="59" y="8"/>
                    <a:pt x="54" y="6"/>
                    <a:pt x="53" y="8"/>
                  </a:cubicBezTo>
                  <a:cubicBezTo>
                    <a:pt x="51" y="10"/>
                    <a:pt x="50" y="12"/>
                    <a:pt x="46" y="14"/>
                  </a:cubicBezTo>
                  <a:cubicBezTo>
                    <a:pt x="42" y="17"/>
                    <a:pt x="46" y="19"/>
                    <a:pt x="48" y="24"/>
                  </a:cubicBezTo>
                  <a:cubicBezTo>
                    <a:pt x="49" y="28"/>
                    <a:pt x="43" y="24"/>
                    <a:pt x="39" y="23"/>
                  </a:cubicBezTo>
                  <a:cubicBezTo>
                    <a:pt x="34" y="23"/>
                    <a:pt x="29" y="25"/>
                    <a:pt x="25" y="27"/>
                  </a:cubicBezTo>
                  <a:cubicBezTo>
                    <a:pt x="21" y="29"/>
                    <a:pt x="23" y="26"/>
                    <a:pt x="20" y="25"/>
                  </a:cubicBezTo>
                  <a:cubicBezTo>
                    <a:pt x="16" y="24"/>
                    <a:pt x="14" y="26"/>
                    <a:pt x="13" y="29"/>
                  </a:cubicBezTo>
                  <a:cubicBezTo>
                    <a:pt x="12" y="31"/>
                    <a:pt x="7" y="25"/>
                    <a:pt x="3" y="24"/>
                  </a:cubicBezTo>
                  <a:cubicBezTo>
                    <a:pt x="2" y="24"/>
                    <a:pt x="1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8"/>
                    <a:pt x="2" y="31"/>
                  </a:cubicBezTo>
                  <a:cubicBezTo>
                    <a:pt x="5" y="33"/>
                    <a:pt x="14" y="35"/>
                    <a:pt x="14" y="35"/>
                  </a:cubicBezTo>
                  <a:cubicBezTo>
                    <a:pt x="15" y="33"/>
                    <a:pt x="19" y="38"/>
                    <a:pt x="20" y="38"/>
                  </a:cubicBezTo>
                  <a:cubicBezTo>
                    <a:pt x="22" y="38"/>
                    <a:pt x="24" y="35"/>
                    <a:pt x="26" y="35"/>
                  </a:cubicBezTo>
                  <a:cubicBezTo>
                    <a:pt x="28" y="35"/>
                    <a:pt x="31" y="34"/>
                    <a:pt x="34" y="34"/>
                  </a:cubicBezTo>
                  <a:cubicBezTo>
                    <a:pt x="36" y="34"/>
                    <a:pt x="35" y="37"/>
                    <a:pt x="40" y="39"/>
                  </a:cubicBezTo>
                  <a:cubicBezTo>
                    <a:pt x="44" y="41"/>
                    <a:pt x="58" y="42"/>
                    <a:pt x="61" y="43"/>
                  </a:cubicBezTo>
                  <a:cubicBezTo>
                    <a:pt x="64" y="44"/>
                    <a:pt x="65" y="41"/>
                    <a:pt x="68" y="40"/>
                  </a:cubicBezTo>
                  <a:cubicBezTo>
                    <a:pt x="70" y="38"/>
                    <a:pt x="72" y="38"/>
                    <a:pt x="77" y="38"/>
                  </a:cubicBezTo>
                  <a:cubicBezTo>
                    <a:pt x="81" y="38"/>
                    <a:pt x="85" y="35"/>
                    <a:pt x="85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5" y="35"/>
                    <a:pt x="85" y="34"/>
                    <a:pt x="87" y="34"/>
                  </a:cubicBezTo>
                  <a:cubicBezTo>
                    <a:pt x="90" y="33"/>
                    <a:pt x="89" y="24"/>
                    <a:pt x="89" y="22"/>
                  </a:cubicBezTo>
                  <a:cubicBezTo>
                    <a:pt x="89" y="21"/>
                    <a:pt x="91" y="22"/>
                    <a:pt x="93" y="22"/>
                  </a:cubicBezTo>
                  <a:cubicBezTo>
                    <a:pt x="96" y="22"/>
                    <a:pt x="96" y="14"/>
                    <a:pt x="96" y="14"/>
                  </a:cubicBezTo>
                  <a:cubicBezTo>
                    <a:pt x="92" y="12"/>
                    <a:pt x="94" y="7"/>
                    <a:pt x="94" y="5"/>
                  </a:cubicBezTo>
                  <a:cubicBezTo>
                    <a:pt x="94" y="5"/>
                    <a:pt x="87" y="5"/>
                    <a:pt x="84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3" name="Freeform 743"/>
            <p:cNvSpPr>
              <a:spLocks/>
            </p:cNvSpPr>
            <p:nvPr/>
          </p:nvSpPr>
          <p:spPr bwMode="auto">
            <a:xfrm>
              <a:off x="1006475" y="3456583"/>
              <a:ext cx="280988" cy="276225"/>
            </a:xfrm>
            <a:custGeom>
              <a:avLst/>
              <a:gdLst/>
              <a:ahLst/>
              <a:cxnLst>
                <a:cxn ang="0">
                  <a:pos x="105" y="25"/>
                </a:cxn>
                <a:cxn ang="0">
                  <a:pos x="113" y="15"/>
                </a:cxn>
                <a:cxn ang="0">
                  <a:pos x="120" y="2"/>
                </a:cxn>
                <a:cxn ang="0">
                  <a:pos x="120" y="2"/>
                </a:cxn>
                <a:cxn ang="0">
                  <a:pos x="103" y="7"/>
                </a:cxn>
                <a:cxn ang="0">
                  <a:pos x="75" y="6"/>
                </a:cxn>
                <a:cxn ang="0">
                  <a:pos x="61" y="2"/>
                </a:cxn>
                <a:cxn ang="0">
                  <a:pos x="49" y="2"/>
                </a:cxn>
                <a:cxn ang="0">
                  <a:pos x="43" y="11"/>
                </a:cxn>
                <a:cxn ang="0">
                  <a:pos x="32" y="14"/>
                </a:cxn>
                <a:cxn ang="0">
                  <a:pos x="21" y="11"/>
                </a:cxn>
                <a:cxn ang="0">
                  <a:pos x="0" y="17"/>
                </a:cxn>
                <a:cxn ang="0">
                  <a:pos x="4" y="28"/>
                </a:cxn>
                <a:cxn ang="0">
                  <a:pos x="4" y="46"/>
                </a:cxn>
                <a:cxn ang="0">
                  <a:pos x="11" y="53"/>
                </a:cxn>
                <a:cxn ang="0">
                  <a:pos x="29" y="43"/>
                </a:cxn>
                <a:cxn ang="0">
                  <a:pos x="46" y="56"/>
                </a:cxn>
                <a:cxn ang="0">
                  <a:pos x="65" y="79"/>
                </a:cxn>
                <a:cxn ang="0">
                  <a:pos x="94" y="98"/>
                </a:cxn>
                <a:cxn ang="0">
                  <a:pos x="115" y="113"/>
                </a:cxn>
                <a:cxn ang="0">
                  <a:pos x="115" y="135"/>
                </a:cxn>
                <a:cxn ang="0">
                  <a:pos x="124" y="133"/>
                </a:cxn>
                <a:cxn ang="0">
                  <a:pos x="131" y="123"/>
                </a:cxn>
                <a:cxn ang="0">
                  <a:pos x="126" y="108"/>
                </a:cxn>
                <a:cxn ang="0">
                  <a:pos x="142" y="110"/>
                </a:cxn>
                <a:cxn ang="0">
                  <a:pos x="144" y="104"/>
                </a:cxn>
                <a:cxn ang="0">
                  <a:pos x="116" y="88"/>
                </a:cxn>
                <a:cxn ang="0">
                  <a:pos x="112" y="82"/>
                </a:cxn>
                <a:cxn ang="0">
                  <a:pos x="91" y="63"/>
                </a:cxn>
                <a:cxn ang="0">
                  <a:pos x="73" y="45"/>
                </a:cxn>
                <a:cxn ang="0">
                  <a:pos x="75" y="32"/>
                </a:cxn>
                <a:cxn ang="0">
                  <a:pos x="81" y="24"/>
                </a:cxn>
                <a:cxn ang="0">
                  <a:pos x="90" y="21"/>
                </a:cxn>
                <a:cxn ang="0">
                  <a:pos x="89" y="26"/>
                </a:cxn>
              </a:cxnLst>
              <a:rect l="0" t="0" r="r" b="b"/>
              <a:pathLst>
                <a:path w="148" h="145">
                  <a:moveTo>
                    <a:pt x="98" y="24"/>
                  </a:moveTo>
                  <a:cubicBezTo>
                    <a:pt x="99" y="23"/>
                    <a:pt x="103" y="25"/>
                    <a:pt x="105" y="25"/>
                  </a:cubicBezTo>
                  <a:cubicBezTo>
                    <a:pt x="107" y="25"/>
                    <a:pt x="109" y="23"/>
                    <a:pt x="111" y="22"/>
                  </a:cubicBezTo>
                  <a:cubicBezTo>
                    <a:pt x="113" y="21"/>
                    <a:pt x="113" y="17"/>
                    <a:pt x="113" y="15"/>
                  </a:cubicBezTo>
                  <a:cubicBezTo>
                    <a:pt x="113" y="12"/>
                    <a:pt x="122" y="7"/>
                    <a:pt x="122" y="7"/>
                  </a:cubicBezTo>
                  <a:cubicBezTo>
                    <a:pt x="122" y="6"/>
                    <a:pt x="120" y="4"/>
                    <a:pt x="120" y="2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16" y="5"/>
                    <a:pt x="112" y="5"/>
                  </a:cubicBezTo>
                  <a:cubicBezTo>
                    <a:pt x="107" y="5"/>
                    <a:pt x="105" y="5"/>
                    <a:pt x="103" y="7"/>
                  </a:cubicBezTo>
                  <a:cubicBezTo>
                    <a:pt x="100" y="8"/>
                    <a:pt x="99" y="11"/>
                    <a:pt x="96" y="10"/>
                  </a:cubicBezTo>
                  <a:cubicBezTo>
                    <a:pt x="93" y="9"/>
                    <a:pt x="79" y="8"/>
                    <a:pt x="75" y="6"/>
                  </a:cubicBezTo>
                  <a:cubicBezTo>
                    <a:pt x="70" y="4"/>
                    <a:pt x="71" y="1"/>
                    <a:pt x="69" y="1"/>
                  </a:cubicBezTo>
                  <a:cubicBezTo>
                    <a:pt x="66" y="1"/>
                    <a:pt x="63" y="2"/>
                    <a:pt x="61" y="2"/>
                  </a:cubicBezTo>
                  <a:cubicBezTo>
                    <a:pt x="59" y="2"/>
                    <a:pt x="57" y="5"/>
                    <a:pt x="55" y="5"/>
                  </a:cubicBezTo>
                  <a:cubicBezTo>
                    <a:pt x="54" y="5"/>
                    <a:pt x="50" y="0"/>
                    <a:pt x="49" y="2"/>
                  </a:cubicBezTo>
                  <a:cubicBezTo>
                    <a:pt x="48" y="5"/>
                    <a:pt x="51" y="8"/>
                    <a:pt x="48" y="8"/>
                  </a:cubicBezTo>
                  <a:cubicBezTo>
                    <a:pt x="46" y="8"/>
                    <a:pt x="46" y="11"/>
                    <a:pt x="43" y="11"/>
                  </a:cubicBezTo>
                  <a:cubicBezTo>
                    <a:pt x="40" y="11"/>
                    <a:pt x="36" y="14"/>
                    <a:pt x="35" y="11"/>
                  </a:cubicBezTo>
                  <a:cubicBezTo>
                    <a:pt x="33" y="9"/>
                    <a:pt x="33" y="13"/>
                    <a:pt x="32" y="14"/>
                  </a:cubicBezTo>
                  <a:cubicBezTo>
                    <a:pt x="31" y="15"/>
                    <a:pt x="31" y="22"/>
                    <a:pt x="29" y="20"/>
                  </a:cubicBezTo>
                  <a:cubicBezTo>
                    <a:pt x="27" y="18"/>
                    <a:pt x="23" y="9"/>
                    <a:pt x="21" y="11"/>
                  </a:cubicBezTo>
                  <a:cubicBezTo>
                    <a:pt x="19" y="14"/>
                    <a:pt x="18" y="17"/>
                    <a:pt x="15" y="17"/>
                  </a:cubicBezTo>
                  <a:cubicBezTo>
                    <a:pt x="12" y="18"/>
                    <a:pt x="1" y="17"/>
                    <a:pt x="0" y="17"/>
                  </a:cubicBezTo>
                  <a:cubicBezTo>
                    <a:pt x="1" y="19"/>
                    <a:pt x="1" y="20"/>
                    <a:pt x="1" y="21"/>
                  </a:cubicBezTo>
                  <a:cubicBezTo>
                    <a:pt x="2" y="23"/>
                    <a:pt x="6" y="26"/>
                    <a:pt x="4" y="28"/>
                  </a:cubicBezTo>
                  <a:cubicBezTo>
                    <a:pt x="2" y="30"/>
                    <a:pt x="0" y="33"/>
                    <a:pt x="1" y="34"/>
                  </a:cubicBezTo>
                  <a:cubicBezTo>
                    <a:pt x="1" y="36"/>
                    <a:pt x="3" y="43"/>
                    <a:pt x="4" y="46"/>
                  </a:cubicBezTo>
                  <a:cubicBezTo>
                    <a:pt x="5" y="49"/>
                    <a:pt x="11" y="47"/>
                    <a:pt x="11" y="49"/>
                  </a:cubicBezTo>
                  <a:cubicBezTo>
                    <a:pt x="11" y="50"/>
                    <a:pt x="11" y="52"/>
                    <a:pt x="11" y="53"/>
                  </a:cubicBezTo>
                  <a:cubicBezTo>
                    <a:pt x="14" y="52"/>
                    <a:pt x="18" y="50"/>
                    <a:pt x="20" y="49"/>
                  </a:cubicBezTo>
                  <a:cubicBezTo>
                    <a:pt x="24" y="46"/>
                    <a:pt x="25" y="44"/>
                    <a:pt x="29" y="43"/>
                  </a:cubicBezTo>
                  <a:cubicBezTo>
                    <a:pt x="33" y="43"/>
                    <a:pt x="38" y="49"/>
                    <a:pt x="41" y="49"/>
                  </a:cubicBezTo>
                  <a:cubicBezTo>
                    <a:pt x="44" y="49"/>
                    <a:pt x="44" y="54"/>
                    <a:pt x="46" y="56"/>
                  </a:cubicBezTo>
                  <a:cubicBezTo>
                    <a:pt x="48" y="59"/>
                    <a:pt x="48" y="63"/>
                    <a:pt x="49" y="65"/>
                  </a:cubicBezTo>
                  <a:cubicBezTo>
                    <a:pt x="50" y="68"/>
                    <a:pt x="62" y="75"/>
                    <a:pt x="65" y="79"/>
                  </a:cubicBezTo>
                  <a:cubicBezTo>
                    <a:pt x="69" y="82"/>
                    <a:pt x="79" y="91"/>
                    <a:pt x="81" y="91"/>
                  </a:cubicBezTo>
                  <a:cubicBezTo>
                    <a:pt x="84" y="92"/>
                    <a:pt x="88" y="93"/>
                    <a:pt x="94" y="98"/>
                  </a:cubicBezTo>
                  <a:cubicBezTo>
                    <a:pt x="99" y="103"/>
                    <a:pt x="101" y="104"/>
                    <a:pt x="106" y="108"/>
                  </a:cubicBezTo>
                  <a:cubicBezTo>
                    <a:pt x="110" y="112"/>
                    <a:pt x="114" y="111"/>
                    <a:pt x="115" y="113"/>
                  </a:cubicBezTo>
                  <a:cubicBezTo>
                    <a:pt x="115" y="115"/>
                    <a:pt x="119" y="123"/>
                    <a:pt x="119" y="125"/>
                  </a:cubicBezTo>
                  <a:cubicBezTo>
                    <a:pt x="120" y="128"/>
                    <a:pt x="116" y="133"/>
                    <a:pt x="115" y="135"/>
                  </a:cubicBezTo>
                  <a:cubicBezTo>
                    <a:pt x="115" y="138"/>
                    <a:pt x="115" y="145"/>
                    <a:pt x="116" y="144"/>
                  </a:cubicBezTo>
                  <a:cubicBezTo>
                    <a:pt x="116" y="143"/>
                    <a:pt x="123" y="136"/>
                    <a:pt x="124" y="133"/>
                  </a:cubicBezTo>
                  <a:cubicBezTo>
                    <a:pt x="125" y="131"/>
                    <a:pt x="127" y="129"/>
                    <a:pt x="129" y="128"/>
                  </a:cubicBezTo>
                  <a:cubicBezTo>
                    <a:pt x="131" y="127"/>
                    <a:pt x="132" y="125"/>
                    <a:pt x="131" y="123"/>
                  </a:cubicBezTo>
                  <a:cubicBezTo>
                    <a:pt x="130" y="121"/>
                    <a:pt x="124" y="117"/>
                    <a:pt x="123" y="115"/>
                  </a:cubicBezTo>
                  <a:cubicBezTo>
                    <a:pt x="123" y="113"/>
                    <a:pt x="123" y="110"/>
                    <a:pt x="126" y="108"/>
                  </a:cubicBezTo>
                  <a:cubicBezTo>
                    <a:pt x="128" y="106"/>
                    <a:pt x="131" y="103"/>
                    <a:pt x="133" y="105"/>
                  </a:cubicBezTo>
                  <a:cubicBezTo>
                    <a:pt x="136" y="107"/>
                    <a:pt x="140" y="107"/>
                    <a:pt x="142" y="110"/>
                  </a:cubicBezTo>
                  <a:cubicBezTo>
                    <a:pt x="143" y="113"/>
                    <a:pt x="145" y="114"/>
                    <a:pt x="146" y="113"/>
                  </a:cubicBezTo>
                  <a:cubicBezTo>
                    <a:pt x="147" y="113"/>
                    <a:pt x="148" y="108"/>
                    <a:pt x="144" y="104"/>
                  </a:cubicBezTo>
                  <a:cubicBezTo>
                    <a:pt x="140" y="100"/>
                    <a:pt x="132" y="97"/>
                    <a:pt x="129" y="95"/>
                  </a:cubicBezTo>
                  <a:cubicBezTo>
                    <a:pt x="127" y="94"/>
                    <a:pt x="116" y="91"/>
                    <a:pt x="116" y="88"/>
                  </a:cubicBezTo>
                  <a:cubicBezTo>
                    <a:pt x="117" y="86"/>
                    <a:pt x="120" y="84"/>
                    <a:pt x="119" y="83"/>
                  </a:cubicBezTo>
                  <a:cubicBezTo>
                    <a:pt x="117" y="82"/>
                    <a:pt x="116" y="82"/>
                    <a:pt x="112" y="82"/>
                  </a:cubicBezTo>
                  <a:cubicBezTo>
                    <a:pt x="107" y="82"/>
                    <a:pt x="105" y="81"/>
                    <a:pt x="102" y="78"/>
                  </a:cubicBezTo>
                  <a:cubicBezTo>
                    <a:pt x="99" y="76"/>
                    <a:pt x="93" y="68"/>
                    <a:pt x="91" y="63"/>
                  </a:cubicBezTo>
                  <a:cubicBezTo>
                    <a:pt x="89" y="59"/>
                    <a:pt x="89" y="57"/>
                    <a:pt x="85" y="54"/>
                  </a:cubicBezTo>
                  <a:cubicBezTo>
                    <a:pt x="81" y="52"/>
                    <a:pt x="73" y="48"/>
                    <a:pt x="73" y="45"/>
                  </a:cubicBezTo>
                  <a:cubicBezTo>
                    <a:pt x="72" y="41"/>
                    <a:pt x="73" y="37"/>
                    <a:pt x="74" y="36"/>
                  </a:cubicBezTo>
                  <a:cubicBezTo>
                    <a:pt x="75" y="35"/>
                    <a:pt x="76" y="34"/>
                    <a:pt x="75" y="32"/>
                  </a:cubicBezTo>
                  <a:cubicBezTo>
                    <a:pt x="73" y="30"/>
                    <a:pt x="73" y="26"/>
                    <a:pt x="75" y="25"/>
                  </a:cubicBezTo>
                  <a:cubicBezTo>
                    <a:pt x="77" y="24"/>
                    <a:pt x="81" y="25"/>
                    <a:pt x="81" y="24"/>
                  </a:cubicBezTo>
                  <a:cubicBezTo>
                    <a:pt x="81" y="23"/>
                    <a:pt x="81" y="20"/>
                    <a:pt x="84" y="20"/>
                  </a:cubicBezTo>
                  <a:cubicBezTo>
                    <a:pt x="86" y="20"/>
                    <a:pt x="89" y="19"/>
                    <a:pt x="90" y="21"/>
                  </a:cubicBezTo>
                  <a:cubicBezTo>
                    <a:pt x="90" y="23"/>
                    <a:pt x="90" y="24"/>
                    <a:pt x="89" y="26"/>
                  </a:cubicBezTo>
                  <a:cubicBezTo>
                    <a:pt x="89" y="26"/>
                    <a:pt x="89" y="26"/>
                    <a:pt x="89" y="26"/>
                  </a:cubicBezTo>
                  <a:cubicBezTo>
                    <a:pt x="93" y="26"/>
                    <a:pt x="96" y="25"/>
                    <a:pt x="98" y="2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4" name="Freeform 744"/>
            <p:cNvSpPr>
              <a:spLocks/>
            </p:cNvSpPr>
            <p:nvPr/>
          </p:nvSpPr>
          <p:spPr bwMode="auto">
            <a:xfrm>
              <a:off x="1176338" y="3470870"/>
              <a:ext cx="133350" cy="127000"/>
            </a:xfrm>
            <a:custGeom>
              <a:avLst/>
              <a:gdLst/>
              <a:ahLst/>
              <a:cxnLst>
                <a:cxn ang="0">
                  <a:pos x="30" y="25"/>
                </a:cxn>
                <a:cxn ang="0">
                  <a:pos x="50" y="23"/>
                </a:cxn>
                <a:cxn ang="0">
                  <a:pos x="69" y="30"/>
                </a:cxn>
                <a:cxn ang="0">
                  <a:pos x="70" y="30"/>
                </a:cxn>
                <a:cxn ang="0">
                  <a:pos x="69" y="28"/>
                </a:cxn>
                <a:cxn ang="0">
                  <a:pos x="64" y="11"/>
                </a:cxn>
                <a:cxn ang="0">
                  <a:pos x="46" y="10"/>
                </a:cxn>
                <a:cxn ang="0">
                  <a:pos x="33" y="0"/>
                </a:cxn>
                <a:cxn ang="0">
                  <a:pos x="24" y="8"/>
                </a:cxn>
                <a:cxn ang="0">
                  <a:pos x="22" y="15"/>
                </a:cxn>
                <a:cxn ang="0">
                  <a:pos x="16" y="18"/>
                </a:cxn>
                <a:cxn ang="0">
                  <a:pos x="9" y="17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21"/>
                </a:cxn>
                <a:cxn ang="0">
                  <a:pos x="3" y="29"/>
                </a:cxn>
                <a:cxn ang="0">
                  <a:pos x="9" y="28"/>
                </a:cxn>
                <a:cxn ang="0">
                  <a:pos x="10" y="32"/>
                </a:cxn>
                <a:cxn ang="0">
                  <a:pos x="10" y="26"/>
                </a:cxn>
                <a:cxn ang="0">
                  <a:pos x="15" y="27"/>
                </a:cxn>
                <a:cxn ang="0">
                  <a:pos x="19" y="37"/>
                </a:cxn>
                <a:cxn ang="0">
                  <a:pos x="27" y="45"/>
                </a:cxn>
                <a:cxn ang="0">
                  <a:pos x="35" y="50"/>
                </a:cxn>
                <a:cxn ang="0">
                  <a:pos x="44" y="56"/>
                </a:cxn>
                <a:cxn ang="0">
                  <a:pos x="59" y="67"/>
                </a:cxn>
                <a:cxn ang="0">
                  <a:pos x="60" y="62"/>
                </a:cxn>
                <a:cxn ang="0">
                  <a:pos x="35" y="45"/>
                </a:cxn>
                <a:cxn ang="0">
                  <a:pos x="29" y="31"/>
                </a:cxn>
                <a:cxn ang="0">
                  <a:pos x="30" y="25"/>
                </a:cxn>
              </a:cxnLst>
              <a:rect l="0" t="0" r="r" b="b"/>
              <a:pathLst>
                <a:path w="70" h="67">
                  <a:moveTo>
                    <a:pt x="30" y="25"/>
                  </a:moveTo>
                  <a:cubicBezTo>
                    <a:pt x="35" y="25"/>
                    <a:pt x="42" y="23"/>
                    <a:pt x="50" y="23"/>
                  </a:cubicBezTo>
                  <a:cubicBezTo>
                    <a:pt x="58" y="23"/>
                    <a:pt x="69" y="30"/>
                    <a:pt x="69" y="30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70" y="29"/>
                    <a:pt x="69" y="29"/>
                    <a:pt x="69" y="28"/>
                  </a:cubicBezTo>
                  <a:cubicBezTo>
                    <a:pt x="68" y="22"/>
                    <a:pt x="64" y="11"/>
                    <a:pt x="64" y="11"/>
                  </a:cubicBezTo>
                  <a:cubicBezTo>
                    <a:pt x="60" y="14"/>
                    <a:pt x="50" y="13"/>
                    <a:pt x="46" y="10"/>
                  </a:cubicBezTo>
                  <a:cubicBezTo>
                    <a:pt x="43" y="8"/>
                    <a:pt x="34" y="3"/>
                    <a:pt x="33" y="0"/>
                  </a:cubicBezTo>
                  <a:cubicBezTo>
                    <a:pt x="33" y="0"/>
                    <a:pt x="24" y="5"/>
                    <a:pt x="24" y="8"/>
                  </a:cubicBezTo>
                  <a:cubicBezTo>
                    <a:pt x="24" y="10"/>
                    <a:pt x="24" y="14"/>
                    <a:pt x="22" y="15"/>
                  </a:cubicBezTo>
                  <a:cubicBezTo>
                    <a:pt x="20" y="16"/>
                    <a:pt x="18" y="18"/>
                    <a:pt x="16" y="18"/>
                  </a:cubicBezTo>
                  <a:cubicBezTo>
                    <a:pt x="14" y="18"/>
                    <a:pt x="10" y="16"/>
                    <a:pt x="9" y="17"/>
                  </a:cubicBezTo>
                  <a:cubicBezTo>
                    <a:pt x="7" y="18"/>
                    <a:pt x="4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0" y="23"/>
                    <a:pt x="3" y="31"/>
                    <a:pt x="3" y="29"/>
                  </a:cubicBezTo>
                  <a:cubicBezTo>
                    <a:pt x="4" y="27"/>
                    <a:pt x="8" y="26"/>
                    <a:pt x="9" y="28"/>
                  </a:cubicBezTo>
                  <a:cubicBezTo>
                    <a:pt x="9" y="31"/>
                    <a:pt x="9" y="35"/>
                    <a:pt x="10" y="32"/>
                  </a:cubicBezTo>
                  <a:cubicBezTo>
                    <a:pt x="10" y="30"/>
                    <a:pt x="9" y="27"/>
                    <a:pt x="10" y="26"/>
                  </a:cubicBezTo>
                  <a:cubicBezTo>
                    <a:pt x="12" y="25"/>
                    <a:pt x="14" y="24"/>
                    <a:pt x="15" y="27"/>
                  </a:cubicBezTo>
                  <a:cubicBezTo>
                    <a:pt x="16" y="31"/>
                    <a:pt x="17" y="35"/>
                    <a:pt x="19" y="37"/>
                  </a:cubicBezTo>
                  <a:cubicBezTo>
                    <a:pt x="22" y="39"/>
                    <a:pt x="23" y="42"/>
                    <a:pt x="27" y="45"/>
                  </a:cubicBezTo>
                  <a:cubicBezTo>
                    <a:pt x="31" y="48"/>
                    <a:pt x="32" y="50"/>
                    <a:pt x="35" y="50"/>
                  </a:cubicBezTo>
                  <a:cubicBezTo>
                    <a:pt x="38" y="51"/>
                    <a:pt x="39" y="53"/>
                    <a:pt x="44" y="56"/>
                  </a:cubicBezTo>
                  <a:cubicBezTo>
                    <a:pt x="48" y="59"/>
                    <a:pt x="54" y="63"/>
                    <a:pt x="59" y="67"/>
                  </a:cubicBezTo>
                  <a:cubicBezTo>
                    <a:pt x="59" y="65"/>
                    <a:pt x="60" y="64"/>
                    <a:pt x="60" y="62"/>
                  </a:cubicBezTo>
                  <a:cubicBezTo>
                    <a:pt x="60" y="62"/>
                    <a:pt x="39" y="49"/>
                    <a:pt x="35" y="45"/>
                  </a:cubicBezTo>
                  <a:cubicBezTo>
                    <a:pt x="32" y="41"/>
                    <a:pt x="31" y="33"/>
                    <a:pt x="29" y="31"/>
                  </a:cubicBezTo>
                  <a:cubicBezTo>
                    <a:pt x="26" y="29"/>
                    <a:pt x="25" y="25"/>
                    <a:pt x="30" y="2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5" name="Freeform 745"/>
            <p:cNvSpPr>
              <a:spLocks/>
            </p:cNvSpPr>
            <p:nvPr/>
          </p:nvSpPr>
          <p:spPr bwMode="auto">
            <a:xfrm>
              <a:off x="714375" y="3324820"/>
              <a:ext cx="325438" cy="280988"/>
            </a:xfrm>
            <a:custGeom>
              <a:avLst/>
              <a:gdLst/>
              <a:ahLst/>
              <a:cxnLst>
                <a:cxn ang="0">
                  <a:pos x="148" y="81"/>
                </a:cxn>
                <a:cxn ang="0">
                  <a:pos x="149" y="74"/>
                </a:cxn>
                <a:cxn ang="0">
                  <a:pos x="158" y="62"/>
                </a:cxn>
                <a:cxn ang="0">
                  <a:pos x="165" y="60"/>
                </a:cxn>
                <a:cxn ang="0">
                  <a:pos x="165" y="60"/>
                </a:cxn>
                <a:cxn ang="0">
                  <a:pos x="170" y="38"/>
                </a:cxn>
                <a:cxn ang="0">
                  <a:pos x="148" y="28"/>
                </a:cxn>
                <a:cxn ang="0">
                  <a:pos x="134" y="26"/>
                </a:cxn>
                <a:cxn ang="0">
                  <a:pos x="123" y="21"/>
                </a:cxn>
                <a:cxn ang="0">
                  <a:pos x="109" y="11"/>
                </a:cxn>
                <a:cxn ang="0">
                  <a:pos x="98" y="1"/>
                </a:cxn>
                <a:cxn ang="0">
                  <a:pos x="98" y="1"/>
                </a:cxn>
                <a:cxn ang="0">
                  <a:pos x="84" y="11"/>
                </a:cxn>
                <a:cxn ang="0">
                  <a:pos x="72" y="22"/>
                </a:cxn>
                <a:cxn ang="0">
                  <a:pos x="64" y="31"/>
                </a:cxn>
                <a:cxn ang="0">
                  <a:pos x="43" y="25"/>
                </a:cxn>
                <a:cxn ang="0">
                  <a:pos x="45" y="39"/>
                </a:cxn>
                <a:cxn ang="0">
                  <a:pos x="33" y="42"/>
                </a:cxn>
                <a:cxn ang="0">
                  <a:pos x="19" y="38"/>
                </a:cxn>
                <a:cxn ang="0">
                  <a:pos x="2" y="46"/>
                </a:cxn>
                <a:cxn ang="0">
                  <a:pos x="2" y="53"/>
                </a:cxn>
                <a:cxn ang="0">
                  <a:pos x="29" y="61"/>
                </a:cxn>
                <a:cxn ang="0">
                  <a:pos x="36" y="67"/>
                </a:cxn>
                <a:cxn ang="0">
                  <a:pos x="46" y="80"/>
                </a:cxn>
                <a:cxn ang="0">
                  <a:pos x="50" y="92"/>
                </a:cxn>
                <a:cxn ang="0">
                  <a:pos x="49" y="94"/>
                </a:cxn>
                <a:cxn ang="0">
                  <a:pos x="41" y="129"/>
                </a:cxn>
                <a:cxn ang="0">
                  <a:pos x="74" y="138"/>
                </a:cxn>
                <a:cxn ang="0">
                  <a:pos x="93" y="146"/>
                </a:cxn>
                <a:cxn ang="0">
                  <a:pos x="104" y="134"/>
                </a:cxn>
                <a:cxn ang="0">
                  <a:pos x="125" y="127"/>
                </a:cxn>
                <a:cxn ang="0">
                  <a:pos x="156" y="126"/>
                </a:cxn>
                <a:cxn ang="0">
                  <a:pos x="164" y="118"/>
                </a:cxn>
                <a:cxn ang="0">
                  <a:pos x="154" y="103"/>
                </a:cxn>
                <a:cxn ang="0">
                  <a:pos x="154" y="90"/>
                </a:cxn>
                <a:cxn ang="0">
                  <a:pos x="154" y="86"/>
                </a:cxn>
                <a:cxn ang="0">
                  <a:pos x="153" y="81"/>
                </a:cxn>
              </a:cxnLst>
              <a:rect l="0" t="0" r="r" b="b"/>
              <a:pathLst>
                <a:path w="171" h="147">
                  <a:moveTo>
                    <a:pt x="153" y="81"/>
                  </a:moveTo>
                  <a:cubicBezTo>
                    <a:pt x="152" y="78"/>
                    <a:pt x="151" y="80"/>
                    <a:pt x="148" y="81"/>
                  </a:cubicBezTo>
                  <a:cubicBezTo>
                    <a:pt x="146" y="82"/>
                    <a:pt x="146" y="83"/>
                    <a:pt x="146" y="80"/>
                  </a:cubicBezTo>
                  <a:cubicBezTo>
                    <a:pt x="146" y="77"/>
                    <a:pt x="146" y="75"/>
                    <a:pt x="149" y="74"/>
                  </a:cubicBezTo>
                  <a:cubicBezTo>
                    <a:pt x="151" y="72"/>
                    <a:pt x="153" y="68"/>
                    <a:pt x="155" y="65"/>
                  </a:cubicBezTo>
                  <a:cubicBezTo>
                    <a:pt x="157" y="62"/>
                    <a:pt x="158" y="60"/>
                    <a:pt x="158" y="62"/>
                  </a:cubicBezTo>
                  <a:cubicBezTo>
                    <a:pt x="159" y="64"/>
                    <a:pt x="164" y="62"/>
                    <a:pt x="164" y="62"/>
                  </a:cubicBezTo>
                  <a:cubicBezTo>
                    <a:pt x="164" y="62"/>
                    <a:pt x="164" y="61"/>
                    <a:pt x="165" y="60"/>
                  </a:cubicBezTo>
                  <a:cubicBezTo>
                    <a:pt x="165" y="60"/>
                    <a:pt x="165" y="60"/>
                    <a:pt x="165" y="60"/>
                  </a:cubicBezTo>
                  <a:cubicBezTo>
                    <a:pt x="165" y="60"/>
                    <a:pt x="165" y="60"/>
                    <a:pt x="165" y="60"/>
                  </a:cubicBezTo>
                  <a:cubicBezTo>
                    <a:pt x="165" y="59"/>
                    <a:pt x="165" y="57"/>
                    <a:pt x="165" y="55"/>
                  </a:cubicBezTo>
                  <a:cubicBezTo>
                    <a:pt x="165" y="50"/>
                    <a:pt x="168" y="41"/>
                    <a:pt x="170" y="38"/>
                  </a:cubicBezTo>
                  <a:cubicBezTo>
                    <a:pt x="171" y="35"/>
                    <a:pt x="161" y="35"/>
                    <a:pt x="156" y="34"/>
                  </a:cubicBezTo>
                  <a:cubicBezTo>
                    <a:pt x="151" y="34"/>
                    <a:pt x="149" y="31"/>
                    <a:pt x="148" y="28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8" y="28"/>
                    <a:pt x="138" y="29"/>
                    <a:pt x="134" y="26"/>
                  </a:cubicBezTo>
                  <a:cubicBezTo>
                    <a:pt x="130" y="22"/>
                    <a:pt x="127" y="19"/>
                    <a:pt x="127" y="17"/>
                  </a:cubicBezTo>
                  <a:cubicBezTo>
                    <a:pt x="127" y="16"/>
                    <a:pt x="126" y="21"/>
                    <a:pt x="123" y="21"/>
                  </a:cubicBezTo>
                  <a:cubicBezTo>
                    <a:pt x="120" y="21"/>
                    <a:pt x="120" y="20"/>
                    <a:pt x="117" y="16"/>
                  </a:cubicBezTo>
                  <a:cubicBezTo>
                    <a:pt x="115" y="12"/>
                    <a:pt x="112" y="12"/>
                    <a:pt x="109" y="11"/>
                  </a:cubicBezTo>
                  <a:cubicBezTo>
                    <a:pt x="106" y="9"/>
                    <a:pt x="103" y="8"/>
                    <a:pt x="100" y="6"/>
                  </a:cubicBezTo>
                  <a:cubicBezTo>
                    <a:pt x="99" y="4"/>
                    <a:pt x="98" y="3"/>
                    <a:pt x="98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6" y="1"/>
                    <a:pt x="92" y="0"/>
                    <a:pt x="90" y="2"/>
                  </a:cubicBezTo>
                  <a:cubicBezTo>
                    <a:pt x="88" y="3"/>
                    <a:pt x="84" y="8"/>
                    <a:pt x="84" y="11"/>
                  </a:cubicBezTo>
                  <a:cubicBezTo>
                    <a:pt x="84" y="14"/>
                    <a:pt x="85" y="15"/>
                    <a:pt x="82" y="17"/>
                  </a:cubicBezTo>
                  <a:cubicBezTo>
                    <a:pt x="79" y="19"/>
                    <a:pt x="76" y="21"/>
                    <a:pt x="72" y="22"/>
                  </a:cubicBezTo>
                  <a:cubicBezTo>
                    <a:pt x="67" y="23"/>
                    <a:pt x="69" y="25"/>
                    <a:pt x="68" y="27"/>
                  </a:cubicBezTo>
                  <a:cubicBezTo>
                    <a:pt x="67" y="28"/>
                    <a:pt x="67" y="31"/>
                    <a:pt x="64" y="31"/>
                  </a:cubicBezTo>
                  <a:cubicBezTo>
                    <a:pt x="62" y="31"/>
                    <a:pt x="52" y="31"/>
                    <a:pt x="50" y="29"/>
                  </a:cubicBezTo>
                  <a:cubicBezTo>
                    <a:pt x="48" y="28"/>
                    <a:pt x="46" y="25"/>
                    <a:pt x="43" y="25"/>
                  </a:cubicBezTo>
                  <a:cubicBezTo>
                    <a:pt x="41" y="25"/>
                    <a:pt x="38" y="23"/>
                    <a:pt x="40" y="27"/>
                  </a:cubicBezTo>
                  <a:cubicBezTo>
                    <a:pt x="42" y="31"/>
                    <a:pt x="45" y="38"/>
                    <a:pt x="45" y="39"/>
                  </a:cubicBezTo>
                  <a:cubicBezTo>
                    <a:pt x="46" y="41"/>
                    <a:pt x="43" y="43"/>
                    <a:pt x="41" y="43"/>
                  </a:cubicBezTo>
                  <a:cubicBezTo>
                    <a:pt x="38" y="43"/>
                    <a:pt x="34" y="42"/>
                    <a:pt x="33" y="42"/>
                  </a:cubicBezTo>
                  <a:cubicBezTo>
                    <a:pt x="32" y="42"/>
                    <a:pt x="28" y="44"/>
                    <a:pt x="27" y="42"/>
                  </a:cubicBezTo>
                  <a:cubicBezTo>
                    <a:pt x="25" y="41"/>
                    <a:pt x="20" y="38"/>
                    <a:pt x="19" y="38"/>
                  </a:cubicBezTo>
                  <a:cubicBezTo>
                    <a:pt x="18" y="38"/>
                    <a:pt x="9" y="42"/>
                    <a:pt x="5" y="43"/>
                  </a:cubicBezTo>
                  <a:cubicBezTo>
                    <a:pt x="1" y="44"/>
                    <a:pt x="0" y="45"/>
                    <a:pt x="2" y="46"/>
                  </a:cubicBezTo>
                  <a:cubicBezTo>
                    <a:pt x="5" y="47"/>
                    <a:pt x="6" y="49"/>
                    <a:pt x="5" y="50"/>
                  </a:cubicBezTo>
                  <a:cubicBezTo>
                    <a:pt x="3" y="51"/>
                    <a:pt x="1" y="52"/>
                    <a:pt x="2" y="53"/>
                  </a:cubicBezTo>
                  <a:cubicBezTo>
                    <a:pt x="3" y="53"/>
                    <a:pt x="9" y="56"/>
                    <a:pt x="14" y="57"/>
                  </a:cubicBezTo>
                  <a:cubicBezTo>
                    <a:pt x="18" y="58"/>
                    <a:pt x="26" y="61"/>
                    <a:pt x="29" y="61"/>
                  </a:cubicBezTo>
                  <a:cubicBezTo>
                    <a:pt x="32" y="61"/>
                    <a:pt x="35" y="63"/>
                    <a:pt x="38" y="64"/>
                  </a:cubicBezTo>
                  <a:cubicBezTo>
                    <a:pt x="41" y="66"/>
                    <a:pt x="37" y="66"/>
                    <a:pt x="36" y="67"/>
                  </a:cubicBezTo>
                  <a:cubicBezTo>
                    <a:pt x="36" y="68"/>
                    <a:pt x="35" y="71"/>
                    <a:pt x="37" y="74"/>
                  </a:cubicBezTo>
                  <a:cubicBezTo>
                    <a:pt x="39" y="76"/>
                    <a:pt x="44" y="80"/>
                    <a:pt x="46" y="80"/>
                  </a:cubicBezTo>
                  <a:cubicBezTo>
                    <a:pt x="49" y="80"/>
                    <a:pt x="51" y="84"/>
                    <a:pt x="50" y="87"/>
                  </a:cubicBezTo>
                  <a:cubicBezTo>
                    <a:pt x="49" y="89"/>
                    <a:pt x="47" y="90"/>
                    <a:pt x="50" y="92"/>
                  </a:cubicBezTo>
                  <a:cubicBezTo>
                    <a:pt x="53" y="94"/>
                    <a:pt x="57" y="103"/>
                    <a:pt x="55" y="100"/>
                  </a:cubicBezTo>
                  <a:cubicBezTo>
                    <a:pt x="53" y="98"/>
                    <a:pt x="50" y="91"/>
                    <a:pt x="49" y="94"/>
                  </a:cubicBezTo>
                  <a:cubicBezTo>
                    <a:pt x="49" y="97"/>
                    <a:pt x="45" y="120"/>
                    <a:pt x="45" y="124"/>
                  </a:cubicBezTo>
                  <a:cubicBezTo>
                    <a:pt x="44" y="126"/>
                    <a:pt x="43" y="128"/>
                    <a:pt x="41" y="129"/>
                  </a:cubicBezTo>
                  <a:cubicBezTo>
                    <a:pt x="45" y="133"/>
                    <a:pt x="52" y="137"/>
                    <a:pt x="59" y="138"/>
                  </a:cubicBezTo>
                  <a:cubicBezTo>
                    <a:pt x="68" y="141"/>
                    <a:pt x="69" y="139"/>
                    <a:pt x="74" y="138"/>
                  </a:cubicBezTo>
                  <a:cubicBezTo>
                    <a:pt x="78" y="137"/>
                    <a:pt x="79" y="141"/>
                    <a:pt x="84" y="142"/>
                  </a:cubicBezTo>
                  <a:cubicBezTo>
                    <a:pt x="88" y="144"/>
                    <a:pt x="86" y="144"/>
                    <a:pt x="93" y="146"/>
                  </a:cubicBezTo>
                  <a:cubicBezTo>
                    <a:pt x="98" y="147"/>
                    <a:pt x="101" y="145"/>
                    <a:pt x="105" y="144"/>
                  </a:cubicBezTo>
                  <a:cubicBezTo>
                    <a:pt x="104" y="141"/>
                    <a:pt x="102" y="137"/>
                    <a:pt x="104" y="134"/>
                  </a:cubicBezTo>
                  <a:cubicBezTo>
                    <a:pt x="106" y="131"/>
                    <a:pt x="109" y="126"/>
                    <a:pt x="114" y="126"/>
                  </a:cubicBezTo>
                  <a:cubicBezTo>
                    <a:pt x="118" y="125"/>
                    <a:pt x="119" y="126"/>
                    <a:pt x="125" y="127"/>
                  </a:cubicBezTo>
                  <a:cubicBezTo>
                    <a:pt x="131" y="127"/>
                    <a:pt x="135" y="133"/>
                    <a:pt x="141" y="133"/>
                  </a:cubicBezTo>
                  <a:cubicBezTo>
                    <a:pt x="147" y="133"/>
                    <a:pt x="153" y="129"/>
                    <a:pt x="156" y="126"/>
                  </a:cubicBezTo>
                  <a:cubicBezTo>
                    <a:pt x="158" y="125"/>
                    <a:pt x="161" y="124"/>
                    <a:pt x="164" y="122"/>
                  </a:cubicBezTo>
                  <a:cubicBezTo>
                    <a:pt x="164" y="121"/>
                    <a:pt x="164" y="119"/>
                    <a:pt x="164" y="118"/>
                  </a:cubicBezTo>
                  <a:cubicBezTo>
                    <a:pt x="164" y="116"/>
                    <a:pt x="158" y="118"/>
                    <a:pt x="157" y="115"/>
                  </a:cubicBezTo>
                  <a:cubicBezTo>
                    <a:pt x="156" y="112"/>
                    <a:pt x="154" y="105"/>
                    <a:pt x="154" y="103"/>
                  </a:cubicBezTo>
                  <a:cubicBezTo>
                    <a:pt x="153" y="102"/>
                    <a:pt x="155" y="99"/>
                    <a:pt x="157" y="97"/>
                  </a:cubicBezTo>
                  <a:cubicBezTo>
                    <a:pt x="159" y="95"/>
                    <a:pt x="155" y="92"/>
                    <a:pt x="154" y="90"/>
                  </a:cubicBezTo>
                  <a:cubicBezTo>
                    <a:pt x="154" y="89"/>
                    <a:pt x="154" y="88"/>
                    <a:pt x="153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4"/>
                    <a:pt x="153" y="83"/>
                    <a:pt x="153" y="8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6" name="Freeform 746"/>
            <p:cNvSpPr>
              <a:spLocks/>
            </p:cNvSpPr>
            <p:nvPr/>
          </p:nvSpPr>
          <p:spPr bwMode="auto">
            <a:xfrm>
              <a:off x="992188" y="3434358"/>
              <a:ext cx="111125" cy="65087"/>
            </a:xfrm>
            <a:custGeom>
              <a:avLst/>
              <a:gdLst/>
              <a:ahLst/>
              <a:cxnLst>
                <a:cxn ang="0">
                  <a:pos x="42" y="2"/>
                </a:cxn>
                <a:cxn ang="0">
                  <a:pos x="42" y="2"/>
                </a:cxn>
                <a:cxn ang="0">
                  <a:pos x="31" y="2"/>
                </a:cxn>
                <a:cxn ang="0">
                  <a:pos x="19" y="3"/>
                </a:cxn>
                <a:cxn ang="0">
                  <a:pos x="19" y="3"/>
                </a:cxn>
                <a:cxn ang="0">
                  <a:pos x="18" y="5"/>
                </a:cxn>
                <a:cxn ang="0">
                  <a:pos x="12" y="5"/>
                </a:cxn>
                <a:cxn ang="0">
                  <a:pos x="9" y="8"/>
                </a:cxn>
                <a:cxn ang="0">
                  <a:pos x="3" y="17"/>
                </a:cxn>
                <a:cxn ang="0">
                  <a:pos x="0" y="23"/>
                </a:cxn>
                <a:cxn ang="0">
                  <a:pos x="2" y="24"/>
                </a:cxn>
                <a:cxn ang="0">
                  <a:pos x="7" y="24"/>
                </a:cxn>
                <a:cxn ang="0">
                  <a:pos x="7" y="29"/>
                </a:cxn>
                <a:cxn ang="0">
                  <a:pos x="8" y="29"/>
                </a:cxn>
                <a:cxn ang="0">
                  <a:pos x="22" y="29"/>
                </a:cxn>
                <a:cxn ang="0">
                  <a:pos x="28" y="23"/>
                </a:cxn>
                <a:cxn ang="0">
                  <a:pos x="36" y="32"/>
                </a:cxn>
                <a:cxn ang="0">
                  <a:pos x="39" y="26"/>
                </a:cxn>
                <a:cxn ang="0">
                  <a:pos x="42" y="23"/>
                </a:cxn>
                <a:cxn ang="0">
                  <a:pos x="50" y="23"/>
                </a:cxn>
                <a:cxn ang="0">
                  <a:pos x="55" y="20"/>
                </a:cxn>
                <a:cxn ang="0">
                  <a:pos x="56" y="14"/>
                </a:cxn>
                <a:cxn ang="0">
                  <a:pos x="44" y="10"/>
                </a:cxn>
                <a:cxn ang="0">
                  <a:pos x="42" y="2"/>
                </a:cxn>
              </a:cxnLst>
              <a:rect l="0" t="0" r="r" b="b"/>
              <a:pathLst>
                <a:path w="58" h="34">
                  <a:moveTo>
                    <a:pt x="42" y="2"/>
                  </a:moveTo>
                  <a:cubicBezTo>
                    <a:pt x="42" y="2"/>
                    <a:pt x="42" y="2"/>
                    <a:pt x="42" y="2"/>
                  </a:cubicBezTo>
                  <a:cubicBezTo>
                    <a:pt x="38" y="1"/>
                    <a:pt x="34" y="0"/>
                    <a:pt x="31" y="2"/>
                  </a:cubicBezTo>
                  <a:cubicBezTo>
                    <a:pt x="27" y="4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4"/>
                    <a:pt x="18" y="5"/>
                    <a:pt x="18" y="5"/>
                  </a:cubicBezTo>
                  <a:cubicBezTo>
                    <a:pt x="18" y="5"/>
                    <a:pt x="13" y="7"/>
                    <a:pt x="12" y="5"/>
                  </a:cubicBezTo>
                  <a:cubicBezTo>
                    <a:pt x="12" y="3"/>
                    <a:pt x="11" y="5"/>
                    <a:pt x="9" y="8"/>
                  </a:cubicBezTo>
                  <a:cubicBezTo>
                    <a:pt x="7" y="11"/>
                    <a:pt x="5" y="15"/>
                    <a:pt x="3" y="17"/>
                  </a:cubicBezTo>
                  <a:cubicBezTo>
                    <a:pt x="0" y="18"/>
                    <a:pt x="0" y="20"/>
                    <a:pt x="0" y="23"/>
                  </a:cubicBezTo>
                  <a:cubicBezTo>
                    <a:pt x="0" y="26"/>
                    <a:pt x="0" y="25"/>
                    <a:pt x="2" y="24"/>
                  </a:cubicBezTo>
                  <a:cubicBezTo>
                    <a:pt x="5" y="23"/>
                    <a:pt x="6" y="21"/>
                    <a:pt x="7" y="24"/>
                  </a:cubicBezTo>
                  <a:cubicBezTo>
                    <a:pt x="7" y="26"/>
                    <a:pt x="7" y="27"/>
                    <a:pt x="7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29"/>
                    <a:pt x="19" y="30"/>
                    <a:pt x="22" y="29"/>
                  </a:cubicBezTo>
                  <a:cubicBezTo>
                    <a:pt x="25" y="29"/>
                    <a:pt x="26" y="26"/>
                    <a:pt x="28" y="23"/>
                  </a:cubicBezTo>
                  <a:cubicBezTo>
                    <a:pt x="30" y="21"/>
                    <a:pt x="34" y="30"/>
                    <a:pt x="36" y="32"/>
                  </a:cubicBezTo>
                  <a:cubicBezTo>
                    <a:pt x="38" y="34"/>
                    <a:pt x="38" y="27"/>
                    <a:pt x="39" y="26"/>
                  </a:cubicBezTo>
                  <a:cubicBezTo>
                    <a:pt x="40" y="25"/>
                    <a:pt x="40" y="21"/>
                    <a:pt x="42" y="23"/>
                  </a:cubicBezTo>
                  <a:cubicBezTo>
                    <a:pt x="43" y="26"/>
                    <a:pt x="47" y="23"/>
                    <a:pt x="50" y="23"/>
                  </a:cubicBezTo>
                  <a:cubicBezTo>
                    <a:pt x="53" y="23"/>
                    <a:pt x="53" y="20"/>
                    <a:pt x="55" y="20"/>
                  </a:cubicBezTo>
                  <a:cubicBezTo>
                    <a:pt x="58" y="20"/>
                    <a:pt x="55" y="17"/>
                    <a:pt x="56" y="14"/>
                  </a:cubicBezTo>
                  <a:cubicBezTo>
                    <a:pt x="56" y="14"/>
                    <a:pt x="47" y="12"/>
                    <a:pt x="44" y="10"/>
                  </a:cubicBezTo>
                  <a:cubicBezTo>
                    <a:pt x="42" y="7"/>
                    <a:pt x="42" y="2"/>
                    <a:pt x="42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7" name="Freeform 747"/>
            <p:cNvSpPr>
              <a:spLocks/>
            </p:cNvSpPr>
            <p:nvPr/>
          </p:nvSpPr>
          <p:spPr bwMode="auto">
            <a:xfrm>
              <a:off x="900113" y="3312120"/>
              <a:ext cx="98425" cy="66675"/>
            </a:xfrm>
            <a:custGeom>
              <a:avLst/>
              <a:gdLst/>
              <a:ahLst/>
              <a:cxnLst>
                <a:cxn ang="0">
                  <a:pos x="47" y="26"/>
                </a:cxn>
                <a:cxn ang="0">
                  <a:pos x="49" y="21"/>
                </a:cxn>
                <a:cxn ang="0">
                  <a:pos x="47" y="14"/>
                </a:cxn>
                <a:cxn ang="0">
                  <a:pos x="46" y="12"/>
                </a:cxn>
                <a:cxn ang="0">
                  <a:pos x="41" y="6"/>
                </a:cxn>
                <a:cxn ang="0">
                  <a:pos x="30" y="1"/>
                </a:cxn>
                <a:cxn ang="0">
                  <a:pos x="22" y="2"/>
                </a:cxn>
                <a:cxn ang="0">
                  <a:pos x="9" y="3"/>
                </a:cxn>
                <a:cxn ang="0">
                  <a:pos x="9" y="3"/>
                </a:cxn>
                <a:cxn ang="0">
                  <a:pos x="3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3"/>
                </a:cxn>
                <a:cxn ang="0">
                  <a:pos x="11" y="18"/>
                </a:cxn>
                <a:cxn ang="0">
                  <a:pos x="19" y="23"/>
                </a:cxn>
                <a:cxn ang="0">
                  <a:pos x="25" y="28"/>
                </a:cxn>
                <a:cxn ang="0">
                  <a:pos x="29" y="24"/>
                </a:cxn>
                <a:cxn ang="0">
                  <a:pos x="36" y="33"/>
                </a:cxn>
                <a:cxn ang="0">
                  <a:pos x="43" y="35"/>
                </a:cxn>
                <a:cxn ang="0">
                  <a:pos x="47" y="26"/>
                </a:cxn>
              </a:cxnLst>
              <a:rect l="0" t="0" r="r" b="b"/>
              <a:pathLst>
                <a:path w="51" h="35">
                  <a:moveTo>
                    <a:pt x="47" y="26"/>
                  </a:moveTo>
                  <a:cubicBezTo>
                    <a:pt x="44" y="24"/>
                    <a:pt x="47" y="23"/>
                    <a:pt x="49" y="21"/>
                  </a:cubicBezTo>
                  <a:cubicBezTo>
                    <a:pt x="51" y="20"/>
                    <a:pt x="49" y="16"/>
                    <a:pt x="47" y="14"/>
                  </a:cubicBezTo>
                  <a:cubicBezTo>
                    <a:pt x="46" y="14"/>
                    <a:pt x="46" y="13"/>
                    <a:pt x="46" y="12"/>
                  </a:cubicBezTo>
                  <a:cubicBezTo>
                    <a:pt x="46" y="12"/>
                    <a:pt x="45" y="9"/>
                    <a:pt x="41" y="6"/>
                  </a:cubicBezTo>
                  <a:cubicBezTo>
                    <a:pt x="36" y="4"/>
                    <a:pt x="34" y="1"/>
                    <a:pt x="30" y="1"/>
                  </a:cubicBezTo>
                  <a:cubicBezTo>
                    <a:pt x="27" y="1"/>
                    <a:pt x="23" y="0"/>
                    <a:pt x="22" y="2"/>
                  </a:cubicBezTo>
                  <a:cubicBezTo>
                    <a:pt x="21" y="4"/>
                    <a:pt x="15" y="5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3"/>
                    <a:pt x="4" y="5"/>
                    <a:pt x="3" y="5"/>
                  </a:cubicBezTo>
                  <a:cubicBezTo>
                    <a:pt x="2" y="6"/>
                    <a:pt x="1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0"/>
                    <a:pt x="1" y="11"/>
                    <a:pt x="2" y="13"/>
                  </a:cubicBezTo>
                  <a:cubicBezTo>
                    <a:pt x="5" y="15"/>
                    <a:pt x="8" y="16"/>
                    <a:pt x="11" y="18"/>
                  </a:cubicBezTo>
                  <a:cubicBezTo>
                    <a:pt x="14" y="19"/>
                    <a:pt x="17" y="19"/>
                    <a:pt x="19" y="23"/>
                  </a:cubicBezTo>
                  <a:cubicBezTo>
                    <a:pt x="22" y="27"/>
                    <a:pt x="22" y="28"/>
                    <a:pt x="25" y="28"/>
                  </a:cubicBezTo>
                  <a:cubicBezTo>
                    <a:pt x="28" y="28"/>
                    <a:pt x="29" y="23"/>
                    <a:pt x="29" y="24"/>
                  </a:cubicBezTo>
                  <a:cubicBezTo>
                    <a:pt x="29" y="26"/>
                    <a:pt x="32" y="29"/>
                    <a:pt x="36" y="33"/>
                  </a:cubicBezTo>
                  <a:cubicBezTo>
                    <a:pt x="38" y="34"/>
                    <a:pt x="40" y="35"/>
                    <a:pt x="43" y="35"/>
                  </a:cubicBezTo>
                  <a:cubicBezTo>
                    <a:pt x="43" y="35"/>
                    <a:pt x="41" y="27"/>
                    <a:pt x="47" y="2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8" name="Freeform 748"/>
            <p:cNvSpPr>
              <a:spLocks/>
            </p:cNvSpPr>
            <p:nvPr/>
          </p:nvSpPr>
          <p:spPr bwMode="auto">
            <a:xfrm>
              <a:off x="979488" y="3361333"/>
              <a:ext cx="17462" cy="1905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2" y="9"/>
                </a:cxn>
                <a:cxn ang="0">
                  <a:pos x="9" y="9"/>
                </a:cxn>
                <a:cxn ang="0">
                  <a:pos x="9" y="9"/>
                </a:cxn>
                <a:cxn ang="0">
                  <a:pos x="9" y="7"/>
                </a:cxn>
                <a:cxn ang="0">
                  <a:pos x="6" y="0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0" y="1"/>
                    <a:pt x="2" y="9"/>
                    <a:pt x="2" y="9"/>
                  </a:cubicBezTo>
                  <a:cubicBezTo>
                    <a:pt x="6" y="10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8"/>
                    <a:pt x="9" y="7"/>
                  </a:cubicBezTo>
                  <a:cubicBezTo>
                    <a:pt x="9" y="5"/>
                    <a:pt x="8" y="2"/>
                    <a:pt x="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9" name="Freeform 749"/>
            <p:cNvSpPr>
              <a:spLocks/>
            </p:cNvSpPr>
            <p:nvPr/>
          </p:nvSpPr>
          <p:spPr bwMode="auto">
            <a:xfrm>
              <a:off x="917575" y="3243858"/>
              <a:ext cx="100013" cy="90487"/>
            </a:xfrm>
            <a:custGeom>
              <a:avLst/>
              <a:gdLst/>
              <a:ahLst/>
              <a:cxnLst>
                <a:cxn ang="0">
                  <a:pos x="13" y="38"/>
                </a:cxn>
                <a:cxn ang="0">
                  <a:pos x="21" y="37"/>
                </a:cxn>
                <a:cxn ang="0">
                  <a:pos x="32" y="42"/>
                </a:cxn>
                <a:cxn ang="0">
                  <a:pos x="37" y="48"/>
                </a:cxn>
                <a:cxn ang="0">
                  <a:pos x="37" y="48"/>
                </a:cxn>
                <a:cxn ang="0">
                  <a:pos x="39" y="44"/>
                </a:cxn>
                <a:cxn ang="0">
                  <a:pos x="35" y="30"/>
                </a:cxn>
                <a:cxn ang="0">
                  <a:pos x="43" y="29"/>
                </a:cxn>
                <a:cxn ang="0">
                  <a:pos x="49" y="20"/>
                </a:cxn>
                <a:cxn ang="0">
                  <a:pos x="49" y="16"/>
                </a:cxn>
                <a:cxn ang="0">
                  <a:pos x="52" y="7"/>
                </a:cxn>
                <a:cxn ang="0">
                  <a:pos x="50" y="1"/>
                </a:cxn>
                <a:cxn ang="0">
                  <a:pos x="49" y="2"/>
                </a:cxn>
                <a:cxn ang="0">
                  <a:pos x="43" y="0"/>
                </a:cxn>
                <a:cxn ang="0">
                  <a:pos x="40" y="2"/>
                </a:cxn>
                <a:cxn ang="0">
                  <a:pos x="33" y="3"/>
                </a:cxn>
                <a:cxn ang="0">
                  <a:pos x="27" y="8"/>
                </a:cxn>
                <a:cxn ang="0">
                  <a:pos x="29" y="10"/>
                </a:cxn>
                <a:cxn ang="0">
                  <a:pos x="29" y="16"/>
                </a:cxn>
                <a:cxn ang="0">
                  <a:pos x="24" y="14"/>
                </a:cxn>
                <a:cxn ang="0">
                  <a:pos x="25" y="11"/>
                </a:cxn>
                <a:cxn ang="0">
                  <a:pos x="19" y="14"/>
                </a:cxn>
                <a:cxn ang="0">
                  <a:pos x="17" y="20"/>
                </a:cxn>
                <a:cxn ang="0">
                  <a:pos x="13" y="25"/>
                </a:cxn>
                <a:cxn ang="0">
                  <a:pos x="11" y="28"/>
                </a:cxn>
                <a:cxn ang="0">
                  <a:pos x="11" y="32"/>
                </a:cxn>
                <a:cxn ang="0">
                  <a:pos x="12" y="32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11" y="33"/>
                </a:cxn>
                <a:cxn ang="0">
                  <a:pos x="7" y="33"/>
                </a:cxn>
                <a:cxn ang="0">
                  <a:pos x="7" y="33"/>
                </a:cxn>
                <a:cxn ang="0">
                  <a:pos x="10" y="36"/>
                </a:cxn>
                <a:cxn ang="0">
                  <a:pos x="8" y="35"/>
                </a:cxn>
                <a:cxn ang="0">
                  <a:pos x="6" y="36"/>
                </a:cxn>
                <a:cxn ang="0">
                  <a:pos x="7" y="37"/>
                </a:cxn>
                <a:cxn ang="0">
                  <a:pos x="4" y="37"/>
                </a:cxn>
                <a:cxn ang="0">
                  <a:pos x="6" y="39"/>
                </a:cxn>
                <a:cxn ang="0">
                  <a:pos x="3" y="38"/>
                </a:cxn>
                <a:cxn ang="0">
                  <a:pos x="0" y="38"/>
                </a:cxn>
                <a:cxn ang="0">
                  <a:pos x="0" y="39"/>
                </a:cxn>
                <a:cxn ang="0">
                  <a:pos x="0" y="39"/>
                </a:cxn>
                <a:cxn ang="0">
                  <a:pos x="13" y="38"/>
                </a:cxn>
              </a:cxnLst>
              <a:rect l="0" t="0" r="r" b="b"/>
              <a:pathLst>
                <a:path w="52" h="48">
                  <a:moveTo>
                    <a:pt x="13" y="38"/>
                  </a:moveTo>
                  <a:cubicBezTo>
                    <a:pt x="14" y="36"/>
                    <a:pt x="18" y="37"/>
                    <a:pt x="21" y="37"/>
                  </a:cubicBezTo>
                  <a:cubicBezTo>
                    <a:pt x="25" y="37"/>
                    <a:pt x="27" y="40"/>
                    <a:pt x="32" y="42"/>
                  </a:cubicBezTo>
                  <a:cubicBezTo>
                    <a:pt x="36" y="45"/>
                    <a:pt x="37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8" y="46"/>
                    <a:pt x="38" y="45"/>
                    <a:pt x="39" y="44"/>
                  </a:cubicBezTo>
                  <a:cubicBezTo>
                    <a:pt x="39" y="41"/>
                    <a:pt x="36" y="33"/>
                    <a:pt x="35" y="30"/>
                  </a:cubicBezTo>
                  <a:cubicBezTo>
                    <a:pt x="35" y="27"/>
                    <a:pt x="39" y="29"/>
                    <a:pt x="43" y="29"/>
                  </a:cubicBezTo>
                  <a:cubicBezTo>
                    <a:pt x="47" y="29"/>
                    <a:pt x="49" y="23"/>
                    <a:pt x="49" y="20"/>
                  </a:cubicBezTo>
                  <a:cubicBezTo>
                    <a:pt x="48" y="16"/>
                    <a:pt x="46" y="16"/>
                    <a:pt x="49" y="16"/>
                  </a:cubicBezTo>
                  <a:cubicBezTo>
                    <a:pt x="52" y="15"/>
                    <a:pt x="52" y="11"/>
                    <a:pt x="52" y="7"/>
                  </a:cubicBezTo>
                  <a:cubicBezTo>
                    <a:pt x="52" y="6"/>
                    <a:pt x="51" y="4"/>
                    <a:pt x="50" y="1"/>
                  </a:cubicBezTo>
                  <a:cubicBezTo>
                    <a:pt x="50" y="2"/>
                    <a:pt x="50" y="2"/>
                    <a:pt x="49" y="2"/>
                  </a:cubicBezTo>
                  <a:cubicBezTo>
                    <a:pt x="48" y="2"/>
                    <a:pt x="45" y="0"/>
                    <a:pt x="43" y="0"/>
                  </a:cubicBezTo>
                  <a:cubicBezTo>
                    <a:pt x="42" y="1"/>
                    <a:pt x="41" y="2"/>
                    <a:pt x="40" y="2"/>
                  </a:cubicBezTo>
                  <a:cubicBezTo>
                    <a:pt x="38" y="2"/>
                    <a:pt x="34" y="2"/>
                    <a:pt x="33" y="3"/>
                  </a:cubicBezTo>
                  <a:cubicBezTo>
                    <a:pt x="32" y="3"/>
                    <a:pt x="28" y="7"/>
                    <a:pt x="27" y="8"/>
                  </a:cubicBezTo>
                  <a:cubicBezTo>
                    <a:pt x="26" y="9"/>
                    <a:pt x="27" y="9"/>
                    <a:pt x="29" y="10"/>
                  </a:cubicBezTo>
                  <a:cubicBezTo>
                    <a:pt x="30" y="11"/>
                    <a:pt x="32" y="16"/>
                    <a:pt x="29" y="16"/>
                  </a:cubicBezTo>
                  <a:cubicBezTo>
                    <a:pt x="26" y="15"/>
                    <a:pt x="24" y="16"/>
                    <a:pt x="24" y="14"/>
                  </a:cubicBezTo>
                  <a:cubicBezTo>
                    <a:pt x="24" y="13"/>
                    <a:pt x="28" y="8"/>
                    <a:pt x="25" y="11"/>
                  </a:cubicBezTo>
                  <a:cubicBezTo>
                    <a:pt x="22" y="13"/>
                    <a:pt x="22" y="12"/>
                    <a:pt x="19" y="14"/>
                  </a:cubicBezTo>
                  <a:cubicBezTo>
                    <a:pt x="17" y="15"/>
                    <a:pt x="19" y="19"/>
                    <a:pt x="17" y="20"/>
                  </a:cubicBezTo>
                  <a:cubicBezTo>
                    <a:pt x="14" y="22"/>
                    <a:pt x="14" y="22"/>
                    <a:pt x="13" y="25"/>
                  </a:cubicBezTo>
                  <a:cubicBezTo>
                    <a:pt x="11" y="28"/>
                    <a:pt x="11" y="26"/>
                    <a:pt x="11" y="28"/>
                  </a:cubicBezTo>
                  <a:cubicBezTo>
                    <a:pt x="11" y="30"/>
                    <a:pt x="9" y="32"/>
                    <a:pt x="11" y="32"/>
                  </a:cubicBezTo>
                  <a:cubicBezTo>
                    <a:pt x="13" y="32"/>
                    <a:pt x="16" y="33"/>
                    <a:pt x="12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3"/>
                    <a:pt x="12" y="33"/>
                    <a:pt x="11" y="33"/>
                  </a:cubicBezTo>
                  <a:cubicBezTo>
                    <a:pt x="10" y="33"/>
                    <a:pt x="7" y="33"/>
                    <a:pt x="7" y="33"/>
                  </a:cubicBezTo>
                  <a:cubicBezTo>
                    <a:pt x="6" y="33"/>
                    <a:pt x="6" y="33"/>
                    <a:pt x="7" y="33"/>
                  </a:cubicBezTo>
                  <a:cubicBezTo>
                    <a:pt x="7" y="34"/>
                    <a:pt x="9" y="36"/>
                    <a:pt x="10" y="36"/>
                  </a:cubicBezTo>
                  <a:cubicBezTo>
                    <a:pt x="11" y="36"/>
                    <a:pt x="9" y="36"/>
                    <a:pt x="8" y="35"/>
                  </a:cubicBezTo>
                  <a:cubicBezTo>
                    <a:pt x="6" y="34"/>
                    <a:pt x="3" y="34"/>
                    <a:pt x="6" y="36"/>
                  </a:cubicBezTo>
                  <a:cubicBezTo>
                    <a:pt x="9" y="38"/>
                    <a:pt x="10" y="38"/>
                    <a:pt x="7" y="37"/>
                  </a:cubicBezTo>
                  <a:cubicBezTo>
                    <a:pt x="3" y="35"/>
                    <a:pt x="3" y="36"/>
                    <a:pt x="4" y="37"/>
                  </a:cubicBezTo>
                  <a:cubicBezTo>
                    <a:pt x="4" y="37"/>
                    <a:pt x="7" y="39"/>
                    <a:pt x="6" y="39"/>
                  </a:cubicBezTo>
                  <a:cubicBezTo>
                    <a:pt x="5" y="39"/>
                    <a:pt x="4" y="38"/>
                    <a:pt x="3" y="38"/>
                  </a:cubicBezTo>
                  <a:cubicBezTo>
                    <a:pt x="2" y="38"/>
                    <a:pt x="1" y="38"/>
                    <a:pt x="0" y="38"/>
                  </a:cubicBez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" y="41"/>
                    <a:pt x="12" y="40"/>
                    <a:pt x="13" y="3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0" name="Freeform 750"/>
            <p:cNvSpPr>
              <a:spLocks/>
            </p:cNvSpPr>
            <p:nvPr/>
          </p:nvSpPr>
          <p:spPr bwMode="auto">
            <a:xfrm>
              <a:off x="1038225" y="3096220"/>
              <a:ext cx="76200" cy="103188"/>
            </a:xfrm>
            <a:custGeom>
              <a:avLst/>
              <a:gdLst/>
              <a:ahLst/>
              <a:cxnLst>
                <a:cxn ang="0">
                  <a:pos x="27" y="54"/>
                </a:cxn>
                <a:cxn ang="0">
                  <a:pos x="27" y="54"/>
                </a:cxn>
                <a:cxn ang="0">
                  <a:pos x="26" y="52"/>
                </a:cxn>
                <a:cxn ang="0">
                  <a:pos x="19" y="45"/>
                </a:cxn>
                <a:cxn ang="0">
                  <a:pos x="23" y="41"/>
                </a:cxn>
                <a:cxn ang="0">
                  <a:pos x="25" y="36"/>
                </a:cxn>
                <a:cxn ang="0">
                  <a:pos x="28" y="31"/>
                </a:cxn>
                <a:cxn ang="0">
                  <a:pos x="31" y="33"/>
                </a:cxn>
                <a:cxn ang="0">
                  <a:pos x="36" y="28"/>
                </a:cxn>
                <a:cxn ang="0">
                  <a:pos x="36" y="23"/>
                </a:cxn>
                <a:cxn ang="0">
                  <a:pos x="29" y="17"/>
                </a:cxn>
                <a:cxn ang="0">
                  <a:pos x="26" y="11"/>
                </a:cxn>
                <a:cxn ang="0">
                  <a:pos x="31" y="9"/>
                </a:cxn>
                <a:cxn ang="0">
                  <a:pos x="32" y="1"/>
                </a:cxn>
                <a:cxn ang="0">
                  <a:pos x="29" y="1"/>
                </a:cxn>
                <a:cxn ang="0">
                  <a:pos x="23" y="3"/>
                </a:cxn>
                <a:cxn ang="0">
                  <a:pos x="18" y="10"/>
                </a:cxn>
                <a:cxn ang="0">
                  <a:pos x="8" y="10"/>
                </a:cxn>
                <a:cxn ang="0">
                  <a:pos x="4" y="16"/>
                </a:cxn>
                <a:cxn ang="0">
                  <a:pos x="8" y="16"/>
                </a:cxn>
                <a:cxn ang="0">
                  <a:pos x="12" y="13"/>
                </a:cxn>
                <a:cxn ang="0">
                  <a:pos x="15" y="14"/>
                </a:cxn>
                <a:cxn ang="0">
                  <a:pos x="16" y="19"/>
                </a:cxn>
                <a:cxn ang="0">
                  <a:pos x="11" y="17"/>
                </a:cxn>
                <a:cxn ang="0">
                  <a:pos x="9" y="21"/>
                </a:cxn>
                <a:cxn ang="0">
                  <a:pos x="5" y="20"/>
                </a:cxn>
                <a:cxn ang="0">
                  <a:pos x="4" y="21"/>
                </a:cxn>
                <a:cxn ang="0">
                  <a:pos x="1" y="20"/>
                </a:cxn>
                <a:cxn ang="0">
                  <a:pos x="0" y="26"/>
                </a:cxn>
                <a:cxn ang="0">
                  <a:pos x="2" y="38"/>
                </a:cxn>
                <a:cxn ang="0">
                  <a:pos x="6" y="41"/>
                </a:cxn>
                <a:cxn ang="0">
                  <a:pos x="6" y="47"/>
                </a:cxn>
                <a:cxn ang="0">
                  <a:pos x="5" y="52"/>
                </a:cxn>
                <a:cxn ang="0">
                  <a:pos x="6" y="52"/>
                </a:cxn>
                <a:cxn ang="0">
                  <a:pos x="27" y="54"/>
                </a:cxn>
              </a:cxnLst>
              <a:rect l="0" t="0" r="r" b="b"/>
              <a:pathLst>
                <a:path w="40" h="54">
                  <a:moveTo>
                    <a:pt x="27" y="54"/>
                  </a:moveTo>
                  <a:cubicBezTo>
                    <a:pt x="27" y="54"/>
                    <a:pt x="27" y="54"/>
                    <a:pt x="27" y="54"/>
                  </a:cubicBezTo>
                  <a:cubicBezTo>
                    <a:pt x="27" y="53"/>
                    <a:pt x="26" y="52"/>
                    <a:pt x="26" y="52"/>
                  </a:cubicBezTo>
                  <a:cubicBezTo>
                    <a:pt x="23" y="49"/>
                    <a:pt x="19" y="48"/>
                    <a:pt x="19" y="45"/>
                  </a:cubicBezTo>
                  <a:cubicBezTo>
                    <a:pt x="18" y="43"/>
                    <a:pt x="21" y="44"/>
                    <a:pt x="23" y="41"/>
                  </a:cubicBezTo>
                  <a:cubicBezTo>
                    <a:pt x="24" y="39"/>
                    <a:pt x="22" y="39"/>
                    <a:pt x="25" y="36"/>
                  </a:cubicBezTo>
                  <a:cubicBezTo>
                    <a:pt x="28" y="34"/>
                    <a:pt x="27" y="29"/>
                    <a:pt x="28" y="31"/>
                  </a:cubicBezTo>
                  <a:cubicBezTo>
                    <a:pt x="29" y="34"/>
                    <a:pt x="29" y="35"/>
                    <a:pt x="31" y="33"/>
                  </a:cubicBezTo>
                  <a:cubicBezTo>
                    <a:pt x="32" y="31"/>
                    <a:pt x="33" y="31"/>
                    <a:pt x="36" y="28"/>
                  </a:cubicBezTo>
                  <a:cubicBezTo>
                    <a:pt x="39" y="26"/>
                    <a:pt x="40" y="25"/>
                    <a:pt x="36" y="23"/>
                  </a:cubicBezTo>
                  <a:cubicBezTo>
                    <a:pt x="31" y="21"/>
                    <a:pt x="29" y="21"/>
                    <a:pt x="29" y="17"/>
                  </a:cubicBezTo>
                  <a:cubicBezTo>
                    <a:pt x="28" y="13"/>
                    <a:pt x="27" y="13"/>
                    <a:pt x="26" y="11"/>
                  </a:cubicBezTo>
                  <a:cubicBezTo>
                    <a:pt x="26" y="9"/>
                    <a:pt x="31" y="11"/>
                    <a:pt x="31" y="9"/>
                  </a:cubicBezTo>
                  <a:cubicBezTo>
                    <a:pt x="32" y="7"/>
                    <a:pt x="32" y="2"/>
                    <a:pt x="32" y="1"/>
                  </a:cubicBezTo>
                  <a:cubicBezTo>
                    <a:pt x="32" y="0"/>
                    <a:pt x="31" y="1"/>
                    <a:pt x="29" y="1"/>
                  </a:cubicBezTo>
                  <a:cubicBezTo>
                    <a:pt x="26" y="1"/>
                    <a:pt x="24" y="0"/>
                    <a:pt x="23" y="3"/>
                  </a:cubicBezTo>
                  <a:cubicBezTo>
                    <a:pt x="21" y="7"/>
                    <a:pt x="19" y="10"/>
                    <a:pt x="18" y="10"/>
                  </a:cubicBezTo>
                  <a:cubicBezTo>
                    <a:pt x="16" y="10"/>
                    <a:pt x="11" y="9"/>
                    <a:pt x="8" y="10"/>
                  </a:cubicBezTo>
                  <a:cubicBezTo>
                    <a:pt x="5" y="10"/>
                    <a:pt x="2" y="16"/>
                    <a:pt x="4" y="16"/>
                  </a:cubicBezTo>
                  <a:cubicBezTo>
                    <a:pt x="6" y="17"/>
                    <a:pt x="6" y="18"/>
                    <a:pt x="8" y="16"/>
                  </a:cubicBezTo>
                  <a:cubicBezTo>
                    <a:pt x="11" y="14"/>
                    <a:pt x="11" y="14"/>
                    <a:pt x="12" y="13"/>
                  </a:cubicBezTo>
                  <a:cubicBezTo>
                    <a:pt x="14" y="12"/>
                    <a:pt x="15" y="12"/>
                    <a:pt x="15" y="14"/>
                  </a:cubicBezTo>
                  <a:cubicBezTo>
                    <a:pt x="15" y="16"/>
                    <a:pt x="17" y="21"/>
                    <a:pt x="16" y="19"/>
                  </a:cubicBezTo>
                  <a:cubicBezTo>
                    <a:pt x="14" y="18"/>
                    <a:pt x="11" y="15"/>
                    <a:pt x="11" y="17"/>
                  </a:cubicBezTo>
                  <a:cubicBezTo>
                    <a:pt x="10" y="18"/>
                    <a:pt x="9" y="21"/>
                    <a:pt x="9" y="21"/>
                  </a:cubicBezTo>
                  <a:cubicBezTo>
                    <a:pt x="9" y="21"/>
                    <a:pt x="6" y="21"/>
                    <a:pt x="5" y="20"/>
                  </a:cubicBezTo>
                  <a:cubicBezTo>
                    <a:pt x="5" y="19"/>
                    <a:pt x="6" y="19"/>
                    <a:pt x="4" y="21"/>
                  </a:cubicBezTo>
                  <a:cubicBezTo>
                    <a:pt x="3" y="22"/>
                    <a:pt x="2" y="18"/>
                    <a:pt x="1" y="20"/>
                  </a:cubicBezTo>
                  <a:cubicBezTo>
                    <a:pt x="0" y="21"/>
                    <a:pt x="0" y="21"/>
                    <a:pt x="0" y="26"/>
                  </a:cubicBezTo>
                  <a:cubicBezTo>
                    <a:pt x="0" y="30"/>
                    <a:pt x="0" y="35"/>
                    <a:pt x="2" y="38"/>
                  </a:cubicBezTo>
                  <a:cubicBezTo>
                    <a:pt x="3" y="40"/>
                    <a:pt x="5" y="39"/>
                    <a:pt x="6" y="41"/>
                  </a:cubicBezTo>
                  <a:cubicBezTo>
                    <a:pt x="7" y="44"/>
                    <a:pt x="7" y="46"/>
                    <a:pt x="6" y="47"/>
                  </a:cubicBezTo>
                  <a:cubicBezTo>
                    <a:pt x="5" y="49"/>
                    <a:pt x="2" y="49"/>
                    <a:pt x="5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13" y="54"/>
                    <a:pt x="22" y="54"/>
                    <a:pt x="27" y="5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1" name="Freeform 751"/>
            <p:cNvSpPr>
              <a:spLocks/>
            </p:cNvSpPr>
            <p:nvPr/>
          </p:nvSpPr>
          <p:spPr bwMode="auto">
            <a:xfrm>
              <a:off x="984250" y="3194645"/>
              <a:ext cx="223838" cy="258763"/>
            </a:xfrm>
            <a:custGeom>
              <a:avLst/>
              <a:gdLst/>
              <a:ahLst/>
              <a:cxnLst>
                <a:cxn ang="0">
                  <a:pos x="115" y="61"/>
                </a:cxn>
                <a:cxn ang="0">
                  <a:pos x="111" y="49"/>
                </a:cxn>
                <a:cxn ang="0">
                  <a:pos x="108" y="38"/>
                </a:cxn>
                <a:cxn ang="0">
                  <a:pos x="110" y="29"/>
                </a:cxn>
                <a:cxn ang="0">
                  <a:pos x="109" y="19"/>
                </a:cxn>
                <a:cxn ang="0">
                  <a:pos x="106" y="17"/>
                </a:cxn>
                <a:cxn ang="0">
                  <a:pos x="99" y="11"/>
                </a:cxn>
                <a:cxn ang="0">
                  <a:pos x="98" y="5"/>
                </a:cxn>
                <a:cxn ang="0">
                  <a:pos x="96" y="11"/>
                </a:cxn>
                <a:cxn ang="0">
                  <a:pos x="90" y="9"/>
                </a:cxn>
                <a:cxn ang="0">
                  <a:pos x="79" y="13"/>
                </a:cxn>
                <a:cxn ang="0">
                  <a:pos x="72" y="16"/>
                </a:cxn>
                <a:cxn ang="0">
                  <a:pos x="64" y="14"/>
                </a:cxn>
                <a:cxn ang="0">
                  <a:pos x="64" y="10"/>
                </a:cxn>
                <a:cxn ang="0">
                  <a:pos x="54" y="9"/>
                </a:cxn>
                <a:cxn ang="0">
                  <a:pos x="55" y="2"/>
                </a:cxn>
                <a:cxn ang="0">
                  <a:pos x="55" y="2"/>
                </a:cxn>
                <a:cxn ang="0">
                  <a:pos x="34" y="0"/>
                </a:cxn>
                <a:cxn ang="0">
                  <a:pos x="38" y="5"/>
                </a:cxn>
                <a:cxn ang="0">
                  <a:pos x="36" y="10"/>
                </a:cxn>
                <a:cxn ang="0">
                  <a:pos x="38" y="17"/>
                </a:cxn>
                <a:cxn ang="0">
                  <a:pos x="43" y="17"/>
                </a:cxn>
                <a:cxn ang="0">
                  <a:pos x="50" y="23"/>
                </a:cxn>
                <a:cxn ang="0">
                  <a:pos x="44" y="20"/>
                </a:cxn>
                <a:cxn ang="0">
                  <a:pos x="39" y="20"/>
                </a:cxn>
                <a:cxn ang="0">
                  <a:pos x="34" y="23"/>
                </a:cxn>
                <a:cxn ang="0">
                  <a:pos x="32" y="26"/>
                </a:cxn>
                <a:cxn ang="0">
                  <a:pos x="24" y="23"/>
                </a:cxn>
                <a:cxn ang="0">
                  <a:pos x="15" y="23"/>
                </a:cxn>
                <a:cxn ang="0">
                  <a:pos x="15" y="26"/>
                </a:cxn>
                <a:cxn ang="0">
                  <a:pos x="17" y="32"/>
                </a:cxn>
                <a:cxn ang="0">
                  <a:pos x="14" y="41"/>
                </a:cxn>
                <a:cxn ang="0">
                  <a:pos x="14" y="45"/>
                </a:cxn>
                <a:cxn ang="0">
                  <a:pos x="8" y="54"/>
                </a:cxn>
                <a:cxn ang="0">
                  <a:pos x="0" y="55"/>
                </a:cxn>
                <a:cxn ang="0">
                  <a:pos x="4" y="69"/>
                </a:cxn>
                <a:cxn ang="0">
                  <a:pos x="3" y="75"/>
                </a:cxn>
                <a:cxn ang="0">
                  <a:pos x="5" y="82"/>
                </a:cxn>
                <a:cxn ang="0">
                  <a:pos x="3" y="87"/>
                </a:cxn>
                <a:cxn ang="0">
                  <a:pos x="6" y="94"/>
                </a:cxn>
                <a:cxn ang="0">
                  <a:pos x="14" y="102"/>
                </a:cxn>
                <a:cxn ang="0">
                  <a:pos x="28" y="106"/>
                </a:cxn>
                <a:cxn ang="0">
                  <a:pos x="23" y="123"/>
                </a:cxn>
                <a:cxn ang="0">
                  <a:pos x="23" y="128"/>
                </a:cxn>
                <a:cxn ang="0">
                  <a:pos x="35" y="127"/>
                </a:cxn>
                <a:cxn ang="0">
                  <a:pos x="49" y="128"/>
                </a:cxn>
                <a:cxn ang="0">
                  <a:pos x="59" y="133"/>
                </a:cxn>
                <a:cxn ang="0">
                  <a:pos x="66" y="129"/>
                </a:cxn>
                <a:cxn ang="0">
                  <a:pos x="71" y="131"/>
                </a:cxn>
                <a:cxn ang="0">
                  <a:pos x="85" y="127"/>
                </a:cxn>
                <a:cxn ang="0">
                  <a:pos x="94" y="128"/>
                </a:cxn>
                <a:cxn ang="0">
                  <a:pos x="92" y="118"/>
                </a:cxn>
                <a:cxn ang="0">
                  <a:pos x="99" y="112"/>
                </a:cxn>
                <a:cxn ang="0">
                  <a:pos x="105" y="110"/>
                </a:cxn>
                <a:cxn ang="0">
                  <a:pos x="87" y="93"/>
                </a:cxn>
                <a:cxn ang="0">
                  <a:pos x="83" y="84"/>
                </a:cxn>
                <a:cxn ang="0">
                  <a:pos x="90" y="80"/>
                </a:cxn>
                <a:cxn ang="0">
                  <a:pos x="103" y="72"/>
                </a:cxn>
                <a:cxn ang="0">
                  <a:pos x="109" y="68"/>
                </a:cxn>
                <a:cxn ang="0">
                  <a:pos x="114" y="73"/>
                </a:cxn>
                <a:cxn ang="0">
                  <a:pos x="117" y="68"/>
                </a:cxn>
                <a:cxn ang="0">
                  <a:pos x="117" y="68"/>
                </a:cxn>
                <a:cxn ang="0">
                  <a:pos x="115" y="61"/>
                </a:cxn>
              </a:cxnLst>
              <a:rect l="0" t="0" r="r" b="b"/>
              <a:pathLst>
                <a:path w="117" h="135">
                  <a:moveTo>
                    <a:pt x="115" y="61"/>
                  </a:moveTo>
                  <a:cubicBezTo>
                    <a:pt x="114" y="59"/>
                    <a:pt x="111" y="51"/>
                    <a:pt x="111" y="49"/>
                  </a:cubicBezTo>
                  <a:cubicBezTo>
                    <a:pt x="111" y="46"/>
                    <a:pt x="109" y="40"/>
                    <a:pt x="108" y="38"/>
                  </a:cubicBezTo>
                  <a:cubicBezTo>
                    <a:pt x="106" y="36"/>
                    <a:pt x="109" y="32"/>
                    <a:pt x="110" y="29"/>
                  </a:cubicBezTo>
                  <a:cubicBezTo>
                    <a:pt x="110" y="27"/>
                    <a:pt x="109" y="23"/>
                    <a:pt x="109" y="19"/>
                  </a:cubicBezTo>
                  <a:cubicBezTo>
                    <a:pt x="108" y="19"/>
                    <a:pt x="108" y="18"/>
                    <a:pt x="106" y="17"/>
                  </a:cubicBezTo>
                  <a:cubicBezTo>
                    <a:pt x="103" y="14"/>
                    <a:pt x="98" y="13"/>
                    <a:pt x="99" y="11"/>
                  </a:cubicBezTo>
                  <a:cubicBezTo>
                    <a:pt x="100" y="9"/>
                    <a:pt x="100" y="3"/>
                    <a:pt x="98" y="5"/>
                  </a:cubicBezTo>
                  <a:cubicBezTo>
                    <a:pt x="97" y="7"/>
                    <a:pt x="98" y="11"/>
                    <a:pt x="96" y="11"/>
                  </a:cubicBezTo>
                  <a:cubicBezTo>
                    <a:pt x="94" y="11"/>
                    <a:pt x="93" y="10"/>
                    <a:pt x="90" y="9"/>
                  </a:cubicBezTo>
                  <a:cubicBezTo>
                    <a:pt x="87" y="9"/>
                    <a:pt x="80" y="12"/>
                    <a:pt x="79" y="13"/>
                  </a:cubicBezTo>
                  <a:cubicBezTo>
                    <a:pt x="77" y="13"/>
                    <a:pt x="77" y="16"/>
                    <a:pt x="72" y="16"/>
                  </a:cubicBezTo>
                  <a:cubicBezTo>
                    <a:pt x="68" y="17"/>
                    <a:pt x="62" y="17"/>
                    <a:pt x="64" y="14"/>
                  </a:cubicBezTo>
                  <a:cubicBezTo>
                    <a:pt x="67" y="12"/>
                    <a:pt x="68" y="10"/>
                    <a:pt x="64" y="10"/>
                  </a:cubicBezTo>
                  <a:cubicBezTo>
                    <a:pt x="61" y="11"/>
                    <a:pt x="55" y="11"/>
                    <a:pt x="54" y="9"/>
                  </a:cubicBezTo>
                  <a:cubicBezTo>
                    <a:pt x="54" y="8"/>
                    <a:pt x="56" y="5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0" y="2"/>
                    <a:pt x="41" y="2"/>
                    <a:pt x="34" y="0"/>
                  </a:cubicBezTo>
                  <a:cubicBezTo>
                    <a:pt x="37" y="2"/>
                    <a:pt x="38" y="1"/>
                    <a:pt x="38" y="5"/>
                  </a:cubicBezTo>
                  <a:cubicBezTo>
                    <a:pt x="38" y="8"/>
                    <a:pt x="34" y="6"/>
                    <a:pt x="36" y="10"/>
                  </a:cubicBezTo>
                  <a:cubicBezTo>
                    <a:pt x="37" y="15"/>
                    <a:pt x="38" y="15"/>
                    <a:pt x="38" y="17"/>
                  </a:cubicBezTo>
                  <a:cubicBezTo>
                    <a:pt x="38" y="19"/>
                    <a:pt x="41" y="17"/>
                    <a:pt x="43" y="17"/>
                  </a:cubicBezTo>
                  <a:cubicBezTo>
                    <a:pt x="45" y="17"/>
                    <a:pt x="52" y="24"/>
                    <a:pt x="50" y="23"/>
                  </a:cubicBezTo>
                  <a:cubicBezTo>
                    <a:pt x="48" y="22"/>
                    <a:pt x="47" y="21"/>
                    <a:pt x="44" y="20"/>
                  </a:cubicBezTo>
                  <a:cubicBezTo>
                    <a:pt x="42" y="19"/>
                    <a:pt x="41" y="19"/>
                    <a:pt x="39" y="20"/>
                  </a:cubicBezTo>
                  <a:cubicBezTo>
                    <a:pt x="37" y="20"/>
                    <a:pt x="34" y="20"/>
                    <a:pt x="34" y="23"/>
                  </a:cubicBezTo>
                  <a:cubicBezTo>
                    <a:pt x="34" y="25"/>
                    <a:pt x="35" y="26"/>
                    <a:pt x="32" y="26"/>
                  </a:cubicBezTo>
                  <a:cubicBezTo>
                    <a:pt x="28" y="26"/>
                    <a:pt x="27" y="23"/>
                    <a:pt x="24" y="23"/>
                  </a:cubicBezTo>
                  <a:cubicBezTo>
                    <a:pt x="21" y="23"/>
                    <a:pt x="15" y="22"/>
                    <a:pt x="15" y="23"/>
                  </a:cubicBezTo>
                  <a:cubicBezTo>
                    <a:pt x="15" y="24"/>
                    <a:pt x="15" y="26"/>
                    <a:pt x="15" y="26"/>
                  </a:cubicBezTo>
                  <a:cubicBezTo>
                    <a:pt x="16" y="29"/>
                    <a:pt x="17" y="31"/>
                    <a:pt x="17" y="32"/>
                  </a:cubicBezTo>
                  <a:cubicBezTo>
                    <a:pt x="17" y="36"/>
                    <a:pt x="17" y="40"/>
                    <a:pt x="14" y="41"/>
                  </a:cubicBezTo>
                  <a:cubicBezTo>
                    <a:pt x="11" y="41"/>
                    <a:pt x="13" y="41"/>
                    <a:pt x="14" y="45"/>
                  </a:cubicBezTo>
                  <a:cubicBezTo>
                    <a:pt x="14" y="48"/>
                    <a:pt x="12" y="54"/>
                    <a:pt x="8" y="54"/>
                  </a:cubicBezTo>
                  <a:cubicBezTo>
                    <a:pt x="4" y="54"/>
                    <a:pt x="0" y="52"/>
                    <a:pt x="0" y="55"/>
                  </a:cubicBezTo>
                  <a:cubicBezTo>
                    <a:pt x="1" y="58"/>
                    <a:pt x="4" y="66"/>
                    <a:pt x="4" y="69"/>
                  </a:cubicBezTo>
                  <a:cubicBezTo>
                    <a:pt x="3" y="72"/>
                    <a:pt x="1" y="74"/>
                    <a:pt x="3" y="75"/>
                  </a:cubicBezTo>
                  <a:cubicBezTo>
                    <a:pt x="5" y="77"/>
                    <a:pt x="7" y="81"/>
                    <a:pt x="5" y="82"/>
                  </a:cubicBezTo>
                  <a:cubicBezTo>
                    <a:pt x="3" y="84"/>
                    <a:pt x="0" y="85"/>
                    <a:pt x="3" y="87"/>
                  </a:cubicBezTo>
                  <a:cubicBezTo>
                    <a:pt x="5" y="89"/>
                    <a:pt x="6" y="92"/>
                    <a:pt x="6" y="94"/>
                  </a:cubicBezTo>
                  <a:cubicBezTo>
                    <a:pt x="6" y="97"/>
                    <a:pt x="8" y="102"/>
                    <a:pt x="14" y="102"/>
                  </a:cubicBezTo>
                  <a:cubicBezTo>
                    <a:pt x="19" y="103"/>
                    <a:pt x="29" y="103"/>
                    <a:pt x="28" y="106"/>
                  </a:cubicBezTo>
                  <a:cubicBezTo>
                    <a:pt x="26" y="109"/>
                    <a:pt x="23" y="118"/>
                    <a:pt x="23" y="123"/>
                  </a:cubicBezTo>
                  <a:cubicBezTo>
                    <a:pt x="23" y="125"/>
                    <a:pt x="23" y="127"/>
                    <a:pt x="23" y="128"/>
                  </a:cubicBezTo>
                  <a:cubicBezTo>
                    <a:pt x="23" y="128"/>
                    <a:pt x="31" y="129"/>
                    <a:pt x="35" y="127"/>
                  </a:cubicBezTo>
                  <a:cubicBezTo>
                    <a:pt x="39" y="125"/>
                    <a:pt x="45" y="127"/>
                    <a:pt x="49" y="128"/>
                  </a:cubicBezTo>
                  <a:cubicBezTo>
                    <a:pt x="53" y="129"/>
                    <a:pt x="58" y="135"/>
                    <a:pt x="59" y="133"/>
                  </a:cubicBezTo>
                  <a:cubicBezTo>
                    <a:pt x="60" y="130"/>
                    <a:pt x="62" y="128"/>
                    <a:pt x="66" y="129"/>
                  </a:cubicBezTo>
                  <a:cubicBezTo>
                    <a:pt x="69" y="130"/>
                    <a:pt x="67" y="133"/>
                    <a:pt x="71" y="131"/>
                  </a:cubicBezTo>
                  <a:cubicBezTo>
                    <a:pt x="75" y="129"/>
                    <a:pt x="80" y="127"/>
                    <a:pt x="85" y="127"/>
                  </a:cubicBezTo>
                  <a:cubicBezTo>
                    <a:pt x="89" y="128"/>
                    <a:pt x="95" y="132"/>
                    <a:pt x="94" y="128"/>
                  </a:cubicBezTo>
                  <a:cubicBezTo>
                    <a:pt x="92" y="123"/>
                    <a:pt x="88" y="121"/>
                    <a:pt x="92" y="118"/>
                  </a:cubicBezTo>
                  <a:cubicBezTo>
                    <a:pt x="96" y="116"/>
                    <a:pt x="97" y="114"/>
                    <a:pt x="99" y="112"/>
                  </a:cubicBezTo>
                  <a:cubicBezTo>
                    <a:pt x="100" y="110"/>
                    <a:pt x="105" y="112"/>
                    <a:pt x="105" y="110"/>
                  </a:cubicBezTo>
                  <a:cubicBezTo>
                    <a:pt x="105" y="109"/>
                    <a:pt x="88" y="96"/>
                    <a:pt x="87" y="93"/>
                  </a:cubicBezTo>
                  <a:cubicBezTo>
                    <a:pt x="86" y="90"/>
                    <a:pt x="86" y="88"/>
                    <a:pt x="83" y="84"/>
                  </a:cubicBezTo>
                  <a:cubicBezTo>
                    <a:pt x="80" y="80"/>
                    <a:pt x="86" y="82"/>
                    <a:pt x="90" y="80"/>
                  </a:cubicBezTo>
                  <a:cubicBezTo>
                    <a:pt x="93" y="77"/>
                    <a:pt x="101" y="75"/>
                    <a:pt x="103" y="72"/>
                  </a:cubicBezTo>
                  <a:cubicBezTo>
                    <a:pt x="105" y="70"/>
                    <a:pt x="108" y="66"/>
                    <a:pt x="109" y="68"/>
                  </a:cubicBezTo>
                  <a:cubicBezTo>
                    <a:pt x="110" y="70"/>
                    <a:pt x="113" y="75"/>
                    <a:pt x="114" y="73"/>
                  </a:cubicBezTo>
                  <a:cubicBezTo>
                    <a:pt x="116" y="72"/>
                    <a:pt x="117" y="68"/>
                    <a:pt x="117" y="68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16" y="65"/>
                    <a:pt x="116" y="63"/>
                    <a:pt x="115" y="6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2" name="Freeform 752"/>
            <p:cNvSpPr>
              <a:spLocks/>
            </p:cNvSpPr>
            <p:nvPr/>
          </p:nvSpPr>
          <p:spPr bwMode="auto">
            <a:xfrm>
              <a:off x="1247775" y="3274020"/>
              <a:ext cx="577850" cy="263525"/>
            </a:xfrm>
            <a:custGeom>
              <a:avLst/>
              <a:gdLst/>
              <a:ahLst/>
              <a:cxnLst>
                <a:cxn ang="0">
                  <a:pos x="297" y="62"/>
                </a:cxn>
                <a:cxn ang="0">
                  <a:pos x="297" y="53"/>
                </a:cxn>
                <a:cxn ang="0">
                  <a:pos x="284" y="49"/>
                </a:cxn>
                <a:cxn ang="0">
                  <a:pos x="272" y="46"/>
                </a:cxn>
                <a:cxn ang="0">
                  <a:pos x="256" y="43"/>
                </a:cxn>
                <a:cxn ang="0">
                  <a:pos x="240" y="38"/>
                </a:cxn>
                <a:cxn ang="0">
                  <a:pos x="226" y="23"/>
                </a:cxn>
                <a:cxn ang="0">
                  <a:pos x="226" y="12"/>
                </a:cxn>
                <a:cxn ang="0">
                  <a:pos x="210" y="5"/>
                </a:cxn>
                <a:cxn ang="0">
                  <a:pos x="195" y="9"/>
                </a:cxn>
                <a:cxn ang="0">
                  <a:pos x="193" y="6"/>
                </a:cxn>
                <a:cxn ang="0">
                  <a:pos x="177" y="23"/>
                </a:cxn>
                <a:cxn ang="0">
                  <a:pos x="160" y="20"/>
                </a:cxn>
                <a:cxn ang="0">
                  <a:pos x="149" y="19"/>
                </a:cxn>
                <a:cxn ang="0">
                  <a:pos x="138" y="19"/>
                </a:cxn>
                <a:cxn ang="0">
                  <a:pos x="96" y="13"/>
                </a:cxn>
                <a:cxn ang="0">
                  <a:pos x="88" y="23"/>
                </a:cxn>
                <a:cxn ang="0">
                  <a:pos x="92" y="39"/>
                </a:cxn>
                <a:cxn ang="0">
                  <a:pos x="75" y="57"/>
                </a:cxn>
                <a:cxn ang="0">
                  <a:pos x="64" y="55"/>
                </a:cxn>
                <a:cxn ang="0">
                  <a:pos x="33" y="55"/>
                </a:cxn>
                <a:cxn ang="0">
                  <a:pos x="18" y="60"/>
                </a:cxn>
                <a:cxn ang="0">
                  <a:pos x="2" y="68"/>
                </a:cxn>
                <a:cxn ang="0">
                  <a:pos x="11" y="83"/>
                </a:cxn>
                <a:cxn ang="0">
                  <a:pos x="26" y="79"/>
                </a:cxn>
                <a:cxn ang="0">
                  <a:pos x="44" y="76"/>
                </a:cxn>
                <a:cxn ang="0">
                  <a:pos x="61" y="72"/>
                </a:cxn>
                <a:cxn ang="0">
                  <a:pos x="69" y="72"/>
                </a:cxn>
                <a:cxn ang="0">
                  <a:pos x="77" y="78"/>
                </a:cxn>
                <a:cxn ang="0">
                  <a:pos x="102" y="82"/>
                </a:cxn>
                <a:cxn ang="0">
                  <a:pos x="121" y="76"/>
                </a:cxn>
                <a:cxn ang="0">
                  <a:pos x="147" y="75"/>
                </a:cxn>
                <a:cxn ang="0">
                  <a:pos x="165" y="94"/>
                </a:cxn>
                <a:cxn ang="0">
                  <a:pos x="175" y="109"/>
                </a:cxn>
                <a:cxn ang="0">
                  <a:pos x="190" y="104"/>
                </a:cxn>
                <a:cxn ang="0">
                  <a:pos x="208" y="111"/>
                </a:cxn>
                <a:cxn ang="0">
                  <a:pos x="205" y="119"/>
                </a:cxn>
                <a:cxn ang="0">
                  <a:pos x="215" y="127"/>
                </a:cxn>
                <a:cxn ang="0">
                  <a:pos x="221" y="138"/>
                </a:cxn>
                <a:cxn ang="0">
                  <a:pos x="243" y="127"/>
                </a:cxn>
                <a:cxn ang="0">
                  <a:pos x="257" y="124"/>
                </a:cxn>
                <a:cxn ang="0">
                  <a:pos x="249" y="121"/>
                </a:cxn>
                <a:cxn ang="0">
                  <a:pos x="233" y="113"/>
                </a:cxn>
                <a:cxn ang="0">
                  <a:pos x="260" y="99"/>
                </a:cxn>
                <a:cxn ang="0">
                  <a:pos x="283" y="83"/>
                </a:cxn>
                <a:cxn ang="0">
                  <a:pos x="298" y="73"/>
                </a:cxn>
                <a:cxn ang="0">
                  <a:pos x="301" y="66"/>
                </a:cxn>
              </a:cxnLst>
              <a:rect l="0" t="0" r="r" b="b"/>
              <a:pathLst>
                <a:path w="303" h="138">
                  <a:moveTo>
                    <a:pt x="301" y="66"/>
                  </a:moveTo>
                  <a:cubicBezTo>
                    <a:pt x="298" y="65"/>
                    <a:pt x="293" y="65"/>
                    <a:pt x="297" y="62"/>
                  </a:cubicBezTo>
                  <a:cubicBezTo>
                    <a:pt x="301" y="59"/>
                    <a:pt x="302" y="60"/>
                    <a:pt x="302" y="58"/>
                  </a:cubicBezTo>
                  <a:cubicBezTo>
                    <a:pt x="302" y="56"/>
                    <a:pt x="301" y="56"/>
                    <a:pt x="297" y="53"/>
                  </a:cubicBezTo>
                  <a:cubicBezTo>
                    <a:pt x="293" y="51"/>
                    <a:pt x="293" y="48"/>
                    <a:pt x="290" y="49"/>
                  </a:cubicBezTo>
                  <a:cubicBezTo>
                    <a:pt x="287" y="50"/>
                    <a:pt x="288" y="52"/>
                    <a:pt x="284" y="49"/>
                  </a:cubicBezTo>
                  <a:cubicBezTo>
                    <a:pt x="281" y="46"/>
                    <a:pt x="282" y="46"/>
                    <a:pt x="279" y="46"/>
                  </a:cubicBezTo>
                  <a:cubicBezTo>
                    <a:pt x="275" y="46"/>
                    <a:pt x="275" y="49"/>
                    <a:pt x="272" y="46"/>
                  </a:cubicBezTo>
                  <a:cubicBezTo>
                    <a:pt x="269" y="44"/>
                    <a:pt x="267" y="39"/>
                    <a:pt x="265" y="39"/>
                  </a:cubicBezTo>
                  <a:cubicBezTo>
                    <a:pt x="262" y="39"/>
                    <a:pt x="261" y="47"/>
                    <a:pt x="256" y="43"/>
                  </a:cubicBezTo>
                  <a:cubicBezTo>
                    <a:pt x="251" y="39"/>
                    <a:pt x="250" y="37"/>
                    <a:pt x="248" y="37"/>
                  </a:cubicBezTo>
                  <a:cubicBezTo>
                    <a:pt x="245" y="38"/>
                    <a:pt x="241" y="40"/>
                    <a:pt x="240" y="38"/>
                  </a:cubicBezTo>
                  <a:cubicBezTo>
                    <a:pt x="240" y="35"/>
                    <a:pt x="237" y="25"/>
                    <a:pt x="235" y="25"/>
                  </a:cubicBezTo>
                  <a:cubicBezTo>
                    <a:pt x="232" y="25"/>
                    <a:pt x="227" y="26"/>
                    <a:pt x="226" y="23"/>
                  </a:cubicBezTo>
                  <a:cubicBezTo>
                    <a:pt x="224" y="20"/>
                    <a:pt x="222" y="20"/>
                    <a:pt x="223" y="17"/>
                  </a:cubicBezTo>
                  <a:cubicBezTo>
                    <a:pt x="224" y="14"/>
                    <a:pt x="228" y="15"/>
                    <a:pt x="226" y="12"/>
                  </a:cubicBezTo>
                  <a:cubicBezTo>
                    <a:pt x="224" y="9"/>
                    <a:pt x="222" y="5"/>
                    <a:pt x="219" y="5"/>
                  </a:cubicBezTo>
                  <a:cubicBezTo>
                    <a:pt x="216" y="4"/>
                    <a:pt x="215" y="5"/>
                    <a:pt x="210" y="5"/>
                  </a:cubicBezTo>
                  <a:cubicBezTo>
                    <a:pt x="204" y="4"/>
                    <a:pt x="205" y="0"/>
                    <a:pt x="202" y="4"/>
                  </a:cubicBezTo>
                  <a:cubicBezTo>
                    <a:pt x="200" y="7"/>
                    <a:pt x="199" y="13"/>
                    <a:pt x="195" y="9"/>
                  </a:cubicBezTo>
                  <a:cubicBezTo>
                    <a:pt x="194" y="8"/>
                    <a:pt x="193" y="7"/>
                    <a:pt x="193" y="6"/>
                  </a:cubicBezTo>
                  <a:cubicBezTo>
                    <a:pt x="193" y="6"/>
                    <a:pt x="193" y="6"/>
                    <a:pt x="193" y="6"/>
                  </a:cubicBezTo>
                  <a:cubicBezTo>
                    <a:pt x="193" y="6"/>
                    <a:pt x="179" y="8"/>
                    <a:pt x="178" y="13"/>
                  </a:cubicBezTo>
                  <a:cubicBezTo>
                    <a:pt x="178" y="17"/>
                    <a:pt x="179" y="23"/>
                    <a:pt x="177" y="23"/>
                  </a:cubicBezTo>
                  <a:cubicBezTo>
                    <a:pt x="174" y="23"/>
                    <a:pt x="170" y="17"/>
                    <a:pt x="168" y="18"/>
                  </a:cubicBezTo>
                  <a:cubicBezTo>
                    <a:pt x="167" y="19"/>
                    <a:pt x="162" y="23"/>
                    <a:pt x="160" y="20"/>
                  </a:cubicBezTo>
                  <a:cubicBezTo>
                    <a:pt x="158" y="17"/>
                    <a:pt x="159" y="14"/>
                    <a:pt x="156" y="16"/>
                  </a:cubicBezTo>
                  <a:cubicBezTo>
                    <a:pt x="153" y="18"/>
                    <a:pt x="151" y="20"/>
                    <a:pt x="149" y="19"/>
                  </a:cubicBezTo>
                  <a:cubicBezTo>
                    <a:pt x="147" y="17"/>
                    <a:pt x="147" y="13"/>
                    <a:pt x="144" y="16"/>
                  </a:cubicBezTo>
                  <a:cubicBezTo>
                    <a:pt x="140" y="19"/>
                    <a:pt x="144" y="23"/>
                    <a:pt x="138" y="19"/>
                  </a:cubicBezTo>
                  <a:cubicBezTo>
                    <a:pt x="133" y="15"/>
                    <a:pt x="120" y="11"/>
                    <a:pt x="112" y="11"/>
                  </a:cubicBezTo>
                  <a:cubicBezTo>
                    <a:pt x="104" y="11"/>
                    <a:pt x="99" y="10"/>
                    <a:pt x="96" y="13"/>
                  </a:cubicBezTo>
                  <a:cubicBezTo>
                    <a:pt x="93" y="15"/>
                    <a:pt x="92" y="17"/>
                    <a:pt x="85" y="17"/>
                  </a:cubicBezTo>
                  <a:cubicBezTo>
                    <a:pt x="85" y="19"/>
                    <a:pt x="86" y="21"/>
                    <a:pt x="88" y="23"/>
                  </a:cubicBezTo>
                  <a:cubicBezTo>
                    <a:pt x="94" y="28"/>
                    <a:pt x="92" y="26"/>
                    <a:pt x="92" y="29"/>
                  </a:cubicBezTo>
                  <a:cubicBezTo>
                    <a:pt x="92" y="33"/>
                    <a:pt x="97" y="38"/>
                    <a:pt x="92" y="39"/>
                  </a:cubicBezTo>
                  <a:cubicBezTo>
                    <a:pt x="88" y="39"/>
                    <a:pt x="82" y="40"/>
                    <a:pt x="78" y="46"/>
                  </a:cubicBezTo>
                  <a:cubicBezTo>
                    <a:pt x="74" y="51"/>
                    <a:pt x="75" y="52"/>
                    <a:pt x="75" y="57"/>
                  </a:cubicBezTo>
                  <a:cubicBezTo>
                    <a:pt x="75" y="62"/>
                    <a:pt x="74" y="64"/>
                    <a:pt x="72" y="64"/>
                  </a:cubicBezTo>
                  <a:cubicBezTo>
                    <a:pt x="72" y="64"/>
                    <a:pt x="68" y="58"/>
                    <a:pt x="64" y="55"/>
                  </a:cubicBezTo>
                  <a:cubicBezTo>
                    <a:pt x="61" y="51"/>
                    <a:pt x="49" y="55"/>
                    <a:pt x="42" y="53"/>
                  </a:cubicBezTo>
                  <a:cubicBezTo>
                    <a:pt x="35" y="51"/>
                    <a:pt x="35" y="53"/>
                    <a:pt x="33" y="55"/>
                  </a:cubicBezTo>
                  <a:cubicBezTo>
                    <a:pt x="30" y="58"/>
                    <a:pt x="25" y="53"/>
                    <a:pt x="25" y="53"/>
                  </a:cubicBezTo>
                  <a:cubicBezTo>
                    <a:pt x="25" y="53"/>
                    <a:pt x="20" y="58"/>
                    <a:pt x="18" y="60"/>
                  </a:cubicBezTo>
                  <a:cubicBezTo>
                    <a:pt x="16" y="62"/>
                    <a:pt x="14" y="65"/>
                    <a:pt x="10" y="65"/>
                  </a:cubicBezTo>
                  <a:cubicBezTo>
                    <a:pt x="5" y="65"/>
                    <a:pt x="2" y="66"/>
                    <a:pt x="2" y="68"/>
                  </a:cubicBezTo>
                  <a:cubicBezTo>
                    <a:pt x="2" y="70"/>
                    <a:pt x="0" y="75"/>
                    <a:pt x="4" y="77"/>
                  </a:cubicBezTo>
                  <a:cubicBezTo>
                    <a:pt x="4" y="77"/>
                    <a:pt x="9" y="82"/>
                    <a:pt x="11" y="83"/>
                  </a:cubicBezTo>
                  <a:cubicBezTo>
                    <a:pt x="14" y="85"/>
                    <a:pt x="17" y="83"/>
                    <a:pt x="20" y="83"/>
                  </a:cubicBezTo>
                  <a:cubicBezTo>
                    <a:pt x="23" y="83"/>
                    <a:pt x="25" y="81"/>
                    <a:pt x="26" y="79"/>
                  </a:cubicBezTo>
                  <a:cubicBezTo>
                    <a:pt x="26" y="77"/>
                    <a:pt x="34" y="77"/>
                    <a:pt x="36" y="76"/>
                  </a:cubicBezTo>
                  <a:cubicBezTo>
                    <a:pt x="39" y="75"/>
                    <a:pt x="40" y="76"/>
                    <a:pt x="44" y="76"/>
                  </a:cubicBezTo>
                  <a:cubicBezTo>
                    <a:pt x="47" y="76"/>
                    <a:pt x="44" y="70"/>
                    <a:pt x="47" y="69"/>
                  </a:cubicBezTo>
                  <a:cubicBezTo>
                    <a:pt x="50" y="68"/>
                    <a:pt x="58" y="72"/>
                    <a:pt x="61" y="72"/>
                  </a:cubicBezTo>
                  <a:cubicBezTo>
                    <a:pt x="63" y="72"/>
                    <a:pt x="69" y="72"/>
                    <a:pt x="69" y="72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9" y="72"/>
                    <a:pt x="69" y="73"/>
                    <a:pt x="69" y="73"/>
                  </a:cubicBezTo>
                  <a:cubicBezTo>
                    <a:pt x="69" y="76"/>
                    <a:pt x="76" y="77"/>
                    <a:pt x="77" y="78"/>
                  </a:cubicBezTo>
                  <a:cubicBezTo>
                    <a:pt x="77" y="78"/>
                    <a:pt x="82" y="79"/>
                    <a:pt x="88" y="79"/>
                  </a:cubicBezTo>
                  <a:cubicBezTo>
                    <a:pt x="94" y="80"/>
                    <a:pt x="100" y="81"/>
                    <a:pt x="102" y="82"/>
                  </a:cubicBezTo>
                  <a:cubicBezTo>
                    <a:pt x="104" y="83"/>
                    <a:pt x="107" y="82"/>
                    <a:pt x="110" y="81"/>
                  </a:cubicBezTo>
                  <a:cubicBezTo>
                    <a:pt x="112" y="79"/>
                    <a:pt x="115" y="80"/>
                    <a:pt x="121" y="76"/>
                  </a:cubicBezTo>
                  <a:cubicBezTo>
                    <a:pt x="126" y="72"/>
                    <a:pt x="130" y="71"/>
                    <a:pt x="135" y="72"/>
                  </a:cubicBezTo>
                  <a:cubicBezTo>
                    <a:pt x="140" y="72"/>
                    <a:pt x="141" y="73"/>
                    <a:pt x="147" y="75"/>
                  </a:cubicBezTo>
                  <a:cubicBezTo>
                    <a:pt x="152" y="77"/>
                    <a:pt x="152" y="75"/>
                    <a:pt x="155" y="79"/>
                  </a:cubicBezTo>
                  <a:cubicBezTo>
                    <a:pt x="159" y="83"/>
                    <a:pt x="164" y="92"/>
                    <a:pt x="165" y="94"/>
                  </a:cubicBezTo>
                  <a:cubicBezTo>
                    <a:pt x="167" y="96"/>
                    <a:pt x="169" y="99"/>
                    <a:pt x="169" y="101"/>
                  </a:cubicBezTo>
                  <a:cubicBezTo>
                    <a:pt x="170" y="103"/>
                    <a:pt x="173" y="106"/>
                    <a:pt x="175" y="109"/>
                  </a:cubicBezTo>
                  <a:cubicBezTo>
                    <a:pt x="179" y="106"/>
                    <a:pt x="178" y="103"/>
                    <a:pt x="183" y="102"/>
                  </a:cubicBezTo>
                  <a:cubicBezTo>
                    <a:pt x="187" y="101"/>
                    <a:pt x="188" y="101"/>
                    <a:pt x="190" y="104"/>
                  </a:cubicBezTo>
                  <a:cubicBezTo>
                    <a:pt x="192" y="107"/>
                    <a:pt x="192" y="109"/>
                    <a:pt x="196" y="109"/>
                  </a:cubicBezTo>
                  <a:cubicBezTo>
                    <a:pt x="200" y="109"/>
                    <a:pt x="203" y="112"/>
                    <a:pt x="208" y="111"/>
                  </a:cubicBezTo>
                  <a:cubicBezTo>
                    <a:pt x="213" y="110"/>
                    <a:pt x="219" y="110"/>
                    <a:pt x="219" y="111"/>
                  </a:cubicBezTo>
                  <a:cubicBezTo>
                    <a:pt x="219" y="112"/>
                    <a:pt x="207" y="118"/>
                    <a:pt x="205" y="119"/>
                  </a:cubicBezTo>
                  <a:cubicBezTo>
                    <a:pt x="203" y="120"/>
                    <a:pt x="202" y="121"/>
                    <a:pt x="205" y="122"/>
                  </a:cubicBezTo>
                  <a:cubicBezTo>
                    <a:pt x="208" y="123"/>
                    <a:pt x="215" y="124"/>
                    <a:pt x="215" y="127"/>
                  </a:cubicBezTo>
                  <a:cubicBezTo>
                    <a:pt x="215" y="129"/>
                    <a:pt x="211" y="132"/>
                    <a:pt x="213" y="134"/>
                  </a:cubicBezTo>
                  <a:cubicBezTo>
                    <a:pt x="215" y="136"/>
                    <a:pt x="218" y="138"/>
                    <a:pt x="221" y="138"/>
                  </a:cubicBezTo>
                  <a:cubicBezTo>
                    <a:pt x="223" y="137"/>
                    <a:pt x="227" y="133"/>
                    <a:pt x="230" y="132"/>
                  </a:cubicBezTo>
                  <a:cubicBezTo>
                    <a:pt x="233" y="131"/>
                    <a:pt x="238" y="127"/>
                    <a:pt x="243" y="127"/>
                  </a:cubicBezTo>
                  <a:cubicBezTo>
                    <a:pt x="247" y="127"/>
                    <a:pt x="253" y="128"/>
                    <a:pt x="255" y="126"/>
                  </a:cubicBezTo>
                  <a:cubicBezTo>
                    <a:pt x="257" y="125"/>
                    <a:pt x="258" y="125"/>
                    <a:pt x="257" y="124"/>
                  </a:cubicBezTo>
                  <a:cubicBezTo>
                    <a:pt x="256" y="123"/>
                    <a:pt x="261" y="122"/>
                    <a:pt x="259" y="122"/>
                  </a:cubicBezTo>
                  <a:cubicBezTo>
                    <a:pt x="257" y="121"/>
                    <a:pt x="251" y="121"/>
                    <a:pt x="249" y="121"/>
                  </a:cubicBezTo>
                  <a:cubicBezTo>
                    <a:pt x="247" y="121"/>
                    <a:pt x="241" y="125"/>
                    <a:pt x="237" y="122"/>
                  </a:cubicBezTo>
                  <a:cubicBezTo>
                    <a:pt x="234" y="118"/>
                    <a:pt x="232" y="116"/>
                    <a:pt x="233" y="113"/>
                  </a:cubicBezTo>
                  <a:cubicBezTo>
                    <a:pt x="235" y="110"/>
                    <a:pt x="241" y="105"/>
                    <a:pt x="243" y="103"/>
                  </a:cubicBezTo>
                  <a:cubicBezTo>
                    <a:pt x="246" y="101"/>
                    <a:pt x="255" y="101"/>
                    <a:pt x="260" y="99"/>
                  </a:cubicBezTo>
                  <a:cubicBezTo>
                    <a:pt x="264" y="96"/>
                    <a:pt x="268" y="94"/>
                    <a:pt x="275" y="94"/>
                  </a:cubicBezTo>
                  <a:cubicBezTo>
                    <a:pt x="276" y="90"/>
                    <a:pt x="278" y="85"/>
                    <a:pt x="283" y="83"/>
                  </a:cubicBezTo>
                  <a:cubicBezTo>
                    <a:pt x="289" y="80"/>
                    <a:pt x="295" y="83"/>
                    <a:pt x="296" y="80"/>
                  </a:cubicBezTo>
                  <a:cubicBezTo>
                    <a:pt x="297" y="77"/>
                    <a:pt x="300" y="76"/>
                    <a:pt x="298" y="73"/>
                  </a:cubicBezTo>
                  <a:cubicBezTo>
                    <a:pt x="296" y="70"/>
                    <a:pt x="293" y="69"/>
                    <a:pt x="296" y="68"/>
                  </a:cubicBezTo>
                  <a:cubicBezTo>
                    <a:pt x="298" y="66"/>
                    <a:pt x="303" y="68"/>
                    <a:pt x="301" y="6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3" name="Freeform 753"/>
            <p:cNvSpPr>
              <a:spLocks/>
            </p:cNvSpPr>
            <p:nvPr/>
          </p:nvSpPr>
          <p:spPr bwMode="auto">
            <a:xfrm>
              <a:off x="1404938" y="3147020"/>
              <a:ext cx="236537" cy="169863"/>
            </a:xfrm>
            <a:custGeom>
              <a:avLst/>
              <a:gdLst/>
              <a:ahLst/>
              <a:cxnLst>
                <a:cxn ang="0">
                  <a:pos x="30" y="77"/>
                </a:cxn>
                <a:cxn ang="0">
                  <a:pos x="56" y="85"/>
                </a:cxn>
                <a:cxn ang="0">
                  <a:pos x="62" y="82"/>
                </a:cxn>
                <a:cxn ang="0">
                  <a:pos x="67" y="85"/>
                </a:cxn>
                <a:cxn ang="0">
                  <a:pos x="74" y="82"/>
                </a:cxn>
                <a:cxn ang="0">
                  <a:pos x="78" y="86"/>
                </a:cxn>
                <a:cxn ang="0">
                  <a:pos x="86" y="84"/>
                </a:cxn>
                <a:cxn ang="0">
                  <a:pos x="95" y="89"/>
                </a:cxn>
                <a:cxn ang="0">
                  <a:pos x="96" y="79"/>
                </a:cxn>
                <a:cxn ang="0">
                  <a:pos x="111" y="72"/>
                </a:cxn>
                <a:cxn ang="0">
                  <a:pos x="111" y="72"/>
                </a:cxn>
                <a:cxn ang="0">
                  <a:pos x="111" y="72"/>
                </a:cxn>
                <a:cxn ang="0">
                  <a:pos x="106" y="58"/>
                </a:cxn>
                <a:cxn ang="0">
                  <a:pos x="110" y="56"/>
                </a:cxn>
                <a:cxn ang="0">
                  <a:pos x="119" y="54"/>
                </a:cxn>
                <a:cxn ang="0">
                  <a:pos x="119" y="46"/>
                </a:cxn>
                <a:cxn ang="0">
                  <a:pos x="110" y="41"/>
                </a:cxn>
                <a:cxn ang="0">
                  <a:pos x="103" y="30"/>
                </a:cxn>
                <a:cxn ang="0">
                  <a:pos x="100" y="20"/>
                </a:cxn>
                <a:cxn ang="0">
                  <a:pos x="98" y="10"/>
                </a:cxn>
                <a:cxn ang="0">
                  <a:pos x="89" y="5"/>
                </a:cxn>
                <a:cxn ang="0">
                  <a:pos x="82" y="8"/>
                </a:cxn>
                <a:cxn ang="0">
                  <a:pos x="78" y="4"/>
                </a:cxn>
                <a:cxn ang="0">
                  <a:pos x="72" y="4"/>
                </a:cxn>
                <a:cxn ang="0">
                  <a:pos x="65" y="0"/>
                </a:cxn>
                <a:cxn ang="0">
                  <a:pos x="65" y="0"/>
                </a:cxn>
                <a:cxn ang="0">
                  <a:pos x="65" y="0"/>
                </a:cxn>
                <a:cxn ang="0">
                  <a:pos x="57" y="6"/>
                </a:cxn>
                <a:cxn ang="0">
                  <a:pos x="44" y="9"/>
                </a:cxn>
                <a:cxn ang="0">
                  <a:pos x="44" y="16"/>
                </a:cxn>
                <a:cxn ang="0">
                  <a:pos x="35" y="22"/>
                </a:cxn>
                <a:cxn ang="0">
                  <a:pos x="30" y="35"/>
                </a:cxn>
                <a:cxn ang="0">
                  <a:pos x="14" y="42"/>
                </a:cxn>
                <a:cxn ang="0">
                  <a:pos x="2" y="42"/>
                </a:cxn>
                <a:cxn ang="0">
                  <a:pos x="6" y="50"/>
                </a:cxn>
                <a:cxn ang="0">
                  <a:pos x="7" y="62"/>
                </a:cxn>
                <a:cxn ang="0">
                  <a:pos x="0" y="68"/>
                </a:cxn>
                <a:cxn ang="0">
                  <a:pos x="5" y="75"/>
                </a:cxn>
                <a:cxn ang="0">
                  <a:pos x="3" y="83"/>
                </a:cxn>
                <a:cxn ang="0">
                  <a:pos x="14" y="79"/>
                </a:cxn>
                <a:cxn ang="0">
                  <a:pos x="30" y="77"/>
                </a:cxn>
              </a:cxnLst>
              <a:rect l="0" t="0" r="r" b="b"/>
              <a:pathLst>
                <a:path w="124" h="89">
                  <a:moveTo>
                    <a:pt x="30" y="77"/>
                  </a:moveTo>
                  <a:cubicBezTo>
                    <a:pt x="38" y="77"/>
                    <a:pt x="51" y="81"/>
                    <a:pt x="56" y="85"/>
                  </a:cubicBezTo>
                  <a:cubicBezTo>
                    <a:pt x="62" y="89"/>
                    <a:pt x="58" y="85"/>
                    <a:pt x="62" y="82"/>
                  </a:cubicBezTo>
                  <a:cubicBezTo>
                    <a:pt x="65" y="79"/>
                    <a:pt x="65" y="83"/>
                    <a:pt x="67" y="85"/>
                  </a:cubicBezTo>
                  <a:cubicBezTo>
                    <a:pt x="69" y="86"/>
                    <a:pt x="71" y="84"/>
                    <a:pt x="74" y="82"/>
                  </a:cubicBezTo>
                  <a:cubicBezTo>
                    <a:pt x="77" y="80"/>
                    <a:pt x="76" y="83"/>
                    <a:pt x="78" y="86"/>
                  </a:cubicBezTo>
                  <a:cubicBezTo>
                    <a:pt x="80" y="89"/>
                    <a:pt x="85" y="85"/>
                    <a:pt x="86" y="84"/>
                  </a:cubicBezTo>
                  <a:cubicBezTo>
                    <a:pt x="88" y="83"/>
                    <a:pt x="92" y="89"/>
                    <a:pt x="95" y="89"/>
                  </a:cubicBezTo>
                  <a:cubicBezTo>
                    <a:pt x="97" y="89"/>
                    <a:pt x="96" y="83"/>
                    <a:pt x="96" y="79"/>
                  </a:cubicBezTo>
                  <a:cubicBezTo>
                    <a:pt x="97" y="74"/>
                    <a:pt x="111" y="72"/>
                    <a:pt x="111" y="72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08" y="67"/>
                    <a:pt x="106" y="60"/>
                    <a:pt x="106" y="58"/>
                  </a:cubicBezTo>
                  <a:cubicBezTo>
                    <a:pt x="106" y="55"/>
                    <a:pt x="106" y="56"/>
                    <a:pt x="110" y="56"/>
                  </a:cubicBezTo>
                  <a:cubicBezTo>
                    <a:pt x="114" y="57"/>
                    <a:pt x="115" y="58"/>
                    <a:pt x="119" y="54"/>
                  </a:cubicBezTo>
                  <a:cubicBezTo>
                    <a:pt x="124" y="51"/>
                    <a:pt x="122" y="49"/>
                    <a:pt x="119" y="46"/>
                  </a:cubicBezTo>
                  <a:cubicBezTo>
                    <a:pt x="116" y="43"/>
                    <a:pt x="112" y="44"/>
                    <a:pt x="110" y="41"/>
                  </a:cubicBezTo>
                  <a:cubicBezTo>
                    <a:pt x="108" y="38"/>
                    <a:pt x="106" y="34"/>
                    <a:pt x="103" y="30"/>
                  </a:cubicBezTo>
                  <a:cubicBezTo>
                    <a:pt x="100" y="27"/>
                    <a:pt x="100" y="26"/>
                    <a:pt x="100" y="20"/>
                  </a:cubicBezTo>
                  <a:cubicBezTo>
                    <a:pt x="100" y="14"/>
                    <a:pt x="103" y="14"/>
                    <a:pt x="98" y="10"/>
                  </a:cubicBezTo>
                  <a:cubicBezTo>
                    <a:pt x="93" y="6"/>
                    <a:pt x="90" y="4"/>
                    <a:pt x="89" y="5"/>
                  </a:cubicBezTo>
                  <a:cubicBezTo>
                    <a:pt x="87" y="7"/>
                    <a:pt x="84" y="9"/>
                    <a:pt x="82" y="8"/>
                  </a:cubicBezTo>
                  <a:cubicBezTo>
                    <a:pt x="81" y="6"/>
                    <a:pt x="81" y="4"/>
                    <a:pt x="78" y="4"/>
                  </a:cubicBezTo>
                  <a:cubicBezTo>
                    <a:pt x="75" y="4"/>
                    <a:pt x="74" y="7"/>
                    <a:pt x="72" y="4"/>
                  </a:cubicBezTo>
                  <a:cubicBezTo>
                    <a:pt x="70" y="2"/>
                    <a:pt x="67" y="1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0" y="0"/>
                    <a:pt x="62" y="4"/>
                    <a:pt x="57" y="6"/>
                  </a:cubicBezTo>
                  <a:cubicBezTo>
                    <a:pt x="51" y="8"/>
                    <a:pt x="44" y="9"/>
                    <a:pt x="44" y="9"/>
                  </a:cubicBezTo>
                  <a:cubicBezTo>
                    <a:pt x="44" y="9"/>
                    <a:pt x="44" y="12"/>
                    <a:pt x="44" y="16"/>
                  </a:cubicBezTo>
                  <a:cubicBezTo>
                    <a:pt x="44" y="19"/>
                    <a:pt x="41" y="19"/>
                    <a:pt x="35" y="22"/>
                  </a:cubicBezTo>
                  <a:cubicBezTo>
                    <a:pt x="30" y="24"/>
                    <a:pt x="34" y="35"/>
                    <a:pt x="30" y="35"/>
                  </a:cubicBezTo>
                  <a:cubicBezTo>
                    <a:pt x="26" y="35"/>
                    <a:pt x="17" y="39"/>
                    <a:pt x="14" y="42"/>
                  </a:cubicBezTo>
                  <a:cubicBezTo>
                    <a:pt x="12" y="44"/>
                    <a:pt x="3" y="42"/>
                    <a:pt x="2" y="42"/>
                  </a:cubicBezTo>
                  <a:cubicBezTo>
                    <a:pt x="3" y="44"/>
                    <a:pt x="4" y="47"/>
                    <a:pt x="6" y="50"/>
                  </a:cubicBezTo>
                  <a:cubicBezTo>
                    <a:pt x="10" y="54"/>
                    <a:pt x="10" y="58"/>
                    <a:pt x="7" y="62"/>
                  </a:cubicBezTo>
                  <a:cubicBezTo>
                    <a:pt x="4" y="65"/>
                    <a:pt x="1" y="65"/>
                    <a:pt x="0" y="68"/>
                  </a:cubicBezTo>
                  <a:cubicBezTo>
                    <a:pt x="0" y="71"/>
                    <a:pt x="5" y="71"/>
                    <a:pt x="5" y="75"/>
                  </a:cubicBezTo>
                  <a:cubicBezTo>
                    <a:pt x="5" y="78"/>
                    <a:pt x="4" y="80"/>
                    <a:pt x="3" y="83"/>
                  </a:cubicBezTo>
                  <a:cubicBezTo>
                    <a:pt x="10" y="83"/>
                    <a:pt x="11" y="81"/>
                    <a:pt x="14" y="79"/>
                  </a:cubicBezTo>
                  <a:cubicBezTo>
                    <a:pt x="17" y="76"/>
                    <a:pt x="22" y="77"/>
                    <a:pt x="30" y="7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4" name="Freeform 754"/>
            <p:cNvSpPr>
              <a:spLocks/>
            </p:cNvSpPr>
            <p:nvPr/>
          </p:nvSpPr>
          <p:spPr bwMode="auto">
            <a:xfrm>
              <a:off x="1350963" y="3140670"/>
              <a:ext cx="138112" cy="90488"/>
            </a:xfrm>
            <a:custGeom>
              <a:avLst/>
              <a:gdLst/>
              <a:ahLst/>
              <a:cxnLst>
                <a:cxn ang="0">
                  <a:pos x="42" y="46"/>
                </a:cxn>
                <a:cxn ang="0">
                  <a:pos x="58" y="39"/>
                </a:cxn>
                <a:cxn ang="0">
                  <a:pos x="63" y="26"/>
                </a:cxn>
                <a:cxn ang="0">
                  <a:pos x="72" y="20"/>
                </a:cxn>
                <a:cxn ang="0">
                  <a:pos x="72" y="13"/>
                </a:cxn>
                <a:cxn ang="0">
                  <a:pos x="59" y="5"/>
                </a:cxn>
                <a:cxn ang="0">
                  <a:pos x="48" y="0"/>
                </a:cxn>
                <a:cxn ang="0">
                  <a:pos x="28" y="2"/>
                </a:cxn>
                <a:cxn ang="0">
                  <a:pos x="9" y="2"/>
                </a:cxn>
                <a:cxn ang="0">
                  <a:pos x="0" y="6"/>
                </a:cxn>
                <a:cxn ang="0">
                  <a:pos x="1" y="14"/>
                </a:cxn>
                <a:cxn ang="0">
                  <a:pos x="2" y="21"/>
                </a:cxn>
                <a:cxn ang="0">
                  <a:pos x="2" y="21"/>
                </a:cxn>
                <a:cxn ang="0">
                  <a:pos x="10" y="27"/>
                </a:cxn>
                <a:cxn ang="0">
                  <a:pos x="19" y="26"/>
                </a:cxn>
                <a:cxn ang="0">
                  <a:pos x="23" y="31"/>
                </a:cxn>
                <a:cxn ang="0">
                  <a:pos x="21" y="38"/>
                </a:cxn>
                <a:cxn ang="0">
                  <a:pos x="29" y="40"/>
                </a:cxn>
                <a:cxn ang="0">
                  <a:pos x="30" y="46"/>
                </a:cxn>
                <a:cxn ang="0">
                  <a:pos x="42" y="46"/>
                </a:cxn>
              </a:cxnLst>
              <a:rect l="0" t="0" r="r" b="b"/>
              <a:pathLst>
                <a:path w="72" h="48">
                  <a:moveTo>
                    <a:pt x="42" y="46"/>
                  </a:moveTo>
                  <a:cubicBezTo>
                    <a:pt x="45" y="43"/>
                    <a:pt x="54" y="39"/>
                    <a:pt x="58" y="39"/>
                  </a:cubicBezTo>
                  <a:cubicBezTo>
                    <a:pt x="62" y="39"/>
                    <a:pt x="58" y="28"/>
                    <a:pt x="63" y="26"/>
                  </a:cubicBezTo>
                  <a:cubicBezTo>
                    <a:pt x="69" y="23"/>
                    <a:pt x="72" y="23"/>
                    <a:pt x="72" y="20"/>
                  </a:cubicBezTo>
                  <a:cubicBezTo>
                    <a:pt x="72" y="16"/>
                    <a:pt x="72" y="13"/>
                    <a:pt x="72" y="13"/>
                  </a:cubicBezTo>
                  <a:cubicBezTo>
                    <a:pt x="72" y="13"/>
                    <a:pt x="62" y="5"/>
                    <a:pt x="59" y="5"/>
                  </a:cubicBezTo>
                  <a:cubicBezTo>
                    <a:pt x="56" y="5"/>
                    <a:pt x="51" y="0"/>
                    <a:pt x="48" y="0"/>
                  </a:cubicBezTo>
                  <a:cubicBezTo>
                    <a:pt x="45" y="0"/>
                    <a:pt x="35" y="2"/>
                    <a:pt x="28" y="2"/>
                  </a:cubicBezTo>
                  <a:cubicBezTo>
                    <a:pt x="22" y="2"/>
                    <a:pt x="14" y="0"/>
                    <a:pt x="9" y="2"/>
                  </a:cubicBezTo>
                  <a:cubicBezTo>
                    <a:pt x="7" y="3"/>
                    <a:pt x="3" y="5"/>
                    <a:pt x="0" y="6"/>
                  </a:cubicBezTo>
                  <a:cubicBezTo>
                    <a:pt x="0" y="9"/>
                    <a:pt x="0" y="12"/>
                    <a:pt x="1" y="14"/>
                  </a:cubicBezTo>
                  <a:cubicBezTo>
                    <a:pt x="2" y="16"/>
                    <a:pt x="2" y="19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8" y="22"/>
                    <a:pt x="8" y="26"/>
                    <a:pt x="10" y="27"/>
                  </a:cubicBezTo>
                  <a:cubicBezTo>
                    <a:pt x="13" y="27"/>
                    <a:pt x="15" y="26"/>
                    <a:pt x="19" y="26"/>
                  </a:cubicBezTo>
                  <a:cubicBezTo>
                    <a:pt x="23" y="26"/>
                    <a:pt x="23" y="27"/>
                    <a:pt x="23" y="31"/>
                  </a:cubicBezTo>
                  <a:cubicBezTo>
                    <a:pt x="23" y="35"/>
                    <a:pt x="21" y="38"/>
                    <a:pt x="21" y="38"/>
                  </a:cubicBezTo>
                  <a:cubicBezTo>
                    <a:pt x="25" y="38"/>
                    <a:pt x="28" y="38"/>
                    <a:pt x="29" y="40"/>
                  </a:cubicBezTo>
                  <a:cubicBezTo>
                    <a:pt x="29" y="41"/>
                    <a:pt x="30" y="43"/>
                    <a:pt x="30" y="46"/>
                  </a:cubicBezTo>
                  <a:cubicBezTo>
                    <a:pt x="31" y="46"/>
                    <a:pt x="40" y="48"/>
                    <a:pt x="42" y="4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5" name="Freeform 755"/>
            <p:cNvSpPr>
              <a:spLocks/>
            </p:cNvSpPr>
            <p:nvPr/>
          </p:nvSpPr>
          <p:spPr bwMode="auto">
            <a:xfrm>
              <a:off x="1350963" y="3083520"/>
              <a:ext cx="177800" cy="80963"/>
            </a:xfrm>
            <a:custGeom>
              <a:avLst/>
              <a:gdLst/>
              <a:ahLst/>
              <a:cxnLst>
                <a:cxn ang="0">
                  <a:pos x="28" y="32"/>
                </a:cxn>
                <a:cxn ang="0">
                  <a:pos x="48" y="30"/>
                </a:cxn>
                <a:cxn ang="0">
                  <a:pos x="59" y="35"/>
                </a:cxn>
                <a:cxn ang="0">
                  <a:pos x="72" y="43"/>
                </a:cxn>
                <a:cxn ang="0">
                  <a:pos x="85" y="40"/>
                </a:cxn>
                <a:cxn ang="0">
                  <a:pos x="93" y="34"/>
                </a:cxn>
                <a:cxn ang="0">
                  <a:pos x="93" y="34"/>
                </a:cxn>
                <a:cxn ang="0">
                  <a:pos x="93" y="34"/>
                </a:cxn>
                <a:cxn ang="0">
                  <a:pos x="92" y="32"/>
                </a:cxn>
                <a:cxn ang="0">
                  <a:pos x="88" y="23"/>
                </a:cxn>
                <a:cxn ang="0">
                  <a:pos x="88" y="14"/>
                </a:cxn>
                <a:cxn ang="0">
                  <a:pos x="82" y="8"/>
                </a:cxn>
                <a:cxn ang="0">
                  <a:pos x="82" y="8"/>
                </a:cxn>
                <a:cxn ang="0">
                  <a:pos x="70" y="8"/>
                </a:cxn>
                <a:cxn ang="0">
                  <a:pos x="53" y="0"/>
                </a:cxn>
                <a:cxn ang="0">
                  <a:pos x="43" y="2"/>
                </a:cxn>
                <a:cxn ang="0">
                  <a:pos x="43" y="5"/>
                </a:cxn>
                <a:cxn ang="0">
                  <a:pos x="41" y="14"/>
                </a:cxn>
                <a:cxn ang="0">
                  <a:pos x="32" y="18"/>
                </a:cxn>
                <a:cxn ang="0">
                  <a:pos x="21" y="8"/>
                </a:cxn>
                <a:cxn ang="0">
                  <a:pos x="15" y="6"/>
                </a:cxn>
                <a:cxn ang="0">
                  <a:pos x="6" y="12"/>
                </a:cxn>
                <a:cxn ang="0">
                  <a:pos x="0" y="25"/>
                </a:cxn>
                <a:cxn ang="0">
                  <a:pos x="0" y="36"/>
                </a:cxn>
                <a:cxn ang="0">
                  <a:pos x="9" y="32"/>
                </a:cxn>
                <a:cxn ang="0">
                  <a:pos x="28" y="32"/>
                </a:cxn>
              </a:cxnLst>
              <a:rect l="0" t="0" r="r" b="b"/>
              <a:pathLst>
                <a:path w="93" h="43">
                  <a:moveTo>
                    <a:pt x="28" y="32"/>
                  </a:moveTo>
                  <a:cubicBezTo>
                    <a:pt x="35" y="32"/>
                    <a:pt x="45" y="30"/>
                    <a:pt x="48" y="30"/>
                  </a:cubicBezTo>
                  <a:cubicBezTo>
                    <a:pt x="51" y="30"/>
                    <a:pt x="56" y="35"/>
                    <a:pt x="59" y="35"/>
                  </a:cubicBezTo>
                  <a:cubicBezTo>
                    <a:pt x="62" y="35"/>
                    <a:pt x="72" y="43"/>
                    <a:pt x="72" y="43"/>
                  </a:cubicBezTo>
                  <a:cubicBezTo>
                    <a:pt x="72" y="43"/>
                    <a:pt x="79" y="42"/>
                    <a:pt x="85" y="40"/>
                  </a:cubicBezTo>
                  <a:cubicBezTo>
                    <a:pt x="90" y="38"/>
                    <a:pt x="88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3"/>
                    <a:pt x="92" y="33"/>
                    <a:pt x="92" y="32"/>
                  </a:cubicBezTo>
                  <a:cubicBezTo>
                    <a:pt x="92" y="29"/>
                    <a:pt x="90" y="27"/>
                    <a:pt x="88" y="23"/>
                  </a:cubicBezTo>
                  <a:cubicBezTo>
                    <a:pt x="85" y="18"/>
                    <a:pt x="91" y="17"/>
                    <a:pt x="88" y="14"/>
                  </a:cubicBezTo>
                  <a:cubicBezTo>
                    <a:pt x="86" y="12"/>
                    <a:pt x="82" y="10"/>
                    <a:pt x="82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2" y="8"/>
                    <a:pt x="76" y="8"/>
                    <a:pt x="70" y="8"/>
                  </a:cubicBezTo>
                  <a:cubicBezTo>
                    <a:pt x="65" y="8"/>
                    <a:pt x="59" y="0"/>
                    <a:pt x="53" y="0"/>
                  </a:cubicBezTo>
                  <a:cubicBezTo>
                    <a:pt x="49" y="0"/>
                    <a:pt x="47" y="0"/>
                    <a:pt x="43" y="2"/>
                  </a:cubicBezTo>
                  <a:cubicBezTo>
                    <a:pt x="43" y="3"/>
                    <a:pt x="43" y="4"/>
                    <a:pt x="43" y="5"/>
                  </a:cubicBezTo>
                  <a:cubicBezTo>
                    <a:pt x="43" y="9"/>
                    <a:pt x="43" y="13"/>
                    <a:pt x="41" y="14"/>
                  </a:cubicBezTo>
                  <a:cubicBezTo>
                    <a:pt x="39" y="15"/>
                    <a:pt x="35" y="20"/>
                    <a:pt x="32" y="18"/>
                  </a:cubicBezTo>
                  <a:cubicBezTo>
                    <a:pt x="29" y="16"/>
                    <a:pt x="24" y="10"/>
                    <a:pt x="21" y="8"/>
                  </a:cubicBezTo>
                  <a:cubicBezTo>
                    <a:pt x="18" y="6"/>
                    <a:pt x="18" y="5"/>
                    <a:pt x="15" y="6"/>
                  </a:cubicBezTo>
                  <a:cubicBezTo>
                    <a:pt x="13" y="7"/>
                    <a:pt x="8" y="7"/>
                    <a:pt x="6" y="12"/>
                  </a:cubicBezTo>
                  <a:cubicBezTo>
                    <a:pt x="3" y="17"/>
                    <a:pt x="1" y="21"/>
                    <a:pt x="0" y="25"/>
                  </a:cubicBezTo>
                  <a:cubicBezTo>
                    <a:pt x="0" y="28"/>
                    <a:pt x="0" y="32"/>
                    <a:pt x="0" y="36"/>
                  </a:cubicBezTo>
                  <a:cubicBezTo>
                    <a:pt x="3" y="35"/>
                    <a:pt x="7" y="33"/>
                    <a:pt x="9" y="32"/>
                  </a:cubicBezTo>
                  <a:cubicBezTo>
                    <a:pt x="14" y="30"/>
                    <a:pt x="22" y="32"/>
                    <a:pt x="28" y="3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6" name="Freeform 756"/>
            <p:cNvSpPr>
              <a:spLocks/>
            </p:cNvSpPr>
            <p:nvPr/>
          </p:nvSpPr>
          <p:spPr bwMode="auto">
            <a:xfrm>
              <a:off x="1400175" y="3023195"/>
              <a:ext cx="127000" cy="74613"/>
            </a:xfrm>
            <a:custGeom>
              <a:avLst/>
              <a:gdLst/>
              <a:ahLst/>
              <a:cxnLst>
                <a:cxn ang="0">
                  <a:pos x="44" y="39"/>
                </a:cxn>
                <a:cxn ang="0">
                  <a:pos x="56" y="39"/>
                </a:cxn>
                <a:cxn ang="0">
                  <a:pos x="56" y="39"/>
                </a:cxn>
                <a:cxn ang="0">
                  <a:pos x="57" y="37"/>
                </a:cxn>
                <a:cxn ang="0">
                  <a:pos x="59" y="26"/>
                </a:cxn>
                <a:cxn ang="0">
                  <a:pos x="57" y="15"/>
                </a:cxn>
                <a:cxn ang="0">
                  <a:pos x="65" y="0"/>
                </a:cxn>
                <a:cxn ang="0">
                  <a:pos x="62" y="2"/>
                </a:cxn>
                <a:cxn ang="0">
                  <a:pos x="38" y="1"/>
                </a:cxn>
                <a:cxn ang="0">
                  <a:pos x="16" y="3"/>
                </a:cxn>
                <a:cxn ang="0">
                  <a:pos x="6" y="10"/>
                </a:cxn>
                <a:cxn ang="0">
                  <a:pos x="4" y="13"/>
                </a:cxn>
                <a:cxn ang="0">
                  <a:pos x="8" y="16"/>
                </a:cxn>
                <a:cxn ang="0">
                  <a:pos x="7" y="21"/>
                </a:cxn>
                <a:cxn ang="0">
                  <a:pos x="13" y="25"/>
                </a:cxn>
                <a:cxn ang="0">
                  <a:pos x="21" y="26"/>
                </a:cxn>
                <a:cxn ang="0">
                  <a:pos x="17" y="33"/>
                </a:cxn>
                <a:cxn ang="0">
                  <a:pos x="27" y="31"/>
                </a:cxn>
                <a:cxn ang="0">
                  <a:pos x="44" y="39"/>
                </a:cxn>
              </a:cxnLst>
              <a:rect l="0" t="0" r="r" b="b"/>
              <a:pathLst>
                <a:path w="66" h="39">
                  <a:moveTo>
                    <a:pt x="44" y="39"/>
                  </a:moveTo>
                  <a:cubicBezTo>
                    <a:pt x="50" y="39"/>
                    <a:pt x="56" y="39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39"/>
                    <a:pt x="56" y="38"/>
                    <a:pt x="57" y="37"/>
                  </a:cubicBezTo>
                  <a:cubicBezTo>
                    <a:pt x="60" y="34"/>
                    <a:pt x="59" y="30"/>
                    <a:pt x="59" y="26"/>
                  </a:cubicBezTo>
                  <a:cubicBezTo>
                    <a:pt x="58" y="21"/>
                    <a:pt x="54" y="19"/>
                    <a:pt x="57" y="15"/>
                  </a:cubicBezTo>
                  <a:cubicBezTo>
                    <a:pt x="59" y="12"/>
                    <a:pt x="66" y="6"/>
                    <a:pt x="65" y="0"/>
                  </a:cubicBezTo>
                  <a:cubicBezTo>
                    <a:pt x="64" y="1"/>
                    <a:pt x="64" y="2"/>
                    <a:pt x="62" y="2"/>
                  </a:cubicBezTo>
                  <a:cubicBezTo>
                    <a:pt x="59" y="4"/>
                    <a:pt x="43" y="1"/>
                    <a:pt x="38" y="1"/>
                  </a:cubicBezTo>
                  <a:cubicBezTo>
                    <a:pt x="33" y="0"/>
                    <a:pt x="18" y="1"/>
                    <a:pt x="16" y="3"/>
                  </a:cubicBezTo>
                  <a:cubicBezTo>
                    <a:pt x="14" y="5"/>
                    <a:pt x="9" y="9"/>
                    <a:pt x="6" y="10"/>
                  </a:cubicBezTo>
                  <a:cubicBezTo>
                    <a:pt x="4" y="10"/>
                    <a:pt x="0" y="13"/>
                    <a:pt x="4" y="13"/>
                  </a:cubicBezTo>
                  <a:cubicBezTo>
                    <a:pt x="7" y="13"/>
                    <a:pt x="9" y="15"/>
                    <a:pt x="8" y="16"/>
                  </a:cubicBezTo>
                  <a:cubicBezTo>
                    <a:pt x="7" y="18"/>
                    <a:pt x="6" y="18"/>
                    <a:pt x="7" y="21"/>
                  </a:cubicBezTo>
                  <a:cubicBezTo>
                    <a:pt x="9" y="23"/>
                    <a:pt x="7" y="24"/>
                    <a:pt x="13" y="25"/>
                  </a:cubicBezTo>
                  <a:cubicBezTo>
                    <a:pt x="18" y="25"/>
                    <a:pt x="23" y="22"/>
                    <a:pt x="21" y="26"/>
                  </a:cubicBezTo>
                  <a:cubicBezTo>
                    <a:pt x="19" y="28"/>
                    <a:pt x="18" y="31"/>
                    <a:pt x="17" y="33"/>
                  </a:cubicBezTo>
                  <a:cubicBezTo>
                    <a:pt x="21" y="31"/>
                    <a:pt x="23" y="31"/>
                    <a:pt x="27" y="31"/>
                  </a:cubicBezTo>
                  <a:cubicBezTo>
                    <a:pt x="33" y="31"/>
                    <a:pt x="39" y="39"/>
                    <a:pt x="44" y="3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7" name="Freeform 757"/>
            <p:cNvSpPr>
              <a:spLocks/>
            </p:cNvSpPr>
            <p:nvPr/>
          </p:nvSpPr>
          <p:spPr bwMode="auto">
            <a:xfrm>
              <a:off x="1312863" y="3180358"/>
              <a:ext cx="82550" cy="34925"/>
            </a:xfrm>
            <a:custGeom>
              <a:avLst/>
              <a:gdLst/>
              <a:ahLst/>
              <a:cxnLst>
                <a:cxn ang="0">
                  <a:pos x="43" y="10"/>
                </a:cxn>
                <a:cxn ang="0">
                  <a:pos x="39" y="5"/>
                </a:cxn>
                <a:cxn ang="0">
                  <a:pos x="30" y="6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21" y="6"/>
                </a:cxn>
                <a:cxn ang="0">
                  <a:pos x="17" y="6"/>
                </a:cxn>
                <a:cxn ang="0">
                  <a:pos x="15" y="4"/>
                </a:cxn>
                <a:cxn ang="0">
                  <a:pos x="10" y="5"/>
                </a:cxn>
                <a:cxn ang="0">
                  <a:pos x="4" y="10"/>
                </a:cxn>
                <a:cxn ang="0">
                  <a:pos x="1" y="13"/>
                </a:cxn>
                <a:cxn ang="0">
                  <a:pos x="0" y="14"/>
                </a:cxn>
                <a:cxn ang="0">
                  <a:pos x="16" y="17"/>
                </a:cxn>
                <a:cxn ang="0">
                  <a:pos x="41" y="17"/>
                </a:cxn>
                <a:cxn ang="0">
                  <a:pos x="41" y="17"/>
                </a:cxn>
                <a:cxn ang="0">
                  <a:pos x="43" y="10"/>
                </a:cxn>
              </a:cxnLst>
              <a:rect l="0" t="0" r="r" b="b"/>
              <a:pathLst>
                <a:path w="43" h="18">
                  <a:moveTo>
                    <a:pt x="43" y="10"/>
                  </a:moveTo>
                  <a:cubicBezTo>
                    <a:pt x="43" y="6"/>
                    <a:pt x="43" y="5"/>
                    <a:pt x="39" y="5"/>
                  </a:cubicBezTo>
                  <a:cubicBezTo>
                    <a:pt x="35" y="5"/>
                    <a:pt x="33" y="6"/>
                    <a:pt x="30" y="6"/>
                  </a:cubicBezTo>
                  <a:cubicBezTo>
                    <a:pt x="28" y="5"/>
                    <a:pt x="28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3"/>
                    <a:pt x="21" y="6"/>
                    <a:pt x="21" y="6"/>
                  </a:cubicBezTo>
                  <a:cubicBezTo>
                    <a:pt x="19" y="6"/>
                    <a:pt x="17" y="7"/>
                    <a:pt x="17" y="6"/>
                  </a:cubicBezTo>
                  <a:cubicBezTo>
                    <a:pt x="17" y="5"/>
                    <a:pt x="17" y="3"/>
                    <a:pt x="15" y="4"/>
                  </a:cubicBezTo>
                  <a:cubicBezTo>
                    <a:pt x="13" y="5"/>
                    <a:pt x="12" y="5"/>
                    <a:pt x="10" y="5"/>
                  </a:cubicBezTo>
                  <a:cubicBezTo>
                    <a:pt x="7" y="5"/>
                    <a:pt x="4" y="6"/>
                    <a:pt x="4" y="10"/>
                  </a:cubicBezTo>
                  <a:cubicBezTo>
                    <a:pt x="4" y="13"/>
                    <a:pt x="2" y="14"/>
                    <a:pt x="1" y="13"/>
                  </a:cubicBezTo>
                  <a:cubicBezTo>
                    <a:pt x="0" y="11"/>
                    <a:pt x="0" y="11"/>
                    <a:pt x="0" y="14"/>
                  </a:cubicBezTo>
                  <a:cubicBezTo>
                    <a:pt x="3" y="16"/>
                    <a:pt x="9" y="17"/>
                    <a:pt x="16" y="17"/>
                  </a:cubicBezTo>
                  <a:cubicBezTo>
                    <a:pt x="22" y="18"/>
                    <a:pt x="34" y="16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3" y="14"/>
                    <a:pt x="43" y="1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8" name="Freeform 758"/>
            <p:cNvSpPr>
              <a:spLocks/>
            </p:cNvSpPr>
            <p:nvPr/>
          </p:nvSpPr>
          <p:spPr bwMode="auto">
            <a:xfrm>
              <a:off x="1187450" y="3193058"/>
              <a:ext cx="246063" cy="203200"/>
            </a:xfrm>
            <a:custGeom>
              <a:avLst/>
              <a:gdLst/>
              <a:ahLst/>
              <a:cxnLst>
                <a:cxn ang="0">
                  <a:pos x="4" y="30"/>
                </a:cxn>
                <a:cxn ang="0">
                  <a:pos x="2" y="39"/>
                </a:cxn>
                <a:cxn ang="0">
                  <a:pos x="5" y="50"/>
                </a:cxn>
                <a:cxn ang="0">
                  <a:pos x="9" y="62"/>
                </a:cxn>
                <a:cxn ang="0">
                  <a:pos x="12" y="72"/>
                </a:cxn>
                <a:cxn ang="0">
                  <a:pos x="18" y="76"/>
                </a:cxn>
                <a:cxn ang="0">
                  <a:pos x="24" y="80"/>
                </a:cxn>
                <a:cxn ang="0">
                  <a:pos x="29" y="85"/>
                </a:cxn>
                <a:cxn ang="0">
                  <a:pos x="37" y="81"/>
                </a:cxn>
                <a:cxn ang="0">
                  <a:pos x="46" y="86"/>
                </a:cxn>
                <a:cxn ang="0">
                  <a:pos x="57" y="95"/>
                </a:cxn>
                <a:cxn ang="0">
                  <a:pos x="65" y="97"/>
                </a:cxn>
                <a:cxn ang="0">
                  <a:pos x="74" y="95"/>
                </a:cxn>
                <a:cxn ang="0">
                  <a:pos x="96" y="97"/>
                </a:cxn>
                <a:cxn ang="0">
                  <a:pos x="104" y="106"/>
                </a:cxn>
                <a:cxn ang="0">
                  <a:pos x="107" y="99"/>
                </a:cxn>
                <a:cxn ang="0">
                  <a:pos x="110" y="88"/>
                </a:cxn>
                <a:cxn ang="0">
                  <a:pos x="124" y="81"/>
                </a:cxn>
                <a:cxn ang="0">
                  <a:pos x="124" y="71"/>
                </a:cxn>
                <a:cxn ang="0">
                  <a:pos x="120" y="65"/>
                </a:cxn>
                <a:cxn ang="0">
                  <a:pos x="119" y="51"/>
                </a:cxn>
                <a:cxn ang="0">
                  <a:pos x="114" y="44"/>
                </a:cxn>
                <a:cxn ang="0">
                  <a:pos x="121" y="38"/>
                </a:cxn>
                <a:cxn ang="0">
                  <a:pos x="120" y="26"/>
                </a:cxn>
                <a:cxn ang="0">
                  <a:pos x="115" y="12"/>
                </a:cxn>
                <a:cxn ang="0">
                  <a:pos x="82" y="10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1" y="10"/>
                </a:cxn>
                <a:cxn ang="0">
                  <a:pos x="54" y="4"/>
                </a:cxn>
                <a:cxn ang="0">
                  <a:pos x="46" y="1"/>
                </a:cxn>
                <a:cxn ang="0">
                  <a:pos x="29" y="9"/>
                </a:cxn>
                <a:cxn ang="0">
                  <a:pos x="8" y="16"/>
                </a:cxn>
                <a:cxn ang="0">
                  <a:pos x="5" y="20"/>
                </a:cxn>
                <a:cxn ang="0">
                  <a:pos x="3" y="20"/>
                </a:cxn>
                <a:cxn ang="0">
                  <a:pos x="3" y="20"/>
                </a:cxn>
                <a:cxn ang="0">
                  <a:pos x="4" y="30"/>
                </a:cxn>
              </a:cxnLst>
              <a:rect l="0" t="0" r="r" b="b"/>
              <a:pathLst>
                <a:path w="129" h="106">
                  <a:moveTo>
                    <a:pt x="4" y="30"/>
                  </a:moveTo>
                  <a:cubicBezTo>
                    <a:pt x="3" y="33"/>
                    <a:pt x="0" y="37"/>
                    <a:pt x="2" y="39"/>
                  </a:cubicBezTo>
                  <a:cubicBezTo>
                    <a:pt x="3" y="41"/>
                    <a:pt x="5" y="47"/>
                    <a:pt x="5" y="50"/>
                  </a:cubicBezTo>
                  <a:cubicBezTo>
                    <a:pt x="5" y="52"/>
                    <a:pt x="8" y="60"/>
                    <a:pt x="9" y="62"/>
                  </a:cubicBezTo>
                  <a:cubicBezTo>
                    <a:pt x="10" y="65"/>
                    <a:pt x="12" y="72"/>
                    <a:pt x="12" y="72"/>
                  </a:cubicBezTo>
                  <a:cubicBezTo>
                    <a:pt x="12" y="72"/>
                    <a:pt x="14" y="75"/>
                    <a:pt x="18" y="76"/>
                  </a:cubicBezTo>
                  <a:cubicBezTo>
                    <a:pt x="23" y="76"/>
                    <a:pt x="23" y="78"/>
                    <a:pt x="24" y="80"/>
                  </a:cubicBezTo>
                  <a:cubicBezTo>
                    <a:pt x="26" y="82"/>
                    <a:pt x="26" y="86"/>
                    <a:pt x="29" y="85"/>
                  </a:cubicBezTo>
                  <a:cubicBezTo>
                    <a:pt x="32" y="84"/>
                    <a:pt x="33" y="79"/>
                    <a:pt x="37" y="81"/>
                  </a:cubicBezTo>
                  <a:cubicBezTo>
                    <a:pt x="41" y="83"/>
                    <a:pt x="42" y="84"/>
                    <a:pt x="46" y="86"/>
                  </a:cubicBezTo>
                  <a:cubicBezTo>
                    <a:pt x="50" y="89"/>
                    <a:pt x="57" y="92"/>
                    <a:pt x="57" y="95"/>
                  </a:cubicBezTo>
                  <a:cubicBezTo>
                    <a:pt x="57" y="95"/>
                    <a:pt x="62" y="100"/>
                    <a:pt x="65" y="97"/>
                  </a:cubicBezTo>
                  <a:cubicBezTo>
                    <a:pt x="67" y="95"/>
                    <a:pt x="67" y="93"/>
                    <a:pt x="74" y="95"/>
                  </a:cubicBezTo>
                  <a:cubicBezTo>
                    <a:pt x="81" y="97"/>
                    <a:pt x="93" y="93"/>
                    <a:pt x="96" y="97"/>
                  </a:cubicBezTo>
                  <a:cubicBezTo>
                    <a:pt x="100" y="100"/>
                    <a:pt x="104" y="106"/>
                    <a:pt x="104" y="106"/>
                  </a:cubicBezTo>
                  <a:cubicBezTo>
                    <a:pt x="106" y="106"/>
                    <a:pt x="107" y="104"/>
                    <a:pt x="107" y="99"/>
                  </a:cubicBezTo>
                  <a:cubicBezTo>
                    <a:pt x="107" y="94"/>
                    <a:pt x="106" y="93"/>
                    <a:pt x="110" y="88"/>
                  </a:cubicBezTo>
                  <a:cubicBezTo>
                    <a:pt x="114" y="82"/>
                    <a:pt x="120" y="81"/>
                    <a:pt x="124" y="81"/>
                  </a:cubicBezTo>
                  <a:cubicBezTo>
                    <a:pt x="129" y="80"/>
                    <a:pt x="124" y="75"/>
                    <a:pt x="124" y="71"/>
                  </a:cubicBezTo>
                  <a:cubicBezTo>
                    <a:pt x="124" y="68"/>
                    <a:pt x="126" y="70"/>
                    <a:pt x="120" y="65"/>
                  </a:cubicBezTo>
                  <a:cubicBezTo>
                    <a:pt x="114" y="60"/>
                    <a:pt x="119" y="56"/>
                    <a:pt x="119" y="51"/>
                  </a:cubicBezTo>
                  <a:cubicBezTo>
                    <a:pt x="119" y="47"/>
                    <a:pt x="114" y="47"/>
                    <a:pt x="114" y="44"/>
                  </a:cubicBezTo>
                  <a:cubicBezTo>
                    <a:pt x="115" y="41"/>
                    <a:pt x="118" y="41"/>
                    <a:pt x="121" y="38"/>
                  </a:cubicBezTo>
                  <a:cubicBezTo>
                    <a:pt x="124" y="34"/>
                    <a:pt x="124" y="30"/>
                    <a:pt x="120" y="26"/>
                  </a:cubicBezTo>
                  <a:cubicBezTo>
                    <a:pt x="117" y="21"/>
                    <a:pt x="116" y="16"/>
                    <a:pt x="115" y="12"/>
                  </a:cubicBezTo>
                  <a:cubicBezTo>
                    <a:pt x="114" y="8"/>
                    <a:pt x="92" y="11"/>
                    <a:pt x="82" y="10"/>
                  </a:cubicBezTo>
                  <a:cubicBezTo>
                    <a:pt x="75" y="10"/>
                    <a:pt x="69" y="9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5" y="11"/>
                    <a:pt x="65" y="12"/>
                    <a:pt x="61" y="10"/>
                  </a:cubicBezTo>
                  <a:cubicBezTo>
                    <a:pt x="57" y="8"/>
                    <a:pt x="56" y="6"/>
                    <a:pt x="54" y="4"/>
                  </a:cubicBezTo>
                  <a:cubicBezTo>
                    <a:pt x="53" y="2"/>
                    <a:pt x="48" y="0"/>
                    <a:pt x="46" y="1"/>
                  </a:cubicBezTo>
                  <a:cubicBezTo>
                    <a:pt x="44" y="1"/>
                    <a:pt x="32" y="8"/>
                    <a:pt x="29" y="9"/>
                  </a:cubicBezTo>
                  <a:cubicBezTo>
                    <a:pt x="25" y="11"/>
                    <a:pt x="13" y="16"/>
                    <a:pt x="8" y="16"/>
                  </a:cubicBezTo>
                  <a:cubicBezTo>
                    <a:pt x="3" y="17"/>
                    <a:pt x="8" y="20"/>
                    <a:pt x="5" y="20"/>
                  </a:cubicBezTo>
                  <a:cubicBezTo>
                    <a:pt x="4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4"/>
                    <a:pt x="4" y="28"/>
                    <a:pt x="4" y="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9" name="Freeform 759"/>
            <p:cNvSpPr>
              <a:spLocks/>
            </p:cNvSpPr>
            <p:nvPr/>
          </p:nvSpPr>
          <p:spPr bwMode="auto">
            <a:xfrm>
              <a:off x="1333500" y="3410545"/>
              <a:ext cx="231775" cy="149225"/>
            </a:xfrm>
            <a:custGeom>
              <a:avLst/>
              <a:gdLst/>
              <a:ahLst/>
              <a:cxnLst>
                <a:cxn ang="0">
                  <a:pos x="99" y="33"/>
                </a:cxn>
                <a:cxn ang="0">
                  <a:pos x="91" y="15"/>
                </a:cxn>
                <a:cxn ang="0">
                  <a:pos x="85" y="0"/>
                </a:cxn>
                <a:cxn ang="0">
                  <a:pos x="76" y="4"/>
                </a:cxn>
                <a:cxn ang="0">
                  <a:pos x="65" y="9"/>
                </a:cxn>
                <a:cxn ang="0">
                  <a:pos x="57" y="10"/>
                </a:cxn>
                <a:cxn ang="0">
                  <a:pos x="43" y="7"/>
                </a:cxn>
                <a:cxn ang="0">
                  <a:pos x="32" y="6"/>
                </a:cxn>
                <a:cxn ang="0">
                  <a:pos x="27" y="11"/>
                </a:cxn>
                <a:cxn ang="0">
                  <a:pos x="9" y="35"/>
                </a:cxn>
                <a:cxn ang="0">
                  <a:pos x="1" y="40"/>
                </a:cxn>
                <a:cxn ang="0">
                  <a:pos x="7" y="48"/>
                </a:cxn>
                <a:cxn ang="0">
                  <a:pos x="11" y="53"/>
                </a:cxn>
                <a:cxn ang="0">
                  <a:pos x="15" y="62"/>
                </a:cxn>
                <a:cxn ang="0">
                  <a:pos x="29" y="66"/>
                </a:cxn>
                <a:cxn ang="0">
                  <a:pos x="29" y="68"/>
                </a:cxn>
                <a:cxn ang="0">
                  <a:pos x="36" y="76"/>
                </a:cxn>
                <a:cxn ang="0">
                  <a:pos x="49" y="78"/>
                </a:cxn>
                <a:cxn ang="0">
                  <a:pos x="68" y="77"/>
                </a:cxn>
                <a:cxn ang="0">
                  <a:pos x="85" y="72"/>
                </a:cxn>
                <a:cxn ang="0">
                  <a:pos x="105" y="78"/>
                </a:cxn>
                <a:cxn ang="0">
                  <a:pos x="107" y="66"/>
                </a:cxn>
                <a:cxn ang="0">
                  <a:pos x="110" y="60"/>
                </a:cxn>
                <a:cxn ang="0">
                  <a:pos x="118" y="58"/>
                </a:cxn>
                <a:cxn ang="0">
                  <a:pos x="121" y="53"/>
                </a:cxn>
                <a:cxn ang="0">
                  <a:pos x="114" y="49"/>
                </a:cxn>
                <a:cxn ang="0">
                  <a:pos x="102" y="50"/>
                </a:cxn>
                <a:cxn ang="0">
                  <a:pos x="99" y="33"/>
                </a:cxn>
              </a:cxnLst>
              <a:rect l="0" t="0" r="r" b="b"/>
              <a:pathLst>
                <a:path w="121" h="78">
                  <a:moveTo>
                    <a:pt x="99" y="33"/>
                  </a:moveTo>
                  <a:cubicBezTo>
                    <a:pt x="102" y="28"/>
                    <a:pt x="97" y="21"/>
                    <a:pt x="91" y="15"/>
                  </a:cubicBezTo>
                  <a:cubicBezTo>
                    <a:pt x="86" y="10"/>
                    <a:pt x="85" y="1"/>
                    <a:pt x="85" y="0"/>
                  </a:cubicBezTo>
                  <a:cubicBezTo>
                    <a:pt x="82" y="0"/>
                    <a:pt x="79" y="2"/>
                    <a:pt x="76" y="4"/>
                  </a:cubicBezTo>
                  <a:cubicBezTo>
                    <a:pt x="70" y="8"/>
                    <a:pt x="67" y="7"/>
                    <a:pt x="65" y="9"/>
                  </a:cubicBezTo>
                  <a:cubicBezTo>
                    <a:pt x="62" y="10"/>
                    <a:pt x="59" y="11"/>
                    <a:pt x="57" y="10"/>
                  </a:cubicBezTo>
                  <a:cubicBezTo>
                    <a:pt x="55" y="9"/>
                    <a:pt x="49" y="8"/>
                    <a:pt x="43" y="7"/>
                  </a:cubicBezTo>
                  <a:cubicBezTo>
                    <a:pt x="37" y="7"/>
                    <a:pt x="32" y="6"/>
                    <a:pt x="32" y="6"/>
                  </a:cubicBezTo>
                  <a:cubicBezTo>
                    <a:pt x="34" y="7"/>
                    <a:pt x="30" y="11"/>
                    <a:pt x="27" y="11"/>
                  </a:cubicBezTo>
                  <a:cubicBezTo>
                    <a:pt x="23" y="11"/>
                    <a:pt x="12" y="34"/>
                    <a:pt x="9" y="35"/>
                  </a:cubicBezTo>
                  <a:cubicBezTo>
                    <a:pt x="7" y="37"/>
                    <a:pt x="0" y="36"/>
                    <a:pt x="1" y="40"/>
                  </a:cubicBezTo>
                  <a:cubicBezTo>
                    <a:pt x="3" y="44"/>
                    <a:pt x="7" y="44"/>
                    <a:pt x="7" y="48"/>
                  </a:cubicBezTo>
                  <a:cubicBezTo>
                    <a:pt x="7" y="51"/>
                    <a:pt x="8" y="52"/>
                    <a:pt x="11" y="53"/>
                  </a:cubicBezTo>
                  <a:cubicBezTo>
                    <a:pt x="13" y="54"/>
                    <a:pt x="11" y="61"/>
                    <a:pt x="15" y="62"/>
                  </a:cubicBezTo>
                  <a:cubicBezTo>
                    <a:pt x="19" y="63"/>
                    <a:pt x="30" y="63"/>
                    <a:pt x="29" y="66"/>
                  </a:cubicBezTo>
                  <a:cubicBezTo>
                    <a:pt x="29" y="67"/>
                    <a:pt x="29" y="68"/>
                    <a:pt x="29" y="68"/>
                  </a:cubicBezTo>
                  <a:cubicBezTo>
                    <a:pt x="29" y="68"/>
                    <a:pt x="30" y="76"/>
                    <a:pt x="36" y="76"/>
                  </a:cubicBezTo>
                  <a:cubicBezTo>
                    <a:pt x="43" y="76"/>
                    <a:pt x="46" y="78"/>
                    <a:pt x="49" y="78"/>
                  </a:cubicBezTo>
                  <a:cubicBezTo>
                    <a:pt x="52" y="78"/>
                    <a:pt x="64" y="77"/>
                    <a:pt x="68" y="77"/>
                  </a:cubicBezTo>
                  <a:cubicBezTo>
                    <a:pt x="72" y="77"/>
                    <a:pt x="72" y="72"/>
                    <a:pt x="85" y="72"/>
                  </a:cubicBezTo>
                  <a:cubicBezTo>
                    <a:pt x="94" y="72"/>
                    <a:pt x="101" y="75"/>
                    <a:pt x="105" y="78"/>
                  </a:cubicBezTo>
                  <a:cubicBezTo>
                    <a:pt x="106" y="74"/>
                    <a:pt x="106" y="69"/>
                    <a:pt x="107" y="66"/>
                  </a:cubicBezTo>
                  <a:cubicBezTo>
                    <a:pt x="108" y="62"/>
                    <a:pt x="107" y="61"/>
                    <a:pt x="110" y="60"/>
                  </a:cubicBezTo>
                  <a:cubicBezTo>
                    <a:pt x="112" y="58"/>
                    <a:pt x="115" y="61"/>
                    <a:pt x="118" y="58"/>
                  </a:cubicBezTo>
                  <a:cubicBezTo>
                    <a:pt x="119" y="56"/>
                    <a:pt x="120" y="54"/>
                    <a:pt x="121" y="53"/>
                  </a:cubicBezTo>
                  <a:cubicBezTo>
                    <a:pt x="118" y="51"/>
                    <a:pt x="116" y="49"/>
                    <a:pt x="114" y="49"/>
                  </a:cubicBezTo>
                  <a:cubicBezTo>
                    <a:pt x="110" y="49"/>
                    <a:pt x="104" y="53"/>
                    <a:pt x="102" y="50"/>
                  </a:cubicBezTo>
                  <a:cubicBezTo>
                    <a:pt x="99" y="48"/>
                    <a:pt x="97" y="39"/>
                    <a:pt x="99" y="3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0" name="Freeform 760"/>
            <p:cNvSpPr>
              <a:spLocks/>
            </p:cNvSpPr>
            <p:nvPr/>
          </p:nvSpPr>
          <p:spPr bwMode="auto">
            <a:xfrm>
              <a:off x="1495425" y="3408958"/>
              <a:ext cx="74613" cy="96837"/>
            </a:xfrm>
            <a:custGeom>
              <a:avLst/>
              <a:gdLst/>
              <a:ahLst/>
              <a:cxnLst>
                <a:cxn ang="0">
                  <a:pos x="35" y="23"/>
                </a:cxn>
                <a:cxn ang="0">
                  <a:pos x="25" y="8"/>
                </a:cxn>
                <a:cxn ang="0">
                  <a:pos x="17" y="4"/>
                </a:cxn>
                <a:cxn ang="0">
                  <a:pos x="5" y="1"/>
                </a:cxn>
                <a:cxn ang="0">
                  <a:pos x="0" y="1"/>
                </a:cxn>
                <a:cxn ang="0">
                  <a:pos x="6" y="16"/>
                </a:cxn>
                <a:cxn ang="0">
                  <a:pos x="14" y="34"/>
                </a:cxn>
                <a:cxn ang="0">
                  <a:pos x="17" y="51"/>
                </a:cxn>
                <a:cxn ang="0">
                  <a:pos x="25" y="38"/>
                </a:cxn>
                <a:cxn ang="0">
                  <a:pos x="32" y="33"/>
                </a:cxn>
                <a:cxn ang="0">
                  <a:pos x="39" y="30"/>
                </a:cxn>
                <a:cxn ang="0">
                  <a:pos x="35" y="23"/>
                </a:cxn>
              </a:cxnLst>
              <a:rect l="0" t="0" r="r" b="b"/>
              <a:pathLst>
                <a:path w="39" h="51">
                  <a:moveTo>
                    <a:pt x="35" y="23"/>
                  </a:moveTo>
                  <a:cubicBezTo>
                    <a:pt x="34" y="21"/>
                    <a:pt x="29" y="12"/>
                    <a:pt x="25" y="8"/>
                  </a:cubicBezTo>
                  <a:cubicBezTo>
                    <a:pt x="22" y="4"/>
                    <a:pt x="22" y="6"/>
                    <a:pt x="17" y="4"/>
                  </a:cubicBezTo>
                  <a:cubicBezTo>
                    <a:pt x="11" y="2"/>
                    <a:pt x="10" y="1"/>
                    <a:pt x="5" y="1"/>
                  </a:cubicBezTo>
                  <a:cubicBezTo>
                    <a:pt x="3" y="0"/>
                    <a:pt x="2" y="1"/>
                    <a:pt x="0" y="1"/>
                  </a:cubicBezTo>
                  <a:cubicBezTo>
                    <a:pt x="0" y="2"/>
                    <a:pt x="1" y="11"/>
                    <a:pt x="6" y="16"/>
                  </a:cubicBezTo>
                  <a:cubicBezTo>
                    <a:pt x="12" y="22"/>
                    <a:pt x="17" y="29"/>
                    <a:pt x="14" y="34"/>
                  </a:cubicBezTo>
                  <a:cubicBezTo>
                    <a:pt x="12" y="40"/>
                    <a:pt x="14" y="49"/>
                    <a:pt x="17" y="51"/>
                  </a:cubicBezTo>
                  <a:cubicBezTo>
                    <a:pt x="17" y="51"/>
                    <a:pt x="25" y="41"/>
                    <a:pt x="25" y="38"/>
                  </a:cubicBezTo>
                  <a:cubicBezTo>
                    <a:pt x="25" y="35"/>
                    <a:pt x="29" y="33"/>
                    <a:pt x="32" y="33"/>
                  </a:cubicBezTo>
                  <a:cubicBezTo>
                    <a:pt x="35" y="33"/>
                    <a:pt x="39" y="38"/>
                    <a:pt x="39" y="30"/>
                  </a:cubicBezTo>
                  <a:cubicBezTo>
                    <a:pt x="39" y="28"/>
                    <a:pt x="37" y="25"/>
                    <a:pt x="35" y="2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1" name="Freeform 761"/>
            <p:cNvSpPr>
              <a:spLocks/>
            </p:cNvSpPr>
            <p:nvPr/>
          </p:nvSpPr>
          <p:spPr bwMode="auto">
            <a:xfrm>
              <a:off x="1528763" y="3466108"/>
              <a:ext cx="53975" cy="46037"/>
            </a:xfrm>
            <a:custGeom>
              <a:avLst/>
              <a:gdLst/>
              <a:ahLst/>
              <a:cxnLst>
                <a:cxn ang="0">
                  <a:pos x="18" y="20"/>
                </a:cxn>
                <a:cxn ang="0">
                  <a:pos x="17" y="16"/>
                </a:cxn>
                <a:cxn ang="0">
                  <a:pos x="28" y="8"/>
                </a:cxn>
                <a:cxn ang="0">
                  <a:pos x="28" y="8"/>
                </a:cxn>
                <a:cxn ang="0">
                  <a:pos x="22" y="0"/>
                </a:cxn>
                <a:cxn ang="0">
                  <a:pos x="15" y="3"/>
                </a:cxn>
                <a:cxn ang="0">
                  <a:pos x="8" y="8"/>
                </a:cxn>
                <a:cxn ang="0">
                  <a:pos x="0" y="21"/>
                </a:cxn>
                <a:cxn ang="0">
                  <a:pos x="12" y="20"/>
                </a:cxn>
                <a:cxn ang="0">
                  <a:pos x="19" y="24"/>
                </a:cxn>
                <a:cxn ang="0">
                  <a:pos x="18" y="20"/>
                </a:cxn>
              </a:cxnLst>
              <a:rect l="0" t="0" r="r" b="b"/>
              <a:pathLst>
                <a:path w="28" h="24">
                  <a:moveTo>
                    <a:pt x="18" y="20"/>
                  </a:moveTo>
                  <a:cubicBezTo>
                    <a:pt x="17" y="18"/>
                    <a:pt x="15" y="18"/>
                    <a:pt x="17" y="16"/>
                  </a:cubicBezTo>
                  <a:cubicBezTo>
                    <a:pt x="20" y="14"/>
                    <a:pt x="24" y="11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6" y="5"/>
                    <a:pt x="23" y="2"/>
                    <a:pt x="22" y="0"/>
                  </a:cubicBezTo>
                  <a:cubicBezTo>
                    <a:pt x="22" y="8"/>
                    <a:pt x="18" y="3"/>
                    <a:pt x="15" y="3"/>
                  </a:cubicBezTo>
                  <a:cubicBezTo>
                    <a:pt x="12" y="3"/>
                    <a:pt x="8" y="5"/>
                    <a:pt x="8" y="8"/>
                  </a:cubicBezTo>
                  <a:cubicBezTo>
                    <a:pt x="8" y="11"/>
                    <a:pt x="0" y="21"/>
                    <a:pt x="0" y="21"/>
                  </a:cubicBezTo>
                  <a:cubicBezTo>
                    <a:pt x="2" y="24"/>
                    <a:pt x="8" y="20"/>
                    <a:pt x="12" y="20"/>
                  </a:cubicBezTo>
                  <a:cubicBezTo>
                    <a:pt x="14" y="20"/>
                    <a:pt x="16" y="22"/>
                    <a:pt x="19" y="24"/>
                  </a:cubicBezTo>
                  <a:cubicBezTo>
                    <a:pt x="19" y="22"/>
                    <a:pt x="19" y="21"/>
                    <a:pt x="18" y="2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2" name="Freeform 762"/>
            <p:cNvSpPr>
              <a:spLocks/>
            </p:cNvSpPr>
            <p:nvPr/>
          </p:nvSpPr>
          <p:spPr bwMode="auto">
            <a:xfrm>
              <a:off x="1384300" y="3540720"/>
              <a:ext cx="150813" cy="96838"/>
            </a:xfrm>
            <a:custGeom>
              <a:avLst/>
              <a:gdLst/>
              <a:ahLst/>
              <a:cxnLst>
                <a:cxn ang="0">
                  <a:pos x="42" y="9"/>
                </a:cxn>
                <a:cxn ang="0">
                  <a:pos x="23" y="10"/>
                </a:cxn>
                <a:cxn ang="0">
                  <a:pos x="10" y="8"/>
                </a:cxn>
                <a:cxn ang="0">
                  <a:pos x="3" y="0"/>
                </a:cxn>
                <a:cxn ang="0">
                  <a:pos x="1" y="10"/>
                </a:cxn>
                <a:cxn ang="0">
                  <a:pos x="6" y="19"/>
                </a:cxn>
                <a:cxn ang="0">
                  <a:pos x="1" y="27"/>
                </a:cxn>
                <a:cxn ang="0">
                  <a:pos x="2" y="30"/>
                </a:cxn>
                <a:cxn ang="0">
                  <a:pos x="6" y="39"/>
                </a:cxn>
                <a:cxn ang="0">
                  <a:pos x="5" y="45"/>
                </a:cxn>
                <a:cxn ang="0">
                  <a:pos x="5" y="45"/>
                </a:cxn>
                <a:cxn ang="0">
                  <a:pos x="25" y="45"/>
                </a:cxn>
                <a:cxn ang="0">
                  <a:pos x="43" y="47"/>
                </a:cxn>
                <a:cxn ang="0">
                  <a:pos x="56" y="37"/>
                </a:cxn>
                <a:cxn ang="0">
                  <a:pos x="71" y="37"/>
                </a:cxn>
                <a:cxn ang="0">
                  <a:pos x="69" y="32"/>
                </a:cxn>
                <a:cxn ang="0">
                  <a:pos x="72" y="21"/>
                </a:cxn>
                <a:cxn ang="0">
                  <a:pos x="77" y="15"/>
                </a:cxn>
                <a:cxn ang="0">
                  <a:pos x="79" y="10"/>
                </a:cxn>
                <a:cxn ang="0">
                  <a:pos x="59" y="4"/>
                </a:cxn>
                <a:cxn ang="0">
                  <a:pos x="42" y="9"/>
                </a:cxn>
              </a:cxnLst>
              <a:rect l="0" t="0" r="r" b="b"/>
              <a:pathLst>
                <a:path w="79" h="51">
                  <a:moveTo>
                    <a:pt x="42" y="9"/>
                  </a:moveTo>
                  <a:cubicBezTo>
                    <a:pt x="38" y="9"/>
                    <a:pt x="26" y="10"/>
                    <a:pt x="23" y="10"/>
                  </a:cubicBezTo>
                  <a:cubicBezTo>
                    <a:pt x="20" y="10"/>
                    <a:pt x="17" y="8"/>
                    <a:pt x="10" y="8"/>
                  </a:cubicBezTo>
                  <a:cubicBezTo>
                    <a:pt x="4" y="8"/>
                    <a:pt x="3" y="0"/>
                    <a:pt x="3" y="0"/>
                  </a:cubicBezTo>
                  <a:cubicBezTo>
                    <a:pt x="1" y="4"/>
                    <a:pt x="0" y="7"/>
                    <a:pt x="1" y="10"/>
                  </a:cubicBezTo>
                  <a:cubicBezTo>
                    <a:pt x="2" y="14"/>
                    <a:pt x="9" y="16"/>
                    <a:pt x="6" y="19"/>
                  </a:cubicBezTo>
                  <a:cubicBezTo>
                    <a:pt x="4" y="21"/>
                    <a:pt x="0" y="23"/>
                    <a:pt x="1" y="27"/>
                  </a:cubicBezTo>
                  <a:cubicBezTo>
                    <a:pt x="1" y="28"/>
                    <a:pt x="1" y="29"/>
                    <a:pt x="2" y="30"/>
                  </a:cubicBezTo>
                  <a:cubicBezTo>
                    <a:pt x="4" y="33"/>
                    <a:pt x="6" y="36"/>
                    <a:pt x="6" y="39"/>
                  </a:cubicBezTo>
                  <a:cubicBezTo>
                    <a:pt x="5" y="41"/>
                    <a:pt x="6" y="43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2" y="45"/>
                    <a:pt x="18" y="43"/>
                    <a:pt x="25" y="45"/>
                  </a:cubicBezTo>
                  <a:cubicBezTo>
                    <a:pt x="33" y="47"/>
                    <a:pt x="39" y="51"/>
                    <a:pt x="43" y="47"/>
                  </a:cubicBezTo>
                  <a:cubicBezTo>
                    <a:pt x="46" y="43"/>
                    <a:pt x="52" y="40"/>
                    <a:pt x="56" y="37"/>
                  </a:cubicBezTo>
                  <a:cubicBezTo>
                    <a:pt x="58" y="34"/>
                    <a:pt x="65" y="36"/>
                    <a:pt x="71" y="37"/>
                  </a:cubicBezTo>
                  <a:cubicBezTo>
                    <a:pt x="70" y="35"/>
                    <a:pt x="70" y="33"/>
                    <a:pt x="69" y="32"/>
                  </a:cubicBezTo>
                  <a:cubicBezTo>
                    <a:pt x="68" y="31"/>
                    <a:pt x="71" y="24"/>
                    <a:pt x="72" y="21"/>
                  </a:cubicBezTo>
                  <a:cubicBezTo>
                    <a:pt x="73" y="18"/>
                    <a:pt x="74" y="17"/>
                    <a:pt x="77" y="15"/>
                  </a:cubicBezTo>
                  <a:cubicBezTo>
                    <a:pt x="78" y="14"/>
                    <a:pt x="79" y="12"/>
                    <a:pt x="79" y="10"/>
                  </a:cubicBezTo>
                  <a:cubicBezTo>
                    <a:pt x="75" y="7"/>
                    <a:pt x="68" y="4"/>
                    <a:pt x="59" y="4"/>
                  </a:cubicBezTo>
                  <a:cubicBezTo>
                    <a:pt x="46" y="4"/>
                    <a:pt x="46" y="9"/>
                    <a:pt x="42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3" name="Freeform 763"/>
            <p:cNvSpPr>
              <a:spLocks/>
            </p:cNvSpPr>
            <p:nvPr/>
          </p:nvSpPr>
          <p:spPr bwMode="auto">
            <a:xfrm>
              <a:off x="1223963" y="3513733"/>
              <a:ext cx="87312" cy="7461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5" y="2"/>
                </a:cxn>
                <a:cxn ang="0">
                  <a:pos x="4" y="8"/>
                </a:cxn>
                <a:cxn ang="0">
                  <a:pos x="10" y="22"/>
                </a:cxn>
                <a:cxn ang="0">
                  <a:pos x="35" y="39"/>
                </a:cxn>
                <a:cxn ang="0">
                  <a:pos x="36" y="33"/>
                </a:cxn>
                <a:cxn ang="0">
                  <a:pos x="46" y="24"/>
                </a:cxn>
                <a:cxn ang="0">
                  <a:pos x="45" y="7"/>
                </a:cxn>
                <a:cxn ang="0">
                  <a:pos x="44" y="7"/>
                </a:cxn>
                <a:cxn ang="0">
                  <a:pos x="25" y="0"/>
                </a:cxn>
              </a:cxnLst>
              <a:rect l="0" t="0" r="r" b="b"/>
              <a:pathLst>
                <a:path w="46" h="39">
                  <a:moveTo>
                    <a:pt x="25" y="0"/>
                  </a:moveTo>
                  <a:cubicBezTo>
                    <a:pt x="17" y="0"/>
                    <a:pt x="10" y="2"/>
                    <a:pt x="5" y="2"/>
                  </a:cubicBezTo>
                  <a:cubicBezTo>
                    <a:pt x="0" y="2"/>
                    <a:pt x="1" y="6"/>
                    <a:pt x="4" y="8"/>
                  </a:cubicBezTo>
                  <a:cubicBezTo>
                    <a:pt x="6" y="10"/>
                    <a:pt x="7" y="18"/>
                    <a:pt x="10" y="22"/>
                  </a:cubicBezTo>
                  <a:cubicBezTo>
                    <a:pt x="14" y="26"/>
                    <a:pt x="35" y="39"/>
                    <a:pt x="35" y="39"/>
                  </a:cubicBezTo>
                  <a:cubicBezTo>
                    <a:pt x="35" y="37"/>
                    <a:pt x="36" y="35"/>
                    <a:pt x="36" y="33"/>
                  </a:cubicBezTo>
                  <a:cubicBezTo>
                    <a:pt x="36" y="28"/>
                    <a:pt x="45" y="28"/>
                    <a:pt x="46" y="24"/>
                  </a:cubicBezTo>
                  <a:cubicBezTo>
                    <a:pt x="46" y="21"/>
                    <a:pt x="46" y="12"/>
                    <a:pt x="45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4" y="7"/>
                    <a:pt x="33" y="0"/>
                    <a:pt x="2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4" name="Freeform 764"/>
            <p:cNvSpPr>
              <a:spLocks/>
            </p:cNvSpPr>
            <p:nvPr/>
          </p:nvSpPr>
          <p:spPr bwMode="auto">
            <a:xfrm>
              <a:off x="1230313" y="3402608"/>
              <a:ext cx="168275" cy="93662"/>
            </a:xfrm>
            <a:custGeom>
              <a:avLst/>
              <a:gdLst/>
              <a:ahLst/>
              <a:cxnLst>
                <a:cxn ang="0">
                  <a:pos x="78" y="5"/>
                </a:cxn>
                <a:cxn ang="0">
                  <a:pos x="78" y="4"/>
                </a:cxn>
                <a:cxn ang="0">
                  <a:pos x="78" y="4"/>
                </a:cxn>
                <a:cxn ang="0">
                  <a:pos x="70" y="4"/>
                </a:cxn>
                <a:cxn ang="0">
                  <a:pos x="56" y="1"/>
                </a:cxn>
                <a:cxn ang="0">
                  <a:pos x="53" y="8"/>
                </a:cxn>
                <a:cxn ang="0">
                  <a:pos x="45" y="8"/>
                </a:cxn>
                <a:cxn ang="0">
                  <a:pos x="35" y="11"/>
                </a:cxn>
                <a:cxn ang="0">
                  <a:pos x="29" y="15"/>
                </a:cxn>
                <a:cxn ang="0">
                  <a:pos x="20" y="15"/>
                </a:cxn>
                <a:cxn ang="0">
                  <a:pos x="13" y="9"/>
                </a:cxn>
                <a:cxn ang="0">
                  <a:pos x="10" y="17"/>
                </a:cxn>
                <a:cxn ang="0">
                  <a:pos x="6" y="17"/>
                </a:cxn>
                <a:cxn ang="0">
                  <a:pos x="4" y="29"/>
                </a:cxn>
                <a:cxn ang="0">
                  <a:pos x="4" y="35"/>
                </a:cxn>
                <a:cxn ang="0">
                  <a:pos x="17" y="45"/>
                </a:cxn>
                <a:cxn ang="0">
                  <a:pos x="35" y="46"/>
                </a:cxn>
                <a:cxn ang="0">
                  <a:pos x="55" y="44"/>
                </a:cxn>
                <a:cxn ang="0">
                  <a:pos x="63" y="39"/>
                </a:cxn>
                <a:cxn ang="0">
                  <a:pos x="81" y="15"/>
                </a:cxn>
                <a:cxn ang="0">
                  <a:pos x="86" y="10"/>
                </a:cxn>
                <a:cxn ang="0">
                  <a:pos x="78" y="5"/>
                </a:cxn>
              </a:cxnLst>
              <a:rect l="0" t="0" r="r" b="b"/>
              <a:pathLst>
                <a:path w="88" h="49">
                  <a:moveTo>
                    <a:pt x="78" y="5"/>
                  </a:moveTo>
                  <a:cubicBezTo>
                    <a:pt x="78" y="5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2" y="4"/>
                    <a:pt x="70" y="4"/>
                  </a:cubicBezTo>
                  <a:cubicBezTo>
                    <a:pt x="67" y="4"/>
                    <a:pt x="59" y="0"/>
                    <a:pt x="56" y="1"/>
                  </a:cubicBezTo>
                  <a:cubicBezTo>
                    <a:pt x="53" y="2"/>
                    <a:pt x="56" y="8"/>
                    <a:pt x="53" y="8"/>
                  </a:cubicBezTo>
                  <a:cubicBezTo>
                    <a:pt x="49" y="8"/>
                    <a:pt x="48" y="7"/>
                    <a:pt x="45" y="8"/>
                  </a:cubicBezTo>
                  <a:cubicBezTo>
                    <a:pt x="43" y="9"/>
                    <a:pt x="35" y="9"/>
                    <a:pt x="35" y="11"/>
                  </a:cubicBezTo>
                  <a:cubicBezTo>
                    <a:pt x="34" y="13"/>
                    <a:pt x="32" y="15"/>
                    <a:pt x="29" y="15"/>
                  </a:cubicBezTo>
                  <a:cubicBezTo>
                    <a:pt x="26" y="15"/>
                    <a:pt x="23" y="17"/>
                    <a:pt x="20" y="15"/>
                  </a:cubicBezTo>
                  <a:cubicBezTo>
                    <a:pt x="18" y="14"/>
                    <a:pt x="13" y="9"/>
                    <a:pt x="13" y="9"/>
                  </a:cubicBezTo>
                  <a:cubicBezTo>
                    <a:pt x="13" y="9"/>
                    <a:pt x="13" y="17"/>
                    <a:pt x="10" y="17"/>
                  </a:cubicBezTo>
                  <a:cubicBezTo>
                    <a:pt x="8" y="17"/>
                    <a:pt x="6" y="16"/>
                    <a:pt x="6" y="17"/>
                  </a:cubicBezTo>
                  <a:cubicBezTo>
                    <a:pt x="6" y="19"/>
                    <a:pt x="7" y="28"/>
                    <a:pt x="4" y="29"/>
                  </a:cubicBezTo>
                  <a:cubicBezTo>
                    <a:pt x="0" y="29"/>
                    <a:pt x="4" y="33"/>
                    <a:pt x="4" y="35"/>
                  </a:cubicBezTo>
                  <a:cubicBezTo>
                    <a:pt x="5" y="38"/>
                    <a:pt x="14" y="43"/>
                    <a:pt x="17" y="45"/>
                  </a:cubicBezTo>
                  <a:cubicBezTo>
                    <a:pt x="21" y="48"/>
                    <a:pt x="31" y="49"/>
                    <a:pt x="35" y="46"/>
                  </a:cubicBezTo>
                  <a:cubicBezTo>
                    <a:pt x="35" y="46"/>
                    <a:pt x="46" y="40"/>
                    <a:pt x="55" y="44"/>
                  </a:cubicBezTo>
                  <a:cubicBezTo>
                    <a:pt x="54" y="40"/>
                    <a:pt x="61" y="41"/>
                    <a:pt x="63" y="39"/>
                  </a:cubicBezTo>
                  <a:cubicBezTo>
                    <a:pt x="66" y="38"/>
                    <a:pt x="77" y="15"/>
                    <a:pt x="81" y="15"/>
                  </a:cubicBezTo>
                  <a:cubicBezTo>
                    <a:pt x="84" y="15"/>
                    <a:pt x="88" y="11"/>
                    <a:pt x="86" y="10"/>
                  </a:cubicBezTo>
                  <a:cubicBezTo>
                    <a:pt x="85" y="9"/>
                    <a:pt x="78" y="8"/>
                    <a:pt x="78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5" name="Freeform 765"/>
            <p:cNvSpPr>
              <a:spLocks/>
            </p:cNvSpPr>
            <p:nvPr/>
          </p:nvSpPr>
          <p:spPr bwMode="auto">
            <a:xfrm>
              <a:off x="1328738" y="3615333"/>
              <a:ext cx="155575" cy="160337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2" y="0"/>
                </a:cxn>
                <a:cxn ang="0">
                  <a:pos x="72" y="8"/>
                </a:cxn>
                <a:cxn ang="0">
                  <a:pos x="54" y="6"/>
                </a:cxn>
                <a:cxn ang="0">
                  <a:pos x="34" y="6"/>
                </a:cxn>
                <a:cxn ang="0">
                  <a:pos x="34" y="6"/>
                </a:cxn>
                <a:cxn ang="0">
                  <a:pos x="32" y="10"/>
                </a:cxn>
                <a:cxn ang="0">
                  <a:pos x="26" y="10"/>
                </a:cxn>
                <a:cxn ang="0">
                  <a:pos x="18" y="14"/>
                </a:cxn>
                <a:cxn ang="0">
                  <a:pos x="12" y="17"/>
                </a:cxn>
                <a:cxn ang="0">
                  <a:pos x="6" y="28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5" y="40"/>
                </a:cxn>
                <a:cxn ang="0">
                  <a:pos x="11" y="46"/>
                </a:cxn>
                <a:cxn ang="0">
                  <a:pos x="14" y="59"/>
                </a:cxn>
                <a:cxn ang="0">
                  <a:pos x="17" y="66"/>
                </a:cxn>
                <a:cxn ang="0">
                  <a:pos x="19" y="70"/>
                </a:cxn>
                <a:cxn ang="0">
                  <a:pos x="19" y="76"/>
                </a:cxn>
                <a:cxn ang="0">
                  <a:pos x="22" y="76"/>
                </a:cxn>
                <a:cxn ang="0">
                  <a:pos x="26" y="78"/>
                </a:cxn>
                <a:cxn ang="0">
                  <a:pos x="29" y="81"/>
                </a:cxn>
                <a:cxn ang="0">
                  <a:pos x="33" y="79"/>
                </a:cxn>
                <a:cxn ang="0">
                  <a:pos x="37" y="82"/>
                </a:cxn>
                <a:cxn ang="0">
                  <a:pos x="36" y="76"/>
                </a:cxn>
                <a:cxn ang="0">
                  <a:pos x="35" y="69"/>
                </a:cxn>
                <a:cxn ang="0">
                  <a:pos x="38" y="68"/>
                </a:cxn>
                <a:cxn ang="0">
                  <a:pos x="43" y="67"/>
                </a:cxn>
                <a:cxn ang="0">
                  <a:pos x="38" y="62"/>
                </a:cxn>
                <a:cxn ang="0">
                  <a:pos x="40" y="60"/>
                </a:cxn>
                <a:cxn ang="0">
                  <a:pos x="43" y="60"/>
                </a:cxn>
                <a:cxn ang="0">
                  <a:pos x="48" y="63"/>
                </a:cxn>
                <a:cxn ang="0">
                  <a:pos x="48" y="60"/>
                </a:cxn>
                <a:cxn ang="0">
                  <a:pos x="50" y="57"/>
                </a:cxn>
                <a:cxn ang="0">
                  <a:pos x="56" y="60"/>
                </a:cxn>
                <a:cxn ang="0">
                  <a:pos x="52" y="54"/>
                </a:cxn>
                <a:cxn ang="0">
                  <a:pos x="48" y="49"/>
                </a:cxn>
                <a:cxn ang="0">
                  <a:pos x="40" y="42"/>
                </a:cxn>
                <a:cxn ang="0">
                  <a:pos x="40" y="40"/>
                </a:cxn>
                <a:cxn ang="0">
                  <a:pos x="31" y="29"/>
                </a:cxn>
                <a:cxn ang="0">
                  <a:pos x="33" y="22"/>
                </a:cxn>
                <a:cxn ang="0">
                  <a:pos x="39" y="26"/>
                </a:cxn>
                <a:cxn ang="0">
                  <a:pos x="43" y="29"/>
                </a:cxn>
                <a:cxn ang="0">
                  <a:pos x="45" y="26"/>
                </a:cxn>
                <a:cxn ang="0">
                  <a:pos x="49" y="28"/>
                </a:cxn>
                <a:cxn ang="0">
                  <a:pos x="47" y="25"/>
                </a:cxn>
                <a:cxn ang="0">
                  <a:pos x="54" y="25"/>
                </a:cxn>
                <a:cxn ang="0">
                  <a:pos x="47" y="18"/>
                </a:cxn>
                <a:cxn ang="0">
                  <a:pos x="53" y="16"/>
                </a:cxn>
                <a:cxn ang="0">
                  <a:pos x="58" y="14"/>
                </a:cxn>
                <a:cxn ang="0">
                  <a:pos x="57" y="19"/>
                </a:cxn>
                <a:cxn ang="0">
                  <a:pos x="65" y="14"/>
                </a:cxn>
                <a:cxn ang="0">
                  <a:pos x="74" y="18"/>
                </a:cxn>
                <a:cxn ang="0">
                  <a:pos x="76" y="19"/>
                </a:cxn>
                <a:cxn ang="0">
                  <a:pos x="76" y="19"/>
                </a:cxn>
                <a:cxn ang="0">
                  <a:pos x="82" y="0"/>
                </a:cxn>
              </a:cxnLst>
              <a:rect l="0" t="0" r="r" b="b"/>
              <a:pathLst>
                <a:path w="82" h="84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79" y="3"/>
                    <a:pt x="75" y="5"/>
                    <a:pt x="72" y="8"/>
                  </a:cubicBezTo>
                  <a:cubicBezTo>
                    <a:pt x="68" y="12"/>
                    <a:pt x="62" y="8"/>
                    <a:pt x="54" y="6"/>
                  </a:cubicBezTo>
                  <a:cubicBezTo>
                    <a:pt x="47" y="4"/>
                    <a:pt x="41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8"/>
                    <a:pt x="34" y="10"/>
                    <a:pt x="32" y="10"/>
                  </a:cubicBezTo>
                  <a:cubicBezTo>
                    <a:pt x="28" y="11"/>
                    <a:pt x="28" y="8"/>
                    <a:pt x="26" y="10"/>
                  </a:cubicBezTo>
                  <a:cubicBezTo>
                    <a:pt x="24" y="13"/>
                    <a:pt x="22" y="14"/>
                    <a:pt x="18" y="14"/>
                  </a:cubicBezTo>
                  <a:cubicBezTo>
                    <a:pt x="13" y="14"/>
                    <a:pt x="12" y="15"/>
                    <a:pt x="12" y="17"/>
                  </a:cubicBezTo>
                  <a:cubicBezTo>
                    <a:pt x="11" y="19"/>
                    <a:pt x="9" y="24"/>
                    <a:pt x="6" y="28"/>
                  </a:cubicBezTo>
                  <a:cubicBezTo>
                    <a:pt x="5" y="30"/>
                    <a:pt x="2" y="33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" y="37"/>
                    <a:pt x="3" y="39"/>
                    <a:pt x="5" y="40"/>
                  </a:cubicBezTo>
                  <a:cubicBezTo>
                    <a:pt x="8" y="42"/>
                    <a:pt x="11" y="43"/>
                    <a:pt x="11" y="46"/>
                  </a:cubicBezTo>
                  <a:cubicBezTo>
                    <a:pt x="11" y="49"/>
                    <a:pt x="13" y="56"/>
                    <a:pt x="14" y="59"/>
                  </a:cubicBezTo>
                  <a:cubicBezTo>
                    <a:pt x="15" y="61"/>
                    <a:pt x="15" y="64"/>
                    <a:pt x="17" y="66"/>
                  </a:cubicBezTo>
                  <a:cubicBezTo>
                    <a:pt x="20" y="67"/>
                    <a:pt x="20" y="69"/>
                    <a:pt x="19" y="70"/>
                  </a:cubicBezTo>
                  <a:cubicBezTo>
                    <a:pt x="18" y="71"/>
                    <a:pt x="17" y="75"/>
                    <a:pt x="19" y="76"/>
                  </a:cubicBezTo>
                  <a:cubicBezTo>
                    <a:pt x="21" y="78"/>
                    <a:pt x="20" y="75"/>
                    <a:pt x="22" y="76"/>
                  </a:cubicBezTo>
                  <a:cubicBezTo>
                    <a:pt x="24" y="76"/>
                    <a:pt x="24" y="76"/>
                    <a:pt x="26" y="78"/>
                  </a:cubicBezTo>
                  <a:cubicBezTo>
                    <a:pt x="28" y="80"/>
                    <a:pt x="27" y="83"/>
                    <a:pt x="29" y="81"/>
                  </a:cubicBezTo>
                  <a:cubicBezTo>
                    <a:pt x="31" y="80"/>
                    <a:pt x="31" y="77"/>
                    <a:pt x="33" y="79"/>
                  </a:cubicBezTo>
                  <a:cubicBezTo>
                    <a:pt x="35" y="81"/>
                    <a:pt x="36" y="84"/>
                    <a:pt x="37" y="82"/>
                  </a:cubicBezTo>
                  <a:cubicBezTo>
                    <a:pt x="37" y="79"/>
                    <a:pt x="38" y="79"/>
                    <a:pt x="36" y="76"/>
                  </a:cubicBezTo>
                  <a:cubicBezTo>
                    <a:pt x="34" y="73"/>
                    <a:pt x="37" y="72"/>
                    <a:pt x="35" y="69"/>
                  </a:cubicBezTo>
                  <a:cubicBezTo>
                    <a:pt x="33" y="66"/>
                    <a:pt x="36" y="68"/>
                    <a:pt x="38" y="68"/>
                  </a:cubicBezTo>
                  <a:cubicBezTo>
                    <a:pt x="41" y="68"/>
                    <a:pt x="46" y="70"/>
                    <a:pt x="43" y="67"/>
                  </a:cubicBezTo>
                  <a:cubicBezTo>
                    <a:pt x="41" y="64"/>
                    <a:pt x="39" y="64"/>
                    <a:pt x="38" y="62"/>
                  </a:cubicBezTo>
                  <a:cubicBezTo>
                    <a:pt x="37" y="60"/>
                    <a:pt x="38" y="61"/>
                    <a:pt x="40" y="60"/>
                  </a:cubicBezTo>
                  <a:cubicBezTo>
                    <a:pt x="41" y="58"/>
                    <a:pt x="41" y="58"/>
                    <a:pt x="43" y="60"/>
                  </a:cubicBezTo>
                  <a:cubicBezTo>
                    <a:pt x="46" y="61"/>
                    <a:pt x="47" y="65"/>
                    <a:pt x="48" y="63"/>
                  </a:cubicBezTo>
                  <a:cubicBezTo>
                    <a:pt x="49" y="62"/>
                    <a:pt x="49" y="61"/>
                    <a:pt x="48" y="60"/>
                  </a:cubicBezTo>
                  <a:cubicBezTo>
                    <a:pt x="48" y="58"/>
                    <a:pt x="47" y="56"/>
                    <a:pt x="50" y="57"/>
                  </a:cubicBezTo>
                  <a:cubicBezTo>
                    <a:pt x="53" y="58"/>
                    <a:pt x="56" y="61"/>
                    <a:pt x="56" y="60"/>
                  </a:cubicBezTo>
                  <a:cubicBezTo>
                    <a:pt x="56" y="58"/>
                    <a:pt x="55" y="58"/>
                    <a:pt x="52" y="54"/>
                  </a:cubicBezTo>
                  <a:cubicBezTo>
                    <a:pt x="50" y="51"/>
                    <a:pt x="53" y="52"/>
                    <a:pt x="48" y="49"/>
                  </a:cubicBezTo>
                  <a:cubicBezTo>
                    <a:pt x="43" y="46"/>
                    <a:pt x="40" y="45"/>
                    <a:pt x="40" y="42"/>
                  </a:cubicBezTo>
                  <a:cubicBezTo>
                    <a:pt x="40" y="40"/>
                    <a:pt x="43" y="44"/>
                    <a:pt x="40" y="40"/>
                  </a:cubicBezTo>
                  <a:cubicBezTo>
                    <a:pt x="37" y="37"/>
                    <a:pt x="32" y="33"/>
                    <a:pt x="31" y="29"/>
                  </a:cubicBezTo>
                  <a:cubicBezTo>
                    <a:pt x="30" y="25"/>
                    <a:pt x="31" y="23"/>
                    <a:pt x="33" y="22"/>
                  </a:cubicBezTo>
                  <a:cubicBezTo>
                    <a:pt x="34" y="22"/>
                    <a:pt x="36" y="23"/>
                    <a:pt x="39" y="26"/>
                  </a:cubicBezTo>
                  <a:cubicBezTo>
                    <a:pt x="42" y="28"/>
                    <a:pt x="43" y="30"/>
                    <a:pt x="43" y="29"/>
                  </a:cubicBezTo>
                  <a:cubicBezTo>
                    <a:pt x="43" y="27"/>
                    <a:pt x="43" y="25"/>
                    <a:pt x="45" y="26"/>
                  </a:cubicBezTo>
                  <a:cubicBezTo>
                    <a:pt x="47" y="27"/>
                    <a:pt x="50" y="29"/>
                    <a:pt x="49" y="28"/>
                  </a:cubicBezTo>
                  <a:cubicBezTo>
                    <a:pt x="48" y="26"/>
                    <a:pt x="45" y="24"/>
                    <a:pt x="47" y="25"/>
                  </a:cubicBezTo>
                  <a:cubicBezTo>
                    <a:pt x="50" y="25"/>
                    <a:pt x="57" y="28"/>
                    <a:pt x="54" y="25"/>
                  </a:cubicBezTo>
                  <a:cubicBezTo>
                    <a:pt x="51" y="23"/>
                    <a:pt x="44" y="21"/>
                    <a:pt x="47" y="18"/>
                  </a:cubicBezTo>
                  <a:cubicBezTo>
                    <a:pt x="50" y="15"/>
                    <a:pt x="51" y="17"/>
                    <a:pt x="53" y="16"/>
                  </a:cubicBezTo>
                  <a:cubicBezTo>
                    <a:pt x="56" y="14"/>
                    <a:pt x="58" y="12"/>
                    <a:pt x="58" y="14"/>
                  </a:cubicBezTo>
                  <a:cubicBezTo>
                    <a:pt x="57" y="16"/>
                    <a:pt x="55" y="21"/>
                    <a:pt x="57" y="19"/>
                  </a:cubicBezTo>
                  <a:cubicBezTo>
                    <a:pt x="59" y="17"/>
                    <a:pt x="61" y="14"/>
                    <a:pt x="65" y="14"/>
                  </a:cubicBezTo>
                  <a:cubicBezTo>
                    <a:pt x="69" y="15"/>
                    <a:pt x="70" y="16"/>
                    <a:pt x="74" y="18"/>
                  </a:cubicBezTo>
                  <a:cubicBezTo>
                    <a:pt x="75" y="18"/>
                    <a:pt x="75" y="19"/>
                    <a:pt x="76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80" y="12"/>
                    <a:pt x="82" y="0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6" name="Freeform 766"/>
            <p:cNvSpPr>
              <a:spLocks/>
            </p:cNvSpPr>
            <p:nvPr/>
          </p:nvSpPr>
          <p:spPr bwMode="auto">
            <a:xfrm>
              <a:off x="1473200" y="3605808"/>
              <a:ext cx="73025" cy="49212"/>
            </a:xfrm>
            <a:custGeom>
              <a:avLst/>
              <a:gdLst/>
              <a:ahLst/>
              <a:cxnLst>
                <a:cxn ang="0">
                  <a:pos x="37" y="16"/>
                </a:cxn>
                <a:cxn ang="0">
                  <a:pos x="34" y="13"/>
                </a:cxn>
                <a:cxn ang="0">
                  <a:pos x="24" y="6"/>
                </a:cxn>
                <a:cxn ang="0">
                  <a:pos x="24" y="3"/>
                </a:cxn>
                <a:cxn ang="0">
                  <a:pos x="9" y="3"/>
                </a:cxn>
                <a:cxn ang="0">
                  <a:pos x="6" y="5"/>
                </a:cxn>
                <a:cxn ang="0">
                  <a:pos x="6" y="5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7" y="26"/>
                </a:cxn>
                <a:cxn ang="0">
                  <a:pos x="18" y="21"/>
                </a:cxn>
                <a:cxn ang="0">
                  <a:pos x="32" y="18"/>
                </a:cxn>
                <a:cxn ang="0">
                  <a:pos x="37" y="16"/>
                </a:cxn>
              </a:cxnLst>
              <a:rect l="0" t="0" r="r" b="b"/>
              <a:pathLst>
                <a:path w="38" h="26">
                  <a:moveTo>
                    <a:pt x="37" y="16"/>
                  </a:moveTo>
                  <a:cubicBezTo>
                    <a:pt x="36" y="15"/>
                    <a:pt x="38" y="16"/>
                    <a:pt x="34" y="13"/>
                  </a:cubicBezTo>
                  <a:cubicBezTo>
                    <a:pt x="30" y="11"/>
                    <a:pt x="24" y="10"/>
                    <a:pt x="24" y="6"/>
                  </a:cubicBezTo>
                  <a:cubicBezTo>
                    <a:pt x="24" y="5"/>
                    <a:pt x="24" y="4"/>
                    <a:pt x="24" y="3"/>
                  </a:cubicBezTo>
                  <a:cubicBezTo>
                    <a:pt x="18" y="2"/>
                    <a:pt x="11" y="0"/>
                    <a:pt x="9" y="3"/>
                  </a:cubicBezTo>
                  <a:cubicBezTo>
                    <a:pt x="8" y="4"/>
                    <a:pt x="7" y="4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1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5"/>
                    <a:pt x="2" y="26"/>
                    <a:pt x="7" y="26"/>
                  </a:cubicBezTo>
                  <a:cubicBezTo>
                    <a:pt x="12" y="26"/>
                    <a:pt x="16" y="23"/>
                    <a:pt x="18" y="21"/>
                  </a:cubicBezTo>
                  <a:cubicBezTo>
                    <a:pt x="20" y="19"/>
                    <a:pt x="30" y="18"/>
                    <a:pt x="32" y="18"/>
                  </a:cubicBezTo>
                  <a:cubicBezTo>
                    <a:pt x="34" y="18"/>
                    <a:pt x="37" y="18"/>
                    <a:pt x="37" y="1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7" name="Freeform 767"/>
            <p:cNvSpPr>
              <a:spLocks/>
            </p:cNvSpPr>
            <p:nvPr/>
          </p:nvSpPr>
          <p:spPr bwMode="auto">
            <a:xfrm>
              <a:off x="1311275" y="3594695"/>
              <a:ext cx="39688" cy="87313"/>
            </a:xfrm>
            <a:custGeom>
              <a:avLst/>
              <a:gdLst/>
              <a:ahLst/>
              <a:cxnLst>
                <a:cxn ang="0">
                  <a:pos x="15" y="39"/>
                </a:cxn>
                <a:cxn ang="0">
                  <a:pos x="21" y="28"/>
                </a:cxn>
                <a:cxn ang="0">
                  <a:pos x="16" y="8"/>
                </a:cxn>
                <a:cxn ang="0">
                  <a:pos x="4" y="0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1" y="13"/>
                </a:cxn>
                <a:cxn ang="0">
                  <a:pos x="0" y="30"/>
                </a:cxn>
                <a:cxn ang="0">
                  <a:pos x="4" y="38"/>
                </a:cxn>
                <a:cxn ang="0">
                  <a:pos x="7" y="43"/>
                </a:cxn>
                <a:cxn ang="0">
                  <a:pos x="9" y="46"/>
                </a:cxn>
                <a:cxn ang="0">
                  <a:pos x="9" y="46"/>
                </a:cxn>
                <a:cxn ang="0">
                  <a:pos x="15" y="39"/>
                </a:cxn>
              </a:cxnLst>
              <a:rect l="0" t="0" r="r" b="b"/>
              <a:pathLst>
                <a:path w="21" h="46">
                  <a:moveTo>
                    <a:pt x="15" y="39"/>
                  </a:moveTo>
                  <a:cubicBezTo>
                    <a:pt x="18" y="35"/>
                    <a:pt x="20" y="30"/>
                    <a:pt x="21" y="28"/>
                  </a:cubicBezTo>
                  <a:cubicBezTo>
                    <a:pt x="8" y="23"/>
                    <a:pt x="16" y="8"/>
                    <a:pt x="16" y="8"/>
                  </a:cubicBezTo>
                  <a:cubicBezTo>
                    <a:pt x="16" y="8"/>
                    <a:pt x="9" y="0"/>
                    <a:pt x="4" y="0"/>
                  </a:cubicBezTo>
                  <a:cubicBezTo>
                    <a:pt x="1" y="0"/>
                    <a:pt x="0" y="6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2" y="12"/>
                    <a:pt x="1" y="13"/>
                  </a:cubicBezTo>
                  <a:cubicBezTo>
                    <a:pt x="0" y="16"/>
                    <a:pt x="0" y="26"/>
                    <a:pt x="0" y="30"/>
                  </a:cubicBezTo>
                  <a:cubicBezTo>
                    <a:pt x="1" y="35"/>
                    <a:pt x="2" y="38"/>
                    <a:pt x="4" y="38"/>
                  </a:cubicBezTo>
                  <a:cubicBezTo>
                    <a:pt x="6" y="39"/>
                    <a:pt x="6" y="39"/>
                    <a:pt x="7" y="43"/>
                  </a:cubicBezTo>
                  <a:cubicBezTo>
                    <a:pt x="8" y="44"/>
                    <a:pt x="8" y="45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11" y="44"/>
                    <a:pt x="14" y="41"/>
                    <a:pt x="15" y="3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8" name="Freeform 768"/>
            <p:cNvSpPr>
              <a:spLocks/>
            </p:cNvSpPr>
            <p:nvPr/>
          </p:nvSpPr>
          <p:spPr bwMode="auto">
            <a:xfrm>
              <a:off x="1325563" y="3597870"/>
              <a:ext cx="69850" cy="4921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8" y="6"/>
                </a:cxn>
                <a:cxn ang="0">
                  <a:pos x="13" y="26"/>
                </a:cxn>
                <a:cxn ang="0">
                  <a:pos x="19" y="23"/>
                </a:cxn>
                <a:cxn ang="0">
                  <a:pos x="27" y="19"/>
                </a:cxn>
                <a:cxn ang="0">
                  <a:pos x="33" y="19"/>
                </a:cxn>
                <a:cxn ang="0">
                  <a:pos x="36" y="9"/>
                </a:cxn>
                <a:cxn ang="0">
                  <a:pos x="32" y="0"/>
                </a:cxn>
              </a:cxnLst>
              <a:rect l="0" t="0" r="r" b="b"/>
              <a:pathLst>
                <a:path w="36" h="26">
                  <a:moveTo>
                    <a:pt x="32" y="0"/>
                  </a:moveTo>
                  <a:cubicBezTo>
                    <a:pt x="32" y="0"/>
                    <a:pt x="16" y="3"/>
                    <a:pt x="8" y="6"/>
                  </a:cubicBezTo>
                  <a:cubicBezTo>
                    <a:pt x="8" y="6"/>
                    <a:pt x="0" y="21"/>
                    <a:pt x="13" y="26"/>
                  </a:cubicBezTo>
                  <a:cubicBezTo>
                    <a:pt x="13" y="24"/>
                    <a:pt x="14" y="23"/>
                    <a:pt x="19" y="23"/>
                  </a:cubicBezTo>
                  <a:cubicBezTo>
                    <a:pt x="23" y="23"/>
                    <a:pt x="25" y="22"/>
                    <a:pt x="27" y="19"/>
                  </a:cubicBezTo>
                  <a:cubicBezTo>
                    <a:pt x="29" y="17"/>
                    <a:pt x="29" y="20"/>
                    <a:pt x="33" y="19"/>
                  </a:cubicBezTo>
                  <a:cubicBezTo>
                    <a:pt x="36" y="18"/>
                    <a:pt x="35" y="14"/>
                    <a:pt x="36" y="9"/>
                  </a:cubicBezTo>
                  <a:cubicBezTo>
                    <a:pt x="36" y="6"/>
                    <a:pt x="34" y="3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9" name="Freeform 769"/>
            <p:cNvSpPr>
              <a:spLocks/>
            </p:cNvSpPr>
            <p:nvPr/>
          </p:nvSpPr>
          <p:spPr bwMode="auto">
            <a:xfrm>
              <a:off x="1908175" y="3632795"/>
              <a:ext cx="74613" cy="74613"/>
            </a:xfrm>
            <a:custGeom>
              <a:avLst/>
              <a:gdLst/>
              <a:ahLst/>
              <a:cxnLst>
                <a:cxn ang="0">
                  <a:pos x="39" y="37"/>
                </a:cxn>
                <a:cxn ang="0">
                  <a:pos x="38" y="29"/>
                </a:cxn>
                <a:cxn ang="0">
                  <a:pos x="30" y="24"/>
                </a:cxn>
                <a:cxn ang="0">
                  <a:pos x="31" y="18"/>
                </a:cxn>
                <a:cxn ang="0">
                  <a:pos x="26" y="14"/>
                </a:cxn>
                <a:cxn ang="0">
                  <a:pos x="24" y="6"/>
                </a:cxn>
                <a:cxn ang="0">
                  <a:pos x="20" y="0"/>
                </a:cxn>
                <a:cxn ang="0">
                  <a:pos x="0" y="8"/>
                </a:cxn>
                <a:cxn ang="0">
                  <a:pos x="6" y="16"/>
                </a:cxn>
                <a:cxn ang="0">
                  <a:pos x="11" y="22"/>
                </a:cxn>
                <a:cxn ang="0">
                  <a:pos x="11" y="22"/>
                </a:cxn>
                <a:cxn ang="0">
                  <a:pos x="21" y="27"/>
                </a:cxn>
                <a:cxn ang="0">
                  <a:pos x="30" y="31"/>
                </a:cxn>
                <a:cxn ang="0">
                  <a:pos x="33" y="38"/>
                </a:cxn>
                <a:cxn ang="0">
                  <a:pos x="39" y="37"/>
                </a:cxn>
              </a:cxnLst>
              <a:rect l="0" t="0" r="r" b="b"/>
              <a:pathLst>
                <a:path w="39" h="39">
                  <a:moveTo>
                    <a:pt x="39" y="37"/>
                  </a:moveTo>
                  <a:cubicBezTo>
                    <a:pt x="38" y="34"/>
                    <a:pt x="38" y="30"/>
                    <a:pt x="38" y="29"/>
                  </a:cubicBezTo>
                  <a:cubicBezTo>
                    <a:pt x="38" y="27"/>
                    <a:pt x="32" y="26"/>
                    <a:pt x="30" y="24"/>
                  </a:cubicBezTo>
                  <a:cubicBezTo>
                    <a:pt x="29" y="21"/>
                    <a:pt x="31" y="21"/>
                    <a:pt x="31" y="18"/>
                  </a:cubicBezTo>
                  <a:cubicBezTo>
                    <a:pt x="31" y="15"/>
                    <a:pt x="28" y="14"/>
                    <a:pt x="26" y="14"/>
                  </a:cubicBezTo>
                  <a:cubicBezTo>
                    <a:pt x="24" y="13"/>
                    <a:pt x="26" y="9"/>
                    <a:pt x="24" y="6"/>
                  </a:cubicBezTo>
                  <a:cubicBezTo>
                    <a:pt x="22" y="3"/>
                    <a:pt x="17" y="1"/>
                    <a:pt x="20" y="0"/>
                  </a:cubicBezTo>
                  <a:cubicBezTo>
                    <a:pt x="1" y="0"/>
                    <a:pt x="0" y="4"/>
                    <a:pt x="0" y="8"/>
                  </a:cubicBezTo>
                  <a:cubicBezTo>
                    <a:pt x="0" y="10"/>
                    <a:pt x="1" y="13"/>
                    <a:pt x="6" y="16"/>
                  </a:cubicBezTo>
                  <a:cubicBezTo>
                    <a:pt x="8" y="17"/>
                    <a:pt x="10" y="20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7" y="24"/>
                    <a:pt x="21" y="27"/>
                  </a:cubicBezTo>
                  <a:cubicBezTo>
                    <a:pt x="25" y="30"/>
                    <a:pt x="29" y="28"/>
                    <a:pt x="30" y="31"/>
                  </a:cubicBezTo>
                  <a:cubicBezTo>
                    <a:pt x="32" y="32"/>
                    <a:pt x="32" y="35"/>
                    <a:pt x="33" y="38"/>
                  </a:cubicBezTo>
                  <a:cubicBezTo>
                    <a:pt x="35" y="38"/>
                    <a:pt x="37" y="39"/>
                    <a:pt x="39" y="3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0" name="Freeform 770"/>
            <p:cNvSpPr>
              <a:spLocks/>
            </p:cNvSpPr>
            <p:nvPr/>
          </p:nvSpPr>
          <p:spPr bwMode="auto">
            <a:xfrm>
              <a:off x="1920875" y="3680420"/>
              <a:ext cx="487363" cy="411163"/>
            </a:xfrm>
            <a:custGeom>
              <a:avLst/>
              <a:gdLst/>
              <a:ahLst/>
              <a:cxnLst>
                <a:cxn ang="0">
                  <a:pos x="246" y="176"/>
                </a:cxn>
                <a:cxn ang="0">
                  <a:pos x="223" y="149"/>
                </a:cxn>
                <a:cxn ang="0">
                  <a:pos x="230" y="125"/>
                </a:cxn>
                <a:cxn ang="0">
                  <a:pos x="219" y="111"/>
                </a:cxn>
                <a:cxn ang="0">
                  <a:pos x="221" y="95"/>
                </a:cxn>
                <a:cxn ang="0">
                  <a:pos x="227" y="64"/>
                </a:cxn>
                <a:cxn ang="0">
                  <a:pos x="226" y="48"/>
                </a:cxn>
                <a:cxn ang="0">
                  <a:pos x="204" y="39"/>
                </a:cxn>
                <a:cxn ang="0">
                  <a:pos x="182" y="30"/>
                </a:cxn>
                <a:cxn ang="0">
                  <a:pos x="162" y="25"/>
                </a:cxn>
                <a:cxn ang="0">
                  <a:pos x="136" y="37"/>
                </a:cxn>
                <a:cxn ang="0">
                  <a:pos x="129" y="37"/>
                </a:cxn>
                <a:cxn ang="0">
                  <a:pos x="106" y="49"/>
                </a:cxn>
                <a:cxn ang="0">
                  <a:pos x="65" y="33"/>
                </a:cxn>
                <a:cxn ang="0">
                  <a:pos x="53" y="11"/>
                </a:cxn>
                <a:cxn ang="0">
                  <a:pos x="32" y="12"/>
                </a:cxn>
                <a:cxn ang="0">
                  <a:pos x="26" y="13"/>
                </a:cxn>
                <a:cxn ang="0">
                  <a:pos x="14" y="8"/>
                </a:cxn>
                <a:cxn ang="0">
                  <a:pos x="6" y="0"/>
                </a:cxn>
                <a:cxn ang="0">
                  <a:pos x="0" y="9"/>
                </a:cxn>
                <a:cxn ang="0">
                  <a:pos x="2" y="25"/>
                </a:cxn>
                <a:cxn ang="0">
                  <a:pos x="8" y="38"/>
                </a:cxn>
                <a:cxn ang="0">
                  <a:pos x="12" y="45"/>
                </a:cxn>
                <a:cxn ang="0">
                  <a:pos x="25" y="61"/>
                </a:cxn>
                <a:cxn ang="0">
                  <a:pos x="17" y="80"/>
                </a:cxn>
                <a:cxn ang="0">
                  <a:pos x="26" y="100"/>
                </a:cxn>
                <a:cxn ang="0">
                  <a:pos x="46" y="123"/>
                </a:cxn>
                <a:cxn ang="0">
                  <a:pos x="51" y="138"/>
                </a:cxn>
                <a:cxn ang="0">
                  <a:pos x="59" y="148"/>
                </a:cxn>
                <a:cxn ang="0">
                  <a:pos x="63" y="139"/>
                </a:cxn>
                <a:cxn ang="0">
                  <a:pos x="70" y="144"/>
                </a:cxn>
                <a:cxn ang="0">
                  <a:pos x="80" y="147"/>
                </a:cxn>
                <a:cxn ang="0">
                  <a:pos x="99" y="175"/>
                </a:cxn>
                <a:cxn ang="0">
                  <a:pos x="142" y="195"/>
                </a:cxn>
                <a:cxn ang="0">
                  <a:pos x="149" y="195"/>
                </a:cxn>
                <a:cxn ang="0">
                  <a:pos x="158" y="188"/>
                </a:cxn>
                <a:cxn ang="0">
                  <a:pos x="169" y="190"/>
                </a:cxn>
                <a:cxn ang="0">
                  <a:pos x="212" y="212"/>
                </a:cxn>
                <a:cxn ang="0">
                  <a:pos x="235" y="203"/>
                </a:cxn>
                <a:cxn ang="0">
                  <a:pos x="250" y="187"/>
                </a:cxn>
              </a:cxnLst>
              <a:rect l="0" t="0" r="r" b="b"/>
              <a:pathLst>
                <a:path w="255" h="216">
                  <a:moveTo>
                    <a:pt x="250" y="187"/>
                  </a:moveTo>
                  <a:cubicBezTo>
                    <a:pt x="246" y="185"/>
                    <a:pt x="246" y="180"/>
                    <a:pt x="246" y="176"/>
                  </a:cubicBezTo>
                  <a:cubicBezTo>
                    <a:pt x="246" y="172"/>
                    <a:pt x="232" y="163"/>
                    <a:pt x="232" y="163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34" y="135"/>
                    <a:pt x="234" y="135"/>
                    <a:pt x="234" y="135"/>
                  </a:cubicBezTo>
                  <a:cubicBezTo>
                    <a:pt x="234" y="135"/>
                    <a:pt x="236" y="125"/>
                    <a:pt x="230" y="125"/>
                  </a:cubicBezTo>
                  <a:cubicBezTo>
                    <a:pt x="224" y="125"/>
                    <a:pt x="220" y="123"/>
                    <a:pt x="220" y="123"/>
                  </a:cubicBezTo>
                  <a:cubicBezTo>
                    <a:pt x="219" y="111"/>
                    <a:pt x="219" y="111"/>
                    <a:pt x="219" y="111"/>
                  </a:cubicBezTo>
                  <a:cubicBezTo>
                    <a:pt x="219" y="111"/>
                    <a:pt x="219" y="104"/>
                    <a:pt x="219" y="102"/>
                  </a:cubicBezTo>
                  <a:cubicBezTo>
                    <a:pt x="219" y="100"/>
                    <a:pt x="226" y="99"/>
                    <a:pt x="221" y="95"/>
                  </a:cubicBezTo>
                  <a:cubicBezTo>
                    <a:pt x="217" y="91"/>
                    <a:pt x="216" y="90"/>
                    <a:pt x="219" y="85"/>
                  </a:cubicBezTo>
                  <a:cubicBezTo>
                    <a:pt x="222" y="81"/>
                    <a:pt x="227" y="70"/>
                    <a:pt x="227" y="64"/>
                  </a:cubicBezTo>
                  <a:cubicBezTo>
                    <a:pt x="227" y="63"/>
                    <a:pt x="227" y="62"/>
                    <a:pt x="227" y="62"/>
                  </a:cubicBezTo>
                  <a:cubicBezTo>
                    <a:pt x="226" y="56"/>
                    <a:pt x="226" y="48"/>
                    <a:pt x="226" y="48"/>
                  </a:cubicBezTo>
                  <a:cubicBezTo>
                    <a:pt x="216" y="48"/>
                    <a:pt x="216" y="48"/>
                    <a:pt x="216" y="48"/>
                  </a:cubicBezTo>
                  <a:cubicBezTo>
                    <a:pt x="216" y="48"/>
                    <a:pt x="207" y="42"/>
                    <a:pt x="204" y="39"/>
                  </a:cubicBezTo>
                  <a:cubicBezTo>
                    <a:pt x="202" y="36"/>
                    <a:pt x="202" y="35"/>
                    <a:pt x="197" y="34"/>
                  </a:cubicBezTo>
                  <a:cubicBezTo>
                    <a:pt x="191" y="32"/>
                    <a:pt x="191" y="31"/>
                    <a:pt x="182" y="30"/>
                  </a:cubicBezTo>
                  <a:cubicBezTo>
                    <a:pt x="174" y="29"/>
                    <a:pt x="177" y="25"/>
                    <a:pt x="172" y="24"/>
                  </a:cubicBezTo>
                  <a:cubicBezTo>
                    <a:pt x="167" y="23"/>
                    <a:pt x="165" y="23"/>
                    <a:pt x="162" y="25"/>
                  </a:cubicBezTo>
                  <a:cubicBezTo>
                    <a:pt x="158" y="26"/>
                    <a:pt x="148" y="25"/>
                    <a:pt x="147" y="27"/>
                  </a:cubicBezTo>
                  <a:cubicBezTo>
                    <a:pt x="146" y="28"/>
                    <a:pt x="139" y="36"/>
                    <a:pt x="136" y="37"/>
                  </a:cubicBezTo>
                  <a:cubicBezTo>
                    <a:pt x="135" y="37"/>
                    <a:pt x="132" y="37"/>
                    <a:pt x="129" y="37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29" y="41"/>
                    <a:pt x="129" y="44"/>
                    <a:pt x="128" y="44"/>
                  </a:cubicBezTo>
                  <a:cubicBezTo>
                    <a:pt x="126" y="45"/>
                    <a:pt x="118" y="49"/>
                    <a:pt x="106" y="49"/>
                  </a:cubicBezTo>
                  <a:cubicBezTo>
                    <a:pt x="94" y="50"/>
                    <a:pt x="79" y="37"/>
                    <a:pt x="77" y="36"/>
                  </a:cubicBezTo>
                  <a:cubicBezTo>
                    <a:pt x="76" y="34"/>
                    <a:pt x="68" y="35"/>
                    <a:pt x="65" y="33"/>
                  </a:cubicBezTo>
                  <a:cubicBezTo>
                    <a:pt x="63" y="32"/>
                    <a:pt x="63" y="26"/>
                    <a:pt x="63" y="21"/>
                  </a:cubicBezTo>
                  <a:cubicBezTo>
                    <a:pt x="58" y="21"/>
                    <a:pt x="52" y="18"/>
                    <a:pt x="53" y="11"/>
                  </a:cubicBezTo>
                  <a:cubicBezTo>
                    <a:pt x="54" y="4"/>
                    <a:pt x="52" y="4"/>
                    <a:pt x="51" y="2"/>
                  </a:cubicBezTo>
                  <a:cubicBezTo>
                    <a:pt x="51" y="0"/>
                    <a:pt x="34" y="9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0" y="14"/>
                    <a:pt x="28" y="13"/>
                    <a:pt x="26" y="13"/>
                  </a:cubicBezTo>
                  <a:cubicBezTo>
                    <a:pt x="25" y="12"/>
                    <a:pt x="23" y="12"/>
                    <a:pt x="22" y="11"/>
                  </a:cubicBezTo>
                  <a:cubicBezTo>
                    <a:pt x="18" y="11"/>
                    <a:pt x="15" y="8"/>
                    <a:pt x="14" y="8"/>
                  </a:cubicBezTo>
                  <a:cubicBezTo>
                    <a:pt x="12" y="7"/>
                    <a:pt x="10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5" y="1"/>
                    <a:pt x="4" y="3"/>
                    <a:pt x="3" y="4"/>
                  </a:cubicBezTo>
                  <a:cubicBezTo>
                    <a:pt x="2" y="6"/>
                    <a:pt x="0" y="4"/>
                    <a:pt x="0" y="9"/>
                  </a:cubicBezTo>
                  <a:cubicBezTo>
                    <a:pt x="0" y="13"/>
                    <a:pt x="0" y="12"/>
                    <a:pt x="3" y="19"/>
                  </a:cubicBezTo>
                  <a:cubicBezTo>
                    <a:pt x="5" y="25"/>
                    <a:pt x="3" y="22"/>
                    <a:pt x="2" y="25"/>
                  </a:cubicBezTo>
                  <a:cubicBezTo>
                    <a:pt x="1" y="28"/>
                    <a:pt x="3" y="26"/>
                    <a:pt x="7" y="30"/>
                  </a:cubicBezTo>
                  <a:cubicBezTo>
                    <a:pt x="10" y="34"/>
                    <a:pt x="6" y="35"/>
                    <a:pt x="8" y="38"/>
                  </a:cubicBezTo>
                  <a:cubicBezTo>
                    <a:pt x="9" y="39"/>
                    <a:pt x="9" y="39"/>
                    <a:pt x="10" y="40"/>
                  </a:cubicBezTo>
                  <a:cubicBezTo>
                    <a:pt x="11" y="42"/>
                    <a:pt x="11" y="42"/>
                    <a:pt x="12" y="45"/>
                  </a:cubicBezTo>
                  <a:cubicBezTo>
                    <a:pt x="12" y="48"/>
                    <a:pt x="14" y="48"/>
                    <a:pt x="16" y="53"/>
                  </a:cubicBezTo>
                  <a:cubicBezTo>
                    <a:pt x="19" y="58"/>
                    <a:pt x="22" y="58"/>
                    <a:pt x="25" y="61"/>
                  </a:cubicBezTo>
                  <a:cubicBezTo>
                    <a:pt x="28" y="63"/>
                    <a:pt x="25" y="65"/>
                    <a:pt x="25" y="68"/>
                  </a:cubicBezTo>
                  <a:cubicBezTo>
                    <a:pt x="25" y="72"/>
                    <a:pt x="18" y="74"/>
                    <a:pt x="17" y="80"/>
                  </a:cubicBezTo>
                  <a:cubicBezTo>
                    <a:pt x="16" y="85"/>
                    <a:pt x="19" y="91"/>
                    <a:pt x="22" y="93"/>
                  </a:cubicBezTo>
                  <a:cubicBezTo>
                    <a:pt x="25" y="95"/>
                    <a:pt x="24" y="97"/>
                    <a:pt x="26" y="100"/>
                  </a:cubicBezTo>
                  <a:cubicBezTo>
                    <a:pt x="27" y="102"/>
                    <a:pt x="39" y="108"/>
                    <a:pt x="42" y="112"/>
                  </a:cubicBezTo>
                  <a:cubicBezTo>
                    <a:pt x="46" y="117"/>
                    <a:pt x="49" y="121"/>
                    <a:pt x="46" y="123"/>
                  </a:cubicBezTo>
                  <a:cubicBezTo>
                    <a:pt x="43" y="126"/>
                    <a:pt x="47" y="127"/>
                    <a:pt x="50" y="130"/>
                  </a:cubicBezTo>
                  <a:cubicBezTo>
                    <a:pt x="53" y="133"/>
                    <a:pt x="49" y="134"/>
                    <a:pt x="51" y="138"/>
                  </a:cubicBezTo>
                  <a:cubicBezTo>
                    <a:pt x="52" y="140"/>
                    <a:pt x="56" y="145"/>
                    <a:pt x="59" y="148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61" y="146"/>
                    <a:pt x="62" y="146"/>
                    <a:pt x="62" y="144"/>
                  </a:cubicBezTo>
                  <a:cubicBezTo>
                    <a:pt x="62" y="142"/>
                    <a:pt x="63" y="138"/>
                    <a:pt x="63" y="139"/>
                  </a:cubicBezTo>
                  <a:cubicBezTo>
                    <a:pt x="64" y="140"/>
                    <a:pt x="66" y="142"/>
                    <a:pt x="68" y="142"/>
                  </a:cubicBezTo>
                  <a:cubicBezTo>
                    <a:pt x="70" y="142"/>
                    <a:pt x="67" y="145"/>
                    <a:pt x="70" y="144"/>
                  </a:cubicBezTo>
                  <a:cubicBezTo>
                    <a:pt x="73" y="144"/>
                    <a:pt x="74" y="141"/>
                    <a:pt x="76" y="142"/>
                  </a:cubicBezTo>
                  <a:cubicBezTo>
                    <a:pt x="77" y="142"/>
                    <a:pt x="76" y="144"/>
                    <a:pt x="80" y="147"/>
                  </a:cubicBezTo>
                  <a:cubicBezTo>
                    <a:pt x="84" y="150"/>
                    <a:pt x="90" y="167"/>
                    <a:pt x="92" y="168"/>
                  </a:cubicBezTo>
                  <a:cubicBezTo>
                    <a:pt x="93" y="170"/>
                    <a:pt x="96" y="174"/>
                    <a:pt x="99" y="175"/>
                  </a:cubicBezTo>
                  <a:cubicBezTo>
                    <a:pt x="103" y="177"/>
                    <a:pt x="110" y="183"/>
                    <a:pt x="117" y="187"/>
                  </a:cubicBezTo>
                  <a:cubicBezTo>
                    <a:pt x="124" y="191"/>
                    <a:pt x="140" y="196"/>
                    <a:pt x="142" y="195"/>
                  </a:cubicBezTo>
                  <a:cubicBezTo>
                    <a:pt x="144" y="193"/>
                    <a:pt x="149" y="192"/>
                    <a:pt x="149" y="192"/>
                  </a:cubicBezTo>
                  <a:cubicBezTo>
                    <a:pt x="148" y="193"/>
                    <a:pt x="145" y="197"/>
                    <a:pt x="149" y="195"/>
                  </a:cubicBezTo>
                  <a:cubicBezTo>
                    <a:pt x="153" y="193"/>
                    <a:pt x="157" y="191"/>
                    <a:pt x="159" y="189"/>
                  </a:cubicBezTo>
                  <a:cubicBezTo>
                    <a:pt x="160" y="187"/>
                    <a:pt x="159" y="188"/>
                    <a:pt x="158" y="188"/>
                  </a:cubicBezTo>
                  <a:cubicBezTo>
                    <a:pt x="156" y="187"/>
                    <a:pt x="158" y="186"/>
                    <a:pt x="160" y="186"/>
                  </a:cubicBezTo>
                  <a:cubicBezTo>
                    <a:pt x="162" y="186"/>
                    <a:pt x="166" y="187"/>
                    <a:pt x="169" y="190"/>
                  </a:cubicBezTo>
                  <a:cubicBezTo>
                    <a:pt x="171" y="194"/>
                    <a:pt x="172" y="203"/>
                    <a:pt x="175" y="205"/>
                  </a:cubicBezTo>
                  <a:cubicBezTo>
                    <a:pt x="177" y="207"/>
                    <a:pt x="202" y="212"/>
                    <a:pt x="212" y="212"/>
                  </a:cubicBezTo>
                  <a:cubicBezTo>
                    <a:pt x="221" y="213"/>
                    <a:pt x="226" y="215"/>
                    <a:pt x="231" y="216"/>
                  </a:cubicBezTo>
                  <a:cubicBezTo>
                    <a:pt x="232" y="211"/>
                    <a:pt x="232" y="206"/>
                    <a:pt x="235" y="203"/>
                  </a:cubicBezTo>
                  <a:cubicBezTo>
                    <a:pt x="238" y="200"/>
                    <a:pt x="248" y="194"/>
                    <a:pt x="251" y="194"/>
                  </a:cubicBezTo>
                  <a:cubicBezTo>
                    <a:pt x="255" y="194"/>
                    <a:pt x="254" y="190"/>
                    <a:pt x="250" y="18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1" name="Freeform 771"/>
            <p:cNvSpPr>
              <a:spLocks/>
            </p:cNvSpPr>
            <p:nvPr/>
          </p:nvSpPr>
          <p:spPr bwMode="auto">
            <a:xfrm>
              <a:off x="1928813" y="3674070"/>
              <a:ext cx="42862" cy="30163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0" y="11"/>
                </a:cxn>
                <a:cxn ang="0">
                  <a:pos x="18" y="14"/>
                </a:cxn>
                <a:cxn ang="0">
                  <a:pos x="22" y="16"/>
                </a:cxn>
                <a:cxn ang="0">
                  <a:pos x="19" y="9"/>
                </a:cxn>
                <a:cxn ang="0">
                  <a:pos x="10" y="5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3" y="3"/>
                </a:cxn>
              </a:cxnLst>
              <a:rect l="0" t="0" r="r" b="b"/>
              <a:pathLst>
                <a:path w="22" h="16">
                  <a:moveTo>
                    <a:pt x="3" y="3"/>
                  </a:moveTo>
                  <a:cubicBezTo>
                    <a:pt x="6" y="4"/>
                    <a:pt x="8" y="10"/>
                    <a:pt x="10" y="11"/>
                  </a:cubicBezTo>
                  <a:cubicBezTo>
                    <a:pt x="11" y="11"/>
                    <a:pt x="14" y="14"/>
                    <a:pt x="18" y="14"/>
                  </a:cubicBezTo>
                  <a:cubicBezTo>
                    <a:pt x="19" y="15"/>
                    <a:pt x="21" y="15"/>
                    <a:pt x="22" y="16"/>
                  </a:cubicBezTo>
                  <a:cubicBezTo>
                    <a:pt x="21" y="13"/>
                    <a:pt x="21" y="10"/>
                    <a:pt x="19" y="9"/>
                  </a:cubicBezTo>
                  <a:cubicBezTo>
                    <a:pt x="18" y="6"/>
                    <a:pt x="14" y="8"/>
                    <a:pt x="10" y="5"/>
                  </a:cubicBezTo>
                  <a:cubicBezTo>
                    <a:pt x="6" y="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2" name="Freeform 772"/>
            <p:cNvSpPr>
              <a:spLocks/>
            </p:cNvSpPr>
            <p:nvPr/>
          </p:nvSpPr>
          <p:spPr bwMode="auto">
            <a:xfrm>
              <a:off x="1814513" y="3559770"/>
              <a:ext cx="177800" cy="87313"/>
            </a:xfrm>
            <a:custGeom>
              <a:avLst/>
              <a:gdLst/>
              <a:ahLst/>
              <a:cxnLst>
                <a:cxn ang="0">
                  <a:pos x="69" y="38"/>
                </a:cxn>
                <a:cxn ang="0">
                  <a:pos x="79" y="41"/>
                </a:cxn>
                <a:cxn ang="0">
                  <a:pos x="89" y="42"/>
                </a:cxn>
                <a:cxn ang="0">
                  <a:pos x="86" y="34"/>
                </a:cxn>
                <a:cxn ang="0">
                  <a:pos x="88" y="29"/>
                </a:cxn>
                <a:cxn ang="0">
                  <a:pos x="81" y="27"/>
                </a:cxn>
                <a:cxn ang="0">
                  <a:pos x="77" y="18"/>
                </a:cxn>
                <a:cxn ang="0">
                  <a:pos x="57" y="17"/>
                </a:cxn>
                <a:cxn ang="0">
                  <a:pos x="44" y="12"/>
                </a:cxn>
                <a:cxn ang="0">
                  <a:pos x="27" y="9"/>
                </a:cxn>
                <a:cxn ang="0">
                  <a:pos x="10" y="1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9" y="10"/>
                </a:cxn>
                <a:cxn ang="0">
                  <a:pos x="23" y="20"/>
                </a:cxn>
                <a:cxn ang="0">
                  <a:pos x="23" y="33"/>
                </a:cxn>
                <a:cxn ang="0">
                  <a:pos x="38" y="36"/>
                </a:cxn>
                <a:cxn ang="0">
                  <a:pos x="45" y="39"/>
                </a:cxn>
                <a:cxn ang="0">
                  <a:pos x="49" y="46"/>
                </a:cxn>
                <a:cxn ang="0">
                  <a:pos x="69" y="38"/>
                </a:cxn>
              </a:cxnLst>
              <a:rect l="0" t="0" r="r" b="b"/>
              <a:pathLst>
                <a:path w="93" h="46">
                  <a:moveTo>
                    <a:pt x="69" y="38"/>
                  </a:moveTo>
                  <a:cubicBezTo>
                    <a:pt x="72" y="36"/>
                    <a:pt x="77" y="38"/>
                    <a:pt x="79" y="41"/>
                  </a:cubicBezTo>
                  <a:cubicBezTo>
                    <a:pt x="82" y="44"/>
                    <a:pt x="85" y="42"/>
                    <a:pt x="89" y="42"/>
                  </a:cubicBezTo>
                  <a:cubicBezTo>
                    <a:pt x="93" y="42"/>
                    <a:pt x="89" y="38"/>
                    <a:pt x="86" y="34"/>
                  </a:cubicBezTo>
                  <a:cubicBezTo>
                    <a:pt x="83" y="30"/>
                    <a:pt x="88" y="29"/>
                    <a:pt x="88" y="29"/>
                  </a:cubicBezTo>
                  <a:cubicBezTo>
                    <a:pt x="86" y="28"/>
                    <a:pt x="84" y="27"/>
                    <a:pt x="81" y="27"/>
                  </a:cubicBezTo>
                  <a:cubicBezTo>
                    <a:pt x="77" y="25"/>
                    <a:pt x="82" y="21"/>
                    <a:pt x="77" y="18"/>
                  </a:cubicBezTo>
                  <a:cubicBezTo>
                    <a:pt x="72" y="15"/>
                    <a:pt x="61" y="17"/>
                    <a:pt x="57" y="17"/>
                  </a:cubicBezTo>
                  <a:cubicBezTo>
                    <a:pt x="53" y="17"/>
                    <a:pt x="52" y="15"/>
                    <a:pt x="44" y="12"/>
                  </a:cubicBezTo>
                  <a:cubicBezTo>
                    <a:pt x="37" y="9"/>
                    <a:pt x="32" y="9"/>
                    <a:pt x="27" y="9"/>
                  </a:cubicBezTo>
                  <a:cubicBezTo>
                    <a:pt x="23" y="9"/>
                    <a:pt x="15" y="3"/>
                    <a:pt x="10" y="1"/>
                  </a:cubicBezTo>
                  <a:cubicBezTo>
                    <a:pt x="7" y="0"/>
                    <a:pt x="3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7"/>
                    <a:pt x="6" y="9"/>
                    <a:pt x="9" y="10"/>
                  </a:cubicBezTo>
                  <a:cubicBezTo>
                    <a:pt x="12" y="11"/>
                    <a:pt x="21" y="18"/>
                    <a:pt x="23" y="20"/>
                  </a:cubicBezTo>
                  <a:cubicBezTo>
                    <a:pt x="24" y="22"/>
                    <a:pt x="24" y="30"/>
                    <a:pt x="23" y="33"/>
                  </a:cubicBezTo>
                  <a:cubicBezTo>
                    <a:pt x="28" y="35"/>
                    <a:pt x="34" y="36"/>
                    <a:pt x="38" y="36"/>
                  </a:cubicBezTo>
                  <a:cubicBezTo>
                    <a:pt x="45" y="36"/>
                    <a:pt x="44" y="38"/>
                    <a:pt x="45" y="39"/>
                  </a:cubicBezTo>
                  <a:cubicBezTo>
                    <a:pt x="46" y="41"/>
                    <a:pt x="49" y="43"/>
                    <a:pt x="49" y="46"/>
                  </a:cubicBezTo>
                  <a:cubicBezTo>
                    <a:pt x="49" y="42"/>
                    <a:pt x="50" y="38"/>
                    <a:pt x="69" y="3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3" name="Freeform 773"/>
            <p:cNvSpPr>
              <a:spLocks/>
            </p:cNvSpPr>
            <p:nvPr/>
          </p:nvSpPr>
          <p:spPr bwMode="auto">
            <a:xfrm>
              <a:off x="1941513" y="3615333"/>
              <a:ext cx="123825" cy="104775"/>
            </a:xfrm>
            <a:custGeom>
              <a:avLst/>
              <a:gdLst/>
              <a:ahLst/>
              <a:cxnLst>
                <a:cxn ang="0">
                  <a:pos x="20" y="5"/>
                </a:cxn>
                <a:cxn ang="0">
                  <a:pos x="23" y="13"/>
                </a:cxn>
                <a:cxn ang="0">
                  <a:pos x="13" y="12"/>
                </a:cxn>
                <a:cxn ang="0">
                  <a:pos x="3" y="9"/>
                </a:cxn>
                <a:cxn ang="0">
                  <a:pos x="7" y="15"/>
                </a:cxn>
                <a:cxn ang="0">
                  <a:pos x="9" y="23"/>
                </a:cxn>
                <a:cxn ang="0">
                  <a:pos x="14" y="27"/>
                </a:cxn>
                <a:cxn ang="0">
                  <a:pos x="13" y="33"/>
                </a:cxn>
                <a:cxn ang="0">
                  <a:pos x="21" y="38"/>
                </a:cxn>
                <a:cxn ang="0">
                  <a:pos x="22" y="46"/>
                </a:cxn>
                <a:cxn ang="0">
                  <a:pos x="22" y="46"/>
                </a:cxn>
                <a:cxn ang="0">
                  <a:pos x="41" y="36"/>
                </a:cxn>
                <a:cxn ang="0">
                  <a:pos x="43" y="45"/>
                </a:cxn>
                <a:cxn ang="0">
                  <a:pos x="53" y="55"/>
                </a:cxn>
                <a:cxn ang="0">
                  <a:pos x="53" y="49"/>
                </a:cxn>
                <a:cxn ang="0">
                  <a:pos x="58" y="44"/>
                </a:cxn>
                <a:cxn ang="0">
                  <a:pos x="63" y="31"/>
                </a:cxn>
                <a:cxn ang="0">
                  <a:pos x="65" y="26"/>
                </a:cxn>
                <a:cxn ang="0">
                  <a:pos x="51" y="4"/>
                </a:cxn>
                <a:cxn ang="0">
                  <a:pos x="49" y="2"/>
                </a:cxn>
                <a:cxn ang="0">
                  <a:pos x="39" y="9"/>
                </a:cxn>
                <a:cxn ang="0">
                  <a:pos x="27" y="3"/>
                </a:cxn>
                <a:cxn ang="0">
                  <a:pos x="22" y="0"/>
                </a:cxn>
                <a:cxn ang="0">
                  <a:pos x="20" y="5"/>
                </a:cxn>
              </a:cxnLst>
              <a:rect l="0" t="0" r="r" b="b"/>
              <a:pathLst>
                <a:path w="65" h="55">
                  <a:moveTo>
                    <a:pt x="20" y="5"/>
                  </a:moveTo>
                  <a:cubicBezTo>
                    <a:pt x="23" y="9"/>
                    <a:pt x="27" y="13"/>
                    <a:pt x="23" y="13"/>
                  </a:cubicBezTo>
                  <a:cubicBezTo>
                    <a:pt x="19" y="13"/>
                    <a:pt x="16" y="15"/>
                    <a:pt x="13" y="12"/>
                  </a:cubicBezTo>
                  <a:cubicBezTo>
                    <a:pt x="11" y="9"/>
                    <a:pt x="6" y="7"/>
                    <a:pt x="3" y="9"/>
                  </a:cubicBezTo>
                  <a:cubicBezTo>
                    <a:pt x="0" y="10"/>
                    <a:pt x="5" y="12"/>
                    <a:pt x="7" y="15"/>
                  </a:cubicBezTo>
                  <a:cubicBezTo>
                    <a:pt x="9" y="18"/>
                    <a:pt x="7" y="22"/>
                    <a:pt x="9" y="23"/>
                  </a:cubicBezTo>
                  <a:cubicBezTo>
                    <a:pt x="11" y="23"/>
                    <a:pt x="14" y="24"/>
                    <a:pt x="14" y="27"/>
                  </a:cubicBezTo>
                  <a:cubicBezTo>
                    <a:pt x="14" y="30"/>
                    <a:pt x="12" y="30"/>
                    <a:pt x="13" y="33"/>
                  </a:cubicBezTo>
                  <a:cubicBezTo>
                    <a:pt x="15" y="35"/>
                    <a:pt x="21" y="36"/>
                    <a:pt x="21" y="38"/>
                  </a:cubicBezTo>
                  <a:cubicBezTo>
                    <a:pt x="21" y="39"/>
                    <a:pt x="21" y="43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4" y="43"/>
                    <a:pt x="41" y="34"/>
                    <a:pt x="41" y="36"/>
                  </a:cubicBezTo>
                  <a:cubicBezTo>
                    <a:pt x="42" y="38"/>
                    <a:pt x="44" y="38"/>
                    <a:pt x="43" y="45"/>
                  </a:cubicBezTo>
                  <a:cubicBezTo>
                    <a:pt x="42" y="52"/>
                    <a:pt x="48" y="55"/>
                    <a:pt x="53" y="55"/>
                  </a:cubicBezTo>
                  <a:cubicBezTo>
                    <a:pt x="53" y="53"/>
                    <a:pt x="53" y="50"/>
                    <a:pt x="53" y="49"/>
                  </a:cubicBezTo>
                  <a:cubicBezTo>
                    <a:pt x="53" y="45"/>
                    <a:pt x="56" y="47"/>
                    <a:pt x="58" y="44"/>
                  </a:cubicBezTo>
                  <a:cubicBezTo>
                    <a:pt x="61" y="41"/>
                    <a:pt x="61" y="34"/>
                    <a:pt x="63" y="31"/>
                  </a:cubicBezTo>
                  <a:cubicBezTo>
                    <a:pt x="64" y="28"/>
                    <a:pt x="65" y="30"/>
                    <a:pt x="65" y="26"/>
                  </a:cubicBezTo>
                  <a:cubicBezTo>
                    <a:pt x="64" y="23"/>
                    <a:pt x="55" y="7"/>
                    <a:pt x="51" y="4"/>
                  </a:cubicBezTo>
                  <a:cubicBezTo>
                    <a:pt x="51" y="4"/>
                    <a:pt x="50" y="3"/>
                    <a:pt x="49" y="2"/>
                  </a:cubicBezTo>
                  <a:cubicBezTo>
                    <a:pt x="47" y="5"/>
                    <a:pt x="42" y="8"/>
                    <a:pt x="39" y="9"/>
                  </a:cubicBezTo>
                  <a:cubicBezTo>
                    <a:pt x="35" y="11"/>
                    <a:pt x="32" y="6"/>
                    <a:pt x="27" y="3"/>
                  </a:cubicBezTo>
                  <a:cubicBezTo>
                    <a:pt x="26" y="1"/>
                    <a:pt x="24" y="0"/>
                    <a:pt x="22" y="0"/>
                  </a:cubicBezTo>
                  <a:cubicBezTo>
                    <a:pt x="22" y="0"/>
                    <a:pt x="17" y="1"/>
                    <a:pt x="20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4" name="Freeform 774"/>
            <p:cNvSpPr>
              <a:spLocks/>
            </p:cNvSpPr>
            <p:nvPr/>
          </p:nvSpPr>
          <p:spPr bwMode="auto">
            <a:xfrm>
              <a:off x="1981200" y="3950295"/>
              <a:ext cx="47625" cy="46038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0" y="17"/>
                </a:cxn>
                <a:cxn ang="0">
                  <a:pos x="11" y="17"/>
                </a:cxn>
                <a:cxn ang="0">
                  <a:pos x="15" y="23"/>
                </a:cxn>
                <a:cxn ang="0">
                  <a:pos x="25" y="24"/>
                </a:cxn>
                <a:cxn ang="0">
                  <a:pos x="25" y="24"/>
                </a:cxn>
                <a:cxn ang="0">
                  <a:pos x="25" y="23"/>
                </a:cxn>
                <a:cxn ang="0">
                  <a:pos x="18" y="11"/>
                </a:cxn>
                <a:cxn ang="0">
                  <a:pos x="22" y="10"/>
                </a:cxn>
                <a:cxn ang="0">
                  <a:pos x="21" y="6"/>
                </a:cxn>
                <a:cxn ang="0">
                  <a:pos x="18" y="2"/>
                </a:cxn>
                <a:cxn ang="0">
                  <a:pos x="8" y="3"/>
                </a:cxn>
              </a:cxnLst>
              <a:rect l="0" t="0" r="r" b="b"/>
              <a:pathLst>
                <a:path w="25" h="24">
                  <a:moveTo>
                    <a:pt x="8" y="3"/>
                  </a:moveTo>
                  <a:cubicBezTo>
                    <a:pt x="4" y="8"/>
                    <a:pt x="1" y="14"/>
                    <a:pt x="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3"/>
                    <a:pt x="25" y="23"/>
                  </a:cubicBezTo>
                  <a:cubicBezTo>
                    <a:pt x="22" y="16"/>
                    <a:pt x="19" y="14"/>
                    <a:pt x="18" y="11"/>
                  </a:cubicBezTo>
                  <a:cubicBezTo>
                    <a:pt x="18" y="9"/>
                    <a:pt x="21" y="12"/>
                    <a:pt x="22" y="10"/>
                  </a:cubicBezTo>
                  <a:cubicBezTo>
                    <a:pt x="23" y="9"/>
                    <a:pt x="24" y="9"/>
                    <a:pt x="21" y="6"/>
                  </a:cubicBezTo>
                  <a:cubicBezTo>
                    <a:pt x="19" y="4"/>
                    <a:pt x="18" y="3"/>
                    <a:pt x="18" y="2"/>
                  </a:cubicBezTo>
                  <a:cubicBezTo>
                    <a:pt x="15" y="1"/>
                    <a:pt x="12" y="0"/>
                    <a:pt x="8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5" name="Freeform 775"/>
            <p:cNvSpPr>
              <a:spLocks/>
            </p:cNvSpPr>
            <p:nvPr/>
          </p:nvSpPr>
          <p:spPr bwMode="auto">
            <a:xfrm>
              <a:off x="1708150" y="3755033"/>
              <a:ext cx="169863" cy="136525"/>
            </a:xfrm>
            <a:custGeom>
              <a:avLst/>
              <a:gdLst/>
              <a:ahLst/>
              <a:cxnLst>
                <a:cxn ang="0">
                  <a:pos x="73" y="26"/>
                </a:cxn>
                <a:cxn ang="0">
                  <a:pos x="76" y="19"/>
                </a:cxn>
                <a:cxn ang="0">
                  <a:pos x="73" y="14"/>
                </a:cxn>
                <a:cxn ang="0">
                  <a:pos x="85" y="6"/>
                </a:cxn>
                <a:cxn ang="0">
                  <a:pos x="88" y="0"/>
                </a:cxn>
                <a:cxn ang="0">
                  <a:pos x="69" y="1"/>
                </a:cxn>
                <a:cxn ang="0">
                  <a:pos x="45" y="6"/>
                </a:cxn>
                <a:cxn ang="0">
                  <a:pos x="33" y="3"/>
                </a:cxn>
                <a:cxn ang="0">
                  <a:pos x="22" y="8"/>
                </a:cxn>
                <a:cxn ang="0">
                  <a:pos x="14" y="5"/>
                </a:cxn>
                <a:cxn ang="0">
                  <a:pos x="14" y="12"/>
                </a:cxn>
                <a:cxn ang="0">
                  <a:pos x="9" y="19"/>
                </a:cxn>
                <a:cxn ang="0">
                  <a:pos x="4" y="17"/>
                </a:cxn>
                <a:cxn ang="0">
                  <a:pos x="2" y="19"/>
                </a:cxn>
                <a:cxn ang="0">
                  <a:pos x="4" y="26"/>
                </a:cxn>
                <a:cxn ang="0">
                  <a:pos x="3" y="37"/>
                </a:cxn>
                <a:cxn ang="0">
                  <a:pos x="13" y="44"/>
                </a:cxn>
                <a:cxn ang="0">
                  <a:pos x="0" y="60"/>
                </a:cxn>
                <a:cxn ang="0">
                  <a:pos x="0" y="63"/>
                </a:cxn>
                <a:cxn ang="0">
                  <a:pos x="15" y="72"/>
                </a:cxn>
                <a:cxn ang="0">
                  <a:pos x="41" y="58"/>
                </a:cxn>
                <a:cxn ang="0">
                  <a:pos x="41" y="58"/>
                </a:cxn>
                <a:cxn ang="0">
                  <a:pos x="65" y="44"/>
                </a:cxn>
                <a:cxn ang="0">
                  <a:pos x="73" y="26"/>
                </a:cxn>
              </a:cxnLst>
              <a:rect l="0" t="0" r="r" b="b"/>
              <a:pathLst>
                <a:path w="89" h="72">
                  <a:moveTo>
                    <a:pt x="73" y="26"/>
                  </a:moveTo>
                  <a:cubicBezTo>
                    <a:pt x="75" y="22"/>
                    <a:pt x="77" y="22"/>
                    <a:pt x="76" y="19"/>
                  </a:cubicBezTo>
                  <a:cubicBezTo>
                    <a:pt x="74" y="17"/>
                    <a:pt x="71" y="17"/>
                    <a:pt x="73" y="14"/>
                  </a:cubicBezTo>
                  <a:cubicBezTo>
                    <a:pt x="76" y="10"/>
                    <a:pt x="81" y="9"/>
                    <a:pt x="85" y="6"/>
                  </a:cubicBezTo>
                  <a:cubicBezTo>
                    <a:pt x="89" y="3"/>
                    <a:pt x="88" y="0"/>
                    <a:pt x="88" y="0"/>
                  </a:cubicBezTo>
                  <a:cubicBezTo>
                    <a:pt x="87" y="0"/>
                    <a:pt x="74" y="1"/>
                    <a:pt x="69" y="1"/>
                  </a:cubicBezTo>
                  <a:cubicBezTo>
                    <a:pt x="64" y="1"/>
                    <a:pt x="51" y="7"/>
                    <a:pt x="45" y="6"/>
                  </a:cubicBezTo>
                  <a:cubicBezTo>
                    <a:pt x="39" y="6"/>
                    <a:pt x="33" y="3"/>
                    <a:pt x="33" y="3"/>
                  </a:cubicBezTo>
                  <a:cubicBezTo>
                    <a:pt x="33" y="3"/>
                    <a:pt x="26" y="8"/>
                    <a:pt x="22" y="8"/>
                  </a:cubicBezTo>
                  <a:cubicBezTo>
                    <a:pt x="18" y="8"/>
                    <a:pt x="16" y="3"/>
                    <a:pt x="14" y="5"/>
                  </a:cubicBezTo>
                  <a:cubicBezTo>
                    <a:pt x="12" y="7"/>
                    <a:pt x="16" y="12"/>
                    <a:pt x="14" y="12"/>
                  </a:cubicBezTo>
                  <a:cubicBezTo>
                    <a:pt x="12" y="13"/>
                    <a:pt x="12" y="17"/>
                    <a:pt x="9" y="19"/>
                  </a:cubicBezTo>
                  <a:cubicBezTo>
                    <a:pt x="8" y="20"/>
                    <a:pt x="6" y="18"/>
                    <a:pt x="4" y="17"/>
                  </a:cubicBezTo>
                  <a:cubicBezTo>
                    <a:pt x="4" y="18"/>
                    <a:pt x="3" y="18"/>
                    <a:pt x="2" y="19"/>
                  </a:cubicBezTo>
                  <a:cubicBezTo>
                    <a:pt x="2" y="22"/>
                    <a:pt x="4" y="23"/>
                    <a:pt x="4" y="26"/>
                  </a:cubicBezTo>
                  <a:cubicBezTo>
                    <a:pt x="4" y="29"/>
                    <a:pt x="5" y="33"/>
                    <a:pt x="3" y="37"/>
                  </a:cubicBezTo>
                  <a:cubicBezTo>
                    <a:pt x="7" y="38"/>
                    <a:pt x="12" y="41"/>
                    <a:pt x="13" y="44"/>
                  </a:cubicBezTo>
                  <a:cubicBezTo>
                    <a:pt x="15" y="48"/>
                    <a:pt x="0" y="60"/>
                    <a:pt x="0" y="60"/>
                  </a:cubicBezTo>
                  <a:cubicBezTo>
                    <a:pt x="0" y="60"/>
                    <a:pt x="0" y="61"/>
                    <a:pt x="0" y="63"/>
                  </a:cubicBezTo>
                  <a:cubicBezTo>
                    <a:pt x="0" y="63"/>
                    <a:pt x="11" y="72"/>
                    <a:pt x="15" y="72"/>
                  </a:cubicBezTo>
                  <a:cubicBezTo>
                    <a:pt x="17" y="72"/>
                    <a:pt x="29" y="65"/>
                    <a:pt x="41" y="58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51" y="53"/>
                    <a:pt x="61" y="46"/>
                    <a:pt x="65" y="44"/>
                  </a:cubicBezTo>
                  <a:cubicBezTo>
                    <a:pt x="75" y="38"/>
                    <a:pt x="72" y="30"/>
                    <a:pt x="73" y="2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6" name="Freeform 776"/>
            <p:cNvSpPr>
              <a:spLocks/>
            </p:cNvSpPr>
            <p:nvPr/>
          </p:nvSpPr>
          <p:spPr bwMode="auto">
            <a:xfrm>
              <a:off x="1785938" y="3748683"/>
              <a:ext cx="247650" cy="234950"/>
            </a:xfrm>
            <a:custGeom>
              <a:avLst/>
              <a:gdLst/>
              <a:ahLst/>
              <a:cxnLst>
                <a:cxn ang="0">
                  <a:pos x="121" y="94"/>
                </a:cxn>
                <a:cxn ang="0">
                  <a:pos x="117" y="87"/>
                </a:cxn>
                <a:cxn ang="0">
                  <a:pos x="113" y="76"/>
                </a:cxn>
                <a:cxn ang="0">
                  <a:pos x="97" y="64"/>
                </a:cxn>
                <a:cxn ang="0">
                  <a:pos x="93" y="57"/>
                </a:cxn>
                <a:cxn ang="0">
                  <a:pos x="88" y="44"/>
                </a:cxn>
                <a:cxn ang="0">
                  <a:pos x="96" y="32"/>
                </a:cxn>
                <a:cxn ang="0">
                  <a:pos x="96" y="25"/>
                </a:cxn>
                <a:cxn ang="0">
                  <a:pos x="87" y="17"/>
                </a:cxn>
                <a:cxn ang="0">
                  <a:pos x="83" y="9"/>
                </a:cxn>
                <a:cxn ang="0">
                  <a:pos x="81" y="4"/>
                </a:cxn>
                <a:cxn ang="0">
                  <a:pos x="73" y="6"/>
                </a:cxn>
                <a:cxn ang="0">
                  <a:pos x="69" y="1"/>
                </a:cxn>
                <a:cxn ang="0">
                  <a:pos x="62" y="3"/>
                </a:cxn>
                <a:cxn ang="0">
                  <a:pos x="56" y="1"/>
                </a:cxn>
                <a:cxn ang="0">
                  <a:pos x="47" y="3"/>
                </a:cxn>
                <a:cxn ang="0">
                  <a:pos x="44" y="9"/>
                </a:cxn>
                <a:cxn ang="0">
                  <a:pos x="32" y="17"/>
                </a:cxn>
                <a:cxn ang="0">
                  <a:pos x="35" y="22"/>
                </a:cxn>
                <a:cxn ang="0">
                  <a:pos x="32" y="29"/>
                </a:cxn>
                <a:cxn ang="0">
                  <a:pos x="24" y="47"/>
                </a:cxn>
                <a:cxn ang="0">
                  <a:pos x="0" y="61"/>
                </a:cxn>
                <a:cxn ang="0">
                  <a:pos x="6" y="77"/>
                </a:cxn>
                <a:cxn ang="0">
                  <a:pos x="22" y="81"/>
                </a:cxn>
                <a:cxn ang="0">
                  <a:pos x="40" y="91"/>
                </a:cxn>
                <a:cxn ang="0">
                  <a:pos x="78" y="121"/>
                </a:cxn>
                <a:cxn ang="0">
                  <a:pos x="102" y="123"/>
                </a:cxn>
                <a:cxn ang="0">
                  <a:pos x="110" y="109"/>
                </a:cxn>
                <a:cxn ang="0">
                  <a:pos x="120" y="108"/>
                </a:cxn>
                <a:cxn ang="0">
                  <a:pos x="121" y="109"/>
                </a:cxn>
                <a:cxn ang="0">
                  <a:pos x="130" y="112"/>
                </a:cxn>
                <a:cxn ang="0">
                  <a:pos x="122" y="102"/>
                </a:cxn>
                <a:cxn ang="0">
                  <a:pos x="121" y="94"/>
                </a:cxn>
              </a:cxnLst>
              <a:rect l="0" t="0" r="r" b="b"/>
              <a:pathLst>
                <a:path w="130" h="123">
                  <a:moveTo>
                    <a:pt x="121" y="94"/>
                  </a:moveTo>
                  <a:cubicBezTo>
                    <a:pt x="118" y="91"/>
                    <a:pt x="114" y="90"/>
                    <a:pt x="117" y="87"/>
                  </a:cubicBezTo>
                  <a:cubicBezTo>
                    <a:pt x="120" y="85"/>
                    <a:pt x="117" y="81"/>
                    <a:pt x="113" y="76"/>
                  </a:cubicBezTo>
                  <a:cubicBezTo>
                    <a:pt x="110" y="72"/>
                    <a:pt x="98" y="66"/>
                    <a:pt x="97" y="64"/>
                  </a:cubicBezTo>
                  <a:cubicBezTo>
                    <a:pt x="95" y="61"/>
                    <a:pt x="96" y="59"/>
                    <a:pt x="93" y="57"/>
                  </a:cubicBezTo>
                  <a:cubicBezTo>
                    <a:pt x="90" y="55"/>
                    <a:pt x="87" y="49"/>
                    <a:pt x="88" y="44"/>
                  </a:cubicBezTo>
                  <a:cubicBezTo>
                    <a:pt x="89" y="38"/>
                    <a:pt x="96" y="36"/>
                    <a:pt x="96" y="32"/>
                  </a:cubicBezTo>
                  <a:cubicBezTo>
                    <a:pt x="96" y="29"/>
                    <a:pt x="99" y="27"/>
                    <a:pt x="96" y="25"/>
                  </a:cubicBezTo>
                  <a:cubicBezTo>
                    <a:pt x="93" y="22"/>
                    <a:pt x="90" y="22"/>
                    <a:pt x="87" y="17"/>
                  </a:cubicBezTo>
                  <a:cubicBezTo>
                    <a:pt x="85" y="12"/>
                    <a:pt x="83" y="12"/>
                    <a:pt x="83" y="9"/>
                  </a:cubicBezTo>
                  <a:cubicBezTo>
                    <a:pt x="82" y="6"/>
                    <a:pt x="82" y="6"/>
                    <a:pt x="81" y="4"/>
                  </a:cubicBezTo>
                  <a:cubicBezTo>
                    <a:pt x="81" y="4"/>
                    <a:pt x="75" y="10"/>
                    <a:pt x="73" y="6"/>
                  </a:cubicBezTo>
                  <a:cubicBezTo>
                    <a:pt x="71" y="1"/>
                    <a:pt x="73" y="1"/>
                    <a:pt x="69" y="1"/>
                  </a:cubicBezTo>
                  <a:cubicBezTo>
                    <a:pt x="66" y="1"/>
                    <a:pt x="64" y="5"/>
                    <a:pt x="62" y="3"/>
                  </a:cubicBezTo>
                  <a:cubicBezTo>
                    <a:pt x="60" y="1"/>
                    <a:pt x="59" y="0"/>
                    <a:pt x="56" y="1"/>
                  </a:cubicBezTo>
                  <a:cubicBezTo>
                    <a:pt x="52" y="2"/>
                    <a:pt x="49" y="3"/>
                    <a:pt x="47" y="3"/>
                  </a:cubicBezTo>
                  <a:cubicBezTo>
                    <a:pt x="47" y="3"/>
                    <a:pt x="48" y="6"/>
                    <a:pt x="44" y="9"/>
                  </a:cubicBezTo>
                  <a:cubicBezTo>
                    <a:pt x="40" y="12"/>
                    <a:pt x="35" y="13"/>
                    <a:pt x="32" y="17"/>
                  </a:cubicBezTo>
                  <a:cubicBezTo>
                    <a:pt x="30" y="20"/>
                    <a:pt x="33" y="20"/>
                    <a:pt x="35" y="22"/>
                  </a:cubicBezTo>
                  <a:cubicBezTo>
                    <a:pt x="36" y="25"/>
                    <a:pt x="34" y="25"/>
                    <a:pt x="32" y="29"/>
                  </a:cubicBezTo>
                  <a:cubicBezTo>
                    <a:pt x="31" y="33"/>
                    <a:pt x="34" y="41"/>
                    <a:pt x="24" y="47"/>
                  </a:cubicBezTo>
                  <a:cubicBezTo>
                    <a:pt x="20" y="49"/>
                    <a:pt x="10" y="56"/>
                    <a:pt x="0" y="61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2" y="81"/>
                    <a:pt x="37" y="88"/>
                    <a:pt x="40" y="91"/>
                  </a:cubicBezTo>
                  <a:cubicBezTo>
                    <a:pt x="44" y="93"/>
                    <a:pt x="78" y="121"/>
                    <a:pt x="78" y="121"/>
                  </a:cubicBezTo>
                  <a:cubicBezTo>
                    <a:pt x="102" y="123"/>
                    <a:pt x="102" y="123"/>
                    <a:pt x="102" y="123"/>
                  </a:cubicBezTo>
                  <a:cubicBezTo>
                    <a:pt x="103" y="120"/>
                    <a:pt x="106" y="114"/>
                    <a:pt x="110" y="109"/>
                  </a:cubicBezTo>
                  <a:cubicBezTo>
                    <a:pt x="114" y="106"/>
                    <a:pt x="117" y="107"/>
                    <a:pt x="120" y="108"/>
                  </a:cubicBezTo>
                  <a:cubicBezTo>
                    <a:pt x="120" y="108"/>
                    <a:pt x="120" y="108"/>
                    <a:pt x="121" y="109"/>
                  </a:cubicBezTo>
                  <a:cubicBezTo>
                    <a:pt x="124" y="111"/>
                    <a:pt x="129" y="113"/>
                    <a:pt x="130" y="112"/>
                  </a:cubicBezTo>
                  <a:cubicBezTo>
                    <a:pt x="127" y="109"/>
                    <a:pt x="123" y="104"/>
                    <a:pt x="122" y="102"/>
                  </a:cubicBezTo>
                  <a:cubicBezTo>
                    <a:pt x="120" y="98"/>
                    <a:pt x="124" y="97"/>
                    <a:pt x="121" y="9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7" name="Freeform 777"/>
            <p:cNvSpPr>
              <a:spLocks/>
            </p:cNvSpPr>
            <p:nvPr/>
          </p:nvSpPr>
          <p:spPr bwMode="auto">
            <a:xfrm>
              <a:off x="1466850" y="3608983"/>
              <a:ext cx="474663" cy="184150"/>
            </a:xfrm>
            <a:custGeom>
              <a:avLst/>
              <a:gdLst/>
              <a:ahLst/>
              <a:cxnLst>
                <a:cxn ang="0">
                  <a:pos x="140" y="88"/>
                </a:cxn>
                <a:cxn ang="0">
                  <a:pos x="148" y="84"/>
                </a:cxn>
                <a:cxn ang="0">
                  <a:pos x="171" y="82"/>
                </a:cxn>
                <a:cxn ang="0">
                  <a:pos x="214" y="76"/>
                </a:cxn>
                <a:cxn ang="0">
                  <a:pos x="229" y="76"/>
                </a:cxn>
                <a:cxn ang="0">
                  <a:pos x="240" y="79"/>
                </a:cxn>
                <a:cxn ang="0">
                  <a:pos x="246" y="75"/>
                </a:cxn>
                <a:cxn ang="0">
                  <a:pos x="240" y="62"/>
                </a:cxn>
                <a:cxn ang="0">
                  <a:pos x="238" y="46"/>
                </a:cxn>
                <a:cxn ang="0">
                  <a:pos x="244" y="37"/>
                </a:cxn>
                <a:cxn ang="0">
                  <a:pos x="231" y="20"/>
                </a:cxn>
                <a:cxn ang="0">
                  <a:pos x="220" y="10"/>
                </a:cxn>
                <a:cxn ang="0">
                  <a:pos x="204" y="9"/>
                </a:cxn>
                <a:cxn ang="0">
                  <a:pos x="173" y="17"/>
                </a:cxn>
                <a:cxn ang="0">
                  <a:pos x="143" y="11"/>
                </a:cxn>
                <a:cxn ang="0">
                  <a:pos x="132" y="7"/>
                </a:cxn>
                <a:cxn ang="0">
                  <a:pos x="119" y="1"/>
                </a:cxn>
                <a:cxn ang="0">
                  <a:pos x="73" y="12"/>
                </a:cxn>
                <a:cxn ang="0">
                  <a:pos x="43" y="14"/>
                </a:cxn>
                <a:cxn ang="0">
                  <a:pos x="45" y="19"/>
                </a:cxn>
                <a:cxn ang="0">
                  <a:pos x="39" y="25"/>
                </a:cxn>
                <a:cxn ang="0">
                  <a:pos x="16" y="25"/>
                </a:cxn>
                <a:cxn ang="0">
                  <a:pos x="4" y="32"/>
                </a:cxn>
                <a:cxn ang="0">
                  <a:pos x="7" y="41"/>
                </a:cxn>
                <a:cxn ang="0">
                  <a:pos x="11" y="42"/>
                </a:cxn>
                <a:cxn ang="0">
                  <a:pos x="12" y="45"/>
                </a:cxn>
                <a:cxn ang="0">
                  <a:pos x="12" y="56"/>
                </a:cxn>
                <a:cxn ang="0">
                  <a:pos x="6" y="59"/>
                </a:cxn>
                <a:cxn ang="0">
                  <a:pos x="11" y="65"/>
                </a:cxn>
                <a:cxn ang="0">
                  <a:pos x="20" y="73"/>
                </a:cxn>
                <a:cxn ang="0">
                  <a:pos x="16" y="80"/>
                </a:cxn>
                <a:cxn ang="0">
                  <a:pos x="24" y="81"/>
                </a:cxn>
                <a:cxn ang="0">
                  <a:pos x="26" y="81"/>
                </a:cxn>
                <a:cxn ang="0">
                  <a:pos x="24" y="93"/>
                </a:cxn>
                <a:cxn ang="0">
                  <a:pos x="32" y="82"/>
                </a:cxn>
                <a:cxn ang="0">
                  <a:pos x="60" y="87"/>
                </a:cxn>
                <a:cxn ang="0">
                  <a:pos x="89" y="92"/>
                </a:cxn>
                <a:cxn ang="0">
                  <a:pos x="118" y="82"/>
                </a:cxn>
                <a:cxn ang="0">
                  <a:pos x="132" y="81"/>
                </a:cxn>
                <a:cxn ang="0">
                  <a:pos x="132" y="92"/>
                </a:cxn>
                <a:cxn ang="0">
                  <a:pos x="135" y="95"/>
                </a:cxn>
              </a:cxnLst>
              <a:rect l="0" t="0" r="r" b="b"/>
              <a:pathLst>
                <a:path w="248" h="96">
                  <a:moveTo>
                    <a:pt x="135" y="95"/>
                  </a:moveTo>
                  <a:cubicBezTo>
                    <a:pt x="138" y="93"/>
                    <a:pt x="138" y="89"/>
                    <a:pt x="140" y="88"/>
                  </a:cubicBezTo>
                  <a:cubicBezTo>
                    <a:pt x="142" y="88"/>
                    <a:pt x="138" y="83"/>
                    <a:pt x="140" y="81"/>
                  </a:cubicBezTo>
                  <a:cubicBezTo>
                    <a:pt x="142" y="79"/>
                    <a:pt x="144" y="84"/>
                    <a:pt x="148" y="84"/>
                  </a:cubicBezTo>
                  <a:cubicBezTo>
                    <a:pt x="152" y="84"/>
                    <a:pt x="159" y="79"/>
                    <a:pt x="159" y="79"/>
                  </a:cubicBezTo>
                  <a:cubicBezTo>
                    <a:pt x="159" y="79"/>
                    <a:pt x="165" y="82"/>
                    <a:pt x="171" y="82"/>
                  </a:cubicBezTo>
                  <a:cubicBezTo>
                    <a:pt x="177" y="83"/>
                    <a:pt x="190" y="77"/>
                    <a:pt x="195" y="77"/>
                  </a:cubicBezTo>
                  <a:cubicBezTo>
                    <a:pt x="200" y="77"/>
                    <a:pt x="213" y="76"/>
                    <a:pt x="214" y="76"/>
                  </a:cubicBezTo>
                  <a:cubicBezTo>
                    <a:pt x="216" y="76"/>
                    <a:pt x="219" y="75"/>
                    <a:pt x="223" y="74"/>
                  </a:cubicBezTo>
                  <a:cubicBezTo>
                    <a:pt x="226" y="73"/>
                    <a:pt x="227" y="74"/>
                    <a:pt x="229" y="76"/>
                  </a:cubicBezTo>
                  <a:cubicBezTo>
                    <a:pt x="231" y="78"/>
                    <a:pt x="233" y="74"/>
                    <a:pt x="236" y="74"/>
                  </a:cubicBezTo>
                  <a:cubicBezTo>
                    <a:pt x="240" y="74"/>
                    <a:pt x="238" y="74"/>
                    <a:pt x="240" y="79"/>
                  </a:cubicBezTo>
                  <a:cubicBezTo>
                    <a:pt x="242" y="83"/>
                    <a:pt x="248" y="77"/>
                    <a:pt x="248" y="77"/>
                  </a:cubicBezTo>
                  <a:cubicBezTo>
                    <a:pt x="247" y="76"/>
                    <a:pt x="247" y="76"/>
                    <a:pt x="246" y="75"/>
                  </a:cubicBezTo>
                  <a:cubicBezTo>
                    <a:pt x="244" y="72"/>
                    <a:pt x="248" y="71"/>
                    <a:pt x="245" y="67"/>
                  </a:cubicBezTo>
                  <a:cubicBezTo>
                    <a:pt x="241" y="63"/>
                    <a:pt x="239" y="65"/>
                    <a:pt x="240" y="62"/>
                  </a:cubicBezTo>
                  <a:cubicBezTo>
                    <a:pt x="241" y="59"/>
                    <a:pt x="243" y="62"/>
                    <a:pt x="241" y="56"/>
                  </a:cubicBezTo>
                  <a:cubicBezTo>
                    <a:pt x="238" y="49"/>
                    <a:pt x="238" y="50"/>
                    <a:pt x="238" y="46"/>
                  </a:cubicBezTo>
                  <a:cubicBezTo>
                    <a:pt x="238" y="41"/>
                    <a:pt x="240" y="43"/>
                    <a:pt x="241" y="41"/>
                  </a:cubicBezTo>
                  <a:cubicBezTo>
                    <a:pt x="242" y="40"/>
                    <a:pt x="243" y="38"/>
                    <a:pt x="244" y="37"/>
                  </a:cubicBezTo>
                  <a:cubicBezTo>
                    <a:pt x="242" y="34"/>
                    <a:pt x="240" y="30"/>
                    <a:pt x="237" y="28"/>
                  </a:cubicBezTo>
                  <a:cubicBezTo>
                    <a:pt x="232" y="25"/>
                    <a:pt x="231" y="22"/>
                    <a:pt x="231" y="20"/>
                  </a:cubicBezTo>
                  <a:cubicBezTo>
                    <a:pt x="231" y="17"/>
                    <a:pt x="228" y="15"/>
                    <a:pt x="227" y="13"/>
                  </a:cubicBezTo>
                  <a:cubicBezTo>
                    <a:pt x="226" y="12"/>
                    <a:pt x="227" y="10"/>
                    <a:pt x="220" y="10"/>
                  </a:cubicBezTo>
                  <a:cubicBezTo>
                    <a:pt x="216" y="10"/>
                    <a:pt x="210" y="9"/>
                    <a:pt x="205" y="7"/>
                  </a:cubicBezTo>
                  <a:cubicBezTo>
                    <a:pt x="205" y="8"/>
                    <a:pt x="205" y="9"/>
                    <a:pt x="204" y="9"/>
                  </a:cubicBezTo>
                  <a:cubicBezTo>
                    <a:pt x="202" y="11"/>
                    <a:pt x="190" y="17"/>
                    <a:pt x="187" y="17"/>
                  </a:cubicBezTo>
                  <a:cubicBezTo>
                    <a:pt x="184" y="17"/>
                    <a:pt x="177" y="17"/>
                    <a:pt x="173" y="17"/>
                  </a:cubicBezTo>
                  <a:cubicBezTo>
                    <a:pt x="169" y="17"/>
                    <a:pt x="154" y="17"/>
                    <a:pt x="152" y="16"/>
                  </a:cubicBezTo>
                  <a:cubicBezTo>
                    <a:pt x="149" y="15"/>
                    <a:pt x="144" y="11"/>
                    <a:pt x="143" y="11"/>
                  </a:cubicBezTo>
                  <a:cubicBezTo>
                    <a:pt x="142" y="11"/>
                    <a:pt x="141" y="13"/>
                    <a:pt x="138" y="12"/>
                  </a:cubicBezTo>
                  <a:cubicBezTo>
                    <a:pt x="134" y="10"/>
                    <a:pt x="137" y="9"/>
                    <a:pt x="132" y="7"/>
                  </a:cubicBezTo>
                  <a:cubicBezTo>
                    <a:pt x="128" y="6"/>
                    <a:pt x="125" y="7"/>
                    <a:pt x="123" y="5"/>
                  </a:cubicBezTo>
                  <a:cubicBezTo>
                    <a:pt x="121" y="3"/>
                    <a:pt x="120" y="0"/>
                    <a:pt x="119" y="1"/>
                  </a:cubicBezTo>
                  <a:cubicBezTo>
                    <a:pt x="118" y="1"/>
                    <a:pt x="98" y="1"/>
                    <a:pt x="94" y="1"/>
                  </a:cubicBezTo>
                  <a:cubicBezTo>
                    <a:pt x="91" y="2"/>
                    <a:pt x="78" y="10"/>
                    <a:pt x="73" y="12"/>
                  </a:cubicBezTo>
                  <a:cubicBezTo>
                    <a:pt x="69" y="15"/>
                    <a:pt x="56" y="13"/>
                    <a:pt x="51" y="13"/>
                  </a:cubicBezTo>
                  <a:cubicBezTo>
                    <a:pt x="46" y="13"/>
                    <a:pt x="44" y="13"/>
                    <a:pt x="43" y="14"/>
                  </a:cubicBezTo>
                  <a:cubicBezTo>
                    <a:pt x="42" y="15"/>
                    <a:pt x="40" y="16"/>
                    <a:pt x="43" y="17"/>
                  </a:cubicBezTo>
                  <a:cubicBezTo>
                    <a:pt x="45" y="18"/>
                    <a:pt x="47" y="18"/>
                    <a:pt x="45" y="19"/>
                  </a:cubicBezTo>
                  <a:cubicBezTo>
                    <a:pt x="43" y="20"/>
                    <a:pt x="39" y="20"/>
                    <a:pt x="39" y="21"/>
                  </a:cubicBezTo>
                  <a:cubicBezTo>
                    <a:pt x="39" y="23"/>
                    <a:pt x="41" y="24"/>
                    <a:pt x="39" y="25"/>
                  </a:cubicBezTo>
                  <a:cubicBezTo>
                    <a:pt x="37" y="25"/>
                    <a:pt x="26" y="24"/>
                    <a:pt x="24" y="25"/>
                  </a:cubicBezTo>
                  <a:cubicBezTo>
                    <a:pt x="22" y="26"/>
                    <a:pt x="19" y="25"/>
                    <a:pt x="16" y="25"/>
                  </a:cubicBezTo>
                  <a:cubicBezTo>
                    <a:pt x="13" y="25"/>
                    <a:pt x="8" y="24"/>
                    <a:pt x="7" y="25"/>
                  </a:cubicBezTo>
                  <a:cubicBezTo>
                    <a:pt x="5" y="26"/>
                    <a:pt x="7" y="30"/>
                    <a:pt x="4" y="32"/>
                  </a:cubicBezTo>
                  <a:cubicBezTo>
                    <a:pt x="2" y="34"/>
                    <a:pt x="0" y="37"/>
                    <a:pt x="2" y="38"/>
                  </a:cubicBezTo>
                  <a:cubicBezTo>
                    <a:pt x="4" y="39"/>
                    <a:pt x="6" y="42"/>
                    <a:pt x="7" y="41"/>
                  </a:cubicBezTo>
                  <a:cubicBezTo>
                    <a:pt x="8" y="40"/>
                    <a:pt x="11" y="37"/>
                    <a:pt x="12" y="39"/>
                  </a:cubicBezTo>
                  <a:cubicBezTo>
                    <a:pt x="12" y="40"/>
                    <a:pt x="13" y="41"/>
                    <a:pt x="11" y="42"/>
                  </a:cubicBezTo>
                  <a:cubicBezTo>
                    <a:pt x="9" y="43"/>
                    <a:pt x="6" y="45"/>
                    <a:pt x="7" y="46"/>
                  </a:cubicBezTo>
                  <a:cubicBezTo>
                    <a:pt x="7" y="47"/>
                    <a:pt x="11" y="45"/>
                    <a:pt x="12" y="45"/>
                  </a:cubicBezTo>
                  <a:cubicBezTo>
                    <a:pt x="13" y="46"/>
                    <a:pt x="11" y="47"/>
                    <a:pt x="11" y="50"/>
                  </a:cubicBezTo>
                  <a:cubicBezTo>
                    <a:pt x="11" y="53"/>
                    <a:pt x="16" y="55"/>
                    <a:pt x="12" y="56"/>
                  </a:cubicBezTo>
                  <a:cubicBezTo>
                    <a:pt x="9" y="56"/>
                    <a:pt x="8" y="51"/>
                    <a:pt x="7" y="53"/>
                  </a:cubicBezTo>
                  <a:cubicBezTo>
                    <a:pt x="6" y="56"/>
                    <a:pt x="5" y="58"/>
                    <a:pt x="6" y="59"/>
                  </a:cubicBezTo>
                  <a:cubicBezTo>
                    <a:pt x="7" y="61"/>
                    <a:pt x="8" y="59"/>
                    <a:pt x="11" y="60"/>
                  </a:cubicBezTo>
                  <a:cubicBezTo>
                    <a:pt x="13" y="61"/>
                    <a:pt x="11" y="62"/>
                    <a:pt x="11" y="65"/>
                  </a:cubicBezTo>
                  <a:cubicBezTo>
                    <a:pt x="11" y="68"/>
                    <a:pt x="6" y="67"/>
                    <a:pt x="12" y="69"/>
                  </a:cubicBezTo>
                  <a:cubicBezTo>
                    <a:pt x="18" y="71"/>
                    <a:pt x="20" y="71"/>
                    <a:pt x="20" y="73"/>
                  </a:cubicBezTo>
                  <a:cubicBezTo>
                    <a:pt x="20" y="74"/>
                    <a:pt x="21" y="76"/>
                    <a:pt x="19" y="77"/>
                  </a:cubicBezTo>
                  <a:cubicBezTo>
                    <a:pt x="18" y="78"/>
                    <a:pt x="15" y="81"/>
                    <a:pt x="16" y="80"/>
                  </a:cubicBezTo>
                  <a:cubicBezTo>
                    <a:pt x="17" y="80"/>
                    <a:pt x="21" y="77"/>
                    <a:pt x="22" y="78"/>
                  </a:cubicBezTo>
                  <a:cubicBezTo>
                    <a:pt x="23" y="78"/>
                    <a:pt x="26" y="81"/>
                    <a:pt x="24" y="81"/>
                  </a:cubicBezTo>
                  <a:cubicBezTo>
                    <a:pt x="21" y="81"/>
                    <a:pt x="18" y="82"/>
                    <a:pt x="20" y="82"/>
                  </a:cubicBezTo>
                  <a:cubicBezTo>
                    <a:pt x="22" y="82"/>
                    <a:pt x="26" y="81"/>
                    <a:pt x="26" y="81"/>
                  </a:cubicBezTo>
                  <a:cubicBezTo>
                    <a:pt x="26" y="81"/>
                    <a:pt x="27" y="85"/>
                    <a:pt x="25" y="87"/>
                  </a:cubicBezTo>
                  <a:cubicBezTo>
                    <a:pt x="23" y="90"/>
                    <a:pt x="21" y="93"/>
                    <a:pt x="24" y="93"/>
                  </a:cubicBezTo>
                  <a:cubicBezTo>
                    <a:pt x="26" y="93"/>
                    <a:pt x="28" y="95"/>
                    <a:pt x="29" y="90"/>
                  </a:cubicBezTo>
                  <a:cubicBezTo>
                    <a:pt x="30" y="86"/>
                    <a:pt x="29" y="82"/>
                    <a:pt x="32" y="82"/>
                  </a:cubicBezTo>
                  <a:cubicBezTo>
                    <a:pt x="35" y="82"/>
                    <a:pt x="43" y="87"/>
                    <a:pt x="46" y="89"/>
                  </a:cubicBezTo>
                  <a:cubicBezTo>
                    <a:pt x="48" y="91"/>
                    <a:pt x="59" y="90"/>
                    <a:pt x="60" y="87"/>
                  </a:cubicBezTo>
                  <a:cubicBezTo>
                    <a:pt x="60" y="84"/>
                    <a:pt x="59" y="79"/>
                    <a:pt x="67" y="82"/>
                  </a:cubicBezTo>
                  <a:cubicBezTo>
                    <a:pt x="75" y="85"/>
                    <a:pt x="84" y="94"/>
                    <a:pt x="89" y="92"/>
                  </a:cubicBezTo>
                  <a:cubicBezTo>
                    <a:pt x="94" y="91"/>
                    <a:pt x="107" y="86"/>
                    <a:pt x="110" y="84"/>
                  </a:cubicBezTo>
                  <a:cubicBezTo>
                    <a:pt x="112" y="82"/>
                    <a:pt x="114" y="80"/>
                    <a:pt x="118" y="82"/>
                  </a:cubicBezTo>
                  <a:cubicBezTo>
                    <a:pt x="122" y="83"/>
                    <a:pt x="124" y="85"/>
                    <a:pt x="126" y="83"/>
                  </a:cubicBezTo>
                  <a:cubicBezTo>
                    <a:pt x="128" y="81"/>
                    <a:pt x="131" y="80"/>
                    <a:pt x="132" y="81"/>
                  </a:cubicBezTo>
                  <a:cubicBezTo>
                    <a:pt x="133" y="83"/>
                    <a:pt x="131" y="85"/>
                    <a:pt x="130" y="87"/>
                  </a:cubicBezTo>
                  <a:cubicBezTo>
                    <a:pt x="130" y="88"/>
                    <a:pt x="132" y="91"/>
                    <a:pt x="132" y="92"/>
                  </a:cubicBezTo>
                  <a:cubicBezTo>
                    <a:pt x="132" y="93"/>
                    <a:pt x="131" y="93"/>
                    <a:pt x="130" y="93"/>
                  </a:cubicBezTo>
                  <a:cubicBezTo>
                    <a:pt x="132" y="94"/>
                    <a:pt x="134" y="96"/>
                    <a:pt x="135" y="9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8" name="Freeform 778"/>
            <p:cNvSpPr>
              <a:spLocks/>
            </p:cNvSpPr>
            <p:nvPr/>
          </p:nvSpPr>
          <p:spPr bwMode="auto">
            <a:xfrm>
              <a:off x="1681163" y="3894733"/>
              <a:ext cx="528637" cy="422275"/>
            </a:xfrm>
            <a:custGeom>
              <a:avLst/>
              <a:gdLst/>
              <a:ahLst/>
              <a:cxnLst>
                <a:cxn ang="0">
                  <a:pos x="172" y="52"/>
                </a:cxn>
                <a:cxn ang="0">
                  <a:pos x="168" y="46"/>
                </a:cxn>
                <a:cxn ang="0">
                  <a:pos x="133" y="44"/>
                </a:cxn>
                <a:cxn ang="0">
                  <a:pos x="95" y="14"/>
                </a:cxn>
                <a:cxn ang="0">
                  <a:pos x="77" y="4"/>
                </a:cxn>
                <a:cxn ang="0">
                  <a:pos x="61" y="0"/>
                </a:cxn>
                <a:cxn ang="0">
                  <a:pos x="35" y="9"/>
                </a:cxn>
                <a:cxn ang="0">
                  <a:pos x="44" y="23"/>
                </a:cxn>
                <a:cxn ang="0">
                  <a:pos x="35" y="32"/>
                </a:cxn>
                <a:cxn ang="0">
                  <a:pos x="28" y="32"/>
                </a:cxn>
                <a:cxn ang="0">
                  <a:pos x="19" y="42"/>
                </a:cxn>
                <a:cxn ang="0">
                  <a:pos x="4" y="37"/>
                </a:cxn>
                <a:cxn ang="0">
                  <a:pos x="2" y="49"/>
                </a:cxn>
                <a:cxn ang="0">
                  <a:pos x="1" y="52"/>
                </a:cxn>
                <a:cxn ang="0">
                  <a:pos x="3" y="57"/>
                </a:cxn>
                <a:cxn ang="0">
                  <a:pos x="12" y="66"/>
                </a:cxn>
                <a:cxn ang="0">
                  <a:pos x="31" y="98"/>
                </a:cxn>
                <a:cxn ang="0">
                  <a:pos x="35" y="107"/>
                </a:cxn>
                <a:cxn ang="0">
                  <a:pos x="47" y="117"/>
                </a:cxn>
                <a:cxn ang="0">
                  <a:pos x="58" y="136"/>
                </a:cxn>
                <a:cxn ang="0">
                  <a:pos x="61" y="157"/>
                </a:cxn>
                <a:cxn ang="0">
                  <a:pos x="78" y="174"/>
                </a:cxn>
                <a:cxn ang="0">
                  <a:pos x="93" y="199"/>
                </a:cxn>
                <a:cxn ang="0">
                  <a:pos x="105" y="215"/>
                </a:cxn>
                <a:cxn ang="0">
                  <a:pos x="107" y="221"/>
                </a:cxn>
                <a:cxn ang="0">
                  <a:pos x="111" y="219"/>
                </a:cxn>
                <a:cxn ang="0">
                  <a:pos x="116" y="208"/>
                </a:cxn>
                <a:cxn ang="0">
                  <a:pos x="125" y="209"/>
                </a:cxn>
                <a:cxn ang="0">
                  <a:pos x="158" y="210"/>
                </a:cxn>
                <a:cxn ang="0">
                  <a:pos x="164" y="212"/>
                </a:cxn>
                <a:cxn ang="0">
                  <a:pos x="191" y="191"/>
                </a:cxn>
                <a:cxn ang="0">
                  <a:pos x="216" y="189"/>
                </a:cxn>
                <a:cxn ang="0">
                  <a:pos x="270" y="173"/>
                </a:cxn>
                <a:cxn ang="0">
                  <a:pos x="276" y="147"/>
                </a:cxn>
                <a:cxn ang="0">
                  <a:pos x="271" y="136"/>
                </a:cxn>
                <a:cxn ang="0">
                  <a:pos x="238" y="133"/>
                </a:cxn>
                <a:cxn ang="0">
                  <a:pos x="228" y="118"/>
                </a:cxn>
                <a:cxn ang="0">
                  <a:pos x="220" y="112"/>
                </a:cxn>
                <a:cxn ang="0">
                  <a:pos x="220" y="109"/>
                </a:cxn>
                <a:cxn ang="0">
                  <a:pos x="212" y="102"/>
                </a:cxn>
                <a:cxn ang="0">
                  <a:pos x="212" y="102"/>
                </a:cxn>
                <a:cxn ang="0">
                  <a:pos x="212" y="103"/>
                </a:cxn>
                <a:cxn ang="0">
                  <a:pos x="201" y="87"/>
                </a:cxn>
                <a:cxn ang="0">
                  <a:pos x="206" y="83"/>
                </a:cxn>
                <a:cxn ang="0">
                  <a:pos x="205" y="78"/>
                </a:cxn>
                <a:cxn ang="0">
                  <a:pos x="197" y="73"/>
                </a:cxn>
                <a:cxn ang="0">
                  <a:pos x="192" y="71"/>
                </a:cxn>
                <a:cxn ang="0">
                  <a:pos x="182" y="53"/>
                </a:cxn>
                <a:cxn ang="0">
                  <a:pos x="182" y="53"/>
                </a:cxn>
                <a:cxn ang="0">
                  <a:pos x="172" y="52"/>
                </a:cxn>
              </a:cxnLst>
              <a:rect l="0" t="0" r="r" b="b"/>
              <a:pathLst>
                <a:path w="277" h="221">
                  <a:moveTo>
                    <a:pt x="172" y="52"/>
                  </a:moveTo>
                  <a:cubicBezTo>
                    <a:pt x="168" y="46"/>
                    <a:pt x="168" y="46"/>
                    <a:pt x="168" y="46"/>
                  </a:cubicBezTo>
                  <a:cubicBezTo>
                    <a:pt x="133" y="44"/>
                    <a:pt x="133" y="44"/>
                    <a:pt x="133" y="44"/>
                  </a:cubicBezTo>
                  <a:cubicBezTo>
                    <a:pt x="133" y="44"/>
                    <a:pt x="99" y="16"/>
                    <a:pt x="95" y="14"/>
                  </a:cubicBezTo>
                  <a:cubicBezTo>
                    <a:pt x="92" y="11"/>
                    <a:pt x="77" y="4"/>
                    <a:pt x="77" y="4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40" y="17"/>
                    <a:pt x="44" y="23"/>
                  </a:cubicBezTo>
                  <a:cubicBezTo>
                    <a:pt x="47" y="29"/>
                    <a:pt x="38" y="30"/>
                    <a:pt x="35" y="32"/>
                  </a:cubicBezTo>
                  <a:cubicBezTo>
                    <a:pt x="33" y="35"/>
                    <a:pt x="32" y="32"/>
                    <a:pt x="28" y="32"/>
                  </a:cubicBezTo>
                  <a:cubicBezTo>
                    <a:pt x="24" y="32"/>
                    <a:pt x="24" y="42"/>
                    <a:pt x="19" y="42"/>
                  </a:cubicBezTo>
                  <a:cubicBezTo>
                    <a:pt x="15" y="42"/>
                    <a:pt x="8" y="39"/>
                    <a:pt x="4" y="37"/>
                  </a:cubicBezTo>
                  <a:cubicBezTo>
                    <a:pt x="3" y="41"/>
                    <a:pt x="2" y="45"/>
                    <a:pt x="2" y="49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5"/>
                    <a:pt x="1" y="58"/>
                    <a:pt x="3" y="57"/>
                  </a:cubicBezTo>
                  <a:cubicBezTo>
                    <a:pt x="5" y="56"/>
                    <a:pt x="9" y="61"/>
                    <a:pt x="12" y="66"/>
                  </a:cubicBezTo>
                  <a:cubicBezTo>
                    <a:pt x="15" y="71"/>
                    <a:pt x="30" y="95"/>
                    <a:pt x="31" y="98"/>
                  </a:cubicBezTo>
                  <a:cubicBezTo>
                    <a:pt x="32" y="100"/>
                    <a:pt x="34" y="103"/>
                    <a:pt x="35" y="107"/>
                  </a:cubicBezTo>
                  <a:cubicBezTo>
                    <a:pt x="36" y="110"/>
                    <a:pt x="44" y="115"/>
                    <a:pt x="47" y="117"/>
                  </a:cubicBezTo>
                  <a:cubicBezTo>
                    <a:pt x="50" y="119"/>
                    <a:pt x="56" y="128"/>
                    <a:pt x="58" y="136"/>
                  </a:cubicBezTo>
                  <a:cubicBezTo>
                    <a:pt x="60" y="143"/>
                    <a:pt x="57" y="151"/>
                    <a:pt x="61" y="157"/>
                  </a:cubicBezTo>
                  <a:cubicBezTo>
                    <a:pt x="64" y="164"/>
                    <a:pt x="75" y="172"/>
                    <a:pt x="78" y="174"/>
                  </a:cubicBezTo>
                  <a:cubicBezTo>
                    <a:pt x="81" y="175"/>
                    <a:pt x="88" y="192"/>
                    <a:pt x="93" y="199"/>
                  </a:cubicBezTo>
                  <a:cubicBezTo>
                    <a:pt x="97" y="206"/>
                    <a:pt x="104" y="211"/>
                    <a:pt x="105" y="215"/>
                  </a:cubicBezTo>
                  <a:cubicBezTo>
                    <a:pt x="106" y="217"/>
                    <a:pt x="107" y="219"/>
                    <a:pt x="107" y="221"/>
                  </a:cubicBezTo>
                  <a:cubicBezTo>
                    <a:pt x="109" y="221"/>
                    <a:pt x="111" y="221"/>
                    <a:pt x="111" y="219"/>
                  </a:cubicBezTo>
                  <a:cubicBezTo>
                    <a:pt x="112" y="214"/>
                    <a:pt x="112" y="209"/>
                    <a:pt x="116" y="208"/>
                  </a:cubicBezTo>
                  <a:cubicBezTo>
                    <a:pt x="119" y="208"/>
                    <a:pt x="120" y="209"/>
                    <a:pt x="125" y="209"/>
                  </a:cubicBezTo>
                  <a:cubicBezTo>
                    <a:pt x="131" y="209"/>
                    <a:pt x="155" y="209"/>
                    <a:pt x="158" y="210"/>
                  </a:cubicBezTo>
                  <a:cubicBezTo>
                    <a:pt x="160" y="212"/>
                    <a:pt x="160" y="213"/>
                    <a:pt x="164" y="212"/>
                  </a:cubicBezTo>
                  <a:cubicBezTo>
                    <a:pt x="167" y="212"/>
                    <a:pt x="177" y="191"/>
                    <a:pt x="191" y="191"/>
                  </a:cubicBezTo>
                  <a:cubicBezTo>
                    <a:pt x="204" y="191"/>
                    <a:pt x="210" y="191"/>
                    <a:pt x="216" y="189"/>
                  </a:cubicBezTo>
                  <a:cubicBezTo>
                    <a:pt x="223" y="187"/>
                    <a:pt x="270" y="173"/>
                    <a:pt x="270" y="173"/>
                  </a:cubicBezTo>
                  <a:cubicBezTo>
                    <a:pt x="270" y="173"/>
                    <a:pt x="277" y="152"/>
                    <a:pt x="276" y="147"/>
                  </a:cubicBezTo>
                  <a:cubicBezTo>
                    <a:pt x="274" y="141"/>
                    <a:pt x="271" y="136"/>
                    <a:pt x="271" y="136"/>
                  </a:cubicBezTo>
                  <a:cubicBezTo>
                    <a:pt x="238" y="133"/>
                    <a:pt x="238" y="133"/>
                    <a:pt x="238" y="133"/>
                  </a:cubicBezTo>
                  <a:cubicBezTo>
                    <a:pt x="228" y="118"/>
                    <a:pt x="228" y="118"/>
                    <a:pt x="228" y="118"/>
                  </a:cubicBezTo>
                  <a:cubicBezTo>
                    <a:pt x="225" y="115"/>
                    <a:pt x="224" y="113"/>
                    <a:pt x="220" y="112"/>
                  </a:cubicBezTo>
                  <a:cubicBezTo>
                    <a:pt x="219" y="111"/>
                    <a:pt x="219" y="110"/>
                    <a:pt x="220" y="109"/>
                  </a:cubicBezTo>
                  <a:cubicBezTo>
                    <a:pt x="218" y="108"/>
                    <a:pt x="215" y="105"/>
                    <a:pt x="212" y="102"/>
                  </a:cubicBezTo>
                  <a:cubicBezTo>
                    <a:pt x="212" y="102"/>
                    <a:pt x="212" y="102"/>
                    <a:pt x="212" y="102"/>
                  </a:cubicBezTo>
                  <a:cubicBezTo>
                    <a:pt x="212" y="103"/>
                    <a:pt x="212" y="104"/>
                    <a:pt x="212" y="103"/>
                  </a:cubicBezTo>
                  <a:cubicBezTo>
                    <a:pt x="211" y="102"/>
                    <a:pt x="202" y="90"/>
                    <a:pt x="201" y="87"/>
                  </a:cubicBezTo>
                  <a:cubicBezTo>
                    <a:pt x="201" y="85"/>
                    <a:pt x="205" y="85"/>
                    <a:pt x="206" y="83"/>
                  </a:cubicBezTo>
                  <a:cubicBezTo>
                    <a:pt x="206" y="81"/>
                    <a:pt x="208" y="80"/>
                    <a:pt x="205" y="78"/>
                  </a:cubicBezTo>
                  <a:cubicBezTo>
                    <a:pt x="202" y="77"/>
                    <a:pt x="197" y="76"/>
                    <a:pt x="197" y="73"/>
                  </a:cubicBezTo>
                  <a:cubicBezTo>
                    <a:pt x="197" y="70"/>
                    <a:pt x="194" y="73"/>
                    <a:pt x="192" y="71"/>
                  </a:cubicBezTo>
                  <a:cubicBezTo>
                    <a:pt x="190" y="69"/>
                    <a:pt x="185" y="60"/>
                    <a:pt x="182" y="5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72" y="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9" name="Freeform 779"/>
            <p:cNvSpPr>
              <a:spLocks/>
            </p:cNvSpPr>
            <p:nvPr/>
          </p:nvSpPr>
          <p:spPr bwMode="auto">
            <a:xfrm>
              <a:off x="1689100" y="3864570"/>
              <a:ext cx="107950" cy="111125"/>
            </a:xfrm>
            <a:custGeom>
              <a:avLst/>
              <a:gdLst/>
              <a:ahLst/>
              <a:cxnLst>
                <a:cxn ang="0">
                  <a:pos x="15" y="58"/>
                </a:cxn>
                <a:cxn ang="0">
                  <a:pos x="24" y="48"/>
                </a:cxn>
                <a:cxn ang="0">
                  <a:pos x="31" y="48"/>
                </a:cxn>
                <a:cxn ang="0">
                  <a:pos x="40" y="39"/>
                </a:cxn>
                <a:cxn ang="0">
                  <a:pos x="31" y="25"/>
                </a:cxn>
                <a:cxn ang="0">
                  <a:pos x="57" y="16"/>
                </a:cxn>
                <a:cxn ang="0">
                  <a:pos x="51" y="0"/>
                </a:cxn>
                <a:cxn ang="0">
                  <a:pos x="25" y="14"/>
                </a:cxn>
                <a:cxn ang="0">
                  <a:pos x="10" y="5"/>
                </a:cxn>
                <a:cxn ang="0">
                  <a:pos x="10" y="11"/>
                </a:cxn>
                <a:cxn ang="0">
                  <a:pos x="8" y="30"/>
                </a:cxn>
                <a:cxn ang="0">
                  <a:pos x="1" y="47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15" y="58"/>
                </a:cxn>
              </a:cxnLst>
              <a:rect l="0" t="0" r="r" b="b"/>
              <a:pathLst>
                <a:path w="57" h="58">
                  <a:moveTo>
                    <a:pt x="15" y="58"/>
                  </a:moveTo>
                  <a:cubicBezTo>
                    <a:pt x="20" y="58"/>
                    <a:pt x="20" y="48"/>
                    <a:pt x="24" y="48"/>
                  </a:cubicBezTo>
                  <a:cubicBezTo>
                    <a:pt x="28" y="48"/>
                    <a:pt x="29" y="51"/>
                    <a:pt x="31" y="48"/>
                  </a:cubicBezTo>
                  <a:cubicBezTo>
                    <a:pt x="34" y="46"/>
                    <a:pt x="43" y="45"/>
                    <a:pt x="40" y="39"/>
                  </a:cubicBezTo>
                  <a:cubicBezTo>
                    <a:pt x="36" y="33"/>
                    <a:pt x="31" y="25"/>
                    <a:pt x="31" y="25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39" y="7"/>
                    <a:pt x="27" y="14"/>
                    <a:pt x="25" y="14"/>
                  </a:cubicBezTo>
                  <a:cubicBezTo>
                    <a:pt x="21" y="14"/>
                    <a:pt x="10" y="5"/>
                    <a:pt x="10" y="5"/>
                  </a:cubicBezTo>
                  <a:cubicBezTo>
                    <a:pt x="10" y="7"/>
                    <a:pt x="10" y="9"/>
                    <a:pt x="10" y="1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6" y="36"/>
                    <a:pt x="2" y="44"/>
                    <a:pt x="1" y="47"/>
                  </a:cubicBezTo>
                  <a:cubicBezTo>
                    <a:pt x="1" y="48"/>
                    <a:pt x="0" y="50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5"/>
                    <a:pt x="11" y="58"/>
                    <a:pt x="15" y="5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0" name="Freeform 780"/>
            <p:cNvSpPr>
              <a:spLocks/>
            </p:cNvSpPr>
            <p:nvPr/>
          </p:nvSpPr>
          <p:spPr bwMode="auto">
            <a:xfrm>
              <a:off x="1693863" y="3824883"/>
              <a:ext cx="42862" cy="44450"/>
            </a:xfrm>
            <a:custGeom>
              <a:avLst/>
              <a:gdLst/>
              <a:ahLst/>
              <a:cxnLst>
                <a:cxn ang="0">
                  <a:pos x="20" y="7"/>
                </a:cxn>
                <a:cxn ang="0">
                  <a:pos x="10" y="0"/>
                </a:cxn>
                <a:cxn ang="0">
                  <a:pos x="9" y="2"/>
                </a:cxn>
                <a:cxn ang="0">
                  <a:pos x="2" y="19"/>
                </a:cxn>
                <a:cxn ang="0">
                  <a:pos x="0" y="22"/>
                </a:cxn>
                <a:cxn ang="0">
                  <a:pos x="7" y="23"/>
                </a:cxn>
                <a:cxn ang="0">
                  <a:pos x="20" y="7"/>
                </a:cxn>
              </a:cxnLst>
              <a:rect l="0" t="0" r="r" b="b"/>
              <a:pathLst>
                <a:path w="22" h="23">
                  <a:moveTo>
                    <a:pt x="20" y="7"/>
                  </a:moveTo>
                  <a:cubicBezTo>
                    <a:pt x="19" y="4"/>
                    <a:pt x="14" y="1"/>
                    <a:pt x="10" y="0"/>
                  </a:cubicBezTo>
                  <a:cubicBezTo>
                    <a:pt x="10" y="0"/>
                    <a:pt x="10" y="1"/>
                    <a:pt x="9" y="2"/>
                  </a:cubicBezTo>
                  <a:cubicBezTo>
                    <a:pt x="7" y="5"/>
                    <a:pt x="4" y="16"/>
                    <a:pt x="2" y="19"/>
                  </a:cubicBezTo>
                  <a:cubicBezTo>
                    <a:pt x="2" y="20"/>
                    <a:pt x="1" y="21"/>
                    <a:pt x="0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22" y="11"/>
                    <a:pt x="20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1" name="Freeform 781"/>
            <p:cNvSpPr>
              <a:spLocks/>
            </p:cNvSpPr>
            <p:nvPr/>
          </p:nvSpPr>
          <p:spPr bwMode="auto">
            <a:xfrm>
              <a:off x="1690688" y="3882033"/>
              <a:ext cx="17462" cy="39687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7" y="21"/>
                </a:cxn>
                <a:cxn ang="0">
                  <a:pos x="9" y="2"/>
                </a:cxn>
                <a:cxn ang="0">
                  <a:pos x="0" y="12"/>
                </a:cxn>
              </a:cxnLst>
              <a:rect l="0" t="0" r="r" b="b"/>
              <a:pathLst>
                <a:path w="9" h="21">
                  <a:moveTo>
                    <a:pt x="0" y="12"/>
                  </a:moveTo>
                  <a:cubicBezTo>
                    <a:pt x="0" y="19"/>
                    <a:pt x="7" y="21"/>
                    <a:pt x="7" y="2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2" y="0"/>
                    <a:pt x="0" y="4"/>
                    <a:pt x="0" y="1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2" name="Freeform 782"/>
            <p:cNvSpPr>
              <a:spLocks/>
            </p:cNvSpPr>
            <p:nvPr/>
          </p:nvSpPr>
          <p:spPr bwMode="auto">
            <a:xfrm>
              <a:off x="1671638" y="3866158"/>
              <a:ext cx="36512" cy="128587"/>
            </a:xfrm>
            <a:custGeom>
              <a:avLst/>
              <a:gdLst/>
              <a:ahLst/>
              <a:cxnLst>
                <a:cxn ang="0">
                  <a:pos x="10" y="46"/>
                </a:cxn>
                <a:cxn ang="0">
                  <a:pos x="17" y="29"/>
                </a:cxn>
                <a:cxn ang="0">
                  <a:pos x="10" y="20"/>
                </a:cxn>
                <a:cxn ang="0">
                  <a:pos x="19" y="10"/>
                </a:cxn>
                <a:cxn ang="0">
                  <a:pos x="19" y="1"/>
                </a:cxn>
                <a:cxn ang="0">
                  <a:pos x="12" y="0"/>
                </a:cxn>
                <a:cxn ang="0">
                  <a:pos x="10" y="5"/>
                </a:cxn>
                <a:cxn ang="0">
                  <a:pos x="4" y="20"/>
                </a:cxn>
                <a:cxn ang="0">
                  <a:pos x="0" y="26"/>
                </a:cxn>
                <a:cxn ang="0">
                  <a:pos x="5" y="67"/>
                </a:cxn>
                <a:cxn ang="0">
                  <a:pos x="6" y="67"/>
                </a:cxn>
                <a:cxn ang="0">
                  <a:pos x="6" y="67"/>
                </a:cxn>
                <a:cxn ang="0">
                  <a:pos x="7" y="64"/>
                </a:cxn>
                <a:cxn ang="0">
                  <a:pos x="10" y="46"/>
                </a:cxn>
              </a:cxnLst>
              <a:rect l="0" t="0" r="r" b="b"/>
              <a:pathLst>
                <a:path w="19" h="67">
                  <a:moveTo>
                    <a:pt x="10" y="46"/>
                  </a:moveTo>
                  <a:cubicBezTo>
                    <a:pt x="11" y="43"/>
                    <a:pt x="15" y="35"/>
                    <a:pt x="17" y="29"/>
                  </a:cubicBezTo>
                  <a:cubicBezTo>
                    <a:pt x="17" y="29"/>
                    <a:pt x="10" y="27"/>
                    <a:pt x="10" y="20"/>
                  </a:cubicBezTo>
                  <a:cubicBezTo>
                    <a:pt x="10" y="12"/>
                    <a:pt x="12" y="8"/>
                    <a:pt x="19" y="10"/>
                  </a:cubicBezTo>
                  <a:cubicBezTo>
                    <a:pt x="19" y="5"/>
                    <a:pt x="19" y="1"/>
                    <a:pt x="19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1" y="2"/>
                    <a:pt x="10" y="5"/>
                  </a:cubicBezTo>
                  <a:cubicBezTo>
                    <a:pt x="8" y="11"/>
                    <a:pt x="5" y="17"/>
                    <a:pt x="4" y="20"/>
                  </a:cubicBezTo>
                  <a:cubicBezTo>
                    <a:pt x="3" y="22"/>
                    <a:pt x="1" y="24"/>
                    <a:pt x="0" y="26"/>
                  </a:cubicBezTo>
                  <a:cubicBezTo>
                    <a:pt x="1" y="38"/>
                    <a:pt x="3" y="57"/>
                    <a:pt x="5" y="67"/>
                  </a:cubicBezTo>
                  <a:cubicBezTo>
                    <a:pt x="6" y="66"/>
                    <a:pt x="6" y="65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8" y="57"/>
                    <a:pt x="10" y="48"/>
                    <a:pt x="10" y="4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3" name="Freeform 783"/>
            <p:cNvSpPr>
              <a:spLocks/>
            </p:cNvSpPr>
            <p:nvPr/>
          </p:nvSpPr>
          <p:spPr bwMode="auto">
            <a:xfrm>
              <a:off x="2085975" y="4063008"/>
              <a:ext cx="20638" cy="39687"/>
            </a:xfrm>
            <a:custGeom>
              <a:avLst/>
              <a:gdLst/>
              <a:ahLst/>
              <a:cxnLst>
                <a:cxn ang="0">
                  <a:pos x="8" y="21"/>
                </a:cxn>
                <a:cxn ang="0">
                  <a:pos x="11" y="15"/>
                </a:cxn>
                <a:cxn ang="0">
                  <a:pos x="11" y="6"/>
                </a:cxn>
                <a:cxn ang="0">
                  <a:pos x="7" y="1"/>
                </a:cxn>
                <a:cxn ang="0">
                  <a:pos x="2" y="7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8" y="21"/>
                </a:cxn>
              </a:cxnLst>
              <a:rect l="0" t="0" r="r" b="b"/>
              <a:pathLst>
                <a:path w="11" h="21">
                  <a:moveTo>
                    <a:pt x="8" y="21"/>
                  </a:moveTo>
                  <a:cubicBezTo>
                    <a:pt x="9" y="20"/>
                    <a:pt x="11" y="18"/>
                    <a:pt x="11" y="15"/>
                  </a:cubicBezTo>
                  <a:cubicBezTo>
                    <a:pt x="11" y="11"/>
                    <a:pt x="11" y="8"/>
                    <a:pt x="11" y="6"/>
                  </a:cubicBezTo>
                  <a:cubicBezTo>
                    <a:pt x="11" y="3"/>
                    <a:pt x="8" y="0"/>
                    <a:pt x="7" y="1"/>
                  </a:cubicBezTo>
                  <a:cubicBezTo>
                    <a:pt x="5" y="1"/>
                    <a:pt x="3" y="2"/>
                    <a:pt x="2" y="7"/>
                  </a:cubicBezTo>
                  <a:cubicBezTo>
                    <a:pt x="1" y="10"/>
                    <a:pt x="1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7"/>
                    <a:pt x="6" y="20"/>
                    <a:pt x="8" y="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4" name="Freeform 784"/>
            <p:cNvSpPr>
              <a:spLocks/>
            </p:cNvSpPr>
            <p:nvPr/>
          </p:nvSpPr>
          <p:spPr bwMode="auto">
            <a:xfrm>
              <a:off x="1879600" y="4248745"/>
              <a:ext cx="265113" cy="168275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112" y="4"/>
                </a:cxn>
                <a:cxn ang="0">
                  <a:pos x="87" y="6"/>
                </a:cxn>
                <a:cxn ang="0">
                  <a:pos x="60" y="27"/>
                </a:cxn>
                <a:cxn ang="0">
                  <a:pos x="54" y="25"/>
                </a:cxn>
                <a:cxn ang="0">
                  <a:pos x="21" y="24"/>
                </a:cxn>
                <a:cxn ang="0">
                  <a:pos x="12" y="23"/>
                </a:cxn>
                <a:cxn ang="0">
                  <a:pos x="7" y="34"/>
                </a:cxn>
                <a:cxn ang="0">
                  <a:pos x="3" y="36"/>
                </a:cxn>
                <a:cxn ang="0">
                  <a:pos x="2" y="42"/>
                </a:cxn>
                <a:cxn ang="0">
                  <a:pos x="8" y="73"/>
                </a:cxn>
                <a:cxn ang="0">
                  <a:pos x="14" y="85"/>
                </a:cxn>
                <a:cxn ang="0">
                  <a:pos x="35" y="82"/>
                </a:cxn>
                <a:cxn ang="0">
                  <a:pos x="50" y="77"/>
                </a:cxn>
                <a:cxn ang="0">
                  <a:pos x="68" y="69"/>
                </a:cxn>
                <a:cxn ang="0">
                  <a:pos x="90" y="60"/>
                </a:cxn>
                <a:cxn ang="0">
                  <a:pos x="122" y="49"/>
                </a:cxn>
                <a:cxn ang="0">
                  <a:pos x="129" y="39"/>
                </a:cxn>
                <a:cxn ang="0">
                  <a:pos x="139" y="33"/>
                </a:cxn>
                <a:cxn ang="0">
                  <a:pos x="139" y="33"/>
                </a:cxn>
                <a:cxn ang="0">
                  <a:pos x="125" y="0"/>
                </a:cxn>
              </a:cxnLst>
              <a:rect l="0" t="0" r="r" b="b"/>
              <a:pathLst>
                <a:path w="139" h="88">
                  <a:moveTo>
                    <a:pt x="125" y="0"/>
                  </a:moveTo>
                  <a:cubicBezTo>
                    <a:pt x="119" y="2"/>
                    <a:pt x="114" y="3"/>
                    <a:pt x="112" y="4"/>
                  </a:cubicBezTo>
                  <a:cubicBezTo>
                    <a:pt x="106" y="6"/>
                    <a:pt x="100" y="6"/>
                    <a:pt x="87" y="6"/>
                  </a:cubicBezTo>
                  <a:cubicBezTo>
                    <a:pt x="73" y="6"/>
                    <a:pt x="63" y="27"/>
                    <a:pt x="60" y="27"/>
                  </a:cubicBezTo>
                  <a:cubicBezTo>
                    <a:pt x="56" y="28"/>
                    <a:pt x="56" y="27"/>
                    <a:pt x="54" y="25"/>
                  </a:cubicBezTo>
                  <a:cubicBezTo>
                    <a:pt x="51" y="24"/>
                    <a:pt x="27" y="24"/>
                    <a:pt x="21" y="24"/>
                  </a:cubicBezTo>
                  <a:cubicBezTo>
                    <a:pt x="16" y="24"/>
                    <a:pt x="15" y="23"/>
                    <a:pt x="12" y="23"/>
                  </a:cubicBezTo>
                  <a:cubicBezTo>
                    <a:pt x="8" y="24"/>
                    <a:pt x="8" y="29"/>
                    <a:pt x="7" y="34"/>
                  </a:cubicBezTo>
                  <a:cubicBezTo>
                    <a:pt x="7" y="36"/>
                    <a:pt x="5" y="36"/>
                    <a:pt x="3" y="36"/>
                  </a:cubicBezTo>
                  <a:cubicBezTo>
                    <a:pt x="3" y="38"/>
                    <a:pt x="3" y="40"/>
                    <a:pt x="2" y="42"/>
                  </a:cubicBezTo>
                  <a:cubicBezTo>
                    <a:pt x="0" y="49"/>
                    <a:pt x="5" y="62"/>
                    <a:pt x="8" y="73"/>
                  </a:cubicBezTo>
                  <a:cubicBezTo>
                    <a:pt x="11" y="84"/>
                    <a:pt x="9" y="84"/>
                    <a:pt x="14" y="85"/>
                  </a:cubicBezTo>
                  <a:cubicBezTo>
                    <a:pt x="19" y="86"/>
                    <a:pt x="27" y="88"/>
                    <a:pt x="35" y="82"/>
                  </a:cubicBezTo>
                  <a:cubicBezTo>
                    <a:pt x="43" y="76"/>
                    <a:pt x="42" y="77"/>
                    <a:pt x="50" y="77"/>
                  </a:cubicBezTo>
                  <a:cubicBezTo>
                    <a:pt x="58" y="77"/>
                    <a:pt x="60" y="70"/>
                    <a:pt x="68" y="69"/>
                  </a:cubicBezTo>
                  <a:cubicBezTo>
                    <a:pt x="76" y="67"/>
                    <a:pt x="85" y="65"/>
                    <a:pt x="90" y="60"/>
                  </a:cubicBezTo>
                  <a:cubicBezTo>
                    <a:pt x="96" y="56"/>
                    <a:pt x="117" y="55"/>
                    <a:pt x="122" y="49"/>
                  </a:cubicBezTo>
                  <a:cubicBezTo>
                    <a:pt x="128" y="44"/>
                    <a:pt x="123" y="43"/>
                    <a:pt x="129" y="39"/>
                  </a:cubicBezTo>
                  <a:cubicBezTo>
                    <a:pt x="131" y="37"/>
                    <a:pt x="135" y="35"/>
                    <a:pt x="139" y="33"/>
                  </a:cubicBezTo>
                  <a:cubicBezTo>
                    <a:pt x="139" y="33"/>
                    <a:pt x="139" y="33"/>
                    <a:pt x="139" y="33"/>
                  </a:cubicBezTo>
                  <a:lnTo>
                    <a:pt x="12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5" name="Freeform 785"/>
            <p:cNvSpPr>
              <a:spLocks/>
            </p:cNvSpPr>
            <p:nvPr/>
          </p:nvSpPr>
          <p:spPr bwMode="auto">
            <a:xfrm>
              <a:off x="2116138" y="4058245"/>
              <a:ext cx="203200" cy="252413"/>
            </a:xfrm>
            <a:custGeom>
              <a:avLst/>
              <a:gdLst/>
              <a:ahLst/>
              <a:cxnLst>
                <a:cxn ang="0">
                  <a:pos x="103" y="53"/>
                </a:cxn>
                <a:cxn ang="0">
                  <a:pos x="93" y="44"/>
                </a:cxn>
                <a:cxn ang="0">
                  <a:pos x="87" y="38"/>
                </a:cxn>
                <a:cxn ang="0">
                  <a:pos x="64" y="28"/>
                </a:cxn>
                <a:cxn ang="0">
                  <a:pos x="57" y="10"/>
                </a:cxn>
                <a:cxn ang="0">
                  <a:pos x="59" y="3"/>
                </a:cxn>
                <a:cxn ang="0">
                  <a:pos x="46" y="16"/>
                </a:cxn>
                <a:cxn ang="0">
                  <a:pos x="27" y="30"/>
                </a:cxn>
                <a:cxn ang="0">
                  <a:pos x="17" y="30"/>
                </a:cxn>
                <a:cxn ang="0">
                  <a:pos x="8" y="31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10" y="48"/>
                </a:cxn>
                <a:cxn ang="0">
                  <a:pos x="43" y="51"/>
                </a:cxn>
                <a:cxn ang="0">
                  <a:pos x="48" y="62"/>
                </a:cxn>
                <a:cxn ang="0">
                  <a:pos x="42" y="88"/>
                </a:cxn>
                <a:cxn ang="0">
                  <a:pos x="1" y="100"/>
                </a:cxn>
                <a:cxn ang="0">
                  <a:pos x="15" y="133"/>
                </a:cxn>
                <a:cxn ang="0">
                  <a:pos x="15" y="133"/>
                </a:cxn>
                <a:cxn ang="0">
                  <a:pos x="31" y="128"/>
                </a:cxn>
                <a:cxn ang="0">
                  <a:pos x="44" y="125"/>
                </a:cxn>
                <a:cxn ang="0">
                  <a:pos x="45" y="120"/>
                </a:cxn>
                <a:cxn ang="0">
                  <a:pos x="61" y="113"/>
                </a:cxn>
                <a:cxn ang="0">
                  <a:pos x="71" y="104"/>
                </a:cxn>
                <a:cxn ang="0">
                  <a:pos x="77" y="93"/>
                </a:cxn>
                <a:cxn ang="0">
                  <a:pos x="81" y="81"/>
                </a:cxn>
                <a:cxn ang="0">
                  <a:pos x="91" y="76"/>
                </a:cxn>
                <a:cxn ang="0">
                  <a:pos x="103" y="60"/>
                </a:cxn>
                <a:cxn ang="0">
                  <a:pos x="103" y="53"/>
                </a:cxn>
              </a:cxnLst>
              <a:rect l="0" t="0" r="r" b="b"/>
              <a:pathLst>
                <a:path w="106" h="133">
                  <a:moveTo>
                    <a:pt x="103" y="53"/>
                  </a:moveTo>
                  <a:cubicBezTo>
                    <a:pt x="100" y="53"/>
                    <a:pt x="96" y="48"/>
                    <a:pt x="93" y="44"/>
                  </a:cubicBezTo>
                  <a:cubicBezTo>
                    <a:pt x="90" y="40"/>
                    <a:pt x="91" y="39"/>
                    <a:pt x="87" y="38"/>
                  </a:cubicBezTo>
                  <a:cubicBezTo>
                    <a:pt x="83" y="37"/>
                    <a:pt x="69" y="36"/>
                    <a:pt x="64" y="28"/>
                  </a:cubicBezTo>
                  <a:cubicBezTo>
                    <a:pt x="59" y="20"/>
                    <a:pt x="56" y="14"/>
                    <a:pt x="57" y="10"/>
                  </a:cubicBezTo>
                  <a:cubicBezTo>
                    <a:pt x="58" y="6"/>
                    <a:pt x="61" y="0"/>
                    <a:pt x="59" y="3"/>
                  </a:cubicBezTo>
                  <a:cubicBezTo>
                    <a:pt x="56" y="6"/>
                    <a:pt x="51" y="13"/>
                    <a:pt x="46" y="16"/>
                  </a:cubicBezTo>
                  <a:cubicBezTo>
                    <a:pt x="40" y="20"/>
                    <a:pt x="33" y="28"/>
                    <a:pt x="27" y="30"/>
                  </a:cubicBezTo>
                  <a:cubicBezTo>
                    <a:pt x="22" y="31"/>
                    <a:pt x="20" y="31"/>
                    <a:pt x="17" y="30"/>
                  </a:cubicBezTo>
                  <a:cubicBezTo>
                    <a:pt x="14" y="29"/>
                    <a:pt x="13" y="29"/>
                    <a:pt x="8" y="31"/>
                  </a:cubicBezTo>
                  <a:cubicBezTo>
                    <a:pt x="3" y="33"/>
                    <a:pt x="4" y="36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6" y="56"/>
                    <a:pt x="48" y="62"/>
                  </a:cubicBezTo>
                  <a:cubicBezTo>
                    <a:pt x="49" y="67"/>
                    <a:pt x="42" y="88"/>
                    <a:pt x="42" y="88"/>
                  </a:cubicBezTo>
                  <a:cubicBezTo>
                    <a:pt x="42" y="88"/>
                    <a:pt x="17" y="95"/>
                    <a:pt x="1" y="100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20" y="130"/>
                    <a:pt x="26" y="128"/>
                    <a:pt x="31" y="128"/>
                  </a:cubicBezTo>
                  <a:cubicBezTo>
                    <a:pt x="38" y="129"/>
                    <a:pt x="46" y="128"/>
                    <a:pt x="44" y="125"/>
                  </a:cubicBezTo>
                  <a:cubicBezTo>
                    <a:pt x="43" y="122"/>
                    <a:pt x="41" y="122"/>
                    <a:pt x="45" y="120"/>
                  </a:cubicBezTo>
                  <a:cubicBezTo>
                    <a:pt x="49" y="118"/>
                    <a:pt x="58" y="118"/>
                    <a:pt x="61" y="113"/>
                  </a:cubicBezTo>
                  <a:cubicBezTo>
                    <a:pt x="64" y="109"/>
                    <a:pt x="65" y="105"/>
                    <a:pt x="71" y="104"/>
                  </a:cubicBezTo>
                  <a:cubicBezTo>
                    <a:pt x="77" y="103"/>
                    <a:pt x="77" y="101"/>
                    <a:pt x="77" y="93"/>
                  </a:cubicBezTo>
                  <a:cubicBezTo>
                    <a:pt x="76" y="85"/>
                    <a:pt x="74" y="83"/>
                    <a:pt x="81" y="81"/>
                  </a:cubicBezTo>
                  <a:cubicBezTo>
                    <a:pt x="87" y="80"/>
                    <a:pt x="90" y="81"/>
                    <a:pt x="91" y="76"/>
                  </a:cubicBezTo>
                  <a:cubicBezTo>
                    <a:pt x="93" y="71"/>
                    <a:pt x="100" y="65"/>
                    <a:pt x="103" y="60"/>
                  </a:cubicBezTo>
                  <a:cubicBezTo>
                    <a:pt x="106" y="55"/>
                    <a:pt x="105" y="54"/>
                    <a:pt x="103" y="5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6" name="Freeform 786"/>
            <p:cNvSpPr>
              <a:spLocks/>
            </p:cNvSpPr>
            <p:nvPr/>
          </p:nvSpPr>
          <p:spPr bwMode="auto">
            <a:xfrm>
              <a:off x="2555875" y="3577233"/>
              <a:ext cx="274638" cy="120650"/>
            </a:xfrm>
            <a:custGeom>
              <a:avLst/>
              <a:gdLst/>
              <a:ahLst/>
              <a:cxnLst>
                <a:cxn ang="0">
                  <a:pos x="144" y="15"/>
                </a:cxn>
                <a:cxn ang="0">
                  <a:pos x="136" y="13"/>
                </a:cxn>
                <a:cxn ang="0">
                  <a:pos x="114" y="7"/>
                </a:cxn>
                <a:cxn ang="0">
                  <a:pos x="87" y="7"/>
                </a:cxn>
                <a:cxn ang="0">
                  <a:pos x="69" y="2"/>
                </a:cxn>
                <a:cxn ang="0">
                  <a:pos x="60" y="5"/>
                </a:cxn>
                <a:cxn ang="0">
                  <a:pos x="56" y="14"/>
                </a:cxn>
                <a:cxn ang="0">
                  <a:pos x="40" y="9"/>
                </a:cxn>
                <a:cxn ang="0">
                  <a:pos x="30" y="10"/>
                </a:cxn>
                <a:cxn ang="0">
                  <a:pos x="28" y="16"/>
                </a:cxn>
                <a:cxn ang="0">
                  <a:pos x="21" y="22"/>
                </a:cxn>
                <a:cxn ang="0">
                  <a:pos x="18" y="29"/>
                </a:cxn>
                <a:cxn ang="0">
                  <a:pos x="28" y="35"/>
                </a:cxn>
                <a:cxn ang="0">
                  <a:pos x="34" y="30"/>
                </a:cxn>
                <a:cxn ang="0">
                  <a:pos x="40" y="34"/>
                </a:cxn>
                <a:cxn ang="0">
                  <a:pos x="50" y="40"/>
                </a:cxn>
                <a:cxn ang="0">
                  <a:pos x="43" y="45"/>
                </a:cxn>
                <a:cxn ang="0">
                  <a:pos x="35" y="50"/>
                </a:cxn>
                <a:cxn ang="0">
                  <a:pos x="28" y="47"/>
                </a:cxn>
                <a:cxn ang="0">
                  <a:pos x="26" y="52"/>
                </a:cxn>
                <a:cxn ang="0">
                  <a:pos x="19" y="55"/>
                </a:cxn>
                <a:cxn ang="0">
                  <a:pos x="10" y="49"/>
                </a:cxn>
                <a:cxn ang="0">
                  <a:pos x="2" y="56"/>
                </a:cxn>
                <a:cxn ang="0">
                  <a:pos x="10" y="59"/>
                </a:cxn>
                <a:cxn ang="0">
                  <a:pos x="23" y="60"/>
                </a:cxn>
                <a:cxn ang="0">
                  <a:pos x="31" y="58"/>
                </a:cxn>
                <a:cxn ang="0">
                  <a:pos x="36" y="60"/>
                </a:cxn>
                <a:cxn ang="0">
                  <a:pos x="42" y="63"/>
                </a:cxn>
                <a:cxn ang="0">
                  <a:pos x="47" y="63"/>
                </a:cxn>
                <a:cxn ang="0">
                  <a:pos x="54" y="62"/>
                </a:cxn>
                <a:cxn ang="0">
                  <a:pos x="61" y="60"/>
                </a:cxn>
                <a:cxn ang="0">
                  <a:pos x="61" y="60"/>
                </a:cxn>
                <a:cxn ang="0">
                  <a:pos x="63" y="57"/>
                </a:cxn>
                <a:cxn ang="0">
                  <a:pos x="66" y="51"/>
                </a:cxn>
                <a:cxn ang="0">
                  <a:pos x="75" y="45"/>
                </a:cxn>
                <a:cxn ang="0">
                  <a:pos x="80" y="45"/>
                </a:cxn>
                <a:cxn ang="0">
                  <a:pos x="85" y="44"/>
                </a:cxn>
                <a:cxn ang="0">
                  <a:pos x="88" y="47"/>
                </a:cxn>
                <a:cxn ang="0">
                  <a:pos x="93" y="45"/>
                </a:cxn>
                <a:cxn ang="0">
                  <a:pos x="96" y="45"/>
                </a:cxn>
                <a:cxn ang="0">
                  <a:pos x="102" y="38"/>
                </a:cxn>
                <a:cxn ang="0">
                  <a:pos x="116" y="34"/>
                </a:cxn>
                <a:cxn ang="0">
                  <a:pos x="122" y="32"/>
                </a:cxn>
                <a:cxn ang="0">
                  <a:pos x="132" y="25"/>
                </a:cxn>
                <a:cxn ang="0">
                  <a:pos x="144" y="20"/>
                </a:cxn>
                <a:cxn ang="0">
                  <a:pos x="144" y="15"/>
                </a:cxn>
              </a:cxnLst>
              <a:rect l="0" t="0" r="r" b="b"/>
              <a:pathLst>
                <a:path w="144" h="63">
                  <a:moveTo>
                    <a:pt x="144" y="15"/>
                  </a:moveTo>
                  <a:cubicBezTo>
                    <a:pt x="144" y="15"/>
                    <a:pt x="138" y="14"/>
                    <a:pt x="136" y="13"/>
                  </a:cubicBezTo>
                  <a:cubicBezTo>
                    <a:pt x="134" y="12"/>
                    <a:pt x="119" y="7"/>
                    <a:pt x="114" y="7"/>
                  </a:cubicBezTo>
                  <a:cubicBezTo>
                    <a:pt x="108" y="7"/>
                    <a:pt x="90" y="6"/>
                    <a:pt x="87" y="7"/>
                  </a:cubicBezTo>
                  <a:cubicBezTo>
                    <a:pt x="83" y="7"/>
                    <a:pt x="72" y="4"/>
                    <a:pt x="69" y="2"/>
                  </a:cubicBezTo>
                  <a:cubicBezTo>
                    <a:pt x="66" y="0"/>
                    <a:pt x="63" y="3"/>
                    <a:pt x="60" y="5"/>
                  </a:cubicBezTo>
                  <a:cubicBezTo>
                    <a:pt x="58" y="7"/>
                    <a:pt x="58" y="12"/>
                    <a:pt x="56" y="14"/>
                  </a:cubicBezTo>
                  <a:cubicBezTo>
                    <a:pt x="55" y="15"/>
                    <a:pt x="43" y="9"/>
                    <a:pt x="40" y="9"/>
                  </a:cubicBezTo>
                  <a:cubicBezTo>
                    <a:pt x="36" y="9"/>
                    <a:pt x="32" y="8"/>
                    <a:pt x="30" y="10"/>
                  </a:cubicBezTo>
                  <a:cubicBezTo>
                    <a:pt x="28" y="12"/>
                    <a:pt x="28" y="16"/>
                    <a:pt x="28" y="16"/>
                  </a:cubicBezTo>
                  <a:cubicBezTo>
                    <a:pt x="29" y="16"/>
                    <a:pt x="23" y="21"/>
                    <a:pt x="21" y="22"/>
                  </a:cubicBezTo>
                  <a:cubicBezTo>
                    <a:pt x="19" y="24"/>
                    <a:pt x="18" y="27"/>
                    <a:pt x="18" y="29"/>
                  </a:cubicBezTo>
                  <a:cubicBezTo>
                    <a:pt x="18" y="31"/>
                    <a:pt x="22" y="32"/>
                    <a:pt x="28" y="35"/>
                  </a:cubicBezTo>
                  <a:cubicBezTo>
                    <a:pt x="33" y="37"/>
                    <a:pt x="32" y="31"/>
                    <a:pt x="34" y="30"/>
                  </a:cubicBezTo>
                  <a:cubicBezTo>
                    <a:pt x="36" y="29"/>
                    <a:pt x="37" y="31"/>
                    <a:pt x="40" y="34"/>
                  </a:cubicBezTo>
                  <a:cubicBezTo>
                    <a:pt x="43" y="36"/>
                    <a:pt x="48" y="38"/>
                    <a:pt x="50" y="40"/>
                  </a:cubicBezTo>
                  <a:cubicBezTo>
                    <a:pt x="52" y="43"/>
                    <a:pt x="45" y="44"/>
                    <a:pt x="43" y="45"/>
                  </a:cubicBezTo>
                  <a:cubicBezTo>
                    <a:pt x="41" y="45"/>
                    <a:pt x="40" y="48"/>
                    <a:pt x="35" y="50"/>
                  </a:cubicBezTo>
                  <a:cubicBezTo>
                    <a:pt x="31" y="52"/>
                    <a:pt x="30" y="48"/>
                    <a:pt x="28" y="47"/>
                  </a:cubicBezTo>
                  <a:cubicBezTo>
                    <a:pt x="27" y="46"/>
                    <a:pt x="26" y="51"/>
                    <a:pt x="26" y="52"/>
                  </a:cubicBezTo>
                  <a:cubicBezTo>
                    <a:pt x="26" y="54"/>
                    <a:pt x="21" y="55"/>
                    <a:pt x="19" y="55"/>
                  </a:cubicBezTo>
                  <a:cubicBezTo>
                    <a:pt x="17" y="55"/>
                    <a:pt x="13" y="50"/>
                    <a:pt x="10" y="49"/>
                  </a:cubicBezTo>
                  <a:cubicBezTo>
                    <a:pt x="7" y="49"/>
                    <a:pt x="3" y="53"/>
                    <a:pt x="2" y="56"/>
                  </a:cubicBezTo>
                  <a:cubicBezTo>
                    <a:pt x="0" y="58"/>
                    <a:pt x="5" y="58"/>
                    <a:pt x="10" y="59"/>
                  </a:cubicBezTo>
                  <a:cubicBezTo>
                    <a:pt x="16" y="60"/>
                    <a:pt x="19" y="59"/>
                    <a:pt x="23" y="60"/>
                  </a:cubicBezTo>
                  <a:cubicBezTo>
                    <a:pt x="28" y="62"/>
                    <a:pt x="28" y="58"/>
                    <a:pt x="31" y="58"/>
                  </a:cubicBezTo>
                  <a:cubicBezTo>
                    <a:pt x="33" y="58"/>
                    <a:pt x="34" y="59"/>
                    <a:pt x="36" y="60"/>
                  </a:cubicBezTo>
                  <a:cubicBezTo>
                    <a:pt x="37" y="61"/>
                    <a:pt x="40" y="63"/>
                    <a:pt x="42" y="63"/>
                  </a:cubicBezTo>
                  <a:cubicBezTo>
                    <a:pt x="43" y="63"/>
                    <a:pt x="45" y="62"/>
                    <a:pt x="47" y="63"/>
                  </a:cubicBezTo>
                  <a:cubicBezTo>
                    <a:pt x="49" y="63"/>
                    <a:pt x="51" y="63"/>
                    <a:pt x="54" y="62"/>
                  </a:cubicBezTo>
                  <a:cubicBezTo>
                    <a:pt x="57" y="61"/>
                    <a:pt x="61" y="60"/>
                    <a:pt x="61" y="60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2" y="59"/>
                    <a:pt x="63" y="58"/>
                    <a:pt x="63" y="57"/>
                  </a:cubicBezTo>
                  <a:cubicBezTo>
                    <a:pt x="65" y="55"/>
                    <a:pt x="64" y="52"/>
                    <a:pt x="66" y="51"/>
                  </a:cubicBezTo>
                  <a:cubicBezTo>
                    <a:pt x="68" y="50"/>
                    <a:pt x="73" y="46"/>
                    <a:pt x="75" y="45"/>
                  </a:cubicBezTo>
                  <a:cubicBezTo>
                    <a:pt x="77" y="44"/>
                    <a:pt x="77" y="45"/>
                    <a:pt x="80" y="45"/>
                  </a:cubicBezTo>
                  <a:cubicBezTo>
                    <a:pt x="82" y="45"/>
                    <a:pt x="83" y="45"/>
                    <a:pt x="85" y="44"/>
                  </a:cubicBezTo>
                  <a:cubicBezTo>
                    <a:pt x="88" y="43"/>
                    <a:pt x="87" y="46"/>
                    <a:pt x="88" y="47"/>
                  </a:cubicBezTo>
                  <a:cubicBezTo>
                    <a:pt x="89" y="47"/>
                    <a:pt x="91" y="46"/>
                    <a:pt x="93" y="45"/>
                  </a:cubicBezTo>
                  <a:cubicBezTo>
                    <a:pt x="95" y="43"/>
                    <a:pt x="95" y="45"/>
                    <a:pt x="96" y="45"/>
                  </a:cubicBezTo>
                  <a:cubicBezTo>
                    <a:pt x="98" y="45"/>
                    <a:pt x="98" y="41"/>
                    <a:pt x="102" y="38"/>
                  </a:cubicBezTo>
                  <a:cubicBezTo>
                    <a:pt x="105" y="34"/>
                    <a:pt x="115" y="34"/>
                    <a:pt x="116" y="34"/>
                  </a:cubicBezTo>
                  <a:cubicBezTo>
                    <a:pt x="118" y="34"/>
                    <a:pt x="120" y="33"/>
                    <a:pt x="122" y="32"/>
                  </a:cubicBezTo>
                  <a:cubicBezTo>
                    <a:pt x="123" y="30"/>
                    <a:pt x="130" y="26"/>
                    <a:pt x="132" y="25"/>
                  </a:cubicBezTo>
                  <a:cubicBezTo>
                    <a:pt x="135" y="23"/>
                    <a:pt x="142" y="21"/>
                    <a:pt x="144" y="20"/>
                  </a:cubicBezTo>
                  <a:cubicBezTo>
                    <a:pt x="144" y="20"/>
                    <a:pt x="144" y="18"/>
                    <a:pt x="144" y="1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7" name="Freeform 787"/>
            <p:cNvSpPr>
              <a:spLocks/>
            </p:cNvSpPr>
            <p:nvPr/>
          </p:nvSpPr>
          <p:spPr bwMode="auto">
            <a:xfrm>
              <a:off x="2222500" y="3504208"/>
              <a:ext cx="431800" cy="260350"/>
            </a:xfrm>
            <a:custGeom>
              <a:avLst/>
              <a:gdLst/>
              <a:ahLst/>
              <a:cxnLst>
                <a:cxn ang="0">
                  <a:pos x="209" y="88"/>
                </a:cxn>
                <a:cxn ang="0">
                  <a:pos x="224" y="78"/>
                </a:cxn>
                <a:cxn ang="0">
                  <a:pos x="208" y="68"/>
                </a:cxn>
                <a:cxn ang="0">
                  <a:pos x="192" y="67"/>
                </a:cxn>
                <a:cxn ang="0">
                  <a:pos x="202" y="54"/>
                </a:cxn>
                <a:cxn ang="0">
                  <a:pos x="177" y="65"/>
                </a:cxn>
                <a:cxn ang="0">
                  <a:pos x="163" y="80"/>
                </a:cxn>
                <a:cxn ang="0">
                  <a:pos x="143" y="69"/>
                </a:cxn>
                <a:cxn ang="0">
                  <a:pos x="135" y="52"/>
                </a:cxn>
                <a:cxn ang="0">
                  <a:pos x="122" y="32"/>
                </a:cxn>
                <a:cxn ang="0">
                  <a:pos x="102" y="32"/>
                </a:cxn>
                <a:cxn ang="0">
                  <a:pos x="67" y="20"/>
                </a:cxn>
                <a:cxn ang="0">
                  <a:pos x="60" y="18"/>
                </a:cxn>
                <a:cxn ang="0">
                  <a:pos x="45" y="26"/>
                </a:cxn>
                <a:cxn ang="0">
                  <a:pos x="45" y="9"/>
                </a:cxn>
                <a:cxn ang="0">
                  <a:pos x="38" y="3"/>
                </a:cxn>
                <a:cxn ang="0">
                  <a:pos x="37" y="21"/>
                </a:cxn>
                <a:cxn ang="0">
                  <a:pos x="31" y="9"/>
                </a:cxn>
                <a:cxn ang="0">
                  <a:pos x="35" y="1"/>
                </a:cxn>
                <a:cxn ang="0">
                  <a:pos x="0" y="10"/>
                </a:cxn>
                <a:cxn ang="0">
                  <a:pos x="14" y="69"/>
                </a:cxn>
                <a:cxn ang="0">
                  <a:pos x="21" y="56"/>
                </a:cxn>
                <a:cxn ang="0">
                  <a:pos x="32" y="50"/>
                </a:cxn>
                <a:cxn ang="0">
                  <a:pos x="47" y="53"/>
                </a:cxn>
                <a:cxn ang="0">
                  <a:pos x="55" y="68"/>
                </a:cxn>
                <a:cxn ang="0">
                  <a:pos x="79" y="77"/>
                </a:cxn>
                <a:cxn ang="0">
                  <a:pos x="101" y="100"/>
                </a:cxn>
                <a:cxn ang="0">
                  <a:pos x="127" y="117"/>
                </a:cxn>
                <a:cxn ang="0">
                  <a:pos x="140" y="130"/>
                </a:cxn>
                <a:cxn ang="0">
                  <a:pos x="142" y="130"/>
                </a:cxn>
                <a:cxn ang="0">
                  <a:pos x="158" y="136"/>
                </a:cxn>
                <a:cxn ang="0">
                  <a:pos x="164" y="119"/>
                </a:cxn>
                <a:cxn ang="0">
                  <a:pos x="160" y="106"/>
                </a:cxn>
                <a:cxn ang="0">
                  <a:pos x="157" y="96"/>
                </a:cxn>
                <a:cxn ang="0">
                  <a:pos x="170" y="90"/>
                </a:cxn>
                <a:cxn ang="0">
                  <a:pos x="176" y="86"/>
                </a:cxn>
                <a:cxn ang="0">
                  <a:pos x="184" y="80"/>
                </a:cxn>
                <a:cxn ang="0">
                  <a:pos x="194" y="81"/>
                </a:cxn>
                <a:cxn ang="0">
                  <a:pos x="199" y="87"/>
                </a:cxn>
                <a:cxn ang="0">
                  <a:pos x="202" y="85"/>
                </a:cxn>
              </a:cxnLst>
              <a:rect l="0" t="0" r="r" b="b"/>
              <a:pathLst>
                <a:path w="226" h="136">
                  <a:moveTo>
                    <a:pt x="202" y="85"/>
                  </a:moveTo>
                  <a:cubicBezTo>
                    <a:pt x="204" y="86"/>
                    <a:pt x="205" y="90"/>
                    <a:pt x="209" y="88"/>
                  </a:cubicBezTo>
                  <a:cubicBezTo>
                    <a:pt x="214" y="86"/>
                    <a:pt x="215" y="83"/>
                    <a:pt x="217" y="83"/>
                  </a:cubicBezTo>
                  <a:cubicBezTo>
                    <a:pt x="219" y="82"/>
                    <a:pt x="226" y="81"/>
                    <a:pt x="224" y="78"/>
                  </a:cubicBezTo>
                  <a:cubicBezTo>
                    <a:pt x="222" y="76"/>
                    <a:pt x="217" y="74"/>
                    <a:pt x="214" y="72"/>
                  </a:cubicBezTo>
                  <a:cubicBezTo>
                    <a:pt x="211" y="69"/>
                    <a:pt x="210" y="67"/>
                    <a:pt x="208" y="68"/>
                  </a:cubicBezTo>
                  <a:cubicBezTo>
                    <a:pt x="206" y="69"/>
                    <a:pt x="207" y="75"/>
                    <a:pt x="202" y="73"/>
                  </a:cubicBezTo>
                  <a:cubicBezTo>
                    <a:pt x="196" y="70"/>
                    <a:pt x="192" y="69"/>
                    <a:pt x="192" y="67"/>
                  </a:cubicBezTo>
                  <a:cubicBezTo>
                    <a:pt x="192" y="65"/>
                    <a:pt x="193" y="62"/>
                    <a:pt x="195" y="60"/>
                  </a:cubicBezTo>
                  <a:cubicBezTo>
                    <a:pt x="197" y="59"/>
                    <a:pt x="203" y="54"/>
                    <a:pt x="202" y="54"/>
                  </a:cubicBezTo>
                  <a:cubicBezTo>
                    <a:pt x="200" y="54"/>
                    <a:pt x="194" y="57"/>
                    <a:pt x="191" y="59"/>
                  </a:cubicBezTo>
                  <a:cubicBezTo>
                    <a:pt x="189" y="60"/>
                    <a:pt x="180" y="63"/>
                    <a:pt x="177" y="65"/>
                  </a:cubicBezTo>
                  <a:cubicBezTo>
                    <a:pt x="175" y="68"/>
                    <a:pt x="169" y="76"/>
                    <a:pt x="168" y="78"/>
                  </a:cubicBezTo>
                  <a:cubicBezTo>
                    <a:pt x="167" y="81"/>
                    <a:pt x="165" y="82"/>
                    <a:pt x="163" y="80"/>
                  </a:cubicBezTo>
                  <a:cubicBezTo>
                    <a:pt x="162" y="78"/>
                    <a:pt x="161" y="72"/>
                    <a:pt x="157" y="71"/>
                  </a:cubicBezTo>
                  <a:cubicBezTo>
                    <a:pt x="154" y="70"/>
                    <a:pt x="143" y="72"/>
                    <a:pt x="143" y="69"/>
                  </a:cubicBezTo>
                  <a:cubicBezTo>
                    <a:pt x="142" y="66"/>
                    <a:pt x="140" y="65"/>
                    <a:pt x="137" y="61"/>
                  </a:cubicBezTo>
                  <a:cubicBezTo>
                    <a:pt x="134" y="57"/>
                    <a:pt x="134" y="53"/>
                    <a:pt x="135" y="52"/>
                  </a:cubicBezTo>
                  <a:cubicBezTo>
                    <a:pt x="135" y="50"/>
                    <a:pt x="137" y="48"/>
                    <a:pt x="135" y="45"/>
                  </a:cubicBezTo>
                  <a:cubicBezTo>
                    <a:pt x="133" y="43"/>
                    <a:pt x="124" y="33"/>
                    <a:pt x="122" y="32"/>
                  </a:cubicBezTo>
                  <a:cubicBezTo>
                    <a:pt x="120" y="30"/>
                    <a:pt x="118" y="29"/>
                    <a:pt x="116" y="31"/>
                  </a:cubicBezTo>
                  <a:cubicBezTo>
                    <a:pt x="114" y="33"/>
                    <a:pt x="109" y="35"/>
                    <a:pt x="102" y="32"/>
                  </a:cubicBezTo>
                  <a:cubicBezTo>
                    <a:pt x="95" y="30"/>
                    <a:pt x="88" y="33"/>
                    <a:pt x="83" y="33"/>
                  </a:cubicBezTo>
                  <a:cubicBezTo>
                    <a:pt x="78" y="32"/>
                    <a:pt x="69" y="22"/>
                    <a:pt x="67" y="20"/>
                  </a:cubicBezTo>
                  <a:cubicBezTo>
                    <a:pt x="66" y="19"/>
                    <a:pt x="61" y="16"/>
                    <a:pt x="61" y="16"/>
                  </a:cubicBezTo>
                  <a:cubicBezTo>
                    <a:pt x="61" y="17"/>
                    <a:pt x="61" y="18"/>
                    <a:pt x="60" y="18"/>
                  </a:cubicBezTo>
                  <a:cubicBezTo>
                    <a:pt x="58" y="21"/>
                    <a:pt x="58" y="25"/>
                    <a:pt x="53" y="25"/>
                  </a:cubicBezTo>
                  <a:cubicBezTo>
                    <a:pt x="49" y="26"/>
                    <a:pt x="48" y="27"/>
                    <a:pt x="45" y="26"/>
                  </a:cubicBezTo>
                  <a:cubicBezTo>
                    <a:pt x="39" y="25"/>
                    <a:pt x="40" y="23"/>
                    <a:pt x="41" y="20"/>
                  </a:cubicBezTo>
                  <a:cubicBezTo>
                    <a:pt x="42" y="16"/>
                    <a:pt x="45" y="12"/>
                    <a:pt x="45" y="9"/>
                  </a:cubicBezTo>
                  <a:cubicBezTo>
                    <a:pt x="45" y="9"/>
                    <a:pt x="45" y="8"/>
                    <a:pt x="45" y="7"/>
                  </a:cubicBezTo>
                  <a:cubicBezTo>
                    <a:pt x="43" y="5"/>
                    <a:pt x="40" y="4"/>
                    <a:pt x="38" y="3"/>
                  </a:cubicBezTo>
                  <a:cubicBezTo>
                    <a:pt x="37" y="6"/>
                    <a:pt x="37" y="10"/>
                    <a:pt x="37" y="12"/>
                  </a:cubicBezTo>
                  <a:cubicBezTo>
                    <a:pt x="37" y="15"/>
                    <a:pt x="38" y="22"/>
                    <a:pt x="37" y="21"/>
                  </a:cubicBezTo>
                  <a:cubicBezTo>
                    <a:pt x="36" y="21"/>
                    <a:pt x="31" y="21"/>
                    <a:pt x="31" y="18"/>
                  </a:cubicBezTo>
                  <a:cubicBezTo>
                    <a:pt x="31" y="16"/>
                    <a:pt x="30" y="11"/>
                    <a:pt x="31" y="9"/>
                  </a:cubicBezTo>
                  <a:cubicBezTo>
                    <a:pt x="32" y="7"/>
                    <a:pt x="34" y="4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4" y="1"/>
                    <a:pt x="33" y="0"/>
                    <a:pt x="33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13" y="71"/>
                    <a:pt x="14" y="69"/>
                  </a:cubicBezTo>
                  <a:cubicBezTo>
                    <a:pt x="15" y="67"/>
                    <a:pt x="12" y="63"/>
                    <a:pt x="13" y="61"/>
                  </a:cubicBezTo>
                  <a:cubicBezTo>
                    <a:pt x="13" y="59"/>
                    <a:pt x="18" y="57"/>
                    <a:pt x="21" y="56"/>
                  </a:cubicBezTo>
                  <a:cubicBezTo>
                    <a:pt x="24" y="55"/>
                    <a:pt x="26" y="51"/>
                    <a:pt x="28" y="50"/>
                  </a:cubicBezTo>
                  <a:cubicBezTo>
                    <a:pt x="30" y="49"/>
                    <a:pt x="31" y="51"/>
                    <a:pt x="32" y="50"/>
                  </a:cubicBezTo>
                  <a:cubicBezTo>
                    <a:pt x="32" y="48"/>
                    <a:pt x="36" y="47"/>
                    <a:pt x="38" y="47"/>
                  </a:cubicBezTo>
                  <a:cubicBezTo>
                    <a:pt x="40" y="48"/>
                    <a:pt x="44" y="52"/>
                    <a:pt x="47" y="53"/>
                  </a:cubicBezTo>
                  <a:cubicBezTo>
                    <a:pt x="49" y="53"/>
                    <a:pt x="54" y="52"/>
                    <a:pt x="54" y="54"/>
                  </a:cubicBezTo>
                  <a:cubicBezTo>
                    <a:pt x="54" y="56"/>
                    <a:pt x="52" y="65"/>
                    <a:pt x="55" y="68"/>
                  </a:cubicBezTo>
                  <a:cubicBezTo>
                    <a:pt x="59" y="70"/>
                    <a:pt x="65" y="71"/>
                    <a:pt x="70" y="71"/>
                  </a:cubicBezTo>
                  <a:cubicBezTo>
                    <a:pt x="76" y="71"/>
                    <a:pt x="76" y="73"/>
                    <a:pt x="79" y="77"/>
                  </a:cubicBezTo>
                  <a:cubicBezTo>
                    <a:pt x="82" y="81"/>
                    <a:pt x="85" y="90"/>
                    <a:pt x="88" y="92"/>
                  </a:cubicBezTo>
                  <a:cubicBezTo>
                    <a:pt x="92" y="94"/>
                    <a:pt x="100" y="98"/>
                    <a:pt x="101" y="100"/>
                  </a:cubicBezTo>
                  <a:cubicBezTo>
                    <a:pt x="103" y="102"/>
                    <a:pt x="109" y="105"/>
                    <a:pt x="112" y="107"/>
                  </a:cubicBezTo>
                  <a:cubicBezTo>
                    <a:pt x="115" y="108"/>
                    <a:pt x="121" y="115"/>
                    <a:pt x="127" y="117"/>
                  </a:cubicBezTo>
                  <a:cubicBezTo>
                    <a:pt x="132" y="120"/>
                    <a:pt x="138" y="119"/>
                    <a:pt x="140" y="122"/>
                  </a:cubicBezTo>
                  <a:cubicBezTo>
                    <a:pt x="140" y="130"/>
                    <a:pt x="140" y="130"/>
                    <a:pt x="140" y="130"/>
                  </a:cubicBezTo>
                  <a:cubicBezTo>
                    <a:pt x="140" y="130"/>
                    <a:pt x="140" y="130"/>
                    <a:pt x="140" y="130"/>
                  </a:cubicBezTo>
                  <a:cubicBezTo>
                    <a:pt x="141" y="130"/>
                    <a:pt x="141" y="130"/>
                    <a:pt x="142" y="130"/>
                  </a:cubicBezTo>
                  <a:cubicBezTo>
                    <a:pt x="145" y="130"/>
                    <a:pt x="146" y="133"/>
                    <a:pt x="149" y="133"/>
                  </a:cubicBezTo>
                  <a:cubicBezTo>
                    <a:pt x="151" y="134"/>
                    <a:pt x="155" y="135"/>
                    <a:pt x="158" y="136"/>
                  </a:cubicBezTo>
                  <a:cubicBezTo>
                    <a:pt x="158" y="136"/>
                    <a:pt x="156" y="131"/>
                    <a:pt x="157" y="128"/>
                  </a:cubicBezTo>
                  <a:cubicBezTo>
                    <a:pt x="158" y="125"/>
                    <a:pt x="166" y="123"/>
                    <a:pt x="164" y="119"/>
                  </a:cubicBezTo>
                  <a:cubicBezTo>
                    <a:pt x="161" y="114"/>
                    <a:pt x="161" y="114"/>
                    <a:pt x="161" y="112"/>
                  </a:cubicBezTo>
                  <a:cubicBezTo>
                    <a:pt x="161" y="111"/>
                    <a:pt x="163" y="107"/>
                    <a:pt x="160" y="106"/>
                  </a:cubicBezTo>
                  <a:cubicBezTo>
                    <a:pt x="157" y="104"/>
                    <a:pt x="151" y="103"/>
                    <a:pt x="152" y="100"/>
                  </a:cubicBezTo>
                  <a:cubicBezTo>
                    <a:pt x="153" y="97"/>
                    <a:pt x="154" y="96"/>
                    <a:pt x="157" y="96"/>
                  </a:cubicBezTo>
                  <a:cubicBezTo>
                    <a:pt x="161" y="97"/>
                    <a:pt x="166" y="96"/>
                    <a:pt x="167" y="96"/>
                  </a:cubicBezTo>
                  <a:cubicBezTo>
                    <a:pt x="168" y="95"/>
                    <a:pt x="171" y="92"/>
                    <a:pt x="170" y="90"/>
                  </a:cubicBezTo>
                  <a:cubicBezTo>
                    <a:pt x="169" y="88"/>
                    <a:pt x="167" y="86"/>
                    <a:pt x="170" y="86"/>
                  </a:cubicBezTo>
                  <a:cubicBezTo>
                    <a:pt x="172" y="86"/>
                    <a:pt x="175" y="87"/>
                    <a:pt x="176" y="86"/>
                  </a:cubicBezTo>
                  <a:cubicBezTo>
                    <a:pt x="176" y="85"/>
                    <a:pt x="174" y="77"/>
                    <a:pt x="177" y="78"/>
                  </a:cubicBezTo>
                  <a:cubicBezTo>
                    <a:pt x="180" y="80"/>
                    <a:pt x="182" y="82"/>
                    <a:pt x="184" y="80"/>
                  </a:cubicBezTo>
                  <a:cubicBezTo>
                    <a:pt x="187" y="78"/>
                    <a:pt x="192" y="75"/>
                    <a:pt x="193" y="76"/>
                  </a:cubicBezTo>
                  <a:cubicBezTo>
                    <a:pt x="194" y="78"/>
                    <a:pt x="195" y="79"/>
                    <a:pt x="194" y="81"/>
                  </a:cubicBezTo>
                  <a:cubicBezTo>
                    <a:pt x="192" y="82"/>
                    <a:pt x="193" y="89"/>
                    <a:pt x="193" y="90"/>
                  </a:cubicBezTo>
                  <a:cubicBezTo>
                    <a:pt x="194" y="90"/>
                    <a:pt x="198" y="85"/>
                    <a:pt x="199" y="87"/>
                  </a:cubicBezTo>
                  <a:cubicBezTo>
                    <a:pt x="200" y="88"/>
                    <a:pt x="200" y="90"/>
                    <a:pt x="200" y="90"/>
                  </a:cubicBezTo>
                  <a:cubicBezTo>
                    <a:pt x="200" y="89"/>
                    <a:pt x="201" y="84"/>
                    <a:pt x="202" y="8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8" name="Freeform 788"/>
            <p:cNvSpPr>
              <a:spLocks/>
            </p:cNvSpPr>
            <p:nvPr/>
          </p:nvSpPr>
          <p:spPr bwMode="auto">
            <a:xfrm>
              <a:off x="2354263" y="3797895"/>
              <a:ext cx="1587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9" name="Freeform 789"/>
            <p:cNvSpPr>
              <a:spLocks/>
            </p:cNvSpPr>
            <p:nvPr/>
          </p:nvSpPr>
          <p:spPr bwMode="auto">
            <a:xfrm>
              <a:off x="2133600" y="3594695"/>
              <a:ext cx="357188" cy="214313"/>
            </a:xfrm>
            <a:custGeom>
              <a:avLst/>
              <a:gdLst/>
              <a:ahLst/>
              <a:cxnLst>
                <a:cxn ang="0">
                  <a:pos x="187" y="75"/>
                </a:cxn>
                <a:cxn ang="0">
                  <a:pos x="174" y="70"/>
                </a:cxn>
                <a:cxn ang="0">
                  <a:pos x="159" y="60"/>
                </a:cxn>
                <a:cxn ang="0">
                  <a:pos x="148" y="53"/>
                </a:cxn>
                <a:cxn ang="0">
                  <a:pos x="135" y="45"/>
                </a:cxn>
                <a:cxn ang="0">
                  <a:pos x="126" y="30"/>
                </a:cxn>
                <a:cxn ang="0">
                  <a:pos x="117" y="24"/>
                </a:cxn>
                <a:cxn ang="0">
                  <a:pos x="102" y="21"/>
                </a:cxn>
                <a:cxn ang="0">
                  <a:pos x="101" y="7"/>
                </a:cxn>
                <a:cxn ang="0">
                  <a:pos x="94" y="6"/>
                </a:cxn>
                <a:cxn ang="0">
                  <a:pos x="85" y="0"/>
                </a:cxn>
                <a:cxn ang="0">
                  <a:pos x="79" y="3"/>
                </a:cxn>
                <a:cxn ang="0">
                  <a:pos x="75" y="3"/>
                </a:cxn>
                <a:cxn ang="0">
                  <a:pos x="68" y="9"/>
                </a:cxn>
                <a:cxn ang="0">
                  <a:pos x="60" y="14"/>
                </a:cxn>
                <a:cxn ang="0">
                  <a:pos x="61" y="22"/>
                </a:cxn>
                <a:cxn ang="0">
                  <a:pos x="47" y="22"/>
                </a:cxn>
                <a:cxn ang="0">
                  <a:pos x="40" y="22"/>
                </a:cxn>
                <a:cxn ang="0">
                  <a:pos x="19" y="5"/>
                </a:cxn>
                <a:cxn ang="0">
                  <a:pos x="0" y="14"/>
                </a:cxn>
                <a:cxn ang="0">
                  <a:pos x="8" y="28"/>
                </a:cxn>
                <a:cxn ang="0">
                  <a:pos x="5" y="33"/>
                </a:cxn>
                <a:cxn ang="0">
                  <a:pos x="3" y="40"/>
                </a:cxn>
                <a:cxn ang="0">
                  <a:pos x="13" y="43"/>
                </a:cxn>
                <a:cxn ang="0">
                  <a:pos x="14" y="52"/>
                </a:cxn>
                <a:cxn ang="0">
                  <a:pos x="19" y="59"/>
                </a:cxn>
                <a:cxn ang="0">
                  <a:pos x="18" y="65"/>
                </a:cxn>
                <a:cxn ang="0">
                  <a:pos x="18" y="82"/>
                </a:cxn>
                <a:cxn ang="0">
                  <a:pos x="18" y="82"/>
                </a:cxn>
                <a:cxn ang="0">
                  <a:pos x="25" y="82"/>
                </a:cxn>
                <a:cxn ang="0">
                  <a:pos x="36" y="72"/>
                </a:cxn>
                <a:cxn ang="0">
                  <a:pos x="51" y="70"/>
                </a:cxn>
                <a:cxn ang="0">
                  <a:pos x="61" y="69"/>
                </a:cxn>
                <a:cxn ang="0">
                  <a:pos x="71" y="75"/>
                </a:cxn>
                <a:cxn ang="0">
                  <a:pos x="86" y="79"/>
                </a:cxn>
                <a:cxn ang="0">
                  <a:pos x="93" y="84"/>
                </a:cxn>
                <a:cxn ang="0">
                  <a:pos x="105" y="93"/>
                </a:cxn>
                <a:cxn ang="0">
                  <a:pos x="115" y="93"/>
                </a:cxn>
                <a:cxn ang="0">
                  <a:pos x="116" y="107"/>
                </a:cxn>
                <a:cxn ang="0">
                  <a:pos x="116" y="107"/>
                </a:cxn>
                <a:cxn ang="0">
                  <a:pos x="124" y="111"/>
                </a:cxn>
                <a:cxn ang="0">
                  <a:pos x="138" y="113"/>
                </a:cxn>
                <a:cxn ang="0">
                  <a:pos x="145" y="105"/>
                </a:cxn>
                <a:cxn ang="0">
                  <a:pos x="154" y="102"/>
                </a:cxn>
                <a:cxn ang="0">
                  <a:pos x="161" y="96"/>
                </a:cxn>
                <a:cxn ang="0">
                  <a:pos x="165" y="86"/>
                </a:cxn>
                <a:cxn ang="0">
                  <a:pos x="173" y="86"/>
                </a:cxn>
                <a:cxn ang="0">
                  <a:pos x="176" y="80"/>
                </a:cxn>
                <a:cxn ang="0">
                  <a:pos x="181" y="82"/>
                </a:cxn>
                <a:cxn ang="0">
                  <a:pos x="187" y="83"/>
                </a:cxn>
                <a:cxn ang="0">
                  <a:pos x="187" y="83"/>
                </a:cxn>
                <a:cxn ang="0">
                  <a:pos x="187" y="75"/>
                </a:cxn>
              </a:cxnLst>
              <a:rect l="0" t="0" r="r" b="b"/>
              <a:pathLst>
                <a:path w="187" h="113">
                  <a:moveTo>
                    <a:pt x="187" y="75"/>
                  </a:moveTo>
                  <a:cubicBezTo>
                    <a:pt x="185" y="72"/>
                    <a:pt x="179" y="73"/>
                    <a:pt x="174" y="70"/>
                  </a:cubicBezTo>
                  <a:cubicBezTo>
                    <a:pt x="168" y="68"/>
                    <a:pt x="162" y="61"/>
                    <a:pt x="159" y="60"/>
                  </a:cubicBezTo>
                  <a:cubicBezTo>
                    <a:pt x="156" y="58"/>
                    <a:pt x="150" y="55"/>
                    <a:pt x="148" y="53"/>
                  </a:cubicBezTo>
                  <a:cubicBezTo>
                    <a:pt x="147" y="51"/>
                    <a:pt x="139" y="47"/>
                    <a:pt x="135" y="45"/>
                  </a:cubicBezTo>
                  <a:cubicBezTo>
                    <a:pt x="132" y="43"/>
                    <a:pt x="129" y="34"/>
                    <a:pt x="126" y="30"/>
                  </a:cubicBezTo>
                  <a:cubicBezTo>
                    <a:pt x="123" y="26"/>
                    <a:pt x="123" y="24"/>
                    <a:pt x="117" y="24"/>
                  </a:cubicBezTo>
                  <a:cubicBezTo>
                    <a:pt x="112" y="24"/>
                    <a:pt x="106" y="23"/>
                    <a:pt x="102" y="21"/>
                  </a:cubicBezTo>
                  <a:cubicBezTo>
                    <a:pt x="99" y="18"/>
                    <a:pt x="101" y="9"/>
                    <a:pt x="101" y="7"/>
                  </a:cubicBezTo>
                  <a:cubicBezTo>
                    <a:pt x="101" y="5"/>
                    <a:pt x="96" y="6"/>
                    <a:pt x="94" y="6"/>
                  </a:cubicBezTo>
                  <a:cubicBezTo>
                    <a:pt x="91" y="5"/>
                    <a:pt x="87" y="1"/>
                    <a:pt x="85" y="0"/>
                  </a:cubicBezTo>
                  <a:cubicBezTo>
                    <a:pt x="83" y="0"/>
                    <a:pt x="79" y="1"/>
                    <a:pt x="79" y="3"/>
                  </a:cubicBezTo>
                  <a:cubicBezTo>
                    <a:pt x="78" y="4"/>
                    <a:pt x="77" y="2"/>
                    <a:pt x="75" y="3"/>
                  </a:cubicBezTo>
                  <a:cubicBezTo>
                    <a:pt x="73" y="4"/>
                    <a:pt x="71" y="8"/>
                    <a:pt x="68" y="9"/>
                  </a:cubicBezTo>
                  <a:cubicBezTo>
                    <a:pt x="65" y="10"/>
                    <a:pt x="60" y="12"/>
                    <a:pt x="60" y="14"/>
                  </a:cubicBezTo>
                  <a:cubicBezTo>
                    <a:pt x="59" y="16"/>
                    <a:pt x="62" y="20"/>
                    <a:pt x="61" y="22"/>
                  </a:cubicBezTo>
                  <a:cubicBezTo>
                    <a:pt x="60" y="24"/>
                    <a:pt x="47" y="22"/>
                    <a:pt x="47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6" y="19"/>
                    <a:pt x="30" y="5"/>
                    <a:pt x="19" y="5"/>
                  </a:cubicBezTo>
                  <a:cubicBezTo>
                    <a:pt x="12" y="5"/>
                    <a:pt x="4" y="11"/>
                    <a:pt x="0" y="14"/>
                  </a:cubicBezTo>
                  <a:cubicBezTo>
                    <a:pt x="2" y="18"/>
                    <a:pt x="7" y="25"/>
                    <a:pt x="8" y="28"/>
                  </a:cubicBezTo>
                  <a:cubicBezTo>
                    <a:pt x="9" y="31"/>
                    <a:pt x="7" y="31"/>
                    <a:pt x="5" y="33"/>
                  </a:cubicBezTo>
                  <a:cubicBezTo>
                    <a:pt x="4" y="35"/>
                    <a:pt x="2" y="37"/>
                    <a:pt x="3" y="40"/>
                  </a:cubicBezTo>
                  <a:cubicBezTo>
                    <a:pt x="4" y="43"/>
                    <a:pt x="9" y="41"/>
                    <a:pt x="13" y="43"/>
                  </a:cubicBezTo>
                  <a:cubicBezTo>
                    <a:pt x="16" y="45"/>
                    <a:pt x="16" y="49"/>
                    <a:pt x="14" y="52"/>
                  </a:cubicBezTo>
                  <a:cubicBezTo>
                    <a:pt x="12" y="54"/>
                    <a:pt x="18" y="57"/>
                    <a:pt x="19" y="59"/>
                  </a:cubicBezTo>
                  <a:cubicBezTo>
                    <a:pt x="21" y="62"/>
                    <a:pt x="19" y="63"/>
                    <a:pt x="18" y="65"/>
                  </a:cubicBezTo>
                  <a:cubicBezTo>
                    <a:pt x="18" y="67"/>
                    <a:pt x="18" y="76"/>
                    <a:pt x="18" y="82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21" y="82"/>
                    <a:pt x="24" y="82"/>
                    <a:pt x="25" y="82"/>
                  </a:cubicBezTo>
                  <a:cubicBezTo>
                    <a:pt x="28" y="81"/>
                    <a:pt x="35" y="73"/>
                    <a:pt x="36" y="72"/>
                  </a:cubicBezTo>
                  <a:cubicBezTo>
                    <a:pt x="37" y="70"/>
                    <a:pt x="47" y="71"/>
                    <a:pt x="51" y="70"/>
                  </a:cubicBezTo>
                  <a:cubicBezTo>
                    <a:pt x="54" y="68"/>
                    <a:pt x="56" y="68"/>
                    <a:pt x="61" y="69"/>
                  </a:cubicBezTo>
                  <a:cubicBezTo>
                    <a:pt x="66" y="70"/>
                    <a:pt x="63" y="74"/>
                    <a:pt x="71" y="75"/>
                  </a:cubicBezTo>
                  <a:cubicBezTo>
                    <a:pt x="80" y="76"/>
                    <a:pt x="80" y="77"/>
                    <a:pt x="86" y="79"/>
                  </a:cubicBezTo>
                  <a:cubicBezTo>
                    <a:pt x="91" y="80"/>
                    <a:pt x="91" y="81"/>
                    <a:pt x="93" y="84"/>
                  </a:cubicBezTo>
                  <a:cubicBezTo>
                    <a:pt x="96" y="87"/>
                    <a:pt x="105" y="93"/>
                    <a:pt x="105" y="93"/>
                  </a:cubicBezTo>
                  <a:cubicBezTo>
                    <a:pt x="115" y="93"/>
                    <a:pt x="115" y="93"/>
                    <a:pt x="115" y="93"/>
                  </a:cubicBezTo>
                  <a:cubicBezTo>
                    <a:pt x="115" y="93"/>
                    <a:pt x="115" y="101"/>
                    <a:pt x="116" y="107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18" y="109"/>
                    <a:pt x="122" y="110"/>
                    <a:pt x="124" y="111"/>
                  </a:cubicBezTo>
                  <a:cubicBezTo>
                    <a:pt x="127" y="113"/>
                    <a:pt x="135" y="113"/>
                    <a:pt x="138" y="113"/>
                  </a:cubicBezTo>
                  <a:cubicBezTo>
                    <a:pt x="141" y="113"/>
                    <a:pt x="143" y="106"/>
                    <a:pt x="145" y="105"/>
                  </a:cubicBezTo>
                  <a:cubicBezTo>
                    <a:pt x="147" y="103"/>
                    <a:pt x="151" y="103"/>
                    <a:pt x="154" y="102"/>
                  </a:cubicBezTo>
                  <a:cubicBezTo>
                    <a:pt x="157" y="101"/>
                    <a:pt x="160" y="98"/>
                    <a:pt x="161" y="96"/>
                  </a:cubicBezTo>
                  <a:cubicBezTo>
                    <a:pt x="163" y="95"/>
                    <a:pt x="164" y="88"/>
                    <a:pt x="165" y="86"/>
                  </a:cubicBezTo>
                  <a:cubicBezTo>
                    <a:pt x="167" y="85"/>
                    <a:pt x="170" y="86"/>
                    <a:pt x="173" y="86"/>
                  </a:cubicBezTo>
                  <a:cubicBezTo>
                    <a:pt x="175" y="86"/>
                    <a:pt x="175" y="81"/>
                    <a:pt x="176" y="80"/>
                  </a:cubicBezTo>
                  <a:cubicBezTo>
                    <a:pt x="177" y="79"/>
                    <a:pt x="180" y="80"/>
                    <a:pt x="181" y="82"/>
                  </a:cubicBezTo>
                  <a:cubicBezTo>
                    <a:pt x="182" y="83"/>
                    <a:pt x="185" y="83"/>
                    <a:pt x="187" y="83"/>
                  </a:cubicBezTo>
                  <a:cubicBezTo>
                    <a:pt x="187" y="83"/>
                    <a:pt x="187" y="83"/>
                    <a:pt x="187" y="83"/>
                  </a:cubicBezTo>
                  <a:lnTo>
                    <a:pt x="187" y="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0" name="Freeform 790"/>
            <p:cNvSpPr>
              <a:spLocks/>
            </p:cNvSpPr>
            <p:nvPr/>
          </p:nvSpPr>
          <p:spPr bwMode="auto">
            <a:xfrm>
              <a:off x="2511425" y="3647083"/>
              <a:ext cx="196850" cy="130175"/>
            </a:xfrm>
            <a:custGeom>
              <a:avLst/>
              <a:gdLst/>
              <a:ahLst/>
              <a:cxnLst>
                <a:cxn ang="0">
                  <a:pos x="77" y="25"/>
                </a:cxn>
                <a:cxn ang="0">
                  <a:pos x="70" y="26"/>
                </a:cxn>
                <a:cxn ang="0">
                  <a:pos x="65" y="26"/>
                </a:cxn>
                <a:cxn ang="0">
                  <a:pos x="59" y="23"/>
                </a:cxn>
                <a:cxn ang="0">
                  <a:pos x="54" y="21"/>
                </a:cxn>
                <a:cxn ang="0">
                  <a:pos x="46" y="23"/>
                </a:cxn>
                <a:cxn ang="0">
                  <a:pos x="33" y="22"/>
                </a:cxn>
                <a:cxn ang="0">
                  <a:pos x="25" y="19"/>
                </a:cxn>
                <a:cxn ang="0">
                  <a:pos x="33" y="12"/>
                </a:cxn>
                <a:cxn ang="0">
                  <a:pos x="42" y="18"/>
                </a:cxn>
                <a:cxn ang="0">
                  <a:pos x="49" y="15"/>
                </a:cxn>
                <a:cxn ang="0">
                  <a:pos x="48" y="12"/>
                </a:cxn>
                <a:cxn ang="0">
                  <a:pos x="42" y="15"/>
                </a:cxn>
                <a:cxn ang="0">
                  <a:pos x="43" y="6"/>
                </a:cxn>
                <a:cxn ang="0">
                  <a:pos x="42" y="1"/>
                </a:cxn>
                <a:cxn ang="0">
                  <a:pos x="33" y="5"/>
                </a:cxn>
                <a:cxn ang="0">
                  <a:pos x="26" y="3"/>
                </a:cxn>
                <a:cxn ang="0">
                  <a:pos x="25" y="11"/>
                </a:cxn>
                <a:cxn ang="0">
                  <a:pos x="19" y="11"/>
                </a:cxn>
                <a:cxn ang="0">
                  <a:pos x="19" y="15"/>
                </a:cxn>
                <a:cxn ang="0">
                  <a:pos x="16" y="21"/>
                </a:cxn>
                <a:cxn ang="0">
                  <a:pos x="6" y="21"/>
                </a:cxn>
                <a:cxn ang="0">
                  <a:pos x="1" y="25"/>
                </a:cxn>
                <a:cxn ang="0">
                  <a:pos x="9" y="31"/>
                </a:cxn>
                <a:cxn ang="0">
                  <a:pos x="10" y="37"/>
                </a:cxn>
                <a:cxn ang="0">
                  <a:pos x="13" y="44"/>
                </a:cxn>
                <a:cxn ang="0">
                  <a:pos x="6" y="53"/>
                </a:cxn>
                <a:cxn ang="0">
                  <a:pos x="7" y="61"/>
                </a:cxn>
                <a:cxn ang="0">
                  <a:pos x="9" y="62"/>
                </a:cxn>
                <a:cxn ang="0">
                  <a:pos x="20" y="57"/>
                </a:cxn>
                <a:cxn ang="0">
                  <a:pos x="26" y="61"/>
                </a:cxn>
                <a:cxn ang="0">
                  <a:pos x="30" y="52"/>
                </a:cxn>
                <a:cxn ang="0">
                  <a:pos x="38" y="50"/>
                </a:cxn>
                <a:cxn ang="0">
                  <a:pos x="47" y="38"/>
                </a:cxn>
                <a:cxn ang="0">
                  <a:pos x="56" y="49"/>
                </a:cxn>
                <a:cxn ang="0">
                  <a:pos x="55" y="63"/>
                </a:cxn>
                <a:cxn ang="0">
                  <a:pos x="63" y="64"/>
                </a:cxn>
                <a:cxn ang="0">
                  <a:pos x="80" y="54"/>
                </a:cxn>
                <a:cxn ang="0">
                  <a:pos x="86" y="57"/>
                </a:cxn>
                <a:cxn ang="0">
                  <a:pos x="93" y="55"/>
                </a:cxn>
                <a:cxn ang="0">
                  <a:pos x="102" y="55"/>
                </a:cxn>
                <a:cxn ang="0">
                  <a:pos x="100" y="48"/>
                </a:cxn>
                <a:cxn ang="0">
                  <a:pos x="97" y="38"/>
                </a:cxn>
                <a:cxn ang="0">
                  <a:pos x="92" y="37"/>
                </a:cxn>
                <a:cxn ang="0">
                  <a:pos x="82" y="31"/>
                </a:cxn>
                <a:cxn ang="0">
                  <a:pos x="84" y="23"/>
                </a:cxn>
                <a:cxn ang="0">
                  <a:pos x="84" y="23"/>
                </a:cxn>
                <a:cxn ang="0">
                  <a:pos x="77" y="25"/>
                </a:cxn>
              </a:cxnLst>
              <a:rect l="0" t="0" r="r" b="b"/>
              <a:pathLst>
                <a:path w="103" h="68">
                  <a:moveTo>
                    <a:pt x="77" y="25"/>
                  </a:moveTo>
                  <a:cubicBezTo>
                    <a:pt x="74" y="26"/>
                    <a:pt x="72" y="26"/>
                    <a:pt x="70" y="26"/>
                  </a:cubicBezTo>
                  <a:cubicBezTo>
                    <a:pt x="68" y="25"/>
                    <a:pt x="66" y="26"/>
                    <a:pt x="65" y="26"/>
                  </a:cubicBezTo>
                  <a:cubicBezTo>
                    <a:pt x="63" y="26"/>
                    <a:pt x="60" y="24"/>
                    <a:pt x="59" y="23"/>
                  </a:cubicBezTo>
                  <a:cubicBezTo>
                    <a:pt x="57" y="22"/>
                    <a:pt x="56" y="21"/>
                    <a:pt x="54" y="21"/>
                  </a:cubicBezTo>
                  <a:cubicBezTo>
                    <a:pt x="51" y="21"/>
                    <a:pt x="51" y="25"/>
                    <a:pt x="46" y="23"/>
                  </a:cubicBezTo>
                  <a:cubicBezTo>
                    <a:pt x="42" y="22"/>
                    <a:pt x="39" y="23"/>
                    <a:pt x="33" y="22"/>
                  </a:cubicBezTo>
                  <a:cubicBezTo>
                    <a:pt x="28" y="21"/>
                    <a:pt x="23" y="21"/>
                    <a:pt x="25" y="19"/>
                  </a:cubicBezTo>
                  <a:cubicBezTo>
                    <a:pt x="26" y="16"/>
                    <a:pt x="30" y="12"/>
                    <a:pt x="33" y="12"/>
                  </a:cubicBezTo>
                  <a:cubicBezTo>
                    <a:pt x="36" y="13"/>
                    <a:pt x="40" y="18"/>
                    <a:pt x="42" y="18"/>
                  </a:cubicBezTo>
                  <a:cubicBezTo>
                    <a:pt x="44" y="18"/>
                    <a:pt x="49" y="17"/>
                    <a:pt x="49" y="15"/>
                  </a:cubicBezTo>
                  <a:cubicBezTo>
                    <a:pt x="49" y="15"/>
                    <a:pt x="49" y="13"/>
                    <a:pt x="48" y="12"/>
                  </a:cubicBezTo>
                  <a:cubicBezTo>
                    <a:pt x="47" y="10"/>
                    <a:pt x="43" y="15"/>
                    <a:pt x="42" y="15"/>
                  </a:cubicBezTo>
                  <a:cubicBezTo>
                    <a:pt x="42" y="14"/>
                    <a:pt x="41" y="7"/>
                    <a:pt x="43" y="6"/>
                  </a:cubicBezTo>
                  <a:cubicBezTo>
                    <a:pt x="44" y="4"/>
                    <a:pt x="43" y="3"/>
                    <a:pt x="42" y="1"/>
                  </a:cubicBezTo>
                  <a:cubicBezTo>
                    <a:pt x="41" y="0"/>
                    <a:pt x="36" y="3"/>
                    <a:pt x="33" y="5"/>
                  </a:cubicBezTo>
                  <a:cubicBezTo>
                    <a:pt x="31" y="7"/>
                    <a:pt x="29" y="5"/>
                    <a:pt x="26" y="3"/>
                  </a:cubicBezTo>
                  <a:cubicBezTo>
                    <a:pt x="23" y="2"/>
                    <a:pt x="25" y="10"/>
                    <a:pt x="25" y="11"/>
                  </a:cubicBezTo>
                  <a:cubicBezTo>
                    <a:pt x="24" y="12"/>
                    <a:pt x="21" y="11"/>
                    <a:pt x="19" y="11"/>
                  </a:cubicBezTo>
                  <a:cubicBezTo>
                    <a:pt x="16" y="11"/>
                    <a:pt x="18" y="13"/>
                    <a:pt x="19" y="15"/>
                  </a:cubicBezTo>
                  <a:cubicBezTo>
                    <a:pt x="20" y="17"/>
                    <a:pt x="17" y="20"/>
                    <a:pt x="16" y="21"/>
                  </a:cubicBezTo>
                  <a:cubicBezTo>
                    <a:pt x="15" y="21"/>
                    <a:pt x="10" y="22"/>
                    <a:pt x="6" y="21"/>
                  </a:cubicBezTo>
                  <a:cubicBezTo>
                    <a:pt x="3" y="21"/>
                    <a:pt x="2" y="22"/>
                    <a:pt x="1" y="25"/>
                  </a:cubicBezTo>
                  <a:cubicBezTo>
                    <a:pt x="0" y="28"/>
                    <a:pt x="6" y="29"/>
                    <a:pt x="9" y="31"/>
                  </a:cubicBezTo>
                  <a:cubicBezTo>
                    <a:pt x="12" y="32"/>
                    <a:pt x="10" y="36"/>
                    <a:pt x="10" y="37"/>
                  </a:cubicBezTo>
                  <a:cubicBezTo>
                    <a:pt x="10" y="39"/>
                    <a:pt x="10" y="39"/>
                    <a:pt x="13" y="44"/>
                  </a:cubicBezTo>
                  <a:cubicBezTo>
                    <a:pt x="15" y="48"/>
                    <a:pt x="7" y="50"/>
                    <a:pt x="6" y="53"/>
                  </a:cubicBezTo>
                  <a:cubicBezTo>
                    <a:pt x="5" y="56"/>
                    <a:pt x="7" y="61"/>
                    <a:pt x="7" y="61"/>
                  </a:cubicBezTo>
                  <a:cubicBezTo>
                    <a:pt x="8" y="61"/>
                    <a:pt x="8" y="62"/>
                    <a:pt x="9" y="62"/>
                  </a:cubicBezTo>
                  <a:cubicBezTo>
                    <a:pt x="12" y="64"/>
                    <a:pt x="18" y="58"/>
                    <a:pt x="20" y="57"/>
                  </a:cubicBezTo>
                  <a:cubicBezTo>
                    <a:pt x="22" y="56"/>
                    <a:pt x="25" y="60"/>
                    <a:pt x="26" y="61"/>
                  </a:cubicBezTo>
                  <a:cubicBezTo>
                    <a:pt x="27" y="62"/>
                    <a:pt x="27" y="52"/>
                    <a:pt x="30" y="52"/>
                  </a:cubicBezTo>
                  <a:cubicBezTo>
                    <a:pt x="32" y="52"/>
                    <a:pt x="36" y="52"/>
                    <a:pt x="38" y="50"/>
                  </a:cubicBezTo>
                  <a:cubicBezTo>
                    <a:pt x="40" y="48"/>
                    <a:pt x="46" y="39"/>
                    <a:pt x="47" y="38"/>
                  </a:cubicBezTo>
                  <a:cubicBezTo>
                    <a:pt x="48" y="37"/>
                    <a:pt x="53" y="45"/>
                    <a:pt x="56" y="49"/>
                  </a:cubicBezTo>
                  <a:cubicBezTo>
                    <a:pt x="59" y="54"/>
                    <a:pt x="54" y="59"/>
                    <a:pt x="55" y="63"/>
                  </a:cubicBezTo>
                  <a:cubicBezTo>
                    <a:pt x="55" y="68"/>
                    <a:pt x="60" y="66"/>
                    <a:pt x="63" y="64"/>
                  </a:cubicBezTo>
                  <a:cubicBezTo>
                    <a:pt x="66" y="62"/>
                    <a:pt x="76" y="54"/>
                    <a:pt x="80" y="54"/>
                  </a:cubicBezTo>
                  <a:cubicBezTo>
                    <a:pt x="83" y="53"/>
                    <a:pt x="84" y="56"/>
                    <a:pt x="86" y="57"/>
                  </a:cubicBezTo>
                  <a:cubicBezTo>
                    <a:pt x="88" y="58"/>
                    <a:pt x="91" y="56"/>
                    <a:pt x="93" y="55"/>
                  </a:cubicBezTo>
                  <a:cubicBezTo>
                    <a:pt x="95" y="54"/>
                    <a:pt x="100" y="54"/>
                    <a:pt x="102" y="55"/>
                  </a:cubicBezTo>
                  <a:cubicBezTo>
                    <a:pt x="103" y="53"/>
                    <a:pt x="101" y="51"/>
                    <a:pt x="100" y="48"/>
                  </a:cubicBezTo>
                  <a:cubicBezTo>
                    <a:pt x="98" y="46"/>
                    <a:pt x="97" y="42"/>
                    <a:pt x="97" y="38"/>
                  </a:cubicBezTo>
                  <a:cubicBezTo>
                    <a:pt x="97" y="35"/>
                    <a:pt x="95" y="37"/>
                    <a:pt x="92" y="37"/>
                  </a:cubicBezTo>
                  <a:cubicBezTo>
                    <a:pt x="89" y="37"/>
                    <a:pt x="83" y="33"/>
                    <a:pt x="82" y="31"/>
                  </a:cubicBezTo>
                  <a:cubicBezTo>
                    <a:pt x="81" y="29"/>
                    <a:pt x="83" y="26"/>
                    <a:pt x="84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23"/>
                    <a:pt x="80" y="24"/>
                    <a:pt x="77" y="2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1" name="Freeform 791"/>
            <p:cNvSpPr>
              <a:spLocks/>
            </p:cNvSpPr>
            <p:nvPr/>
          </p:nvSpPr>
          <p:spPr bwMode="auto">
            <a:xfrm>
              <a:off x="2347913" y="3761383"/>
              <a:ext cx="415925" cy="368300"/>
            </a:xfrm>
            <a:custGeom>
              <a:avLst/>
              <a:gdLst/>
              <a:ahLst/>
              <a:cxnLst>
                <a:cxn ang="0">
                  <a:pos x="27" y="144"/>
                </a:cxn>
                <a:cxn ang="0">
                  <a:pos x="12" y="160"/>
                </a:cxn>
                <a:cxn ang="0">
                  <a:pos x="12" y="173"/>
                </a:cxn>
                <a:cxn ang="0">
                  <a:pos x="45" y="169"/>
                </a:cxn>
                <a:cxn ang="0">
                  <a:pos x="75" y="169"/>
                </a:cxn>
                <a:cxn ang="0">
                  <a:pos x="83" y="180"/>
                </a:cxn>
                <a:cxn ang="0">
                  <a:pos x="91" y="190"/>
                </a:cxn>
                <a:cxn ang="0">
                  <a:pos x="95" y="191"/>
                </a:cxn>
                <a:cxn ang="0">
                  <a:pos x="96" y="193"/>
                </a:cxn>
                <a:cxn ang="0">
                  <a:pos x="115" y="186"/>
                </a:cxn>
                <a:cxn ang="0">
                  <a:pos x="129" y="183"/>
                </a:cxn>
                <a:cxn ang="0">
                  <a:pos x="125" y="166"/>
                </a:cxn>
                <a:cxn ang="0">
                  <a:pos x="118" y="152"/>
                </a:cxn>
                <a:cxn ang="0">
                  <a:pos x="124" y="135"/>
                </a:cxn>
                <a:cxn ang="0">
                  <a:pos x="138" y="136"/>
                </a:cxn>
                <a:cxn ang="0">
                  <a:pos x="149" y="124"/>
                </a:cxn>
                <a:cxn ang="0">
                  <a:pos x="164" y="108"/>
                </a:cxn>
                <a:cxn ang="0">
                  <a:pos x="174" y="96"/>
                </a:cxn>
                <a:cxn ang="0">
                  <a:pos x="181" y="78"/>
                </a:cxn>
                <a:cxn ang="0">
                  <a:pos x="179" y="64"/>
                </a:cxn>
                <a:cxn ang="0">
                  <a:pos x="172" y="39"/>
                </a:cxn>
                <a:cxn ang="0">
                  <a:pos x="194" y="38"/>
                </a:cxn>
                <a:cxn ang="0">
                  <a:pos x="212" y="34"/>
                </a:cxn>
                <a:cxn ang="0">
                  <a:pos x="204" y="19"/>
                </a:cxn>
                <a:cxn ang="0">
                  <a:pos x="186" y="0"/>
                </a:cxn>
                <a:cxn ang="0">
                  <a:pos x="162" y="2"/>
                </a:cxn>
                <a:cxn ang="0">
                  <a:pos x="137" y="16"/>
                </a:cxn>
                <a:cxn ang="0">
                  <a:pos x="134" y="37"/>
                </a:cxn>
                <a:cxn ang="0">
                  <a:pos x="120" y="48"/>
                </a:cxn>
                <a:cxn ang="0">
                  <a:pos x="114" y="64"/>
                </a:cxn>
                <a:cxn ang="0">
                  <a:pos x="103" y="79"/>
                </a:cxn>
                <a:cxn ang="0">
                  <a:pos x="89" y="85"/>
                </a:cxn>
                <a:cxn ang="0">
                  <a:pos x="75" y="90"/>
                </a:cxn>
                <a:cxn ang="0">
                  <a:pos x="61" y="109"/>
                </a:cxn>
                <a:cxn ang="0">
                  <a:pos x="19" y="112"/>
                </a:cxn>
                <a:cxn ang="0">
                  <a:pos x="9" y="120"/>
                </a:cxn>
              </a:cxnLst>
              <a:rect l="0" t="0" r="r" b="b"/>
              <a:pathLst>
                <a:path w="218" h="193">
                  <a:moveTo>
                    <a:pt x="23" y="133"/>
                  </a:moveTo>
                  <a:cubicBezTo>
                    <a:pt x="23" y="137"/>
                    <a:pt x="23" y="142"/>
                    <a:pt x="27" y="144"/>
                  </a:cubicBezTo>
                  <a:cubicBezTo>
                    <a:pt x="31" y="147"/>
                    <a:pt x="32" y="151"/>
                    <a:pt x="28" y="151"/>
                  </a:cubicBezTo>
                  <a:cubicBezTo>
                    <a:pt x="25" y="151"/>
                    <a:pt x="15" y="157"/>
                    <a:pt x="12" y="160"/>
                  </a:cubicBezTo>
                  <a:cubicBezTo>
                    <a:pt x="9" y="163"/>
                    <a:pt x="9" y="168"/>
                    <a:pt x="8" y="173"/>
                  </a:cubicBezTo>
                  <a:cubicBezTo>
                    <a:pt x="9" y="173"/>
                    <a:pt x="11" y="173"/>
                    <a:pt x="12" y="173"/>
                  </a:cubicBezTo>
                  <a:cubicBezTo>
                    <a:pt x="18" y="173"/>
                    <a:pt x="36" y="168"/>
                    <a:pt x="37" y="168"/>
                  </a:cubicBezTo>
                  <a:cubicBezTo>
                    <a:pt x="39" y="167"/>
                    <a:pt x="41" y="169"/>
                    <a:pt x="45" y="169"/>
                  </a:cubicBezTo>
                  <a:cubicBezTo>
                    <a:pt x="50" y="169"/>
                    <a:pt x="61" y="171"/>
                    <a:pt x="66" y="169"/>
                  </a:cubicBezTo>
                  <a:cubicBezTo>
                    <a:pt x="71" y="168"/>
                    <a:pt x="74" y="167"/>
                    <a:pt x="75" y="169"/>
                  </a:cubicBezTo>
                  <a:cubicBezTo>
                    <a:pt x="77" y="171"/>
                    <a:pt x="76" y="175"/>
                    <a:pt x="78" y="176"/>
                  </a:cubicBezTo>
                  <a:cubicBezTo>
                    <a:pt x="80" y="176"/>
                    <a:pt x="82" y="178"/>
                    <a:pt x="83" y="180"/>
                  </a:cubicBezTo>
                  <a:cubicBezTo>
                    <a:pt x="84" y="183"/>
                    <a:pt x="87" y="189"/>
                    <a:pt x="89" y="190"/>
                  </a:cubicBezTo>
                  <a:cubicBezTo>
                    <a:pt x="91" y="192"/>
                    <a:pt x="91" y="191"/>
                    <a:pt x="91" y="190"/>
                  </a:cubicBezTo>
                  <a:cubicBezTo>
                    <a:pt x="91" y="188"/>
                    <a:pt x="90" y="186"/>
                    <a:pt x="92" y="188"/>
                  </a:cubicBezTo>
                  <a:cubicBezTo>
                    <a:pt x="94" y="191"/>
                    <a:pt x="92" y="187"/>
                    <a:pt x="95" y="191"/>
                  </a:cubicBezTo>
                  <a:cubicBezTo>
                    <a:pt x="96" y="192"/>
                    <a:pt x="96" y="192"/>
                    <a:pt x="96" y="193"/>
                  </a:cubicBezTo>
                  <a:cubicBezTo>
                    <a:pt x="96" y="193"/>
                    <a:pt x="96" y="193"/>
                    <a:pt x="96" y="193"/>
                  </a:cubicBezTo>
                  <a:cubicBezTo>
                    <a:pt x="99" y="190"/>
                    <a:pt x="103" y="187"/>
                    <a:pt x="106" y="186"/>
                  </a:cubicBezTo>
                  <a:cubicBezTo>
                    <a:pt x="110" y="183"/>
                    <a:pt x="113" y="186"/>
                    <a:pt x="115" y="186"/>
                  </a:cubicBezTo>
                  <a:cubicBezTo>
                    <a:pt x="117" y="187"/>
                    <a:pt x="120" y="185"/>
                    <a:pt x="123" y="184"/>
                  </a:cubicBezTo>
                  <a:cubicBezTo>
                    <a:pt x="125" y="183"/>
                    <a:pt x="125" y="182"/>
                    <a:pt x="129" y="183"/>
                  </a:cubicBezTo>
                  <a:cubicBezTo>
                    <a:pt x="134" y="185"/>
                    <a:pt x="131" y="180"/>
                    <a:pt x="131" y="177"/>
                  </a:cubicBezTo>
                  <a:cubicBezTo>
                    <a:pt x="131" y="173"/>
                    <a:pt x="129" y="167"/>
                    <a:pt x="125" y="166"/>
                  </a:cubicBezTo>
                  <a:cubicBezTo>
                    <a:pt x="121" y="164"/>
                    <a:pt x="121" y="160"/>
                    <a:pt x="121" y="157"/>
                  </a:cubicBezTo>
                  <a:cubicBezTo>
                    <a:pt x="122" y="154"/>
                    <a:pt x="120" y="154"/>
                    <a:pt x="118" y="152"/>
                  </a:cubicBezTo>
                  <a:cubicBezTo>
                    <a:pt x="115" y="150"/>
                    <a:pt x="111" y="148"/>
                    <a:pt x="114" y="146"/>
                  </a:cubicBezTo>
                  <a:cubicBezTo>
                    <a:pt x="116" y="144"/>
                    <a:pt x="123" y="137"/>
                    <a:pt x="124" y="135"/>
                  </a:cubicBezTo>
                  <a:cubicBezTo>
                    <a:pt x="126" y="133"/>
                    <a:pt x="129" y="136"/>
                    <a:pt x="131" y="138"/>
                  </a:cubicBezTo>
                  <a:cubicBezTo>
                    <a:pt x="133" y="140"/>
                    <a:pt x="134" y="136"/>
                    <a:pt x="138" y="136"/>
                  </a:cubicBezTo>
                  <a:cubicBezTo>
                    <a:pt x="141" y="136"/>
                    <a:pt x="141" y="136"/>
                    <a:pt x="144" y="134"/>
                  </a:cubicBezTo>
                  <a:cubicBezTo>
                    <a:pt x="147" y="132"/>
                    <a:pt x="148" y="127"/>
                    <a:pt x="149" y="124"/>
                  </a:cubicBezTo>
                  <a:cubicBezTo>
                    <a:pt x="150" y="120"/>
                    <a:pt x="154" y="119"/>
                    <a:pt x="158" y="117"/>
                  </a:cubicBezTo>
                  <a:cubicBezTo>
                    <a:pt x="162" y="116"/>
                    <a:pt x="164" y="109"/>
                    <a:pt x="164" y="108"/>
                  </a:cubicBezTo>
                  <a:cubicBezTo>
                    <a:pt x="165" y="106"/>
                    <a:pt x="168" y="104"/>
                    <a:pt x="172" y="103"/>
                  </a:cubicBezTo>
                  <a:cubicBezTo>
                    <a:pt x="175" y="103"/>
                    <a:pt x="173" y="99"/>
                    <a:pt x="174" y="96"/>
                  </a:cubicBezTo>
                  <a:cubicBezTo>
                    <a:pt x="174" y="92"/>
                    <a:pt x="181" y="91"/>
                    <a:pt x="182" y="90"/>
                  </a:cubicBezTo>
                  <a:cubicBezTo>
                    <a:pt x="184" y="89"/>
                    <a:pt x="181" y="81"/>
                    <a:pt x="181" y="78"/>
                  </a:cubicBezTo>
                  <a:cubicBezTo>
                    <a:pt x="181" y="74"/>
                    <a:pt x="186" y="73"/>
                    <a:pt x="189" y="72"/>
                  </a:cubicBezTo>
                  <a:cubicBezTo>
                    <a:pt x="191" y="71"/>
                    <a:pt x="182" y="66"/>
                    <a:pt x="179" y="64"/>
                  </a:cubicBezTo>
                  <a:cubicBezTo>
                    <a:pt x="175" y="62"/>
                    <a:pt x="174" y="57"/>
                    <a:pt x="174" y="54"/>
                  </a:cubicBezTo>
                  <a:cubicBezTo>
                    <a:pt x="173" y="52"/>
                    <a:pt x="173" y="44"/>
                    <a:pt x="172" y="39"/>
                  </a:cubicBezTo>
                  <a:cubicBezTo>
                    <a:pt x="171" y="35"/>
                    <a:pt x="177" y="35"/>
                    <a:pt x="181" y="35"/>
                  </a:cubicBezTo>
                  <a:cubicBezTo>
                    <a:pt x="184" y="35"/>
                    <a:pt x="188" y="38"/>
                    <a:pt x="194" y="38"/>
                  </a:cubicBezTo>
                  <a:cubicBezTo>
                    <a:pt x="200" y="39"/>
                    <a:pt x="200" y="37"/>
                    <a:pt x="202" y="35"/>
                  </a:cubicBezTo>
                  <a:cubicBezTo>
                    <a:pt x="204" y="34"/>
                    <a:pt x="208" y="35"/>
                    <a:pt x="212" y="34"/>
                  </a:cubicBezTo>
                  <a:cubicBezTo>
                    <a:pt x="215" y="33"/>
                    <a:pt x="218" y="26"/>
                    <a:pt x="218" y="26"/>
                  </a:cubicBezTo>
                  <a:cubicBezTo>
                    <a:pt x="213" y="23"/>
                    <a:pt x="206" y="20"/>
                    <a:pt x="204" y="19"/>
                  </a:cubicBezTo>
                  <a:cubicBezTo>
                    <a:pt x="200" y="17"/>
                    <a:pt x="199" y="12"/>
                    <a:pt x="198" y="9"/>
                  </a:cubicBezTo>
                  <a:cubicBezTo>
                    <a:pt x="198" y="5"/>
                    <a:pt x="188" y="1"/>
                    <a:pt x="186" y="0"/>
                  </a:cubicBezTo>
                  <a:cubicBezTo>
                    <a:pt x="182" y="2"/>
                    <a:pt x="173" y="3"/>
                    <a:pt x="172" y="3"/>
                  </a:cubicBezTo>
                  <a:cubicBezTo>
                    <a:pt x="171" y="3"/>
                    <a:pt x="168" y="1"/>
                    <a:pt x="162" y="2"/>
                  </a:cubicBezTo>
                  <a:cubicBezTo>
                    <a:pt x="157" y="3"/>
                    <a:pt x="152" y="6"/>
                    <a:pt x="149" y="8"/>
                  </a:cubicBezTo>
                  <a:cubicBezTo>
                    <a:pt x="145" y="10"/>
                    <a:pt x="137" y="14"/>
                    <a:pt x="137" y="16"/>
                  </a:cubicBezTo>
                  <a:cubicBezTo>
                    <a:pt x="137" y="18"/>
                    <a:pt x="144" y="21"/>
                    <a:pt x="143" y="27"/>
                  </a:cubicBezTo>
                  <a:cubicBezTo>
                    <a:pt x="143" y="32"/>
                    <a:pt x="135" y="34"/>
                    <a:pt x="134" y="37"/>
                  </a:cubicBezTo>
                  <a:cubicBezTo>
                    <a:pt x="133" y="40"/>
                    <a:pt x="136" y="45"/>
                    <a:pt x="132" y="47"/>
                  </a:cubicBezTo>
                  <a:cubicBezTo>
                    <a:pt x="128" y="49"/>
                    <a:pt x="123" y="46"/>
                    <a:pt x="120" y="48"/>
                  </a:cubicBezTo>
                  <a:cubicBezTo>
                    <a:pt x="117" y="49"/>
                    <a:pt x="124" y="52"/>
                    <a:pt x="126" y="55"/>
                  </a:cubicBezTo>
                  <a:cubicBezTo>
                    <a:pt x="127" y="59"/>
                    <a:pt x="117" y="60"/>
                    <a:pt x="114" y="64"/>
                  </a:cubicBezTo>
                  <a:cubicBezTo>
                    <a:pt x="112" y="67"/>
                    <a:pt x="110" y="79"/>
                    <a:pt x="109" y="80"/>
                  </a:cubicBezTo>
                  <a:cubicBezTo>
                    <a:pt x="107" y="80"/>
                    <a:pt x="104" y="80"/>
                    <a:pt x="103" y="79"/>
                  </a:cubicBezTo>
                  <a:cubicBezTo>
                    <a:pt x="101" y="78"/>
                    <a:pt x="98" y="79"/>
                    <a:pt x="95" y="81"/>
                  </a:cubicBezTo>
                  <a:cubicBezTo>
                    <a:pt x="92" y="83"/>
                    <a:pt x="92" y="83"/>
                    <a:pt x="89" y="85"/>
                  </a:cubicBezTo>
                  <a:cubicBezTo>
                    <a:pt x="87" y="86"/>
                    <a:pt x="84" y="86"/>
                    <a:pt x="82" y="86"/>
                  </a:cubicBezTo>
                  <a:cubicBezTo>
                    <a:pt x="79" y="86"/>
                    <a:pt x="76" y="87"/>
                    <a:pt x="75" y="90"/>
                  </a:cubicBezTo>
                  <a:cubicBezTo>
                    <a:pt x="73" y="93"/>
                    <a:pt x="74" y="97"/>
                    <a:pt x="72" y="102"/>
                  </a:cubicBezTo>
                  <a:cubicBezTo>
                    <a:pt x="71" y="108"/>
                    <a:pt x="66" y="106"/>
                    <a:pt x="61" y="109"/>
                  </a:cubicBezTo>
                  <a:cubicBezTo>
                    <a:pt x="57" y="111"/>
                    <a:pt x="49" y="111"/>
                    <a:pt x="44" y="112"/>
                  </a:cubicBezTo>
                  <a:cubicBezTo>
                    <a:pt x="39" y="113"/>
                    <a:pt x="24" y="112"/>
                    <a:pt x="19" y="112"/>
                  </a:cubicBezTo>
                  <a:cubicBezTo>
                    <a:pt x="14" y="112"/>
                    <a:pt x="0" y="106"/>
                    <a:pt x="0" y="106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0"/>
                    <a:pt x="23" y="129"/>
                    <a:pt x="23" y="13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2" name="Freeform 792"/>
            <p:cNvSpPr>
              <a:spLocks/>
            </p:cNvSpPr>
            <p:nvPr/>
          </p:nvSpPr>
          <p:spPr bwMode="auto">
            <a:xfrm>
              <a:off x="2333625" y="3718520"/>
              <a:ext cx="373063" cy="258763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79" y="20"/>
                </a:cxn>
                <a:cxn ang="0">
                  <a:pos x="173" y="17"/>
                </a:cxn>
                <a:cxn ang="0">
                  <a:pos x="156" y="27"/>
                </a:cxn>
                <a:cxn ang="0">
                  <a:pos x="148" y="26"/>
                </a:cxn>
                <a:cxn ang="0">
                  <a:pos x="149" y="12"/>
                </a:cxn>
                <a:cxn ang="0">
                  <a:pos x="140" y="1"/>
                </a:cxn>
                <a:cxn ang="0">
                  <a:pos x="131" y="13"/>
                </a:cxn>
                <a:cxn ang="0">
                  <a:pos x="123" y="15"/>
                </a:cxn>
                <a:cxn ang="0">
                  <a:pos x="119" y="24"/>
                </a:cxn>
                <a:cxn ang="0">
                  <a:pos x="113" y="20"/>
                </a:cxn>
                <a:cxn ang="0">
                  <a:pos x="102" y="25"/>
                </a:cxn>
                <a:cxn ang="0">
                  <a:pos x="91" y="21"/>
                </a:cxn>
                <a:cxn ang="0">
                  <a:pos x="84" y="18"/>
                </a:cxn>
                <a:cxn ang="0">
                  <a:pos x="76" y="17"/>
                </a:cxn>
                <a:cxn ang="0">
                  <a:pos x="71" y="15"/>
                </a:cxn>
                <a:cxn ang="0">
                  <a:pos x="68" y="21"/>
                </a:cxn>
                <a:cxn ang="0">
                  <a:pos x="60" y="21"/>
                </a:cxn>
                <a:cxn ang="0">
                  <a:pos x="56" y="31"/>
                </a:cxn>
                <a:cxn ang="0">
                  <a:pos x="49" y="37"/>
                </a:cxn>
                <a:cxn ang="0">
                  <a:pos x="40" y="40"/>
                </a:cxn>
                <a:cxn ang="0">
                  <a:pos x="33" y="48"/>
                </a:cxn>
                <a:cxn ang="0">
                  <a:pos x="19" y="46"/>
                </a:cxn>
                <a:cxn ang="0">
                  <a:pos x="11" y="42"/>
                </a:cxn>
                <a:cxn ang="0">
                  <a:pos x="11" y="44"/>
                </a:cxn>
                <a:cxn ang="0">
                  <a:pos x="3" y="65"/>
                </a:cxn>
                <a:cxn ang="0">
                  <a:pos x="5" y="75"/>
                </a:cxn>
                <a:cxn ang="0">
                  <a:pos x="3" y="82"/>
                </a:cxn>
                <a:cxn ang="0">
                  <a:pos x="3" y="91"/>
                </a:cxn>
                <a:cxn ang="0">
                  <a:pos x="4" y="103"/>
                </a:cxn>
                <a:cxn ang="0">
                  <a:pos x="14" y="105"/>
                </a:cxn>
                <a:cxn ang="0">
                  <a:pos x="18" y="115"/>
                </a:cxn>
                <a:cxn ang="0">
                  <a:pos x="7" y="129"/>
                </a:cxn>
                <a:cxn ang="0">
                  <a:pos x="26" y="135"/>
                </a:cxn>
                <a:cxn ang="0">
                  <a:pos x="51" y="135"/>
                </a:cxn>
                <a:cxn ang="0">
                  <a:pos x="68" y="132"/>
                </a:cxn>
                <a:cxn ang="0">
                  <a:pos x="79" y="125"/>
                </a:cxn>
                <a:cxn ang="0">
                  <a:pos x="82" y="113"/>
                </a:cxn>
                <a:cxn ang="0">
                  <a:pos x="89" y="109"/>
                </a:cxn>
                <a:cxn ang="0">
                  <a:pos x="96" y="108"/>
                </a:cxn>
                <a:cxn ang="0">
                  <a:pos x="102" y="104"/>
                </a:cxn>
                <a:cxn ang="0">
                  <a:pos x="110" y="102"/>
                </a:cxn>
                <a:cxn ang="0">
                  <a:pos x="116" y="103"/>
                </a:cxn>
                <a:cxn ang="0">
                  <a:pos x="121" y="87"/>
                </a:cxn>
                <a:cxn ang="0">
                  <a:pos x="133" y="78"/>
                </a:cxn>
                <a:cxn ang="0">
                  <a:pos x="127" y="71"/>
                </a:cxn>
                <a:cxn ang="0">
                  <a:pos x="139" y="70"/>
                </a:cxn>
                <a:cxn ang="0">
                  <a:pos x="141" y="60"/>
                </a:cxn>
                <a:cxn ang="0">
                  <a:pos x="150" y="50"/>
                </a:cxn>
                <a:cxn ang="0">
                  <a:pos x="144" y="39"/>
                </a:cxn>
                <a:cxn ang="0">
                  <a:pos x="156" y="31"/>
                </a:cxn>
                <a:cxn ang="0">
                  <a:pos x="169" y="25"/>
                </a:cxn>
                <a:cxn ang="0">
                  <a:pos x="179" y="26"/>
                </a:cxn>
                <a:cxn ang="0">
                  <a:pos x="193" y="23"/>
                </a:cxn>
                <a:cxn ang="0">
                  <a:pos x="195" y="18"/>
                </a:cxn>
                <a:cxn ang="0">
                  <a:pos x="186" y="18"/>
                </a:cxn>
              </a:cxnLst>
              <a:rect l="0" t="0" r="r" b="b"/>
              <a:pathLst>
                <a:path w="195" h="136">
                  <a:moveTo>
                    <a:pt x="186" y="18"/>
                  </a:moveTo>
                  <a:cubicBezTo>
                    <a:pt x="184" y="19"/>
                    <a:pt x="181" y="21"/>
                    <a:pt x="179" y="20"/>
                  </a:cubicBezTo>
                  <a:cubicBezTo>
                    <a:pt x="177" y="19"/>
                    <a:pt x="176" y="16"/>
                    <a:pt x="173" y="17"/>
                  </a:cubicBezTo>
                  <a:cubicBezTo>
                    <a:pt x="169" y="17"/>
                    <a:pt x="159" y="25"/>
                    <a:pt x="156" y="27"/>
                  </a:cubicBezTo>
                  <a:cubicBezTo>
                    <a:pt x="153" y="29"/>
                    <a:pt x="148" y="31"/>
                    <a:pt x="148" y="26"/>
                  </a:cubicBezTo>
                  <a:cubicBezTo>
                    <a:pt x="147" y="22"/>
                    <a:pt x="152" y="17"/>
                    <a:pt x="149" y="12"/>
                  </a:cubicBezTo>
                  <a:cubicBezTo>
                    <a:pt x="146" y="8"/>
                    <a:pt x="141" y="0"/>
                    <a:pt x="140" y="1"/>
                  </a:cubicBezTo>
                  <a:cubicBezTo>
                    <a:pt x="139" y="2"/>
                    <a:pt x="133" y="11"/>
                    <a:pt x="131" y="13"/>
                  </a:cubicBezTo>
                  <a:cubicBezTo>
                    <a:pt x="129" y="15"/>
                    <a:pt x="125" y="15"/>
                    <a:pt x="123" y="15"/>
                  </a:cubicBezTo>
                  <a:cubicBezTo>
                    <a:pt x="120" y="15"/>
                    <a:pt x="120" y="25"/>
                    <a:pt x="119" y="24"/>
                  </a:cubicBezTo>
                  <a:cubicBezTo>
                    <a:pt x="118" y="23"/>
                    <a:pt x="115" y="19"/>
                    <a:pt x="113" y="20"/>
                  </a:cubicBezTo>
                  <a:cubicBezTo>
                    <a:pt x="111" y="21"/>
                    <a:pt x="105" y="27"/>
                    <a:pt x="102" y="25"/>
                  </a:cubicBezTo>
                  <a:cubicBezTo>
                    <a:pt x="100" y="23"/>
                    <a:pt x="94" y="22"/>
                    <a:pt x="91" y="21"/>
                  </a:cubicBezTo>
                  <a:cubicBezTo>
                    <a:pt x="88" y="21"/>
                    <a:pt x="87" y="18"/>
                    <a:pt x="84" y="18"/>
                  </a:cubicBezTo>
                  <a:cubicBezTo>
                    <a:pt x="80" y="19"/>
                    <a:pt x="78" y="18"/>
                    <a:pt x="76" y="17"/>
                  </a:cubicBezTo>
                  <a:cubicBezTo>
                    <a:pt x="75" y="15"/>
                    <a:pt x="72" y="14"/>
                    <a:pt x="71" y="15"/>
                  </a:cubicBezTo>
                  <a:cubicBezTo>
                    <a:pt x="70" y="16"/>
                    <a:pt x="70" y="21"/>
                    <a:pt x="68" y="21"/>
                  </a:cubicBezTo>
                  <a:cubicBezTo>
                    <a:pt x="65" y="21"/>
                    <a:pt x="62" y="20"/>
                    <a:pt x="60" y="21"/>
                  </a:cubicBezTo>
                  <a:cubicBezTo>
                    <a:pt x="59" y="23"/>
                    <a:pt x="58" y="30"/>
                    <a:pt x="56" y="31"/>
                  </a:cubicBezTo>
                  <a:cubicBezTo>
                    <a:pt x="55" y="33"/>
                    <a:pt x="52" y="36"/>
                    <a:pt x="49" y="37"/>
                  </a:cubicBezTo>
                  <a:cubicBezTo>
                    <a:pt x="46" y="38"/>
                    <a:pt x="42" y="38"/>
                    <a:pt x="40" y="40"/>
                  </a:cubicBezTo>
                  <a:cubicBezTo>
                    <a:pt x="38" y="41"/>
                    <a:pt x="36" y="48"/>
                    <a:pt x="33" y="48"/>
                  </a:cubicBezTo>
                  <a:cubicBezTo>
                    <a:pt x="30" y="48"/>
                    <a:pt x="22" y="48"/>
                    <a:pt x="19" y="46"/>
                  </a:cubicBezTo>
                  <a:cubicBezTo>
                    <a:pt x="16" y="44"/>
                    <a:pt x="11" y="43"/>
                    <a:pt x="11" y="42"/>
                  </a:cubicBezTo>
                  <a:cubicBezTo>
                    <a:pt x="11" y="42"/>
                    <a:pt x="11" y="43"/>
                    <a:pt x="11" y="44"/>
                  </a:cubicBezTo>
                  <a:cubicBezTo>
                    <a:pt x="11" y="50"/>
                    <a:pt x="6" y="61"/>
                    <a:pt x="3" y="65"/>
                  </a:cubicBezTo>
                  <a:cubicBezTo>
                    <a:pt x="0" y="70"/>
                    <a:pt x="1" y="71"/>
                    <a:pt x="5" y="75"/>
                  </a:cubicBezTo>
                  <a:cubicBezTo>
                    <a:pt x="10" y="79"/>
                    <a:pt x="3" y="80"/>
                    <a:pt x="3" y="82"/>
                  </a:cubicBezTo>
                  <a:cubicBezTo>
                    <a:pt x="3" y="84"/>
                    <a:pt x="3" y="91"/>
                    <a:pt x="3" y="91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3"/>
                    <a:pt x="8" y="105"/>
                    <a:pt x="14" y="105"/>
                  </a:cubicBezTo>
                  <a:cubicBezTo>
                    <a:pt x="20" y="105"/>
                    <a:pt x="18" y="115"/>
                    <a:pt x="18" y="115"/>
                  </a:cubicBezTo>
                  <a:cubicBezTo>
                    <a:pt x="7" y="129"/>
                    <a:pt x="7" y="129"/>
                    <a:pt x="7" y="129"/>
                  </a:cubicBezTo>
                  <a:cubicBezTo>
                    <a:pt x="7" y="129"/>
                    <a:pt x="21" y="135"/>
                    <a:pt x="26" y="135"/>
                  </a:cubicBezTo>
                  <a:cubicBezTo>
                    <a:pt x="31" y="135"/>
                    <a:pt x="46" y="136"/>
                    <a:pt x="51" y="135"/>
                  </a:cubicBezTo>
                  <a:cubicBezTo>
                    <a:pt x="56" y="134"/>
                    <a:pt x="64" y="134"/>
                    <a:pt x="68" y="132"/>
                  </a:cubicBezTo>
                  <a:cubicBezTo>
                    <a:pt x="73" y="129"/>
                    <a:pt x="78" y="131"/>
                    <a:pt x="79" y="125"/>
                  </a:cubicBezTo>
                  <a:cubicBezTo>
                    <a:pt x="81" y="120"/>
                    <a:pt x="80" y="116"/>
                    <a:pt x="82" y="113"/>
                  </a:cubicBezTo>
                  <a:cubicBezTo>
                    <a:pt x="83" y="110"/>
                    <a:pt x="86" y="109"/>
                    <a:pt x="89" y="109"/>
                  </a:cubicBezTo>
                  <a:cubicBezTo>
                    <a:pt x="91" y="109"/>
                    <a:pt x="94" y="109"/>
                    <a:pt x="96" y="108"/>
                  </a:cubicBezTo>
                  <a:cubicBezTo>
                    <a:pt x="99" y="106"/>
                    <a:pt x="99" y="106"/>
                    <a:pt x="102" y="104"/>
                  </a:cubicBezTo>
                  <a:cubicBezTo>
                    <a:pt x="105" y="102"/>
                    <a:pt x="108" y="101"/>
                    <a:pt x="110" y="102"/>
                  </a:cubicBezTo>
                  <a:cubicBezTo>
                    <a:pt x="111" y="103"/>
                    <a:pt x="114" y="103"/>
                    <a:pt x="116" y="103"/>
                  </a:cubicBezTo>
                  <a:cubicBezTo>
                    <a:pt x="117" y="102"/>
                    <a:pt x="119" y="90"/>
                    <a:pt x="121" y="87"/>
                  </a:cubicBezTo>
                  <a:cubicBezTo>
                    <a:pt x="124" y="83"/>
                    <a:pt x="134" y="82"/>
                    <a:pt x="133" y="78"/>
                  </a:cubicBezTo>
                  <a:cubicBezTo>
                    <a:pt x="131" y="75"/>
                    <a:pt x="124" y="72"/>
                    <a:pt x="127" y="71"/>
                  </a:cubicBezTo>
                  <a:cubicBezTo>
                    <a:pt x="130" y="69"/>
                    <a:pt x="135" y="72"/>
                    <a:pt x="139" y="70"/>
                  </a:cubicBezTo>
                  <a:cubicBezTo>
                    <a:pt x="143" y="68"/>
                    <a:pt x="140" y="63"/>
                    <a:pt x="141" y="60"/>
                  </a:cubicBezTo>
                  <a:cubicBezTo>
                    <a:pt x="142" y="57"/>
                    <a:pt x="150" y="55"/>
                    <a:pt x="150" y="50"/>
                  </a:cubicBezTo>
                  <a:cubicBezTo>
                    <a:pt x="151" y="44"/>
                    <a:pt x="144" y="41"/>
                    <a:pt x="144" y="39"/>
                  </a:cubicBezTo>
                  <a:cubicBezTo>
                    <a:pt x="144" y="37"/>
                    <a:pt x="152" y="33"/>
                    <a:pt x="156" y="31"/>
                  </a:cubicBezTo>
                  <a:cubicBezTo>
                    <a:pt x="159" y="29"/>
                    <a:pt x="164" y="26"/>
                    <a:pt x="169" y="25"/>
                  </a:cubicBezTo>
                  <a:cubicBezTo>
                    <a:pt x="175" y="24"/>
                    <a:pt x="178" y="26"/>
                    <a:pt x="179" y="26"/>
                  </a:cubicBezTo>
                  <a:cubicBezTo>
                    <a:pt x="180" y="26"/>
                    <a:pt x="189" y="25"/>
                    <a:pt x="193" y="23"/>
                  </a:cubicBezTo>
                  <a:cubicBezTo>
                    <a:pt x="191" y="22"/>
                    <a:pt x="194" y="19"/>
                    <a:pt x="195" y="18"/>
                  </a:cubicBezTo>
                  <a:cubicBezTo>
                    <a:pt x="193" y="17"/>
                    <a:pt x="188" y="17"/>
                    <a:pt x="186" y="1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3" name="Freeform 793"/>
            <p:cNvSpPr>
              <a:spLocks/>
            </p:cNvSpPr>
            <p:nvPr/>
          </p:nvSpPr>
          <p:spPr bwMode="auto">
            <a:xfrm>
              <a:off x="2295525" y="3502620"/>
              <a:ext cx="12700" cy="15875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1" y="1"/>
                </a:cxn>
                <a:cxn ang="0">
                  <a:pos x="0" y="4"/>
                </a:cxn>
                <a:cxn ang="0">
                  <a:pos x="7" y="8"/>
                </a:cxn>
                <a:cxn ang="0">
                  <a:pos x="6" y="3"/>
                </a:cxn>
              </a:cxnLst>
              <a:rect l="0" t="0" r="r" b="b"/>
              <a:pathLst>
                <a:path w="7" h="8">
                  <a:moveTo>
                    <a:pt x="6" y="3"/>
                  </a:moveTo>
                  <a:cubicBezTo>
                    <a:pt x="4" y="2"/>
                    <a:pt x="2" y="0"/>
                    <a:pt x="1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2" y="5"/>
                    <a:pt x="5" y="6"/>
                    <a:pt x="7" y="8"/>
                  </a:cubicBezTo>
                  <a:cubicBezTo>
                    <a:pt x="7" y="6"/>
                    <a:pt x="7" y="4"/>
                    <a:pt x="6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4" name="Freeform 794"/>
            <p:cNvSpPr>
              <a:spLocks noEditPoints="1"/>
            </p:cNvSpPr>
            <p:nvPr/>
          </p:nvSpPr>
          <p:spPr bwMode="auto">
            <a:xfrm>
              <a:off x="1979613" y="3183533"/>
              <a:ext cx="1017587" cy="477837"/>
            </a:xfrm>
            <a:custGeom>
              <a:avLst/>
              <a:gdLst/>
              <a:ahLst/>
              <a:cxnLst>
                <a:cxn ang="0">
                  <a:pos x="509" y="96"/>
                </a:cxn>
                <a:cxn ang="0">
                  <a:pos x="483" y="80"/>
                </a:cxn>
                <a:cxn ang="0">
                  <a:pos x="448" y="82"/>
                </a:cxn>
                <a:cxn ang="0">
                  <a:pos x="404" y="20"/>
                </a:cxn>
                <a:cxn ang="0">
                  <a:pos x="361" y="34"/>
                </a:cxn>
                <a:cxn ang="0">
                  <a:pos x="354" y="23"/>
                </a:cxn>
                <a:cxn ang="0">
                  <a:pos x="339" y="22"/>
                </a:cxn>
                <a:cxn ang="0">
                  <a:pos x="324" y="2"/>
                </a:cxn>
                <a:cxn ang="0">
                  <a:pos x="270" y="12"/>
                </a:cxn>
                <a:cxn ang="0">
                  <a:pos x="208" y="25"/>
                </a:cxn>
                <a:cxn ang="0">
                  <a:pos x="194" y="45"/>
                </a:cxn>
                <a:cxn ang="0">
                  <a:pos x="187" y="62"/>
                </a:cxn>
                <a:cxn ang="0">
                  <a:pos x="182" y="81"/>
                </a:cxn>
                <a:cxn ang="0">
                  <a:pos x="158" y="75"/>
                </a:cxn>
                <a:cxn ang="0">
                  <a:pos x="127" y="84"/>
                </a:cxn>
                <a:cxn ang="0">
                  <a:pos x="103" y="74"/>
                </a:cxn>
                <a:cxn ang="0">
                  <a:pos x="70" y="69"/>
                </a:cxn>
                <a:cxn ang="0">
                  <a:pos x="42" y="75"/>
                </a:cxn>
                <a:cxn ang="0">
                  <a:pos x="28" y="97"/>
                </a:cxn>
                <a:cxn ang="0">
                  <a:pos x="7" y="100"/>
                </a:cxn>
                <a:cxn ang="0">
                  <a:pos x="10" y="124"/>
                </a:cxn>
                <a:cxn ang="0">
                  <a:pos x="35" y="147"/>
                </a:cxn>
                <a:cxn ang="0">
                  <a:pos x="42" y="151"/>
                </a:cxn>
                <a:cxn ang="0">
                  <a:pos x="77" y="148"/>
                </a:cxn>
                <a:cxn ang="0">
                  <a:pos x="93" y="162"/>
                </a:cxn>
                <a:cxn ang="0">
                  <a:pos x="85" y="173"/>
                </a:cxn>
                <a:cxn ang="0">
                  <a:pos x="63" y="186"/>
                </a:cxn>
                <a:cxn ang="0">
                  <a:pos x="59" y="190"/>
                </a:cxn>
                <a:cxn ang="0">
                  <a:pos x="70" y="208"/>
                </a:cxn>
                <a:cxn ang="0">
                  <a:pos x="81" y="226"/>
                </a:cxn>
                <a:cxn ang="0">
                  <a:pos x="121" y="237"/>
                </a:cxn>
                <a:cxn ang="0">
                  <a:pos x="161" y="168"/>
                </a:cxn>
                <a:cxn ang="0">
                  <a:pos x="164" y="166"/>
                </a:cxn>
                <a:cxn ang="0">
                  <a:pos x="177" y="165"/>
                </a:cxn>
                <a:cxn ang="0">
                  <a:pos x="189" y="179"/>
                </a:cxn>
                <a:cxn ang="0">
                  <a:pos x="211" y="201"/>
                </a:cxn>
                <a:cxn ang="0">
                  <a:pos x="250" y="200"/>
                </a:cxn>
                <a:cxn ang="0">
                  <a:pos x="265" y="229"/>
                </a:cxn>
                <a:cxn ang="0">
                  <a:pos x="291" y="248"/>
                </a:cxn>
                <a:cxn ang="0">
                  <a:pos x="319" y="227"/>
                </a:cxn>
                <a:cxn ang="0">
                  <a:pos x="342" y="215"/>
                </a:cxn>
                <a:cxn ang="0">
                  <a:pos x="371" y="208"/>
                </a:cxn>
                <a:cxn ang="0">
                  <a:pos x="438" y="219"/>
                </a:cxn>
                <a:cxn ang="0">
                  <a:pos x="446" y="218"/>
                </a:cxn>
                <a:cxn ang="0">
                  <a:pos x="446" y="181"/>
                </a:cxn>
                <a:cxn ang="0">
                  <a:pos x="470" y="176"/>
                </a:cxn>
                <a:cxn ang="0">
                  <a:pos x="480" y="154"/>
                </a:cxn>
                <a:cxn ang="0">
                  <a:pos x="502" y="146"/>
                </a:cxn>
                <a:cxn ang="0">
                  <a:pos x="516" y="137"/>
                </a:cxn>
                <a:cxn ang="0">
                  <a:pos x="531" y="113"/>
                </a:cxn>
                <a:cxn ang="0">
                  <a:pos x="387" y="153"/>
                </a:cxn>
                <a:cxn ang="0">
                  <a:pos x="369" y="176"/>
                </a:cxn>
                <a:cxn ang="0">
                  <a:pos x="372" y="154"/>
                </a:cxn>
                <a:cxn ang="0">
                  <a:pos x="387" y="153"/>
                </a:cxn>
                <a:cxn ang="0">
                  <a:pos x="409" y="153"/>
                </a:cxn>
                <a:cxn ang="0">
                  <a:pos x="433" y="150"/>
                </a:cxn>
              </a:cxnLst>
              <a:rect l="0" t="0" r="r" b="b"/>
              <a:pathLst>
                <a:path w="534" h="250">
                  <a:moveTo>
                    <a:pt x="529" y="102"/>
                  </a:moveTo>
                  <a:cubicBezTo>
                    <a:pt x="528" y="100"/>
                    <a:pt x="523" y="103"/>
                    <a:pt x="517" y="103"/>
                  </a:cubicBezTo>
                  <a:cubicBezTo>
                    <a:pt x="511" y="102"/>
                    <a:pt x="510" y="99"/>
                    <a:pt x="509" y="96"/>
                  </a:cubicBezTo>
                  <a:cubicBezTo>
                    <a:pt x="507" y="94"/>
                    <a:pt x="506" y="93"/>
                    <a:pt x="503" y="92"/>
                  </a:cubicBezTo>
                  <a:cubicBezTo>
                    <a:pt x="500" y="92"/>
                    <a:pt x="499" y="85"/>
                    <a:pt x="495" y="81"/>
                  </a:cubicBezTo>
                  <a:cubicBezTo>
                    <a:pt x="491" y="76"/>
                    <a:pt x="486" y="79"/>
                    <a:pt x="483" y="80"/>
                  </a:cubicBezTo>
                  <a:cubicBezTo>
                    <a:pt x="479" y="81"/>
                    <a:pt x="472" y="85"/>
                    <a:pt x="467" y="82"/>
                  </a:cubicBezTo>
                  <a:cubicBezTo>
                    <a:pt x="462" y="80"/>
                    <a:pt x="459" y="75"/>
                    <a:pt x="457" y="74"/>
                  </a:cubicBezTo>
                  <a:cubicBezTo>
                    <a:pt x="454" y="73"/>
                    <a:pt x="451" y="80"/>
                    <a:pt x="448" y="82"/>
                  </a:cubicBezTo>
                  <a:cubicBezTo>
                    <a:pt x="445" y="84"/>
                    <a:pt x="428" y="52"/>
                    <a:pt x="423" y="44"/>
                  </a:cubicBezTo>
                  <a:cubicBezTo>
                    <a:pt x="418" y="35"/>
                    <a:pt x="408" y="30"/>
                    <a:pt x="404" y="28"/>
                  </a:cubicBezTo>
                  <a:cubicBezTo>
                    <a:pt x="401" y="27"/>
                    <a:pt x="401" y="22"/>
                    <a:pt x="404" y="20"/>
                  </a:cubicBezTo>
                  <a:cubicBezTo>
                    <a:pt x="406" y="17"/>
                    <a:pt x="397" y="20"/>
                    <a:pt x="393" y="22"/>
                  </a:cubicBezTo>
                  <a:cubicBezTo>
                    <a:pt x="389" y="25"/>
                    <a:pt x="377" y="32"/>
                    <a:pt x="374" y="32"/>
                  </a:cubicBezTo>
                  <a:cubicBezTo>
                    <a:pt x="371" y="32"/>
                    <a:pt x="365" y="33"/>
                    <a:pt x="361" y="34"/>
                  </a:cubicBezTo>
                  <a:cubicBezTo>
                    <a:pt x="358" y="35"/>
                    <a:pt x="359" y="32"/>
                    <a:pt x="361" y="30"/>
                  </a:cubicBezTo>
                  <a:cubicBezTo>
                    <a:pt x="362" y="28"/>
                    <a:pt x="363" y="26"/>
                    <a:pt x="362" y="26"/>
                  </a:cubicBezTo>
                  <a:cubicBezTo>
                    <a:pt x="360" y="26"/>
                    <a:pt x="357" y="24"/>
                    <a:pt x="354" y="23"/>
                  </a:cubicBezTo>
                  <a:cubicBezTo>
                    <a:pt x="351" y="22"/>
                    <a:pt x="353" y="23"/>
                    <a:pt x="350" y="25"/>
                  </a:cubicBezTo>
                  <a:cubicBezTo>
                    <a:pt x="348" y="26"/>
                    <a:pt x="348" y="23"/>
                    <a:pt x="347" y="21"/>
                  </a:cubicBezTo>
                  <a:cubicBezTo>
                    <a:pt x="346" y="19"/>
                    <a:pt x="342" y="20"/>
                    <a:pt x="339" y="22"/>
                  </a:cubicBezTo>
                  <a:cubicBezTo>
                    <a:pt x="335" y="24"/>
                    <a:pt x="332" y="22"/>
                    <a:pt x="330" y="21"/>
                  </a:cubicBezTo>
                  <a:cubicBezTo>
                    <a:pt x="328" y="19"/>
                    <a:pt x="331" y="14"/>
                    <a:pt x="331" y="11"/>
                  </a:cubicBezTo>
                  <a:cubicBezTo>
                    <a:pt x="330" y="9"/>
                    <a:pt x="326" y="3"/>
                    <a:pt x="324" y="2"/>
                  </a:cubicBezTo>
                  <a:cubicBezTo>
                    <a:pt x="322" y="0"/>
                    <a:pt x="318" y="2"/>
                    <a:pt x="314" y="1"/>
                  </a:cubicBezTo>
                  <a:cubicBezTo>
                    <a:pt x="310" y="0"/>
                    <a:pt x="301" y="0"/>
                    <a:pt x="295" y="4"/>
                  </a:cubicBezTo>
                  <a:cubicBezTo>
                    <a:pt x="290" y="9"/>
                    <a:pt x="276" y="11"/>
                    <a:pt x="270" y="12"/>
                  </a:cubicBezTo>
                  <a:cubicBezTo>
                    <a:pt x="263" y="13"/>
                    <a:pt x="256" y="14"/>
                    <a:pt x="253" y="16"/>
                  </a:cubicBezTo>
                  <a:cubicBezTo>
                    <a:pt x="249" y="18"/>
                    <a:pt x="243" y="16"/>
                    <a:pt x="236" y="19"/>
                  </a:cubicBezTo>
                  <a:cubicBezTo>
                    <a:pt x="229" y="22"/>
                    <a:pt x="213" y="25"/>
                    <a:pt x="208" y="25"/>
                  </a:cubicBezTo>
                  <a:cubicBezTo>
                    <a:pt x="203" y="24"/>
                    <a:pt x="199" y="23"/>
                    <a:pt x="199" y="27"/>
                  </a:cubicBezTo>
                  <a:cubicBezTo>
                    <a:pt x="198" y="32"/>
                    <a:pt x="203" y="36"/>
                    <a:pt x="209" y="40"/>
                  </a:cubicBezTo>
                  <a:cubicBezTo>
                    <a:pt x="215" y="44"/>
                    <a:pt x="200" y="42"/>
                    <a:pt x="194" y="45"/>
                  </a:cubicBezTo>
                  <a:cubicBezTo>
                    <a:pt x="188" y="47"/>
                    <a:pt x="193" y="47"/>
                    <a:pt x="195" y="51"/>
                  </a:cubicBezTo>
                  <a:cubicBezTo>
                    <a:pt x="198" y="54"/>
                    <a:pt x="195" y="55"/>
                    <a:pt x="191" y="57"/>
                  </a:cubicBezTo>
                  <a:cubicBezTo>
                    <a:pt x="187" y="59"/>
                    <a:pt x="186" y="59"/>
                    <a:pt x="187" y="62"/>
                  </a:cubicBezTo>
                  <a:cubicBezTo>
                    <a:pt x="188" y="65"/>
                    <a:pt x="200" y="68"/>
                    <a:pt x="203" y="72"/>
                  </a:cubicBezTo>
                  <a:cubicBezTo>
                    <a:pt x="206" y="75"/>
                    <a:pt x="201" y="80"/>
                    <a:pt x="198" y="81"/>
                  </a:cubicBezTo>
                  <a:cubicBezTo>
                    <a:pt x="195" y="83"/>
                    <a:pt x="185" y="83"/>
                    <a:pt x="182" y="81"/>
                  </a:cubicBezTo>
                  <a:cubicBezTo>
                    <a:pt x="179" y="80"/>
                    <a:pt x="179" y="85"/>
                    <a:pt x="178" y="86"/>
                  </a:cubicBezTo>
                  <a:cubicBezTo>
                    <a:pt x="176" y="87"/>
                    <a:pt x="171" y="83"/>
                    <a:pt x="168" y="82"/>
                  </a:cubicBezTo>
                  <a:cubicBezTo>
                    <a:pt x="165" y="81"/>
                    <a:pt x="161" y="76"/>
                    <a:pt x="158" y="75"/>
                  </a:cubicBezTo>
                  <a:cubicBezTo>
                    <a:pt x="155" y="74"/>
                    <a:pt x="154" y="78"/>
                    <a:pt x="150" y="78"/>
                  </a:cubicBezTo>
                  <a:cubicBezTo>
                    <a:pt x="146" y="79"/>
                    <a:pt x="141" y="76"/>
                    <a:pt x="138" y="76"/>
                  </a:cubicBezTo>
                  <a:cubicBezTo>
                    <a:pt x="135" y="76"/>
                    <a:pt x="129" y="83"/>
                    <a:pt x="127" y="84"/>
                  </a:cubicBezTo>
                  <a:cubicBezTo>
                    <a:pt x="124" y="86"/>
                    <a:pt x="117" y="80"/>
                    <a:pt x="114" y="78"/>
                  </a:cubicBezTo>
                  <a:cubicBezTo>
                    <a:pt x="111" y="76"/>
                    <a:pt x="111" y="82"/>
                    <a:pt x="109" y="83"/>
                  </a:cubicBezTo>
                  <a:cubicBezTo>
                    <a:pt x="108" y="84"/>
                    <a:pt x="107" y="78"/>
                    <a:pt x="103" y="74"/>
                  </a:cubicBezTo>
                  <a:cubicBezTo>
                    <a:pt x="99" y="70"/>
                    <a:pt x="91" y="68"/>
                    <a:pt x="87" y="68"/>
                  </a:cubicBezTo>
                  <a:cubicBezTo>
                    <a:pt x="82" y="68"/>
                    <a:pt x="82" y="66"/>
                    <a:pt x="79" y="64"/>
                  </a:cubicBezTo>
                  <a:cubicBezTo>
                    <a:pt x="75" y="63"/>
                    <a:pt x="73" y="68"/>
                    <a:pt x="70" y="69"/>
                  </a:cubicBezTo>
                  <a:cubicBezTo>
                    <a:pt x="66" y="69"/>
                    <a:pt x="65" y="66"/>
                    <a:pt x="61" y="65"/>
                  </a:cubicBezTo>
                  <a:cubicBezTo>
                    <a:pt x="58" y="64"/>
                    <a:pt x="54" y="69"/>
                    <a:pt x="51" y="71"/>
                  </a:cubicBezTo>
                  <a:cubicBezTo>
                    <a:pt x="49" y="73"/>
                    <a:pt x="45" y="73"/>
                    <a:pt x="42" y="75"/>
                  </a:cubicBezTo>
                  <a:cubicBezTo>
                    <a:pt x="39" y="76"/>
                    <a:pt x="37" y="81"/>
                    <a:pt x="34" y="83"/>
                  </a:cubicBezTo>
                  <a:cubicBezTo>
                    <a:pt x="30" y="84"/>
                    <a:pt x="32" y="91"/>
                    <a:pt x="33" y="93"/>
                  </a:cubicBezTo>
                  <a:cubicBezTo>
                    <a:pt x="34" y="95"/>
                    <a:pt x="31" y="96"/>
                    <a:pt x="28" y="97"/>
                  </a:cubicBezTo>
                  <a:cubicBezTo>
                    <a:pt x="26" y="98"/>
                    <a:pt x="19" y="87"/>
                    <a:pt x="18" y="86"/>
                  </a:cubicBezTo>
                  <a:cubicBezTo>
                    <a:pt x="16" y="85"/>
                    <a:pt x="15" y="89"/>
                    <a:pt x="15" y="91"/>
                  </a:cubicBezTo>
                  <a:cubicBezTo>
                    <a:pt x="14" y="93"/>
                    <a:pt x="8" y="97"/>
                    <a:pt x="7" y="100"/>
                  </a:cubicBezTo>
                  <a:cubicBezTo>
                    <a:pt x="5" y="103"/>
                    <a:pt x="7" y="103"/>
                    <a:pt x="10" y="106"/>
                  </a:cubicBezTo>
                  <a:cubicBezTo>
                    <a:pt x="13" y="110"/>
                    <a:pt x="6" y="113"/>
                    <a:pt x="3" y="117"/>
                  </a:cubicBezTo>
                  <a:cubicBezTo>
                    <a:pt x="0" y="120"/>
                    <a:pt x="7" y="122"/>
                    <a:pt x="10" y="124"/>
                  </a:cubicBezTo>
                  <a:cubicBezTo>
                    <a:pt x="13" y="126"/>
                    <a:pt x="11" y="126"/>
                    <a:pt x="12" y="129"/>
                  </a:cubicBezTo>
                  <a:cubicBezTo>
                    <a:pt x="13" y="132"/>
                    <a:pt x="19" y="130"/>
                    <a:pt x="24" y="132"/>
                  </a:cubicBezTo>
                  <a:cubicBezTo>
                    <a:pt x="29" y="135"/>
                    <a:pt x="33" y="144"/>
                    <a:pt x="35" y="147"/>
                  </a:cubicBezTo>
                  <a:cubicBezTo>
                    <a:pt x="36" y="151"/>
                    <a:pt x="33" y="148"/>
                    <a:pt x="31" y="149"/>
                  </a:cubicBezTo>
                  <a:cubicBezTo>
                    <a:pt x="28" y="150"/>
                    <a:pt x="34" y="153"/>
                    <a:pt x="38" y="155"/>
                  </a:cubicBezTo>
                  <a:cubicBezTo>
                    <a:pt x="39" y="154"/>
                    <a:pt x="41" y="152"/>
                    <a:pt x="42" y="151"/>
                  </a:cubicBezTo>
                  <a:cubicBezTo>
                    <a:pt x="43" y="151"/>
                    <a:pt x="44" y="151"/>
                    <a:pt x="49" y="150"/>
                  </a:cubicBezTo>
                  <a:cubicBezTo>
                    <a:pt x="54" y="149"/>
                    <a:pt x="61" y="144"/>
                    <a:pt x="66" y="144"/>
                  </a:cubicBezTo>
                  <a:cubicBezTo>
                    <a:pt x="71" y="144"/>
                    <a:pt x="75" y="147"/>
                    <a:pt x="77" y="148"/>
                  </a:cubicBezTo>
                  <a:cubicBezTo>
                    <a:pt x="80" y="149"/>
                    <a:pt x="82" y="146"/>
                    <a:pt x="85" y="145"/>
                  </a:cubicBezTo>
                  <a:cubicBezTo>
                    <a:pt x="88" y="145"/>
                    <a:pt x="90" y="149"/>
                    <a:pt x="91" y="152"/>
                  </a:cubicBezTo>
                  <a:cubicBezTo>
                    <a:pt x="93" y="155"/>
                    <a:pt x="93" y="158"/>
                    <a:pt x="93" y="162"/>
                  </a:cubicBezTo>
                  <a:cubicBezTo>
                    <a:pt x="93" y="166"/>
                    <a:pt x="90" y="166"/>
                    <a:pt x="89" y="168"/>
                  </a:cubicBezTo>
                  <a:cubicBezTo>
                    <a:pt x="88" y="170"/>
                    <a:pt x="94" y="168"/>
                    <a:pt x="91" y="172"/>
                  </a:cubicBezTo>
                  <a:cubicBezTo>
                    <a:pt x="90" y="174"/>
                    <a:pt x="89" y="173"/>
                    <a:pt x="85" y="173"/>
                  </a:cubicBezTo>
                  <a:cubicBezTo>
                    <a:pt x="81" y="173"/>
                    <a:pt x="75" y="171"/>
                    <a:pt x="70" y="171"/>
                  </a:cubicBezTo>
                  <a:cubicBezTo>
                    <a:pt x="64" y="171"/>
                    <a:pt x="62" y="176"/>
                    <a:pt x="62" y="179"/>
                  </a:cubicBezTo>
                  <a:cubicBezTo>
                    <a:pt x="62" y="182"/>
                    <a:pt x="64" y="184"/>
                    <a:pt x="63" y="186"/>
                  </a:cubicBezTo>
                  <a:cubicBezTo>
                    <a:pt x="63" y="187"/>
                    <a:pt x="58" y="184"/>
                    <a:pt x="56" y="184"/>
                  </a:cubicBezTo>
                  <a:cubicBezTo>
                    <a:pt x="53" y="184"/>
                    <a:pt x="53" y="185"/>
                    <a:pt x="53" y="187"/>
                  </a:cubicBezTo>
                  <a:cubicBezTo>
                    <a:pt x="53" y="189"/>
                    <a:pt x="58" y="189"/>
                    <a:pt x="59" y="190"/>
                  </a:cubicBezTo>
                  <a:cubicBezTo>
                    <a:pt x="61" y="191"/>
                    <a:pt x="61" y="196"/>
                    <a:pt x="64" y="199"/>
                  </a:cubicBezTo>
                  <a:cubicBezTo>
                    <a:pt x="67" y="202"/>
                    <a:pt x="64" y="206"/>
                    <a:pt x="65" y="207"/>
                  </a:cubicBezTo>
                  <a:cubicBezTo>
                    <a:pt x="66" y="208"/>
                    <a:pt x="69" y="208"/>
                    <a:pt x="70" y="208"/>
                  </a:cubicBezTo>
                  <a:cubicBezTo>
                    <a:pt x="71" y="208"/>
                    <a:pt x="72" y="210"/>
                    <a:pt x="76" y="213"/>
                  </a:cubicBezTo>
                  <a:cubicBezTo>
                    <a:pt x="79" y="216"/>
                    <a:pt x="82" y="214"/>
                    <a:pt x="83" y="217"/>
                  </a:cubicBezTo>
                  <a:cubicBezTo>
                    <a:pt x="85" y="220"/>
                    <a:pt x="82" y="222"/>
                    <a:pt x="81" y="226"/>
                  </a:cubicBezTo>
                  <a:cubicBezTo>
                    <a:pt x="81" y="227"/>
                    <a:pt x="81" y="228"/>
                    <a:pt x="81" y="229"/>
                  </a:cubicBezTo>
                  <a:cubicBezTo>
                    <a:pt x="85" y="226"/>
                    <a:pt x="93" y="220"/>
                    <a:pt x="100" y="220"/>
                  </a:cubicBezTo>
                  <a:cubicBezTo>
                    <a:pt x="111" y="220"/>
                    <a:pt x="117" y="234"/>
                    <a:pt x="121" y="237"/>
                  </a:cubicBezTo>
                  <a:cubicBezTo>
                    <a:pt x="128" y="237"/>
                    <a:pt x="128" y="237"/>
                    <a:pt x="128" y="237"/>
                  </a:cubicBezTo>
                  <a:cubicBezTo>
                    <a:pt x="128" y="178"/>
                    <a:pt x="128" y="178"/>
                    <a:pt x="128" y="178"/>
                  </a:cubicBezTo>
                  <a:cubicBezTo>
                    <a:pt x="161" y="168"/>
                    <a:pt x="161" y="168"/>
                    <a:pt x="161" y="168"/>
                  </a:cubicBezTo>
                  <a:cubicBezTo>
                    <a:pt x="161" y="168"/>
                    <a:pt x="162" y="169"/>
                    <a:pt x="163" y="169"/>
                  </a:cubicBezTo>
                  <a:cubicBezTo>
                    <a:pt x="163" y="169"/>
                    <a:pt x="163" y="169"/>
                    <a:pt x="163" y="169"/>
                  </a:cubicBezTo>
                  <a:cubicBezTo>
                    <a:pt x="164" y="168"/>
                    <a:pt x="164" y="166"/>
                    <a:pt x="164" y="166"/>
                  </a:cubicBezTo>
                  <a:cubicBezTo>
                    <a:pt x="164" y="164"/>
                    <a:pt x="164" y="162"/>
                    <a:pt x="167" y="162"/>
                  </a:cubicBezTo>
                  <a:cubicBezTo>
                    <a:pt x="170" y="163"/>
                    <a:pt x="171" y="163"/>
                    <a:pt x="173" y="165"/>
                  </a:cubicBezTo>
                  <a:cubicBezTo>
                    <a:pt x="175" y="166"/>
                    <a:pt x="176" y="166"/>
                    <a:pt x="177" y="165"/>
                  </a:cubicBezTo>
                  <a:cubicBezTo>
                    <a:pt x="179" y="164"/>
                    <a:pt x="177" y="160"/>
                    <a:pt x="181" y="160"/>
                  </a:cubicBezTo>
                  <a:cubicBezTo>
                    <a:pt x="186" y="160"/>
                    <a:pt x="187" y="166"/>
                    <a:pt x="187" y="167"/>
                  </a:cubicBezTo>
                  <a:cubicBezTo>
                    <a:pt x="187" y="169"/>
                    <a:pt x="188" y="175"/>
                    <a:pt x="189" y="179"/>
                  </a:cubicBezTo>
                  <a:cubicBezTo>
                    <a:pt x="190" y="182"/>
                    <a:pt x="190" y="183"/>
                    <a:pt x="189" y="184"/>
                  </a:cubicBezTo>
                  <a:cubicBezTo>
                    <a:pt x="189" y="184"/>
                    <a:pt x="194" y="187"/>
                    <a:pt x="195" y="188"/>
                  </a:cubicBezTo>
                  <a:cubicBezTo>
                    <a:pt x="197" y="190"/>
                    <a:pt x="206" y="200"/>
                    <a:pt x="211" y="201"/>
                  </a:cubicBezTo>
                  <a:cubicBezTo>
                    <a:pt x="216" y="201"/>
                    <a:pt x="223" y="198"/>
                    <a:pt x="230" y="200"/>
                  </a:cubicBezTo>
                  <a:cubicBezTo>
                    <a:pt x="237" y="203"/>
                    <a:pt x="242" y="201"/>
                    <a:pt x="244" y="199"/>
                  </a:cubicBezTo>
                  <a:cubicBezTo>
                    <a:pt x="246" y="197"/>
                    <a:pt x="248" y="198"/>
                    <a:pt x="250" y="200"/>
                  </a:cubicBezTo>
                  <a:cubicBezTo>
                    <a:pt x="252" y="201"/>
                    <a:pt x="261" y="211"/>
                    <a:pt x="263" y="213"/>
                  </a:cubicBezTo>
                  <a:cubicBezTo>
                    <a:pt x="265" y="216"/>
                    <a:pt x="263" y="218"/>
                    <a:pt x="263" y="220"/>
                  </a:cubicBezTo>
                  <a:cubicBezTo>
                    <a:pt x="262" y="221"/>
                    <a:pt x="262" y="225"/>
                    <a:pt x="265" y="229"/>
                  </a:cubicBezTo>
                  <a:cubicBezTo>
                    <a:pt x="268" y="233"/>
                    <a:pt x="270" y="234"/>
                    <a:pt x="271" y="237"/>
                  </a:cubicBezTo>
                  <a:cubicBezTo>
                    <a:pt x="271" y="240"/>
                    <a:pt x="282" y="238"/>
                    <a:pt x="285" y="239"/>
                  </a:cubicBezTo>
                  <a:cubicBezTo>
                    <a:pt x="289" y="240"/>
                    <a:pt x="290" y="246"/>
                    <a:pt x="291" y="248"/>
                  </a:cubicBezTo>
                  <a:cubicBezTo>
                    <a:pt x="293" y="250"/>
                    <a:pt x="295" y="249"/>
                    <a:pt x="296" y="246"/>
                  </a:cubicBezTo>
                  <a:cubicBezTo>
                    <a:pt x="297" y="244"/>
                    <a:pt x="303" y="236"/>
                    <a:pt x="305" y="233"/>
                  </a:cubicBezTo>
                  <a:cubicBezTo>
                    <a:pt x="308" y="231"/>
                    <a:pt x="317" y="228"/>
                    <a:pt x="319" y="227"/>
                  </a:cubicBezTo>
                  <a:cubicBezTo>
                    <a:pt x="322" y="225"/>
                    <a:pt x="328" y="222"/>
                    <a:pt x="330" y="222"/>
                  </a:cubicBezTo>
                  <a:cubicBezTo>
                    <a:pt x="330" y="222"/>
                    <a:pt x="330" y="218"/>
                    <a:pt x="332" y="216"/>
                  </a:cubicBezTo>
                  <a:cubicBezTo>
                    <a:pt x="334" y="214"/>
                    <a:pt x="338" y="215"/>
                    <a:pt x="342" y="215"/>
                  </a:cubicBezTo>
                  <a:cubicBezTo>
                    <a:pt x="345" y="215"/>
                    <a:pt x="357" y="221"/>
                    <a:pt x="358" y="220"/>
                  </a:cubicBezTo>
                  <a:cubicBezTo>
                    <a:pt x="360" y="218"/>
                    <a:pt x="360" y="213"/>
                    <a:pt x="362" y="211"/>
                  </a:cubicBezTo>
                  <a:cubicBezTo>
                    <a:pt x="365" y="209"/>
                    <a:pt x="368" y="206"/>
                    <a:pt x="371" y="208"/>
                  </a:cubicBezTo>
                  <a:cubicBezTo>
                    <a:pt x="374" y="210"/>
                    <a:pt x="385" y="213"/>
                    <a:pt x="389" y="213"/>
                  </a:cubicBezTo>
                  <a:cubicBezTo>
                    <a:pt x="392" y="212"/>
                    <a:pt x="410" y="213"/>
                    <a:pt x="416" y="213"/>
                  </a:cubicBezTo>
                  <a:cubicBezTo>
                    <a:pt x="421" y="213"/>
                    <a:pt x="436" y="218"/>
                    <a:pt x="438" y="219"/>
                  </a:cubicBezTo>
                  <a:cubicBezTo>
                    <a:pt x="440" y="220"/>
                    <a:pt x="446" y="221"/>
                    <a:pt x="446" y="221"/>
                  </a:cubicBezTo>
                  <a:cubicBezTo>
                    <a:pt x="446" y="221"/>
                    <a:pt x="446" y="221"/>
                    <a:pt x="446" y="221"/>
                  </a:cubicBezTo>
                  <a:cubicBezTo>
                    <a:pt x="446" y="220"/>
                    <a:pt x="446" y="219"/>
                    <a:pt x="446" y="218"/>
                  </a:cubicBezTo>
                  <a:cubicBezTo>
                    <a:pt x="447" y="213"/>
                    <a:pt x="454" y="209"/>
                    <a:pt x="456" y="207"/>
                  </a:cubicBezTo>
                  <a:cubicBezTo>
                    <a:pt x="457" y="206"/>
                    <a:pt x="449" y="196"/>
                    <a:pt x="448" y="192"/>
                  </a:cubicBezTo>
                  <a:cubicBezTo>
                    <a:pt x="448" y="189"/>
                    <a:pt x="447" y="182"/>
                    <a:pt x="446" y="181"/>
                  </a:cubicBezTo>
                  <a:cubicBezTo>
                    <a:pt x="444" y="179"/>
                    <a:pt x="442" y="179"/>
                    <a:pt x="443" y="179"/>
                  </a:cubicBezTo>
                  <a:cubicBezTo>
                    <a:pt x="444" y="178"/>
                    <a:pt x="461" y="174"/>
                    <a:pt x="463" y="174"/>
                  </a:cubicBezTo>
                  <a:cubicBezTo>
                    <a:pt x="465" y="174"/>
                    <a:pt x="467" y="175"/>
                    <a:pt x="470" y="176"/>
                  </a:cubicBezTo>
                  <a:cubicBezTo>
                    <a:pt x="473" y="178"/>
                    <a:pt x="479" y="175"/>
                    <a:pt x="479" y="174"/>
                  </a:cubicBezTo>
                  <a:cubicBezTo>
                    <a:pt x="479" y="173"/>
                    <a:pt x="475" y="170"/>
                    <a:pt x="475" y="168"/>
                  </a:cubicBezTo>
                  <a:cubicBezTo>
                    <a:pt x="474" y="166"/>
                    <a:pt x="478" y="157"/>
                    <a:pt x="480" y="154"/>
                  </a:cubicBezTo>
                  <a:cubicBezTo>
                    <a:pt x="482" y="151"/>
                    <a:pt x="483" y="143"/>
                    <a:pt x="485" y="141"/>
                  </a:cubicBezTo>
                  <a:cubicBezTo>
                    <a:pt x="486" y="140"/>
                    <a:pt x="490" y="145"/>
                    <a:pt x="493" y="146"/>
                  </a:cubicBezTo>
                  <a:cubicBezTo>
                    <a:pt x="497" y="148"/>
                    <a:pt x="499" y="146"/>
                    <a:pt x="502" y="146"/>
                  </a:cubicBezTo>
                  <a:cubicBezTo>
                    <a:pt x="504" y="146"/>
                    <a:pt x="505" y="148"/>
                    <a:pt x="506" y="148"/>
                  </a:cubicBezTo>
                  <a:cubicBezTo>
                    <a:pt x="507" y="148"/>
                    <a:pt x="513" y="145"/>
                    <a:pt x="515" y="143"/>
                  </a:cubicBezTo>
                  <a:cubicBezTo>
                    <a:pt x="518" y="141"/>
                    <a:pt x="519" y="139"/>
                    <a:pt x="516" y="137"/>
                  </a:cubicBezTo>
                  <a:cubicBezTo>
                    <a:pt x="514" y="135"/>
                    <a:pt x="514" y="130"/>
                    <a:pt x="516" y="126"/>
                  </a:cubicBezTo>
                  <a:cubicBezTo>
                    <a:pt x="518" y="121"/>
                    <a:pt x="523" y="123"/>
                    <a:pt x="526" y="121"/>
                  </a:cubicBezTo>
                  <a:cubicBezTo>
                    <a:pt x="529" y="120"/>
                    <a:pt x="530" y="113"/>
                    <a:pt x="531" y="113"/>
                  </a:cubicBezTo>
                  <a:cubicBezTo>
                    <a:pt x="534" y="109"/>
                    <a:pt x="534" y="109"/>
                    <a:pt x="534" y="109"/>
                  </a:cubicBezTo>
                  <a:cubicBezTo>
                    <a:pt x="531" y="107"/>
                    <a:pt x="530" y="103"/>
                    <a:pt x="529" y="102"/>
                  </a:cubicBezTo>
                  <a:close/>
                  <a:moveTo>
                    <a:pt x="387" y="153"/>
                  </a:moveTo>
                  <a:cubicBezTo>
                    <a:pt x="383" y="153"/>
                    <a:pt x="378" y="160"/>
                    <a:pt x="374" y="161"/>
                  </a:cubicBezTo>
                  <a:cubicBezTo>
                    <a:pt x="370" y="162"/>
                    <a:pt x="370" y="166"/>
                    <a:pt x="368" y="170"/>
                  </a:cubicBezTo>
                  <a:cubicBezTo>
                    <a:pt x="366" y="174"/>
                    <a:pt x="369" y="172"/>
                    <a:pt x="369" y="176"/>
                  </a:cubicBezTo>
                  <a:cubicBezTo>
                    <a:pt x="370" y="179"/>
                    <a:pt x="368" y="177"/>
                    <a:pt x="364" y="173"/>
                  </a:cubicBezTo>
                  <a:cubicBezTo>
                    <a:pt x="360" y="170"/>
                    <a:pt x="362" y="164"/>
                    <a:pt x="363" y="161"/>
                  </a:cubicBezTo>
                  <a:cubicBezTo>
                    <a:pt x="364" y="159"/>
                    <a:pt x="369" y="156"/>
                    <a:pt x="372" y="154"/>
                  </a:cubicBezTo>
                  <a:cubicBezTo>
                    <a:pt x="375" y="152"/>
                    <a:pt x="382" y="150"/>
                    <a:pt x="385" y="150"/>
                  </a:cubicBezTo>
                  <a:cubicBezTo>
                    <a:pt x="388" y="150"/>
                    <a:pt x="395" y="150"/>
                    <a:pt x="398" y="152"/>
                  </a:cubicBezTo>
                  <a:cubicBezTo>
                    <a:pt x="400" y="153"/>
                    <a:pt x="391" y="154"/>
                    <a:pt x="387" y="153"/>
                  </a:cubicBezTo>
                  <a:close/>
                  <a:moveTo>
                    <a:pt x="433" y="155"/>
                  </a:moveTo>
                  <a:cubicBezTo>
                    <a:pt x="432" y="157"/>
                    <a:pt x="426" y="156"/>
                    <a:pt x="420" y="156"/>
                  </a:cubicBezTo>
                  <a:cubicBezTo>
                    <a:pt x="414" y="156"/>
                    <a:pt x="411" y="155"/>
                    <a:pt x="409" y="153"/>
                  </a:cubicBezTo>
                  <a:cubicBezTo>
                    <a:pt x="409" y="152"/>
                    <a:pt x="421" y="152"/>
                    <a:pt x="423" y="153"/>
                  </a:cubicBezTo>
                  <a:cubicBezTo>
                    <a:pt x="424" y="154"/>
                    <a:pt x="427" y="152"/>
                    <a:pt x="430" y="152"/>
                  </a:cubicBezTo>
                  <a:cubicBezTo>
                    <a:pt x="433" y="153"/>
                    <a:pt x="433" y="150"/>
                    <a:pt x="433" y="150"/>
                  </a:cubicBezTo>
                  <a:cubicBezTo>
                    <a:pt x="434" y="149"/>
                    <a:pt x="434" y="154"/>
                    <a:pt x="433" y="15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5" name="Freeform 795"/>
            <p:cNvSpPr>
              <a:spLocks/>
            </p:cNvSpPr>
            <p:nvPr/>
          </p:nvSpPr>
          <p:spPr bwMode="auto">
            <a:xfrm>
              <a:off x="2530475" y="3794720"/>
              <a:ext cx="696913" cy="741363"/>
            </a:xfrm>
            <a:custGeom>
              <a:avLst/>
              <a:gdLst/>
              <a:ahLst/>
              <a:cxnLst>
                <a:cxn ang="0">
                  <a:pos x="315" y="185"/>
                </a:cxn>
                <a:cxn ang="0">
                  <a:pos x="332" y="156"/>
                </a:cxn>
                <a:cxn ang="0">
                  <a:pos x="344" y="134"/>
                </a:cxn>
                <a:cxn ang="0">
                  <a:pos x="360" y="122"/>
                </a:cxn>
                <a:cxn ang="0">
                  <a:pos x="353" y="110"/>
                </a:cxn>
                <a:cxn ang="0">
                  <a:pos x="341" y="100"/>
                </a:cxn>
                <a:cxn ang="0">
                  <a:pos x="314" y="110"/>
                </a:cxn>
                <a:cxn ang="0">
                  <a:pos x="298" y="122"/>
                </a:cxn>
                <a:cxn ang="0">
                  <a:pos x="283" y="132"/>
                </a:cxn>
                <a:cxn ang="0">
                  <a:pos x="265" y="122"/>
                </a:cxn>
                <a:cxn ang="0">
                  <a:pos x="253" y="124"/>
                </a:cxn>
                <a:cxn ang="0">
                  <a:pos x="240" y="134"/>
                </a:cxn>
                <a:cxn ang="0">
                  <a:pos x="212" y="127"/>
                </a:cxn>
                <a:cxn ang="0">
                  <a:pos x="188" y="119"/>
                </a:cxn>
                <a:cxn ang="0">
                  <a:pos x="158" y="103"/>
                </a:cxn>
                <a:cxn ang="0">
                  <a:pos x="168" y="85"/>
                </a:cxn>
                <a:cxn ang="0">
                  <a:pos x="145" y="68"/>
                </a:cxn>
                <a:cxn ang="0">
                  <a:pos x="132" y="52"/>
                </a:cxn>
                <a:cxn ang="0">
                  <a:pos x="147" y="41"/>
                </a:cxn>
                <a:cxn ang="0">
                  <a:pos x="150" y="21"/>
                </a:cxn>
                <a:cxn ang="0">
                  <a:pos x="144" y="1"/>
                </a:cxn>
                <a:cxn ang="0">
                  <a:pos x="122" y="9"/>
                </a:cxn>
                <a:cxn ang="0">
                  <a:pos x="106" y="18"/>
                </a:cxn>
                <a:cxn ang="0">
                  <a:pos x="76" y="22"/>
                </a:cxn>
                <a:cxn ang="0">
                  <a:pos x="93" y="55"/>
                </a:cxn>
                <a:cxn ang="0">
                  <a:pos x="78" y="79"/>
                </a:cxn>
                <a:cxn ang="0">
                  <a:pos x="62" y="100"/>
                </a:cxn>
                <a:cxn ang="0">
                  <a:pos x="42" y="119"/>
                </a:cxn>
                <a:cxn ang="0">
                  <a:pos x="18" y="129"/>
                </a:cxn>
                <a:cxn ang="0">
                  <a:pos x="29" y="149"/>
                </a:cxn>
                <a:cxn ang="0">
                  <a:pos x="27" y="167"/>
                </a:cxn>
                <a:cxn ang="0">
                  <a:pos x="0" y="176"/>
                </a:cxn>
                <a:cxn ang="0">
                  <a:pos x="16" y="189"/>
                </a:cxn>
                <a:cxn ang="0">
                  <a:pos x="19" y="194"/>
                </a:cxn>
                <a:cxn ang="0">
                  <a:pos x="25" y="212"/>
                </a:cxn>
                <a:cxn ang="0">
                  <a:pos x="54" y="206"/>
                </a:cxn>
                <a:cxn ang="0">
                  <a:pos x="57" y="196"/>
                </a:cxn>
                <a:cxn ang="0">
                  <a:pos x="59" y="202"/>
                </a:cxn>
                <a:cxn ang="0">
                  <a:pos x="58" y="210"/>
                </a:cxn>
                <a:cxn ang="0">
                  <a:pos x="60" y="230"/>
                </a:cxn>
                <a:cxn ang="0">
                  <a:pos x="61" y="265"/>
                </a:cxn>
                <a:cxn ang="0">
                  <a:pos x="83" y="313"/>
                </a:cxn>
                <a:cxn ang="0">
                  <a:pos x="106" y="372"/>
                </a:cxn>
                <a:cxn ang="0">
                  <a:pos x="133" y="371"/>
                </a:cxn>
                <a:cxn ang="0">
                  <a:pos x="149" y="342"/>
                </a:cxn>
                <a:cxn ang="0">
                  <a:pos x="152" y="293"/>
                </a:cxn>
                <a:cxn ang="0">
                  <a:pos x="180" y="276"/>
                </a:cxn>
                <a:cxn ang="0">
                  <a:pos x="215" y="239"/>
                </a:cxn>
                <a:cxn ang="0">
                  <a:pos x="239" y="209"/>
                </a:cxn>
                <a:cxn ang="0">
                  <a:pos x="255" y="202"/>
                </a:cxn>
                <a:cxn ang="0">
                  <a:pos x="266" y="204"/>
                </a:cxn>
                <a:cxn ang="0">
                  <a:pos x="258" y="158"/>
                </a:cxn>
                <a:cxn ang="0">
                  <a:pos x="264" y="140"/>
                </a:cxn>
                <a:cxn ang="0">
                  <a:pos x="291" y="156"/>
                </a:cxn>
                <a:cxn ang="0">
                  <a:pos x="300" y="169"/>
                </a:cxn>
                <a:cxn ang="0">
                  <a:pos x="300" y="179"/>
                </a:cxn>
                <a:cxn ang="0">
                  <a:pos x="308" y="199"/>
                </a:cxn>
              </a:cxnLst>
              <a:rect l="0" t="0" r="r" b="b"/>
              <a:pathLst>
                <a:path w="365" h="389">
                  <a:moveTo>
                    <a:pt x="308" y="199"/>
                  </a:moveTo>
                  <a:cubicBezTo>
                    <a:pt x="308" y="199"/>
                    <a:pt x="314" y="200"/>
                    <a:pt x="315" y="198"/>
                  </a:cubicBezTo>
                  <a:cubicBezTo>
                    <a:pt x="316" y="197"/>
                    <a:pt x="315" y="187"/>
                    <a:pt x="315" y="185"/>
                  </a:cubicBezTo>
                  <a:cubicBezTo>
                    <a:pt x="316" y="184"/>
                    <a:pt x="318" y="172"/>
                    <a:pt x="320" y="172"/>
                  </a:cubicBezTo>
                  <a:cubicBezTo>
                    <a:pt x="322" y="172"/>
                    <a:pt x="326" y="175"/>
                    <a:pt x="329" y="169"/>
                  </a:cubicBezTo>
                  <a:cubicBezTo>
                    <a:pt x="331" y="163"/>
                    <a:pt x="332" y="159"/>
                    <a:pt x="332" y="156"/>
                  </a:cubicBezTo>
                  <a:cubicBezTo>
                    <a:pt x="332" y="152"/>
                    <a:pt x="334" y="152"/>
                    <a:pt x="336" y="148"/>
                  </a:cubicBezTo>
                  <a:cubicBezTo>
                    <a:pt x="338" y="144"/>
                    <a:pt x="338" y="143"/>
                    <a:pt x="338" y="140"/>
                  </a:cubicBezTo>
                  <a:cubicBezTo>
                    <a:pt x="338" y="136"/>
                    <a:pt x="340" y="136"/>
                    <a:pt x="344" y="134"/>
                  </a:cubicBezTo>
                  <a:cubicBezTo>
                    <a:pt x="348" y="131"/>
                    <a:pt x="352" y="126"/>
                    <a:pt x="355" y="125"/>
                  </a:cubicBezTo>
                  <a:cubicBezTo>
                    <a:pt x="358" y="124"/>
                    <a:pt x="356" y="126"/>
                    <a:pt x="359" y="129"/>
                  </a:cubicBezTo>
                  <a:cubicBezTo>
                    <a:pt x="361" y="132"/>
                    <a:pt x="361" y="128"/>
                    <a:pt x="360" y="122"/>
                  </a:cubicBezTo>
                  <a:cubicBezTo>
                    <a:pt x="358" y="116"/>
                    <a:pt x="361" y="119"/>
                    <a:pt x="363" y="117"/>
                  </a:cubicBezTo>
                  <a:cubicBezTo>
                    <a:pt x="365" y="116"/>
                    <a:pt x="363" y="112"/>
                    <a:pt x="363" y="112"/>
                  </a:cubicBezTo>
                  <a:cubicBezTo>
                    <a:pt x="361" y="112"/>
                    <a:pt x="352" y="111"/>
                    <a:pt x="353" y="110"/>
                  </a:cubicBezTo>
                  <a:cubicBezTo>
                    <a:pt x="355" y="108"/>
                    <a:pt x="359" y="104"/>
                    <a:pt x="356" y="101"/>
                  </a:cubicBezTo>
                  <a:cubicBezTo>
                    <a:pt x="352" y="98"/>
                    <a:pt x="351" y="96"/>
                    <a:pt x="349" y="96"/>
                  </a:cubicBezTo>
                  <a:cubicBezTo>
                    <a:pt x="348" y="96"/>
                    <a:pt x="344" y="102"/>
                    <a:pt x="341" y="100"/>
                  </a:cubicBezTo>
                  <a:cubicBezTo>
                    <a:pt x="337" y="98"/>
                    <a:pt x="333" y="96"/>
                    <a:pt x="332" y="96"/>
                  </a:cubicBezTo>
                  <a:cubicBezTo>
                    <a:pt x="330" y="97"/>
                    <a:pt x="325" y="105"/>
                    <a:pt x="321" y="105"/>
                  </a:cubicBezTo>
                  <a:cubicBezTo>
                    <a:pt x="317" y="105"/>
                    <a:pt x="316" y="108"/>
                    <a:pt x="314" y="110"/>
                  </a:cubicBezTo>
                  <a:cubicBezTo>
                    <a:pt x="312" y="112"/>
                    <a:pt x="309" y="116"/>
                    <a:pt x="306" y="116"/>
                  </a:cubicBezTo>
                  <a:cubicBezTo>
                    <a:pt x="304" y="116"/>
                    <a:pt x="302" y="117"/>
                    <a:pt x="299" y="116"/>
                  </a:cubicBezTo>
                  <a:cubicBezTo>
                    <a:pt x="299" y="116"/>
                    <a:pt x="298" y="118"/>
                    <a:pt x="298" y="122"/>
                  </a:cubicBezTo>
                  <a:cubicBezTo>
                    <a:pt x="298" y="125"/>
                    <a:pt x="301" y="126"/>
                    <a:pt x="303" y="130"/>
                  </a:cubicBezTo>
                  <a:cubicBezTo>
                    <a:pt x="305" y="135"/>
                    <a:pt x="300" y="131"/>
                    <a:pt x="295" y="133"/>
                  </a:cubicBezTo>
                  <a:cubicBezTo>
                    <a:pt x="289" y="135"/>
                    <a:pt x="287" y="132"/>
                    <a:pt x="283" y="132"/>
                  </a:cubicBezTo>
                  <a:cubicBezTo>
                    <a:pt x="279" y="131"/>
                    <a:pt x="275" y="135"/>
                    <a:pt x="273" y="133"/>
                  </a:cubicBezTo>
                  <a:cubicBezTo>
                    <a:pt x="271" y="131"/>
                    <a:pt x="268" y="133"/>
                    <a:pt x="266" y="130"/>
                  </a:cubicBezTo>
                  <a:cubicBezTo>
                    <a:pt x="264" y="127"/>
                    <a:pt x="265" y="122"/>
                    <a:pt x="265" y="122"/>
                  </a:cubicBezTo>
                  <a:cubicBezTo>
                    <a:pt x="264" y="124"/>
                    <a:pt x="267" y="115"/>
                    <a:pt x="264" y="116"/>
                  </a:cubicBezTo>
                  <a:cubicBezTo>
                    <a:pt x="260" y="117"/>
                    <a:pt x="257" y="118"/>
                    <a:pt x="255" y="118"/>
                  </a:cubicBezTo>
                  <a:cubicBezTo>
                    <a:pt x="255" y="118"/>
                    <a:pt x="254" y="122"/>
                    <a:pt x="253" y="124"/>
                  </a:cubicBezTo>
                  <a:cubicBezTo>
                    <a:pt x="253" y="126"/>
                    <a:pt x="256" y="135"/>
                    <a:pt x="254" y="135"/>
                  </a:cubicBezTo>
                  <a:cubicBezTo>
                    <a:pt x="252" y="136"/>
                    <a:pt x="248" y="140"/>
                    <a:pt x="245" y="138"/>
                  </a:cubicBezTo>
                  <a:cubicBezTo>
                    <a:pt x="242" y="135"/>
                    <a:pt x="242" y="133"/>
                    <a:pt x="240" y="134"/>
                  </a:cubicBezTo>
                  <a:cubicBezTo>
                    <a:pt x="237" y="135"/>
                    <a:pt x="236" y="138"/>
                    <a:pt x="233" y="136"/>
                  </a:cubicBezTo>
                  <a:cubicBezTo>
                    <a:pt x="229" y="134"/>
                    <a:pt x="225" y="131"/>
                    <a:pt x="223" y="131"/>
                  </a:cubicBezTo>
                  <a:cubicBezTo>
                    <a:pt x="221" y="131"/>
                    <a:pt x="215" y="130"/>
                    <a:pt x="212" y="127"/>
                  </a:cubicBezTo>
                  <a:cubicBezTo>
                    <a:pt x="209" y="125"/>
                    <a:pt x="207" y="123"/>
                    <a:pt x="205" y="123"/>
                  </a:cubicBezTo>
                  <a:cubicBezTo>
                    <a:pt x="202" y="123"/>
                    <a:pt x="199" y="123"/>
                    <a:pt x="197" y="123"/>
                  </a:cubicBezTo>
                  <a:cubicBezTo>
                    <a:pt x="195" y="123"/>
                    <a:pt x="191" y="120"/>
                    <a:pt x="188" y="119"/>
                  </a:cubicBezTo>
                  <a:cubicBezTo>
                    <a:pt x="184" y="117"/>
                    <a:pt x="182" y="119"/>
                    <a:pt x="178" y="119"/>
                  </a:cubicBezTo>
                  <a:cubicBezTo>
                    <a:pt x="175" y="118"/>
                    <a:pt x="176" y="117"/>
                    <a:pt x="173" y="114"/>
                  </a:cubicBezTo>
                  <a:cubicBezTo>
                    <a:pt x="169" y="111"/>
                    <a:pt x="159" y="106"/>
                    <a:pt x="158" y="103"/>
                  </a:cubicBezTo>
                  <a:cubicBezTo>
                    <a:pt x="156" y="100"/>
                    <a:pt x="157" y="100"/>
                    <a:pt x="159" y="96"/>
                  </a:cubicBezTo>
                  <a:cubicBezTo>
                    <a:pt x="160" y="92"/>
                    <a:pt x="158" y="91"/>
                    <a:pt x="160" y="89"/>
                  </a:cubicBezTo>
                  <a:cubicBezTo>
                    <a:pt x="162" y="87"/>
                    <a:pt x="168" y="88"/>
                    <a:pt x="168" y="85"/>
                  </a:cubicBezTo>
                  <a:cubicBezTo>
                    <a:pt x="166" y="84"/>
                    <a:pt x="160" y="80"/>
                    <a:pt x="156" y="77"/>
                  </a:cubicBezTo>
                  <a:cubicBezTo>
                    <a:pt x="152" y="73"/>
                    <a:pt x="154" y="74"/>
                    <a:pt x="150" y="73"/>
                  </a:cubicBezTo>
                  <a:cubicBezTo>
                    <a:pt x="147" y="72"/>
                    <a:pt x="150" y="71"/>
                    <a:pt x="145" y="68"/>
                  </a:cubicBezTo>
                  <a:cubicBezTo>
                    <a:pt x="140" y="66"/>
                    <a:pt x="139" y="68"/>
                    <a:pt x="139" y="66"/>
                  </a:cubicBezTo>
                  <a:cubicBezTo>
                    <a:pt x="138" y="63"/>
                    <a:pt x="140" y="61"/>
                    <a:pt x="137" y="57"/>
                  </a:cubicBezTo>
                  <a:cubicBezTo>
                    <a:pt x="134" y="54"/>
                    <a:pt x="132" y="53"/>
                    <a:pt x="132" y="52"/>
                  </a:cubicBezTo>
                  <a:cubicBezTo>
                    <a:pt x="133" y="50"/>
                    <a:pt x="136" y="50"/>
                    <a:pt x="139" y="52"/>
                  </a:cubicBezTo>
                  <a:cubicBezTo>
                    <a:pt x="142" y="53"/>
                    <a:pt x="148" y="51"/>
                    <a:pt x="148" y="49"/>
                  </a:cubicBezTo>
                  <a:cubicBezTo>
                    <a:pt x="148" y="46"/>
                    <a:pt x="151" y="45"/>
                    <a:pt x="147" y="41"/>
                  </a:cubicBezTo>
                  <a:cubicBezTo>
                    <a:pt x="143" y="38"/>
                    <a:pt x="139" y="37"/>
                    <a:pt x="139" y="33"/>
                  </a:cubicBezTo>
                  <a:cubicBezTo>
                    <a:pt x="140" y="30"/>
                    <a:pt x="146" y="31"/>
                    <a:pt x="147" y="28"/>
                  </a:cubicBezTo>
                  <a:cubicBezTo>
                    <a:pt x="149" y="25"/>
                    <a:pt x="148" y="23"/>
                    <a:pt x="150" y="21"/>
                  </a:cubicBezTo>
                  <a:cubicBezTo>
                    <a:pt x="152" y="19"/>
                    <a:pt x="158" y="18"/>
                    <a:pt x="157" y="14"/>
                  </a:cubicBezTo>
                  <a:cubicBezTo>
                    <a:pt x="157" y="10"/>
                    <a:pt x="157" y="10"/>
                    <a:pt x="154" y="7"/>
                  </a:cubicBezTo>
                  <a:cubicBezTo>
                    <a:pt x="151" y="4"/>
                    <a:pt x="151" y="2"/>
                    <a:pt x="144" y="1"/>
                  </a:cubicBezTo>
                  <a:cubicBezTo>
                    <a:pt x="138" y="0"/>
                    <a:pt x="136" y="2"/>
                    <a:pt x="132" y="5"/>
                  </a:cubicBezTo>
                  <a:cubicBezTo>
                    <a:pt x="128" y="7"/>
                    <a:pt x="132" y="7"/>
                    <a:pt x="126" y="7"/>
                  </a:cubicBezTo>
                  <a:cubicBezTo>
                    <a:pt x="125" y="7"/>
                    <a:pt x="123" y="8"/>
                    <a:pt x="122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2" y="9"/>
                    <a:pt x="119" y="16"/>
                    <a:pt x="116" y="17"/>
                  </a:cubicBezTo>
                  <a:cubicBezTo>
                    <a:pt x="112" y="18"/>
                    <a:pt x="108" y="17"/>
                    <a:pt x="106" y="18"/>
                  </a:cubicBezTo>
                  <a:cubicBezTo>
                    <a:pt x="104" y="20"/>
                    <a:pt x="104" y="22"/>
                    <a:pt x="98" y="21"/>
                  </a:cubicBezTo>
                  <a:cubicBezTo>
                    <a:pt x="92" y="21"/>
                    <a:pt x="88" y="18"/>
                    <a:pt x="85" y="18"/>
                  </a:cubicBezTo>
                  <a:cubicBezTo>
                    <a:pt x="81" y="18"/>
                    <a:pt x="75" y="18"/>
                    <a:pt x="76" y="22"/>
                  </a:cubicBezTo>
                  <a:cubicBezTo>
                    <a:pt x="77" y="27"/>
                    <a:pt x="77" y="35"/>
                    <a:pt x="78" y="37"/>
                  </a:cubicBezTo>
                  <a:cubicBezTo>
                    <a:pt x="78" y="40"/>
                    <a:pt x="79" y="45"/>
                    <a:pt x="83" y="47"/>
                  </a:cubicBezTo>
                  <a:cubicBezTo>
                    <a:pt x="86" y="49"/>
                    <a:pt x="95" y="54"/>
                    <a:pt x="93" y="55"/>
                  </a:cubicBezTo>
                  <a:cubicBezTo>
                    <a:pt x="90" y="56"/>
                    <a:pt x="85" y="57"/>
                    <a:pt x="85" y="61"/>
                  </a:cubicBezTo>
                  <a:cubicBezTo>
                    <a:pt x="85" y="64"/>
                    <a:pt x="88" y="72"/>
                    <a:pt x="86" y="73"/>
                  </a:cubicBezTo>
                  <a:cubicBezTo>
                    <a:pt x="85" y="74"/>
                    <a:pt x="78" y="75"/>
                    <a:pt x="78" y="79"/>
                  </a:cubicBezTo>
                  <a:cubicBezTo>
                    <a:pt x="77" y="82"/>
                    <a:pt x="79" y="86"/>
                    <a:pt x="76" y="86"/>
                  </a:cubicBezTo>
                  <a:cubicBezTo>
                    <a:pt x="72" y="87"/>
                    <a:pt x="69" y="89"/>
                    <a:pt x="68" y="91"/>
                  </a:cubicBezTo>
                  <a:cubicBezTo>
                    <a:pt x="68" y="92"/>
                    <a:pt x="66" y="99"/>
                    <a:pt x="62" y="100"/>
                  </a:cubicBezTo>
                  <a:cubicBezTo>
                    <a:pt x="58" y="102"/>
                    <a:pt x="54" y="103"/>
                    <a:pt x="53" y="107"/>
                  </a:cubicBezTo>
                  <a:cubicBezTo>
                    <a:pt x="52" y="110"/>
                    <a:pt x="51" y="115"/>
                    <a:pt x="48" y="117"/>
                  </a:cubicBezTo>
                  <a:cubicBezTo>
                    <a:pt x="45" y="119"/>
                    <a:pt x="45" y="119"/>
                    <a:pt x="42" y="119"/>
                  </a:cubicBezTo>
                  <a:cubicBezTo>
                    <a:pt x="38" y="119"/>
                    <a:pt x="37" y="123"/>
                    <a:pt x="35" y="121"/>
                  </a:cubicBezTo>
                  <a:cubicBezTo>
                    <a:pt x="33" y="119"/>
                    <a:pt x="30" y="116"/>
                    <a:pt x="28" y="118"/>
                  </a:cubicBezTo>
                  <a:cubicBezTo>
                    <a:pt x="27" y="120"/>
                    <a:pt x="20" y="127"/>
                    <a:pt x="18" y="129"/>
                  </a:cubicBezTo>
                  <a:cubicBezTo>
                    <a:pt x="15" y="131"/>
                    <a:pt x="19" y="133"/>
                    <a:pt x="22" y="135"/>
                  </a:cubicBezTo>
                  <a:cubicBezTo>
                    <a:pt x="24" y="137"/>
                    <a:pt x="26" y="137"/>
                    <a:pt x="25" y="140"/>
                  </a:cubicBezTo>
                  <a:cubicBezTo>
                    <a:pt x="25" y="143"/>
                    <a:pt x="25" y="147"/>
                    <a:pt x="29" y="149"/>
                  </a:cubicBezTo>
                  <a:cubicBezTo>
                    <a:pt x="33" y="150"/>
                    <a:pt x="35" y="156"/>
                    <a:pt x="35" y="160"/>
                  </a:cubicBezTo>
                  <a:cubicBezTo>
                    <a:pt x="35" y="163"/>
                    <a:pt x="38" y="168"/>
                    <a:pt x="33" y="166"/>
                  </a:cubicBezTo>
                  <a:cubicBezTo>
                    <a:pt x="29" y="165"/>
                    <a:pt x="29" y="166"/>
                    <a:pt x="27" y="167"/>
                  </a:cubicBezTo>
                  <a:cubicBezTo>
                    <a:pt x="24" y="168"/>
                    <a:pt x="21" y="170"/>
                    <a:pt x="19" y="169"/>
                  </a:cubicBezTo>
                  <a:cubicBezTo>
                    <a:pt x="17" y="169"/>
                    <a:pt x="14" y="166"/>
                    <a:pt x="10" y="169"/>
                  </a:cubicBezTo>
                  <a:cubicBezTo>
                    <a:pt x="7" y="170"/>
                    <a:pt x="3" y="173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3" y="179"/>
                    <a:pt x="4" y="183"/>
                    <a:pt x="7" y="184"/>
                  </a:cubicBezTo>
                  <a:cubicBezTo>
                    <a:pt x="11" y="185"/>
                    <a:pt x="12" y="189"/>
                    <a:pt x="16" y="189"/>
                  </a:cubicBezTo>
                  <a:cubicBezTo>
                    <a:pt x="19" y="188"/>
                    <a:pt x="21" y="187"/>
                    <a:pt x="25" y="187"/>
                  </a:cubicBezTo>
                  <a:cubicBezTo>
                    <a:pt x="29" y="187"/>
                    <a:pt x="29" y="187"/>
                    <a:pt x="27" y="189"/>
                  </a:cubicBezTo>
                  <a:cubicBezTo>
                    <a:pt x="25" y="190"/>
                    <a:pt x="22" y="194"/>
                    <a:pt x="19" y="194"/>
                  </a:cubicBezTo>
                  <a:cubicBezTo>
                    <a:pt x="15" y="195"/>
                    <a:pt x="13" y="194"/>
                    <a:pt x="12" y="193"/>
                  </a:cubicBezTo>
                  <a:cubicBezTo>
                    <a:pt x="11" y="193"/>
                    <a:pt x="11" y="196"/>
                    <a:pt x="11" y="198"/>
                  </a:cubicBezTo>
                  <a:cubicBezTo>
                    <a:pt x="12" y="199"/>
                    <a:pt x="22" y="209"/>
                    <a:pt x="25" y="212"/>
                  </a:cubicBezTo>
                  <a:cubicBezTo>
                    <a:pt x="29" y="216"/>
                    <a:pt x="32" y="218"/>
                    <a:pt x="37" y="217"/>
                  </a:cubicBezTo>
                  <a:cubicBezTo>
                    <a:pt x="41" y="216"/>
                    <a:pt x="44" y="215"/>
                    <a:pt x="48" y="212"/>
                  </a:cubicBezTo>
                  <a:cubicBezTo>
                    <a:pt x="52" y="209"/>
                    <a:pt x="56" y="208"/>
                    <a:pt x="54" y="206"/>
                  </a:cubicBezTo>
                  <a:cubicBezTo>
                    <a:pt x="52" y="204"/>
                    <a:pt x="50" y="204"/>
                    <a:pt x="51" y="202"/>
                  </a:cubicBezTo>
                  <a:cubicBezTo>
                    <a:pt x="52" y="200"/>
                    <a:pt x="54" y="201"/>
                    <a:pt x="54" y="199"/>
                  </a:cubicBezTo>
                  <a:cubicBezTo>
                    <a:pt x="54" y="196"/>
                    <a:pt x="54" y="196"/>
                    <a:pt x="57" y="196"/>
                  </a:cubicBezTo>
                  <a:cubicBezTo>
                    <a:pt x="59" y="196"/>
                    <a:pt x="60" y="196"/>
                    <a:pt x="58" y="198"/>
                  </a:cubicBezTo>
                  <a:cubicBezTo>
                    <a:pt x="56" y="199"/>
                    <a:pt x="57" y="201"/>
                    <a:pt x="59" y="200"/>
                  </a:cubicBezTo>
                  <a:cubicBezTo>
                    <a:pt x="60" y="200"/>
                    <a:pt x="61" y="201"/>
                    <a:pt x="59" y="202"/>
                  </a:cubicBezTo>
                  <a:cubicBezTo>
                    <a:pt x="57" y="203"/>
                    <a:pt x="55" y="205"/>
                    <a:pt x="57" y="205"/>
                  </a:cubicBezTo>
                  <a:cubicBezTo>
                    <a:pt x="60" y="205"/>
                    <a:pt x="61" y="204"/>
                    <a:pt x="59" y="206"/>
                  </a:cubicBezTo>
                  <a:cubicBezTo>
                    <a:pt x="57" y="208"/>
                    <a:pt x="54" y="208"/>
                    <a:pt x="58" y="210"/>
                  </a:cubicBezTo>
                  <a:cubicBezTo>
                    <a:pt x="62" y="212"/>
                    <a:pt x="62" y="214"/>
                    <a:pt x="62" y="216"/>
                  </a:cubicBezTo>
                  <a:cubicBezTo>
                    <a:pt x="62" y="219"/>
                    <a:pt x="60" y="221"/>
                    <a:pt x="60" y="223"/>
                  </a:cubicBezTo>
                  <a:cubicBezTo>
                    <a:pt x="60" y="225"/>
                    <a:pt x="56" y="225"/>
                    <a:pt x="60" y="230"/>
                  </a:cubicBezTo>
                  <a:cubicBezTo>
                    <a:pt x="63" y="235"/>
                    <a:pt x="61" y="242"/>
                    <a:pt x="62" y="248"/>
                  </a:cubicBezTo>
                  <a:cubicBezTo>
                    <a:pt x="62" y="254"/>
                    <a:pt x="61" y="253"/>
                    <a:pt x="61" y="258"/>
                  </a:cubicBezTo>
                  <a:cubicBezTo>
                    <a:pt x="61" y="262"/>
                    <a:pt x="60" y="267"/>
                    <a:pt x="61" y="265"/>
                  </a:cubicBezTo>
                  <a:cubicBezTo>
                    <a:pt x="62" y="263"/>
                    <a:pt x="62" y="257"/>
                    <a:pt x="63" y="260"/>
                  </a:cubicBezTo>
                  <a:cubicBezTo>
                    <a:pt x="65" y="264"/>
                    <a:pt x="68" y="278"/>
                    <a:pt x="71" y="283"/>
                  </a:cubicBezTo>
                  <a:cubicBezTo>
                    <a:pt x="74" y="287"/>
                    <a:pt x="81" y="303"/>
                    <a:pt x="83" y="313"/>
                  </a:cubicBezTo>
                  <a:cubicBezTo>
                    <a:pt x="85" y="324"/>
                    <a:pt x="84" y="325"/>
                    <a:pt x="90" y="332"/>
                  </a:cubicBezTo>
                  <a:cubicBezTo>
                    <a:pt x="96" y="340"/>
                    <a:pt x="99" y="346"/>
                    <a:pt x="102" y="355"/>
                  </a:cubicBezTo>
                  <a:cubicBezTo>
                    <a:pt x="106" y="364"/>
                    <a:pt x="102" y="367"/>
                    <a:pt x="106" y="372"/>
                  </a:cubicBezTo>
                  <a:cubicBezTo>
                    <a:pt x="110" y="378"/>
                    <a:pt x="111" y="383"/>
                    <a:pt x="115" y="386"/>
                  </a:cubicBezTo>
                  <a:cubicBezTo>
                    <a:pt x="119" y="389"/>
                    <a:pt x="129" y="383"/>
                    <a:pt x="130" y="379"/>
                  </a:cubicBezTo>
                  <a:cubicBezTo>
                    <a:pt x="131" y="375"/>
                    <a:pt x="131" y="374"/>
                    <a:pt x="133" y="371"/>
                  </a:cubicBezTo>
                  <a:cubicBezTo>
                    <a:pt x="136" y="368"/>
                    <a:pt x="138" y="365"/>
                    <a:pt x="142" y="363"/>
                  </a:cubicBezTo>
                  <a:cubicBezTo>
                    <a:pt x="145" y="361"/>
                    <a:pt x="151" y="361"/>
                    <a:pt x="151" y="357"/>
                  </a:cubicBezTo>
                  <a:cubicBezTo>
                    <a:pt x="150" y="353"/>
                    <a:pt x="149" y="347"/>
                    <a:pt x="149" y="342"/>
                  </a:cubicBezTo>
                  <a:cubicBezTo>
                    <a:pt x="149" y="336"/>
                    <a:pt x="152" y="332"/>
                    <a:pt x="155" y="328"/>
                  </a:cubicBezTo>
                  <a:cubicBezTo>
                    <a:pt x="158" y="324"/>
                    <a:pt x="158" y="321"/>
                    <a:pt x="156" y="316"/>
                  </a:cubicBezTo>
                  <a:cubicBezTo>
                    <a:pt x="155" y="311"/>
                    <a:pt x="151" y="297"/>
                    <a:pt x="152" y="293"/>
                  </a:cubicBezTo>
                  <a:cubicBezTo>
                    <a:pt x="154" y="290"/>
                    <a:pt x="157" y="285"/>
                    <a:pt x="160" y="284"/>
                  </a:cubicBezTo>
                  <a:cubicBezTo>
                    <a:pt x="163" y="283"/>
                    <a:pt x="166" y="281"/>
                    <a:pt x="170" y="279"/>
                  </a:cubicBezTo>
                  <a:cubicBezTo>
                    <a:pt x="174" y="278"/>
                    <a:pt x="178" y="278"/>
                    <a:pt x="180" y="276"/>
                  </a:cubicBezTo>
                  <a:cubicBezTo>
                    <a:pt x="182" y="274"/>
                    <a:pt x="180" y="271"/>
                    <a:pt x="185" y="268"/>
                  </a:cubicBezTo>
                  <a:cubicBezTo>
                    <a:pt x="189" y="266"/>
                    <a:pt x="192" y="260"/>
                    <a:pt x="198" y="255"/>
                  </a:cubicBezTo>
                  <a:cubicBezTo>
                    <a:pt x="204" y="251"/>
                    <a:pt x="211" y="243"/>
                    <a:pt x="215" y="239"/>
                  </a:cubicBezTo>
                  <a:cubicBezTo>
                    <a:pt x="219" y="235"/>
                    <a:pt x="219" y="233"/>
                    <a:pt x="225" y="231"/>
                  </a:cubicBezTo>
                  <a:cubicBezTo>
                    <a:pt x="230" y="229"/>
                    <a:pt x="239" y="222"/>
                    <a:pt x="239" y="218"/>
                  </a:cubicBezTo>
                  <a:cubicBezTo>
                    <a:pt x="240" y="214"/>
                    <a:pt x="235" y="211"/>
                    <a:pt x="239" y="209"/>
                  </a:cubicBezTo>
                  <a:cubicBezTo>
                    <a:pt x="244" y="207"/>
                    <a:pt x="248" y="206"/>
                    <a:pt x="251" y="202"/>
                  </a:cubicBezTo>
                  <a:cubicBezTo>
                    <a:pt x="255" y="198"/>
                    <a:pt x="259" y="192"/>
                    <a:pt x="257" y="195"/>
                  </a:cubicBezTo>
                  <a:cubicBezTo>
                    <a:pt x="255" y="198"/>
                    <a:pt x="252" y="202"/>
                    <a:pt x="255" y="202"/>
                  </a:cubicBezTo>
                  <a:cubicBezTo>
                    <a:pt x="257" y="202"/>
                    <a:pt x="256" y="208"/>
                    <a:pt x="260" y="202"/>
                  </a:cubicBezTo>
                  <a:cubicBezTo>
                    <a:pt x="264" y="197"/>
                    <a:pt x="264" y="198"/>
                    <a:pt x="264" y="201"/>
                  </a:cubicBezTo>
                  <a:cubicBezTo>
                    <a:pt x="264" y="202"/>
                    <a:pt x="265" y="204"/>
                    <a:pt x="266" y="204"/>
                  </a:cubicBezTo>
                  <a:cubicBezTo>
                    <a:pt x="266" y="200"/>
                    <a:pt x="268" y="192"/>
                    <a:pt x="265" y="188"/>
                  </a:cubicBezTo>
                  <a:cubicBezTo>
                    <a:pt x="262" y="182"/>
                    <a:pt x="253" y="168"/>
                    <a:pt x="254" y="165"/>
                  </a:cubicBezTo>
                  <a:cubicBezTo>
                    <a:pt x="255" y="163"/>
                    <a:pt x="256" y="160"/>
                    <a:pt x="258" y="158"/>
                  </a:cubicBezTo>
                  <a:cubicBezTo>
                    <a:pt x="261" y="155"/>
                    <a:pt x="269" y="158"/>
                    <a:pt x="265" y="153"/>
                  </a:cubicBezTo>
                  <a:cubicBezTo>
                    <a:pt x="260" y="148"/>
                    <a:pt x="256" y="145"/>
                    <a:pt x="257" y="143"/>
                  </a:cubicBezTo>
                  <a:cubicBezTo>
                    <a:pt x="258" y="141"/>
                    <a:pt x="260" y="137"/>
                    <a:pt x="264" y="140"/>
                  </a:cubicBezTo>
                  <a:cubicBezTo>
                    <a:pt x="268" y="144"/>
                    <a:pt x="270" y="145"/>
                    <a:pt x="272" y="145"/>
                  </a:cubicBezTo>
                  <a:cubicBezTo>
                    <a:pt x="275" y="146"/>
                    <a:pt x="274" y="150"/>
                    <a:pt x="275" y="153"/>
                  </a:cubicBezTo>
                  <a:cubicBezTo>
                    <a:pt x="275" y="156"/>
                    <a:pt x="287" y="158"/>
                    <a:pt x="291" y="156"/>
                  </a:cubicBezTo>
                  <a:cubicBezTo>
                    <a:pt x="294" y="154"/>
                    <a:pt x="298" y="158"/>
                    <a:pt x="300" y="157"/>
                  </a:cubicBezTo>
                  <a:cubicBezTo>
                    <a:pt x="302" y="157"/>
                    <a:pt x="306" y="156"/>
                    <a:pt x="306" y="159"/>
                  </a:cubicBezTo>
                  <a:cubicBezTo>
                    <a:pt x="306" y="162"/>
                    <a:pt x="303" y="166"/>
                    <a:pt x="300" y="169"/>
                  </a:cubicBezTo>
                  <a:cubicBezTo>
                    <a:pt x="297" y="172"/>
                    <a:pt x="295" y="170"/>
                    <a:pt x="293" y="173"/>
                  </a:cubicBezTo>
                  <a:cubicBezTo>
                    <a:pt x="291" y="176"/>
                    <a:pt x="295" y="186"/>
                    <a:pt x="295" y="186"/>
                  </a:cubicBezTo>
                  <a:cubicBezTo>
                    <a:pt x="295" y="186"/>
                    <a:pt x="299" y="181"/>
                    <a:pt x="300" y="179"/>
                  </a:cubicBezTo>
                  <a:cubicBezTo>
                    <a:pt x="301" y="177"/>
                    <a:pt x="303" y="176"/>
                    <a:pt x="303" y="178"/>
                  </a:cubicBezTo>
                  <a:cubicBezTo>
                    <a:pt x="303" y="181"/>
                    <a:pt x="305" y="185"/>
                    <a:pt x="306" y="189"/>
                  </a:cubicBezTo>
                  <a:cubicBezTo>
                    <a:pt x="307" y="191"/>
                    <a:pt x="308" y="195"/>
                    <a:pt x="308" y="199"/>
                  </a:cubicBezTo>
                  <a:cubicBezTo>
                    <a:pt x="308" y="199"/>
                    <a:pt x="308" y="199"/>
                    <a:pt x="308" y="19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6" name="Freeform 796"/>
            <p:cNvSpPr>
              <a:spLocks/>
            </p:cNvSpPr>
            <p:nvPr/>
          </p:nvSpPr>
          <p:spPr bwMode="auto">
            <a:xfrm>
              <a:off x="3106738" y="4001095"/>
              <a:ext cx="206375" cy="485775"/>
            </a:xfrm>
            <a:custGeom>
              <a:avLst/>
              <a:gdLst/>
              <a:ahLst/>
              <a:cxnLst>
                <a:cxn ang="0">
                  <a:pos x="97" y="96"/>
                </a:cxn>
                <a:cxn ang="0">
                  <a:pos x="88" y="89"/>
                </a:cxn>
                <a:cxn ang="0">
                  <a:pos x="82" y="75"/>
                </a:cxn>
                <a:cxn ang="0">
                  <a:pos x="83" y="63"/>
                </a:cxn>
                <a:cxn ang="0">
                  <a:pos x="64" y="64"/>
                </a:cxn>
                <a:cxn ang="0">
                  <a:pos x="66" y="52"/>
                </a:cxn>
                <a:cxn ang="0">
                  <a:pos x="78" y="39"/>
                </a:cxn>
                <a:cxn ang="0">
                  <a:pos x="79" y="22"/>
                </a:cxn>
                <a:cxn ang="0">
                  <a:pos x="79" y="14"/>
                </a:cxn>
                <a:cxn ang="0">
                  <a:pos x="67" y="1"/>
                </a:cxn>
                <a:cxn ang="0">
                  <a:pos x="61" y="9"/>
                </a:cxn>
                <a:cxn ang="0">
                  <a:pos x="57" y="21"/>
                </a:cxn>
                <a:cxn ang="0">
                  <a:pos x="42" y="26"/>
                </a:cxn>
                <a:cxn ang="0">
                  <a:pos x="34" y="40"/>
                </a:cxn>
                <a:cxn ang="0">
                  <a:pos x="27" y="61"/>
                </a:cxn>
                <a:cxn ang="0">
                  <a:pos x="13" y="77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0" y="103"/>
                </a:cxn>
                <a:cxn ang="0">
                  <a:pos x="12" y="120"/>
                </a:cxn>
                <a:cxn ang="0">
                  <a:pos x="20" y="130"/>
                </a:cxn>
                <a:cxn ang="0">
                  <a:pos x="23" y="135"/>
                </a:cxn>
                <a:cxn ang="0">
                  <a:pos x="26" y="172"/>
                </a:cxn>
                <a:cxn ang="0">
                  <a:pos x="30" y="168"/>
                </a:cxn>
                <a:cxn ang="0">
                  <a:pos x="32" y="173"/>
                </a:cxn>
                <a:cxn ang="0">
                  <a:pos x="37" y="173"/>
                </a:cxn>
                <a:cxn ang="0">
                  <a:pos x="42" y="172"/>
                </a:cxn>
                <a:cxn ang="0">
                  <a:pos x="56" y="160"/>
                </a:cxn>
                <a:cxn ang="0">
                  <a:pos x="59" y="166"/>
                </a:cxn>
                <a:cxn ang="0">
                  <a:pos x="71" y="203"/>
                </a:cxn>
                <a:cxn ang="0">
                  <a:pos x="80" y="214"/>
                </a:cxn>
                <a:cxn ang="0">
                  <a:pos x="79" y="222"/>
                </a:cxn>
                <a:cxn ang="0">
                  <a:pos x="80" y="225"/>
                </a:cxn>
                <a:cxn ang="0">
                  <a:pos x="78" y="233"/>
                </a:cxn>
                <a:cxn ang="0">
                  <a:pos x="79" y="241"/>
                </a:cxn>
                <a:cxn ang="0">
                  <a:pos x="75" y="255"/>
                </a:cxn>
                <a:cxn ang="0">
                  <a:pos x="90" y="233"/>
                </a:cxn>
                <a:cxn ang="0">
                  <a:pos x="86" y="213"/>
                </a:cxn>
                <a:cxn ang="0">
                  <a:pos x="74" y="190"/>
                </a:cxn>
                <a:cxn ang="0">
                  <a:pos x="76" y="175"/>
                </a:cxn>
                <a:cxn ang="0">
                  <a:pos x="77" y="162"/>
                </a:cxn>
                <a:cxn ang="0">
                  <a:pos x="64" y="143"/>
                </a:cxn>
                <a:cxn ang="0">
                  <a:pos x="70" y="123"/>
                </a:cxn>
                <a:cxn ang="0">
                  <a:pos x="84" y="119"/>
                </a:cxn>
                <a:cxn ang="0">
                  <a:pos x="98" y="112"/>
                </a:cxn>
                <a:cxn ang="0">
                  <a:pos x="108" y="98"/>
                </a:cxn>
              </a:cxnLst>
              <a:rect l="0" t="0" r="r" b="b"/>
              <a:pathLst>
                <a:path w="108" h="255">
                  <a:moveTo>
                    <a:pt x="104" y="99"/>
                  </a:moveTo>
                  <a:cubicBezTo>
                    <a:pt x="101" y="99"/>
                    <a:pt x="99" y="101"/>
                    <a:pt x="97" y="96"/>
                  </a:cubicBezTo>
                  <a:cubicBezTo>
                    <a:pt x="96" y="92"/>
                    <a:pt x="102" y="93"/>
                    <a:pt x="96" y="92"/>
                  </a:cubicBezTo>
                  <a:cubicBezTo>
                    <a:pt x="90" y="91"/>
                    <a:pt x="89" y="91"/>
                    <a:pt x="88" y="89"/>
                  </a:cubicBezTo>
                  <a:cubicBezTo>
                    <a:pt x="88" y="88"/>
                    <a:pt x="94" y="77"/>
                    <a:pt x="90" y="77"/>
                  </a:cubicBezTo>
                  <a:cubicBezTo>
                    <a:pt x="86" y="77"/>
                    <a:pt x="84" y="77"/>
                    <a:pt x="82" y="75"/>
                  </a:cubicBezTo>
                  <a:cubicBezTo>
                    <a:pt x="81" y="73"/>
                    <a:pt x="78" y="69"/>
                    <a:pt x="81" y="67"/>
                  </a:cubicBezTo>
                  <a:cubicBezTo>
                    <a:pt x="83" y="65"/>
                    <a:pt x="87" y="63"/>
                    <a:pt x="83" y="63"/>
                  </a:cubicBezTo>
                  <a:cubicBezTo>
                    <a:pt x="79" y="62"/>
                    <a:pt x="74" y="64"/>
                    <a:pt x="71" y="64"/>
                  </a:cubicBezTo>
                  <a:cubicBezTo>
                    <a:pt x="68" y="64"/>
                    <a:pt x="62" y="67"/>
                    <a:pt x="64" y="64"/>
                  </a:cubicBezTo>
                  <a:cubicBezTo>
                    <a:pt x="66" y="61"/>
                    <a:pt x="66" y="59"/>
                    <a:pt x="66" y="57"/>
                  </a:cubicBezTo>
                  <a:cubicBezTo>
                    <a:pt x="66" y="56"/>
                    <a:pt x="64" y="55"/>
                    <a:pt x="66" y="52"/>
                  </a:cubicBezTo>
                  <a:cubicBezTo>
                    <a:pt x="68" y="50"/>
                    <a:pt x="69" y="49"/>
                    <a:pt x="72" y="46"/>
                  </a:cubicBezTo>
                  <a:cubicBezTo>
                    <a:pt x="75" y="42"/>
                    <a:pt x="76" y="42"/>
                    <a:pt x="78" y="39"/>
                  </a:cubicBezTo>
                  <a:cubicBezTo>
                    <a:pt x="80" y="36"/>
                    <a:pt x="79" y="33"/>
                    <a:pt x="80" y="29"/>
                  </a:cubicBezTo>
                  <a:cubicBezTo>
                    <a:pt x="81" y="25"/>
                    <a:pt x="78" y="25"/>
                    <a:pt x="79" y="22"/>
                  </a:cubicBezTo>
                  <a:cubicBezTo>
                    <a:pt x="79" y="20"/>
                    <a:pt x="81" y="20"/>
                    <a:pt x="81" y="18"/>
                  </a:cubicBezTo>
                  <a:cubicBezTo>
                    <a:pt x="81" y="15"/>
                    <a:pt x="82" y="14"/>
                    <a:pt x="79" y="14"/>
                  </a:cubicBezTo>
                  <a:cubicBezTo>
                    <a:pt x="76" y="14"/>
                    <a:pt x="76" y="17"/>
                    <a:pt x="74" y="13"/>
                  </a:cubicBezTo>
                  <a:cubicBezTo>
                    <a:pt x="73" y="10"/>
                    <a:pt x="70" y="0"/>
                    <a:pt x="67" y="1"/>
                  </a:cubicBezTo>
                  <a:cubicBezTo>
                    <a:pt x="65" y="3"/>
                    <a:pt x="64" y="5"/>
                    <a:pt x="61" y="4"/>
                  </a:cubicBezTo>
                  <a:cubicBezTo>
                    <a:pt x="61" y="4"/>
                    <a:pt x="63" y="8"/>
                    <a:pt x="61" y="9"/>
                  </a:cubicBezTo>
                  <a:cubicBezTo>
                    <a:pt x="59" y="11"/>
                    <a:pt x="56" y="8"/>
                    <a:pt x="58" y="14"/>
                  </a:cubicBezTo>
                  <a:cubicBezTo>
                    <a:pt x="59" y="20"/>
                    <a:pt x="59" y="24"/>
                    <a:pt x="57" y="21"/>
                  </a:cubicBezTo>
                  <a:cubicBezTo>
                    <a:pt x="54" y="18"/>
                    <a:pt x="56" y="16"/>
                    <a:pt x="53" y="17"/>
                  </a:cubicBezTo>
                  <a:cubicBezTo>
                    <a:pt x="50" y="18"/>
                    <a:pt x="46" y="23"/>
                    <a:pt x="42" y="26"/>
                  </a:cubicBezTo>
                  <a:cubicBezTo>
                    <a:pt x="38" y="28"/>
                    <a:pt x="36" y="28"/>
                    <a:pt x="36" y="32"/>
                  </a:cubicBezTo>
                  <a:cubicBezTo>
                    <a:pt x="36" y="35"/>
                    <a:pt x="36" y="36"/>
                    <a:pt x="34" y="40"/>
                  </a:cubicBezTo>
                  <a:cubicBezTo>
                    <a:pt x="32" y="44"/>
                    <a:pt x="30" y="44"/>
                    <a:pt x="30" y="48"/>
                  </a:cubicBezTo>
                  <a:cubicBezTo>
                    <a:pt x="30" y="51"/>
                    <a:pt x="29" y="55"/>
                    <a:pt x="27" y="61"/>
                  </a:cubicBezTo>
                  <a:cubicBezTo>
                    <a:pt x="24" y="67"/>
                    <a:pt x="20" y="64"/>
                    <a:pt x="18" y="64"/>
                  </a:cubicBezTo>
                  <a:cubicBezTo>
                    <a:pt x="16" y="64"/>
                    <a:pt x="14" y="76"/>
                    <a:pt x="13" y="77"/>
                  </a:cubicBezTo>
                  <a:cubicBezTo>
                    <a:pt x="13" y="79"/>
                    <a:pt x="14" y="89"/>
                    <a:pt x="13" y="90"/>
                  </a:cubicBezTo>
                  <a:cubicBezTo>
                    <a:pt x="12" y="92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7" y="94"/>
                    <a:pt x="6" y="97"/>
                    <a:pt x="5" y="98"/>
                  </a:cubicBezTo>
                  <a:cubicBezTo>
                    <a:pt x="4" y="100"/>
                    <a:pt x="2" y="102"/>
                    <a:pt x="0" y="103"/>
                  </a:cubicBezTo>
                  <a:cubicBezTo>
                    <a:pt x="1" y="105"/>
                    <a:pt x="2" y="108"/>
                    <a:pt x="4" y="110"/>
                  </a:cubicBezTo>
                  <a:cubicBezTo>
                    <a:pt x="8" y="115"/>
                    <a:pt x="12" y="123"/>
                    <a:pt x="12" y="120"/>
                  </a:cubicBezTo>
                  <a:cubicBezTo>
                    <a:pt x="12" y="117"/>
                    <a:pt x="8" y="114"/>
                    <a:pt x="11" y="116"/>
                  </a:cubicBezTo>
                  <a:cubicBezTo>
                    <a:pt x="14" y="117"/>
                    <a:pt x="22" y="128"/>
                    <a:pt x="20" y="130"/>
                  </a:cubicBezTo>
                  <a:cubicBezTo>
                    <a:pt x="18" y="133"/>
                    <a:pt x="17" y="138"/>
                    <a:pt x="18" y="136"/>
                  </a:cubicBezTo>
                  <a:cubicBezTo>
                    <a:pt x="19" y="134"/>
                    <a:pt x="21" y="131"/>
                    <a:pt x="23" y="135"/>
                  </a:cubicBezTo>
                  <a:cubicBezTo>
                    <a:pt x="25" y="138"/>
                    <a:pt x="30" y="149"/>
                    <a:pt x="28" y="154"/>
                  </a:cubicBezTo>
                  <a:cubicBezTo>
                    <a:pt x="26" y="159"/>
                    <a:pt x="27" y="168"/>
                    <a:pt x="26" y="172"/>
                  </a:cubicBezTo>
                  <a:cubicBezTo>
                    <a:pt x="26" y="175"/>
                    <a:pt x="26" y="176"/>
                    <a:pt x="28" y="173"/>
                  </a:cubicBezTo>
                  <a:cubicBezTo>
                    <a:pt x="29" y="169"/>
                    <a:pt x="30" y="166"/>
                    <a:pt x="30" y="168"/>
                  </a:cubicBezTo>
                  <a:cubicBezTo>
                    <a:pt x="29" y="171"/>
                    <a:pt x="29" y="176"/>
                    <a:pt x="30" y="174"/>
                  </a:cubicBezTo>
                  <a:cubicBezTo>
                    <a:pt x="30" y="173"/>
                    <a:pt x="32" y="171"/>
                    <a:pt x="32" y="173"/>
                  </a:cubicBezTo>
                  <a:cubicBezTo>
                    <a:pt x="32" y="175"/>
                    <a:pt x="32" y="179"/>
                    <a:pt x="34" y="177"/>
                  </a:cubicBezTo>
                  <a:cubicBezTo>
                    <a:pt x="35" y="175"/>
                    <a:pt x="37" y="170"/>
                    <a:pt x="37" y="173"/>
                  </a:cubicBezTo>
                  <a:cubicBezTo>
                    <a:pt x="36" y="175"/>
                    <a:pt x="35" y="177"/>
                    <a:pt x="38" y="175"/>
                  </a:cubicBezTo>
                  <a:cubicBezTo>
                    <a:pt x="42" y="172"/>
                    <a:pt x="38" y="173"/>
                    <a:pt x="42" y="172"/>
                  </a:cubicBezTo>
                  <a:cubicBezTo>
                    <a:pt x="46" y="170"/>
                    <a:pt x="51" y="169"/>
                    <a:pt x="52" y="166"/>
                  </a:cubicBezTo>
                  <a:cubicBezTo>
                    <a:pt x="54" y="164"/>
                    <a:pt x="56" y="162"/>
                    <a:pt x="56" y="160"/>
                  </a:cubicBezTo>
                  <a:cubicBezTo>
                    <a:pt x="57" y="158"/>
                    <a:pt x="56" y="157"/>
                    <a:pt x="57" y="160"/>
                  </a:cubicBezTo>
                  <a:cubicBezTo>
                    <a:pt x="58" y="162"/>
                    <a:pt x="57" y="165"/>
                    <a:pt x="59" y="166"/>
                  </a:cubicBezTo>
                  <a:cubicBezTo>
                    <a:pt x="61" y="166"/>
                    <a:pt x="63" y="165"/>
                    <a:pt x="64" y="169"/>
                  </a:cubicBezTo>
                  <a:cubicBezTo>
                    <a:pt x="65" y="173"/>
                    <a:pt x="67" y="198"/>
                    <a:pt x="71" y="203"/>
                  </a:cubicBezTo>
                  <a:cubicBezTo>
                    <a:pt x="76" y="209"/>
                    <a:pt x="76" y="207"/>
                    <a:pt x="76" y="210"/>
                  </a:cubicBezTo>
                  <a:cubicBezTo>
                    <a:pt x="76" y="213"/>
                    <a:pt x="80" y="216"/>
                    <a:pt x="80" y="214"/>
                  </a:cubicBezTo>
                  <a:cubicBezTo>
                    <a:pt x="80" y="213"/>
                    <a:pt x="80" y="214"/>
                    <a:pt x="80" y="216"/>
                  </a:cubicBezTo>
                  <a:cubicBezTo>
                    <a:pt x="79" y="217"/>
                    <a:pt x="79" y="220"/>
                    <a:pt x="79" y="222"/>
                  </a:cubicBezTo>
                  <a:cubicBezTo>
                    <a:pt x="79" y="224"/>
                    <a:pt x="79" y="224"/>
                    <a:pt x="80" y="223"/>
                  </a:cubicBezTo>
                  <a:cubicBezTo>
                    <a:pt x="82" y="222"/>
                    <a:pt x="81" y="224"/>
                    <a:pt x="80" y="225"/>
                  </a:cubicBezTo>
                  <a:cubicBezTo>
                    <a:pt x="78" y="225"/>
                    <a:pt x="76" y="229"/>
                    <a:pt x="76" y="231"/>
                  </a:cubicBezTo>
                  <a:cubicBezTo>
                    <a:pt x="76" y="232"/>
                    <a:pt x="77" y="234"/>
                    <a:pt x="78" y="233"/>
                  </a:cubicBezTo>
                  <a:cubicBezTo>
                    <a:pt x="78" y="232"/>
                    <a:pt x="82" y="231"/>
                    <a:pt x="81" y="232"/>
                  </a:cubicBezTo>
                  <a:cubicBezTo>
                    <a:pt x="81" y="234"/>
                    <a:pt x="80" y="238"/>
                    <a:pt x="79" y="241"/>
                  </a:cubicBezTo>
                  <a:cubicBezTo>
                    <a:pt x="78" y="243"/>
                    <a:pt x="77" y="243"/>
                    <a:pt x="76" y="246"/>
                  </a:cubicBezTo>
                  <a:cubicBezTo>
                    <a:pt x="76" y="247"/>
                    <a:pt x="75" y="251"/>
                    <a:pt x="75" y="255"/>
                  </a:cubicBezTo>
                  <a:cubicBezTo>
                    <a:pt x="80" y="252"/>
                    <a:pt x="81" y="246"/>
                    <a:pt x="83" y="244"/>
                  </a:cubicBezTo>
                  <a:cubicBezTo>
                    <a:pt x="85" y="242"/>
                    <a:pt x="88" y="236"/>
                    <a:pt x="90" y="233"/>
                  </a:cubicBezTo>
                  <a:cubicBezTo>
                    <a:pt x="91" y="230"/>
                    <a:pt x="90" y="224"/>
                    <a:pt x="88" y="220"/>
                  </a:cubicBezTo>
                  <a:cubicBezTo>
                    <a:pt x="86" y="217"/>
                    <a:pt x="86" y="216"/>
                    <a:pt x="86" y="213"/>
                  </a:cubicBezTo>
                  <a:cubicBezTo>
                    <a:pt x="87" y="209"/>
                    <a:pt x="85" y="204"/>
                    <a:pt x="83" y="203"/>
                  </a:cubicBezTo>
                  <a:cubicBezTo>
                    <a:pt x="82" y="201"/>
                    <a:pt x="77" y="194"/>
                    <a:pt x="74" y="190"/>
                  </a:cubicBezTo>
                  <a:cubicBezTo>
                    <a:pt x="70" y="185"/>
                    <a:pt x="76" y="184"/>
                    <a:pt x="78" y="182"/>
                  </a:cubicBezTo>
                  <a:cubicBezTo>
                    <a:pt x="79" y="180"/>
                    <a:pt x="76" y="178"/>
                    <a:pt x="76" y="175"/>
                  </a:cubicBezTo>
                  <a:cubicBezTo>
                    <a:pt x="76" y="173"/>
                    <a:pt x="78" y="174"/>
                    <a:pt x="79" y="170"/>
                  </a:cubicBezTo>
                  <a:cubicBezTo>
                    <a:pt x="80" y="166"/>
                    <a:pt x="79" y="165"/>
                    <a:pt x="77" y="162"/>
                  </a:cubicBezTo>
                  <a:cubicBezTo>
                    <a:pt x="75" y="158"/>
                    <a:pt x="69" y="153"/>
                    <a:pt x="66" y="150"/>
                  </a:cubicBezTo>
                  <a:cubicBezTo>
                    <a:pt x="63" y="148"/>
                    <a:pt x="65" y="145"/>
                    <a:pt x="64" y="143"/>
                  </a:cubicBezTo>
                  <a:cubicBezTo>
                    <a:pt x="63" y="140"/>
                    <a:pt x="67" y="136"/>
                    <a:pt x="67" y="133"/>
                  </a:cubicBezTo>
                  <a:cubicBezTo>
                    <a:pt x="67" y="130"/>
                    <a:pt x="68" y="126"/>
                    <a:pt x="70" y="123"/>
                  </a:cubicBezTo>
                  <a:cubicBezTo>
                    <a:pt x="72" y="121"/>
                    <a:pt x="74" y="123"/>
                    <a:pt x="77" y="123"/>
                  </a:cubicBezTo>
                  <a:cubicBezTo>
                    <a:pt x="79" y="123"/>
                    <a:pt x="82" y="121"/>
                    <a:pt x="84" y="119"/>
                  </a:cubicBezTo>
                  <a:cubicBezTo>
                    <a:pt x="86" y="118"/>
                    <a:pt x="88" y="115"/>
                    <a:pt x="90" y="114"/>
                  </a:cubicBezTo>
                  <a:cubicBezTo>
                    <a:pt x="93" y="112"/>
                    <a:pt x="96" y="114"/>
                    <a:pt x="98" y="112"/>
                  </a:cubicBezTo>
                  <a:cubicBezTo>
                    <a:pt x="101" y="110"/>
                    <a:pt x="101" y="108"/>
                    <a:pt x="104" y="106"/>
                  </a:cubicBezTo>
                  <a:cubicBezTo>
                    <a:pt x="106" y="104"/>
                    <a:pt x="108" y="98"/>
                    <a:pt x="108" y="98"/>
                  </a:cubicBezTo>
                  <a:cubicBezTo>
                    <a:pt x="107" y="98"/>
                    <a:pt x="106" y="99"/>
                    <a:pt x="104" y="9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7" name="Freeform 797"/>
            <p:cNvSpPr>
              <a:spLocks/>
            </p:cNvSpPr>
            <p:nvPr/>
          </p:nvSpPr>
          <p:spPr bwMode="auto">
            <a:xfrm>
              <a:off x="3013075" y="4055070"/>
              <a:ext cx="109538" cy="141288"/>
            </a:xfrm>
            <a:custGeom>
              <a:avLst/>
              <a:gdLst/>
              <a:ahLst/>
              <a:cxnLst>
                <a:cxn ang="0">
                  <a:pos x="54" y="69"/>
                </a:cxn>
                <a:cxn ang="0">
                  <a:pos x="53" y="52"/>
                </a:cxn>
                <a:cxn ang="0">
                  <a:pos x="50" y="41"/>
                </a:cxn>
                <a:cxn ang="0">
                  <a:pos x="47" y="42"/>
                </a:cxn>
                <a:cxn ang="0">
                  <a:pos x="42" y="49"/>
                </a:cxn>
                <a:cxn ang="0">
                  <a:pos x="40" y="36"/>
                </a:cxn>
                <a:cxn ang="0">
                  <a:pos x="47" y="32"/>
                </a:cxn>
                <a:cxn ang="0">
                  <a:pos x="53" y="22"/>
                </a:cxn>
                <a:cxn ang="0">
                  <a:pos x="47" y="20"/>
                </a:cxn>
                <a:cxn ang="0">
                  <a:pos x="38" y="19"/>
                </a:cxn>
                <a:cxn ang="0">
                  <a:pos x="22" y="16"/>
                </a:cxn>
                <a:cxn ang="0">
                  <a:pos x="19" y="8"/>
                </a:cxn>
                <a:cxn ang="0">
                  <a:pos x="11" y="3"/>
                </a:cxn>
                <a:cxn ang="0">
                  <a:pos x="4" y="6"/>
                </a:cxn>
                <a:cxn ang="0">
                  <a:pos x="12" y="16"/>
                </a:cxn>
                <a:cxn ang="0">
                  <a:pos x="5" y="21"/>
                </a:cxn>
                <a:cxn ang="0">
                  <a:pos x="1" y="28"/>
                </a:cxn>
                <a:cxn ang="0">
                  <a:pos x="12" y="51"/>
                </a:cxn>
                <a:cxn ang="0">
                  <a:pos x="13" y="67"/>
                </a:cxn>
                <a:cxn ang="0">
                  <a:pos x="14" y="67"/>
                </a:cxn>
                <a:cxn ang="0">
                  <a:pos x="15" y="61"/>
                </a:cxn>
                <a:cxn ang="0">
                  <a:pos x="18" y="63"/>
                </a:cxn>
                <a:cxn ang="0">
                  <a:pos x="18" y="62"/>
                </a:cxn>
                <a:cxn ang="0">
                  <a:pos x="22" y="63"/>
                </a:cxn>
                <a:cxn ang="0">
                  <a:pos x="23" y="57"/>
                </a:cxn>
                <a:cxn ang="0">
                  <a:pos x="32" y="61"/>
                </a:cxn>
                <a:cxn ang="0">
                  <a:pos x="30" y="48"/>
                </a:cxn>
                <a:cxn ang="0">
                  <a:pos x="28" y="43"/>
                </a:cxn>
                <a:cxn ang="0">
                  <a:pos x="32" y="46"/>
                </a:cxn>
                <a:cxn ang="0">
                  <a:pos x="36" y="52"/>
                </a:cxn>
                <a:cxn ang="0">
                  <a:pos x="41" y="51"/>
                </a:cxn>
                <a:cxn ang="0">
                  <a:pos x="43" y="53"/>
                </a:cxn>
                <a:cxn ang="0">
                  <a:pos x="47" y="58"/>
                </a:cxn>
                <a:cxn ang="0">
                  <a:pos x="47" y="69"/>
                </a:cxn>
                <a:cxn ang="0">
                  <a:pos x="49" y="74"/>
                </a:cxn>
                <a:cxn ang="0">
                  <a:pos x="49" y="74"/>
                </a:cxn>
                <a:cxn ang="0">
                  <a:pos x="54" y="69"/>
                </a:cxn>
              </a:cxnLst>
              <a:rect l="0" t="0" r="r" b="b"/>
              <a:pathLst>
                <a:path w="57" h="74">
                  <a:moveTo>
                    <a:pt x="54" y="69"/>
                  </a:moveTo>
                  <a:cubicBezTo>
                    <a:pt x="57" y="66"/>
                    <a:pt x="54" y="55"/>
                    <a:pt x="53" y="52"/>
                  </a:cubicBezTo>
                  <a:cubicBezTo>
                    <a:pt x="52" y="48"/>
                    <a:pt x="50" y="44"/>
                    <a:pt x="50" y="41"/>
                  </a:cubicBezTo>
                  <a:cubicBezTo>
                    <a:pt x="50" y="39"/>
                    <a:pt x="48" y="40"/>
                    <a:pt x="47" y="42"/>
                  </a:cubicBezTo>
                  <a:cubicBezTo>
                    <a:pt x="46" y="44"/>
                    <a:pt x="42" y="49"/>
                    <a:pt x="42" y="49"/>
                  </a:cubicBezTo>
                  <a:cubicBezTo>
                    <a:pt x="42" y="49"/>
                    <a:pt x="38" y="39"/>
                    <a:pt x="40" y="36"/>
                  </a:cubicBezTo>
                  <a:cubicBezTo>
                    <a:pt x="42" y="33"/>
                    <a:pt x="44" y="35"/>
                    <a:pt x="47" y="32"/>
                  </a:cubicBezTo>
                  <a:cubicBezTo>
                    <a:pt x="50" y="29"/>
                    <a:pt x="53" y="25"/>
                    <a:pt x="53" y="22"/>
                  </a:cubicBezTo>
                  <a:cubicBezTo>
                    <a:pt x="53" y="19"/>
                    <a:pt x="49" y="20"/>
                    <a:pt x="47" y="20"/>
                  </a:cubicBezTo>
                  <a:cubicBezTo>
                    <a:pt x="45" y="21"/>
                    <a:pt x="41" y="17"/>
                    <a:pt x="38" y="19"/>
                  </a:cubicBezTo>
                  <a:cubicBezTo>
                    <a:pt x="34" y="21"/>
                    <a:pt x="22" y="19"/>
                    <a:pt x="22" y="16"/>
                  </a:cubicBezTo>
                  <a:cubicBezTo>
                    <a:pt x="21" y="13"/>
                    <a:pt x="22" y="9"/>
                    <a:pt x="19" y="8"/>
                  </a:cubicBezTo>
                  <a:cubicBezTo>
                    <a:pt x="17" y="8"/>
                    <a:pt x="15" y="7"/>
                    <a:pt x="11" y="3"/>
                  </a:cubicBezTo>
                  <a:cubicBezTo>
                    <a:pt x="7" y="0"/>
                    <a:pt x="5" y="4"/>
                    <a:pt x="4" y="6"/>
                  </a:cubicBezTo>
                  <a:cubicBezTo>
                    <a:pt x="3" y="8"/>
                    <a:pt x="7" y="11"/>
                    <a:pt x="12" y="16"/>
                  </a:cubicBezTo>
                  <a:cubicBezTo>
                    <a:pt x="16" y="21"/>
                    <a:pt x="8" y="18"/>
                    <a:pt x="5" y="21"/>
                  </a:cubicBezTo>
                  <a:cubicBezTo>
                    <a:pt x="3" y="23"/>
                    <a:pt x="2" y="26"/>
                    <a:pt x="1" y="28"/>
                  </a:cubicBezTo>
                  <a:cubicBezTo>
                    <a:pt x="0" y="31"/>
                    <a:pt x="9" y="45"/>
                    <a:pt x="12" y="51"/>
                  </a:cubicBezTo>
                  <a:cubicBezTo>
                    <a:pt x="15" y="55"/>
                    <a:pt x="13" y="63"/>
                    <a:pt x="13" y="67"/>
                  </a:cubicBezTo>
                  <a:cubicBezTo>
                    <a:pt x="13" y="68"/>
                    <a:pt x="14" y="67"/>
                    <a:pt x="14" y="67"/>
                  </a:cubicBezTo>
                  <a:cubicBezTo>
                    <a:pt x="15" y="64"/>
                    <a:pt x="14" y="57"/>
                    <a:pt x="15" y="61"/>
                  </a:cubicBezTo>
                  <a:cubicBezTo>
                    <a:pt x="16" y="65"/>
                    <a:pt x="18" y="64"/>
                    <a:pt x="18" y="63"/>
                  </a:cubicBezTo>
                  <a:cubicBezTo>
                    <a:pt x="18" y="61"/>
                    <a:pt x="16" y="59"/>
                    <a:pt x="18" y="62"/>
                  </a:cubicBezTo>
                  <a:cubicBezTo>
                    <a:pt x="19" y="65"/>
                    <a:pt x="20" y="66"/>
                    <a:pt x="22" y="63"/>
                  </a:cubicBezTo>
                  <a:cubicBezTo>
                    <a:pt x="23" y="59"/>
                    <a:pt x="20" y="53"/>
                    <a:pt x="23" y="57"/>
                  </a:cubicBezTo>
                  <a:cubicBezTo>
                    <a:pt x="25" y="62"/>
                    <a:pt x="29" y="64"/>
                    <a:pt x="32" y="61"/>
                  </a:cubicBezTo>
                  <a:cubicBezTo>
                    <a:pt x="34" y="59"/>
                    <a:pt x="30" y="52"/>
                    <a:pt x="30" y="48"/>
                  </a:cubicBezTo>
                  <a:cubicBezTo>
                    <a:pt x="29" y="45"/>
                    <a:pt x="30" y="45"/>
                    <a:pt x="28" y="43"/>
                  </a:cubicBezTo>
                  <a:cubicBezTo>
                    <a:pt x="26" y="41"/>
                    <a:pt x="30" y="44"/>
                    <a:pt x="32" y="46"/>
                  </a:cubicBezTo>
                  <a:cubicBezTo>
                    <a:pt x="34" y="48"/>
                    <a:pt x="33" y="52"/>
                    <a:pt x="36" y="52"/>
                  </a:cubicBezTo>
                  <a:cubicBezTo>
                    <a:pt x="38" y="52"/>
                    <a:pt x="40" y="51"/>
                    <a:pt x="41" y="51"/>
                  </a:cubicBezTo>
                  <a:cubicBezTo>
                    <a:pt x="42" y="51"/>
                    <a:pt x="43" y="51"/>
                    <a:pt x="43" y="53"/>
                  </a:cubicBezTo>
                  <a:cubicBezTo>
                    <a:pt x="43" y="55"/>
                    <a:pt x="47" y="54"/>
                    <a:pt x="47" y="58"/>
                  </a:cubicBezTo>
                  <a:cubicBezTo>
                    <a:pt x="47" y="63"/>
                    <a:pt x="46" y="65"/>
                    <a:pt x="47" y="69"/>
                  </a:cubicBezTo>
                  <a:cubicBezTo>
                    <a:pt x="48" y="71"/>
                    <a:pt x="49" y="73"/>
                    <a:pt x="49" y="74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51" y="73"/>
                    <a:pt x="53" y="71"/>
                    <a:pt x="54" y="6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8" name="Freeform 798"/>
            <p:cNvSpPr>
              <a:spLocks/>
            </p:cNvSpPr>
            <p:nvPr/>
          </p:nvSpPr>
          <p:spPr bwMode="auto">
            <a:xfrm>
              <a:off x="3227388" y="4213820"/>
              <a:ext cx="207962" cy="387350"/>
            </a:xfrm>
            <a:custGeom>
              <a:avLst/>
              <a:gdLst/>
              <a:ahLst/>
              <a:cxnLst>
                <a:cxn ang="0">
                  <a:pos x="107" y="73"/>
                </a:cxn>
                <a:cxn ang="0">
                  <a:pos x="100" y="60"/>
                </a:cxn>
                <a:cxn ang="0">
                  <a:pos x="97" y="46"/>
                </a:cxn>
                <a:cxn ang="0">
                  <a:pos x="81" y="31"/>
                </a:cxn>
                <a:cxn ang="0">
                  <a:pos x="62" y="34"/>
                </a:cxn>
                <a:cxn ang="0">
                  <a:pos x="49" y="35"/>
                </a:cxn>
                <a:cxn ang="0">
                  <a:pos x="50" y="25"/>
                </a:cxn>
                <a:cxn ang="0">
                  <a:pos x="45" y="15"/>
                </a:cxn>
                <a:cxn ang="0">
                  <a:pos x="40" y="7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21" y="7"/>
                </a:cxn>
                <a:cxn ang="0">
                  <a:pos x="7" y="11"/>
                </a:cxn>
                <a:cxn ang="0">
                  <a:pos x="1" y="31"/>
                </a:cxn>
                <a:cxn ang="0">
                  <a:pos x="14" y="50"/>
                </a:cxn>
                <a:cxn ang="0">
                  <a:pos x="13" y="63"/>
                </a:cxn>
                <a:cxn ang="0">
                  <a:pos x="11" y="78"/>
                </a:cxn>
                <a:cxn ang="0">
                  <a:pos x="23" y="101"/>
                </a:cxn>
                <a:cxn ang="0">
                  <a:pos x="27" y="121"/>
                </a:cxn>
                <a:cxn ang="0">
                  <a:pos x="12" y="143"/>
                </a:cxn>
                <a:cxn ang="0">
                  <a:pos x="11" y="163"/>
                </a:cxn>
                <a:cxn ang="0">
                  <a:pos x="28" y="180"/>
                </a:cxn>
                <a:cxn ang="0">
                  <a:pos x="47" y="193"/>
                </a:cxn>
                <a:cxn ang="0">
                  <a:pos x="54" y="198"/>
                </a:cxn>
                <a:cxn ang="0">
                  <a:pos x="62" y="193"/>
                </a:cxn>
                <a:cxn ang="0">
                  <a:pos x="50" y="183"/>
                </a:cxn>
                <a:cxn ang="0">
                  <a:pos x="37" y="174"/>
                </a:cxn>
                <a:cxn ang="0">
                  <a:pos x="32" y="157"/>
                </a:cxn>
                <a:cxn ang="0">
                  <a:pos x="23" y="147"/>
                </a:cxn>
                <a:cxn ang="0">
                  <a:pos x="30" y="121"/>
                </a:cxn>
                <a:cxn ang="0">
                  <a:pos x="34" y="96"/>
                </a:cxn>
                <a:cxn ang="0">
                  <a:pos x="46" y="107"/>
                </a:cxn>
                <a:cxn ang="0">
                  <a:pos x="71" y="115"/>
                </a:cxn>
                <a:cxn ang="0">
                  <a:pos x="66" y="106"/>
                </a:cxn>
                <a:cxn ang="0">
                  <a:pos x="74" y="86"/>
                </a:cxn>
                <a:cxn ang="0">
                  <a:pos x="100" y="85"/>
                </a:cxn>
                <a:cxn ang="0">
                  <a:pos x="107" y="80"/>
                </a:cxn>
              </a:cxnLst>
              <a:rect l="0" t="0" r="r" b="b"/>
              <a:pathLst>
                <a:path w="109" h="203">
                  <a:moveTo>
                    <a:pt x="107" y="80"/>
                  </a:moveTo>
                  <a:cubicBezTo>
                    <a:pt x="108" y="78"/>
                    <a:pt x="107" y="76"/>
                    <a:pt x="107" y="73"/>
                  </a:cubicBezTo>
                  <a:cubicBezTo>
                    <a:pt x="107" y="70"/>
                    <a:pt x="108" y="71"/>
                    <a:pt x="108" y="70"/>
                  </a:cubicBezTo>
                  <a:cubicBezTo>
                    <a:pt x="109" y="68"/>
                    <a:pt x="103" y="62"/>
                    <a:pt x="100" y="60"/>
                  </a:cubicBezTo>
                  <a:cubicBezTo>
                    <a:pt x="98" y="58"/>
                    <a:pt x="96" y="56"/>
                    <a:pt x="96" y="53"/>
                  </a:cubicBezTo>
                  <a:cubicBezTo>
                    <a:pt x="96" y="49"/>
                    <a:pt x="97" y="48"/>
                    <a:pt x="97" y="46"/>
                  </a:cubicBezTo>
                  <a:cubicBezTo>
                    <a:pt x="97" y="44"/>
                    <a:pt x="95" y="40"/>
                    <a:pt x="91" y="37"/>
                  </a:cubicBezTo>
                  <a:cubicBezTo>
                    <a:pt x="88" y="35"/>
                    <a:pt x="86" y="31"/>
                    <a:pt x="81" y="31"/>
                  </a:cubicBezTo>
                  <a:cubicBezTo>
                    <a:pt x="75" y="31"/>
                    <a:pt x="74" y="35"/>
                    <a:pt x="70" y="35"/>
                  </a:cubicBezTo>
                  <a:cubicBezTo>
                    <a:pt x="67" y="36"/>
                    <a:pt x="64" y="34"/>
                    <a:pt x="62" y="34"/>
                  </a:cubicBezTo>
                  <a:cubicBezTo>
                    <a:pt x="61" y="33"/>
                    <a:pt x="51" y="41"/>
                    <a:pt x="48" y="42"/>
                  </a:cubicBezTo>
                  <a:cubicBezTo>
                    <a:pt x="44" y="43"/>
                    <a:pt x="47" y="37"/>
                    <a:pt x="49" y="35"/>
                  </a:cubicBezTo>
                  <a:cubicBezTo>
                    <a:pt x="51" y="33"/>
                    <a:pt x="49" y="32"/>
                    <a:pt x="48" y="31"/>
                  </a:cubicBezTo>
                  <a:cubicBezTo>
                    <a:pt x="46" y="31"/>
                    <a:pt x="49" y="27"/>
                    <a:pt x="50" y="25"/>
                  </a:cubicBezTo>
                  <a:cubicBezTo>
                    <a:pt x="50" y="23"/>
                    <a:pt x="50" y="16"/>
                    <a:pt x="50" y="14"/>
                  </a:cubicBezTo>
                  <a:cubicBezTo>
                    <a:pt x="49" y="12"/>
                    <a:pt x="47" y="13"/>
                    <a:pt x="45" y="15"/>
                  </a:cubicBezTo>
                  <a:cubicBezTo>
                    <a:pt x="43" y="16"/>
                    <a:pt x="41" y="15"/>
                    <a:pt x="39" y="13"/>
                  </a:cubicBezTo>
                  <a:cubicBezTo>
                    <a:pt x="38" y="11"/>
                    <a:pt x="40" y="10"/>
                    <a:pt x="40" y="7"/>
                  </a:cubicBezTo>
                  <a:cubicBezTo>
                    <a:pt x="40" y="4"/>
                    <a:pt x="37" y="2"/>
                    <a:pt x="37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3" y="2"/>
                    <a:pt x="30" y="0"/>
                    <a:pt x="27" y="2"/>
                  </a:cubicBezTo>
                  <a:cubicBezTo>
                    <a:pt x="25" y="3"/>
                    <a:pt x="23" y="6"/>
                    <a:pt x="21" y="7"/>
                  </a:cubicBezTo>
                  <a:cubicBezTo>
                    <a:pt x="19" y="9"/>
                    <a:pt x="16" y="11"/>
                    <a:pt x="14" y="11"/>
                  </a:cubicBezTo>
                  <a:cubicBezTo>
                    <a:pt x="11" y="11"/>
                    <a:pt x="9" y="9"/>
                    <a:pt x="7" y="11"/>
                  </a:cubicBezTo>
                  <a:cubicBezTo>
                    <a:pt x="5" y="14"/>
                    <a:pt x="4" y="18"/>
                    <a:pt x="4" y="21"/>
                  </a:cubicBezTo>
                  <a:cubicBezTo>
                    <a:pt x="4" y="24"/>
                    <a:pt x="0" y="28"/>
                    <a:pt x="1" y="31"/>
                  </a:cubicBezTo>
                  <a:cubicBezTo>
                    <a:pt x="2" y="33"/>
                    <a:pt x="0" y="36"/>
                    <a:pt x="3" y="38"/>
                  </a:cubicBezTo>
                  <a:cubicBezTo>
                    <a:pt x="6" y="41"/>
                    <a:pt x="12" y="46"/>
                    <a:pt x="14" y="50"/>
                  </a:cubicBezTo>
                  <a:cubicBezTo>
                    <a:pt x="16" y="53"/>
                    <a:pt x="17" y="54"/>
                    <a:pt x="16" y="58"/>
                  </a:cubicBezTo>
                  <a:cubicBezTo>
                    <a:pt x="15" y="62"/>
                    <a:pt x="13" y="61"/>
                    <a:pt x="13" y="63"/>
                  </a:cubicBezTo>
                  <a:cubicBezTo>
                    <a:pt x="13" y="66"/>
                    <a:pt x="16" y="68"/>
                    <a:pt x="15" y="70"/>
                  </a:cubicBezTo>
                  <a:cubicBezTo>
                    <a:pt x="13" y="72"/>
                    <a:pt x="7" y="73"/>
                    <a:pt x="11" y="78"/>
                  </a:cubicBezTo>
                  <a:cubicBezTo>
                    <a:pt x="14" y="82"/>
                    <a:pt x="19" y="89"/>
                    <a:pt x="20" y="91"/>
                  </a:cubicBezTo>
                  <a:cubicBezTo>
                    <a:pt x="22" y="92"/>
                    <a:pt x="24" y="97"/>
                    <a:pt x="23" y="101"/>
                  </a:cubicBezTo>
                  <a:cubicBezTo>
                    <a:pt x="23" y="104"/>
                    <a:pt x="23" y="105"/>
                    <a:pt x="25" y="108"/>
                  </a:cubicBezTo>
                  <a:cubicBezTo>
                    <a:pt x="27" y="112"/>
                    <a:pt x="28" y="118"/>
                    <a:pt x="27" y="121"/>
                  </a:cubicBezTo>
                  <a:cubicBezTo>
                    <a:pt x="25" y="124"/>
                    <a:pt x="22" y="130"/>
                    <a:pt x="20" y="132"/>
                  </a:cubicBezTo>
                  <a:cubicBezTo>
                    <a:pt x="18" y="134"/>
                    <a:pt x="17" y="140"/>
                    <a:pt x="12" y="143"/>
                  </a:cubicBezTo>
                  <a:cubicBezTo>
                    <a:pt x="12" y="149"/>
                    <a:pt x="12" y="154"/>
                    <a:pt x="12" y="156"/>
                  </a:cubicBezTo>
                  <a:cubicBezTo>
                    <a:pt x="11" y="159"/>
                    <a:pt x="10" y="161"/>
                    <a:pt x="11" y="163"/>
                  </a:cubicBezTo>
                  <a:cubicBezTo>
                    <a:pt x="12" y="165"/>
                    <a:pt x="14" y="163"/>
                    <a:pt x="17" y="165"/>
                  </a:cubicBezTo>
                  <a:cubicBezTo>
                    <a:pt x="19" y="167"/>
                    <a:pt x="25" y="177"/>
                    <a:pt x="28" y="180"/>
                  </a:cubicBezTo>
                  <a:cubicBezTo>
                    <a:pt x="30" y="182"/>
                    <a:pt x="32" y="185"/>
                    <a:pt x="35" y="188"/>
                  </a:cubicBezTo>
                  <a:cubicBezTo>
                    <a:pt x="40" y="188"/>
                    <a:pt x="45" y="190"/>
                    <a:pt x="47" y="193"/>
                  </a:cubicBezTo>
                  <a:cubicBezTo>
                    <a:pt x="50" y="196"/>
                    <a:pt x="48" y="197"/>
                    <a:pt x="49" y="200"/>
                  </a:cubicBezTo>
                  <a:cubicBezTo>
                    <a:pt x="50" y="203"/>
                    <a:pt x="53" y="197"/>
                    <a:pt x="54" y="198"/>
                  </a:cubicBezTo>
                  <a:cubicBezTo>
                    <a:pt x="54" y="200"/>
                    <a:pt x="58" y="199"/>
                    <a:pt x="60" y="196"/>
                  </a:cubicBezTo>
                  <a:cubicBezTo>
                    <a:pt x="60" y="195"/>
                    <a:pt x="61" y="194"/>
                    <a:pt x="62" y="193"/>
                  </a:cubicBezTo>
                  <a:cubicBezTo>
                    <a:pt x="61" y="193"/>
                    <a:pt x="61" y="192"/>
                    <a:pt x="60" y="192"/>
                  </a:cubicBezTo>
                  <a:cubicBezTo>
                    <a:pt x="57" y="189"/>
                    <a:pt x="54" y="184"/>
                    <a:pt x="50" y="183"/>
                  </a:cubicBezTo>
                  <a:cubicBezTo>
                    <a:pt x="46" y="181"/>
                    <a:pt x="39" y="182"/>
                    <a:pt x="36" y="178"/>
                  </a:cubicBezTo>
                  <a:cubicBezTo>
                    <a:pt x="34" y="173"/>
                    <a:pt x="36" y="173"/>
                    <a:pt x="37" y="174"/>
                  </a:cubicBezTo>
                  <a:cubicBezTo>
                    <a:pt x="39" y="176"/>
                    <a:pt x="40" y="177"/>
                    <a:pt x="37" y="172"/>
                  </a:cubicBezTo>
                  <a:cubicBezTo>
                    <a:pt x="35" y="166"/>
                    <a:pt x="33" y="160"/>
                    <a:pt x="32" y="157"/>
                  </a:cubicBezTo>
                  <a:cubicBezTo>
                    <a:pt x="31" y="154"/>
                    <a:pt x="33" y="154"/>
                    <a:pt x="30" y="153"/>
                  </a:cubicBezTo>
                  <a:cubicBezTo>
                    <a:pt x="26" y="151"/>
                    <a:pt x="23" y="151"/>
                    <a:pt x="23" y="147"/>
                  </a:cubicBezTo>
                  <a:cubicBezTo>
                    <a:pt x="22" y="144"/>
                    <a:pt x="23" y="138"/>
                    <a:pt x="25" y="133"/>
                  </a:cubicBezTo>
                  <a:cubicBezTo>
                    <a:pt x="28" y="127"/>
                    <a:pt x="29" y="125"/>
                    <a:pt x="30" y="121"/>
                  </a:cubicBezTo>
                  <a:cubicBezTo>
                    <a:pt x="31" y="117"/>
                    <a:pt x="34" y="119"/>
                    <a:pt x="34" y="112"/>
                  </a:cubicBezTo>
                  <a:cubicBezTo>
                    <a:pt x="34" y="104"/>
                    <a:pt x="33" y="97"/>
                    <a:pt x="34" y="96"/>
                  </a:cubicBezTo>
                  <a:cubicBezTo>
                    <a:pt x="36" y="95"/>
                    <a:pt x="46" y="94"/>
                    <a:pt x="46" y="99"/>
                  </a:cubicBezTo>
                  <a:cubicBezTo>
                    <a:pt x="45" y="103"/>
                    <a:pt x="43" y="108"/>
                    <a:pt x="46" y="107"/>
                  </a:cubicBezTo>
                  <a:cubicBezTo>
                    <a:pt x="49" y="107"/>
                    <a:pt x="58" y="107"/>
                    <a:pt x="62" y="109"/>
                  </a:cubicBezTo>
                  <a:cubicBezTo>
                    <a:pt x="66" y="112"/>
                    <a:pt x="68" y="112"/>
                    <a:pt x="71" y="115"/>
                  </a:cubicBezTo>
                  <a:cubicBezTo>
                    <a:pt x="71" y="115"/>
                    <a:pt x="71" y="116"/>
                    <a:pt x="71" y="116"/>
                  </a:cubicBezTo>
                  <a:cubicBezTo>
                    <a:pt x="71" y="111"/>
                    <a:pt x="68" y="107"/>
                    <a:pt x="66" y="106"/>
                  </a:cubicBezTo>
                  <a:cubicBezTo>
                    <a:pt x="65" y="104"/>
                    <a:pt x="63" y="97"/>
                    <a:pt x="65" y="95"/>
                  </a:cubicBezTo>
                  <a:cubicBezTo>
                    <a:pt x="66" y="94"/>
                    <a:pt x="72" y="88"/>
                    <a:pt x="74" y="86"/>
                  </a:cubicBezTo>
                  <a:cubicBezTo>
                    <a:pt x="77" y="84"/>
                    <a:pt x="82" y="84"/>
                    <a:pt x="85" y="84"/>
                  </a:cubicBezTo>
                  <a:cubicBezTo>
                    <a:pt x="88" y="84"/>
                    <a:pt x="97" y="85"/>
                    <a:pt x="100" y="85"/>
                  </a:cubicBezTo>
                  <a:cubicBezTo>
                    <a:pt x="101" y="86"/>
                    <a:pt x="102" y="86"/>
                    <a:pt x="103" y="86"/>
                  </a:cubicBezTo>
                  <a:cubicBezTo>
                    <a:pt x="103" y="86"/>
                    <a:pt x="105" y="81"/>
                    <a:pt x="107" y="8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9" name="Freeform 799"/>
            <p:cNvSpPr>
              <a:spLocks/>
            </p:cNvSpPr>
            <p:nvPr/>
          </p:nvSpPr>
          <p:spPr bwMode="auto">
            <a:xfrm>
              <a:off x="3344863" y="4136033"/>
              <a:ext cx="187325" cy="385762"/>
            </a:xfrm>
            <a:custGeom>
              <a:avLst/>
              <a:gdLst/>
              <a:ahLst/>
              <a:cxnLst>
                <a:cxn ang="0">
                  <a:pos x="94" y="139"/>
                </a:cxn>
                <a:cxn ang="0">
                  <a:pos x="80" y="102"/>
                </a:cxn>
                <a:cxn ang="0">
                  <a:pos x="60" y="84"/>
                </a:cxn>
                <a:cxn ang="0">
                  <a:pos x="47" y="67"/>
                </a:cxn>
                <a:cxn ang="0">
                  <a:pos x="55" y="47"/>
                </a:cxn>
                <a:cxn ang="0">
                  <a:pos x="67" y="34"/>
                </a:cxn>
                <a:cxn ang="0">
                  <a:pos x="65" y="22"/>
                </a:cxn>
                <a:cxn ang="0">
                  <a:pos x="60" y="9"/>
                </a:cxn>
                <a:cxn ang="0">
                  <a:pos x="38" y="2"/>
                </a:cxn>
                <a:cxn ang="0">
                  <a:pos x="27" y="11"/>
                </a:cxn>
                <a:cxn ang="0">
                  <a:pos x="19" y="10"/>
                </a:cxn>
                <a:cxn ang="0">
                  <a:pos x="8" y="13"/>
                </a:cxn>
                <a:cxn ang="0">
                  <a:pos x="0" y="14"/>
                </a:cxn>
                <a:cxn ang="0">
                  <a:pos x="6" y="21"/>
                </a:cxn>
                <a:cxn ang="0">
                  <a:pos x="16" y="37"/>
                </a:cxn>
                <a:cxn ang="0">
                  <a:pos x="33" y="45"/>
                </a:cxn>
                <a:cxn ang="0">
                  <a:pos x="29" y="54"/>
                </a:cxn>
                <a:cxn ang="0">
                  <a:pos x="27" y="60"/>
                </a:cxn>
                <a:cxn ang="0">
                  <a:pos x="46" y="77"/>
                </a:cxn>
                <a:cxn ang="0">
                  <a:pos x="60" y="93"/>
                </a:cxn>
                <a:cxn ang="0">
                  <a:pos x="69" y="107"/>
                </a:cxn>
                <a:cxn ang="0">
                  <a:pos x="71" y="124"/>
                </a:cxn>
                <a:cxn ang="0">
                  <a:pos x="73" y="144"/>
                </a:cxn>
                <a:cxn ang="0">
                  <a:pos x="58" y="157"/>
                </a:cxn>
                <a:cxn ang="0">
                  <a:pos x="50" y="164"/>
                </a:cxn>
                <a:cxn ang="0">
                  <a:pos x="46" y="172"/>
                </a:cxn>
                <a:cxn ang="0">
                  <a:pos x="30" y="178"/>
                </a:cxn>
                <a:cxn ang="0">
                  <a:pos x="39" y="182"/>
                </a:cxn>
                <a:cxn ang="0">
                  <a:pos x="35" y="202"/>
                </a:cxn>
                <a:cxn ang="0">
                  <a:pos x="50" y="194"/>
                </a:cxn>
                <a:cxn ang="0">
                  <a:pos x="50" y="185"/>
                </a:cxn>
                <a:cxn ang="0">
                  <a:pos x="57" y="185"/>
                </a:cxn>
                <a:cxn ang="0">
                  <a:pos x="60" y="184"/>
                </a:cxn>
                <a:cxn ang="0">
                  <a:pos x="60" y="179"/>
                </a:cxn>
                <a:cxn ang="0">
                  <a:pos x="64" y="175"/>
                </a:cxn>
                <a:cxn ang="0">
                  <a:pos x="86" y="165"/>
                </a:cxn>
                <a:cxn ang="0">
                  <a:pos x="94" y="148"/>
                </a:cxn>
              </a:cxnLst>
              <a:rect l="0" t="0" r="r" b="b"/>
              <a:pathLst>
                <a:path w="98" h="202">
                  <a:moveTo>
                    <a:pt x="97" y="144"/>
                  </a:moveTo>
                  <a:cubicBezTo>
                    <a:pt x="95" y="142"/>
                    <a:pt x="94" y="143"/>
                    <a:pt x="94" y="139"/>
                  </a:cubicBezTo>
                  <a:cubicBezTo>
                    <a:pt x="94" y="135"/>
                    <a:pt x="93" y="126"/>
                    <a:pt x="90" y="119"/>
                  </a:cubicBezTo>
                  <a:cubicBezTo>
                    <a:pt x="88" y="113"/>
                    <a:pt x="83" y="107"/>
                    <a:pt x="80" y="102"/>
                  </a:cubicBezTo>
                  <a:cubicBezTo>
                    <a:pt x="78" y="98"/>
                    <a:pt x="77" y="99"/>
                    <a:pt x="73" y="95"/>
                  </a:cubicBezTo>
                  <a:cubicBezTo>
                    <a:pt x="68" y="91"/>
                    <a:pt x="62" y="88"/>
                    <a:pt x="60" y="84"/>
                  </a:cubicBezTo>
                  <a:cubicBezTo>
                    <a:pt x="57" y="79"/>
                    <a:pt x="58" y="79"/>
                    <a:pt x="56" y="76"/>
                  </a:cubicBezTo>
                  <a:cubicBezTo>
                    <a:pt x="53" y="73"/>
                    <a:pt x="50" y="70"/>
                    <a:pt x="47" y="67"/>
                  </a:cubicBezTo>
                  <a:cubicBezTo>
                    <a:pt x="45" y="64"/>
                    <a:pt x="47" y="58"/>
                    <a:pt x="47" y="55"/>
                  </a:cubicBezTo>
                  <a:cubicBezTo>
                    <a:pt x="47" y="51"/>
                    <a:pt x="53" y="50"/>
                    <a:pt x="55" y="47"/>
                  </a:cubicBezTo>
                  <a:cubicBezTo>
                    <a:pt x="57" y="44"/>
                    <a:pt x="60" y="40"/>
                    <a:pt x="61" y="38"/>
                  </a:cubicBezTo>
                  <a:cubicBezTo>
                    <a:pt x="61" y="36"/>
                    <a:pt x="64" y="36"/>
                    <a:pt x="67" y="34"/>
                  </a:cubicBezTo>
                  <a:cubicBezTo>
                    <a:pt x="69" y="32"/>
                    <a:pt x="72" y="29"/>
                    <a:pt x="75" y="27"/>
                  </a:cubicBezTo>
                  <a:cubicBezTo>
                    <a:pt x="72" y="26"/>
                    <a:pt x="68" y="25"/>
                    <a:pt x="65" y="22"/>
                  </a:cubicBezTo>
                  <a:cubicBezTo>
                    <a:pt x="59" y="17"/>
                    <a:pt x="56" y="16"/>
                    <a:pt x="58" y="14"/>
                  </a:cubicBezTo>
                  <a:cubicBezTo>
                    <a:pt x="60" y="12"/>
                    <a:pt x="63" y="10"/>
                    <a:pt x="60" y="9"/>
                  </a:cubicBezTo>
                  <a:cubicBezTo>
                    <a:pt x="57" y="8"/>
                    <a:pt x="49" y="7"/>
                    <a:pt x="46" y="5"/>
                  </a:cubicBezTo>
                  <a:cubicBezTo>
                    <a:pt x="43" y="2"/>
                    <a:pt x="42" y="0"/>
                    <a:pt x="38" y="2"/>
                  </a:cubicBezTo>
                  <a:cubicBezTo>
                    <a:pt x="35" y="4"/>
                    <a:pt x="35" y="10"/>
                    <a:pt x="32" y="10"/>
                  </a:cubicBezTo>
                  <a:cubicBezTo>
                    <a:pt x="29" y="10"/>
                    <a:pt x="29" y="9"/>
                    <a:pt x="27" y="11"/>
                  </a:cubicBezTo>
                  <a:cubicBezTo>
                    <a:pt x="26" y="14"/>
                    <a:pt x="24" y="17"/>
                    <a:pt x="23" y="14"/>
                  </a:cubicBezTo>
                  <a:cubicBezTo>
                    <a:pt x="21" y="12"/>
                    <a:pt x="21" y="9"/>
                    <a:pt x="19" y="10"/>
                  </a:cubicBezTo>
                  <a:cubicBezTo>
                    <a:pt x="17" y="12"/>
                    <a:pt x="14" y="14"/>
                    <a:pt x="14" y="12"/>
                  </a:cubicBezTo>
                  <a:cubicBezTo>
                    <a:pt x="14" y="10"/>
                    <a:pt x="11" y="14"/>
                    <a:pt x="8" y="13"/>
                  </a:cubicBezTo>
                  <a:cubicBezTo>
                    <a:pt x="6" y="12"/>
                    <a:pt x="7" y="10"/>
                    <a:pt x="4" y="11"/>
                  </a:cubicBezTo>
                  <a:cubicBezTo>
                    <a:pt x="3" y="12"/>
                    <a:pt x="1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8"/>
                    <a:pt x="6" y="21"/>
                  </a:cubicBezTo>
                  <a:cubicBezTo>
                    <a:pt x="11" y="25"/>
                    <a:pt x="11" y="26"/>
                    <a:pt x="11" y="29"/>
                  </a:cubicBezTo>
                  <a:cubicBezTo>
                    <a:pt x="11" y="33"/>
                    <a:pt x="10" y="37"/>
                    <a:pt x="16" y="37"/>
                  </a:cubicBezTo>
                  <a:cubicBezTo>
                    <a:pt x="22" y="38"/>
                    <a:pt x="24" y="33"/>
                    <a:pt x="27" y="35"/>
                  </a:cubicBezTo>
                  <a:cubicBezTo>
                    <a:pt x="30" y="37"/>
                    <a:pt x="31" y="43"/>
                    <a:pt x="33" y="45"/>
                  </a:cubicBezTo>
                  <a:cubicBezTo>
                    <a:pt x="35" y="46"/>
                    <a:pt x="36" y="48"/>
                    <a:pt x="35" y="50"/>
                  </a:cubicBezTo>
                  <a:cubicBezTo>
                    <a:pt x="34" y="52"/>
                    <a:pt x="31" y="56"/>
                    <a:pt x="29" y="54"/>
                  </a:cubicBezTo>
                  <a:cubicBezTo>
                    <a:pt x="28" y="53"/>
                    <a:pt x="26" y="51"/>
                    <a:pt x="26" y="55"/>
                  </a:cubicBezTo>
                  <a:cubicBezTo>
                    <a:pt x="26" y="58"/>
                    <a:pt x="24" y="60"/>
                    <a:pt x="27" y="60"/>
                  </a:cubicBezTo>
                  <a:cubicBezTo>
                    <a:pt x="31" y="61"/>
                    <a:pt x="34" y="63"/>
                    <a:pt x="38" y="67"/>
                  </a:cubicBezTo>
                  <a:cubicBezTo>
                    <a:pt x="42" y="70"/>
                    <a:pt x="44" y="73"/>
                    <a:pt x="46" y="77"/>
                  </a:cubicBezTo>
                  <a:cubicBezTo>
                    <a:pt x="49" y="81"/>
                    <a:pt x="51" y="85"/>
                    <a:pt x="54" y="87"/>
                  </a:cubicBezTo>
                  <a:cubicBezTo>
                    <a:pt x="56" y="88"/>
                    <a:pt x="59" y="88"/>
                    <a:pt x="60" y="93"/>
                  </a:cubicBezTo>
                  <a:cubicBezTo>
                    <a:pt x="61" y="97"/>
                    <a:pt x="63" y="100"/>
                    <a:pt x="66" y="101"/>
                  </a:cubicBezTo>
                  <a:cubicBezTo>
                    <a:pt x="68" y="102"/>
                    <a:pt x="68" y="103"/>
                    <a:pt x="69" y="107"/>
                  </a:cubicBezTo>
                  <a:cubicBezTo>
                    <a:pt x="69" y="111"/>
                    <a:pt x="73" y="110"/>
                    <a:pt x="73" y="114"/>
                  </a:cubicBezTo>
                  <a:cubicBezTo>
                    <a:pt x="73" y="118"/>
                    <a:pt x="73" y="123"/>
                    <a:pt x="71" y="124"/>
                  </a:cubicBezTo>
                  <a:cubicBezTo>
                    <a:pt x="69" y="126"/>
                    <a:pt x="70" y="131"/>
                    <a:pt x="71" y="133"/>
                  </a:cubicBezTo>
                  <a:cubicBezTo>
                    <a:pt x="73" y="135"/>
                    <a:pt x="74" y="142"/>
                    <a:pt x="73" y="144"/>
                  </a:cubicBezTo>
                  <a:cubicBezTo>
                    <a:pt x="72" y="147"/>
                    <a:pt x="69" y="153"/>
                    <a:pt x="66" y="155"/>
                  </a:cubicBezTo>
                  <a:cubicBezTo>
                    <a:pt x="63" y="156"/>
                    <a:pt x="60" y="155"/>
                    <a:pt x="58" y="157"/>
                  </a:cubicBezTo>
                  <a:cubicBezTo>
                    <a:pt x="57" y="159"/>
                    <a:pt x="59" y="163"/>
                    <a:pt x="55" y="163"/>
                  </a:cubicBezTo>
                  <a:cubicBezTo>
                    <a:pt x="51" y="162"/>
                    <a:pt x="49" y="161"/>
                    <a:pt x="50" y="164"/>
                  </a:cubicBezTo>
                  <a:cubicBezTo>
                    <a:pt x="51" y="167"/>
                    <a:pt x="55" y="173"/>
                    <a:pt x="52" y="172"/>
                  </a:cubicBezTo>
                  <a:cubicBezTo>
                    <a:pt x="48" y="172"/>
                    <a:pt x="50" y="172"/>
                    <a:pt x="46" y="172"/>
                  </a:cubicBezTo>
                  <a:cubicBezTo>
                    <a:pt x="43" y="172"/>
                    <a:pt x="38" y="172"/>
                    <a:pt x="38" y="173"/>
                  </a:cubicBezTo>
                  <a:cubicBezTo>
                    <a:pt x="38" y="174"/>
                    <a:pt x="33" y="175"/>
                    <a:pt x="30" y="178"/>
                  </a:cubicBezTo>
                  <a:cubicBezTo>
                    <a:pt x="31" y="179"/>
                    <a:pt x="30" y="180"/>
                    <a:pt x="33" y="181"/>
                  </a:cubicBezTo>
                  <a:cubicBezTo>
                    <a:pt x="35" y="182"/>
                    <a:pt x="39" y="180"/>
                    <a:pt x="39" y="182"/>
                  </a:cubicBezTo>
                  <a:cubicBezTo>
                    <a:pt x="39" y="184"/>
                    <a:pt x="35" y="188"/>
                    <a:pt x="35" y="191"/>
                  </a:cubicBezTo>
                  <a:cubicBezTo>
                    <a:pt x="34" y="194"/>
                    <a:pt x="34" y="202"/>
                    <a:pt x="35" y="202"/>
                  </a:cubicBezTo>
                  <a:cubicBezTo>
                    <a:pt x="37" y="202"/>
                    <a:pt x="41" y="198"/>
                    <a:pt x="44" y="197"/>
                  </a:cubicBezTo>
                  <a:cubicBezTo>
                    <a:pt x="46" y="195"/>
                    <a:pt x="46" y="196"/>
                    <a:pt x="50" y="194"/>
                  </a:cubicBezTo>
                  <a:cubicBezTo>
                    <a:pt x="53" y="192"/>
                    <a:pt x="54" y="191"/>
                    <a:pt x="53" y="189"/>
                  </a:cubicBezTo>
                  <a:cubicBezTo>
                    <a:pt x="52" y="187"/>
                    <a:pt x="48" y="184"/>
                    <a:pt x="50" y="185"/>
                  </a:cubicBezTo>
                  <a:cubicBezTo>
                    <a:pt x="52" y="186"/>
                    <a:pt x="55" y="189"/>
                    <a:pt x="56" y="188"/>
                  </a:cubicBezTo>
                  <a:cubicBezTo>
                    <a:pt x="57" y="188"/>
                    <a:pt x="58" y="187"/>
                    <a:pt x="57" y="185"/>
                  </a:cubicBezTo>
                  <a:cubicBezTo>
                    <a:pt x="55" y="183"/>
                    <a:pt x="52" y="180"/>
                    <a:pt x="55" y="182"/>
                  </a:cubicBezTo>
                  <a:cubicBezTo>
                    <a:pt x="57" y="183"/>
                    <a:pt x="60" y="187"/>
                    <a:pt x="60" y="184"/>
                  </a:cubicBezTo>
                  <a:cubicBezTo>
                    <a:pt x="59" y="181"/>
                    <a:pt x="58" y="182"/>
                    <a:pt x="58" y="180"/>
                  </a:cubicBezTo>
                  <a:cubicBezTo>
                    <a:pt x="59" y="178"/>
                    <a:pt x="60" y="179"/>
                    <a:pt x="60" y="179"/>
                  </a:cubicBezTo>
                  <a:cubicBezTo>
                    <a:pt x="60" y="179"/>
                    <a:pt x="60" y="176"/>
                    <a:pt x="61" y="175"/>
                  </a:cubicBezTo>
                  <a:cubicBezTo>
                    <a:pt x="61" y="174"/>
                    <a:pt x="61" y="174"/>
                    <a:pt x="64" y="175"/>
                  </a:cubicBezTo>
                  <a:cubicBezTo>
                    <a:pt x="67" y="176"/>
                    <a:pt x="65" y="178"/>
                    <a:pt x="68" y="178"/>
                  </a:cubicBezTo>
                  <a:cubicBezTo>
                    <a:pt x="71" y="177"/>
                    <a:pt x="79" y="172"/>
                    <a:pt x="86" y="165"/>
                  </a:cubicBezTo>
                  <a:cubicBezTo>
                    <a:pt x="93" y="159"/>
                    <a:pt x="93" y="163"/>
                    <a:pt x="93" y="157"/>
                  </a:cubicBezTo>
                  <a:cubicBezTo>
                    <a:pt x="93" y="150"/>
                    <a:pt x="91" y="150"/>
                    <a:pt x="94" y="148"/>
                  </a:cubicBezTo>
                  <a:cubicBezTo>
                    <a:pt x="96" y="146"/>
                    <a:pt x="98" y="147"/>
                    <a:pt x="97" y="1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0" name="Freeform 800"/>
            <p:cNvSpPr>
              <a:spLocks/>
            </p:cNvSpPr>
            <p:nvPr/>
          </p:nvSpPr>
          <p:spPr bwMode="auto">
            <a:xfrm>
              <a:off x="3295650" y="4161433"/>
              <a:ext cx="188913" cy="223837"/>
            </a:xfrm>
            <a:custGeom>
              <a:avLst/>
              <a:gdLst/>
              <a:ahLst/>
              <a:cxnLst>
                <a:cxn ang="0">
                  <a:pos x="99" y="101"/>
                </a:cxn>
                <a:cxn ang="0">
                  <a:pos x="95" y="94"/>
                </a:cxn>
                <a:cxn ang="0">
                  <a:pos x="92" y="88"/>
                </a:cxn>
                <a:cxn ang="0">
                  <a:pos x="86" y="80"/>
                </a:cxn>
                <a:cxn ang="0">
                  <a:pos x="80" y="74"/>
                </a:cxn>
                <a:cxn ang="0">
                  <a:pos x="72" y="64"/>
                </a:cxn>
                <a:cxn ang="0">
                  <a:pos x="64" y="54"/>
                </a:cxn>
                <a:cxn ang="0">
                  <a:pos x="53" y="47"/>
                </a:cxn>
                <a:cxn ang="0">
                  <a:pos x="52" y="42"/>
                </a:cxn>
                <a:cxn ang="0">
                  <a:pos x="55" y="41"/>
                </a:cxn>
                <a:cxn ang="0">
                  <a:pos x="61" y="37"/>
                </a:cxn>
                <a:cxn ang="0">
                  <a:pos x="59" y="32"/>
                </a:cxn>
                <a:cxn ang="0">
                  <a:pos x="53" y="22"/>
                </a:cxn>
                <a:cxn ang="0">
                  <a:pos x="42" y="24"/>
                </a:cxn>
                <a:cxn ang="0">
                  <a:pos x="37" y="16"/>
                </a:cxn>
                <a:cxn ang="0">
                  <a:pos x="32" y="8"/>
                </a:cxn>
                <a:cxn ang="0">
                  <a:pos x="26" y="1"/>
                </a:cxn>
                <a:cxn ang="0">
                  <a:pos x="26" y="1"/>
                </a:cxn>
                <a:cxn ang="0">
                  <a:pos x="23" y="1"/>
                </a:cxn>
                <a:cxn ang="0">
                  <a:pos x="19" y="4"/>
                </a:cxn>
                <a:cxn ang="0">
                  <a:pos x="22" y="12"/>
                </a:cxn>
                <a:cxn ang="0">
                  <a:pos x="19" y="19"/>
                </a:cxn>
                <a:cxn ang="0">
                  <a:pos x="11" y="13"/>
                </a:cxn>
                <a:cxn ang="0">
                  <a:pos x="9" y="14"/>
                </a:cxn>
                <a:cxn ang="0">
                  <a:pos x="5" y="22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1" y="30"/>
                </a:cxn>
                <a:cxn ang="0">
                  <a:pos x="4" y="35"/>
                </a:cxn>
                <a:cxn ang="0">
                  <a:pos x="3" y="41"/>
                </a:cxn>
                <a:cxn ang="0">
                  <a:pos x="9" y="43"/>
                </a:cxn>
                <a:cxn ang="0">
                  <a:pos x="14" y="42"/>
                </a:cxn>
                <a:cxn ang="0">
                  <a:pos x="14" y="53"/>
                </a:cxn>
                <a:cxn ang="0">
                  <a:pos x="12" y="59"/>
                </a:cxn>
                <a:cxn ang="0">
                  <a:pos x="13" y="63"/>
                </a:cxn>
                <a:cxn ang="0">
                  <a:pos x="12" y="70"/>
                </a:cxn>
                <a:cxn ang="0">
                  <a:pos x="26" y="62"/>
                </a:cxn>
                <a:cxn ang="0">
                  <a:pos x="34" y="63"/>
                </a:cxn>
                <a:cxn ang="0">
                  <a:pos x="45" y="59"/>
                </a:cxn>
                <a:cxn ang="0">
                  <a:pos x="55" y="65"/>
                </a:cxn>
                <a:cxn ang="0">
                  <a:pos x="61" y="74"/>
                </a:cxn>
                <a:cxn ang="0">
                  <a:pos x="60" y="81"/>
                </a:cxn>
                <a:cxn ang="0">
                  <a:pos x="64" y="88"/>
                </a:cxn>
                <a:cxn ang="0">
                  <a:pos x="72" y="98"/>
                </a:cxn>
                <a:cxn ang="0">
                  <a:pos x="71" y="101"/>
                </a:cxn>
                <a:cxn ang="0">
                  <a:pos x="71" y="108"/>
                </a:cxn>
                <a:cxn ang="0">
                  <a:pos x="67" y="114"/>
                </a:cxn>
                <a:cxn ang="0">
                  <a:pos x="73" y="116"/>
                </a:cxn>
                <a:cxn ang="0">
                  <a:pos x="78" y="116"/>
                </a:cxn>
                <a:cxn ang="0">
                  <a:pos x="83" y="111"/>
                </a:cxn>
                <a:cxn ang="0">
                  <a:pos x="88" y="113"/>
                </a:cxn>
                <a:cxn ang="0">
                  <a:pos x="97" y="111"/>
                </a:cxn>
                <a:cxn ang="0">
                  <a:pos x="99" y="101"/>
                </a:cxn>
              </a:cxnLst>
              <a:rect l="0" t="0" r="r" b="b"/>
              <a:pathLst>
                <a:path w="99" h="118">
                  <a:moveTo>
                    <a:pt x="99" y="101"/>
                  </a:moveTo>
                  <a:cubicBezTo>
                    <a:pt x="99" y="97"/>
                    <a:pt x="95" y="98"/>
                    <a:pt x="95" y="94"/>
                  </a:cubicBezTo>
                  <a:cubicBezTo>
                    <a:pt x="94" y="90"/>
                    <a:pt x="94" y="89"/>
                    <a:pt x="92" y="88"/>
                  </a:cubicBezTo>
                  <a:cubicBezTo>
                    <a:pt x="89" y="87"/>
                    <a:pt x="87" y="84"/>
                    <a:pt x="86" y="80"/>
                  </a:cubicBezTo>
                  <a:cubicBezTo>
                    <a:pt x="85" y="75"/>
                    <a:pt x="82" y="75"/>
                    <a:pt x="80" y="74"/>
                  </a:cubicBezTo>
                  <a:cubicBezTo>
                    <a:pt x="77" y="72"/>
                    <a:pt x="75" y="68"/>
                    <a:pt x="72" y="64"/>
                  </a:cubicBezTo>
                  <a:cubicBezTo>
                    <a:pt x="70" y="60"/>
                    <a:pt x="68" y="57"/>
                    <a:pt x="64" y="54"/>
                  </a:cubicBezTo>
                  <a:cubicBezTo>
                    <a:pt x="60" y="50"/>
                    <a:pt x="57" y="48"/>
                    <a:pt x="53" y="47"/>
                  </a:cubicBezTo>
                  <a:cubicBezTo>
                    <a:pt x="50" y="47"/>
                    <a:pt x="52" y="45"/>
                    <a:pt x="52" y="42"/>
                  </a:cubicBezTo>
                  <a:cubicBezTo>
                    <a:pt x="52" y="38"/>
                    <a:pt x="54" y="40"/>
                    <a:pt x="55" y="41"/>
                  </a:cubicBezTo>
                  <a:cubicBezTo>
                    <a:pt x="57" y="43"/>
                    <a:pt x="60" y="39"/>
                    <a:pt x="61" y="37"/>
                  </a:cubicBezTo>
                  <a:cubicBezTo>
                    <a:pt x="62" y="35"/>
                    <a:pt x="61" y="33"/>
                    <a:pt x="59" y="32"/>
                  </a:cubicBezTo>
                  <a:cubicBezTo>
                    <a:pt x="57" y="30"/>
                    <a:pt x="56" y="24"/>
                    <a:pt x="53" y="22"/>
                  </a:cubicBezTo>
                  <a:cubicBezTo>
                    <a:pt x="50" y="20"/>
                    <a:pt x="48" y="25"/>
                    <a:pt x="42" y="24"/>
                  </a:cubicBezTo>
                  <a:cubicBezTo>
                    <a:pt x="36" y="24"/>
                    <a:pt x="37" y="20"/>
                    <a:pt x="37" y="16"/>
                  </a:cubicBezTo>
                  <a:cubicBezTo>
                    <a:pt x="37" y="13"/>
                    <a:pt x="37" y="12"/>
                    <a:pt x="32" y="8"/>
                  </a:cubicBezTo>
                  <a:cubicBezTo>
                    <a:pt x="27" y="5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1"/>
                    <a:pt x="24" y="1"/>
                    <a:pt x="23" y="1"/>
                  </a:cubicBezTo>
                  <a:cubicBezTo>
                    <a:pt x="21" y="1"/>
                    <a:pt x="18" y="0"/>
                    <a:pt x="19" y="4"/>
                  </a:cubicBezTo>
                  <a:cubicBezTo>
                    <a:pt x="20" y="7"/>
                    <a:pt x="22" y="7"/>
                    <a:pt x="22" y="12"/>
                  </a:cubicBezTo>
                  <a:cubicBezTo>
                    <a:pt x="22" y="17"/>
                    <a:pt x="27" y="22"/>
                    <a:pt x="19" y="19"/>
                  </a:cubicBezTo>
                  <a:cubicBezTo>
                    <a:pt x="12" y="16"/>
                    <a:pt x="15" y="13"/>
                    <a:pt x="11" y="13"/>
                  </a:cubicBezTo>
                  <a:cubicBezTo>
                    <a:pt x="10" y="13"/>
                    <a:pt x="10" y="13"/>
                    <a:pt x="9" y="14"/>
                  </a:cubicBezTo>
                  <a:cubicBezTo>
                    <a:pt x="9" y="14"/>
                    <a:pt x="7" y="20"/>
                    <a:pt x="5" y="22"/>
                  </a:cubicBezTo>
                  <a:cubicBezTo>
                    <a:pt x="2" y="24"/>
                    <a:pt x="2" y="26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4" y="32"/>
                    <a:pt x="4" y="35"/>
                  </a:cubicBezTo>
                  <a:cubicBezTo>
                    <a:pt x="4" y="38"/>
                    <a:pt x="2" y="39"/>
                    <a:pt x="3" y="41"/>
                  </a:cubicBezTo>
                  <a:cubicBezTo>
                    <a:pt x="5" y="43"/>
                    <a:pt x="7" y="44"/>
                    <a:pt x="9" y="43"/>
                  </a:cubicBezTo>
                  <a:cubicBezTo>
                    <a:pt x="11" y="41"/>
                    <a:pt x="13" y="40"/>
                    <a:pt x="14" y="42"/>
                  </a:cubicBezTo>
                  <a:cubicBezTo>
                    <a:pt x="14" y="44"/>
                    <a:pt x="14" y="51"/>
                    <a:pt x="14" y="53"/>
                  </a:cubicBezTo>
                  <a:cubicBezTo>
                    <a:pt x="13" y="55"/>
                    <a:pt x="10" y="59"/>
                    <a:pt x="12" y="59"/>
                  </a:cubicBezTo>
                  <a:cubicBezTo>
                    <a:pt x="13" y="60"/>
                    <a:pt x="15" y="61"/>
                    <a:pt x="13" y="63"/>
                  </a:cubicBezTo>
                  <a:cubicBezTo>
                    <a:pt x="11" y="65"/>
                    <a:pt x="8" y="71"/>
                    <a:pt x="12" y="70"/>
                  </a:cubicBezTo>
                  <a:cubicBezTo>
                    <a:pt x="15" y="69"/>
                    <a:pt x="25" y="61"/>
                    <a:pt x="26" y="62"/>
                  </a:cubicBezTo>
                  <a:cubicBezTo>
                    <a:pt x="28" y="62"/>
                    <a:pt x="31" y="64"/>
                    <a:pt x="34" y="63"/>
                  </a:cubicBezTo>
                  <a:cubicBezTo>
                    <a:pt x="38" y="63"/>
                    <a:pt x="39" y="59"/>
                    <a:pt x="45" y="59"/>
                  </a:cubicBezTo>
                  <a:cubicBezTo>
                    <a:pt x="50" y="59"/>
                    <a:pt x="52" y="63"/>
                    <a:pt x="55" y="65"/>
                  </a:cubicBezTo>
                  <a:cubicBezTo>
                    <a:pt x="59" y="68"/>
                    <a:pt x="61" y="72"/>
                    <a:pt x="61" y="74"/>
                  </a:cubicBezTo>
                  <a:cubicBezTo>
                    <a:pt x="61" y="76"/>
                    <a:pt x="60" y="77"/>
                    <a:pt x="60" y="81"/>
                  </a:cubicBezTo>
                  <a:cubicBezTo>
                    <a:pt x="60" y="84"/>
                    <a:pt x="62" y="86"/>
                    <a:pt x="64" y="88"/>
                  </a:cubicBezTo>
                  <a:cubicBezTo>
                    <a:pt x="67" y="90"/>
                    <a:pt x="73" y="96"/>
                    <a:pt x="72" y="98"/>
                  </a:cubicBezTo>
                  <a:cubicBezTo>
                    <a:pt x="72" y="99"/>
                    <a:pt x="71" y="98"/>
                    <a:pt x="71" y="101"/>
                  </a:cubicBezTo>
                  <a:cubicBezTo>
                    <a:pt x="71" y="104"/>
                    <a:pt x="72" y="106"/>
                    <a:pt x="71" y="108"/>
                  </a:cubicBezTo>
                  <a:cubicBezTo>
                    <a:pt x="69" y="109"/>
                    <a:pt x="67" y="114"/>
                    <a:pt x="67" y="114"/>
                  </a:cubicBezTo>
                  <a:cubicBezTo>
                    <a:pt x="70" y="114"/>
                    <a:pt x="72" y="115"/>
                    <a:pt x="73" y="116"/>
                  </a:cubicBezTo>
                  <a:cubicBezTo>
                    <a:pt x="75" y="117"/>
                    <a:pt x="78" y="118"/>
                    <a:pt x="78" y="116"/>
                  </a:cubicBezTo>
                  <a:cubicBezTo>
                    <a:pt x="78" y="113"/>
                    <a:pt x="81" y="112"/>
                    <a:pt x="83" y="111"/>
                  </a:cubicBezTo>
                  <a:cubicBezTo>
                    <a:pt x="85" y="110"/>
                    <a:pt x="86" y="113"/>
                    <a:pt x="88" y="113"/>
                  </a:cubicBezTo>
                  <a:cubicBezTo>
                    <a:pt x="91" y="113"/>
                    <a:pt x="97" y="111"/>
                    <a:pt x="97" y="111"/>
                  </a:cubicBezTo>
                  <a:cubicBezTo>
                    <a:pt x="99" y="110"/>
                    <a:pt x="99" y="105"/>
                    <a:pt x="99" y="10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1" name="Freeform 801"/>
            <p:cNvSpPr>
              <a:spLocks/>
            </p:cNvSpPr>
            <p:nvPr/>
          </p:nvSpPr>
          <p:spPr bwMode="auto">
            <a:xfrm>
              <a:off x="4089400" y="4777383"/>
              <a:ext cx="230188" cy="190500"/>
            </a:xfrm>
            <a:custGeom>
              <a:avLst/>
              <a:gdLst/>
              <a:ahLst/>
              <a:cxnLst>
                <a:cxn ang="0">
                  <a:pos x="121" y="76"/>
                </a:cxn>
                <a:cxn ang="0">
                  <a:pos x="118" y="70"/>
                </a:cxn>
                <a:cxn ang="0">
                  <a:pos x="121" y="63"/>
                </a:cxn>
                <a:cxn ang="0">
                  <a:pos x="121" y="15"/>
                </a:cxn>
                <a:cxn ang="0">
                  <a:pos x="112" y="13"/>
                </a:cxn>
                <a:cxn ang="0">
                  <a:pos x="99" y="9"/>
                </a:cxn>
                <a:cxn ang="0">
                  <a:pos x="78" y="0"/>
                </a:cxn>
                <a:cxn ang="0">
                  <a:pos x="71" y="4"/>
                </a:cxn>
                <a:cxn ang="0">
                  <a:pos x="69" y="9"/>
                </a:cxn>
                <a:cxn ang="0">
                  <a:pos x="60" y="11"/>
                </a:cxn>
                <a:cxn ang="0">
                  <a:pos x="45" y="25"/>
                </a:cxn>
                <a:cxn ang="0">
                  <a:pos x="37" y="22"/>
                </a:cxn>
                <a:cxn ang="0">
                  <a:pos x="33" y="14"/>
                </a:cxn>
                <a:cxn ang="0">
                  <a:pos x="29" y="10"/>
                </a:cxn>
                <a:cxn ang="0">
                  <a:pos x="24" y="14"/>
                </a:cxn>
                <a:cxn ang="0">
                  <a:pos x="17" y="13"/>
                </a:cxn>
                <a:cxn ang="0">
                  <a:pos x="8" y="18"/>
                </a:cxn>
                <a:cxn ang="0">
                  <a:pos x="3" y="16"/>
                </a:cxn>
                <a:cxn ang="0">
                  <a:pos x="3" y="19"/>
                </a:cxn>
                <a:cxn ang="0">
                  <a:pos x="11" y="24"/>
                </a:cxn>
                <a:cxn ang="0">
                  <a:pos x="12" y="32"/>
                </a:cxn>
                <a:cxn ang="0">
                  <a:pos x="20" y="36"/>
                </a:cxn>
                <a:cxn ang="0">
                  <a:pos x="19" y="33"/>
                </a:cxn>
                <a:cxn ang="0">
                  <a:pos x="21" y="25"/>
                </a:cxn>
                <a:cxn ang="0">
                  <a:pos x="25" y="20"/>
                </a:cxn>
                <a:cxn ang="0">
                  <a:pos x="24" y="28"/>
                </a:cxn>
                <a:cxn ang="0">
                  <a:pos x="37" y="34"/>
                </a:cxn>
                <a:cxn ang="0">
                  <a:pos x="39" y="32"/>
                </a:cxn>
                <a:cxn ang="0">
                  <a:pos x="41" y="37"/>
                </a:cxn>
                <a:cxn ang="0">
                  <a:pos x="59" y="43"/>
                </a:cxn>
                <a:cxn ang="0">
                  <a:pos x="81" y="53"/>
                </a:cxn>
                <a:cxn ang="0">
                  <a:pos x="85" y="58"/>
                </a:cxn>
                <a:cxn ang="0">
                  <a:pos x="89" y="67"/>
                </a:cxn>
                <a:cxn ang="0">
                  <a:pos x="95" y="71"/>
                </a:cxn>
                <a:cxn ang="0">
                  <a:pos x="92" y="73"/>
                </a:cxn>
                <a:cxn ang="0">
                  <a:pos x="94" y="75"/>
                </a:cxn>
                <a:cxn ang="0">
                  <a:pos x="91" y="78"/>
                </a:cxn>
                <a:cxn ang="0">
                  <a:pos x="86" y="79"/>
                </a:cxn>
                <a:cxn ang="0">
                  <a:pos x="82" y="83"/>
                </a:cxn>
                <a:cxn ang="0">
                  <a:pos x="78" y="90"/>
                </a:cxn>
                <a:cxn ang="0">
                  <a:pos x="91" y="90"/>
                </a:cxn>
                <a:cxn ang="0">
                  <a:pos x="92" y="81"/>
                </a:cxn>
                <a:cxn ang="0">
                  <a:pos x="95" y="81"/>
                </a:cxn>
                <a:cxn ang="0">
                  <a:pos x="93" y="86"/>
                </a:cxn>
                <a:cxn ang="0">
                  <a:pos x="105" y="88"/>
                </a:cxn>
                <a:cxn ang="0">
                  <a:pos x="107" y="85"/>
                </a:cxn>
                <a:cxn ang="0">
                  <a:pos x="109" y="91"/>
                </a:cxn>
                <a:cxn ang="0">
                  <a:pos x="120" y="100"/>
                </a:cxn>
                <a:cxn ang="0">
                  <a:pos x="121" y="100"/>
                </a:cxn>
                <a:cxn ang="0">
                  <a:pos x="121" y="100"/>
                </a:cxn>
                <a:cxn ang="0">
                  <a:pos x="121" y="76"/>
                </a:cxn>
              </a:cxnLst>
              <a:rect l="0" t="0" r="r" b="b"/>
              <a:pathLst>
                <a:path w="121" h="100">
                  <a:moveTo>
                    <a:pt x="121" y="76"/>
                  </a:moveTo>
                  <a:cubicBezTo>
                    <a:pt x="121" y="74"/>
                    <a:pt x="118" y="70"/>
                    <a:pt x="118" y="70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18" y="14"/>
                    <a:pt x="115" y="14"/>
                    <a:pt x="112" y="13"/>
                  </a:cubicBezTo>
                  <a:cubicBezTo>
                    <a:pt x="107" y="13"/>
                    <a:pt x="105" y="11"/>
                    <a:pt x="99" y="9"/>
                  </a:cubicBezTo>
                  <a:cubicBezTo>
                    <a:pt x="93" y="7"/>
                    <a:pt x="82" y="1"/>
                    <a:pt x="78" y="0"/>
                  </a:cubicBezTo>
                  <a:cubicBezTo>
                    <a:pt x="75" y="0"/>
                    <a:pt x="72" y="3"/>
                    <a:pt x="71" y="4"/>
                  </a:cubicBezTo>
                  <a:cubicBezTo>
                    <a:pt x="70" y="6"/>
                    <a:pt x="72" y="9"/>
                    <a:pt x="69" y="9"/>
                  </a:cubicBezTo>
                  <a:cubicBezTo>
                    <a:pt x="67" y="9"/>
                    <a:pt x="62" y="9"/>
                    <a:pt x="60" y="11"/>
                  </a:cubicBezTo>
                  <a:cubicBezTo>
                    <a:pt x="57" y="13"/>
                    <a:pt x="52" y="26"/>
                    <a:pt x="45" y="25"/>
                  </a:cubicBezTo>
                  <a:cubicBezTo>
                    <a:pt x="42" y="25"/>
                    <a:pt x="38" y="24"/>
                    <a:pt x="37" y="22"/>
                  </a:cubicBezTo>
                  <a:cubicBezTo>
                    <a:pt x="37" y="20"/>
                    <a:pt x="36" y="17"/>
                    <a:pt x="33" y="14"/>
                  </a:cubicBezTo>
                  <a:cubicBezTo>
                    <a:pt x="31" y="11"/>
                    <a:pt x="30" y="9"/>
                    <a:pt x="29" y="10"/>
                  </a:cubicBezTo>
                  <a:cubicBezTo>
                    <a:pt x="27" y="12"/>
                    <a:pt x="25" y="15"/>
                    <a:pt x="24" y="14"/>
                  </a:cubicBezTo>
                  <a:cubicBezTo>
                    <a:pt x="22" y="14"/>
                    <a:pt x="18" y="12"/>
                    <a:pt x="17" y="13"/>
                  </a:cubicBezTo>
                  <a:cubicBezTo>
                    <a:pt x="15" y="13"/>
                    <a:pt x="12" y="18"/>
                    <a:pt x="8" y="18"/>
                  </a:cubicBezTo>
                  <a:cubicBezTo>
                    <a:pt x="5" y="18"/>
                    <a:pt x="4" y="16"/>
                    <a:pt x="3" y="16"/>
                  </a:cubicBezTo>
                  <a:cubicBezTo>
                    <a:pt x="2" y="17"/>
                    <a:pt x="0" y="19"/>
                    <a:pt x="3" y="19"/>
                  </a:cubicBezTo>
                  <a:cubicBezTo>
                    <a:pt x="6" y="19"/>
                    <a:pt x="10" y="23"/>
                    <a:pt x="11" y="24"/>
                  </a:cubicBezTo>
                  <a:cubicBezTo>
                    <a:pt x="11" y="26"/>
                    <a:pt x="10" y="31"/>
                    <a:pt x="12" y="32"/>
                  </a:cubicBezTo>
                  <a:cubicBezTo>
                    <a:pt x="14" y="33"/>
                    <a:pt x="18" y="36"/>
                    <a:pt x="20" y="36"/>
                  </a:cubicBezTo>
                  <a:cubicBezTo>
                    <a:pt x="21" y="36"/>
                    <a:pt x="19" y="35"/>
                    <a:pt x="19" y="33"/>
                  </a:cubicBezTo>
                  <a:cubicBezTo>
                    <a:pt x="19" y="31"/>
                    <a:pt x="20" y="28"/>
                    <a:pt x="21" y="25"/>
                  </a:cubicBezTo>
                  <a:cubicBezTo>
                    <a:pt x="23" y="22"/>
                    <a:pt x="26" y="18"/>
                    <a:pt x="25" y="20"/>
                  </a:cubicBezTo>
                  <a:cubicBezTo>
                    <a:pt x="24" y="22"/>
                    <a:pt x="21" y="26"/>
                    <a:pt x="24" y="28"/>
                  </a:cubicBezTo>
                  <a:cubicBezTo>
                    <a:pt x="26" y="31"/>
                    <a:pt x="34" y="35"/>
                    <a:pt x="37" y="34"/>
                  </a:cubicBezTo>
                  <a:cubicBezTo>
                    <a:pt x="39" y="32"/>
                    <a:pt x="40" y="30"/>
                    <a:pt x="39" y="32"/>
                  </a:cubicBezTo>
                  <a:cubicBezTo>
                    <a:pt x="38" y="35"/>
                    <a:pt x="37" y="35"/>
                    <a:pt x="41" y="37"/>
                  </a:cubicBezTo>
                  <a:cubicBezTo>
                    <a:pt x="45" y="39"/>
                    <a:pt x="52" y="38"/>
                    <a:pt x="59" y="43"/>
                  </a:cubicBezTo>
                  <a:cubicBezTo>
                    <a:pt x="66" y="47"/>
                    <a:pt x="77" y="50"/>
                    <a:pt x="81" y="53"/>
                  </a:cubicBezTo>
                  <a:cubicBezTo>
                    <a:pt x="84" y="56"/>
                    <a:pt x="84" y="55"/>
                    <a:pt x="85" y="58"/>
                  </a:cubicBezTo>
                  <a:cubicBezTo>
                    <a:pt x="86" y="62"/>
                    <a:pt x="87" y="64"/>
                    <a:pt x="89" y="67"/>
                  </a:cubicBezTo>
                  <a:cubicBezTo>
                    <a:pt x="92" y="69"/>
                    <a:pt x="99" y="71"/>
                    <a:pt x="95" y="71"/>
                  </a:cubicBezTo>
                  <a:cubicBezTo>
                    <a:pt x="92" y="72"/>
                    <a:pt x="89" y="73"/>
                    <a:pt x="92" y="73"/>
                  </a:cubicBezTo>
                  <a:cubicBezTo>
                    <a:pt x="95" y="73"/>
                    <a:pt x="97" y="75"/>
                    <a:pt x="94" y="75"/>
                  </a:cubicBezTo>
                  <a:cubicBezTo>
                    <a:pt x="92" y="75"/>
                    <a:pt x="93" y="78"/>
                    <a:pt x="91" y="78"/>
                  </a:cubicBezTo>
                  <a:cubicBezTo>
                    <a:pt x="90" y="79"/>
                    <a:pt x="89" y="79"/>
                    <a:pt x="86" y="79"/>
                  </a:cubicBezTo>
                  <a:cubicBezTo>
                    <a:pt x="84" y="79"/>
                    <a:pt x="84" y="81"/>
                    <a:pt x="82" y="83"/>
                  </a:cubicBezTo>
                  <a:cubicBezTo>
                    <a:pt x="79" y="84"/>
                    <a:pt x="75" y="89"/>
                    <a:pt x="78" y="90"/>
                  </a:cubicBezTo>
                  <a:cubicBezTo>
                    <a:pt x="80" y="91"/>
                    <a:pt x="90" y="91"/>
                    <a:pt x="91" y="90"/>
                  </a:cubicBezTo>
                  <a:cubicBezTo>
                    <a:pt x="91" y="88"/>
                    <a:pt x="92" y="83"/>
                    <a:pt x="92" y="81"/>
                  </a:cubicBezTo>
                  <a:cubicBezTo>
                    <a:pt x="92" y="80"/>
                    <a:pt x="96" y="79"/>
                    <a:pt x="95" y="81"/>
                  </a:cubicBezTo>
                  <a:cubicBezTo>
                    <a:pt x="93" y="83"/>
                    <a:pt x="91" y="85"/>
                    <a:pt x="93" y="86"/>
                  </a:cubicBezTo>
                  <a:cubicBezTo>
                    <a:pt x="95" y="87"/>
                    <a:pt x="103" y="89"/>
                    <a:pt x="105" y="88"/>
                  </a:cubicBezTo>
                  <a:cubicBezTo>
                    <a:pt x="107" y="86"/>
                    <a:pt x="107" y="83"/>
                    <a:pt x="107" y="85"/>
                  </a:cubicBezTo>
                  <a:cubicBezTo>
                    <a:pt x="108" y="87"/>
                    <a:pt x="104" y="86"/>
                    <a:pt x="109" y="91"/>
                  </a:cubicBezTo>
                  <a:cubicBezTo>
                    <a:pt x="114" y="97"/>
                    <a:pt x="117" y="98"/>
                    <a:pt x="120" y="100"/>
                  </a:cubicBezTo>
                  <a:cubicBezTo>
                    <a:pt x="120" y="100"/>
                    <a:pt x="120" y="100"/>
                    <a:pt x="121" y="100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21" y="92"/>
                    <a:pt x="121" y="78"/>
                    <a:pt x="121" y="7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2" name="Freeform 802"/>
            <p:cNvSpPr>
              <a:spLocks/>
            </p:cNvSpPr>
            <p:nvPr/>
          </p:nvSpPr>
          <p:spPr bwMode="auto">
            <a:xfrm>
              <a:off x="4314825" y="4805958"/>
              <a:ext cx="250825" cy="203200"/>
            </a:xfrm>
            <a:custGeom>
              <a:avLst/>
              <a:gdLst/>
              <a:ahLst/>
              <a:cxnLst>
                <a:cxn ang="0">
                  <a:pos x="129" y="102"/>
                </a:cxn>
                <a:cxn ang="0">
                  <a:pos x="117" y="95"/>
                </a:cxn>
                <a:cxn ang="0">
                  <a:pos x="121" y="94"/>
                </a:cxn>
                <a:cxn ang="0">
                  <a:pos x="114" y="92"/>
                </a:cxn>
                <a:cxn ang="0">
                  <a:pos x="109" y="89"/>
                </a:cxn>
                <a:cxn ang="0">
                  <a:pos x="106" y="86"/>
                </a:cxn>
                <a:cxn ang="0">
                  <a:pos x="97" y="78"/>
                </a:cxn>
                <a:cxn ang="0">
                  <a:pos x="96" y="74"/>
                </a:cxn>
                <a:cxn ang="0">
                  <a:pos x="81" y="60"/>
                </a:cxn>
                <a:cxn ang="0">
                  <a:pos x="78" y="56"/>
                </a:cxn>
                <a:cxn ang="0">
                  <a:pos x="92" y="53"/>
                </a:cxn>
                <a:cxn ang="0">
                  <a:pos x="87" y="46"/>
                </a:cxn>
                <a:cxn ang="0">
                  <a:pos x="80" y="44"/>
                </a:cxn>
                <a:cxn ang="0">
                  <a:pos x="69" y="38"/>
                </a:cxn>
                <a:cxn ang="0">
                  <a:pos x="61" y="27"/>
                </a:cxn>
                <a:cxn ang="0">
                  <a:pos x="50" y="18"/>
                </a:cxn>
                <a:cxn ang="0">
                  <a:pos x="40" y="15"/>
                </a:cxn>
                <a:cxn ang="0">
                  <a:pos x="32" y="9"/>
                </a:cxn>
                <a:cxn ang="0">
                  <a:pos x="12" y="3"/>
                </a:cxn>
                <a:cxn ang="0">
                  <a:pos x="3" y="0"/>
                </a:cxn>
                <a:cxn ang="0">
                  <a:pos x="3" y="48"/>
                </a:cxn>
                <a:cxn ang="0">
                  <a:pos x="0" y="55"/>
                </a:cxn>
                <a:cxn ang="0">
                  <a:pos x="3" y="61"/>
                </a:cxn>
                <a:cxn ang="0">
                  <a:pos x="3" y="85"/>
                </a:cxn>
                <a:cxn ang="0">
                  <a:pos x="3" y="85"/>
                </a:cxn>
                <a:cxn ang="0">
                  <a:pos x="18" y="87"/>
                </a:cxn>
                <a:cxn ang="0">
                  <a:pos x="33" y="82"/>
                </a:cxn>
                <a:cxn ang="0">
                  <a:pos x="26" y="77"/>
                </a:cxn>
                <a:cxn ang="0">
                  <a:pos x="29" y="77"/>
                </a:cxn>
                <a:cxn ang="0">
                  <a:pos x="34" y="74"/>
                </a:cxn>
                <a:cxn ang="0">
                  <a:pos x="34" y="70"/>
                </a:cxn>
                <a:cxn ang="0">
                  <a:pos x="39" y="71"/>
                </a:cxn>
                <a:cxn ang="0">
                  <a:pos x="40" y="67"/>
                </a:cxn>
                <a:cxn ang="0">
                  <a:pos x="47" y="66"/>
                </a:cxn>
                <a:cxn ang="0">
                  <a:pos x="55" y="69"/>
                </a:cxn>
                <a:cxn ang="0">
                  <a:pos x="67" y="71"/>
                </a:cxn>
                <a:cxn ang="0">
                  <a:pos x="69" y="74"/>
                </a:cxn>
                <a:cxn ang="0">
                  <a:pos x="76" y="82"/>
                </a:cxn>
                <a:cxn ang="0">
                  <a:pos x="80" y="87"/>
                </a:cxn>
                <a:cxn ang="0">
                  <a:pos x="93" y="100"/>
                </a:cxn>
                <a:cxn ang="0">
                  <a:pos x="110" y="102"/>
                </a:cxn>
                <a:cxn ang="0">
                  <a:pos x="123" y="106"/>
                </a:cxn>
                <a:cxn ang="0">
                  <a:pos x="127" y="104"/>
                </a:cxn>
                <a:cxn ang="0">
                  <a:pos x="129" y="102"/>
                </a:cxn>
              </a:cxnLst>
              <a:rect l="0" t="0" r="r" b="b"/>
              <a:pathLst>
                <a:path w="132" h="107">
                  <a:moveTo>
                    <a:pt x="129" y="102"/>
                  </a:moveTo>
                  <a:cubicBezTo>
                    <a:pt x="127" y="101"/>
                    <a:pt x="117" y="98"/>
                    <a:pt x="117" y="95"/>
                  </a:cubicBezTo>
                  <a:cubicBezTo>
                    <a:pt x="117" y="93"/>
                    <a:pt x="125" y="95"/>
                    <a:pt x="121" y="94"/>
                  </a:cubicBezTo>
                  <a:cubicBezTo>
                    <a:pt x="117" y="92"/>
                    <a:pt x="117" y="93"/>
                    <a:pt x="114" y="92"/>
                  </a:cubicBezTo>
                  <a:cubicBezTo>
                    <a:pt x="110" y="92"/>
                    <a:pt x="109" y="91"/>
                    <a:pt x="109" y="89"/>
                  </a:cubicBezTo>
                  <a:cubicBezTo>
                    <a:pt x="108" y="86"/>
                    <a:pt x="109" y="86"/>
                    <a:pt x="106" y="86"/>
                  </a:cubicBezTo>
                  <a:cubicBezTo>
                    <a:pt x="103" y="86"/>
                    <a:pt x="97" y="80"/>
                    <a:pt x="97" y="78"/>
                  </a:cubicBezTo>
                  <a:cubicBezTo>
                    <a:pt x="97" y="76"/>
                    <a:pt x="98" y="75"/>
                    <a:pt x="96" y="74"/>
                  </a:cubicBezTo>
                  <a:cubicBezTo>
                    <a:pt x="93" y="72"/>
                    <a:pt x="84" y="64"/>
                    <a:pt x="81" y="60"/>
                  </a:cubicBezTo>
                  <a:cubicBezTo>
                    <a:pt x="78" y="56"/>
                    <a:pt x="74" y="56"/>
                    <a:pt x="78" y="56"/>
                  </a:cubicBezTo>
                  <a:cubicBezTo>
                    <a:pt x="82" y="55"/>
                    <a:pt x="95" y="57"/>
                    <a:pt x="92" y="53"/>
                  </a:cubicBezTo>
                  <a:cubicBezTo>
                    <a:pt x="88" y="48"/>
                    <a:pt x="90" y="48"/>
                    <a:pt x="87" y="46"/>
                  </a:cubicBezTo>
                  <a:cubicBezTo>
                    <a:pt x="84" y="45"/>
                    <a:pt x="84" y="47"/>
                    <a:pt x="80" y="44"/>
                  </a:cubicBezTo>
                  <a:cubicBezTo>
                    <a:pt x="75" y="41"/>
                    <a:pt x="73" y="40"/>
                    <a:pt x="69" y="38"/>
                  </a:cubicBezTo>
                  <a:cubicBezTo>
                    <a:pt x="66" y="35"/>
                    <a:pt x="64" y="30"/>
                    <a:pt x="61" y="27"/>
                  </a:cubicBezTo>
                  <a:cubicBezTo>
                    <a:pt x="58" y="24"/>
                    <a:pt x="53" y="21"/>
                    <a:pt x="50" y="18"/>
                  </a:cubicBezTo>
                  <a:cubicBezTo>
                    <a:pt x="46" y="16"/>
                    <a:pt x="43" y="17"/>
                    <a:pt x="40" y="15"/>
                  </a:cubicBezTo>
                  <a:cubicBezTo>
                    <a:pt x="36" y="12"/>
                    <a:pt x="34" y="9"/>
                    <a:pt x="32" y="9"/>
                  </a:cubicBezTo>
                  <a:cubicBezTo>
                    <a:pt x="30" y="9"/>
                    <a:pt x="16" y="6"/>
                    <a:pt x="12" y="3"/>
                  </a:cubicBezTo>
                  <a:cubicBezTo>
                    <a:pt x="9" y="2"/>
                    <a:pt x="6" y="0"/>
                    <a:pt x="3" y="0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3" y="59"/>
                    <a:pt x="3" y="61"/>
                  </a:cubicBezTo>
                  <a:cubicBezTo>
                    <a:pt x="3" y="63"/>
                    <a:pt x="3" y="77"/>
                    <a:pt x="3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6" y="86"/>
                    <a:pt x="13" y="87"/>
                    <a:pt x="18" y="87"/>
                  </a:cubicBezTo>
                  <a:cubicBezTo>
                    <a:pt x="23" y="87"/>
                    <a:pt x="31" y="83"/>
                    <a:pt x="33" y="82"/>
                  </a:cubicBezTo>
                  <a:cubicBezTo>
                    <a:pt x="34" y="80"/>
                    <a:pt x="30" y="79"/>
                    <a:pt x="26" y="77"/>
                  </a:cubicBezTo>
                  <a:cubicBezTo>
                    <a:pt x="22" y="75"/>
                    <a:pt x="19" y="72"/>
                    <a:pt x="29" y="77"/>
                  </a:cubicBezTo>
                  <a:cubicBezTo>
                    <a:pt x="39" y="83"/>
                    <a:pt x="35" y="75"/>
                    <a:pt x="34" y="74"/>
                  </a:cubicBezTo>
                  <a:cubicBezTo>
                    <a:pt x="34" y="73"/>
                    <a:pt x="32" y="68"/>
                    <a:pt x="34" y="70"/>
                  </a:cubicBezTo>
                  <a:cubicBezTo>
                    <a:pt x="35" y="71"/>
                    <a:pt x="39" y="73"/>
                    <a:pt x="39" y="71"/>
                  </a:cubicBezTo>
                  <a:cubicBezTo>
                    <a:pt x="40" y="70"/>
                    <a:pt x="38" y="66"/>
                    <a:pt x="40" y="67"/>
                  </a:cubicBezTo>
                  <a:cubicBezTo>
                    <a:pt x="42" y="68"/>
                    <a:pt x="45" y="66"/>
                    <a:pt x="47" y="66"/>
                  </a:cubicBezTo>
                  <a:cubicBezTo>
                    <a:pt x="49" y="65"/>
                    <a:pt x="49" y="66"/>
                    <a:pt x="55" y="69"/>
                  </a:cubicBezTo>
                  <a:cubicBezTo>
                    <a:pt x="61" y="72"/>
                    <a:pt x="66" y="72"/>
                    <a:pt x="67" y="71"/>
                  </a:cubicBezTo>
                  <a:cubicBezTo>
                    <a:pt x="67" y="70"/>
                    <a:pt x="66" y="72"/>
                    <a:pt x="69" y="74"/>
                  </a:cubicBezTo>
                  <a:cubicBezTo>
                    <a:pt x="73" y="77"/>
                    <a:pt x="74" y="79"/>
                    <a:pt x="76" y="82"/>
                  </a:cubicBezTo>
                  <a:cubicBezTo>
                    <a:pt x="78" y="84"/>
                    <a:pt x="79" y="84"/>
                    <a:pt x="80" y="87"/>
                  </a:cubicBezTo>
                  <a:cubicBezTo>
                    <a:pt x="82" y="91"/>
                    <a:pt x="89" y="100"/>
                    <a:pt x="93" y="100"/>
                  </a:cubicBezTo>
                  <a:cubicBezTo>
                    <a:pt x="97" y="100"/>
                    <a:pt x="103" y="99"/>
                    <a:pt x="110" y="102"/>
                  </a:cubicBezTo>
                  <a:cubicBezTo>
                    <a:pt x="116" y="104"/>
                    <a:pt x="121" y="107"/>
                    <a:pt x="123" y="106"/>
                  </a:cubicBezTo>
                  <a:cubicBezTo>
                    <a:pt x="126" y="106"/>
                    <a:pt x="125" y="104"/>
                    <a:pt x="127" y="104"/>
                  </a:cubicBezTo>
                  <a:cubicBezTo>
                    <a:pt x="128" y="103"/>
                    <a:pt x="132" y="103"/>
                    <a:pt x="129" y="10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3" name="Freeform 803"/>
            <p:cNvSpPr>
              <a:spLocks/>
            </p:cNvSpPr>
            <p:nvPr/>
          </p:nvSpPr>
          <p:spPr bwMode="auto">
            <a:xfrm>
              <a:off x="3513138" y="4629745"/>
              <a:ext cx="254000" cy="214313"/>
            </a:xfrm>
            <a:custGeom>
              <a:avLst/>
              <a:gdLst/>
              <a:ahLst/>
              <a:cxnLst>
                <a:cxn ang="0">
                  <a:pos x="87" y="8"/>
                </a:cxn>
                <a:cxn ang="0">
                  <a:pos x="84" y="17"/>
                </a:cxn>
                <a:cxn ang="0">
                  <a:pos x="77" y="31"/>
                </a:cxn>
                <a:cxn ang="0">
                  <a:pos x="64" y="39"/>
                </a:cxn>
                <a:cxn ang="0">
                  <a:pos x="50" y="36"/>
                </a:cxn>
                <a:cxn ang="0">
                  <a:pos x="41" y="42"/>
                </a:cxn>
                <a:cxn ang="0">
                  <a:pos x="31" y="44"/>
                </a:cxn>
                <a:cxn ang="0">
                  <a:pos x="24" y="46"/>
                </a:cxn>
                <a:cxn ang="0">
                  <a:pos x="13" y="38"/>
                </a:cxn>
                <a:cxn ang="0">
                  <a:pos x="9" y="30"/>
                </a:cxn>
                <a:cxn ang="0">
                  <a:pos x="7" y="31"/>
                </a:cxn>
                <a:cxn ang="0">
                  <a:pos x="1" y="48"/>
                </a:cxn>
                <a:cxn ang="0">
                  <a:pos x="5" y="59"/>
                </a:cxn>
                <a:cxn ang="0">
                  <a:pos x="9" y="67"/>
                </a:cxn>
                <a:cxn ang="0">
                  <a:pos x="15" y="82"/>
                </a:cxn>
                <a:cxn ang="0">
                  <a:pos x="20" y="92"/>
                </a:cxn>
                <a:cxn ang="0">
                  <a:pos x="33" y="96"/>
                </a:cxn>
                <a:cxn ang="0">
                  <a:pos x="39" y="97"/>
                </a:cxn>
                <a:cxn ang="0">
                  <a:pos x="40" y="102"/>
                </a:cxn>
                <a:cxn ang="0">
                  <a:pos x="52" y="100"/>
                </a:cxn>
                <a:cxn ang="0">
                  <a:pos x="55" y="97"/>
                </a:cxn>
                <a:cxn ang="0">
                  <a:pos x="65" y="101"/>
                </a:cxn>
                <a:cxn ang="0">
                  <a:pos x="74" y="99"/>
                </a:cxn>
                <a:cxn ang="0">
                  <a:pos x="76" y="111"/>
                </a:cxn>
                <a:cxn ang="0">
                  <a:pos x="93" y="104"/>
                </a:cxn>
                <a:cxn ang="0">
                  <a:pos x="95" y="109"/>
                </a:cxn>
                <a:cxn ang="0">
                  <a:pos x="97" y="102"/>
                </a:cxn>
                <a:cxn ang="0">
                  <a:pos x="96" y="95"/>
                </a:cxn>
                <a:cxn ang="0">
                  <a:pos x="99" y="88"/>
                </a:cxn>
                <a:cxn ang="0">
                  <a:pos x="98" y="80"/>
                </a:cxn>
                <a:cxn ang="0">
                  <a:pos x="106" y="72"/>
                </a:cxn>
                <a:cxn ang="0">
                  <a:pos x="113" y="61"/>
                </a:cxn>
                <a:cxn ang="0">
                  <a:pos x="113" y="49"/>
                </a:cxn>
                <a:cxn ang="0">
                  <a:pos x="123" y="44"/>
                </a:cxn>
                <a:cxn ang="0">
                  <a:pos x="132" y="43"/>
                </a:cxn>
                <a:cxn ang="0">
                  <a:pos x="119" y="31"/>
                </a:cxn>
                <a:cxn ang="0">
                  <a:pos x="118" y="24"/>
                </a:cxn>
                <a:cxn ang="0">
                  <a:pos x="111" y="10"/>
                </a:cxn>
                <a:cxn ang="0">
                  <a:pos x="117" y="11"/>
                </a:cxn>
                <a:cxn ang="0">
                  <a:pos x="114" y="4"/>
                </a:cxn>
                <a:cxn ang="0">
                  <a:pos x="117" y="2"/>
                </a:cxn>
                <a:cxn ang="0">
                  <a:pos x="93" y="0"/>
                </a:cxn>
                <a:cxn ang="0">
                  <a:pos x="87" y="8"/>
                </a:cxn>
              </a:cxnLst>
              <a:rect l="0" t="0" r="r" b="b"/>
              <a:pathLst>
                <a:path w="133" h="112">
                  <a:moveTo>
                    <a:pt x="87" y="8"/>
                  </a:moveTo>
                  <a:cubicBezTo>
                    <a:pt x="86" y="13"/>
                    <a:pt x="86" y="16"/>
                    <a:pt x="84" y="17"/>
                  </a:cubicBezTo>
                  <a:cubicBezTo>
                    <a:pt x="82" y="18"/>
                    <a:pt x="78" y="27"/>
                    <a:pt x="77" y="31"/>
                  </a:cubicBezTo>
                  <a:cubicBezTo>
                    <a:pt x="76" y="34"/>
                    <a:pt x="68" y="38"/>
                    <a:pt x="64" y="39"/>
                  </a:cubicBezTo>
                  <a:cubicBezTo>
                    <a:pt x="60" y="40"/>
                    <a:pt x="54" y="36"/>
                    <a:pt x="50" y="36"/>
                  </a:cubicBezTo>
                  <a:cubicBezTo>
                    <a:pt x="46" y="36"/>
                    <a:pt x="42" y="41"/>
                    <a:pt x="41" y="42"/>
                  </a:cubicBezTo>
                  <a:cubicBezTo>
                    <a:pt x="39" y="44"/>
                    <a:pt x="36" y="44"/>
                    <a:pt x="31" y="44"/>
                  </a:cubicBezTo>
                  <a:cubicBezTo>
                    <a:pt x="26" y="44"/>
                    <a:pt x="26" y="44"/>
                    <a:pt x="24" y="46"/>
                  </a:cubicBezTo>
                  <a:cubicBezTo>
                    <a:pt x="22" y="48"/>
                    <a:pt x="16" y="41"/>
                    <a:pt x="13" y="38"/>
                  </a:cubicBezTo>
                  <a:cubicBezTo>
                    <a:pt x="11" y="37"/>
                    <a:pt x="10" y="34"/>
                    <a:pt x="9" y="30"/>
                  </a:cubicBezTo>
                  <a:cubicBezTo>
                    <a:pt x="9" y="30"/>
                    <a:pt x="8" y="31"/>
                    <a:pt x="7" y="31"/>
                  </a:cubicBezTo>
                  <a:cubicBezTo>
                    <a:pt x="6" y="33"/>
                    <a:pt x="2" y="43"/>
                    <a:pt x="1" y="48"/>
                  </a:cubicBezTo>
                  <a:cubicBezTo>
                    <a:pt x="0" y="52"/>
                    <a:pt x="5" y="55"/>
                    <a:pt x="5" y="59"/>
                  </a:cubicBezTo>
                  <a:cubicBezTo>
                    <a:pt x="5" y="64"/>
                    <a:pt x="6" y="63"/>
                    <a:pt x="9" y="67"/>
                  </a:cubicBezTo>
                  <a:cubicBezTo>
                    <a:pt x="12" y="71"/>
                    <a:pt x="14" y="77"/>
                    <a:pt x="15" y="82"/>
                  </a:cubicBezTo>
                  <a:cubicBezTo>
                    <a:pt x="15" y="88"/>
                    <a:pt x="17" y="89"/>
                    <a:pt x="20" y="92"/>
                  </a:cubicBezTo>
                  <a:cubicBezTo>
                    <a:pt x="23" y="94"/>
                    <a:pt x="30" y="97"/>
                    <a:pt x="33" y="96"/>
                  </a:cubicBezTo>
                  <a:cubicBezTo>
                    <a:pt x="37" y="96"/>
                    <a:pt x="39" y="95"/>
                    <a:pt x="39" y="97"/>
                  </a:cubicBezTo>
                  <a:cubicBezTo>
                    <a:pt x="39" y="99"/>
                    <a:pt x="36" y="102"/>
                    <a:pt x="40" y="102"/>
                  </a:cubicBezTo>
                  <a:cubicBezTo>
                    <a:pt x="45" y="102"/>
                    <a:pt x="50" y="103"/>
                    <a:pt x="52" y="100"/>
                  </a:cubicBezTo>
                  <a:cubicBezTo>
                    <a:pt x="54" y="97"/>
                    <a:pt x="52" y="95"/>
                    <a:pt x="55" y="97"/>
                  </a:cubicBezTo>
                  <a:cubicBezTo>
                    <a:pt x="58" y="99"/>
                    <a:pt x="60" y="101"/>
                    <a:pt x="65" y="101"/>
                  </a:cubicBezTo>
                  <a:cubicBezTo>
                    <a:pt x="69" y="101"/>
                    <a:pt x="72" y="97"/>
                    <a:pt x="74" y="99"/>
                  </a:cubicBezTo>
                  <a:cubicBezTo>
                    <a:pt x="75" y="102"/>
                    <a:pt x="74" y="112"/>
                    <a:pt x="76" y="111"/>
                  </a:cubicBezTo>
                  <a:cubicBezTo>
                    <a:pt x="79" y="109"/>
                    <a:pt x="92" y="104"/>
                    <a:pt x="93" y="104"/>
                  </a:cubicBezTo>
                  <a:cubicBezTo>
                    <a:pt x="93" y="105"/>
                    <a:pt x="95" y="110"/>
                    <a:pt x="95" y="109"/>
                  </a:cubicBezTo>
                  <a:cubicBezTo>
                    <a:pt x="96" y="108"/>
                    <a:pt x="98" y="104"/>
                    <a:pt x="97" y="102"/>
                  </a:cubicBezTo>
                  <a:cubicBezTo>
                    <a:pt x="95" y="100"/>
                    <a:pt x="94" y="99"/>
                    <a:pt x="96" y="95"/>
                  </a:cubicBezTo>
                  <a:cubicBezTo>
                    <a:pt x="97" y="92"/>
                    <a:pt x="99" y="91"/>
                    <a:pt x="99" y="88"/>
                  </a:cubicBezTo>
                  <a:cubicBezTo>
                    <a:pt x="98" y="85"/>
                    <a:pt x="96" y="83"/>
                    <a:pt x="98" y="80"/>
                  </a:cubicBezTo>
                  <a:cubicBezTo>
                    <a:pt x="99" y="78"/>
                    <a:pt x="103" y="75"/>
                    <a:pt x="106" y="72"/>
                  </a:cubicBezTo>
                  <a:cubicBezTo>
                    <a:pt x="109" y="68"/>
                    <a:pt x="113" y="64"/>
                    <a:pt x="113" y="61"/>
                  </a:cubicBezTo>
                  <a:cubicBezTo>
                    <a:pt x="112" y="58"/>
                    <a:pt x="108" y="53"/>
                    <a:pt x="113" y="49"/>
                  </a:cubicBezTo>
                  <a:cubicBezTo>
                    <a:pt x="119" y="46"/>
                    <a:pt x="121" y="43"/>
                    <a:pt x="123" y="44"/>
                  </a:cubicBezTo>
                  <a:cubicBezTo>
                    <a:pt x="125" y="46"/>
                    <a:pt x="133" y="45"/>
                    <a:pt x="132" y="43"/>
                  </a:cubicBezTo>
                  <a:cubicBezTo>
                    <a:pt x="130" y="41"/>
                    <a:pt x="121" y="34"/>
                    <a:pt x="119" y="31"/>
                  </a:cubicBezTo>
                  <a:cubicBezTo>
                    <a:pt x="118" y="28"/>
                    <a:pt x="119" y="26"/>
                    <a:pt x="118" y="24"/>
                  </a:cubicBezTo>
                  <a:cubicBezTo>
                    <a:pt x="116" y="21"/>
                    <a:pt x="109" y="12"/>
                    <a:pt x="111" y="10"/>
                  </a:cubicBezTo>
                  <a:cubicBezTo>
                    <a:pt x="112" y="8"/>
                    <a:pt x="118" y="14"/>
                    <a:pt x="117" y="11"/>
                  </a:cubicBezTo>
                  <a:cubicBezTo>
                    <a:pt x="116" y="7"/>
                    <a:pt x="112" y="8"/>
                    <a:pt x="114" y="4"/>
                  </a:cubicBezTo>
                  <a:cubicBezTo>
                    <a:pt x="115" y="3"/>
                    <a:pt x="116" y="2"/>
                    <a:pt x="117" y="2"/>
                  </a:cubicBezTo>
                  <a:cubicBezTo>
                    <a:pt x="110" y="1"/>
                    <a:pt x="96" y="0"/>
                    <a:pt x="93" y="0"/>
                  </a:cubicBezTo>
                  <a:cubicBezTo>
                    <a:pt x="90" y="0"/>
                    <a:pt x="89" y="2"/>
                    <a:pt x="87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4" name="Freeform 804"/>
            <p:cNvSpPr>
              <a:spLocks/>
            </p:cNvSpPr>
            <p:nvPr/>
          </p:nvSpPr>
          <p:spPr bwMode="auto">
            <a:xfrm>
              <a:off x="3530600" y="4561483"/>
              <a:ext cx="244475" cy="160337"/>
            </a:xfrm>
            <a:custGeom>
              <a:avLst/>
              <a:gdLst/>
              <a:ahLst/>
              <a:cxnLst>
                <a:cxn ang="0">
                  <a:pos x="119" y="26"/>
                </a:cxn>
                <a:cxn ang="0">
                  <a:pos x="126" y="22"/>
                </a:cxn>
                <a:cxn ang="0">
                  <a:pos x="116" y="17"/>
                </a:cxn>
                <a:cxn ang="0">
                  <a:pos x="111" y="18"/>
                </a:cxn>
                <a:cxn ang="0">
                  <a:pos x="110" y="15"/>
                </a:cxn>
                <a:cxn ang="0">
                  <a:pos x="107" y="15"/>
                </a:cxn>
                <a:cxn ang="0">
                  <a:pos x="104" y="6"/>
                </a:cxn>
                <a:cxn ang="0">
                  <a:pos x="97" y="2"/>
                </a:cxn>
                <a:cxn ang="0">
                  <a:pos x="94" y="4"/>
                </a:cxn>
                <a:cxn ang="0">
                  <a:pos x="92" y="3"/>
                </a:cxn>
                <a:cxn ang="0">
                  <a:pos x="81" y="16"/>
                </a:cxn>
                <a:cxn ang="0">
                  <a:pos x="75" y="25"/>
                </a:cxn>
                <a:cxn ang="0">
                  <a:pos x="75" y="27"/>
                </a:cxn>
                <a:cxn ang="0">
                  <a:pos x="63" y="30"/>
                </a:cxn>
                <a:cxn ang="0">
                  <a:pos x="60" y="33"/>
                </a:cxn>
                <a:cxn ang="0">
                  <a:pos x="68" y="41"/>
                </a:cxn>
                <a:cxn ang="0">
                  <a:pos x="70" y="33"/>
                </a:cxn>
                <a:cxn ang="0">
                  <a:pos x="75" y="34"/>
                </a:cxn>
                <a:cxn ang="0">
                  <a:pos x="73" y="28"/>
                </a:cxn>
                <a:cxn ang="0">
                  <a:pos x="75" y="34"/>
                </a:cxn>
                <a:cxn ang="0">
                  <a:pos x="70" y="33"/>
                </a:cxn>
                <a:cxn ang="0">
                  <a:pos x="68" y="41"/>
                </a:cxn>
                <a:cxn ang="0">
                  <a:pos x="60" y="33"/>
                </a:cxn>
                <a:cxn ang="0">
                  <a:pos x="55" y="37"/>
                </a:cxn>
                <a:cxn ang="0">
                  <a:pos x="42" y="51"/>
                </a:cxn>
                <a:cxn ang="0">
                  <a:pos x="24" y="57"/>
                </a:cxn>
                <a:cxn ang="0">
                  <a:pos x="19" y="71"/>
                </a:cxn>
                <a:cxn ang="0">
                  <a:pos x="22" y="74"/>
                </a:cxn>
                <a:cxn ang="0">
                  <a:pos x="11" y="71"/>
                </a:cxn>
                <a:cxn ang="0">
                  <a:pos x="3" y="67"/>
                </a:cxn>
                <a:cxn ang="0">
                  <a:pos x="0" y="66"/>
                </a:cxn>
                <a:cxn ang="0">
                  <a:pos x="4" y="74"/>
                </a:cxn>
                <a:cxn ang="0">
                  <a:pos x="15" y="82"/>
                </a:cxn>
                <a:cxn ang="0">
                  <a:pos x="22" y="80"/>
                </a:cxn>
                <a:cxn ang="0">
                  <a:pos x="32" y="78"/>
                </a:cxn>
                <a:cxn ang="0">
                  <a:pos x="41" y="72"/>
                </a:cxn>
                <a:cxn ang="0">
                  <a:pos x="55" y="75"/>
                </a:cxn>
                <a:cxn ang="0">
                  <a:pos x="68" y="67"/>
                </a:cxn>
                <a:cxn ang="0">
                  <a:pos x="75" y="53"/>
                </a:cxn>
                <a:cxn ang="0">
                  <a:pos x="78" y="44"/>
                </a:cxn>
                <a:cxn ang="0">
                  <a:pos x="84" y="36"/>
                </a:cxn>
                <a:cxn ang="0">
                  <a:pos x="108" y="38"/>
                </a:cxn>
                <a:cxn ang="0">
                  <a:pos x="116" y="33"/>
                </a:cxn>
                <a:cxn ang="0">
                  <a:pos x="113" y="28"/>
                </a:cxn>
                <a:cxn ang="0">
                  <a:pos x="119" y="26"/>
                </a:cxn>
              </a:cxnLst>
              <a:rect l="0" t="0" r="r" b="b"/>
              <a:pathLst>
                <a:path w="128" h="84">
                  <a:moveTo>
                    <a:pt x="119" y="26"/>
                  </a:moveTo>
                  <a:cubicBezTo>
                    <a:pt x="123" y="26"/>
                    <a:pt x="128" y="24"/>
                    <a:pt x="126" y="22"/>
                  </a:cubicBezTo>
                  <a:cubicBezTo>
                    <a:pt x="123" y="21"/>
                    <a:pt x="118" y="16"/>
                    <a:pt x="116" y="17"/>
                  </a:cubicBezTo>
                  <a:cubicBezTo>
                    <a:pt x="113" y="18"/>
                    <a:pt x="111" y="20"/>
                    <a:pt x="111" y="18"/>
                  </a:cubicBezTo>
                  <a:cubicBezTo>
                    <a:pt x="110" y="16"/>
                    <a:pt x="112" y="14"/>
                    <a:pt x="110" y="15"/>
                  </a:cubicBezTo>
                  <a:cubicBezTo>
                    <a:pt x="108" y="15"/>
                    <a:pt x="107" y="17"/>
                    <a:pt x="107" y="15"/>
                  </a:cubicBezTo>
                  <a:cubicBezTo>
                    <a:pt x="107" y="13"/>
                    <a:pt x="107" y="7"/>
                    <a:pt x="104" y="6"/>
                  </a:cubicBezTo>
                  <a:cubicBezTo>
                    <a:pt x="102" y="4"/>
                    <a:pt x="98" y="0"/>
                    <a:pt x="97" y="2"/>
                  </a:cubicBezTo>
                  <a:cubicBezTo>
                    <a:pt x="96" y="5"/>
                    <a:pt x="94" y="5"/>
                    <a:pt x="94" y="4"/>
                  </a:cubicBezTo>
                  <a:cubicBezTo>
                    <a:pt x="94" y="2"/>
                    <a:pt x="95" y="0"/>
                    <a:pt x="92" y="3"/>
                  </a:cubicBezTo>
                  <a:cubicBezTo>
                    <a:pt x="90" y="5"/>
                    <a:pt x="83" y="14"/>
                    <a:pt x="81" y="16"/>
                  </a:cubicBezTo>
                  <a:cubicBezTo>
                    <a:pt x="79" y="18"/>
                    <a:pt x="74" y="23"/>
                    <a:pt x="75" y="25"/>
                  </a:cubicBezTo>
                  <a:cubicBezTo>
                    <a:pt x="76" y="26"/>
                    <a:pt x="78" y="26"/>
                    <a:pt x="75" y="27"/>
                  </a:cubicBezTo>
                  <a:cubicBezTo>
                    <a:pt x="72" y="28"/>
                    <a:pt x="66" y="29"/>
                    <a:pt x="63" y="30"/>
                  </a:cubicBezTo>
                  <a:cubicBezTo>
                    <a:pt x="62" y="31"/>
                    <a:pt x="61" y="32"/>
                    <a:pt x="60" y="33"/>
                  </a:cubicBezTo>
                  <a:cubicBezTo>
                    <a:pt x="62" y="36"/>
                    <a:pt x="67" y="42"/>
                    <a:pt x="68" y="41"/>
                  </a:cubicBezTo>
                  <a:cubicBezTo>
                    <a:pt x="69" y="40"/>
                    <a:pt x="69" y="33"/>
                    <a:pt x="70" y="33"/>
                  </a:cubicBezTo>
                  <a:cubicBezTo>
                    <a:pt x="70" y="34"/>
                    <a:pt x="76" y="35"/>
                    <a:pt x="75" y="34"/>
                  </a:cubicBezTo>
                  <a:cubicBezTo>
                    <a:pt x="75" y="34"/>
                    <a:pt x="74" y="30"/>
                    <a:pt x="73" y="28"/>
                  </a:cubicBezTo>
                  <a:cubicBezTo>
                    <a:pt x="74" y="30"/>
                    <a:pt x="75" y="34"/>
                    <a:pt x="75" y="34"/>
                  </a:cubicBezTo>
                  <a:cubicBezTo>
                    <a:pt x="76" y="35"/>
                    <a:pt x="70" y="34"/>
                    <a:pt x="70" y="33"/>
                  </a:cubicBezTo>
                  <a:cubicBezTo>
                    <a:pt x="69" y="33"/>
                    <a:pt x="69" y="40"/>
                    <a:pt x="68" y="41"/>
                  </a:cubicBezTo>
                  <a:cubicBezTo>
                    <a:pt x="67" y="42"/>
                    <a:pt x="62" y="36"/>
                    <a:pt x="60" y="33"/>
                  </a:cubicBezTo>
                  <a:cubicBezTo>
                    <a:pt x="58" y="34"/>
                    <a:pt x="56" y="36"/>
                    <a:pt x="55" y="37"/>
                  </a:cubicBezTo>
                  <a:cubicBezTo>
                    <a:pt x="53" y="39"/>
                    <a:pt x="45" y="51"/>
                    <a:pt x="42" y="51"/>
                  </a:cubicBezTo>
                  <a:cubicBezTo>
                    <a:pt x="39" y="52"/>
                    <a:pt x="26" y="55"/>
                    <a:pt x="24" y="57"/>
                  </a:cubicBezTo>
                  <a:cubicBezTo>
                    <a:pt x="22" y="60"/>
                    <a:pt x="17" y="70"/>
                    <a:pt x="19" y="71"/>
                  </a:cubicBezTo>
                  <a:cubicBezTo>
                    <a:pt x="21" y="72"/>
                    <a:pt x="24" y="74"/>
                    <a:pt x="22" y="74"/>
                  </a:cubicBezTo>
                  <a:cubicBezTo>
                    <a:pt x="19" y="73"/>
                    <a:pt x="13" y="73"/>
                    <a:pt x="11" y="71"/>
                  </a:cubicBezTo>
                  <a:cubicBezTo>
                    <a:pt x="8" y="70"/>
                    <a:pt x="5" y="69"/>
                    <a:pt x="3" y="67"/>
                  </a:cubicBezTo>
                  <a:cubicBezTo>
                    <a:pt x="2" y="67"/>
                    <a:pt x="1" y="66"/>
                    <a:pt x="0" y="66"/>
                  </a:cubicBezTo>
                  <a:cubicBezTo>
                    <a:pt x="1" y="70"/>
                    <a:pt x="2" y="73"/>
                    <a:pt x="4" y="74"/>
                  </a:cubicBezTo>
                  <a:cubicBezTo>
                    <a:pt x="7" y="77"/>
                    <a:pt x="13" y="84"/>
                    <a:pt x="15" y="82"/>
                  </a:cubicBezTo>
                  <a:cubicBezTo>
                    <a:pt x="17" y="80"/>
                    <a:pt x="17" y="80"/>
                    <a:pt x="22" y="80"/>
                  </a:cubicBezTo>
                  <a:cubicBezTo>
                    <a:pt x="27" y="80"/>
                    <a:pt x="30" y="80"/>
                    <a:pt x="32" y="78"/>
                  </a:cubicBezTo>
                  <a:cubicBezTo>
                    <a:pt x="33" y="77"/>
                    <a:pt x="37" y="72"/>
                    <a:pt x="41" y="72"/>
                  </a:cubicBezTo>
                  <a:cubicBezTo>
                    <a:pt x="45" y="72"/>
                    <a:pt x="51" y="76"/>
                    <a:pt x="55" y="75"/>
                  </a:cubicBezTo>
                  <a:cubicBezTo>
                    <a:pt x="59" y="74"/>
                    <a:pt x="67" y="70"/>
                    <a:pt x="68" y="67"/>
                  </a:cubicBezTo>
                  <a:cubicBezTo>
                    <a:pt x="69" y="63"/>
                    <a:pt x="73" y="54"/>
                    <a:pt x="75" y="53"/>
                  </a:cubicBezTo>
                  <a:cubicBezTo>
                    <a:pt x="77" y="52"/>
                    <a:pt x="77" y="49"/>
                    <a:pt x="78" y="44"/>
                  </a:cubicBezTo>
                  <a:cubicBezTo>
                    <a:pt x="80" y="38"/>
                    <a:pt x="81" y="36"/>
                    <a:pt x="84" y="36"/>
                  </a:cubicBezTo>
                  <a:cubicBezTo>
                    <a:pt x="87" y="36"/>
                    <a:pt x="101" y="37"/>
                    <a:pt x="108" y="38"/>
                  </a:cubicBezTo>
                  <a:cubicBezTo>
                    <a:pt x="112" y="36"/>
                    <a:pt x="118" y="35"/>
                    <a:pt x="116" y="33"/>
                  </a:cubicBezTo>
                  <a:cubicBezTo>
                    <a:pt x="114" y="31"/>
                    <a:pt x="112" y="29"/>
                    <a:pt x="113" y="28"/>
                  </a:cubicBezTo>
                  <a:cubicBezTo>
                    <a:pt x="113" y="26"/>
                    <a:pt x="114" y="26"/>
                    <a:pt x="119" y="2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" name="Freeform 805"/>
            <p:cNvSpPr>
              <a:spLocks/>
            </p:cNvSpPr>
            <p:nvPr/>
          </p:nvSpPr>
          <p:spPr bwMode="auto">
            <a:xfrm>
              <a:off x="3033713" y="4005858"/>
              <a:ext cx="79375" cy="46037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9" y="22"/>
                </a:cxn>
                <a:cxn ang="0">
                  <a:pos x="19" y="21"/>
                </a:cxn>
                <a:cxn ang="0">
                  <a:pos x="31" y="22"/>
                </a:cxn>
                <a:cxn ang="0">
                  <a:pos x="39" y="19"/>
                </a:cxn>
                <a:cxn ang="0">
                  <a:pos x="34" y="11"/>
                </a:cxn>
                <a:cxn ang="0">
                  <a:pos x="35" y="5"/>
                </a:cxn>
                <a:cxn ang="0">
                  <a:pos x="25" y="6"/>
                </a:cxn>
                <a:cxn ang="0">
                  <a:pos x="18" y="2"/>
                </a:cxn>
                <a:cxn ang="0">
                  <a:pos x="12" y="1"/>
                </a:cxn>
                <a:cxn ang="0">
                  <a:pos x="1" y="11"/>
                </a:cxn>
                <a:cxn ang="0">
                  <a:pos x="2" y="19"/>
                </a:cxn>
              </a:cxnLst>
              <a:rect l="0" t="0" r="r" b="b"/>
              <a:pathLst>
                <a:path w="41" h="24">
                  <a:moveTo>
                    <a:pt x="2" y="19"/>
                  </a:moveTo>
                  <a:cubicBezTo>
                    <a:pt x="4" y="22"/>
                    <a:pt x="7" y="20"/>
                    <a:pt x="9" y="22"/>
                  </a:cubicBezTo>
                  <a:cubicBezTo>
                    <a:pt x="11" y="24"/>
                    <a:pt x="15" y="20"/>
                    <a:pt x="19" y="21"/>
                  </a:cubicBezTo>
                  <a:cubicBezTo>
                    <a:pt x="23" y="21"/>
                    <a:pt x="25" y="24"/>
                    <a:pt x="31" y="22"/>
                  </a:cubicBezTo>
                  <a:cubicBezTo>
                    <a:pt x="36" y="20"/>
                    <a:pt x="41" y="24"/>
                    <a:pt x="39" y="19"/>
                  </a:cubicBezTo>
                  <a:cubicBezTo>
                    <a:pt x="37" y="15"/>
                    <a:pt x="34" y="14"/>
                    <a:pt x="34" y="11"/>
                  </a:cubicBezTo>
                  <a:cubicBezTo>
                    <a:pt x="34" y="7"/>
                    <a:pt x="35" y="5"/>
                    <a:pt x="35" y="5"/>
                  </a:cubicBezTo>
                  <a:cubicBezTo>
                    <a:pt x="32" y="4"/>
                    <a:pt x="27" y="7"/>
                    <a:pt x="25" y="6"/>
                  </a:cubicBezTo>
                  <a:cubicBezTo>
                    <a:pt x="22" y="6"/>
                    <a:pt x="21" y="3"/>
                    <a:pt x="18" y="2"/>
                  </a:cubicBezTo>
                  <a:cubicBezTo>
                    <a:pt x="15" y="0"/>
                    <a:pt x="14" y="0"/>
                    <a:pt x="12" y="1"/>
                  </a:cubicBezTo>
                  <a:cubicBezTo>
                    <a:pt x="11" y="2"/>
                    <a:pt x="3" y="9"/>
                    <a:pt x="1" y="11"/>
                  </a:cubicBezTo>
                  <a:cubicBezTo>
                    <a:pt x="1" y="11"/>
                    <a:pt x="0" y="16"/>
                    <a:pt x="2" y="1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" name="Freeform 806"/>
            <p:cNvSpPr>
              <a:spLocks/>
            </p:cNvSpPr>
            <p:nvPr/>
          </p:nvSpPr>
          <p:spPr bwMode="auto">
            <a:xfrm>
              <a:off x="2827338" y="3947120"/>
              <a:ext cx="192087" cy="114300"/>
            </a:xfrm>
            <a:custGeom>
              <a:avLst/>
              <a:gdLst/>
              <a:ahLst/>
              <a:cxnLst>
                <a:cxn ang="0">
                  <a:pos x="4" y="9"/>
                </a:cxn>
                <a:cxn ang="0">
                  <a:pos x="3" y="16"/>
                </a:cxn>
                <a:cxn ang="0">
                  <a:pos x="2" y="23"/>
                </a:cxn>
                <a:cxn ang="0">
                  <a:pos x="17" y="34"/>
                </a:cxn>
                <a:cxn ang="0">
                  <a:pos x="22" y="39"/>
                </a:cxn>
                <a:cxn ang="0">
                  <a:pos x="32" y="39"/>
                </a:cxn>
                <a:cxn ang="0">
                  <a:pos x="41" y="43"/>
                </a:cxn>
                <a:cxn ang="0">
                  <a:pos x="49" y="43"/>
                </a:cxn>
                <a:cxn ang="0">
                  <a:pos x="56" y="47"/>
                </a:cxn>
                <a:cxn ang="0">
                  <a:pos x="67" y="51"/>
                </a:cxn>
                <a:cxn ang="0">
                  <a:pos x="77" y="56"/>
                </a:cxn>
                <a:cxn ang="0">
                  <a:pos x="84" y="54"/>
                </a:cxn>
                <a:cxn ang="0">
                  <a:pos x="89" y="58"/>
                </a:cxn>
                <a:cxn ang="0">
                  <a:pos x="98" y="55"/>
                </a:cxn>
                <a:cxn ang="0">
                  <a:pos x="97" y="44"/>
                </a:cxn>
                <a:cxn ang="0">
                  <a:pos x="99" y="38"/>
                </a:cxn>
                <a:cxn ang="0">
                  <a:pos x="85" y="37"/>
                </a:cxn>
                <a:cxn ang="0">
                  <a:pos x="81" y="35"/>
                </a:cxn>
                <a:cxn ang="0">
                  <a:pos x="76" y="35"/>
                </a:cxn>
                <a:cxn ang="0">
                  <a:pos x="70" y="31"/>
                </a:cxn>
                <a:cxn ang="0">
                  <a:pos x="64" y="33"/>
                </a:cxn>
                <a:cxn ang="0">
                  <a:pos x="60" y="28"/>
                </a:cxn>
                <a:cxn ang="0">
                  <a:pos x="51" y="23"/>
                </a:cxn>
                <a:cxn ang="0">
                  <a:pos x="45" y="19"/>
                </a:cxn>
                <a:cxn ang="0">
                  <a:pos x="39" y="16"/>
                </a:cxn>
                <a:cxn ang="0">
                  <a:pos x="30" y="8"/>
                </a:cxn>
                <a:cxn ang="0">
                  <a:pos x="22" y="0"/>
                </a:cxn>
                <a:cxn ang="0">
                  <a:pos x="16" y="3"/>
                </a:cxn>
                <a:cxn ang="0">
                  <a:pos x="12" y="5"/>
                </a:cxn>
                <a:cxn ang="0">
                  <a:pos x="4" y="9"/>
                </a:cxn>
              </a:cxnLst>
              <a:rect l="0" t="0" r="r" b="b"/>
              <a:pathLst>
                <a:path w="100" h="60">
                  <a:moveTo>
                    <a:pt x="4" y="9"/>
                  </a:moveTo>
                  <a:cubicBezTo>
                    <a:pt x="2" y="11"/>
                    <a:pt x="4" y="12"/>
                    <a:pt x="3" y="16"/>
                  </a:cubicBezTo>
                  <a:cubicBezTo>
                    <a:pt x="1" y="20"/>
                    <a:pt x="0" y="20"/>
                    <a:pt x="2" y="23"/>
                  </a:cubicBezTo>
                  <a:cubicBezTo>
                    <a:pt x="3" y="26"/>
                    <a:pt x="13" y="31"/>
                    <a:pt x="17" y="34"/>
                  </a:cubicBezTo>
                  <a:cubicBezTo>
                    <a:pt x="20" y="37"/>
                    <a:pt x="19" y="38"/>
                    <a:pt x="22" y="39"/>
                  </a:cubicBezTo>
                  <a:cubicBezTo>
                    <a:pt x="26" y="39"/>
                    <a:pt x="28" y="37"/>
                    <a:pt x="32" y="39"/>
                  </a:cubicBezTo>
                  <a:cubicBezTo>
                    <a:pt x="35" y="40"/>
                    <a:pt x="39" y="43"/>
                    <a:pt x="41" y="43"/>
                  </a:cubicBezTo>
                  <a:cubicBezTo>
                    <a:pt x="43" y="43"/>
                    <a:pt x="46" y="43"/>
                    <a:pt x="49" y="43"/>
                  </a:cubicBezTo>
                  <a:cubicBezTo>
                    <a:pt x="51" y="43"/>
                    <a:pt x="53" y="45"/>
                    <a:pt x="56" y="47"/>
                  </a:cubicBezTo>
                  <a:cubicBezTo>
                    <a:pt x="59" y="50"/>
                    <a:pt x="65" y="51"/>
                    <a:pt x="67" y="51"/>
                  </a:cubicBezTo>
                  <a:cubicBezTo>
                    <a:pt x="69" y="51"/>
                    <a:pt x="73" y="54"/>
                    <a:pt x="77" y="56"/>
                  </a:cubicBezTo>
                  <a:cubicBezTo>
                    <a:pt x="80" y="58"/>
                    <a:pt x="81" y="55"/>
                    <a:pt x="84" y="54"/>
                  </a:cubicBezTo>
                  <a:cubicBezTo>
                    <a:pt x="86" y="53"/>
                    <a:pt x="86" y="55"/>
                    <a:pt x="89" y="58"/>
                  </a:cubicBezTo>
                  <a:cubicBezTo>
                    <a:pt x="92" y="60"/>
                    <a:pt x="96" y="56"/>
                    <a:pt x="98" y="55"/>
                  </a:cubicBezTo>
                  <a:cubicBezTo>
                    <a:pt x="100" y="55"/>
                    <a:pt x="97" y="46"/>
                    <a:pt x="97" y="44"/>
                  </a:cubicBezTo>
                  <a:cubicBezTo>
                    <a:pt x="98" y="42"/>
                    <a:pt x="99" y="38"/>
                    <a:pt x="99" y="38"/>
                  </a:cubicBezTo>
                  <a:cubicBezTo>
                    <a:pt x="96" y="38"/>
                    <a:pt x="87" y="39"/>
                    <a:pt x="85" y="37"/>
                  </a:cubicBezTo>
                  <a:cubicBezTo>
                    <a:pt x="83" y="34"/>
                    <a:pt x="83" y="34"/>
                    <a:pt x="81" y="35"/>
                  </a:cubicBezTo>
                  <a:cubicBezTo>
                    <a:pt x="79" y="35"/>
                    <a:pt x="78" y="37"/>
                    <a:pt x="76" y="35"/>
                  </a:cubicBezTo>
                  <a:cubicBezTo>
                    <a:pt x="74" y="34"/>
                    <a:pt x="71" y="31"/>
                    <a:pt x="70" y="31"/>
                  </a:cubicBezTo>
                  <a:cubicBezTo>
                    <a:pt x="69" y="31"/>
                    <a:pt x="65" y="36"/>
                    <a:pt x="64" y="33"/>
                  </a:cubicBezTo>
                  <a:cubicBezTo>
                    <a:pt x="62" y="30"/>
                    <a:pt x="60" y="28"/>
                    <a:pt x="60" y="28"/>
                  </a:cubicBezTo>
                  <a:cubicBezTo>
                    <a:pt x="60" y="28"/>
                    <a:pt x="54" y="27"/>
                    <a:pt x="51" y="23"/>
                  </a:cubicBezTo>
                  <a:cubicBezTo>
                    <a:pt x="49" y="20"/>
                    <a:pt x="49" y="19"/>
                    <a:pt x="45" y="19"/>
                  </a:cubicBezTo>
                  <a:cubicBezTo>
                    <a:pt x="42" y="19"/>
                    <a:pt x="42" y="19"/>
                    <a:pt x="39" y="16"/>
                  </a:cubicBezTo>
                  <a:cubicBezTo>
                    <a:pt x="35" y="12"/>
                    <a:pt x="32" y="10"/>
                    <a:pt x="30" y="8"/>
                  </a:cubicBezTo>
                  <a:cubicBezTo>
                    <a:pt x="27" y="5"/>
                    <a:pt x="26" y="0"/>
                    <a:pt x="22" y="0"/>
                  </a:cubicBezTo>
                  <a:cubicBezTo>
                    <a:pt x="19" y="0"/>
                    <a:pt x="16" y="0"/>
                    <a:pt x="16" y="3"/>
                  </a:cubicBezTo>
                  <a:cubicBezTo>
                    <a:pt x="16" y="6"/>
                    <a:pt x="15" y="7"/>
                    <a:pt x="12" y="5"/>
                  </a:cubicBezTo>
                  <a:cubicBezTo>
                    <a:pt x="12" y="8"/>
                    <a:pt x="6" y="7"/>
                    <a:pt x="4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7" name="Freeform 807"/>
            <p:cNvSpPr>
              <a:spLocks/>
            </p:cNvSpPr>
            <p:nvPr/>
          </p:nvSpPr>
          <p:spPr bwMode="auto">
            <a:xfrm>
              <a:off x="3346450" y="4370983"/>
              <a:ext cx="139700" cy="115887"/>
            </a:xfrm>
            <a:custGeom>
              <a:avLst/>
              <a:gdLst/>
              <a:ahLst/>
              <a:cxnLst>
                <a:cxn ang="0">
                  <a:pos x="37" y="50"/>
                </a:cxn>
                <a:cxn ang="0">
                  <a:pos x="45" y="49"/>
                </a:cxn>
                <a:cxn ang="0">
                  <a:pos x="51" y="49"/>
                </a:cxn>
                <a:cxn ang="0">
                  <a:pos x="49" y="41"/>
                </a:cxn>
                <a:cxn ang="0">
                  <a:pos x="54" y="40"/>
                </a:cxn>
                <a:cxn ang="0">
                  <a:pos x="57" y="34"/>
                </a:cxn>
                <a:cxn ang="0">
                  <a:pos x="65" y="32"/>
                </a:cxn>
                <a:cxn ang="0">
                  <a:pos x="72" y="21"/>
                </a:cxn>
                <a:cxn ang="0">
                  <a:pos x="70" y="10"/>
                </a:cxn>
                <a:cxn ang="0">
                  <a:pos x="70" y="1"/>
                </a:cxn>
                <a:cxn ang="0">
                  <a:pos x="61" y="3"/>
                </a:cxn>
                <a:cxn ang="0">
                  <a:pos x="56" y="1"/>
                </a:cxn>
                <a:cxn ang="0">
                  <a:pos x="51" y="6"/>
                </a:cxn>
                <a:cxn ang="0">
                  <a:pos x="46" y="6"/>
                </a:cxn>
                <a:cxn ang="0">
                  <a:pos x="37" y="3"/>
                </a:cxn>
                <a:cxn ang="0">
                  <a:pos x="22" y="2"/>
                </a:cxn>
                <a:cxn ang="0">
                  <a:pos x="11" y="4"/>
                </a:cxn>
                <a:cxn ang="0">
                  <a:pos x="2" y="13"/>
                </a:cxn>
                <a:cxn ang="0">
                  <a:pos x="3" y="24"/>
                </a:cxn>
                <a:cxn ang="0">
                  <a:pos x="8" y="34"/>
                </a:cxn>
                <a:cxn ang="0">
                  <a:pos x="12" y="45"/>
                </a:cxn>
                <a:cxn ang="0">
                  <a:pos x="15" y="48"/>
                </a:cxn>
                <a:cxn ang="0">
                  <a:pos x="18" y="50"/>
                </a:cxn>
                <a:cxn ang="0">
                  <a:pos x="19" y="53"/>
                </a:cxn>
                <a:cxn ang="0">
                  <a:pos x="22" y="56"/>
                </a:cxn>
                <a:cxn ang="0">
                  <a:pos x="23" y="59"/>
                </a:cxn>
                <a:cxn ang="0">
                  <a:pos x="29" y="55"/>
                </a:cxn>
                <a:cxn ang="0">
                  <a:pos x="29" y="55"/>
                </a:cxn>
                <a:cxn ang="0">
                  <a:pos x="37" y="50"/>
                </a:cxn>
              </a:cxnLst>
              <a:rect l="0" t="0" r="r" b="b"/>
              <a:pathLst>
                <a:path w="73" h="61">
                  <a:moveTo>
                    <a:pt x="37" y="50"/>
                  </a:moveTo>
                  <a:cubicBezTo>
                    <a:pt x="37" y="49"/>
                    <a:pt x="42" y="49"/>
                    <a:pt x="45" y="49"/>
                  </a:cubicBezTo>
                  <a:cubicBezTo>
                    <a:pt x="49" y="49"/>
                    <a:pt x="47" y="49"/>
                    <a:pt x="51" y="49"/>
                  </a:cubicBezTo>
                  <a:cubicBezTo>
                    <a:pt x="54" y="50"/>
                    <a:pt x="50" y="44"/>
                    <a:pt x="49" y="41"/>
                  </a:cubicBezTo>
                  <a:cubicBezTo>
                    <a:pt x="48" y="38"/>
                    <a:pt x="50" y="39"/>
                    <a:pt x="54" y="40"/>
                  </a:cubicBezTo>
                  <a:cubicBezTo>
                    <a:pt x="58" y="40"/>
                    <a:pt x="56" y="36"/>
                    <a:pt x="57" y="34"/>
                  </a:cubicBezTo>
                  <a:cubicBezTo>
                    <a:pt x="59" y="32"/>
                    <a:pt x="62" y="33"/>
                    <a:pt x="65" y="32"/>
                  </a:cubicBezTo>
                  <a:cubicBezTo>
                    <a:pt x="68" y="30"/>
                    <a:pt x="71" y="24"/>
                    <a:pt x="72" y="21"/>
                  </a:cubicBezTo>
                  <a:cubicBezTo>
                    <a:pt x="73" y="19"/>
                    <a:pt x="72" y="12"/>
                    <a:pt x="70" y="10"/>
                  </a:cubicBezTo>
                  <a:cubicBezTo>
                    <a:pt x="69" y="8"/>
                    <a:pt x="68" y="3"/>
                    <a:pt x="70" y="1"/>
                  </a:cubicBezTo>
                  <a:cubicBezTo>
                    <a:pt x="70" y="1"/>
                    <a:pt x="64" y="3"/>
                    <a:pt x="61" y="3"/>
                  </a:cubicBezTo>
                  <a:cubicBezTo>
                    <a:pt x="59" y="3"/>
                    <a:pt x="58" y="0"/>
                    <a:pt x="56" y="1"/>
                  </a:cubicBezTo>
                  <a:cubicBezTo>
                    <a:pt x="54" y="2"/>
                    <a:pt x="51" y="3"/>
                    <a:pt x="51" y="6"/>
                  </a:cubicBezTo>
                  <a:cubicBezTo>
                    <a:pt x="51" y="8"/>
                    <a:pt x="48" y="7"/>
                    <a:pt x="46" y="6"/>
                  </a:cubicBezTo>
                  <a:cubicBezTo>
                    <a:pt x="45" y="5"/>
                    <a:pt x="40" y="4"/>
                    <a:pt x="37" y="3"/>
                  </a:cubicBezTo>
                  <a:cubicBezTo>
                    <a:pt x="34" y="3"/>
                    <a:pt x="25" y="2"/>
                    <a:pt x="22" y="2"/>
                  </a:cubicBezTo>
                  <a:cubicBezTo>
                    <a:pt x="19" y="2"/>
                    <a:pt x="14" y="2"/>
                    <a:pt x="11" y="4"/>
                  </a:cubicBezTo>
                  <a:cubicBezTo>
                    <a:pt x="9" y="6"/>
                    <a:pt x="3" y="12"/>
                    <a:pt x="2" y="13"/>
                  </a:cubicBezTo>
                  <a:cubicBezTo>
                    <a:pt x="0" y="15"/>
                    <a:pt x="2" y="22"/>
                    <a:pt x="3" y="24"/>
                  </a:cubicBezTo>
                  <a:cubicBezTo>
                    <a:pt x="5" y="25"/>
                    <a:pt x="8" y="29"/>
                    <a:pt x="8" y="34"/>
                  </a:cubicBezTo>
                  <a:cubicBezTo>
                    <a:pt x="11" y="37"/>
                    <a:pt x="12" y="42"/>
                    <a:pt x="12" y="45"/>
                  </a:cubicBezTo>
                  <a:cubicBezTo>
                    <a:pt x="13" y="48"/>
                    <a:pt x="14" y="49"/>
                    <a:pt x="15" y="48"/>
                  </a:cubicBezTo>
                  <a:cubicBezTo>
                    <a:pt x="16" y="47"/>
                    <a:pt x="18" y="48"/>
                    <a:pt x="18" y="50"/>
                  </a:cubicBezTo>
                  <a:cubicBezTo>
                    <a:pt x="18" y="52"/>
                    <a:pt x="17" y="53"/>
                    <a:pt x="19" y="53"/>
                  </a:cubicBezTo>
                  <a:cubicBezTo>
                    <a:pt x="22" y="53"/>
                    <a:pt x="22" y="55"/>
                    <a:pt x="22" y="56"/>
                  </a:cubicBezTo>
                  <a:cubicBezTo>
                    <a:pt x="22" y="57"/>
                    <a:pt x="22" y="61"/>
                    <a:pt x="23" y="59"/>
                  </a:cubicBezTo>
                  <a:cubicBezTo>
                    <a:pt x="25" y="56"/>
                    <a:pt x="27" y="53"/>
                    <a:pt x="29" y="5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32" y="52"/>
                    <a:pt x="37" y="51"/>
                    <a:pt x="37" y="5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8" name="Freeform 808"/>
            <p:cNvSpPr>
              <a:spLocks/>
            </p:cNvSpPr>
            <p:nvPr/>
          </p:nvSpPr>
          <p:spPr bwMode="auto">
            <a:xfrm>
              <a:off x="3294063" y="4572595"/>
              <a:ext cx="106362" cy="134938"/>
            </a:xfrm>
            <a:custGeom>
              <a:avLst/>
              <a:gdLst/>
              <a:ahLst/>
              <a:cxnLst>
                <a:cxn ang="0">
                  <a:pos x="25" y="8"/>
                </a:cxn>
                <a:cxn ang="0">
                  <a:pos x="19" y="10"/>
                </a:cxn>
                <a:cxn ang="0">
                  <a:pos x="14" y="12"/>
                </a:cxn>
                <a:cxn ang="0">
                  <a:pos x="12" y="5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4" y="22"/>
                </a:cxn>
                <a:cxn ang="0">
                  <a:pos x="10" y="37"/>
                </a:cxn>
                <a:cxn ang="0">
                  <a:pos x="16" y="48"/>
                </a:cxn>
                <a:cxn ang="0">
                  <a:pos x="30" y="60"/>
                </a:cxn>
                <a:cxn ang="0">
                  <a:pos x="46" y="70"/>
                </a:cxn>
                <a:cxn ang="0">
                  <a:pos x="55" y="69"/>
                </a:cxn>
                <a:cxn ang="0">
                  <a:pos x="54" y="64"/>
                </a:cxn>
                <a:cxn ang="0">
                  <a:pos x="45" y="51"/>
                </a:cxn>
                <a:cxn ang="0">
                  <a:pos x="42" y="34"/>
                </a:cxn>
                <a:cxn ang="0">
                  <a:pos x="42" y="19"/>
                </a:cxn>
                <a:cxn ang="0">
                  <a:pos x="27" y="5"/>
                </a:cxn>
                <a:cxn ang="0">
                  <a:pos x="25" y="8"/>
                </a:cxn>
              </a:cxnLst>
              <a:rect l="0" t="0" r="r" b="b"/>
              <a:pathLst>
                <a:path w="56" h="71">
                  <a:moveTo>
                    <a:pt x="25" y="8"/>
                  </a:moveTo>
                  <a:cubicBezTo>
                    <a:pt x="23" y="11"/>
                    <a:pt x="19" y="12"/>
                    <a:pt x="19" y="10"/>
                  </a:cubicBezTo>
                  <a:cubicBezTo>
                    <a:pt x="18" y="9"/>
                    <a:pt x="15" y="15"/>
                    <a:pt x="14" y="12"/>
                  </a:cubicBezTo>
                  <a:cubicBezTo>
                    <a:pt x="13" y="9"/>
                    <a:pt x="15" y="8"/>
                    <a:pt x="12" y="5"/>
                  </a:cubicBezTo>
                  <a:cubicBezTo>
                    <a:pt x="10" y="2"/>
                    <a:pt x="5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3" y="5"/>
                    <a:pt x="3" y="17"/>
                    <a:pt x="4" y="22"/>
                  </a:cubicBezTo>
                  <a:cubicBezTo>
                    <a:pt x="6" y="27"/>
                    <a:pt x="9" y="34"/>
                    <a:pt x="10" y="37"/>
                  </a:cubicBezTo>
                  <a:cubicBezTo>
                    <a:pt x="12" y="39"/>
                    <a:pt x="14" y="43"/>
                    <a:pt x="16" y="48"/>
                  </a:cubicBezTo>
                  <a:cubicBezTo>
                    <a:pt x="18" y="52"/>
                    <a:pt x="23" y="55"/>
                    <a:pt x="30" y="60"/>
                  </a:cubicBezTo>
                  <a:cubicBezTo>
                    <a:pt x="36" y="64"/>
                    <a:pt x="43" y="69"/>
                    <a:pt x="46" y="70"/>
                  </a:cubicBezTo>
                  <a:cubicBezTo>
                    <a:pt x="49" y="71"/>
                    <a:pt x="54" y="70"/>
                    <a:pt x="55" y="69"/>
                  </a:cubicBezTo>
                  <a:cubicBezTo>
                    <a:pt x="56" y="68"/>
                    <a:pt x="56" y="68"/>
                    <a:pt x="54" y="64"/>
                  </a:cubicBezTo>
                  <a:cubicBezTo>
                    <a:pt x="52" y="60"/>
                    <a:pt x="47" y="55"/>
                    <a:pt x="45" y="51"/>
                  </a:cubicBezTo>
                  <a:cubicBezTo>
                    <a:pt x="43" y="47"/>
                    <a:pt x="41" y="38"/>
                    <a:pt x="42" y="34"/>
                  </a:cubicBezTo>
                  <a:cubicBezTo>
                    <a:pt x="43" y="30"/>
                    <a:pt x="45" y="23"/>
                    <a:pt x="42" y="19"/>
                  </a:cubicBezTo>
                  <a:cubicBezTo>
                    <a:pt x="39" y="15"/>
                    <a:pt x="31" y="9"/>
                    <a:pt x="27" y="5"/>
                  </a:cubicBezTo>
                  <a:cubicBezTo>
                    <a:pt x="26" y="6"/>
                    <a:pt x="25" y="7"/>
                    <a:pt x="25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9" name="Freeform 809"/>
            <p:cNvSpPr>
              <a:spLocks/>
            </p:cNvSpPr>
            <p:nvPr/>
          </p:nvSpPr>
          <p:spPr bwMode="auto">
            <a:xfrm>
              <a:off x="2665413" y="3247033"/>
              <a:ext cx="1503362" cy="974725"/>
            </a:xfrm>
            <a:custGeom>
              <a:avLst/>
              <a:gdLst/>
              <a:ahLst/>
              <a:cxnLst>
                <a:cxn ang="0">
                  <a:pos x="731" y="90"/>
                </a:cxn>
                <a:cxn ang="0">
                  <a:pos x="670" y="15"/>
                </a:cxn>
                <a:cxn ang="0">
                  <a:pos x="599" y="29"/>
                </a:cxn>
                <a:cxn ang="0">
                  <a:pos x="536" y="90"/>
                </a:cxn>
                <a:cxn ang="0">
                  <a:pos x="579" y="103"/>
                </a:cxn>
                <a:cxn ang="0">
                  <a:pos x="519" y="141"/>
                </a:cxn>
                <a:cxn ang="0">
                  <a:pos x="454" y="188"/>
                </a:cxn>
                <a:cxn ang="0">
                  <a:pos x="348" y="184"/>
                </a:cxn>
                <a:cxn ang="0">
                  <a:pos x="249" y="146"/>
                </a:cxn>
                <a:cxn ang="0">
                  <a:pos x="214" y="106"/>
                </a:cxn>
                <a:cxn ang="0">
                  <a:pos x="176" y="76"/>
                </a:cxn>
                <a:cxn ang="0">
                  <a:pos x="155" y="110"/>
                </a:cxn>
                <a:cxn ang="0">
                  <a:pos x="115" y="135"/>
                </a:cxn>
                <a:cxn ang="0">
                  <a:pos x="88" y="159"/>
                </a:cxn>
                <a:cxn ang="0">
                  <a:pos x="58" y="207"/>
                </a:cxn>
                <a:cxn ang="0">
                  <a:pos x="22" y="218"/>
                </a:cxn>
                <a:cxn ang="0">
                  <a:pos x="16" y="248"/>
                </a:cxn>
                <a:cxn ang="0">
                  <a:pos x="51" y="296"/>
                </a:cxn>
                <a:cxn ang="0">
                  <a:pos x="86" y="301"/>
                </a:cxn>
                <a:cxn ang="0">
                  <a:pos x="68" y="339"/>
                </a:cxn>
                <a:cxn ang="0">
                  <a:pos x="85" y="364"/>
                </a:cxn>
                <a:cxn ang="0">
                  <a:pos x="130" y="386"/>
                </a:cxn>
                <a:cxn ang="0">
                  <a:pos x="166" y="402"/>
                </a:cxn>
                <a:cxn ang="0">
                  <a:pos x="211" y="400"/>
                </a:cxn>
                <a:cxn ang="0">
                  <a:pos x="261" y="383"/>
                </a:cxn>
                <a:cxn ang="0">
                  <a:pos x="298" y="396"/>
                </a:cxn>
                <a:cxn ang="0">
                  <a:pos x="309" y="434"/>
                </a:cxn>
                <a:cxn ang="0">
                  <a:pos x="314" y="458"/>
                </a:cxn>
                <a:cxn ang="0">
                  <a:pos x="328" y="491"/>
                </a:cxn>
                <a:cxn ang="0">
                  <a:pos x="353" y="480"/>
                </a:cxn>
                <a:cxn ang="0">
                  <a:pos x="383" y="477"/>
                </a:cxn>
                <a:cxn ang="0">
                  <a:pos x="421" y="488"/>
                </a:cxn>
                <a:cxn ang="0">
                  <a:pos x="449" y="494"/>
                </a:cxn>
                <a:cxn ang="0">
                  <a:pos x="463" y="501"/>
                </a:cxn>
                <a:cxn ang="0">
                  <a:pos x="503" y="483"/>
                </a:cxn>
                <a:cxn ang="0">
                  <a:pos x="533" y="478"/>
                </a:cxn>
                <a:cxn ang="0">
                  <a:pos x="554" y="464"/>
                </a:cxn>
                <a:cxn ang="0">
                  <a:pos x="584" y="437"/>
                </a:cxn>
                <a:cxn ang="0">
                  <a:pos x="600" y="407"/>
                </a:cxn>
                <a:cxn ang="0">
                  <a:pos x="612" y="385"/>
                </a:cxn>
                <a:cxn ang="0">
                  <a:pos x="607" y="370"/>
                </a:cxn>
                <a:cxn ang="0">
                  <a:pos x="610" y="355"/>
                </a:cxn>
                <a:cxn ang="0">
                  <a:pos x="605" y="347"/>
                </a:cxn>
                <a:cxn ang="0">
                  <a:pos x="591" y="311"/>
                </a:cxn>
                <a:cxn ang="0">
                  <a:pos x="601" y="279"/>
                </a:cxn>
                <a:cxn ang="0">
                  <a:pos x="609" y="263"/>
                </a:cxn>
                <a:cxn ang="0">
                  <a:pos x="559" y="246"/>
                </a:cxn>
                <a:cxn ang="0">
                  <a:pos x="612" y="213"/>
                </a:cxn>
                <a:cxn ang="0">
                  <a:pos x="608" y="243"/>
                </a:cxn>
                <a:cxn ang="0">
                  <a:pos x="646" y="228"/>
                </a:cxn>
                <a:cxn ang="0">
                  <a:pos x="711" y="192"/>
                </a:cxn>
                <a:cxn ang="0">
                  <a:pos x="738" y="179"/>
                </a:cxn>
                <a:cxn ang="0">
                  <a:pos x="765" y="141"/>
                </a:cxn>
              </a:cxnLst>
              <a:rect l="0" t="0" r="r" b="b"/>
              <a:pathLst>
                <a:path w="788" h="511">
                  <a:moveTo>
                    <a:pt x="785" y="95"/>
                  </a:moveTo>
                  <a:cubicBezTo>
                    <a:pt x="785" y="93"/>
                    <a:pt x="781" y="92"/>
                    <a:pt x="777" y="93"/>
                  </a:cubicBezTo>
                  <a:cubicBezTo>
                    <a:pt x="773" y="94"/>
                    <a:pt x="769" y="96"/>
                    <a:pt x="765" y="97"/>
                  </a:cubicBezTo>
                  <a:cubicBezTo>
                    <a:pt x="760" y="97"/>
                    <a:pt x="760" y="99"/>
                    <a:pt x="758" y="101"/>
                  </a:cubicBezTo>
                  <a:cubicBezTo>
                    <a:pt x="756" y="102"/>
                    <a:pt x="742" y="102"/>
                    <a:pt x="737" y="101"/>
                  </a:cubicBezTo>
                  <a:cubicBezTo>
                    <a:pt x="732" y="100"/>
                    <a:pt x="733" y="93"/>
                    <a:pt x="731" y="90"/>
                  </a:cubicBezTo>
                  <a:cubicBezTo>
                    <a:pt x="729" y="86"/>
                    <a:pt x="730" y="84"/>
                    <a:pt x="727" y="82"/>
                  </a:cubicBezTo>
                  <a:cubicBezTo>
                    <a:pt x="724" y="80"/>
                    <a:pt x="719" y="76"/>
                    <a:pt x="715" y="75"/>
                  </a:cubicBezTo>
                  <a:cubicBezTo>
                    <a:pt x="712" y="73"/>
                    <a:pt x="705" y="71"/>
                    <a:pt x="701" y="71"/>
                  </a:cubicBezTo>
                  <a:cubicBezTo>
                    <a:pt x="698" y="70"/>
                    <a:pt x="692" y="68"/>
                    <a:pt x="691" y="66"/>
                  </a:cubicBezTo>
                  <a:cubicBezTo>
                    <a:pt x="690" y="63"/>
                    <a:pt x="690" y="53"/>
                    <a:pt x="687" y="49"/>
                  </a:cubicBezTo>
                  <a:cubicBezTo>
                    <a:pt x="685" y="45"/>
                    <a:pt x="675" y="21"/>
                    <a:pt x="670" y="15"/>
                  </a:cubicBezTo>
                  <a:cubicBezTo>
                    <a:pt x="666" y="9"/>
                    <a:pt x="657" y="6"/>
                    <a:pt x="653" y="6"/>
                  </a:cubicBezTo>
                  <a:cubicBezTo>
                    <a:pt x="650" y="6"/>
                    <a:pt x="644" y="3"/>
                    <a:pt x="638" y="1"/>
                  </a:cubicBezTo>
                  <a:cubicBezTo>
                    <a:pt x="632" y="0"/>
                    <a:pt x="624" y="2"/>
                    <a:pt x="613" y="3"/>
                  </a:cubicBezTo>
                  <a:cubicBezTo>
                    <a:pt x="602" y="5"/>
                    <a:pt x="594" y="13"/>
                    <a:pt x="593" y="14"/>
                  </a:cubicBezTo>
                  <a:cubicBezTo>
                    <a:pt x="592" y="16"/>
                    <a:pt x="596" y="17"/>
                    <a:pt x="599" y="18"/>
                  </a:cubicBezTo>
                  <a:cubicBezTo>
                    <a:pt x="601" y="19"/>
                    <a:pt x="601" y="26"/>
                    <a:pt x="599" y="29"/>
                  </a:cubicBezTo>
                  <a:cubicBezTo>
                    <a:pt x="597" y="31"/>
                    <a:pt x="592" y="37"/>
                    <a:pt x="590" y="40"/>
                  </a:cubicBezTo>
                  <a:cubicBezTo>
                    <a:pt x="588" y="44"/>
                    <a:pt x="581" y="53"/>
                    <a:pt x="583" y="57"/>
                  </a:cubicBezTo>
                  <a:cubicBezTo>
                    <a:pt x="586" y="60"/>
                    <a:pt x="581" y="63"/>
                    <a:pt x="578" y="64"/>
                  </a:cubicBezTo>
                  <a:cubicBezTo>
                    <a:pt x="574" y="64"/>
                    <a:pt x="563" y="70"/>
                    <a:pt x="562" y="70"/>
                  </a:cubicBezTo>
                  <a:cubicBezTo>
                    <a:pt x="561" y="70"/>
                    <a:pt x="554" y="67"/>
                    <a:pt x="548" y="64"/>
                  </a:cubicBezTo>
                  <a:cubicBezTo>
                    <a:pt x="548" y="64"/>
                    <a:pt x="537" y="88"/>
                    <a:pt x="536" y="90"/>
                  </a:cubicBezTo>
                  <a:cubicBezTo>
                    <a:pt x="536" y="93"/>
                    <a:pt x="533" y="95"/>
                    <a:pt x="534" y="97"/>
                  </a:cubicBezTo>
                  <a:cubicBezTo>
                    <a:pt x="534" y="99"/>
                    <a:pt x="537" y="102"/>
                    <a:pt x="538" y="101"/>
                  </a:cubicBezTo>
                  <a:cubicBezTo>
                    <a:pt x="540" y="100"/>
                    <a:pt x="540" y="97"/>
                    <a:pt x="546" y="99"/>
                  </a:cubicBezTo>
                  <a:cubicBezTo>
                    <a:pt x="553" y="100"/>
                    <a:pt x="555" y="103"/>
                    <a:pt x="557" y="101"/>
                  </a:cubicBezTo>
                  <a:cubicBezTo>
                    <a:pt x="559" y="100"/>
                    <a:pt x="562" y="97"/>
                    <a:pt x="565" y="97"/>
                  </a:cubicBezTo>
                  <a:cubicBezTo>
                    <a:pt x="569" y="97"/>
                    <a:pt x="574" y="97"/>
                    <a:pt x="579" y="103"/>
                  </a:cubicBezTo>
                  <a:cubicBezTo>
                    <a:pt x="585" y="109"/>
                    <a:pt x="592" y="120"/>
                    <a:pt x="589" y="120"/>
                  </a:cubicBezTo>
                  <a:cubicBezTo>
                    <a:pt x="587" y="120"/>
                    <a:pt x="582" y="118"/>
                    <a:pt x="576" y="118"/>
                  </a:cubicBezTo>
                  <a:cubicBezTo>
                    <a:pt x="571" y="118"/>
                    <a:pt x="550" y="123"/>
                    <a:pt x="547" y="124"/>
                  </a:cubicBezTo>
                  <a:cubicBezTo>
                    <a:pt x="545" y="126"/>
                    <a:pt x="545" y="131"/>
                    <a:pt x="543" y="133"/>
                  </a:cubicBezTo>
                  <a:cubicBezTo>
                    <a:pt x="540" y="135"/>
                    <a:pt x="535" y="140"/>
                    <a:pt x="531" y="140"/>
                  </a:cubicBezTo>
                  <a:cubicBezTo>
                    <a:pt x="528" y="140"/>
                    <a:pt x="522" y="139"/>
                    <a:pt x="519" y="141"/>
                  </a:cubicBezTo>
                  <a:cubicBezTo>
                    <a:pt x="517" y="143"/>
                    <a:pt x="510" y="151"/>
                    <a:pt x="504" y="150"/>
                  </a:cubicBezTo>
                  <a:cubicBezTo>
                    <a:pt x="498" y="149"/>
                    <a:pt x="492" y="144"/>
                    <a:pt x="487" y="145"/>
                  </a:cubicBezTo>
                  <a:cubicBezTo>
                    <a:pt x="482" y="146"/>
                    <a:pt x="479" y="153"/>
                    <a:pt x="479" y="156"/>
                  </a:cubicBezTo>
                  <a:cubicBezTo>
                    <a:pt x="480" y="159"/>
                    <a:pt x="485" y="163"/>
                    <a:pt x="485" y="165"/>
                  </a:cubicBezTo>
                  <a:cubicBezTo>
                    <a:pt x="485" y="167"/>
                    <a:pt x="479" y="169"/>
                    <a:pt x="474" y="172"/>
                  </a:cubicBezTo>
                  <a:cubicBezTo>
                    <a:pt x="470" y="174"/>
                    <a:pt x="466" y="187"/>
                    <a:pt x="454" y="188"/>
                  </a:cubicBezTo>
                  <a:cubicBezTo>
                    <a:pt x="441" y="189"/>
                    <a:pt x="419" y="187"/>
                    <a:pt x="406" y="195"/>
                  </a:cubicBezTo>
                  <a:cubicBezTo>
                    <a:pt x="393" y="202"/>
                    <a:pt x="394" y="201"/>
                    <a:pt x="392" y="201"/>
                  </a:cubicBezTo>
                  <a:cubicBezTo>
                    <a:pt x="390" y="200"/>
                    <a:pt x="387" y="197"/>
                    <a:pt x="385" y="197"/>
                  </a:cubicBezTo>
                  <a:cubicBezTo>
                    <a:pt x="382" y="197"/>
                    <a:pt x="380" y="199"/>
                    <a:pt x="374" y="197"/>
                  </a:cubicBezTo>
                  <a:cubicBezTo>
                    <a:pt x="368" y="194"/>
                    <a:pt x="362" y="194"/>
                    <a:pt x="359" y="192"/>
                  </a:cubicBezTo>
                  <a:cubicBezTo>
                    <a:pt x="355" y="190"/>
                    <a:pt x="351" y="185"/>
                    <a:pt x="348" y="184"/>
                  </a:cubicBezTo>
                  <a:cubicBezTo>
                    <a:pt x="345" y="184"/>
                    <a:pt x="331" y="182"/>
                    <a:pt x="329" y="182"/>
                  </a:cubicBezTo>
                  <a:cubicBezTo>
                    <a:pt x="327" y="182"/>
                    <a:pt x="313" y="184"/>
                    <a:pt x="306" y="184"/>
                  </a:cubicBezTo>
                  <a:cubicBezTo>
                    <a:pt x="299" y="183"/>
                    <a:pt x="286" y="184"/>
                    <a:pt x="285" y="181"/>
                  </a:cubicBezTo>
                  <a:cubicBezTo>
                    <a:pt x="283" y="179"/>
                    <a:pt x="280" y="176"/>
                    <a:pt x="277" y="169"/>
                  </a:cubicBezTo>
                  <a:cubicBezTo>
                    <a:pt x="273" y="162"/>
                    <a:pt x="265" y="158"/>
                    <a:pt x="263" y="157"/>
                  </a:cubicBezTo>
                  <a:cubicBezTo>
                    <a:pt x="262" y="155"/>
                    <a:pt x="254" y="147"/>
                    <a:pt x="249" y="146"/>
                  </a:cubicBezTo>
                  <a:cubicBezTo>
                    <a:pt x="243" y="145"/>
                    <a:pt x="232" y="146"/>
                    <a:pt x="226" y="143"/>
                  </a:cubicBezTo>
                  <a:cubicBezTo>
                    <a:pt x="221" y="141"/>
                    <a:pt x="216" y="140"/>
                    <a:pt x="218" y="136"/>
                  </a:cubicBezTo>
                  <a:cubicBezTo>
                    <a:pt x="220" y="133"/>
                    <a:pt x="222" y="130"/>
                    <a:pt x="221" y="128"/>
                  </a:cubicBezTo>
                  <a:cubicBezTo>
                    <a:pt x="220" y="126"/>
                    <a:pt x="220" y="125"/>
                    <a:pt x="220" y="124"/>
                  </a:cubicBezTo>
                  <a:cubicBezTo>
                    <a:pt x="220" y="123"/>
                    <a:pt x="223" y="121"/>
                    <a:pt x="221" y="118"/>
                  </a:cubicBezTo>
                  <a:cubicBezTo>
                    <a:pt x="219" y="116"/>
                    <a:pt x="217" y="110"/>
                    <a:pt x="214" y="106"/>
                  </a:cubicBezTo>
                  <a:cubicBezTo>
                    <a:pt x="212" y="101"/>
                    <a:pt x="209" y="98"/>
                    <a:pt x="203" y="96"/>
                  </a:cubicBezTo>
                  <a:cubicBezTo>
                    <a:pt x="198" y="94"/>
                    <a:pt x="187" y="90"/>
                    <a:pt x="184" y="84"/>
                  </a:cubicBezTo>
                  <a:cubicBezTo>
                    <a:pt x="182" y="78"/>
                    <a:pt x="182" y="75"/>
                    <a:pt x="182" y="75"/>
                  </a:cubicBezTo>
                  <a:cubicBezTo>
                    <a:pt x="182" y="75"/>
                    <a:pt x="182" y="75"/>
                    <a:pt x="182" y="75"/>
                  </a:cubicBezTo>
                  <a:cubicBezTo>
                    <a:pt x="182" y="75"/>
                    <a:pt x="182" y="75"/>
                    <a:pt x="182" y="75"/>
                  </a:cubicBezTo>
                  <a:cubicBezTo>
                    <a:pt x="180" y="76"/>
                    <a:pt x="178" y="76"/>
                    <a:pt x="176" y="76"/>
                  </a:cubicBezTo>
                  <a:cubicBezTo>
                    <a:pt x="175" y="76"/>
                    <a:pt x="175" y="76"/>
                    <a:pt x="174" y="76"/>
                  </a:cubicBezTo>
                  <a:cubicBezTo>
                    <a:pt x="171" y="80"/>
                    <a:pt x="171" y="80"/>
                    <a:pt x="171" y="80"/>
                  </a:cubicBezTo>
                  <a:cubicBezTo>
                    <a:pt x="170" y="80"/>
                    <a:pt x="169" y="87"/>
                    <a:pt x="166" y="88"/>
                  </a:cubicBezTo>
                  <a:cubicBezTo>
                    <a:pt x="163" y="90"/>
                    <a:pt x="158" y="88"/>
                    <a:pt x="156" y="93"/>
                  </a:cubicBezTo>
                  <a:cubicBezTo>
                    <a:pt x="154" y="97"/>
                    <a:pt x="154" y="102"/>
                    <a:pt x="156" y="104"/>
                  </a:cubicBezTo>
                  <a:cubicBezTo>
                    <a:pt x="159" y="106"/>
                    <a:pt x="158" y="108"/>
                    <a:pt x="155" y="110"/>
                  </a:cubicBezTo>
                  <a:cubicBezTo>
                    <a:pt x="153" y="112"/>
                    <a:pt x="147" y="115"/>
                    <a:pt x="146" y="115"/>
                  </a:cubicBezTo>
                  <a:cubicBezTo>
                    <a:pt x="145" y="115"/>
                    <a:pt x="144" y="113"/>
                    <a:pt x="142" y="113"/>
                  </a:cubicBezTo>
                  <a:cubicBezTo>
                    <a:pt x="139" y="113"/>
                    <a:pt x="137" y="115"/>
                    <a:pt x="133" y="113"/>
                  </a:cubicBezTo>
                  <a:cubicBezTo>
                    <a:pt x="130" y="112"/>
                    <a:pt x="126" y="107"/>
                    <a:pt x="125" y="108"/>
                  </a:cubicBezTo>
                  <a:cubicBezTo>
                    <a:pt x="123" y="110"/>
                    <a:pt x="122" y="118"/>
                    <a:pt x="120" y="121"/>
                  </a:cubicBezTo>
                  <a:cubicBezTo>
                    <a:pt x="118" y="124"/>
                    <a:pt x="114" y="133"/>
                    <a:pt x="115" y="135"/>
                  </a:cubicBezTo>
                  <a:cubicBezTo>
                    <a:pt x="115" y="137"/>
                    <a:pt x="119" y="140"/>
                    <a:pt x="119" y="141"/>
                  </a:cubicBezTo>
                  <a:cubicBezTo>
                    <a:pt x="119" y="142"/>
                    <a:pt x="113" y="145"/>
                    <a:pt x="110" y="143"/>
                  </a:cubicBezTo>
                  <a:cubicBezTo>
                    <a:pt x="107" y="142"/>
                    <a:pt x="105" y="141"/>
                    <a:pt x="103" y="141"/>
                  </a:cubicBezTo>
                  <a:cubicBezTo>
                    <a:pt x="101" y="141"/>
                    <a:pt x="84" y="145"/>
                    <a:pt x="83" y="146"/>
                  </a:cubicBezTo>
                  <a:cubicBezTo>
                    <a:pt x="82" y="146"/>
                    <a:pt x="84" y="146"/>
                    <a:pt x="86" y="148"/>
                  </a:cubicBezTo>
                  <a:cubicBezTo>
                    <a:pt x="87" y="149"/>
                    <a:pt x="88" y="156"/>
                    <a:pt x="88" y="159"/>
                  </a:cubicBezTo>
                  <a:cubicBezTo>
                    <a:pt x="89" y="163"/>
                    <a:pt x="97" y="173"/>
                    <a:pt x="96" y="174"/>
                  </a:cubicBezTo>
                  <a:cubicBezTo>
                    <a:pt x="94" y="176"/>
                    <a:pt x="87" y="180"/>
                    <a:pt x="86" y="185"/>
                  </a:cubicBezTo>
                  <a:cubicBezTo>
                    <a:pt x="85" y="189"/>
                    <a:pt x="87" y="192"/>
                    <a:pt x="86" y="193"/>
                  </a:cubicBezTo>
                  <a:cubicBezTo>
                    <a:pt x="84" y="194"/>
                    <a:pt x="77" y="196"/>
                    <a:pt x="74" y="198"/>
                  </a:cubicBezTo>
                  <a:cubicBezTo>
                    <a:pt x="72" y="199"/>
                    <a:pt x="65" y="203"/>
                    <a:pt x="64" y="205"/>
                  </a:cubicBezTo>
                  <a:cubicBezTo>
                    <a:pt x="62" y="206"/>
                    <a:pt x="60" y="207"/>
                    <a:pt x="58" y="207"/>
                  </a:cubicBezTo>
                  <a:cubicBezTo>
                    <a:pt x="57" y="207"/>
                    <a:pt x="47" y="207"/>
                    <a:pt x="44" y="211"/>
                  </a:cubicBezTo>
                  <a:cubicBezTo>
                    <a:pt x="40" y="214"/>
                    <a:pt x="40" y="218"/>
                    <a:pt x="38" y="218"/>
                  </a:cubicBezTo>
                  <a:cubicBezTo>
                    <a:pt x="37" y="218"/>
                    <a:pt x="37" y="216"/>
                    <a:pt x="35" y="218"/>
                  </a:cubicBezTo>
                  <a:cubicBezTo>
                    <a:pt x="33" y="219"/>
                    <a:pt x="31" y="220"/>
                    <a:pt x="30" y="220"/>
                  </a:cubicBezTo>
                  <a:cubicBezTo>
                    <a:pt x="29" y="219"/>
                    <a:pt x="30" y="216"/>
                    <a:pt x="27" y="217"/>
                  </a:cubicBezTo>
                  <a:cubicBezTo>
                    <a:pt x="25" y="218"/>
                    <a:pt x="24" y="218"/>
                    <a:pt x="22" y="218"/>
                  </a:cubicBezTo>
                  <a:cubicBezTo>
                    <a:pt x="19" y="218"/>
                    <a:pt x="19" y="217"/>
                    <a:pt x="17" y="218"/>
                  </a:cubicBezTo>
                  <a:cubicBezTo>
                    <a:pt x="15" y="219"/>
                    <a:pt x="10" y="223"/>
                    <a:pt x="8" y="224"/>
                  </a:cubicBezTo>
                  <a:cubicBezTo>
                    <a:pt x="6" y="225"/>
                    <a:pt x="7" y="228"/>
                    <a:pt x="5" y="230"/>
                  </a:cubicBezTo>
                  <a:cubicBezTo>
                    <a:pt x="4" y="233"/>
                    <a:pt x="0" y="238"/>
                    <a:pt x="1" y="241"/>
                  </a:cubicBezTo>
                  <a:cubicBezTo>
                    <a:pt x="2" y="243"/>
                    <a:pt x="8" y="247"/>
                    <a:pt x="11" y="247"/>
                  </a:cubicBezTo>
                  <a:cubicBezTo>
                    <a:pt x="14" y="247"/>
                    <a:pt x="16" y="245"/>
                    <a:pt x="16" y="248"/>
                  </a:cubicBezTo>
                  <a:cubicBezTo>
                    <a:pt x="16" y="252"/>
                    <a:pt x="17" y="256"/>
                    <a:pt x="19" y="258"/>
                  </a:cubicBezTo>
                  <a:cubicBezTo>
                    <a:pt x="20" y="261"/>
                    <a:pt x="22" y="263"/>
                    <a:pt x="21" y="265"/>
                  </a:cubicBezTo>
                  <a:cubicBezTo>
                    <a:pt x="20" y="266"/>
                    <a:pt x="17" y="269"/>
                    <a:pt x="19" y="270"/>
                  </a:cubicBezTo>
                  <a:cubicBezTo>
                    <a:pt x="21" y="271"/>
                    <a:pt x="31" y="275"/>
                    <a:pt x="31" y="279"/>
                  </a:cubicBezTo>
                  <a:cubicBezTo>
                    <a:pt x="32" y="282"/>
                    <a:pt x="33" y="287"/>
                    <a:pt x="37" y="289"/>
                  </a:cubicBezTo>
                  <a:cubicBezTo>
                    <a:pt x="39" y="290"/>
                    <a:pt x="46" y="293"/>
                    <a:pt x="51" y="296"/>
                  </a:cubicBezTo>
                  <a:cubicBezTo>
                    <a:pt x="51" y="296"/>
                    <a:pt x="51" y="296"/>
                    <a:pt x="51" y="296"/>
                  </a:cubicBezTo>
                  <a:cubicBezTo>
                    <a:pt x="52" y="295"/>
                    <a:pt x="54" y="294"/>
                    <a:pt x="55" y="294"/>
                  </a:cubicBezTo>
                  <a:cubicBezTo>
                    <a:pt x="61" y="294"/>
                    <a:pt x="57" y="294"/>
                    <a:pt x="61" y="292"/>
                  </a:cubicBezTo>
                  <a:cubicBezTo>
                    <a:pt x="65" y="289"/>
                    <a:pt x="67" y="287"/>
                    <a:pt x="73" y="288"/>
                  </a:cubicBezTo>
                  <a:cubicBezTo>
                    <a:pt x="80" y="289"/>
                    <a:pt x="80" y="291"/>
                    <a:pt x="83" y="294"/>
                  </a:cubicBezTo>
                  <a:cubicBezTo>
                    <a:pt x="86" y="297"/>
                    <a:pt x="86" y="297"/>
                    <a:pt x="86" y="301"/>
                  </a:cubicBezTo>
                  <a:cubicBezTo>
                    <a:pt x="87" y="305"/>
                    <a:pt x="81" y="306"/>
                    <a:pt x="79" y="308"/>
                  </a:cubicBezTo>
                  <a:cubicBezTo>
                    <a:pt x="77" y="310"/>
                    <a:pt x="78" y="312"/>
                    <a:pt x="76" y="315"/>
                  </a:cubicBezTo>
                  <a:cubicBezTo>
                    <a:pt x="75" y="318"/>
                    <a:pt x="69" y="317"/>
                    <a:pt x="68" y="320"/>
                  </a:cubicBezTo>
                  <a:cubicBezTo>
                    <a:pt x="68" y="324"/>
                    <a:pt x="72" y="325"/>
                    <a:pt x="76" y="328"/>
                  </a:cubicBezTo>
                  <a:cubicBezTo>
                    <a:pt x="80" y="332"/>
                    <a:pt x="77" y="333"/>
                    <a:pt x="77" y="336"/>
                  </a:cubicBezTo>
                  <a:cubicBezTo>
                    <a:pt x="77" y="338"/>
                    <a:pt x="71" y="340"/>
                    <a:pt x="68" y="339"/>
                  </a:cubicBezTo>
                  <a:cubicBezTo>
                    <a:pt x="65" y="337"/>
                    <a:pt x="62" y="337"/>
                    <a:pt x="61" y="339"/>
                  </a:cubicBezTo>
                  <a:cubicBezTo>
                    <a:pt x="61" y="340"/>
                    <a:pt x="63" y="341"/>
                    <a:pt x="66" y="344"/>
                  </a:cubicBezTo>
                  <a:cubicBezTo>
                    <a:pt x="69" y="348"/>
                    <a:pt x="67" y="350"/>
                    <a:pt x="68" y="353"/>
                  </a:cubicBezTo>
                  <a:cubicBezTo>
                    <a:pt x="68" y="355"/>
                    <a:pt x="69" y="353"/>
                    <a:pt x="74" y="355"/>
                  </a:cubicBezTo>
                  <a:cubicBezTo>
                    <a:pt x="79" y="358"/>
                    <a:pt x="76" y="359"/>
                    <a:pt x="79" y="360"/>
                  </a:cubicBezTo>
                  <a:cubicBezTo>
                    <a:pt x="83" y="361"/>
                    <a:pt x="81" y="360"/>
                    <a:pt x="85" y="364"/>
                  </a:cubicBezTo>
                  <a:cubicBezTo>
                    <a:pt x="89" y="367"/>
                    <a:pt x="95" y="371"/>
                    <a:pt x="97" y="372"/>
                  </a:cubicBezTo>
                  <a:cubicBezTo>
                    <a:pt x="100" y="374"/>
                    <a:pt x="101" y="373"/>
                    <a:pt x="101" y="370"/>
                  </a:cubicBezTo>
                  <a:cubicBezTo>
                    <a:pt x="101" y="367"/>
                    <a:pt x="104" y="367"/>
                    <a:pt x="107" y="367"/>
                  </a:cubicBezTo>
                  <a:cubicBezTo>
                    <a:pt x="111" y="367"/>
                    <a:pt x="112" y="372"/>
                    <a:pt x="115" y="375"/>
                  </a:cubicBezTo>
                  <a:cubicBezTo>
                    <a:pt x="117" y="377"/>
                    <a:pt x="120" y="379"/>
                    <a:pt x="124" y="383"/>
                  </a:cubicBezTo>
                  <a:cubicBezTo>
                    <a:pt x="127" y="386"/>
                    <a:pt x="127" y="386"/>
                    <a:pt x="130" y="386"/>
                  </a:cubicBezTo>
                  <a:cubicBezTo>
                    <a:pt x="134" y="386"/>
                    <a:pt x="134" y="387"/>
                    <a:pt x="136" y="390"/>
                  </a:cubicBezTo>
                  <a:cubicBezTo>
                    <a:pt x="139" y="394"/>
                    <a:pt x="145" y="395"/>
                    <a:pt x="145" y="395"/>
                  </a:cubicBezTo>
                  <a:cubicBezTo>
                    <a:pt x="145" y="395"/>
                    <a:pt x="147" y="397"/>
                    <a:pt x="149" y="400"/>
                  </a:cubicBezTo>
                  <a:cubicBezTo>
                    <a:pt x="150" y="403"/>
                    <a:pt x="154" y="398"/>
                    <a:pt x="155" y="398"/>
                  </a:cubicBezTo>
                  <a:cubicBezTo>
                    <a:pt x="156" y="398"/>
                    <a:pt x="159" y="401"/>
                    <a:pt x="161" y="402"/>
                  </a:cubicBezTo>
                  <a:cubicBezTo>
                    <a:pt x="163" y="404"/>
                    <a:pt x="164" y="402"/>
                    <a:pt x="166" y="402"/>
                  </a:cubicBezTo>
                  <a:cubicBezTo>
                    <a:pt x="168" y="401"/>
                    <a:pt x="168" y="401"/>
                    <a:pt x="170" y="404"/>
                  </a:cubicBezTo>
                  <a:cubicBezTo>
                    <a:pt x="172" y="406"/>
                    <a:pt x="181" y="405"/>
                    <a:pt x="184" y="405"/>
                  </a:cubicBezTo>
                  <a:cubicBezTo>
                    <a:pt x="186" y="405"/>
                    <a:pt x="189" y="404"/>
                    <a:pt x="193" y="403"/>
                  </a:cubicBezTo>
                  <a:cubicBezTo>
                    <a:pt x="196" y="402"/>
                    <a:pt x="193" y="411"/>
                    <a:pt x="194" y="409"/>
                  </a:cubicBezTo>
                  <a:cubicBezTo>
                    <a:pt x="196" y="407"/>
                    <a:pt x="204" y="400"/>
                    <a:pt x="205" y="399"/>
                  </a:cubicBezTo>
                  <a:cubicBezTo>
                    <a:pt x="207" y="398"/>
                    <a:pt x="208" y="398"/>
                    <a:pt x="211" y="400"/>
                  </a:cubicBezTo>
                  <a:cubicBezTo>
                    <a:pt x="214" y="401"/>
                    <a:pt x="215" y="404"/>
                    <a:pt x="218" y="404"/>
                  </a:cubicBezTo>
                  <a:cubicBezTo>
                    <a:pt x="220" y="405"/>
                    <a:pt x="225" y="402"/>
                    <a:pt x="228" y="403"/>
                  </a:cubicBezTo>
                  <a:cubicBezTo>
                    <a:pt x="231" y="404"/>
                    <a:pt x="233" y="403"/>
                    <a:pt x="235" y="403"/>
                  </a:cubicBezTo>
                  <a:cubicBezTo>
                    <a:pt x="238" y="403"/>
                    <a:pt x="241" y="399"/>
                    <a:pt x="243" y="397"/>
                  </a:cubicBezTo>
                  <a:cubicBezTo>
                    <a:pt x="245" y="395"/>
                    <a:pt x="246" y="392"/>
                    <a:pt x="250" y="392"/>
                  </a:cubicBezTo>
                  <a:cubicBezTo>
                    <a:pt x="254" y="392"/>
                    <a:pt x="259" y="384"/>
                    <a:pt x="261" y="383"/>
                  </a:cubicBezTo>
                  <a:cubicBezTo>
                    <a:pt x="262" y="383"/>
                    <a:pt x="266" y="385"/>
                    <a:pt x="270" y="387"/>
                  </a:cubicBezTo>
                  <a:cubicBezTo>
                    <a:pt x="273" y="389"/>
                    <a:pt x="277" y="383"/>
                    <a:pt x="278" y="383"/>
                  </a:cubicBezTo>
                  <a:cubicBezTo>
                    <a:pt x="280" y="383"/>
                    <a:pt x="281" y="385"/>
                    <a:pt x="285" y="388"/>
                  </a:cubicBezTo>
                  <a:cubicBezTo>
                    <a:pt x="288" y="391"/>
                    <a:pt x="284" y="395"/>
                    <a:pt x="282" y="397"/>
                  </a:cubicBezTo>
                  <a:cubicBezTo>
                    <a:pt x="281" y="398"/>
                    <a:pt x="290" y="399"/>
                    <a:pt x="292" y="399"/>
                  </a:cubicBezTo>
                  <a:cubicBezTo>
                    <a:pt x="295" y="400"/>
                    <a:pt x="296" y="398"/>
                    <a:pt x="298" y="396"/>
                  </a:cubicBezTo>
                  <a:cubicBezTo>
                    <a:pt x="301" y="395"/>
                    <a:pt x="304" y="405"/>
                    <a:pt x="305" y="408"/>
                  </a:cubicBezTo>
                  <a:cubicBezTo>
                    <a:pt x="307" y="412"/>
                    <a:pt x="307" y="409"/>
                    <a:pt x="310" y="409"/>
                  </a:cubicBezTo>
                  <a:cubicBezTo>
                    <a:pt x="313" y="409"/>
                    <a:pt x="312" y="410"/>
                    <a:pt x="312" y="413"/>
                  </a:cubicBezTo>
                  <a:cubicBezTo>
                    <a:pt x="312" y="415"/>
                    <a:pt x="310" y="415"/>
                    <a:pt x="310" y="417"/>
                  </a:cubicBezTo>
                  <a:cubicBezTo>
                    <a:pt x="309" y="420"/>
                    <a:pt x="312" y="420"/>
                    <a:pt x="311" y="424"/>
                  </a:cubicBezTo>
                  <a:cubicBezTo>
                    <a:pt x="310" y="428"/>
                    <a:pt x="311" y="431"/>
                    <a:pt x="309" y="434"/>
                  </a:cubicBezTo>
                  <a:cubicBezTo>
                    <a:pt x="307" y="437"/>
                    <a:pt x="306" y="437"/>
                    <a:pt x="303" y="441"/>
                  </a:cubicBezTo>
                  <a:cubicBezTo>
                    <a:pt x="300" y="444"/>
                    <a:pt x="299" y="445"/>
                    <a:pt x="297" y="447"/>
                  </a:cubicBezTo>
                  <a:cubicBezTo>
                    <a:pt x="295" y="450"/>
                    <a:pt x="297" y="451"/>
                    <a:pt x="297" y="452"/>
                  </a:cubicBezTo>
                  <a:cubicBezTo>
                    <a:pt x="297" y="454"/>
                    <a:pt x="297" y="456"/>
                    <a:pt x="295" y="459"/>
                  </a:cubicBezTo>
                  <a:cubicBezTo>
                    <a:pt x="293" y="462"/>
                    <a:pt x="299" y="459"/>
                    <a:pt x="302" y="459"/>
                  </a:cubicBezTo>
                  <a:cubicBezTo>
                    <a:pt x="305" y="459"/>
                    <a:pt x="310" y="457"/>
                    <a:pt x="314" y="458"/>
                  </a:cubicBezTo>
                  <a:cubicBezTo>
                    <a:pt x="318" y="458"/>
                    <a:pt x="314" y="460"/>
                    <a:pt x="312" y="462"/>
                  </a:cubicBezTo>
                  <a:cubicBezTo>
                    <a:pt x="309" y="464"/>
                    <a:pt x="312" y="468"/>
                    <a:pt x="313" y="470"/>
                  </a:cubicBezTo>
                  <a:cubicBezTo>
                    <a:pt x="315" y="472"/>
                    <a:pt x="317" y="472"/>
                    <a:pt x="321" y="472"/>
                  </a:cubicBezTo>
                  <a:cubicBezTo>
                    <a:pt x="325" y="472"/>
                    <a:pt x="319" y="483"/>
                    <a:pt x="319" y="484"/>
                  </a:cubicBezTo>
                  <a:cubicBezTo>
                    <a:pt x="320" y="486"/>
                    <a:pt x="321" y="486"/>
                    <a:pt x="327" y="487"/>
                  </a:cubicBezTo>
                  <a:cubicBezTo>
                    <a:pt x="333" y="488"/>
                    <a:pt x="327" y="487"/>
                    <a:pt x="328" y="491"/>
                  </a:cubicBezTo>
                  <a:cubicBezTo>
                    <a:pt x="330" y="496"/>
                    <a:pt x="332" y="494"/>
                    <a:pt x="335" y="494"/>
                  </a:cubicBezTo>
                  <a:cubicBezTo>
                    <a:pt x="338" y="494"/>
                    <a:pt x="338" y="492"/>
                    <a:pt x="341" y="492"/>
                  </a:cubicBezTo>
                  <a:cubicBezTo>
                    <a:pt x="345" y="492"/>
                    <a:pt x="342" y="495"/>
                    <a:pt x="349" y="498"/>
                  </a:cubicBezTo>
                  <a:cubicBezTo>
                    <a:pt x="357" y="501"/>
                    <a:pt x="352" y="496"/>
                    <a:pt x="352" y="491"/>
                  </a:cubicBezTo>
                  <a:cubicBezTo>
                    <a:pt x="352" y="486"/>
                    <a:pt x="350" y="486"/>
                    <a:pt x="349" y="483"/>
                  </a:cubicBezTo>
                  <a:cubicBezTo>
                    <a:pt x="348" y="479"/>
                    <a:pt x="351" y="480"/>
                    <a:pt x="353" y="480"/>
                  </a:cubicBezTo>
                  <a:cubicBezTo>
                    <a:pt x="356" y="480"/>
                    <a:pt x="357" y="479"/>
                    <a:pt x="360" y="477"/>
                  </a:cubicBezTo>
                  <a:cubicBezTo>
                    <a:pt x="363" y="476"/>
                    <a:pt x="362" y="478"/>
                    <a:pt x="364" y="479"/>
                  </a:cubicBezTo>
                  <a:cubicBezTo>
                    <a:pt x="367" y="480"/>
                    <a:pt x="370" y="476"/>
                    <a:pt x="370" y="478"/>
                  </a:cubicBezTo>
                  <a:cubicBezTo>
                    <a:pt x="370" y="480"/>
                    <a:pt x="373" y="478"/>
                    <a:pt x="375" y="476"/>
                  </a:cubicBezTo>
                  <a:cubicBezTo>
                    <a:pt x="377" y="475"/>
                    <a:pt x="377" y="478"/>
                    <a:pt x="379" y="480"/>
                  </a:cubicBezTo>
                  <a:cubicBezTo>
                    <a:pt x="380" y="483"/>
                    <a:pt x="382" y="480"/>
                    <a:pt x="383" y="477"/>
                  </a:cubicBezTo>
                  <a:cubicBezTo>
                    <a:pt x="385" y="475"/>
                    <a:pt x="385" y="476"/>
                    <a:pt x="388" y="476"/>
                  </a:cubicBezTo>
                  <a:cubicBezTo>
                    <a:pt x="391" y="476"/>
                    <a:pt x="391" y="470"/>
                    <a:pt x="394" y="468"/>
                  </a:cubicBezTo>
                  <a:cubicBezTo>
                    <a:pt x="398" y="466"/>
                    <a:pt x="399" y="468"/>
                    <a:pt x="402" y="471"/>
                  </a:cubicBezTo>
                  <a:cubicBezTo>
                    <a:pt x="405" y="473"/>
                    <a:pt x="413" y="474"/>
                    <a:pt x="416" y="475"/>
                  </a:cubicBezTo>
                  <a:cubicBezTo>
                    <a:pt x="419" y="476"/>
                    <a:pt x="416" y="478"/>
                    <a:pt x="414" y="480"/>
                  </a:cubicBezTo>
                  <a:cubicBezTo>
                    <a:pt x="412" y="482"/>
                    <a:pt x="415" y="483"/>
                    <a:pt x="421" y="488"/>
                  </a:cubicBezTo>
                  <a:cubicBezTo>
                    <a:pt x="424" y="491"/>
                    <a:pt x="428" y="492"/>
                    <a:pt x="431" y="493"/>
                  </a:cubicBezTo>
                  <a:cubicBezTo>
                    <a:pt x="431" y="493"/>
                    <a:pt x="431" y="493"/>
                    <a:pt x="431" y="493"/>
                  </a:cubicBezTo>
                  <a:cubicBezTo>
                    <a:pt x="432" y="493"/>
                    <a:pt x="433" y="493"/>
                    <a:pt x="433" y="492"/>
                  </a:cubicBezTo>
                  <a:cubicBezTo>
                    <a:pt x="437" y="491"/>
                    <a:pt x="439" y="493"/>
                    <a:pt x="440" y="491"/>
                  </a:cubicBezTo>
                  <a:cubicBezTo>
                    <a:pt x="442" y="489"/>
                    <a:pt x="440" y="487"/>
                    <a:pt x="443" y="489"/>
                  </a:cubicBezTo>
                  <a:cubicBezTo>
                    <a:pt x="446" y="491"/>
                    <a:pt x="446" y="493"/>
                    <a:pt x="449" y="494"/>
                  </a:cubicBezTo>
                  <a:cubicBezTo>
                    <a:pt x="451" y="494"/>
                    <a:pt x="454" y="493"/>
                    <a:pt x="455" y="493"/>
                  </a:cubicBezTo>
                  <a:cubicBezTo>
                    <a:pt x="456" y="494"/>
                    <a:pt x="458" y="495"/>
                    <a:pt x="457" y="497"/>
                  </a:cubicBezTo>
                  <a:cubicBezTo>
                    <a:pt x="456" y="499"/>
                    <a:pt x="454" y="501"/>
                    <a:pt x="456" y="503"/>
                  </a:cubicBezTo>
                  <a:cubicBezTo>
                    <a:pt x="458" y="506"/>
                    <a:pt x="460" y="511"/>
                    <a:pt x="462" y="511"/>
                  </a:cubicBezTo>
                  <a:cubicBezTo>
                    <a:pt x="464" y="510"/>
                    <a:pt x="469" y="509"/>
                    <a:pt x="467" y="507"/>
                  </a:cubicBezTo>
                  <a:cubicBezTo>
                    <a:pt x="465" y="505"/>
                    <a:pt x="461" y="504"/>
                    <a:pt x="463" y="501"/>
                  </a:cubicBezTo>
                  <a:cubicBezTo>
                    <a:pt x="464" y="499"/>
                    <a:pt x="466" y="497"/>
                    <a:pt x="469" y="495"/>
                  </a:cubicBezTo>
                  <a:cubicBezTo>
                    <a:pt x="473" y="493"/>
                    <a:pt x="481" y="492"/>
                    <a:pt x="483" y="490"/>
                  </a:cubicBezTo>
                  <a:cubicBezTo>
                    <a:pt x="485" y="488"/>
                    <a:pt x="486" y="488"/>
                    <a:pt x="488" y="489"/>
                  </a:cubicBezTo>
                  <a:cubicBezTo>
                    <a:pt x="489" y="489"/>
                    <a:pt x="490" y="488"/>
                    <a:pt x="492" y="487"/>
                  </a:cubicBezTo>
                  <a:cubicBezTo>
                    <a:pt x="493" y="487"/>
                    <a:pt x="497" y="489"/>
                    <a:pt x="499" y="487"/>
                  </a:cubicBezTo>
                  <a:cubicBezTo>
                    <a:pt x="500" y="484"/>
                    <a:pt x="501" y="483"/>
                    <a:pt x="503" y="483"/>
                  </a:cubicBezTo>
                  <a:cubicBezTo>
                    <a:pt x="505" y="483"/>
                    <a:pt x="506" y="483"/>
                    <a:pt x="506" y="482"/>
                  </a:cubicBezTo>
                  <a:cubicBezTo>
                    <a:pt x="505" y="480"/>
                    <a:pt x="505" y="476"/>
                    <a:pt x="506" y="478"/>
                  </a:cubicBezTo>
                  <a:cubicBezTo>
                    <a:pt x="508" y="480"/>
                    <a:pt x="508" y="480"/>
                    <a:pt x="511" y="480"/>
                  </a:cubicBezTo>
                  <a:cubicBezTo>
                    <a:pt x="513" y="480"/>
                    <a:pt x="515" y="478"/>
                    <a:pt x="518" y="477"/>
                  </a:cubicBezTo>
                  <a:cubicBezTo>
                    <a:pt x="521" y="476"/>
                    <a:pt x="520" y="478"/>
                    <a:pt x="524" y="478"/>
                  </a:cubicBezTo>
                  <a:cubicBezTo>
                    <a:pt x="528" y="478"/>
                    <a:pt x="530" y="478"/>
                    <a:pt x="533" y="478"/>
                  </a:cubicBezTo>
                  <a:cubicBezTo>
                    <a:pt x="536" y="478"/>
                    <a:pt x="536" y="476"/>
                    <a:pt x="538" y="475"/>
                  </a:cubicBezTo>
                  <a:cubicBezTo>
                    <a:pt x="540" y="474"/>
                    <a:pt x="542" y="474"/>
                    <a:pt x="543" y="474"/>
                  </a:cubicBezTo>
                  <a:cubicBezTo>
                    <a:pt x="544" y="473"/>
                    <a:pt x="544" y="472"/>
                    <a:pt x="546" y="471"/>
                  </a:cubicBezTo>
                  <a:cubicBezTo>
                    <a:pt x="547" y="469"/>
                    <a:pt x="550" y="467"/>
                    <a:pt x="550" y="465"/>
                  </a:cubicBezTo>
                  <a:cubicBezTo>
                    <a:pt x="550" y="465"/>
                    <a:pt x="550" y="465"/>
                    <a:pt x="550" y="465"/>
                  </a:cubicBezTo>
                  <a:cubicBezTo>
                    <a:pt x="550" y="465"/>
                    <a:pt x="551" y="465"/>
                    <a:pt x="554" y="464"/>
                  </a:cubicBezTo>
                  <a:cubicBezTo>
                    <a:pt x="559" y="462"/>
                    <a:pt x="560" y="461"/>
                    <a:pt x="562" y="459"/>
                  </a:cubicBezTo>
                  <a:cubicBezTo>
                    <a:pt x="564" y="457"/>
                    <a:pt x="565" y="456"/>
                    <a:pt x="564" y="455"/>
                  </a:cubicBezTo>
                  <a:cubicBezTo>
                    <a:pt x="564" y="454"/>
                    <a:pt x="567" y="453"/>
                    <a:pt x="571" y="452"/>
                  </a:cubicBezTo>
                  <a:cubicBezTo>
                    <a:pt x="574" y="451"/>
                    <a:pt x="574" y="450"/>
                    <a:pt x="575" y="448"/>
                  </a:cubicBezTo>
                  <a:cubicBezTo>
                    <a:pt x="577" y="446"/>
                    <a:pt x="579" y="445"/>
                    <a:pt x="580" y="443"/>
                  </a:cubicBezTo>
                  <a:cubicBezTo>
                    <a:pt x="581" y="441"/>
                    <a:pt x="584" y="439"/>
                    <a:pt x="584" y="437"/>
                  </a:cubicBezTo>
                  <a:cubicBezTo>
                    <a:pt x="584" y="434"/>
                    <a:pt x="586" y="433"/>
                    <a:pt x="583" y="432"/>
                  </a:cubicBezTo>
                  <a:cubicBezTo>
                    <a:pt x="580" y="431"/>
                    <a:pt x="579" y="430"/>
                    <a:pt x="581" y="430"/>
                  </a:cubicBezTo>
                  <a:cubicBezTo>
                    <a:pt x="583" y="430"/>
                    <a:pt x="588" y="430"/>
                    <a:pt x="588" y="427"/>
                  </a:cubicBezTo>
                  <a:cubicBezTo>
                    <a:pt x="588" y="423"/>
                    <a:pt x="584" y="424"/>
                    <a:pt x="585" y="422"/>
                  </a:cubicBezTo>
                  <a:cubicBezTo>
                    <a:pt x="586" y="421"/>
                    <a:pt x="589" y="422"/>
                    <a:pt x="590" y="421"/>
                  </a:cubicBezTo>
                  <a:cubicBezTo>
                    <a:pt x="592" y="420"/>
                    <a:pt x="600" y="410"/>
                    <a:pt x="600" y="407"/>
                  </a:cubicBezTo>
                  <a:cubicBezTo>
                    <a:pt x="600" y="404"/>
                    <a:pt x="596" y="405"/>
                    <a:pt x="601" y="403"/>
                  </a:cubicBezTo>
                  <a:cubicBezTo>
                    <a:pt x="605" y="402"/>
                    <a:pt x="609" y="400"/>
                    <a:pt x="609" y="397"/>
                  </a:cubicBezTo>
                  <a:cubicBezTo>
                    <a:pt x="610" y="394"/>
                    <a:pt x="610" y="396"/>
                    <a:pt x="608" y="394"/>
                  </a:cubicBezTo>
                  <a:cubicBezTo>
                    <a:pt x="606" y="392"/>
                    <a:pt x="609" y="392"/>
                    <a:pt x="610" y="392"/>
                  </a:cubicBezTo>
                  <a:cubicBezTo>
                    <a:pt x="612" y="391"/>
                    <a:pt x="612" y="392"/>
                    <a:pt x="612" y="389"/>
                  </a:cubicBezTo>
                  <a:cubicBezTo>
                    <a:pt x="611" y="385"/>
                    <a:pt x="610" y="384"/>
                    <a:pt x="612" y="385"/>
                  </a:cubicBezTo>
                  <a:cubicBezTo>
                    <a:pt x="613" y="386"/>
                    <a:pt x="614" y="388"/>
                    <a:pt x="615" y="387"/>
                  </a:cubicBezTo>
                  <a:cubicBezTo>
                    <a:pt x="615" y="386"/>
                    <a:pt x="620" y="385"/>
                    <a:pt x="617" y="383"/>
                  </a:cubicBezTo>
                  <a:cubicBezTo>
                    <a:pt x="614" y="380"/>
                    <a:pt x="612" y="381"/>
                    <a:pt x="614" y="379"/>
                  </a:cubicBezTo>
                  <a:cubicBezTo>
                    <a:pt x="616" y="378"/>
                    <a:pt x="622" y="374"/>
                    <a:pt x="620" y="374"/>
                  </a:cubicBezTo>
                  <a:cubicBezTo>
                    <a:pt x="618" y="374"/>
                    <a:pt x="616" y="377"/>
                    <a:pt x="613" y="375"/>
                  </a:cubicBezTo>
                  <a:cubicBezTo>
                    <a:pt x="610" y="372"/>
                    <a:pt x="609" y="369"/>
                    <a:pt x="607" y="370"/>
                  </a:cubicBezTo>
                  <a:cubicBezTo>
                    <a:pt x="605" y="371"/>
                    <a:pt x="605" y="372"/>
                    <a:pt x="602" y="373"/>
                  </a:cubicBezTo>
                  <a:cubicBezTo>
                    <a:pt x="600" y="374"/>
                    <a:pt x="598" y="371"/>
                    <a:pt x="596" y="371"/>
                  </a:cubicBezTo>
                  <a:cubicBezTo>
                    <a:pt x="593" y="371"/>
                    <a:pt x="597" y="371"/>
                    <a:pt x="599" y="370"/>
                  </a:cubicBezTo>
                  <a:cubicBezTo>
                    <a:pt x="602" y="368"/>
                    <a:pt x="605" y="365"/>
                    <a:pt x="608" y="364"/>
                  </a:cubicBezTo>
                  <a:cubicBezTo>
                    <a:pt x="612" y="362"/>
                    <a:pt x="616" y="363"/>
                    <a:pt x="614" y="360"/>
                  </a:cubicBezTo>
                  <a:cubicBezTo>
                    <a:pt x="613" y="357"/>
                    <a:pt x="614" y="357"/>
                    <a:pt x="610" y="355"/>
                  </a:cubicBezTo>
                  <a:cubicBezTo>
                    <a:pt x="606" y="353"/>
                    <a:pt x="607" y="353"/>
                    <a:pt x="604" y="350"/>
                  </a:cubicBezTo>
                  <a:cubicBezTo>
                    <a:pt x="601" y="347"/>
                    <a:pt x="601" y="346"/>
                    <a:pt x="598" y="346"/>
                  </a:cubicBezTo>
                  <a:cubicBezTo>
                    <a:pt x="595" y="346"/>
                    <a:pt x="593" y="348"/>
                    <a:pt x="590" y="345"/>
                  </a:cubicBezTo>
                  <a:cubicBezTo>
                    <a:pt x="588" y="343"/>
                    <a:pt x="586" y="340"/>
                    <a:pt x="588" y="342"/>
                  </a:cubicBezTo>
                  <a:cubicBezTo>
                    <a:pt x="591" y="343"/>
                    <a:pt x="592" y="346"/>
                    <a:pt x="595" y="345"/>
                  </a:cubicBezTo>
                  <a:cubicBezTo>
                    <a:pt x="598" y="345"/>
                    <a:pt x="602" y="345"/>
                    <a:pt x="605" y="347"/>
                  </a:cubicBezTo>
                  <a:cubicBezTo>
                    <a:pt x="608" y="349"/>
                    <a:pt x="609" y="350"/>
                    <a:pt x="611" y="350"/>
                  </a:cubicBezTo>
                  <a:cubicBezTo>
                    <a:pt x="613" y="350"/>
                    <a:pt x="617" y="350"/>
                    <a:pt x="615" y="348"/>
                  </a:cubicBezTo>
                  <a:cubicBezTo>
                    <a:pt x="613" y="346"/>
                    <a:pt x="610" y="343"/>
                    <a:pt x="607" y="340"/>
                  </a:cubicBezTo>
                  <a:cubicBezTo>
                    <a:pt x="603" y="337"/>
                    <a:pt x="602" y="336"/>
                    <a:pt x="601" y="334"/>
                  </a:cubicBezTo>
                  <a:cubicBezTo>
                    <a:pt x="601" y="332"/>
                    <a:pt x="599" y="325"/>
                    <a:pt x="597" y="320"/>
                  </a:cubicBezTo>
                  <a:cubicBezTo>
                    <a:pt x="595" y="314"/>
                    <a:pt x="597" y="314"/>
                    <a:pt x="591" y="311"/>
                  </a:cubicBezTo>
                  <a:cubicBezTo>
                    <a:pt x="585" y="308"/>
                    <a:pt x="579" y="307"/>
                    <a:pt x="581" y="303"/>
                  </a:cubicBezTo>
                  <a:cubicBezTo>
                    <a:pt x="583" y="299"/>
                    <a:pt x="588" y="294"/>
                    <a:pt x="590" y="291"/>
                  </a:cubicBezTo>
                  <a:cubicBezTo>
                    <a:pt x="592" y="288"/>
                    <a:pt x="594" y="287"/>
                    <a:pt x="592" y="286"/>
                  </a:cubicBezTo>
                  <a:cubicBezTo>
                    <a:pt x="591" y="285"/>
                    <a:pt x="590" y="284"/>
                    <a:pt x="594" y="284"/>
                  </a:cubicBezTo>
                  <a:cubicBezTo>
                    <a:pt x="598" y="285"/>
                    <a:pt x="600" y="285"/>
                    <a:pt x="600" y="283"/>
                  </a:cubicBezTo>
                  <a:cubicBezTo>
                    <a:pt x="600" y="282"/>
                    <a:pt x="598" y="281"/>
                    <a:pt x="601" y="279"/>
                  </a:cubicBezTo>
                  <a:cubicBezTo>
                    <a:pt x="603" y="278"/>
                    <a:pt x="604" y="278"/>
                    <a:pt x="607" y="276"/>
                  </a:cubicBezTo>
                  <a:cubicBezTo>
                    <a:pt x="611" y="274"/>
                    <a:pt x="620" y="271"/>
                    <a:pt x="620" y="273"/>
                  </a:cubicBezTo>
                  <a:cubicBezTo>
                    <a:pt x="619" y="274"/>
                    <a:pt x="619" y="276"/>
                    <a:pt x="621" y="274"/>
                  </a:cubicBezTo>
                  <a:cubicBezTo>
                    <a:pt x="624" y="273"/>
                    <a:pt x="627" y="272"/>
                    <a:pt x="626" y="269"/>
                  </a:cubicBezTo>
                  <a:cubicBezTo>
                    <a:pt x="625" y="267"/>
                    <a:pt x="623" y="264"/>
                    <a:pt x="620" y="264"/>
                  </a:cubicBezTo>
                  <a:cubicBezTo>
                    <a:pt x="618" y="265"/>
                    <a:pt x="613" y="265"/>
                    <a:pt x="609" y="263"/>
                  </a:cubicBezTo>
                  <a:cubicBezTo>
                    <a:pt x="605" y="260"/>
                    <a:pt x="604" y="259"/>
                    <a:pt x="601" y="261"/>
                  </a:cubicBezTo>
                  <a:cubicBezTo>
                    <a:pt x="598" y="262"/>
                    <a:pt x="592" y="268"/>
                    <a:pt x="588" y="269"/>
                  </a:cubicBezTo>
                  <a:cubicBezTo>
                    <a:pt x="583" y="270"/>
                    <a:pt x="579" y="269"/>
                    <a:pt x="578" y="267"/>
                  </a:cubicBezTo>
                  <a:cubicBezTo>
                    <a:pt x="577" y="266"/>
                    <a:pt x="580" y="261"/>
                    <a:pt x="579" y="259"/>
                  </a:cubicBezTo>
                  <a:cubicBezTo>
                    <a:pt x="578" y="257"/>
                    <a:pt x="575" y="255"/>
                    <a:pt x="570" y="255"/>
                  </a:cubicBezTo>
                  <a:cubicBezTo>
                    <a:pt x="565" y="255"/>
                    <a:pt x="559" y="250"/>
                    <a:pt x="559" y="246"/>
                  </a:cubicBezTo>
                  <a:cubicBezTo>
                    <a:pt x="559" y="242"/>
                    <a:pt x="563" y="238"/>
                    <a:pt x="565" y="239"/>
                  </a:cubicBezTo>
                  <a:cubicBezTo>
                    <a:pt x="568" y="239"/>
                    <a:pt x="569" y="240"/>
                    <a:pt x="573" y="239"/>
                  </a:cubicBezTo>
                  <a:cubicBezTo>
                    <a:pt x="576" y="238"/>
                    <a:pt x="577" y="238"/>
                    <a:pt x="581" y="235"/>
                  </a:cubicBezTo>
                  <a:cubicBezTo>
                    <a:pt x="584" y="231"/>
                    <a:pt x="588" y="227"/>
                    <a:pt x="591" y="226"/>
                  </a:cubicBezTo>
                  <a:cubicBezTo>
                    <a:pt x="595" y="224"/>
                    <a:pt x="600" y="216"/>
                    <a:pt x="603" y="215"/>
                  </a:cubicBezTo>
                  <a:cubicBezTo>
                    <a:pt x="606" y="213"/>
                    <a:pt x="607" y="211"/>
                    <a:pt x="612" y="213"/>
                  </a:cubicBezTo>
                  <a:cubicBezTo>
                    <a:pt x="617" y="214"/>
                    <a:pt x="622" y="214"/>
                    <a:pt x="620" y="217"/>
                  </a:cubicBezTo>
                  <a:cubicBezTo>
                    <a:pt x="619" y="220"/>
                    <a:pt x="616" y="227"/>
                    <a:pt x="613" y="228"/>
                  </a:cubicBezTo>
                  <a:cubicBezTo>
                    <a:pt x="611" y="229"/>
                    <a:pt x="605" y="234"/>
                    <a:pt x="608" y="234"/>
                  </a:cubicBezTo>
                  <a:cubicBezTo>
                    <a:pt x="612" y="234"/>
                    <a:pt x="613" y="235"/>
                    <a:pt x="615" y="235"/>
                  </a:cubicBezTo>
                  <a:cubicBezTo>
                    <a:pt x="617" y="234"/>
                    <a:pt x="615" y="235"/>
                    <a:pt x="614" y="236"/>
                  </a:cubicBezTo>
                  <a:cubicBezTo>
                    <a:pt x="612" y="237"/>
                    <a:pt x="609" y="241"/>
                    <a:pt x="608" y="243"/>
                  </a:cubicBezTo>
                  <a:cubicBezTo>
                    <a:pt x="607" y="244"/>
                    <a:pt x="607" y="245"/>
                    <a:pt x="609" y="244"/>
                  </a:cubicBezTo>
                  <a:cubicBezTo>
                    <a:pt x="611" y="243"/>
                    <a:pt x="614" y="241"/>
                    <a:pt x="616" y="239"/>
                  </a:cubicBezTo>
                  <a:cubicBezTo>
                    <a:pt x="619" y="238"/>
                    <a:pt x="623" y="234"/>
                    <a:pt x="627" y="232"/>
                  </a:cubicBezTo>
                  <a:cubicBezTo>
                    <a:pt x="631" y="230"/>
                    <a:pt x="639" y="227"/>
                    <a:pt x="645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50" y="220"/>
                    <a:pt x="665" y="215"/>
                    <a:pt x="668" y="213"/>
                  </a:cubicBezTo>
                  <a:cubicBezTo>
                    <a:pt x="671" y="211"/>
                    <a:pt x="679" y="200"/>
                    <a:pt x="679" y="200"/>
                  </a:cubicBezTo>
                  <a:cubicBezTo>
                    <a:pt x="680" y="200"/>
                    <a:pt x="683" y="199"/>
                    <a:pt x="687" y="203"/>
                  </a:cubicBezTo>
                  <a:cubicBezTo>
                    <a:pt x="692" y="206"/>
                    <a:pt x="698" y="203"/>
                    <a:pt x="700" y="203"/>
                  </a:cubicBezTo>
                  <a:cubicBezTo>
                    <a:pt x="701" y="202"/>
                    <a:pt x="700" y="198"/>
                    <a:pt x="698" y="195"/>
                  </a:cubicBezTo>
                  <a:cubicBezTo>
                    <a:pt x="697" y="193"/>
                    <a:pt x="709" y="192"/>
                    <a:pt x="711" y="192"/>
                  </a:cubicBezTo>
                  <a:cubicBezTo>
                    <a:pt x="713" y="192"/>
                    <a:pt x="713" y="187"/>
                    <a:pt x="716" y="188"/>
                  </a:cubicBezTo>
                  <a:cubicBezTo>
                    <a:pt x="719" y="188"/>
                    <a:pt x="719" y="187"/>
                    <a:pt x="720" y="185"/>
                  </a:cubicBezTo>
                  <a:cubicBezTo>
                    <a:pt x="722" y="182"/>
                    <a:pt x="720" y="180"/>
                    <a:pt x="723" y="179"/>
                  </a:cubicBezTo>
                  <a:cubicBezTo>
                    <a:pt x="726" y="178"/>
                    <a:pt x="731" y="186"/>
                    <a:pt x="731" y="186"/>
                  </a:cubicBezTo>
                  <a:cubicBezTo>
                    <a:pt x="731" y="186"/>
                    <a:pt x="731" y="186"/>
                    <a:pt x="731" y="186"/>
                  </a:cubicBezTo>
                  <a:cubicBezTo>
                    <a:pt x="731" y="181"/>
                    <a:pt x="735" y="180"/>
                    <a:pt x="738" y="179"/>
                  </a:cubicBezTo>
                  <a:cubicBezTo>
                    <a:pt x="741" y="177"/>
                    <a:pt x="739" y="172"/>
                    <a:pt x="740" y="169"/>
                  </a:cubicBezTo>
                  <a:cubicBezTo>
                    <a:pt x="741" y="165"/>
                    <a:pt x="740" y="161"/>
                    <a:pt x="738" y="156"/>
                  </a:cubicBezTo>
                  <a:cubicBezTo>
                    <a:pt x="736" y="151"/>
                    <a:pt x="735" y="149"/>
                    <a:pt x="738" y="149"/>
                  </a:cubicBezTo>
                  <a:cubicBezTo>
                    <a:pt x="740" y="149"/>
                    <a:pt x="747" y="143"/>
                    <a:pt x="749" y="142"/>
                  </a:cubicBezTo>
                  <a:cubicBezTo>
                    <a:pt x="750" y="141"/>
                    <a:pt x="756" y="144"/>
                    <a:pt x="759" y="146"/>
                  </a:cubicBezTo>
                  <a:cubicBezTo>
                    <a:pt x="762" y="148"/>
                    <a:pt x="764" y="144"/>
                    <a:pt x="765" y="141"/>
                  </a:cubicBezTo>
                  <a:cubicBezTo>
                    <a:pt x="766" y="137"/>
                    <a:pt x="772" y="132"/>
                    <a:pt x="774" y="127"/>
                  </a:cubicBezTo>
                  <a:cubicBezTo>
                    <a:pt x="775" y="123"/>
                    <a:pt x="778" y="113"/>
                    <a:pt x="780" y="111"/>
                  </a:cubicBezTo>
                  <a:cubicBezTo>
                    <a:pt x="782" y="108"/>
                    <a:pt x="785" y="105"/>
                    <a:pt x="787" y="104"/>
                  </a:cubicBezTo>
                  <a:cubicBezTo>
                    <a:pt x="788" y="102"/>
                    <a:pt x="785" y="97"/>
                    <a:pt x="785" y="95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0" name="Freeform 810"/>
            <p:cNvSpPr>
              <a:spLocks/>
            </p:cNvSpPr>
            <p:nvPr/>
          </p:nvSpPr>
          <p:spPr bwMode="auto">
            <a:xfrm>
              <a:off x="3013075" y="3296245"/>
              <a:ext cx="782638" cy="336550"/>
            </a:xfrm>
            <a:custGeom>
              <a:avLst/>
              <a:gdLst/>
              <a:ahLst/>
              <a:cxnLst>
                <a:cxn ang="0">
                  <a:pos x="2" y="58"/>
                </a:cxn>
                <a:cxn ang="0">
                  <a:pos x="32" y="80"/>
                </a:cxn>
                <a:cxn ang="0">
                  <a:pos x="38" y="98"/>
                </a:cxn>
                <a:cxn ang="0">
                  <a:pos x="36" y="110"/>
                </a:cxn>
                <a:cxn ang="0">
                  <a:pos x="67" y="120"/>
                </a:cxn>
                <a:cxn ang="0">
                  <a:pos x="95" y="143"/>
                </a:cxn>
                <a:cxn ang="0">
                  <a:pos x="124" y="158"/>
                </a:cxn>
                <a:cxn ang="0">
                  <a:pos x="166" y="158"/>
                </a:cxn>
                <a:cxn ang="0">
                  <a:pos x="192" y="171"/>
                </a:cxn>
                <a:cxn ang="0">
                  <a:pos x="210" y="175"/>
                </a:cxn>
                <a:cxn ang="0">
                  <a:pos x="272" y="162"/>
                </a:cxn>
                <a:cxn ang="0">
                  <a:pos x="303" y="139"/>
                </a:cxn>
                <a:cxn ang="0">
                  <a:pos x="305" y="119"/>
                </a:cxn>
                <a:cxn ang="0">
                  <a:pos x="337" y="115"/>
                </a:cxn>
                <a:cxn ang="0">
                  <a:pos x="361" y="107"/>
                </a:cxn>
                <a:cxn ang="0">
                  <a:pos x="394" y="92"/>
                </a:cxn>
                <a:cxn ang="0">
                  <a:pos x="397" y="77"/>
                </a:cxn>
                <a:cxn ang="0">
                  <a:pos x="375" y="75"/>
                </a:cxn>
                <a:cxn ang="0">
                  <a:pos x="356" y="75"/>
                </a:cxn>
                <a:cxn ang="0">
                  <a:pos x="354" y="64"/>
                </a:cxn>
                <a:cxn ang="0">
                  <a:pos x="361" y="35"/>
                </a:cxn>
                <a:cxn ang="0">
                  <a:pos x="332" y="34"/>
                </a:cxn>
                <a:cxn ang="0">
                  <a:pos x="285" y="51"/>
                </a:cxn>
                <a:cxn ang="0">
                  <a:pos x="253" y="41"/>
                </a:cxn>
                <a:cxn ang="0">
                  <a:pos x="234" y="32"/>
                </a:cxn>
                <a:cxn ang="0">
                  <a:pos x="199" y="34"/>
                </a:cxn>
                <a:cxn ang="0">
                  <a:pos x="177" y="17"/>
                </a:cxn>
                <a:cxn ang="0">
                  <a:pos x="158" y="7"/>
                </a:cxn>
                <a:cxn ang="0">
                  <a:pos x="135" y="1"/>
                </a:cxn>
                <a:cxn ang="0">
                  <a:pos x="124" y="30"/>
                </a:cxn>
                <a:cxn ang="0">
                  <a:pos x="101" y="37"/>
                </a:cxn>
                <a:cxn ang="0">
                  <a:pos x="81" y="33"/>
                </a:cxn>
                <a:cxn ang="0">
                  <a:pos x="59" y="22"/>
                </a:cxn>
                <a:cxn ang="0">
                  <a:pos x="24" y="39"/>
                </a:cxn>
                <a:cxn ang="0">
                  <a:pos x="0" y="49"/>
                </a:cxn>
              </a:cxnLst>
              <a:rect l="0" t="0" r="r" b="b"/>
              <a:pathLst>
                <a:path w="410" h="176">
                  <a:moveTo>
                    <a:pt x="0" y="49"/>
                  </a:moveTo>
                  <a:cubicBezTo>
                    <a:pt x="0" y="49"/>
                    <a:pt x="0" y="52"/>
                    <a:pt x="2" y="58"/>
                  </a:cubicBezTo>
                  <a:cubicBezTo>
                    <a:pt x="5" y="64"/>
                    <a:pt x="16" y="68"/>
                    <a:pt x="21" y="70"/>
                  </a:cubicBezTo>
                  <a:cubicBezTo>
                    <a:pt x="27" y="72"/>
                    <a:pt x="30" y="75"/>
                    <a:pt x="32" y="80"/>
                  </a:cubicBezTo>
                  <a:cubicBezTo>
                    <a:pt x="35" y="84"/>
                    <a:pt x="37" y="90"/>
                    <a:pt x="39" y="92"/>
                  </a:cubicBezTo>
                  <a:cubicBezTo>
                    <a:pt x="41" y="95"/>
                    <a:pt x="38" y="97"/>
                    <a:pt x="38" y="98"/>
                  </a:cubicBezTo>
                  <a:cubicBezTo>
                    <a:pt x="38" y="99"/>
                    <a:pt x="38" y="100"/>
                    <a:pt x="39" y="102"/>
                  </a:cubicBezTo>
                  <a:cubicBezTo>
                    <a:pt x="40" y="104"/>
                    <a:pt x="38" y="107"/>
                    <a:pt x="36" y="110"/>
                  </a:cubicBezTo>
                  <a:cubicBezTo>
                    <a:pt x="34" y="114"/>
                    <a:pt x="39" y="115"/>
                    <a:pt x="44" y="117"/>
                  </a:cubicBezTo>
                  <a:cubicBezTo>
                    <a:pt x="50" y="120"/>
                    <a:pt x="61" y="119"/>
                    <a:pt x="67" y="120"/>
                  </a:cubicBezTo>
                  <a:cubicBezTo>
                    <a:pt x="72" y="121"/>
                    <a:pt x="80" y="129"/>
                    <a:pt x="81" y="131"/>
                  </a:cubicBezTo>
                  <a:cubicBezTo>
                    <a:pt x="83" y="132"/>
                    <a:pt x="91" y="136"/>
                    <a:pt x="95" y="143"/>
                  </a:cubicBezTo>
                  <a:cubicBezTo>
                    <a:pt x="98" y="150"/>
                    <a:pt x="101" y="153"/>
                    <a:pt x="103" y="155"/>
                  </a:cubicBezTo>
                  <a:cubicBezTo>
                    <a:pt x="104" y="158"/>
                    <a:pt x="117" y="157"/>
                    <a:pt x="124" y="158"/>
                  </a:cubicBezTo>
                  <a:cubicBezTo>
                    <a:pt x="131" y="158"/>
                    <a:pt x="145" y="156"/>
                    <a:pt x="147" y="156"/>
                  </a:cubicBezTo>
                  <a:cubicBezTo>
                    <a:pt x="149" y="156"/>
                    <a:pt x="163" y="158"/>
                    <a:pt x="166" y="158"/>
                  </a:cubicBezTo>
                  <a:cubicBezTo>
                    <a:pt x="169" y="159"/>
                    <a:pt x="173" y="164"/>
                    <a:pt x="177" y="166"/>
                  </a:cubicBezTo>
                  <a:cubicBezTo>
                    <a:pt x="180" y="168"/>
                    <a:pt x="186" y="168"/>
                    <a:pt x="192" y="171"/>
                  </a:cubicBezTo>
                  <a:cubicBezTo>
                    <a:pt x="198" y="173"/>
                    <a:pt x="200" y="171"/>
                    <a:pt x="203" y="171"/>
                  </a:cubicBezTo>
                  <a:cubicBezTo>
                    <a:pt x="205" y="171"/>
                    <a:pt x="208" y="174"/>
                    <a:pt x="210" y="175"/>
                  </a:cubicBezTo>
                  <a:cubicBezTo>
                    <a:pt x="212" y="175"/>
                    <a:pt x="211" y="176"/>
                    <a:pt x="224" y="169"/>
                  </a:cubicBezTo>
                  <a:cubicBezTo>
                    <a:pt x="237" y="161"/>
                    <a:pt x="259" y="163"/>
                    <a:pt x="272" y="162"/>
                  </a:cubicBezTo>
                  <a:cubicBezTo>
                    <a:pt x="284" y="161"/>
                    <a:pt x="288" y="148"/>
                    <a:pt x="292" y="146"/>
                  </a:cubicBezTo>
                  <a:cubicBezTo>
                    <a:pt x="297" y="143"/>
                    <a:pt x="303" y="141"/>
                    <a:pt x="303" y="139"/>
                  </a:cubicBezTo>
                  <a:cubicBezTo>
                    <a:pt x="303" y="137"/>
                    <a:pt x="298" y="133"/>
                    <a:pt x="297" y="130"/>
                  </a:cubicBezTo>
                  <a:cubicBezTo>
                    <a:pt x="297" y="127"/>
                    <a:pt x="300" y="120"/>
                    <a:pt x="305" y="119"/>
                  </a:cubicBezTo>
                  <a:cubicBezTo>
                    <a:pt x="310" y="118"/>
                    <a:pt x="316" y="123"/>
                    <a:pt x="322" y="124"/>
                  </a:cubicBezTo>
                  <a:cubicBezTo>
                    <a:pt x="328" y="125"/>
                    <a:pt x="335" y="117"/>
                    <a:pt x="337" y="115"/>
                  </a:cubicBezTo>
                  <a:cubicBezTo>
                    <a:pt x="340" y="113"/>
                    <a:pt x="346" y="114"/>
                    <a:pt x="349" y="114"/>
                  </a:cubicBezTo>
                  <a:cubicBezTo>
                    <a:pt x="353" y="114"/>
                    <a:pt x="358" y="109"/>
                    <a:pt x="361" y="107"/>
                  </a:cubicBezTo>
                  <a:cubicBezTo>
                    <a:pt x="363" y="105"/>
                    <a:pt x="363" y="100"/>
                    <a:pt x="365" y="98"/>
                  </a:cubicBezTo>
                  <a:cubicBezTo>
                    <a:pt x="368" y="97"/>
                    <a:pt x="389" y="92"/>
                    <a:pt x="394" y="92"/>
                  </a:cubicBezTo>
                  <a:cubicBezTo>
                    <a:pt x="400" y="92"/>
                    <a:pt x="405" y="94"/>
                    <a:pt x="407" y="94"/>
                  </a:cubicBezTo>
                  <a:cubicBezTo>
                    <a:pt x="410" y="94"/>
                    <a:pt x="403" y="83"/>
                    <a:pt x="397" y="77"/>
                  </a:cubicBezTo>
                  <a:cubicBezTo>
                    <a:pt x="392" y="71"/>
                    <a:pt x="387" y="71"/>
                    <a:pt x="383" y="71"/>
                  </a:cubicBezTo>
                  <a:cubicBezTo>
                    <a:pt x="380" y="71"/>
                    <a:pt x="377" y="74"/>
                    <a:pt x="375" y="75"/>
                  </a:cubicBezTo>
                  <a:cubicBezTo>
                    <a:pt x="373" y="77"/>
                    <a:pt x="371" y="74"/>
                    <a:pt x="364" y="73"/>
                  </a:cubicBezTo>
                  <a:cubicBezTo>
                    <a:pt x="358" y="71"/>
                    <a:pt x="358" y="74"/>
                    <a:pt x="356" y="75"/>
                  </a:cubicBezTo>
                  <a:cubicBezTo>
                    <a:pt x="355" y="76"/>
                    <a:pt x="352" y="73"/>
                    <a:pt x="352" y="71"/>
                  </a:cubicBezTo>
                  <a:cubicBezTo>
                    <a:pt x="351" y="69"/>
                    <a:pt x="354" y="67"/>
                    <a:pt x="354" y="64"/>
                  </a:cubicBezTo>
                  <a:cubicBezTo>
                    <a:pt x="355" y="62"/>
                    <a:pt x="366" y="38"/>
                    <a:pt x="366" y="38"/>
                  </a:cubicBezTo>
                  <a:cubicBezTo>
                    <a:pt x="364" y="37"/>
                    <a:pt x="362" y="36"/>
                    <a:pt x="361" y="35"/>
                  </a:cubicBezTo>
                  <a:cubicBezTo>
                    <a:pt x="357" y="33"/>
                    <a:pt x="354" y="39"/>
                    <a:pt x="348" y="37"/>
                  </a:cubicBezTo>
                  <a:cubicBezTo>
                    <a:pt x="343" y="35"/>
                    <a:pt x="336" y="32"/>
                    <a:pt x="332" y="34"/>
                  </a:cubicBezTo>
                  <a:cubicBezTo>
                    <a:pt x="328" y="35"/>
                    <a:pt x="321" y="41"/>
                    <a:pt x="315" y="43"/>
                  </a:cubicBezTo>
                  <a:cubicBezTo>
                    <a:pt x="309" y="45"/>
                    <a:pt x="289" y="51"/>
                    <a:pt x="285" y="51"/>
                  </a:cubicBezTo>
                  <a:cubicBezTo>
                    <a:pt x="281" y="51"/>
                    <a:pt x="273" y="48"/>
                    <a:pt x="268" y="48"/>
                  </a:cubicBezTo>
                  <a:cubicBezTo>
                    <a:pt x="264" y="48"/>
                    <a:pt x="255" y="43"/>
                    <a:pt x="253" y="41"/>
                  </a:cubicBezTo>
                  <a:cubicBezTo>
                    <a:pt x="251" y="39"/>
                    <a:pt x="249" y="37"/>
                    <a:pt x="244" y="37"/>
                  </a:cubicBezTo>
                  <a:cubicBezTo>
                    <a:pt x="240" y="37"/>
                    <a:pt x="236" y="32"/>
                    <a:pt x="234" y="32"/>
                  </a:cubicBezTo>
                  <a:cubicBezTo>
                    <a:pt x="232" y="32"/>
                    <a:pt x="225" y="29"/>
                    <a:pt x="219" y="29"/>
                  </a:cubicBezTo>
                  <a:cubicBezTo>
                    <a:pt x="212" y="28"/>
                    <a:pt x="203" y="33"/>
                    <a:pt x="199" y="34"/>
                  </a:cubicBezTo>
                  <a:cubicBezTo>
                    <a:pt x="195" y="34"/>
                    <a:pt x="189" y="31"/>
                    <a:pt x="184" y="29"/>
                  </a:cubicBezTo>
                  <a:cubicBezTo>
                    <a:pt x="178" y="28"/>
                    <a:pt x="177" y="21"/>
                    <a:pt x="177" y="17"/>
                  </a:cubicBezTo>
                  <a:cubicBezTo>
                    <a:pt x="176" y="14"/>
                    <a:pt x="175" y="14"/>
                    <a:pt x="171" y="12"/>
                  </a:cubicBezTo>
                  <a:cubicBezTo>
                    <a:pt x="167" y="10"/>
                    <a:pt x="162" y="8"/>
                    <a:pt x="158" y="7"/>
                  </a:cubicBezTo>
                  <a:cubicBezTo>
                    <a:pt x="153" y="5"/>
                    <a:pt x="149" y="7"/>
                    <a:pt x="145" y="5"/>
                  </a:cubicBezTo>
                  <a:cubicBezTo>
                    <a:pt x="142" y="3"/>
                    <a:pt x="137" y="0"/>
                    <a:pt x="135" y="1"/>
                  </a:cubicBezTo>
                  <a:cubicBezTo>
                    <a:pt x="132" y="1"/>
                    <a:pt x="119" y="13"/>
                    <a:pt x="119" y="16"/>
                  </a:cubicBezTo>
                  <a:cubicBezTo>
                    <a:pt x="118" y="19"/>
                    <a:pt x="123" y="27"/>
                    <a:pt x="124" y="30"/>
                  </a:cubicBezTo>
                  <a:cubicBezTo>
                    <a:pt x="125" y="33"/>
                    <a:pt x="118" y="37"/>
                    <a:pt x="115" y="40"/>
                  </a:cubicBezTo>
                  <a:cubicBezTo>
                    <a:pt x="112" y="43"/>
                    <a:pt x="106" y="40"/>
                    <a:pt x="101" y="37"/>
                  </a:cubicBezTo>
                  <a:cubicBezTo>
                    <a:pt x="96" y="33"/>
                    <a:pt x="95" y="36"/>
                    <a:pt x="91" y="36"/>
                  </a:cubicBezTo>
                  <a:cubicBezTo>
                    <a:pt x="87" y="36"/>
                    <a:pt x="84" y="34"/>
                    <a:pt x="81" y="33"/>
                  </a:cubicBezTo>
                  <a:cubicBezTo>
                    <a:pt x="79" y="32"/>
                    <a:pt x="80" y="27"/>
                    <a:pt x="75" y="26"/>
                  </a:cubicBezTo>
                  <a:cubicBezTo>
                    <a:pt x="71" y="24"/>
                    <a:pt x="62" y="23"/>
                    <a:pt x="59" y="22"/>
                  </a:cubicBezTo>
                  <a:cubicBezTo>
                    <a:pt x="55" y="21"/>
                    <a:pt x="45" y="27"/>
                    <a:pt x="40" y="29"/>
                  </a:cubicBezTo>
                  <a:cubicBezTo>
                    <a:pt x="36" y="32"/>
                    <a:pt x="27" y="35"/>
                    <a:pt x="24" y="39"/>
                  </a:cubicBezTo>
                  <a:cubicBezTo>
                    <a:pt x="21" y="42"/>
                    <a:pt x="10" y="44"/>
                    <a:pt x="7" y="46"/>
                  </a:cubicBezTo>
                  <a:cubicBezTo>
                    <a:pt x="5" y="47"/>
                    <a:pt x="3" y="49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1" name="Freeform 811"/>
            <p:cNvSpPr>
              <a:spLocks/>
            </p:cNvSpPr>
            <p:nvPr/>
          </p:nvSpPr>
          <p:spPr bwMode="auto">
            <a:xfrm>
              <a:off x="1114425" y="2640608"/>
              <a:ext cx="314325" cy="539750"/>
            </a:xfrm>
            <a:custGeom>
              <a:avLst/>
              <a:gdLst/>
              <a:ahLst/>
              <a:cxnLst>
                <a:cxn ang="0">
                  <a:pos x="162" y="54"/>
                </a:cxn>
                <a:cxn ang="0">
                  <a:pos x="160" y="40"/>
                </a:cxn>
                <a:cxn ang="0">
                  <a:pos x="154" y="21"/>
                </a:cxn>
                <a:cxn ang="0">
                  <a:pos x="120" y="0"/>
                </a:cxn>
                <a:cxn ang="0">
                  <a:pos x="114" y="1"/>
                </a:cxn>
                <a:cxn ang="0">
                  <a:pos x="111" y="16"/>
                </a:cxn>
                <a:cxn ang="0">
                  <a:pos x="89" y="24"/>
                </a:cxn>
                <a:cxn ang="0">
                  <a:pos x="68" y="33"/>
                </a:cxn>
                <a:cxn ang="0">
                  <a:pos x="66" y="46"/>
                </a:cxn>
                <a:cxn ang="0">
                  <a:pos x="51" y="66"/>
                </a:cxn>
                <a:cxn ang="0">
                  <a:pos x="37" y="93"/>
                </a:cxn>
                <a:cxn ang="0">
                  <a:pos x="38" y="108"/>
                </a:cxn>
                <a:cxn ang="0">
                  <a:pos x="18" y="117"/>
                </a:cxn>
                <a:cxn ang="0">
                  <a:pos x="14" y="138"/>
                </a:cxn>
                <a:cxn ang="0">
                  <a:pos x="14" y="161"/>
                </a:cxn>
                <a:cxn ang="0">
                  <a:pos x="21" y="173"/>
                </a:cxn>
                <a:cxn ang="0">
                  <a:pos x="18" y="195"/>
                </a:cxn>
                <a:cxn ang="0">
                  <a:pos x="7" y="216"/>
                </a:cxn>
                <a:cxn ang="0">
                  <a:pos x="0" y="215"/>
                </a:cxn>
                <a:cxn ang="0">
                  <a:pos x="9" y="230"/>
                </a:cxn>
                <a:cxn ang="0">
                  <a:pos x="16" y="253"/>
                </a:cxn>
                <a:cxn ang="0">
                  <a:pos x="22" y="267"/>
                </a:cxn>
                <a:cxn ang="0">
                  <a:pos x="28" y="280"/>
                </a:cxn>
                <a:cxn ang="0">
                  <a:pos x="43" y="269"/>
                </a:cxn>
                <a:cxn ang="0">
                  <a:pos x="60" y="267"/>
                </a:cxn>
                <a:cxn ang="0">
                  <a:pos x="70" y="237"/>
                </a:cxn>
                <a:cxn ang="0">
                  <a:pos x="69" y="221"/>
                </a:cxn>
                <a:cxn ang="0">
                  <a:pos x="84" y="212"/>
                </a:cxn>
                <a:cxn ang="0">
                  <a:pos x="91" y="206"/>
                </a:cxn>
                <a:cxn ang="0">
                  <a:pos x="97" y="195"/>
                </a:cxn>
                <a:cxn ang="0">
                  <a:pos x="76" y="176"/>
                </a:cxn>
                <a:cxn ang="0">
                  <a:pos x="79" y="148"/>
                </a:cxn>
                <a:cxn ang="0">
                  <a:pos x="89" y="134"/>
                </a:cxn>
                <a:cxn ang="0">
                  <a:pos x="115" y="117"/>
                </a:cxn>
                <a:cxn ang="0">
                  <a:pos x="130" y="102"/>
                </a:cxn>
                <a:cxn ang="0">
                  <a:pos x="127" y="91"/>
                </a:cxn>
                <a:cxn ang="0">
                  <a:pos x="136" y="79"/>
                </a:cxn>
                <a:cxn ang="0">
                  <a:pos x="152" y="72"/>
                </a:cxn>
                <a:cxn ang="0">
                  <a:pos x="165" y="73"/>
                </a:cxn>
                <a:cxn ang="0">
                  <a:pos x="159" y="65"/>
                </a:cxn>
              </a:cxnLst>
              <a:rect l="0" t="0" r="r" b="b"/>
              <a:pathLst>
                <a:path w="165" h="283">
                  <a:moveTo>
                    <a:pt x="159" y="65"/>
                  </a:moveTo>
                  <a:cubicBezTo>
                    <a:pt x="158" y="62"/>
                    <a:pt x="161" y="56"/>
                    <a:pt x="162" y="54"/>
                  </a:cubicBezTo>
                  <a:cubicBezTo>
                    <a:pt x="163" y="53"/>
                    <a:pt x="160" y="49"/>
                    <a:pt x="159" y="47"/>
                  </a:cubicBezTo>
                  <a:cubicBezTo>
                    <a:pt x="158" y="45"/>
                    <a:pt x="159" y="43"/>
                    <a:pt x="160" y="40"/>
                  </a:cubicBezTo>
                  <a:cubicBezTo>
                    <a:pt x="161" y="36"/>
                    <a:pt x="155" y="32"/>
                    <a:pt x="156" y="30"/>
                  </a:cubicBezTo>
                  <a:cubicBezTo>
                    <a:pt x="158" y="28"/>
                    <a:pt x="156" y="25"/>
                    <a:pt x="154" y="21"/>
                  </a:cubicBezTo>
                  <a:cubicBezTo>
                    <a:pt x="152" y="17"/>
                    <a:pt x="143" y="14"/>
                    <a:pt x="139" y="14"/>
                  </a:cubicBezTo>
                  <a:cubicBezTo>
                    <a:pt x="136" y="14"/>
                    <a:pt x="126" y="5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8" y="0"/>
                    <a:pt x="114" y="1"/>
                    <a:pt x="114" y="1"/>
                  </a:cubicBezTo>
                  <a:cubicBezTo>
                    <a:pt x="114" y="1"/>
                    <a:pt x="115" y="6"/>
                    <a:pt x="115" y="8"/>
                  </a:cubicBezTo>
                  <a:cubicBezTo>
                    <a:pt x="115" y="10"/>
                    <a:pt x="113" y="16"/>
                    <a:pt x="111" y="16"/>
                  </a:cubicBezTo>
                  <a:cubicBezTo>
                    <a:pt x="109" y="16"/>
                    <a:pt x="90" y="12"/>
                    <a:pt x="90" y="12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4"/>
                    <a:pt x="78" y="22"/>
                    <a:pt x="75" y="24"/>
                  </a:cubicBezTo>
                  <a:cubicBezTo>
                    <a:pt x="72" y="26"/>
                    <a:pt x="71" y="31"/>
                    <a:pt x="68" y="33"/>
                  </a:cubicBezTo>
                  <a:cubicBezTo>
                    <a:pt x="66" y="36"/>
                    <a:pt x="63" y="37"/>
                    <a:pt x="64" y="40"/>
                  </a:cubicBezTo>
                  <a:cubicBezTo>
                    <a:pt x="65" y="42"/>
                    <a:pt x="67" y="46"/>
                    <a:pt x="66" y="46"/>
                  </a:cubicBezTo>
                  <a:cubicBezTo>
                    <a:pt x="64" y="47"/>
                    <a:pt x="54" y="57"/>
                    <a:pt x="53" y="60"/>
                  </a:cubicBezTo>
                  <a:cubicBezTo>
                    <a:pt x="52" y="64"/>
                    <a:pt x="55" y="66"/>
                    <a:pt x="51" y="66"/>
                  </a:cubicBezTo>
                  <a:cubicBezTo>
                    <a:pt x="46" y="66"/>
                    <a:pt x="44" y="69"/>
                    <a:pt x="45" y="72"/>
                  </a:cubicBezTo>
                  <a:cubicBezTo>
                    <a:pt x="45" y="74"/>
                    <a:pt x="42" y="89"/>
                    <a:pt x="37" y="93"/>
                  </a:cubicBezTo>
                  <a:cubicBezTo>
                    <a:pt x="33" y="97"/>
                    <a:pt x="33" y="99"/>
                    <a:pt x="34" y="100"/>
                  </a:cubicBezTo>
                  <a:cubicBezTo>
                    <a:pt x="34" y="101"/>
                    <a:pt x="39" y="106"/>
                    <a:pt x="38" y="108"/>
                  </a:cubicBezTo>
                  <a:cubicBezTo>
                    <a:pt x="36" y="111"/>
                    <a:pt x="36" y="112"/>
                    <a:pt x="32" y="112"/>
                  </a:cubicBezTo>
                  <a:cubicBezTo>
                    <a:pt x="29" y="111"/>
                    <a:pt x="22" y="113"/>
                    <a:pt x="18" y="117"/>
                  </a:cubicBezTo>
                  <a:cubicBezTo>
                    <a:pt x="13" y="120"/>
                    <a:pt x="12" y="123"/>
                    <a:pt x="13" y="129"/>
                  </a:cubicBezTo>
                  <a:cubicBezTo>
                    <a:pt x="14" y="134"/>
                    <a:pt x="14" y="136"/>
                    <a:pt x="14" y="138"/>
                  </a:cubicBezTo>
                  <a:cubicBezTo>
                    <a:pt x="14" y="140"/>
                    <a:pt x="17" y="147"/>
                    <a:pt x="16" y="151"/>
                  </a:cubicBezTo>
                  <a:cubicBezTo>
                    <a:pt x="15" y="154"/>
                    <a:pt x="12" y="158"/>
                    <a:pt x="14" y="161"/>
                  </a:cubicBezTo>
                  <a:cubicBezTo>
                    <a:pt x="15" y="163"/>
                    <a:pt x="19" y="164"/>
                    <a:pt x="21" y="166"/>
                  </a:cubicBezTo>
                  <a:cubicBezTo>
                    <a:pt x="23" y="168"/>
                    <a:pt x="24" y="173"/>
                    <a:pt x="21" y="173"/>
                  </a:cubicBezTo>
                  <a:cubicBezTo>
                    <a:pt x="17" y="174"/>
                    <a:pt x="16" y="178"/>
                    <a:pt x="18" y="181"/>
                  </a:cubicBezTo>
                  <a:cubicBezTo>
                    <a:pt x="20" y="184"/>
                    <a:pt x="20" y="193"/>
                    <a:pt x="18" y="195"/>
                  </a:cubicBezTo>
                  <a:cubicBezTo>
                    <a:pt x="16" y="196"/>
                    <a:pt x="11" y="197"/>
                    <a:pt x="10" y="201"/>
                  </a:cubicBezTo>
                  <a:cubicBezTo>
                    <a:pt x="9" y="205"/>
                    <a:pt x="8" y="218"/>
                    <a:pt x="7" y="216"/>
                  </a:cubicBezTo>
                  <a:cubicBezTo>
                    <a:pt x="6" y="214"/>
                    <a:pt x="3" y="21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1" y="218"/>
                    <a:pt x="2" y="217"/>
                    <a:pt x="2" y="221"/>
                  </a:cubicBezTo>
                  <a:cubicBezTo>
                    <a:pt x="2" y="224"/>
                    <a:pt x="9" y="227"/>
                    <a:pt x="9" y="230"/>
                  </a:cubicBezTo>
                  <a:cubicBezTo>
                    <a:pt x="10" y="233"/>
                    <a:pt x="8" y="233"/>
                    <a:pt x="9" y="236"/>
                  </a:cubicBezTo>
                  <a:cubicBezTo>
                    <a:pt x="11" y="239"/>
                    <a:pt x="15" y="252"/>
                    <a:pt x="16" y="253"/>
                  </a:cubicBezTo>
                  <a:cubicBezTo>
                    <a:pt x="18" y="254"/>
                    <a:pt x="23" y="257"/>
                    <a:pt x="22" y="259"/>
                  </a:cubicBezTo>
                  <a:cubicBezTo>
                    <a:pt x="22" y="261"/>
                    <a:pt x="21" y="266"/>
                    <a:pt x="22" y="267"/>
                  </a:cubicBezTo>
                  <a:cubicBezTo>
                    <a:pt x="22" y="269"/>
                    <a:pt x="23" y="273"/>
                    <a:pt x="24" y="275"/>
                  </a:cubicBezTo>
                  <a:cubicBezTo>
                    <a:pt x="25" y="278"/>
                    <a:pt x="22" y="280"/>
                    <a:pt x="28" y="280"/>
                  </a:cubicBezTo>
                  <a:cubicBezTo>
                    <a:pt x="33" y="280"/>
                    <a:pt x="41" y="283"/>
                    <a:pt x="40" y="279"/>
                  </a:cubicBezTo>
                  <a:cubicBezTo>
                    <a:pt x="39" y="275"/>
                    <a:pt x="39" y="270"/>
                    <a:pt x="43" y="269"/>
                  </a:cubicBezTo>
                  <a:cubicBezTo>
                    <a:pt x="46" y="269"/>
                    <a:pt x="46" y="267"/>
                    <a:pt x="50" y="267"/>
                  </a:cubicBezTo>
                  <a:cubicBezTo>
                    <a:pt x="53" y="267"/>
                    <a:pt x="58" y="270"/>
                    <a:pt x="60" y="267"/>
                  </a:cubicBezTo>
                  <a:cubicBezTo>
                    <a:pt x="63" y="265"/>
                    <a:pt x="63" y="262"/>
                    <a:pt x="64" y="260"/>
                  </a:cubicBezTo>
                  <a:cubicBezTo>
                    <a:pt x="66" y="257"/>
                    <a:pt x="70" y="241"/>
                    <a:pt x="70" y="237"/>
                  </a:cubicBezTo>
                  <a:cubicBezTo>
                    <a:pt x="70" y="233"/>
                    <a:pt x="70" y="229"/>
                    <a:pt x="69" y="226"/>
                  </a:cubicBezTo>
                  <a:cubicBezTo>
                    <a:pt x="68" y="224"/>
                    <a:pt x="65" y="221"/>
                    <a:pt x="69" y="221"/>
                  </a:cubicBezTo>
                  <a:cubicBezTo>
                    <a:pt x="72" y="221"/>
                    <a:pt x="81" y="217"/>
                    <a:pt x="83" y="215"/>
                  </a:cubicBezTo>
                  <a:cubicBezTo>
                    <a:pt x="85" y="213"/>
                    <a:pt x="84" y="213"/>
                    <a:pt x="84" y="212"/>
                  </a:cubicBezTo>
                  <a:cubicBezTo>
                    <a:pt x="83" y="211"/>
                    <a:pt x="86" y="212"/>
                    <a:pt x="89" y="211"/>
                  </a:cubicBezTo>
                  <a:cubicBezTo>
                    <a:pt x="91" y="210"/>
                    <a:pt x="93" y="208"/>
                    <a:pt x="91" y="206"/>
                  </a:cubicBezTo>
                  <a:cubicBezTo>
                    <a:pt x="89" y="205"/>
                    <a:pt x="88" y="205"/>
                    <a:pt x="91" y="203"/>
                  </a:cubicBezTo>
                  <a:cubicBezTo>
                    <a:pt x="94" y="201"/>
                    <a:pt x="100" y="198"/>
                    <a:pt x="97" y="195"/>
                  </a:cubicBezTo>
                  <a:cubicBezTo>
                    <a:pt x="95" y="192"/>
                    <a:pt x="87" y="185"/>
                    <a:pt x="82" y="182"/>
                  </a:cubicBezTo>
                  <a:cubicBezTo>
                    <a:pt x="78" y="179"/>
                    <a:pt x="77" y="179"/>
                    <a:pt x="76" y="176"/>
                  </a:cubicBezTo>
                  <a:cubicBezTo>
                    <a:pt x="75" y="172"/>
                    <a:pt x="75" y="161"/>
                    <a:pt x="78" y="155"/>
                  </a:cubicBezTo>
                  <a:cubicBezTo>
                    <a:pt x="81" y="149"/>
                    <a:pt x="82" y="149"/>
                    <a:pt x="79" y="148"/>
                  </a:cubicBezTo>
                  <a:cubicBezTo>
                    <a:pt x="77" y="146"/>
                    <a:pt x="75" y="145"/>
                    <a:pt x="79" y="143"/>
                  </a:cubicBezTo>
                  <a:cubicBezTo>
                    <a:pt x="82" y="141"/>
                    <a:pt x="86" y="139"/>
                    <a:pt x="89" y="134"/>
                  </a:cubicBezTo>
                  <a:cubicBezTo>
                    <a:pt x="93" y="129"/>
                    <a:pt x="95" y="128"/>
                    <a:pt x="100" y="126"/>
                  </a:cubicBezTo>
                  <a:cubicBezTo>
                    <a:pt x="105" y="124"/>
                    <a:pt x="112" y="120"/>
                    <a:pt x="115" y="117"/>
                  </a:cubicBezTo>
                  <a:cubicBezTo>
                    <a:pt x="119" y="114"/>
                    <a:pt x="121" y="113"/>
                    <a:pt x="124" y="110"/>
                  </a:cubicBezTo>
                  <a:cubicBezTo>
                    <a:pt x="128" y="108"/>
                    <a:pt x="130" y="104"/>
                    <a:pt x="130" y="102"/>
                  </a:cubicBezTo>
                  <a:cubicBezTo>
                    <a:pt x="130" y="101"/>
                    <a:pt x="129" y="101"/>
                    <a:pt x="126" y="97"/>
                  </a:cubicBezTo>
                  <a:cubicBezTo>
                    <a:pt x="124" y="94"/>
                    <a:pt x="126" y="92"/>
                    <a:pt x="127" y="91"/>
                  </a:cubicBezTo>
                  <a:cubicBezTo>
                    <a:pt x="129" y="90"/>
                    <a:pt x="136" y="89"/>
                    <a:pt x="134" y="86"/>
                  </a:cubicBezTo>
                  <a:cubicBezTo>
                    <a:pt x="131" y="83"/>
                    <a:pt x="131" y="81"/>
                    <a:pt x="136" y="79"/>
                  </a:cubicBezTo>
                  <a:cubicBezTo>
                    <a:pt x="141" y="77"/>
                    <a:pt x="141" y="75"/>
                    <a:pt x="145" y="73"/>
                  </a:cubicBezTo>
                  <a:cubicBezTo>
                    <a:pt x="148" y="71"/>
                    <a:pt x="149" y="71"/>
                    <a:pt x="152" y="72"/>
                  </a:cubicBezTo>
                  <a:cubicBezTo>
                    <a:pt x="154" y="74"/>
                    <a:pt x="153" y="74"/>
                    <a:pt x="156" y="73"/>
                  </a:cubicBezTo>
                  <a:cubicBezTo>
                    <a:pt x="159" y="71"/>
                    <a:pt x="159" y="71"/>
                    <a:pt x="165" y="73"/>
                  </a:cubicBezTo>
                  <a:cubicBezTo>
                    <a:pt x="165" y="73"/>
                    <a:pt x="165" y="73"/>
                    <a:pt x="165" y="73"/>
                  </a:cubicBezTo>
                  <a:cubicBezTo>
                    <a:pt x="164" y="68"/>
                    <a:pt x="161" y="67"/>
                    <a:pt x="159" y="6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" name="Freeform 812"/>
            <p:cNvSpPr>
              <a:spLocks/>
            </p:cNvSpPr>
            <p:nvPr/>
          </p:nvSpPr>
          <p:spPr bwMode="auto">
            <a:xfrm>
              <a:off x="1343025" y="2594570"/>
              <a:ext cx="273050" cy="419100"/>
            </a:xfrm>
            <a:custGeom>
              <a:avLst/>
              <a:gdLst/>
              <a:ahLst/>
              <a:cxnLst>
                <a:cxn ang="0">
                  <a:pos x="121" y="140"/>
                </a:cxn>
                <a:cxn ang="0">
                  <a:pos x="122" y="125"/>
                </a:cxn>
                <a:cxn ang="0">
                  <a:pos x="121" y="112"/>
                </a:cxn>
                <a:cxn ang="0">
                  <a:pos x="120" y="93"/>
                </a:cxn>
                <a:cxn ang="0">
                  <a:pos x="119" y="56"/>
                </a:cxn>
                <a:cxn ang="0">
                  <a:pos x="99" y="38"/>
                </a:cxn>
                <a:cxn ang="0">
                  <a:pos x="102" y="26"/>
                </a:cxn>
                <a:cxn ang="0">
                  <a:pos x="112" y="19"/>
                </a:cxn>
                <a:cxn ang="0">
                  <a:pos x="98" y="4"/>
                </a:cxn>
                <a:cxn ang="0">
                  <a:pos x="86" y="3"/>
                </a:cxn>
                <a:cxn ang="0">
                  <a:pos x="66" y="18"/>
                </a:cxn>
                <a:cxn ang="0">
                  <a:pos x="59" y="30"/>
                </a:cxn>
                <a:cxn ang="0">
                  <a:pos x="44" y="30"/>
                </a:cxn>
                <a:cxn ang="0">
                  <a:pos x="22" y="31"/>
                </a:cxn>
                <a:cxn ang="0">
                  <a:pos x="1" y="24"/>
                </a:cxn>
                <a:cxn ang="0">
                  <a:pos x="0" y="24"/>
                </a:cxn>
                <a:cxn ang="0">
                  <a:pos x="34" y="45"/>
                </a:cxn>
                <a:cxn ang="0">
                  <a:pos x="40" y="64"/>
                </a:cxn>
                <a:cxn ang="0">
                  <a:pos x="42" y="78"/>
                </a:cxn>
                <a:cxn ang="0">
                  <a:pos x="45" y="97"/>
                </a:cxn>
                <a:cxn ang="0">
                  <a:pos x="58" y="103"/>
                </a:cxn>
                <a:cxn ang="0">
                  <a:pos x="60" y="117"/>
                </a:cxn>
                <a:cxn ang="0">
                  <a:pos x="52" y="117"/>
                </a:cxn>
                <a:cxn ang="0">
                  <a:pos x="38" y="134"/>
                </a:cxn>
                <a:cxn ang="0">
                  <a:pos x="22" y="147"/>
                </a:cxn>
                <a:cxn ang="0">
                  <a:pos x="10" y="156"/>
                </a:cxn>
                <a:cxn ang="0">
                  <a:pos x="8" y="176"/>
                </a:cxn>
                <a:cxn ang="0">
                  <a:pos x="10" y="201"/>
                </a:cxn>
                <a:cxn ang="0">
                  <a:pos x="18" y="210"/>
                </a:cxn>
                <a:cxn ang="0">
                  <a:pos x="22" y="208"/>
                </a:cxn>
                <a:cxn ang="0">
                  <a:pos x="24" y="217"/>
                </a:cxn>
                <a:cxn ang="0">
                  <a:pos x="32" y="219"/>
                </a:cxn>
                <a:cxn ang="0">
                  <a:pos x="72" y="209"/>
                </a:cxn>
                <a:cxn ang="0">
                  <a:pos x="104" y="196"/>
                </a:cxn>
                <a:cxn ang="0">
                  <a:pos x="140" y="157"/>
                </a:cxn>
              </a:cxnLst>
              <a:rect l="0" t="0" r="r" b="b"/>
              <a:pathLst>
                <a:path w="143" h="220">
                  <a:moveTo>
                    <a:pt x="140" y="157"/>
                  </a:moveTo>
                  <a:cubicBezTo>
                    <a:pt x="137" y="150"/>
                    <a:pt x="115" y="145"/>
                    <a:pt x="121" y="140"/>
                  </a:cubicBezTo>
                  <a:cubicBezTo>
                    <a:pt x="127" y="136"/>
                    <a:pt x="131" y="136"/>
                    <a:pt x="128" y="133"/>
                  </a:cubicBezTo>
                  <a:cubicBezTo>
                    <a:pt x="125" y="130"/>
                    <a:pt x="122" y="127"/>
                    <a:pt x="122" y="125"/>
                  </a:cubicBezTo>
                  <a:cubicBezTo>
                    <a:pt x="122" y="123"/>
                    <a:pt x="118" y="119"/>
                    <a:pt x="117" y="117"/>
                  </a:cubicBezTo>
                  <a:cubicBezTo>
                    <a:pt x="115" y="115"/>
                    <a:pt x="124" y="115"/>
                    <a:pt x="121" y="112"/>
                  </a:cubicBezTo>
                  <a:cubicBezTo>
                    <a:pt x="118" y="108"/>
                    <a:pt x="115" y="102"/>
                    <a:pt x="116" y="100"/>
                  </a:cubicBezTo>
                  <a:cubicBezTo>
                    <a:pt x="117" y="97"/>
                    <a:pt x="121" y="98"/>
                    <a:pt x="120" y="93"/>
                  </a:cubicBezTo>
                  <a:cubicBezTo>
                    <a:pt x="118" y="88"/>
                    <a:pt x="106" y="77"/>
                    <a:pt x="109" y="72"/>
                  </a:cubicBezTo>
                  <a:cubicBezTo>
                    <a:pt x="113" y="67"/>
                    <a:pt x="124" y="60"/>
                    <a:pt x="119" y="56"/>
                  </a:cubicBezTo>
                  <a:cubicBezTo>
                    <a:pt x="115" y="51"/>
                    <a:pt x="114" y="48"/>
                    <a:pt x="110" y="47"/>
                  </a:cubicBezTo>
                  <a:cubicBezTo>
                    <a:pt x="107" y="46"/>
                    <a:pt x="99" y="41"/>
                    <a:pt x="99" y="38"/>
                  </a:cubicBezTo>
                  <a:cubicBezTo>
                    <a:pt x="99" y="34"/>
                    <a:pt x="107" y="34"/>
                    <a:pt x="104" y="31"/>
                  </a:cubicBezTo>
                  <a:cubicBezTo>
                    <a:pt x="100" y="28"/>
                    <a:pt x="100" y="26"/>
                    <a:pt x="102" y="26"/>
                  </a:cubicBezTo>
                  <a:cubicBezTo>
                    <a:pt x="104" y="26"/>
                    <a:pt x="109" y="22"/>
                    <a:pt x="110" y="20"/>
                  </a:cubicBezTo>
                  <a:cubicBezTo>
                    <a:pt x="111" y="20"/>
                    <a:pt x="111" y="19"/>
                    <a:pt x="112" y="19"/>
                  </a:cubicBezTo>
                  <a:cubicBezTo>
                    <a:pt x="112" y="16"/>
                    <a:pt x="111" y="13"/>
                    <a:pt x="109" y="11"/>
                  </a:cubicBezTo>
                  <a:cubicBezTo>
                    <a:pt x="107" y="8"/>
                    <a:pt x="100" y="7"/>
                    <a:pt x="98" y="4"/>
                  </a:cubicBezTo>
                  <a:cubicBezTo>
                    <a:pt x="95" y="2"/>
                    <a:pt x="93" y="0"/>
                    <a:pt x="92" y="0"/>
                  </a:cubicBezTo>
                  <a:cubicBezTo>
                    <a:pt x="90" y="0"/>
                    <a:pt x="89" y="3"/>
                    <a:pt x="86" y="3"/>
                  </a:cubicBezTo>
                  <a:cubicBezTo>
                    <a:pt x="84" y="3"/>
                    <a:pt x="78" y="3"/>
                    <a:pt x="75" y="6"/>
                  </a:cubicBezTo>
                  <a:cubicBezTo>
                    <a:pt x="73" y="9"/>
                    <a:pt x="67" y="13"/>
                    <a:pt x="66" y="18"/>
                  </a:cubicBezTo>
                  <a:cubicBezTo>
                    <a:pt x="66" y="22"/>
                    <a:pt x="67" y="27"/>
                    <a:pt x="65" y="28"/>
                  </a:cubicBezTo>
                  <a:cubicBezTo>
                    <a:pt x="63" y="28"/>
                    <a:pt x="61" y="29"/>
                    <a:pt x="59" y="30"/>
                  </a:cubicBezTo>
                  <a:cubicBezTo>
                    <a:pt x="57" y="32"/>
                    <a:pt x="57" y="35"/>
                    <a:pt x="54" y="34"/>
                  </a:cubicBezTo>
                  <a:cubicBezTo>
                    <a:pt x="51" y="33"/>
                    <a:pt x="46" y="29"/>
                    <a:pt x="44" y="30"/>
                  </a:cubicBezTo>
                  <a:cubicBezTo>
                    <a:pt x="42" y="30"/>
                    <a:pt x="36" y="33"/>
                    <a:pt x="35" y="33"/>
                  </a:cubicBezTo>
                  <a:cubicBezTo>
                    <a:pt x="33" y="33"/>
                    <a:pt x="24" y="34"/>
                    <a:pt x="22" y="31"/>
                  </a:cubicBezTo>
                  <a:cubicBezTo>
                    <a:pt x="20" y="28"/>
                    <a:pt x="15" y="19"/>
                    <a:pt x="11" y="19"/>
                  </a:cubicBezTo>
                  <a:cubicBezTo>
                    <a:pt x="7" y="19"/>
                    <a:pt x="3" y="24"/>
                    <a:pt x="1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6" y="29"/>
                    <a:pt x="16" y="38"/>
                    <a:pt x="19" y="38"/>
                  </a:cubicBezTo>
                  <a:cubicBezTo>
                    <a:pt x="23" y="38"/>
                    <a:pt x="32" y="41"/>
                    <a:pt x="34" y="45"/>
                  </a:cubicBezTo>
                  <a:cubicBezTo>
                    <a:pt x="36" y="49"/>
                    <a:pt x="38" y="52"/>
                    <a:pt x="36" y="54"/>
                  </a:cubicBezTo>
                  <a:cubicBezTo>
                    <a:pt x="35" y="56"/>
                    <a:pt x="41" y="60"/>
                    <a:pt x="40" y="64"/>
                  </a:cubicBezTo>
                  <a:cubicBezTo>
                    <a:pt x="39" y="67"/>
                    <a:pt x="38" y="69"/>
                    <a:pt x="39" y="71"/>
                  </a:cubicBezTo>
                  <a:cubicBezTo>
                    <a:pt x="40" y="73"/>
                    <a:pt x="43" y="77"/>
                    <a:pt x="42" y="78"/>
                  </a:cubicBezTo>
                  <a:cubicBezTo>
                    <a:pt x="41" y="80"/>
                    <a:pt x="38" y="86"/>
                    <a:pt x="39" y="89"/>
                  </a:cubicBezTo>
                  <a:cubicBezTo>
                    <a:pt x="41" y="91"/>
                    <a:pt x="44" y="92"/>
                    <a:pt x="45" y="97"/>
                  </a:cubicBezTo>
                  <a:cubicBezTo>
                    <a:pt x="45" y="97"/>
                    <a:pt x="45" y="97"/>
                    <a:pt x="45" y="97"/>
                  </a:cubicBezTo>
                  <a:cubicBezTo>
                    <a:pt x="50" y="98"/>
                    <a:pt x="55" y="102"/>
                    <a:pt x="58" y="103"/>
                  </a:cubicBezTo>
                  <a:cubicBezTo>
                    <a:pt x="60" y="103"/>
                    <a:pt x="56" y="110"/>
                    <a:pt x="59" y="112"/>
                  </a:cubicBezTo>
                  <a:cubicBezTo>
                    <a:pt x="62" y="114"/>
                    <a:pt x="63" y="117"/>
                    <a:pt x="60" y="117"/>
                  </a:cubicBezTo>
                  <a:cubicBezTo>
                    <a:pt x="58" y="117"/>
                    <a:pt x="55" y="118"/>
                    <a:pt x="55" y="117"/>
                  </a:cubicBezTo>
                  <a:cubicBezTo>
                    <a:pt x="54" y="115"/>
                    <a:pt x="54" y="115"/>
                    <a:pt x="52" y="117"/>
                  </a:cubicBezTo>
                  <a:cubicBezTo>
                    <a:pt x="51" y="119"/>
                    <a:pt x="48" y="122"/>
                    <a:pt x="46" y="125"/>
                  </a:cubicBezTo>
                  <a:cubicBezTo>
                    <a:pt x="43" y="127"/>
                    <a:pt x="42" y="133"/>
                    <a:pt x="38" y="134"/>
                  </a:cubicBezTo>
                  <a:cubicBezTo>
                    <a:pt x="35" y="135"/>
                    <a:pt x="35" y="135"/>
                    <a:pt x="33" y="138"/>
                  </a:cubicBezTo>
                  <a:cubicBezTo>
                    <a:pt x="31" y="140"/>
                    <a:pt x="25" y="144"/>
                    <a:pt x="22" y="147"/>
                  </a:cubicBezTo>
                  <a:cubicBezTo>
                    <a:pt x="19" y="150"/>
                    <a:pt x="17" y="151"/>
                    <a:pt x="13" y="151"/>
                  </a:cubicBezTo>
                  <a:cubicBezTo>
                    <a:pt x="9" y="151"/>
                    <a:pt x="13" y="152"/>
                    <a:pt x="10" y="156"/>
                  </a:cubicBezTo>
                  <a:cubicBezTo>
                    <a:pt x="7" y="159"/>
                    <a:pt x="5" y="159"/>
                    <a:pt x="7" y="165"/>
                  </a:cubicBezTo>
                  <a:cubicBezTo>
                    <a:pt x="8" y="172"/>
                    <a:pt x="6" y="172"/>
                    <a:pt x="8" y="176"/>
                  </a:cubicBezTo>
                  <a:cubicBezTo>
                    <a:pt x="11" y="180"/>
                    <a:pt x="14" y="176"/>
                    <a:pt x="13" y="181"/>
                  </a:cubicBezTo>
                  <a:cubicBezTo>
                    <a:pt x="12" y="186"/>
                    <a:pt x="11" y="196"/>
                    <a:pt x="10" y="201"/>
                  </a:cubicBezTo>
                  <a:cubicBezTo>
                    <a:pt x="9" y="206"/>
                    <a:pt x="7" y="204"/>
                    <a:pt x="12" y="206"/>
                  </a:cubicBezTo>
                  <a:cubicBezTo>
                    <a:pt x="17" y="208"/>
                    <a:pt x="20" y="209"/>
                    <a:pt x="18" y="210"/>
                  </a:cubicBezTo>
                  <a:cubicBezTo>
                    <a:pt x="16" y="211"/>
                    <a:pt x="11" y="217"/>
                    <a:pt x="15" y="215"/>
                  </a:cubicBezTo>
                  <a:cubicBezTo>
                    <a:pt x="20" y="213"/>
                    <a:pt x="21" y="206"/>
                    <a:pt x="22" y="208"/>
                  </a:cubicBezTo>
                  <a:cubicBezTo>
                    <a:pt x="24" y="210"/>
                    <a:pt x="24" y="214"/>
                    <a:pt x="23" y="215"/>
                  </a:cubicBezTo>
                  <a:cubicBezTo>
                    <a:pt x="21" y="216"/>
                    <a:pt x="19" y="220"/>
                    <a:pt x="24" y="217"/>
                  </a:cubicBezTo>
                  <a:cubicBezTo>
                    <a:pt x="28" y="214"/>
                    <a:pt x="30" y="210"/>
                    <a:pt x="31" y="213"/>
                  </a:cubicBezTo>
                  <a:cubicBezTo>
                    <a:pt x="32" y="216"/>
                    <a:pt x="27" y="219"/>
                    <a:pt x="32" y="219"/>
                  </a:cubicBezTo>
                  <a:cubicBezTo>
                    <a:pt x="36" y="218"/>
                    <a:pt x="43" y="218"/>
                    <a:pt x="49" y="215"/>
                  </a:cubicBezTo>
                  <a:cubicBezTo>
                    <a:pt x="54" y="212"/>
                    <a:pt x="65" y="210"/>
                    <a:pt x="72" y="209"/>
                  </a:cubicBezTo>
                  <a:cubicBezTo>
                    <a:pt x="78" y="208"/>
                    <a:pt x="89" y="207"/>
                    <a:pt x="94" y="206"/>
                  </a:cubicBezTo>
                  <a:cubicBezTo>
                    <a:pt x="97" y="202"/>
                    <a:pt x="101" y="198"/>
                    <a:pt x="104" y="196"/>
                  </a:cubicBezTo>
                  <a:cubicBezTo>
                    <a:pt x="109" y="193"/>
                    <a:pt x="117" y="183"/>
                    <a:pt x="124" y="178"/>
                  </a:cubicBezTo>
                  <a:cubicBezTo>
                    <a:pt x="131" y="172"/>
                    <a:pt x="143" y="163"/>
                    <a:pt x="140" y="1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3" name="Freeform 813"/>
            <p:cNvSpPr>
              <a:spLocks/>
            </p:cNvSpPr>
            <p:nvPr/>
          </p:nvSpPr>
          <p:spPr bwMode="auto">
            <a:xfrm>
              <a:off x="960438" y="2548533"/>
              <a:ext cx="641350" cy="534987"/>
            </a:xfrm>
            <a:custGeom>
              <a:avLst/>
              <a:gdLst/>
              <a:ahLst/>
              <a:cxnLst>
                <a:cxn ang="0">
                  <a:pos x="102" y="214"/>
                </a:cxn>
                <a:cxn ang="0">
                  <a:pos x="113" y="160"/>
                </a:cxn>
                <a:cxn ang="0">
                  <a:pos x="134" y="108"/>
                </a:cxn>
                <a:cxn ang="0">
                  <a:pos x="171" y="60"/>
                </a:cxn>
                <a:cxn ang="0">
                  <a:pos x="223" y="55"/>
                </a:cxn>
                <a:cxn ang="0">
                  <a:pos x="267" y="42"/>
                </a:cxn>
                <a:cxn ang="0">
                  <a:pos x="313" y="43"/>
                </a:cxn>
                <a:cxn ang="0">
                  <a:pos x="317" y="33"/>
                </a:cxn>
                <a:cxn ang="0">
                  <a:pos x="333" y="19"/>
                </a:cxn>
                <a:cxn ang="0">
                  <a:pos x="298" y="12"/>
                </a:cxn>
                <a:cxn ang="0">
                  <a:pos x="290" y="8"/>
                </a:cxn>
                <a:cxn ang="0">
                  <a:pos x="258" y="19"/>
                </a:cxn>
                <a:cxn ang="0">
                  <a:pos x="255" y="5"/>
                </a:cxn>
                <a:cxn ang="0">
                  <a:pos x="246" y="16"/>
                </a:cxn>
                <a:cxn ang="0">
                  <a:pos x="237" y="21"/>
                </a:cxn>
                <a:cxn ang="0">
                  <a:pos x="222" y="23"/>
                </a:cxn>
                <a:cxn ang="0">
                  <a:pos x="219" y="33"/>
                </a:cxn>
                <a:cxn ang="0">
                  <a:pos x="202" y="39"/>
                </a:cxn>
                <a:cxn ang="0">
                  <a:pos x="187" y="40"/>
                </a:cxn>
                <a:cxn ang="0">
                  <a:pos x="179" y="33"/>
                </a:cxn>
                <a:cxn ang="0">
                  <a:pos x="182" y="38"/>
                </a:cxn>
                <a:cxn ang="0">
                  <a:pos x="155" y="43"/>
                </a:cxn>
                <a:cxn ang="0">
                  <a:pos x="163" y="52"/>
                </a:cxn>
                <a:cxn ang="0">
                  <a:pos x="148" y="51"/>
                </a:cxn>
                <a:cxn ang="0">
                  <a:pos x="135" y="53"/>
                </a:cxn>
                <a:cxn ang="0">
                  <a:pos x="135" y="59"/>
                </a:cxn>
                <a:cxn ang="0">
                  <a:pos x="133" y="64"/>
                </a:cxn>
                <a:cxn ang="0">
                  <a:pos x="151" y="60"/>
                </a:cxn>
                <a:cxn ang="0">
                  <a:pos x="154" y="66"/>
                </a:cxn>
                <a:cxn ang="0">
                  <a:pos x="140" y="74"/>
                </a:cxn>
                <a:cxn ang="0">
                  <a:pos x="138" y="80"/>
                </a:cxn>
                <a:cxn ang="0">
                  <a:pos x="128" y="87"/>
                </a:cxn>
                <a:cxn ang="0">
                  <a:pos x="126" y="92"/>
                </a:cxn>
                <a:cxn ang="0">
                  <a:pos x="115" y="102"/>
                </a:cxn>
                <a:cxn ang="0">
                  <a:pos x="111" y="113"/>
                </a:cxn>
                <a:cxn ang="0">
                  <a:pos x="99" y="116"/>
                </a:cxn>
                <a:cxn ang="0">
                  <a:pos x="101" y="127"/>
                </a:cxn>
                <a:cxn ang="0">
                  <a:pos x="96" y="137"/>
                </a:cxn>
                <a:cxn ang="0">
                  <a:pos x="94" y="141"/>
                </a:cxn>
                <a:cxn ang="0">
                  <a:pos x="69" y="158"/>
                </a:cxn>
                <a:cxn ang="0">
                  <a:pos x="71" y="169"/>
                </a:cxn>
                <a:cxn ang="0">
                  <a:pos x="76" y="173"/>
                </a:cxn>
                <a:cxn ang="0">
                  <a:pos x="56" y="176"/>
                </a:cxn>
                <a:cxn ang="0">
                  <a:pos x="43" y="184"/>
                </a:cxn>
                <a:cxn ang="0">
                  <a:pos x="37" y="188"/>
                </a:cxn>
                <a:cxn ang="0">
                  <a:pos x="30" y="190"/>
                </a:cxn>
                <a:cxn ang="0">
                  <a:pos x="21" y="195"/>
                </a:cxn>
                <a:cxn ang="0">
                  <a:pos x="15" y="201"/>
                </a:cxn>
                <a:cxn ang="0">
                  <a:pos x="1" y="210"/>
                </a:cxn>
                <a:cxn ang="0">
                  <a:pos x="10" y="219"/>
                </a:cxn>
                <a:cxn ang="0">
                  <a:pos x="9" y="233"/>
                </a:cxn>
                <a:cxn ang="0">
                  <a:pos x="15" y="240"/>
                </a:cxn>
                <a:cxn ang="0">
                  <a:pos x="11" y="242"/>
                </a:cxn>
                <a:cxn ang="0">
                  <a:pos x="12" y="250"/>
                </a:cxn>
                <a:cxn ang="0">
                  <a:pos x="6" y="256"/>
                </a:cxn>
                <a:cxn ang="0">
                  <a:pos x="18" y="255"/>
                </a:cxn>
                <a:cxn ang="0">
                  <a:pos x="9" y="268"/>
                </a:cxn>
                <a:cxn ang="0">
                  <a:pos x="57" y="268"/>
                </a:cxn>
                <a:cxn ang="0">
                  <a:pos x="81" y="263"/>
                </a:cxn>
              </a:cxnLst>
              <a:rect l="0" t="0" r="r" b="b"/>
              <a:pathLst>
                <a:path w="336" h="280">
                  <a:moveTo>
                    <a:pt x="88" y="264"/>
                  </a:moveTo>
                  <a:cubicBezTo>
                    <a:pt x="89" y="266"/>
                    <a:pt x="90" y="253"/>
                    <a:pt x="91" y="249"/>
                  </a:cubicBezTo>
                  <a:cubicBezTo>
                    <a:pt x="92" y="245"/>
                    <a:pt x="97" y="244"/>
                    <a:pt x="99" y="243"/>
                  </a:cubicBezTo>
                  <a:cubicBezTo>
                    <a:pt x="101" y="241"/>
                    <a:pt x="101" y="232"/>
                    <a:pt x="99" y="229"/>
                  </a:cubicBezTo>
                  <a:cubicBezTo>
                    <a:pt x="97" y="226"/>
                    <a:pt x="98" y="222"/>
                    <a:pt x="102" y="221"/>
                  </a:cubicBezTo>
                  <a:cubicBezTo>
                    <a:pt x="105" y="221"/>
                    <a:pt x="104" y="216"/>
                    <a:pt x="102" y="214"/>
                  </a:cubicBezTo>
                  <a:cubicBezTo>
                    <a:pt x="100" y="212"/>
                    <a:pt x="96" y="211"/>
                    <a:pt x="95" y="209"/>
                  </a:cubicBezTo>
                  <a:cubicBezTo>
                    <a:pt x="93" y="206"/>
                    <a:pt x="96" y="202"/>
                    <a:pt x="97" y="199"/>
                  </a:cubicBezTo>
                  <a:cubicBezTo>
                    <a:pt x="98" y="195"/>
                    <a:pt x="95" y="188"/>
                    <a:pt x="95" y="186"/>
                  </a:cubicBezTo>
                  <a:cubicBezTo>
                    <a:pt x="95" y="184"/>
                    <a:pt x="95" y="182"/>
                    <a:pt x="94" y="177"/>
                  </a:cubicBezTo>
                  <a:cubicBezTo>
                    <a:pt x="93" y="171"/>
                    <a:pt x="94" y="168"/>
                    <a:pt x="99" y="165"/>
                  </a:cubicBezTo>
                  <a:cubicBezTo>
                    <a:pt x="103" y="161"/>
                    <a:pt x="110" y="159"/>
                    <a:pt x="113" y="160"/>
                  </a:cubicBezTo>
                  <a:cubicBezTo>
                    <a:pt x="117" y="160"/>
                    <a:pt x="117" y="159"/>
                    <a:pt x="119" y="156"/>
                  </a:cubicBezTo>
                  <a:cubicBezTo>
                    <a:pt x="120" y="154"/>
                    <a:pt x="115" y="149"/>
                    <a:pt x="115" y="148"/>
                  </a:cubicBezTo>
                  <a:cubicBezTo>
                    <a:pt x="114" y="147"/>
                    <a:pt x="114" y="145"/>
                    <a:pt x="118" y="141"/>
                  </a:cubicBezTo>
                  <a:cubicBezTo>
                    <a:pt x="123" y="137"/>
                    <a:pt x="126" y="122"/>
                    <a:pt x="126" y="120"/>
                  </a:cubicBezTo>
                  <a:cubicBezTo>
                    <a:pt x="125" y="117"/>
                    <a:pt x="127" y="114"/>
                    <a:pt x="132" y="114"/>
                  </a:cubicBezTo>
                  <a:cubicBezTo>
                    <a:pt x="136" y="114"/>
                    <a:pt x="133" y="112"/>
                    <a:pt x="134" y="108"/>
                  </a:cubicBezTo>
                  <a:cubicBezTo>
                    <a:pt x="135" y="105"/>
                    <a:pt x="145" y="95"/>
                    <a:pt x="147" y="94"/>
                  </a:cubicBezTo>
                  <a:cubicBezTo>
                    <a:pt x="148" y="94"/>
                    <a:pt x="146" y="90"/>
                    <a:pt x="145" y="88"/>
                  </a:cubicBezTo>
                  <a:cubicBezTo>
                    <a:pt x="144" y="85"/>
                    <a:pt x="147" y="84"/>
                    <a:pt x="149" y="81"/>
                  </a:cubicBezTo>
                  <a:cubicBezTo>
                    <a:pt x="152" y="79"/>
                    <a:pt x="153" y="74"/>
                    <a:pt x="156" y="72"/>
                  </a:cubicBezTo>
                  <a:cubicBezTo>
                    <a:pt x="159" y="70"/>
                    <a:pt x="170" y="72"/>
                    <a:pt x="170" y="72"/>
                  </a:cubicBezTo>
                  <a:cubicBezTo>
                    <a:pt x="171" y="60"/>
                    <a:pt x="171" y="60"/>
                    <a:pt x="171" y="60"/>
                  </a:cubicBezTo>
                  <a:cubicBezTo>
                    <a:pt x="171" y="60"/>
                    <a:pt x="190" y="64"/>
                    <a:pt x="192" y="64"/>
                  </a:cubicBezTo>
                  <a:cubicBezTo>
                    <a:pt x="194" y="64"/>
                    <a:pt x="196" y="58"/>
                    <a:pt x="196" y="56"/>
                  </a:cubicBezTo>
                  <a:cubicBezTo>
                    <a:pt x="196" y="54"/>
                    <a:pt x="195" y="49"/>
                    <a:pt x="195" y="49"/>
                  </a:cubicBezTo>
                  <a:cubicBezTo>
                    <a:pt x="195" y="49"/>
                    <a:pt x="199" y="48"/>
                    <a:pt x="202" y="48"/>
                  </a:cubicBezTo>
                  <a:cubicBezTo>
                    <a:pt x="204" y="48"/>
                    <a:pt x="208" y="43"/>
                    <a:pt x="212" y="43"/>
                  </a:cubicBezTo>
                  <a:cubicBezTo>
                    <a:pt x="216" y="43"/>
                    <a:pt x="221" y="52"/>
                    <a:pt x="223" y="55"/>
                  </a:cubicBezTo>
                  <a:cubicBezTo>
                    <a:pt x="225" y="58"/>
                    <a:pt x="234" y="57"/>
                    <a:pt x="236" y="57"/>
                  </a:cubicBezTo>
                  <a:cubicBezTo>
                    <a:pt x="237" y="57"/>
                    <a:pt x="243" y="54"/>
                    <a:pt x="245" y="54"/>
                  </a:cubicBezTo>
                  <a:cubicBezTo>
                    <a:pt x="247" y="53"/>
                    <a:pt x="252" y="57"/>
                    <a:pt x="255" y="58"/>
                  </a:cubicBezTo>
                  <a:cubicBezTo>
                    <a:pt x="258" y="59"/>
                    <a:pt x="258" y="56"/>
                    <a:pt x="260" y="54"/>
                  </a:cubicBezTo>
                  <a:cubicBezTo>
                    <a:pt x="262" y="53"/>
                    <a:pt x="264" y="52"/>
                    <a:pt x="266" y="52"/>
                  </a:cubicBezTo>
                  <a:cubicBezTo>
                    <a:pt x="268" y="51"/>
                    <a:pt x="267" y="46"/>
                    <a:pt x="267" y="42"/>
                  </a:cubicBezTo>
                  <a:cubicBezTo>
                    <a:pt x="268" y="37"/>
                    <a:pt x="274" y="33"/>
                    <a:pt x="276" y="30"/>
                  </a:cubicBezTo>
                  <a:cubicBezTo>
                    <a:pt x="279" y="27"/>
                    <a:pt x="285" y="27"/>
                    <a:pt x="287" y="27"/>
                  </a:cubicBezTo>
                  <a:cubicBezTo>
                    <a:pt x="290" y="27"/>
                    <a:pt x="291" y="24"/>
                    <a:pt x="293" y="24"/>
                  </a:cubicBezTo>
                  <a:cubicBezTo>
                    <a:pt x="294" y="24"/>
                    <a:pt x="296" y="26"/>
                    <a:pt x="299" y="28"/>
                  </a:cubicBezTo>
                  <a:cubicBezTo>
                    <a:pt x="301" y="31"/>
                    <a:pt x="308" y="32"/>
                    <a:pt x="310" y="35"/>
                  </a:cubicBezTo>
                  <a:cubicBezTo>
                    <a:pt x="312" y="37"/>
                    <a:pt x="313" y="40"/>
                    <a:pt x="313" y="43"/>
                  </a:cubicBezTo>
                  <a:cubicBezTo>
                    <a:pt x="313" y="43"/>
                    <a:pt x="313" y="43"/>
                    <a:pt x="313" y="43"/>
                  </a:cubicBezTo>
                  <a:cubicBezTo>
                    <a:pt x="315" y="42"/>
                    <a:pt x="319" y="43"/>
                    <a:pt x="322" y="40"/>
                  </a:cubicBezTo>
                  <a:cubicBezTo>
                    <a:pt x="323" y="39"/>
                    <a:pt x="325" y="36"/>
                    <a:pt x="328" y="33"/>
                  </a:cubicBezTo>
                  <a:cubicBezTo>
                    <a:pt x="327" y="31"/>
                    <a:pt x="326" y="28"/>
                    <a:pt x="326" y="30"/>
                  </a:cubicBezTo>
                  <a:cubicBezTo>
                    <a:pt x="326" y="32"/>
                    <a:pt x="325" y="34"/>
                    <a:pt x="323" y="33"/>
                  </a:cubicBezTo>
                  <a:cubicBezTo>
                    <a:pt x="322" y="33"/>
                    <a:pt x="319" y="33"/>
                    <a:pt x="317" y="33"/>
                  </a:cubicBezTo>
                  <a:cubicBezTo>
                    <a:pt x="316" y="33"/>
                    <a:pt x="316" y="33"/>
                    <a:pt x="316" y="33"/>
                  </a:cubicBezTo>
                  <a:cubicBezTo>
                    <a:pt x="316" y="33"/>
                    <a:pt x="317" y="33"/>
                    <a:pt x="318" y="32"/>
                  </a:cubicBezTo>
                  <a:cubicBezTo>
                    <a:pt x="320" y="30"/>
                    <a:pt x="321" y="30"/>
                    <a:pt x="317" y="28"/>
                  </a:cubicBezTo>
                  <a:cubicBezTo>
                    <a:pt x="313" y="26"/>
                    <a:pt x="304" y="24"/>
                    <a:pt x="308" y="24"/>
                  </a:cubicBezTo>
                  <a:cubicBezTo>
                    <a:pt x="312" y="24"/>
                    <a:pt x="317" y="27"/>
                    <a:pt x="323" y="25"/>
                  </a:cubicBezTo>
                  <a:cubicBezTo>
                    <a:pt x="329" y="23"/>
                    <a:pt x="331" y="21"/>
                    <a:pt x="333" y="19"/>
                  </a:cubicBezTo>
                  <a:cubicBezTo>
                    <a:pt x="334" y="18"/>
                    <a:pt x="336" y="16"/>
                    <a:pt x="331" y="14"/>
                  </a:cubicBezTo>
                  <a:cubicBezTo>
                    <a:pt x="326" y="11"/>
                    <a:pt x="319" y="10"/>
                    <a:pt x="316" y="8"/>
                  </a:cubicBezTo>
                  <a:cubicBezTo>
                    <a:pt x="313" y="6"/>
                    <a:pt x="311" y="5"/>
                    <a:pt x="309" y="6"/>
                  </a:cubicBezTo>
                  <a:cubicBezTo>
                    <a:pt x="307" y="8"/>
                    <a:pt x="304" y="11"/>
                    <a:pt x="303" y="14"/>
                  </a:cubicBezTo>
                  <a:cubicBezTo>
                    <a:pt x="302" y="16"/>
                    <a:pt x="300" y="19"/>
                    <a:pt x="299" y="18"/>
                  </a:cubicBezTo>
                  <a:cubicBezTo>
                    <a:pt x="298" y="16"/>
                    <a:pt x="301" y="12"/>
                    <a:pt x="298" y="12"/>
                  </a:cubicBezTo>
                  <a:cubicBezTo>
                    <a:pt x="295" y="12"/>
                    <a:pt x="292" y="11"/>
                    <a:pt x="296" y="10"/>
                  </a:cubicBezTo>
                  <a:cubicBezTo>
                    <a:pt x="300" y="10"/>
                    <a:pt x="302" y="10"/>
                    <a:pt x="299" y="9"/>
                  </a:cubicBezTo>
                  <a:cubicBezTo>
                    <a:pt x="295" y="8"/>
                    <a:pt x="290" y="9"/>
                    <a:pt x="295" y="7"/>
                  </a:cubicBezTo>
                  <a:cubicBezTo>
                    <a:pt x="301" y="6"/>
                    <a:pt x="305" y="7"/>
                    <a:pt x="301" y="4"/>
                  </a:cubicBezTo>
                  <a:cubicBezTo>
                    <a:pt x="297" y="1"/>
                    <a:pt x="290" y="0"/>
                    <a:pt x="288" y="2"/>
                  </a:cubicBezTo>
                  <a:cubicBezTo>
                    <a:pt x="287" y="5"/>
                    <a:pt x="292" y="7"/>
                    <a:pt x="290" y="8"/>
                  </a:cubicBezTo>
                  <a:cubicBezTo>
                    <a:pt x="287" y="9"/>
                    <a:pt x="284" y="13"/>
                    <a:pt x="282" y="14"/>
                  </a:cubicBezTo>
                  <a:cubicBezTo>
                    <a:pt x="280" y="16"/>
                    <a:pt x="278" y="19"/>
                    <a:pt x="278" y="16"/>
                  </a:cubicBezTo>
                  <a:cubicBezTo>
                    <a:pt x="278" y="13"/>
                    <a:pt x="277" y="10"/>
                    <a:pt x="278" y="8"/>
                  </a:cubicBezTo>
                  <a:cubicBezTo>
                    <a:pt x="279" y="6"/>
                    <a:pt x="279" y="5"/>
                    <a:pt x="277" y="5"/>
                  </a:cubicBezTo>
                  <a:cubicBezTo>
                    <a:pt x="275" y="6"/>
                    <a:pt x="263" y="23"/>
                    <a:pt x="261" y="23"/>
                  </a:cubicBezTo>
                  <a:cubicBezTo>
                    <a:pt x="259" y="23"/>
                    <a:pt x="258" y="22"/>
                    <a:pt x="258" y="19"/>
                  </a:cubicBezTo>
                  <a:cubicBezTo>
                    <a:pt x="259" y="16"/>
                    <a:pt x="266" y="10"/>
                    <a:pt x="267" y="8"/>
                  </a:cubicBezTo>
                  <a:cubicBezTo>
                    <a:pt x="269" y="5"/>
                    <a:pt x="270" y="5"/>
                    <a:pt x="269" y="3"/>
                  </a:cubicBezTo>
                  <a:cubicBezTo>
                    <a:pt x="268" y="1"/>
                    <a:pt x="267" y="0"/>
                    <a:pt x="264" y="1"/>
                  </a:cubicBezTo>
                  <a:cubicBezTo>
                    <a:pt x="261" y="1"/>
                    <a:pt x="260" y="2"/>
                    <a:pt x="262" y="2"/>
                  </a:cubicBezTo>
                  <a:cubicBezTo>
                    <a:pt x="265" y="2"/>
                    <a:pt x="266" y="3"/>
                    <a:pt x="263" y="4"/>
                  </a:cubicBezTo>
                  <a:cubicBezTo>
                    <a:pt x="259" y="4"/>
                    <a:pt x="256" y="6"/>
                    <a:pt x="255" y="5"/>
                  </a:cubicBezTo>
                  <a:cubicBezTo>
                    <a:pt x="255" y="3"/>
                    <a:pt x="255" y="0"/>
                    <a:pt x="254" y="1"/>
                  </a:cubicBezTo>
                  <a:cubicBezTo>
                    <a:pt x="252" y="2"/>
                    <a:pt x="251" y="5"/>
                    <a:pt x="249" y="6"/>
                  </a:cubicBezTo>
                  <a:cubicBezTo>
                    <a:pt x="248" y="7"/>
                    <a:pt x="251" y="10"/>
                    <a:pt x="251" y="12"/>
                  </a:cubicBezTo>
                  <a:cubicBezTo>
                    <a:pt x="252" y="13"/>
                    <a:pt x="251" y="14"/>
                    <a:pt x="250" y="13"/>
                  </a:cubicBezTo>
                  <a:cubicBezTo>
                    <a:pt x="248" y="11"/>
                    <a:pt x="248" y="10"/>
                    <a:pt x="247" y="13"/>
                  </a:cubicBezTo>
                  <a:cubicBezTo>
                    <a:pt x="247" y="15"/>
                    <a:pt x="248" y="18"/>
                    <a:pt x="246" y="16"/>
                  </a:cubicBezTo>
                  <a:cubicBezTo>
                    <a:pt x="245" y="14"/>
                    <a:pt x="246" y="13"/>
                    <a:pt x="243" y="14"/>
                  </a:cubicBezTo>
                  <a:cubicBezTo>
                    <a:pt x="240" y="15"/>
                    <a:pt x="238" y="16"/>
                    <a:pt x="240" y="14"/>
                  </a:cubicBezTo>
                  <a:cubicBezTo>
                    <a:pt x="242" y="12"/>
                    <a:pt x="246" y="10"/>
                    <a:pt x="243" y="10"/>
                  </a:cubicBezTo>
                  <a:cubicBezTo>
                    <a:pt x="240" y="10"/>
                    <a:pt x="238" y="13"/>
                    <a:pt x="235" y="14"/>
                  </a:cubicBezTo>
                  <a:cubicBezTo>
                    <a:pt x="233" y="15"/>
                    <a:pt x="230" y="13"/>
                    <a:pt x="231" y="15"/>
                  </a:cubicBezTo>
                  <a:cubicBezTo>
                    <a:pt x="233" y="18"/>
                    <a:pt x="235" y="21"/>
                    <a:pt x="237" y="21"/>
                  </a:cubicBezTo>
                  <a:cubicBezTo>
                    <a:pt x="239" y="20"/>
                    <a:pt x="240" y="21"/>
                    <a:pt x="238" y="22"/>
                  </a:cubicBezTo>
                  <a:cubicBezTo>
                    <a:pt x="236" y="23"/>
                    <a:pt x="237" y="28"/>
                    <a:pt x="235" y="26"/>
                  </a:cubicBezTo>
                  <a:cubicBezTo>
                    <a:pt x="233" y="24"/>
                    <a:pt x="232" y="23"/>
                    <a:pt x="230" y="23"/>
                  </a:cubicBezTo>
                  <a:cubicBezTo>
                    <a:pt x="229" y="23"/>
                    <a:pt x="228" y="22"/>
                    <a:pt x="228" y="21"/>
                  </a:cubicBezTo>
                  <a:cubicBezTo>
                    <a:pt x="227" y="19"/>
                    <a:pt x="228" y="18"/>
                    <a:pt x="226" y="21"/>
                  </a:cubicBezTo>
                  <a:cubicBezTo>
                    <a:pt x="224" y="24"/>
                    <a:pt x="224" y="24"/>
                    <a:pt x="222" y="23"/>
                  </a:cubicBezTo>
                  <a:cubicBezTo>
                    <a:pt x="221" y="21"/>
                    <a:pt x="222" y="20"/>
                    <a:pt x="220" y="20"/>
                  </a:cubicBezTo>
                  <a:cubicBezTo>
                    <a:pt x="218" y="19"/>
                    <a:pt x="214" y="21"/>
                    <a:pt x="211" y="21"/>
                  </a:cubicBezTo>
                  <a:cubicBezTo>
                    <a:pt x="207" y="21"/>
                    <a:pt x="208" y="20"/>
                    <a:pt x="213" y="22"/>
                  </a:cubicBezTo>
                  <a:cubicBezTo>
                    <a:pt x="218" y="23"/>
                    <a:pt x="222" y="26"/>
                    <a:pt x="220" y="26"/>
                  </a:cubicBezTo>
                  <a:cubicBezTo>
                    <a:pt x="218" y="26"/>
                    <a:pt x="218" y="26"/>
                    <a:pt x="218" y="28"/>
                  </a:cubicBezTo>
                  <a:cubicBezTo>
                    <a:pt x="218" y="31"/>
                    <a:pt x="221" y="34"/>
                    <a:pt x="219" y="33"/>
                  </a:cubicBezTo>
                  <a:cubicBezTo>
                    <a:pt x="217" y="31"/>
                    <a:pt x="212" y="30"/>
                    <a:pt x="211" y="29"/>
                  </a:cubicBezTo>
                  <a:cubicBezTo>
                    <a:pt x="210" y="28"/>
                    <a:pt x="209" y="29"/>
                    <a:pt x="209" y="30"/>
                  </a:cubicBezTo>
                  <a:cubicBezTo>
                    <a:pt x="209" y="32"/>
                    <a:pt x="207" y="32"/>
                    <a:pt x="206" y="31"/>
                  </a:cubicBezTo>
                  <a:cubicBezTo>
                    <a:pt x="205" y="29"/>
                    <a:pt x="206" y="27"/>
                    <a:pt x="205" y="29"/>
                  </a:cubicBezTo>
                  <a:cubicBezTo>
                    <a:pt x="204" y="31"/>
                    <a:pt x="200" y="33"/>
                    <a:pt x="202" y="35"/>
                  </a:cubicBezTo>
                  <a:cubicBezTo>
                    <a:pt x="203" y="37"/>
                    <a:pt x="205" y="39"/>
                    <a:pt x="202" y="39"/>
                  </a:cubicBezTo>
                  <a:cubicBezTo>
                    <a:pt x="199" y="39"/>
                    <a:pt x="198" y="39"/>
                    <a:pt x="198" y="36"/>
                  </a:cubicBezTo>
                  <a:cubicBezTo>
                    <a:pt x="198" y="33"/>
                    <a:pt x="199" y="30"/>
                    <a:pt x="197" y="31"/>
                  </a:cubicBezTo>
                  <a:cubicBezTo>
                    <a:pt x="194" y="31"/>
                    <a:pt x="197" y="32"/>
                    <a:pt x="193" y="33"/>
                  </a:cubicBezTo>
                  <a:cubicBezTo>
                    <a:pt x="189" y="34"/>
                    <a:pt x="190" y="35"/>
                    <a:pt x="192" y="36"/>
                  </a:cubicBezTo>
                  <a:cubicBezTo>
                    <a:pt x="194" y="36"/>
                    <a:pt x="193" y="35"/>
                    <a:pt x="191" y="37"/>
                  </a:cubicBezTo>
                  <a:cubicBezTo>
                    <a:pt x="189" y="40"/>
                    <a:pt x="186" y="43"/>
                    <a:pt x="187" y="40"/>
                  </a:cubicBezTo>
                  <a:cubicBezTo>
                    <a:pt x="188" y="36"/>
                    <a:pt x="190" y="36"/>
                    <a:pt x="188" y="34"/>
                  </a:cubicBezTo>
                  <a:cubicBezTo>
                    <a:pt x="186" y="33"/>
                    <a:pt x="180" y="31"/>
                    <a:pt x="183" y="31"/>
                  </a:cubicBezTo>
                  <a:cubicBezTo>
                    <a:pt x="186" y="31"/>
                    <a:pt x="190" y="31"/>
                    <a:pt x="186" y="28"/>
                  </a:cubicBezTo>
                  <a:cubicBezTo>
                    <a:pt x="182" y="26"/>
                    <a:pt x="182" y="27"/>
                    <a:pt x="179" y="26"/>
                  </a:cubicBezTo>
                  <a:cubicBezTo>
                    <a:pt x="176" y="26"/>
                    <a:pt x="178" y="26"/>
                    <a:pt x="178" y="28"/>
                  </a:cubicBezTo>
                  <a:cubicBezTo>
                    <a:pt x="179" y="31"/>
                    <a:pt x="181" y="33"/>
                    <a:pt x="179" y="33"/>
                  </a:cubicBezTo>
                  <a:cubicBezTo>
                    <a:pt x="178" y="34"/>
                    <a:pt x="177" y="34"/>
                    <a:pt x="175" y="34"/>
                  </a:cubicBezTo>
                  <a:cubicBezTo>
                    <a:pt x="173" y="34"/>
                    <a:pt x="170" y="36"/>
                    <a:pt x="173" y="36"/>
                  </a:cubicBezTo>
                  <a:cubicBezTo>
                    <a:pt x="177" y="36"/>
                    <a:pt x="179" y="35"/>
                    <a:pt x="177" y="36"/>
                  </a:cubicBezTo>
                  <a:cubicBezTo>
                    <a:pt x="175" y="36"/>
                    <a:pt x="173" y="36"/>
                    <a:pt x="176" y="38"/>
                  </a:cubicBezTo>
                  <a:cubicBezTo>
                    <a:pt x="180" y="39"/>
                    <a:pt x="180" y="40"/>
                    <a:pt x="181" y="38"/>
                  </a:cubicBezTo>
                  <a:cubicBezTo>
                    <a:pt x="181" y="37"/>
                    <a:pt x="182" y="36"/>
                    <a:pt x="182" y="38"/>
                  </a:cubicBezTo>
                  <a:cubicBezTo>
                    <a:pt x="181" y="40"/>
                    <a:pt x="181" y="43"/>
                    <a:pt x="180" y="42"/>
                  </a:cubicBezTo>
                  <a:cubicBezTo>
                    <a:pt x="179" y="41"/>
                    <a:pt x="177" y="40"/>
                    <a:pt x="175" y="39"/>
                  </a:cubicBezTo>
                  <a:cubicBezTo>
                    <a:pt x="173" y="38"/>
                    <a:pt x="173" y="35"/>
                    <a:pt x="171" y="36"/>
                  </a:cubicBezTo>
                  <a:cubicBezTo>
                    <a:pt x="169" y="37"/>
                    <a:pt x="166" y="40"/>
                    <a:pt x="165" y="38"/>
                  </a:cubicBezTo>
                  <a:cubicBezTo>
                    <a:pt x="165" y="37"/>
                    <a:pt x="164" y="36"/>
                    <a:pt x="161" y="38"/>
                  </a:cubicBezTo>
                  <a:cubicBezTo>
                    <a:pt x="159" y="40"/>
                    <a:pt x="155" y="41"/>
                    <a:pt x="155" y="43"/>
                  </a:cubicBezTo>
                  <a:cubicBezTo>
                    <a:pt x="156" y="45"/>
                    <a:pt x="158" y="46"/>
                    <a:pt x="156" y="46"/>
                  </a:cubicBezTo>
                  <a:cubicBezTo>
                    <a:pt x="155" y="47"/>
                    <a:pt x="154" y="50"/>
                    <a:pt x="157" y="49"/>
                  </a:cubicBezTo>
                  <a:cubicBezTo>
                    <a:pt x="160" y="48"/>
                    <a:pt x="160" y="45"/>
                    <a:pt x="162" y="46"/>
                  </a:cubicBezTo>
                  <a:cubicBezTo>
                    <a:pt x="163" y="46"/>
                    <a:pt x="163" y="49"/>
                    <a:pt x="165" y="47"/>
                  </a:cubicBezTo>
                  <a:cubicBezTo>
                    <a:pt x="168" y="45"/>
                    <a:pt x="169" y="46"/>
                    <a:pt x="167" y="48"/>
                  </a:cubicBezTo>
                  <a:cubicBezTo>
                    <a:pt x="164" y="49"/>
                    <a:pt x="163" y="50"/>
                    <a:pt x="163" y="52"/>
                  </a:cubicBezTo>
                  <a:cubicBezTo>
                    <a:pt x="163" y="54"/>
                    <a:pt x="163" y="59"/>
                    <a:pt x="162" y="58"/>
                  </a:cubicBezTo>
                  <a:cubicBezTo>
                    <a:pt x="160" y="57"/>
                    <a:pt x="158" y="54"/>
                    <a:pt x="157" y="55"/>
                  </a:cubicBezTo>
                  <a:cubicBezTo>
                    <a:pt x="155" y="56"/>
                    <a:pt x="153" y="60"/>
                    <a:pt x="153" y="57"/>
                  </a:cubicBezTo>
                  <a:cubicBezTo>
                    <a:pt x="154" y="55"/>
                    <a:pt x="154" y="54"/>
                    <a:pt x="152" y="55"/>
                  </a:cubicBezTo>
                  <a:cubicBezTo>
                    <a:pt x="150" y="56"/>
                    <a:pt x="149" y="59"/>
                    <a:pt x="149" y="56"/>
                  </a:cubicBezTo>
                  <a:cubicBezTo>
                    <a:pt x="149" y="53"/>
                    <a:pt x="150" y="49"/>
                    <a:pt x="148" y="51"/>
                  </a:cubicBezTo>
                  <a:cubicBezTo>
                    <a:pt x="146" y="53"/>
                    <a:pt x="145" y="59"/>
                    <a:pt x="144" y="57"/>
                  </a:cubicBezTo>
                  <a:cubicBezTo>
                    <a:pt x="142" y="54"/>
                    <a:pt x="142" y="51"/>
                    <a:pt x="142" y="49"/>
                  </a:cubicBezTo>
                  <a:cubicBezTo>
                    <a:pt x="143" y="47"/>
                    <a:pt x="147" y="42"/>
                    <a:pt x="144" y="44"/>
                  </a:cubicBezTo>
                  <a:cubicBezTo>
                    <a:pt x="141" y="45"/>
                    <a:pt x="136" y="48"/>
                    <a:pt x="137" y="49"/>
                  </a:cubicBezTo>
                  <a:cubicBezTo>
                    <a:pt x="139" y="51"/>
                    <a:pt x="142" y="53"/>
                    <a:pt x="139" y="52"/>
                  </a:cubicBezTo>
                  <a:cubicBezTo>
                    <a:pt x="136" y="51"/>
                    <a:pt x="135" y="50"/>
                    <a:pt x="135" y="53"/>
                  </a:cubicBezTo>
                  <a:cubicBezTo>
                    <a:pt x="135" y="56"/>
                    <a:pt x="134" y="56"/>
                    <a:pt x="133" y="55"/>
                  </a:cubicBezTo>
                  <a:cubicBezTo>
                    <a:pt x="132" y="53"/>
                    <a:pt x="132" y="52"/>
                    <a:pt x="130" y="54"/>
                  </a:cubicBezTo>
                  <a:cubicBezTo>
                    <a:pt x="128" y="55"/>
                    <a:pt x="125" y="58"/>
                    <a:pt x="129" y="57"/>
                  </a:cubicBezTo>
                  <a:cubicBezTo>
                    <a:pt x="132" y="57"/>
                    <a:pt x="135" y="58"/>
                    <a:pt x="134" y="58"/>
                  </a:cubicBezTo>
                  <a:cubicBezTo>
                    <a:pt x="132" y="58"/>
                    <a:pt x="131" y="59"/>
                    <a:pt x="133" y="59"/>
                  </a:cubicBezTo>
                  <a:cubicBezTo>
                    <a:pt x="135" y="59"/>
                    <a:pt x="135" y="57"/>
                    <a:pt x="135" y="59"/>
                  </a:cubicBezTo>
                  <a:cubicBezTo>
                    <a:pt x="136" y="60"/>
                    <a:pt x="136" y="62"/>
                    <a:pt x="134" y="62"/>
                  </a:cubicBezTo>
                  <a:cubicBezTo>
                    <a:pt x="131" y="62"/>
                    <a:pt x="131" y="58"/>
                    <a:pt x="128" y="60"/>
                  </a:cubicBezTo>
                  <a:cubicBezTo>
                    <a:pt x="125" y="63"/>
                    <a:pt x="125" y="67"/>
                    <a:pt x="122" y="67"/>
                  </a:cubicBezTo>
                  <a:cubicBezTo>
                    <a:pt x="119" y="67"/>
                    <a:pt x="111" y="68"/>
                    <a:pt x="115" y="69"/>
                  </a:cubicBezTo>
                  <a:cubicBezTo>
                    <a:pt x="118" y="70"/>
                    <a:pt x="121" y="70"/>
                    <a:pt x="124" y="68"/>
                  </a:cubicBezTo>
                  <a:cubicBezTo>
                    <a:pt x="128" y="67"/>
                    <a:pt x="130" y="64"/>
                    <a:pt x="133" y="64"/>
                  </a:cubicBezTo>
                  <a:cubicBezTo>
                    <a:pt x="136" y="65"/>
                    <a:pt x="135" y="65"/>
                    <a:pt x="138" y="64"/>
                  </a:cubicBezTo>
                  <a:cubicBezTo>
                    <a:pt x="140" y="62"/>
                    <a:pt x="140" y="64"/>
                    <a:pt x="143" y="63"/>
                  </a:cubicBezTo>
                  <a:cubicBezTo>
                    <a:pt x="146" y="62"/>
                    <a:pt x="144" y="61"/>
                    <a:pt x="142" y="59"/>
                  </a:cubicBezTo>
                  <a:cubicBezTo>
                    <a:pt x="140" y="57"/>
                    <a:pt x="145" y="60"/>
                    <a:pt x="145" y="60"/>
                  </a:cubicBezTo>
                  <a:cubicBezTo>
                    <a:pt x="145" y="60"/>
                    <a:pt x="145" y="62"/>
                    <a:pt x="146" y="62"/>
                  </a:cubicBezTo>
                  <a:cubicBezTo>
                    <a:pt x="148" y="62"/>
                    <a:pt x="152" y="58"/>
                    <a:pt x="151" y="60"/>
                  </a:cubicBezTo>
                  <a:cubicBezTo>
                    <a:pt x="150" y="62"/>
                    <a:pt x="147" y="62"/>
                    <a:pt x="148" y="64"/>
                  </a:cubicBezTo>
                  <a:cubicBezTo>
                    <a:pt x="148" y="65"/>
                    <a:pt x="148" y="65"/>
                    <a:pt x="147" y="65"/>
                  </a:cubicBezTo>
                  <a:cubicBezTo>
                    <a:pt x="147" y="65"/>
                    <a:pt x="147" y="65"/>
                    <a:pt x="147" y="65"/>
                  </a:cubicBezTo>
                  <a:cubicBezTo>
                    <a:pt x="151" y="65"/>
                    <a:pt x="154" y="64"/>
                    <a:pt x="152" y="65"/>
                  </a:cubicBezTo>
                  <a:cubicBezTo>
                    <a:pt x="150" y="66"/>
                    <a:pt x="145" y="70"/>
                    <a:pt x="148" y="69"/>
                  </a:cubicBezTo>
                  <a:cubicBezTo>
                    <a:pt x="152" y="68"/>
                    <a:pt x="152" y="68"/>
                    <a:pt x="154" y="66"/>
                  </a:cubicBezTo>
                  <a:cubicBezTo>
                    <a:pt x="157" y="64"/>
                    <a:pt x="160" y="67"/>
                    <a:pt x="157" y="67"/>
                  </a:cubicBezTo>
                  <a:cubicBezTo>
                    <a:pt x="154" y="66"/>
                    <a:pt x="151" y="70"/>
                    <a:pt x="149" y="70"/>
                  </a:cubicBezTo>
                  <a:cubicBezTo>
                    <a:pt x="147" y="71"/>
                    <a:pt x="148" y="72"/>
                    <a:pt x="147" y="73"/>
                  </a:cubicBezTo>
                  <a:cubicBezTo>
                    <a:pt x="146" y="75"/>
                    <a:pt x="145" y="76"/>
                    <a:pt x="143" y="74"/>
                  </a:cubicBezTo>
                  <a:cubicBezTo>
                    <a:pt x="141" y="71"/>
                    <a:pt x="143" y="67"/>
                    <a:pt x="141" y="70"/>
                  </a:cubicBezTo>
                  <a:cubicBezTo>
                    <a:pt x="139" y="72"/>
                    <a:pt x="141" y="76"/>
                    <a:pt x="140" y="74"/>
                  </a:cubicBezTo>
                  <a:cubicBezTo>
                    <a:pt x="138" y="72"/>
                    <a:pt x="137" y="70"/>
                    <a:pt x="136" y="71"/>
                  </a:cubicBezTo>
                  <a:cubicBezTo>
                    <a:pt x="134" y="72"/>
                    <a:pt x="132" y="75"/>
                    <a:pt x="131" y="76"/>
                  </a:cubicBezTo>
                  <a:cubicBezTo>
                    <a:pt x="129" y="78"/>
                    <a:pt x="127" y="80"/>
                    <a:pt x="129" y="80"/>
                  </a:cubicBezTo>
                  <a:cubicBezTo>
                    <a:pt x="132" y="80"/>
                    <a:pt x="134" y="75"/>
                    <a:pt x="134" y="77"/>
                  </a:cubicBezTo>
                  <a:cubicBezTo>
                    <a:pt x="134" y="78"/>
                    <a:pt x="134" y="79"/>
                    <a:pt x="136" y="79"/>
                  </a:cubicBezTo>
                  <a:cubicBezTo>
                    <a:pt x="138" y="79"/>
                    <a:pt x="141" y="80"/>
                    <a:pt x="138" y="80"/>
                  </a:cubicBezTo>
                  <a:cubicBezTo>
                    <a:pt x="135" y="80"/>
                    <a:pt x="134" y="79"/>
                    <a:pt x="132" y="80"/>
                  </a:cubicBezTo>
                  <a:cubicBezTo>
                    <a:pt x="129" y="82"/>
                    <a:pt x="132" y="83"/>
                    <a:pt x="135" y="83"/>
                  </a:cubicBezTo>
                  <a:cubicBezTo>
                    <a:pt x="138" y="82"/>
                    <a:pt x="140" y="84"/>
                    <a:pt x="139" y="85"/>
                  </a:cubicBezTo>
                  <a:cubicBezTo>
                    <a:pt x="138" y="87"/>
                    <a:pt x="140" y="87"/>
                    <a:pt x="137" y="85"/>
                  </a:cubicBezTo>
                  <a:cubicBezTo>
                    <a:pt x="134" y="83"/>
                    <a:pt x="134" y="84"/>
                    <a:pt x="132" y="84"/>
                  </a:cubicBezTo>
                  <a:cubicBezTo>
                    <a:pt x="129" y="84"/>
                    <a:pt x="130" y="86"/>
                    <a:pt x="128" y="87"/>
                  </a:cubicBezTo>
                  <a:cubicBezTo>
                    <a:pt x="126" y="88"/>
                    <a:pt x="121" y="89"/>
                    <a:pt x="124" y="89"/>
                  </a:cubicBezTo>
                  <a:cubicBezTo>
                    <a:pt x="128" y="89"/>
                    <a:pt x="132" y="87"/>
                    <a:pt x="134" y="89"/>
                  </a:cubicBezTo>
                  <a:cubicBezTo>
                    <a:pt x="137" y="90"/>
                    <a:pt x="137" y="93"/>
                    <a:pt x="134" y="91"/>
                  </a:cubicBezTo>
                  <a:cubicBezTo>
                    <a:pt x="130" y="89"/>
                    <a:pt x="132" y="90"/>
                    <a:pt x="129" y="90"/>
                  </a:cubicBezTo>
                  <a:cubicBezTo>
                    <a:pt x="127" y="90"/>
                    <a:pt x="126" y="91"/>
                    <a:pt x="128" y="91"/>
                  </a:cubicBezTo>
                  <a:cubicBezTo>
                    <a:pt x="130" y="91"/>
                    <a:pt x="129" y="93"/>
                    <a:pt x="126" y="92"/>
                  </a:cubicBezTo>
                  <a:cubicBezTo>
                    <a:pt x="123" y="91"/>
                    <a:pt x="123" y="89"/>
                    <a:pt x="120" y="91"/>
                  </a:cubicBezTo>
                  <a:cubicBezTo>
                    <a:pt x="117" y="93"/>
                    <a:pt x="118" y="93"/>
                    <a:pt x="121" y="93"/>
                  </a:cubicBezTo>
                  <a:cubicBezTo>
                    <a:pt x="124" y="93"/>
                    <a:pt x="125" y="94"/>
                    <a:pt x="122" y="94"/>
                  </a:cubicBezTo>
                  <a:cubicBezTo>
                    <a:pt x="118" y="95"/>
                    <a:pt x="116" y="96"/>
                    <a:pt x="116" y="98"/>
                  </a:cubicBezTo>
                  <a:cubicBezTo>
                    <a:pt x="115" y="100"/>
                    <a:pt x="116" y="100"/>
                    <a:pt x="116" y="101"/>
                  </a:cubicBezTo>
                  <a:cubicBezTo>
                    <a:pt x="117" y="102"/>
                    <a:pt x="117" y="102"/>
                    <a:pt x="115" y="102"/>
                  </a:cubicBezTo>
                  <a:cubicBezTo>
                    <a:pt x="112" y="102"/>
                    <a:pt x="112" y="103"/>
                    <a:pt x="110" y="104"/>
                  </a:cubicBezTo>
                  <a:cubicBezTo>
                    <a:pt x="108" y="106"/>
                    <a:pt x="109" y="107"/>
                    <a:pt x="109" y="107"/>
                  </a:cubicBezTo>
                  <a:cubicBezTo>
                    <a:pt x="110" y="107"/>
                    <a:pt x="110" y="108"/>
                    <a:pt x="109" y="108"/>
                  </a:cubicBezTo>
                  <a:cubicBezTo>
                    <a:pt x="107" y="108"/>
                    <a:pt x="105" y="110"/>
                    <a:pt x="108" y="110"/>
                  </a:cubicBezTo>
                  <a:cubicBezTo>
                    <a:pt x="110" y="110"/>
                    <a:pt x="111" y="109"/>
                    <a:pt x="110" y="111"/>
                  </a:cubicBezTo>
                  <a:cubicBezTo>
                    <a:pt x="109" y="112"/>
                    <a:pt x="108" y="113"/>
                    <a:pt x="111" y="113"/>
                  </a:cubicBezTo>
                  <a:cubicBezTo>
                    <a:pt x="115" y="113"/>
                    <a:pt x="116" y="112"/>
                    <a:pt x="118" y="113"/>
                  </a:cubicBezTo>
                  <a:cubicBezTo>
                    <a:pt x="120" y="113"/>
                    <a:pt x="117" y="113"/>
                    <a:pt x="116" y="114"/>
                  </a:cubicBezTo>
                  <a:cubicBezTo>
                    <a:pt x="115" y="114"/>
                    <a:pt x="115" y="116"/>
                    <a:pt x="112" y="115"/>
                  </a:cubicBezTo>
                  <a:cubicBezTo>
                    <a:pt x="109" y="115"/>
                    <a:pt x="109" y="115"/>
                    <a:pt x="107" y="115"/>
                  </a:cubicBezTo>
                  <a:cubicBezTo>
                    <a:pt x="105" y="115"/>
                    <a:pt x="104" y="115"/>
                    <a:pt x="102" y="115"/>
                  </a:cubicBezTo>
                  <a:cubicBezTo>
                    <a:pt x="99" y="115"/>
                    <a:pt x="97" y="116"/>
                    <a:pt x="99" y="116"/>
                  </a:cubicBezTo>
                  <a:cubicBezTo>
                    <a:pt x="101" y="117"/>
                    <a:pt x="103" y="119"/>
                    <a:pt x="101" y="119"/>
                  </a:cubicBezTo>
                  <a:cubicBezTo>
                    <a:pt x="99" y="119"/>
                    <a:pt x="96" y="120"/>
                    <a:pt x="99" y="120"/>
                  </a:cubicBezTo>
                  <a:cubicBezTo>
                    <a:pt x="103" y="120"/>
                    <a:pt x="105" y="118"/>
                    <a:pt x="105" y="119"/>
                  </a:cubicBezTo>
                  <a:cubicBezTo>
                    <a:pt x="105" y="121"/>
                    <a:pt x="105" y="121"/>
                    <a:pt x="103" y="121"/>
                  </a:cubicBezTo>
                  <a:cubicBezTo>
                    <a:pt x="101" y="121"/>
                    <a:pt x="101" y="124"/>
                    <a:pt x="99" y="125"/>
                  </a:cubicBezTo>
                  <a:cubicBezTo>
                    <a:pt x="97" y="127"/>
                    <a:pt x="101" y="125"/>
                    <a:pt x="101" y="127"/>
                  </a:cubicBezTo>
                  <a:cubicBezTo>
                    <a:pt x="101" y="128"/>
                    <a:pt x="99" y="127"/>
                    <a:pt x="97" y="128"/>
                  </a:cubicBezTo>
                  <a:cubicBezTo>
                    <a:pt x="95" y="129"/>
                    <a:pt x="98" y="129"/>
                    <a:pt x="100" y="129"/>
                  </a:cubicBezTo>
                  <a:cubicBezTo>
                    <a:pt x="101" y="130"/>
                    <a:pt x="101" y="130"/>
                    <a:pt x="98" y="130"/>
                  </a:cubicBezTo>
                  <a:cubicBezTo>
                    <a:pt x="96" y="130"/>
                    <a:pt x="95" y="130"/>
                    <a:pt x="96" y="133"/>
                  </a:cubicBezTo>
                  <a:cubicBezTo>
                    <a:pt x="98" y="136"/>
                    <a:pt x="101" y="136"/>
                    <a:pt x="101" y="136"/>
                  </a:cubicBezTo>
                  <a:cubicBezTo>
                    <a:pt x="101" y="136"/>
                    <a:pt x="99" y="137"/>
                    <a:pt x="96" y="137"/>
                  </a:cubicBezTo>
                  <a:cubicBezTo>
                    <a:pt x="92" y="137"/>
                    <a:pt x="91" y="137"/>
                    <a:pt x="89" y="139"/>
                  </a:cubicBezTo>
                  <a:cubicBezTo>
                    <a:pt x="87" y="142"/>
                    <a:pt x="89" y="143"/>
                    <a:pt x="85" y="142"/>
                  </a:cubicBezTo>
                  <a:cubicBezTo>
                    <a:pt x="81" y="142"/>
                    <a:pt x="76" y="141"/>
                    <a:pt x="79" y="142"/>
                  </a:cubicBezTo>
                  <a:cubicBezTo>
                    <a:pt x="82" y="144"/>
                    <a:pt x="85" y="145"/>
                    <a:pt x="87" y="145"/>
                  </a:cubicBezTo>
                  <a:cubicBezTo>
                    <a:pt x="89" y="145"/>
                    <a:pt x="90" y="142"/>
                    <a:pt x="93" y="141"/>
                  </a:cubicBezTo>
                  <a:cubicBezTo>
                    <a:pt x="96" y="140"/>
                    <a:pt x="97" y="140"/>
                    <a:pt x="94" y="141"/>
                  </a:cubicBezTo>
                  <a:cubicBezTo>
                    <a:pt x="91" y="142"/>
                    <a:pt x="91" y="145"/>
                    <a:pt x="90" y="145"/>
                  </a:cubicBezTo>
                  <a:cubicBezTo>
                    <a:pt x="88" y="145"/>
                    <a:pt x="85" y="145"/>
                    <a:pt x="86" y="147"/>
                  </a:cubicBezTo>
                  <a:cubicBezTo>
                    <a:pt x="86" y="150"/>
                    <a:pt x="88" y="150"/>
                    <a:pt x="87" y="151"/>
                  </a:cubicBezTo>
                  <a:cubicBezTo>
                    <a:pt x="85" y="152"/>
                    <a:pt x="84" y="153"/>
                    <a:pt x="82" y="152"/>
                  </a:cubicBezTo>
                  <a:cubicBezTo>
                    <a:pt x="80" y="150"/>
                    <a:pt x="78" y="150"/>
                    <a:pt x="77" y="150"/>
                  </a:cubicBezTo>
                  <a:cubicBezTo>
                    <a:pt x="75" y="151"/>
                    <a:pt x="71" y="156"/>
                    <a:pt x="69" y="158"/>
                  </a:cubicBezTo>
                  <a:cubicBezTo>
                    <a:pt x="67" y="160"/>
                    <a:pt x="65" y="161"/>
                    <a:pt x="67" y="161"/>
                  </a:cubicBezTo>
                  <a:cubicBezTo>
                    <a:pt x="70" y="161"/>
                    <a:pt x="70" y="162"/>
                    <a:pt x="69" y="162"/>
                  </a:cubicBezTo>
                  <a:cubicBezTo>
                    <a:pt x="67" y="163"/>
                    <a:pt x="66" y="164"/>
                    <a:pt x="65" y="164"/>
                  </a:cubicBezTo>
                  <a:cubicBezTo>
                    <a:pt x="63" y="165"/>
                    <a:pt x="59" y="165"/>
                    <a:pt x="62" y="166"/>
                  </a:cubicBezTo>
                  <a:cubicBezTo>
                    <a:pt x="64" y="167"/>
                    <a:pt x="65" y="167"/>
                    <a:pt x="65" y="169"/>
                  </a:cubicBezTo>
                  <a:cubicBezTo>
                    <a:pt x="65" y="172"/>
                    <a:pt x="68" y="170"/>
                    <a:pt x="71" y="169"/>
                  </a:cubicBezTo>
                  <a:cubicBezTo>
                    <a:pt x="75" y="168"/>
                    <a:pt x="81" y="168"/>
                    <a:pt x="80" y="166"/>
                  </a:cubicBezTo>
                  <a:cubicBezTo>
                    <a:pt x="80" y="165"/>
                    <a:pt x="79" y="166"/>
                    <a:pt x="78" y="164"/>
                  </a:cubicBezTo>
                  <a:cubicBezTo>
                    <a:pt x="77" y="161"/>
                    <a:pt x="78" y="161"/>
                    <a:pt x="80" y="163"/>
                  </a:cubicBezTo>
                  <a:cubicBezTo>
                    <a:pt x="83" y="165"/>
                    <a:pt x="86" y="166"/>
                    <a:pt x="84" y="166"/>
                  </a:cubicBezTo>
                  <a:cubicBezTo>
                    <a:pt x="82" y="167"/>
                    <a:pt x="84" y="168"/>
                    <a:pt x="81" y="169"/>
                  </a:cubicBezTo>
                  <a:cubicBezTo>
                    <a:pt x="78" y="171"/>
                    <a:pt x="77" y="172"/>
                    <a:pt x="76" y="173"/>
                  </a:cubicBezTo>
                  <a:cubicBezTo>
                    <a:pt x="75" y="173"/>
                    <a:pt x="73" y="174"/>
                    <a:pt x="72" y="173"/>
                  </a:cubicBezTo>
                  <a:cubicBezTo>
                    <a:pt x="71" y="172"/>
                    <a:pt x="70" y="171"/>
                    <a:pt x="69" y="173"/>
                  </a:cubicBezTo>
                  <a:cubicBezTo>
                    <a:pt x="68" y="174"/>
                    <a:pt x="66" y="175"/>
                    <a:pt x="65" y="174"/>
                  </a:cubicBezTo>
                  <a:cubicBezTo>
                    <a:pt x="63" y="174"/>
                    <a:pt x="63" y="173"/>
                    <a:pt x="62" y="172"/>
                  </a:cubicBezTo>
                  <a:cubicBezTo>
                    <a:pt x="62" y="171"/>
                    <a:pt x="61" y="168"/>
                    <a:pt x="59" y="170"/>
                  </a:cubicBezTo>
                  <a:cubicBezTo>
                    <a:pt x="58" y="172"/>
                    <a:pt x="58" y="176"/>
                    <a:pt x="56" y="176"/>
                  </a:cubicBezTo>
                  <a:cubicBezTo>
                    <a:pt x="53" y="176"/>
                    <a:pt x="52" y="175"/>
                    <a:pt x="53" y="172"/>
                  </a:cubicBezTo>
                  <a:cubicBezTo>
                    <a:pt x="54" y="169"/>
                    <a:pt x="53" y="168"/>
                    <a:pt x="52" y="170"/>
                  </a:cubicBezTo>
                  <a:cubicBezTo>
                    <a:pt x="51" y="173"/>
                    <a:pt x="51" y="173"/>
                    <a:pt x="50" y="176"/>
                  </a:cubicBezTo>
                  <a:cubicBezTo>
                    <a:pt x="49" y="178"/>
                    <a:pt x="52" y="180"/>
                    <a:pt x="48" y="179"/>
                  </a:cubicBezTo>
                  <a:cubicBezTo>
                    <a:pt x="44" y="178"/>
                    <a:pt x="43" y="178"/>
                    <a:pt x="42" y="180"/>
                  </a:cubicBezTo>
                  <a:cubicBezTo>
                    <a:pt x="41" y="181"/>
                    <a:pt x="43" y="182"/>
                    <a:pt x="43" y="184"/>
                  </a:cubicBezTo>
                  <a:cubicBezTo>
                    <a:pt x="43" y="186"/>
                    <a:pt x="41" y="186"/>
                    <a:pt x="41" y="184"/>
                  </a:cubicBezTo>
                  <a:cubicBezTo>
                    <a:pt x="40" y="181"/>
                    <a:pt x="42" y="181"/>
                    <a:pt x="40" y="181"/>
                  </a:cubicBezTo>
                  <a:cubicBezTo>
                    <a:pt x="38" y="180"/>
                    <a:pt x="36" y="181"/>
                    <a:pt x="34" y="182"/>
                  </a:cubicBezTo>
                  <a:cubicBezTo>
                    <a:pt x="32" y="183"/>
                    <a:pt x="29" y="181"/>
                    <a:pt x="29" y="184"/>
                  </a:cubicBezTo>
                  <a:cubicBezTo>
                    <a:pt x="29" y="187"/>
                    <a:pt x="28" y="188"/>
                    <a:pt x="31" y="188"/>
                  </a:cubicBezTo>
                  <a:cubicBezTo>
                    <a:pt x="33" y="188"/>
                    <a:pt x="35" y="189"/>
                    <a:pt x="37" y="188"/>
                  </a:cubicBezTo>
                  <a:cubicBezTo>
                    <a:pt x="40" y="187"/>
                    <a:pt x="41" y="186"/>
                    <a:pt x="43" y="187"/>
                  </a:cubicBezTo>
                  <a:cubicBezTo>
                    <a:pt x="44" y="188"/>
                    <a:pt x="46" y="189"/>
                    <a:pt x="47" y="187"/>
                  </a:cubicBezTo>
                  <a:cubicBezTo>
                    <a:pt x="48" y="186"/>
                    <a:pt x="51" y="185"/>
                    <a:pt x="49" y="187"/>
                  </a:cubicBezTo>
                  <a:cubicBezTo>
                    <a:pt x="46" y="189"/>
                    <a:pt x="46" y="189"/>
                    <a:pt x="44" y="189"/>
                  </a:cubicBezTo>
                  <a:cubicBezTo>
                    <a:pt x="41" y="188"/>
                    <a:pt x="39" y="188"/>
                    <a:pt x="37" y="189"/>
                  </a:cubicBezTo>
                  <a:cubicBezTo>
                    <a:pt x="34" y="190"/>
                    <a:pt x="33" y="191"/>
                    <a:pt x="30" y="190"/>
                  </a:cubicBezTo>
                  <a:cubicBezTo>
                    <a:pt x="26" y="190"/>
                    <a:pt x="20" y="189"/>
                    <a:pt x="20" y="191"/>
                  </a:cubicBezTo>
                  <a:cubicBezTo>
                    <a:pt x="19" y="193"/>
                    <a:pt x="21" y="192"/>
                    <a:pt x="23" y="193"/>
                  </a:cubicBezTo>
                  <a:cubicBezTo>
                    <a:pt x="26" y="194"/>
                    <a:pt x="29" y="195"/>
                    <a:pt x="29" y="198"/>
                  </a:cubicBezTo>
                  <a:cubicBezTo>
                    <a:pt x="29" y="201"/>
                    <a:pt x="28" y="204"/>
                    <a:pt x="28" y="201"/>
                  </a:cubicBezTo>
                  <a:cubicBezTo>
                    <a:pt x="27" y="197"/>
                    <a:pt x="28" y="195"/>
                    <a:pt x="25" y="195"/>
                  </a:cubicBezTo>
                  <a:cubicBezTo>
                    <a:pt x="22" y="194"/>
                    <a:pt x="21" y="193"/>
                    <a:pt x="21" y="195"/>
                  </a:cubicBezTo>
                  <a:cubicBezTo>
                    <a:pt x="20" y="197"/>
                    <a:pt x="20" y="202"/>
                    <a:pt x="20" y="199"/>
                  </a:cubicBezTo>
                  <a:cubicBezTo>
                    <a:pt x="19" y="196"/>
                    <a:pt x="20" y="195"/>
                    <a:pt x="19" y="194"/>
                  </a:cubicBezTo>
                  <a:cubicBezTo>
                    <a:pt x="18" y="192"/>
                    <a:pt x="19" y="188"/>
                    <a:pt x="18" y="191"/>
                  </a:cubicBezTo>
                  <a:cubicBezTo>
                    <a:pt x="16" y="193"/>
                    <a:pt x="15" y="194"/>
                    <a:pt x="15" y="195"/>
                  </a:cubicBezTo>
                  <a:cubicBezTo>
                    <a:pt x="15" y="197"/>
                    <a:pt x="14" y="200"/>
                    <a:pt x="15" y="200"/>
                  </a:cubicBezTo>
                  <a:cubicBezTo>
                    <a:pt x="16" y="200"/>
                    <a:pt x="16" y="202"/>
                    <a:pt x="15" y="201"/>
                  </a:cubicBezTo>
                  <a:cubicBezTo>
                    <a:pt x="13" y="200"/>
                    <a:pt x="13" y="200"/>
                    <a:pt x="12" y="197"/>
                  </a:cubicBezTo>
                  <a:cubicBezTo>
                    <a:pt x="11" y="195"/>
                    <a:pt x="11" y="196"/>
                    <a:pt x="10" y="198"/>
                  </a:cubicBezTo>
                  <a:cubicBezTo>
                    <a:pt x="8" y="199"/>
                    <a:pt x="9" y="202"/>
                    <a:pt x="6" y="202"/>
                  </a:cubicBezTo>
                  <a:cubicBezTo>
                    <a:pt x="3" y="202"/>
                    <a:pt x="1" y="203"/>
                    <a:pt x="1" y="204"/>
                  </a:cubicBezTo>
                  <a:cubicBezTo>
                    <a:pt x="2" y="205"/>
                    <a:pt x="2" y="206"/>
                    <a:pt x="1" y="207"/>
                  </a:cubicBezTo>
                  <a:cubicBezTo>
                    <a:pt x="0" y="207"/>
                    <a:pt x="0" y="210"/>
                    <a:pt x="1" y="210"/>
                  </a:cubicBezTo>
                  <a:cubicBezTo>
                    <a:pt x="2" y="210"/>
                    <a:pt x="5" y="209"/>
                    <a:pt x="6" y="211"/>
                  </a:cubicBezTo>
                  <a:cubicBezTo>
                    <a:pt x="8" y="212"/>
                    <a:pt x="11" y="214"/>
                    <a:pt x="8" y="213"/>
                  </a:cubicBezTo>
                  <a:cubicBezTo>
                    <a:pt x="6" y="212"/>
                    <a:pt x="6" y="214"/>
                    <a:pt x="4" y="214"/>
                  </a:cubicBezTo>
                  <a:cubicBezTo>
                    <a:pt x="2" y="215"/>
                    <a:pt x="0" y="217"/>
                    <a:pt x="1" y="218"/>
                  </a:cubicBezTo>
                  <a:cubicBezTo>
                    <a:pt x="2" y="219"/>
                    <a:pt x="4" y="220"/>
                    <a:pt x="5" y="220"/>
                  </a:cubicBezTo>
                  <a:cubicBezTo>
                    <a:pt x="7" y="220"/>
                    <a:pt x="8" y="220"/>
                    <a:pt x="10" y="219"/>
                  </a:cubicBezTo>
                  <a:cubicBezTo>
                    <a:pt x="13" y="218"/>
                    <a:pt x="16" y="219"/>
                    <a:pt x="12" y="220"/>
                  </a:cubicBezTo>
                  <a:cubicBezTo>
                    <a:pt x="8" y="220"/>
                    <a:pt x="10" y="221"/>
                    <a:pt x="6" y="222"/>
                  </a:cubicBezTo>
                  <a:cubicBezTo>
                    <a:pt x="3" y="222"/>
                    <a:pt x="1" y="224"/>
                    <a:pt x="0" y="225"/>
                  </a:cubicBezTo>
                  <a:cubicBezTo>
                    <a:pt x="0" y="227"/>
                    <a:pt x="0" y="227"/>
                    <a:pt x="3" y="227"/>
                  </a:cubicBezTo>
                  <a:cubicBezTo>
                    <a:pt x="6" y="228"/>
                    <a:pt x="9" y="228"/>
                    <a:pt x="10" y="230"/>
                  </a:cubicBezTo>
                  <a:cubicBezTo>
                    <a:pt x="10" y="232"/>
                    <a:pt x="10" y="236"/>
                    <a:pt x="9" y="233"/>
                  </a:cubicBezTo>
                  <a:cubicBezTo>
                    <a:pt x="8" y="231"/>
                    <a:pt x="9" y="229"/>
                    <a:pt x="6" y="229"/>
                  </a:cubicBezTo>
                  <a:cubicBezTo>
                    <a:pt x="3" y="229"/>
                    <a:pt x="4" y="230"/>
                    <a:pt x="2" y="232"/>
                  </a:cubicBezTo>
                  <a:cubicBezTo>
                    <a:pt x="1" y="233"/>
                    <a:pt x="2" y="236"/>
                    <a:pt x="2" y="237"/>
                  </a:cubicBezTo>
                  <a:cubicBezTo>
                    <a:pt x="3" y="238"/>
                    <a:pt x="5" y="238"/>
                    <a:pt x="8" y="238"/>
                  </a:cubicBezTo>
                  <a:cubicBezTo>
                    <a:pt x="10" y="238"/>
                    <a:pt x="10" y="239"/>
                    <a:pt x="11" y="239"/>
                  </a:cubicBezTo>
                  <a:cubicBezTo>
                    <a:pt x="12" y="240"/>
                    <a:pt x="13" y="240"/>
                    <a:pt x="15" y="240"/>
                  </a:cubicBezTo>
                  <a:cubicBezTo>
                    <a:pt x="17" y="239"/>
                    <a:pt x="17" y="239"/>
                    <a:pt x="18" y="237"/>
                  </a:cubicBezTo>
                  <a:cubicBezTo>
                    <a:pt x="19" y="234"/>
                    <a:pt x="20" y="233"/>
                    <a:pt x="21" y="235"/>
                  </a:cubicBezTo>
                  <a:cubicBezTo>
                    <a:pt x="21" y="235"/>
                    <a:pt x="21" y="235"/>
                    <a:pt x="22" y="235"/>
                  </a:cubicBezTo>
                  <a:cubicBezTo>
                    <a:pt x="21" y="235"/>
                    <a:pt x="21" y="235"/>
                    <a:pt x="20" y="236"/>
                  </a:cubicBezTo>
                  <a:cubicBezTo>
                    <a:pt x="18" y="239"/>
                    <a:pt x="16" y="242"/>
                    <a:pt x="15" y="242"/>
                  </a:cubicBezTo>
                  <a:cubicBezTo>
                    <a:pt x="14" y="242"/>
                    <a:pt x="12" y="242"/>
                    <a:pt x="11" y="242"/>
                  </a:cubicBezTo>
                  <a:cubicBezTo>
                    <a:pt x="10" y="242"/>
                    <a:pt x="14" y="244"/>
                    <a:pt x="15" y="245"/>
                  </a:cubicBezTo>
                  <a:cubicBezTo>
                    <a:pt x="17" y="245"/>
                    <a:pt x="16" y="247"/>
                    <a:pt x="14" y="245"/>
                  </a:cubicBezTo>
                  <a:cubicBezTo>
                    <a:pt x="11" y="243"/>
                    <a:pt x="10" y="244"/>
                    <a:pt x="11" y="247"/>
                  </a:cubicBezTo>
                  <a:cubicBezTo>
                    <a:pt x="13" y="249"/>
                    <a:pt x="15" y="249"/>
                    <a:pt x="17" y="249"/>
                  </a:cubicBezTo>
                  <a:cubicBezTo>
                    <a:pt x="18" y="250"/>
                    <a:pt x="22" y="251"/>
                    <a:pt x="18" y="251"/>
                  </a:cubicBezTo>
                  <a:cubicBezTo>
                    <a:pt x="15" y="251"/>
                    <a:pt x="14" y="250"/>
                    <a:pt x="12" y="250"/>
                  </a:cubicBezTo>
                  <a:cubicBezTo>
                    <a:pt x="11" y="250"/>
                    <a:pt x="8" y="251"/>
                    <a:pt x="8" y="248"/>
                  </a:cubicBezTo>
                  <a:cubicBezTo>
                    <a:pt x="7" y="245"/>
                    <a:pt x="8" y="240"/>
                    <a:pt x="6" y="243"/>
                  </a:cubicBezTo>
                  <a:cubicBezTo>
                    <a:pt x="5" y="245"/>
                    <a:pt x="4" y="247"/>
                    <a:pt x="4" y="249"/>
                  </a:cubicBezTo>
                  <a:cubicBezTo>
                    <a:pt x="4" y="251"/>
                    <a:pt x="8" y="251"/>
                    <a:pt x="6" y="252"/>
                  </a:cubicBezTo>
                  <a:cubicBezTo>
                    <a:pt x="5" y="253"/>
                    <a:pt x="4" y="255"/>
                    <a:pt x="4" y="256"/>
                  </a:cubicBezTo>
                  <a:cubicBezTo>
                    <a:pt x="4" y="258"/>
                    <a:pt x="4" y="258"/>
                    <a:pt x="6" y="256"/>
                  </a:cubicBezTo>
                  <a:cubicBezTo>
                    <a:pt x="8" y="255"/>
                    <a:pt x="10" y="256"/>
                    <a:pt x="10" y="254"/>
                  </a:cubicBezTo>
                  <a:cubicBezTo>
                    <a:pt x="11" y="252"/>
                    <a:pt x="12" y="252"/>
                    <a:pt x="12" y="253"/>
                  </a:cubicBezTo>
                  <a:cubicBezTo>
                    <a:pt x="12" y="254"/>
                    <a:pt x="12" y="255"/>
                    <a:pt x="13" y="255"/>
                  </a:cubicBezTo>
                  <a:cubicBezTo>
                    <a:pt x="14" y="255"/>
                    <a:pt x="15" y="254"/>
                    <a:pt x="16" y="253"/>
                  </a:cubicBezTo>
                  <a:cubicBezTo>
                    <a:pt x="17" y="253"/>
                    <a:pt x="18" y="251"/>
                    <a:pt x="18" y="253"/>
                  </a:cubicBezTo>
                  <a:cubicBezTo>
                    <a:pt x="18" y="255"/>
                    <a:pt x="17" y="253"/>
                    <a:pt x="18" y="255"/>
                  </a:cubicBezTo>
                  <a:cubicBezTo>
                    <a:pt x="18" y="257"/>
                    <a:pt x="17" y="257"/>
                    <a:pt x="15" y="258"/>
                  </a:cubicBezTo>
                  <a:cubicBezTo>
                    <a:pt x="14" y="258"/>
                    <a:pt x="13" y="260"/>
                    <a:pt x="15" y="262"/>
                  </a:cubicBezTo>
                  <a:cubicBezTo>
                    <a:pt x="16" y="263"/>
                    <a:pt x="18" y="264"/>
                    <a:pt x="18" y="262"/>
                  </a:cubicBezTo>
                  <a:cubicBezTo>
                    <a:pt x="18" y="261"/>
                    <a:pt x="21" y="263"/>
                    <a:pt x="18" y="264"/>
                  </a:cubicBezTo>
                  <a:cubicBezTo>
                    <a:pt x="16" y="264"/>
                    <a:pt x="16" y="264"/>
                    <a:pt x="13" y="264"/>
                  </a:cubicBezTo>
                  <a:cubicBezTo>
                    <a:pt x="10" y="264"/>
                    <a:pt x="10" y="266"/>
                    <a:pt x="9" y="268"/>
                  </a:cubicBezTo>
                  <a:cubicBezTo>
                    <a:pt x="8" y="269"/>
                    <a:pt x="10" y="270"/>
                    <a:pt x="12" y="270"/>
                  </a:cubicBezTo>
                  <a:cubicBezTo>
                    <a:pt x="13" y="271"/>
                    <a:pt x="16" y="273"/>
                    <a:pt x="20" y="275"/>
                  </a:cubicBezTo>
                  <a:cubicBezTo>
                    <a:pt x="23" y="277"/>
                    <a:pt x="23" y="274"/>
                    <a:pt x="25" y="276"/>
                  </a:cubicBezTo>
                  <a:cubicBezTo>
                    <a:pt x="26" y="277"/>
                    <a:pt x="28" y="278"/>
                    <a:pt x="29" y="279"/>
                  </a:cubicBezTo>
                  <a:cubicBezTo>
                    <a:pt x="31" y="279"/>
                    <a:pt x="39" y="280"/>
                    <a:pt x="41" y="278"/>
                  </a:cubicBezTo>
                  <a:cubicBezTo>
                    <a:pt x="44" y="277"/>
                    <a:pt x="53" y="270"/>
                    <a:pt x="57" y="268"/>
                  </a:cubicBezTo>
                  <a:cubicBezTo>
                    <a:pt x="61" y="266"/>
                    <a:pt x="59" y="264"/>
                    <a:pt x="64" y="261"/>
                  </a:cubicBezTo>
                  <a:cubicBezTo>
                    <a:pt x="68" y="259"/>
                    <a:pt x="71" y="260"/>
                    <a:pt x="72" y="256"/>
                  </a:cubicBezTo>
                  <a:cubicBezTo>
                    <a:pt x="73" y="253"/>
                    <a:pt x="73" y="250"/>
                    <a:pt x="74" y="249"/>
                  </a:cubicBezTo>
                  <a:cubicBezTo>
                    <a:pt x="74" y="248"/>
                    <a:pt x="75" y="248"/>
                    <a:pt x="76" y="253"/>
                  </a:cubicBezTo>
                  <a:cubicBezTo>
                    <a:pt x="77" y="258"/>
                    <a:pt x="81" y="256"/>
                    <a:pt x="81" y="258"/>
                  </a:cubicBezTo>
                  <a:cubicBezTo>
                    <a:pt x="82" y="260"/>
                    <a:pt x="80" y="259"/>
                    <a:pt x="81" y="263"/>
                  </a:cubicBezTo>
                  <a:cubicBezTo>
                    <a:pt x="84" y="261"/>
                    <a:pt x="87" y="262"/>
                    <a:pt x="88" y="26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4" name="Freeform 814"/>
            <p:cNvSpPr>
              <a:spLocks noEditPoints="1"/>
            </p:cNvSpPr>
            <p:nvPr/>
          </p:nvSpPr>
          <p:spPr bwMode="auto">
            <a:xfrm>
              <a:off x="1501775" y="2226270"/>
              <a:ext cx="4070350" cy="1409700"/>
            </a:xfrm>
            <a:custGeom>
              <a:avLst/>
              <a:gdLst/>
              <a:ahLst/>
              <a:cxnLst>
                <a:cxn ang="0">
                  <a:pos x="2068" y="284"/>
                </a:cxn>
                <a:cxn ang="0">
                  <a:pos x="1913" y="204"/>
                </a:cxn>
                <a:cxn ang="0">
                  <a:pos x="1830" y="208"/>
                </a:cxn>
                <a:cxn ang="0">
                  <a:pos x="1624" y="179"/>
                </a:cxn>
                <a:cxn ang="0">
                  <a:pos x="1541" y="160"/>
                </a:cxn>
                <a:cxn ang="0">
                  <a:pos x="1461" y="140"/>
                </a:cxn>
                <a:cxn ang="0">
                  <a:pos x="1432" y="166"/>
                </a:cxn>
                <a:cxn ang="0">
                  <a:pos x="1316" y="139"/>
                </a:cxn>
                <a:cxn ang="0">
                  <a:pos x="1246" y="117"/>
                </a:cxn>
                <a:cxn ang="0">
                  <a:pos x="1120" y="119"/>
                </a:cxn>
                <a:cxn ang="0">
                  <a:pos x="1035" y="122"/>
                </a:cxn>
                <a:cxn ang="0">
                  <a:pos x="1110" y="60"/>
                </a:cxn>
                <a:cxn ang="0">
                  <a:pos x="1052" y="29"/>
                </a:cxn>
                <a:cxn ang="0">
                  <a:pos x="993" y="1"/>
                </a:cxn>
                <a:cxn ang="0">
                  <a:pos x="904" y="47"/>
                </a:cxn>
                <a:cxn ang="0">
                  <a:pos x="820" y="63"/>
                </a:cxn>
                <a:cxn ang="0">
                  <a:pos x="787" y="93"/>
                </a:cxn>
                <a:cxn ang="0">
                  <a:pos x="676" y="141"/>
                </a:cxn>
                <a:cxn ang="0">
                  <a:pos x="683" y="177"/>
                </a:cxn>
                <a:cxn ang="0">
                  <a:pos x="613" y="168"/>
                </a:cxn>
                <a:cxn ang="0">
                  <a:pos x="672" y="250"/>
                </a:cxn>
                <a:cxn ang="0">
                  <a:pos x="620" y="260"/>
                </a:cxn>
                <a:cxn ang="0">
                  <a:pos x="587" y="274"/>
                </a:cxn>
                <a:cxn ang="0">
                  <a:pos x="604" y="145"/>
                </a:cxn>
                <a:cxn ang="0">
                  <a:pos x="534" y="207"/>
                </a:cxn>
                <a:cxn ang="0">
                  <a:pos x="439" y="229"/>
                </a:cxn>
                <a:cxn ang="0">
                  <a:pos x="344" y="225"/>
                </a:cxn>
                <a:cxn ang="0">
                  <a:pos x="220" y="229"/>
                </a:cxn>
                <a:cxn ang="0">
                  <a:pos x="174" y="310"/>
                </a:cxn>
                <a:cxn ang="0">
                  <a:pos x="95" y="300"/>
                </a:cxn>
                <a:cxn ang="0">
                  <a:pos x="153" y="285"/>
                </a:cxn>
                <a:cxn ang="0">
                  <a:pos x="77" y="210"/>
                </a:cxn>
                <a:cxn ang="0">
                  <a:pos x="16" y="231"/>
                </a:cxn>
                <a:cxn ang="0">
                  <a:pos x="13" y="399"/>
                </a:cxn>
                <a:cxn ang="0">
                  <a:pos x="27" y="487"/>
                </a:cxn>
                <a:cxn ang="0">
                  <a:pos x="93" y="561"/>
                </a:cxn>
                <a:cxn ang="0">
                  <a:pos x="168" y="615"/>
                </a:cxn>
                <a:cxn ang="0">
                  <a:pos x="131" y="682"/>
                </a:cxn>
                <a:cxn ang="0">
                  <a:pos x="264" y="697"/>
                </a:cxn>
                <a:cxn ang="0">
                  <a:pos x="260" y="608"/>
                </a:cxn>
                <a:cxn ang="0">
                  <a:pos x="364" y="580"/>
                </a:cxn>
                <a:cxn ang="0">
                  <a:pos x="449" y="529"/>
                </a:cxn>
                <a:cxn ang="0">
                  <a:pos x="611" y="532"/>
                </a:cxn>
                <a:cxn ang="0">
                  <a:pos x="779" y="604"/>
                </a:cxn>
                <a:cxn ang="0">
                  <a:pos x="950" y="568"/>
                </a:cxn>
                <a:cxn ang="0">
                  <a:pos x="1172" y="605"/>
                </a:cxn>
                <a:cxn ang="0">
                  <a:pos x="1337" y="617"/>
                </a:cxn>
                <a:cxn ang="0">
                  <a:pos x="1350" y="704"/>
                </a:cxn>
                <a:cxn ang="0">
                  <a:pos x="1483" y="550"/>
                </a:cxn>
                <a:cxn ang="0">
                  <a:pos x="1427" y="530"/>
                </a:cxn>
                <a:cxn ang="0">
                  <a:pos x="1547" y="430"/>
                </a:cxn>
                <a:cxn ang="0">
                  <a:pos x="1643" y="431"/>
                </a:cxn>
                <a:cxn ang="0">
                  <a:pos x="1729" y="391"/>
                </a:cxn>
                <a:cxn ang="0">
                  <a:pos x="1781" y="386"/>
                </a:cxn>
                <a:cxn ang="0">
                  <a:pos x="1672" y="510"/>
                </a:cxn>
                <a:cxn ang="0">
                  <a:pos x="1752" y="502"/>
                </a:cxn>
                <a:cxn ang="0">
                  <a:pos x="1786" y="416"/>
                </a:cxn>
                <a:cxn ang="0">
                  <a:pos x="1958" y="361"/>
                </a:cxn>
                <a:cxn ang="0">
                  <a:pos x="1953" y="317"/>
                </a:cxn>
                <a:cxn ang="0">
                  <a:pos x="2033" y="301"/>
                </a:cxn>
                <a:cxn ang="0">
                  <a:pos x="2093" y="301"/>
                </a:cxn>
                <a:cxn ang="0">
                  <a:pos x="1023" y="558"/>
                </a:cxn>
              </a:cxnLst>
              <a:rect l="0" t="0" r="r" b="b"/>
              <a:pathLst>
                <a:path w="2133" h="739">
                  <a:moveTo>
                    <a:pt x="2129" y="290"/>
                  </a:moveTo>
                  <a:cubicBezTo>
                    <a:pt x="2125" y="288"/>
                    <a:pt x="2115" y="282"/>
                    <a:pt x="2111" y="280"/>
                  </a:cubicBezTo>
                  <a:cubicBezTo>
                    <a:pt x="2108" y="277"/>
                    <a:pt x="2107" y="273"/>
                    <a:pt x="2103" y="272"/>
                  </a:cubicBezTo>
                  <a:cubicBezTo>
                    <a:pt x="2099" y="271"/>
                    <a:pt x="2094" y="270"/>
                    <a:pt x="2091" y="269"/>
                  </a:cubicBezTo>
                  <a:cubicBezTo>
                    <a:pt x="2088" y="268"/>
                    <a:pt x="2088" y="268"/>
                    <a:pt x="2090" y="269"/>
                  </a:cubicBezTo>
                  <a:cubicBezTo>
                    <a:pt x="2092" y="270"/>
                    <a:pt x="2095" y="272"/>
                    <a:pt x="2090" y="272"/>
                  </a:cubicBezTo>
                  <a:cubicBezTo>
                    <a:pt x="2085" y="272"/>
                    <a:pt x="2083" y="271"/>
                    <a:pt x="2084" y="270"/>
                  </a:cubicBezTo>
                  <a:cubicBezTo>
                    <a:pt x="2086" y="269"/>
                    <a:pt x="2087" y="268"/>
                    <a:pt x="2085" y="268"/>
                  </a:cubicBezTo>
                  <a:cubicBezTo>
                    <a:pt x="2083" y="268"/>
                    <a:pt x="2069" y="267"/>
                    <a:pt x="2068" y="268"/>
                  </a:cubicBezTo>
                  <a:cubicBezTo>
                    <a:pt x="2066" y="268"/>
                    <a:pt x="2070" y="268"/>
                    <a:pt x="2072" y="270"/>
                  </a:cubicBezTo>
                  <a:cubicBezTo>
                    <a:pt x="2074" y="273"/>
                    <a:pt x="2072" y="275"/>
                    <a:pt x="2072" y="277"/>
                  </a:cubicBezTo>
                  <a:cubicBezTo>
                    <a:pt x="2071" y="279"/>
                    <a:pt x="2070" y="278"/>
                    <a:pt x="2073" y="281"/>
                  </a:cubicBezTo>
                  <a:cubicBezTo>
                    <a:pt x="2075" y="285"/>
                    <a:pt x="2075" y="287"/>
                    <a:pt x="2074" y="286"/>
                  </a:cubicBezTo>
                  <a:cubicBezTo>
                    <a:pt x="2073" y="284"/>
                    <a:pt x="2071" y="280"/>
                    <a:pt x="2070" y="283"/>
                  </a:cubicBezTo>
                  <a:cubicBezTo>
                    <a:pt x="2069" y="285"/>
                    <a:pt x="2070" y="287"/>
                    <a:pt x="2068" y="284"/>
                  </a:cubicBezTo>
                  <a:cubicBezTo>
                    <a:pt x="2066" y="282"/>
                    <a:pt x="2066" y="280"/>
                    <a:pt x="2064" y="279"/>
                  </a:cubicBezTo>
                  <a:cubicBezTo>
                    <a:pt x="2061" y="277"/>
                    <a:pt x="2061" y="275"/>
                    <a:pt x="2062" y="274"/>
                  </a:cubicBezTo>
                  <a:cubicBezTo>
                    <a:pt x="2063" y="273"/>
                    <a:pt x="2064" y="272"/>
                    <a:pt x="2062" y="270"/>
                  </a:cubicBezTo>
                  <a:cubicBezTo>
                    <a:pt x="2061" y="267"/>
                    <a:pt x="2063" y="265"/>
                    <a:pt x="2063" y="264"/>
                  </a:cubicBezTo>
                  <a:cubicBezTo>
                    <a:pt x="2064" y="263"/>
                    <a:pt x="2063" y="261"/>
                    <a:pt x="2060" y="261"/>
                  </a:cubicBezTo>
                  <a:cubicBezTo>
                    <a:pt x="2057" y="261"/>
                    <a:pt x="2058" y="261"/>
                    <a:pt x="2057" y="259"/>
                  </a:cubicBezTo>
                  <a:cubicBezTo>
                    <a:pt x="2056" y="257"/>
                    <a:pt x="2042" y="249"/>
                    <a:pt x="2039" y="248"/>
                  </a:cubicBezTo>
                  <a:cubicBezTo>
                    <a:pt x="2036" y="246"/>
                    <a:pt x="2033" y="245"/>
                    <a:pt x="2029" y="242"/>
                  </a:cubicBezTo>
                  <a:cubicBezTo>
                    <a:pt x="2025" y="239"/>
                    <a:pt x="2022" y="238"/>
                    <a:pt x="2019" y="237"/>
                  </a:cubicBezTo>
                  <a:cubicBezTo>
                    <a:pt x="2015" y="236"/>
                    <a:pt x="2015" y="236"/>
                    <a:pt x="2012" y="233"/>
                  </a:cubicBezTo>
                  <a:cubicBezTo>
                    <a:pt x="2008" y="230"/>
                    <a:pt x="1996" y="228"/>
                    <a:pt x="1994" y="226"/>
                  </a:cubicBezTo>
                  <a:cubicBezTo>
                    <a:pt x="1991" y="224"/>
                    <a:pt x="1989" y="221"/>
                    <a:pt x="1983" y="218"/>
                  </a:cubicBezTo>
                  <a:cubicBezTo>
                    <a:pt x="1978" y="216"/>
                    <a:pt x="1957" y="211"/>
                    <a:pt x="1953" y="209"/>
                  </a:cubicBezTo>
                  <a:cubicBezTo>
                    <a:pt x="1949" y="208"/>
                    <a:pt x="1949" y="205"/>
                    <a:pt x="1944" y="205"/>
                  </a:cubicBezTo>
                  <a:cubicBezTo>
                    <a:pt x="1939" y="205"/>
                    <a:pt x="1916" y="205"/>
                    <a:pt x="1913" y="204"/>
                  </a:cubicBezTo>
                  <a:cubicBezTo>
                    <a:pt x="1909" y="203"/>
                    <a:pt x="1910" y="201"/>
                    <a:pt x="1909" y="203"/>
                  </a:cubicBezTo>
                  <a:cubicBezTo>
                    <a:pt x="1907" y="204"/>
                    <a:pt x="1908" y="206"/>
                    <a:pt x="1906" y="206"/>
                  </a:cubicBezTo>
                  <a:cubicBezTo>
                    <a:pt x="1904" y="205"/>
                    <a:pt x="1885" y="201"/>
                    <a:pt x="1880" y="200"/>
                  </a:cubicBezTo>
                  <a:cubicBezTo>
                    <a:pt x="1874" y="198"/>
                    <a:pt x="1871" y="200"/>
                    <a:pt x="1870" y="202"/>
                  </a:cubicBezTo>
                  <a:cubicBezTo>
                    <a:pt x="1869" y="204"/>
                    <a:pt x="1867" y="208"/>
                    <a:pt x="1866" y="208"/>
                  </a:cubicBezTo>
                  <a:cubicBezTo>
                    <a:pt x="1865" y="209"/>
                    <a:pt x="1866" y="210"/>
                    <a:pt x="1868" y="210"/>
                  </a:cubicBezTo>
                  <a:cubicBezTo>
                    <a:pt x="1870" y="211"/>
                    <a:pt x="1875" y="216"/>
                    <a:pt x="1876" y="219"/>
                  </a:cubicBezTo>
                  <a:cubicBezTo>
                    <a:pt x="1877" y="221"/>
                    <a:pt x="1878" y="222"/>
                    <a:pt x="1874" y="225"/>
                  </a:cubicBezTo>
                  <a:cubicBezTo>
                    <a:pt x="1871" y="227"/>
                    <a:pt x="1870" y="229"/>
                    <a:pt x="1867" y="229"/>
                  </a:cubicBezTo>
                  <a:cubicBezTo>
                    <a:pt x="1863" y="229"/>
                    <a:pt x="1858" y="230"/>
                    <a:pt x="1856" y="227"/>
                  </a:cubicBezTo>
                  <a:cubicBezTo>
                    <a:pt x="1853" y="223"/>
                    <a:pt x="1856" y="224"/>
                    <a:pt x="1850" y="221"/>
                  </a:cubicBezTo>
                  <a:cubicBezTo>
                    <a:pt x="1845" y="219"/>
                    <a:pt x="1840" y="220"/>
                    <a:pt x="1840" y="217"/>
                  </a:cubicBezTo>
                  <a:cubicBezTo>
                    <a:pt x="1840" y="214"/>
                    <a:pt x="1841" y="213"/>
                    <a:pt x="1839" y="212"/>
                  </a:cubicBezTo>
                  <a:cubicBezTo>
                    <a:pt x="1838" y="210"/>
                    <a:pt x="1837" y="210"/>
                    <a:pt x="1835" y="210"/>
                  </a:cubicBezTo>
                  <a:cubicBezTo>
                    <a:pt x="1833" y="209"/>
                    <a:pt x="1832" y="207"/>
                    <a:pt x="1830" y="208"/>
                  </a:cubicBezTo>
                  <a:cubicBezTo>
                    <a:pt x="1828" y="210"/>
                    <a:pt x="1829" y="211"/>
                    <a:pt x="1823" y="212"/>
                  </a:cubicBezTo>
                  <a:cubicBezTo>
                    <a:pt x="1817" y="213"/>
                    <a:pt x="1810" y="212"/>
                    <a:pt x="1804" y="211"/>
                  </a:cubicBezTo>
                  <a:cubicBezTo>
                    <a:pt x="1799" y="210"/>
                    <a:pt x="1788" y="210"/>
                    <a:pt x="1781" y="209"/>
                  </a:cubicBezTo>
                  <a:cubicBezTo>
                    <a:pt x="1774" y="208"/>
                    <a:pt x="1775" y="206"/>
                    <a:pt x="1768" y="208"/>
                  </a:cubicBezTo>
                  <a:cubicBezTo>
                    <a:pt x="1761" y="209"/>
                    <a:pt x="1756" y="207"/>
                    <a:pt x="1754" y="209"/>
                  </a:cubicBezTo>
                  <a:cubicBezTo>
                    <a:pt x="1752" y="211"/>
                    <a:pt x="1750" y="210"/>
                    <a:pt x="1750" y="217"/>
                  </a:cubicBezTo>
                  <a:cubicBezTo>
                    <a:pt x="1750" y="223"/>
                    <a:pt x="1751" y="227"/>
                    <a:pt x="1749" y="225"/>
                  </a:cubicBezTo>
                  <a:cubicBezTo>
                    <a:pt x="1747" y="223"/>
                    <a:pt x="1745" y="216"/>
                    <a:pt x="1745" y="214"/>
                  </a:cubicBezTo>
                  <a:cubicBezTo>
                    <a:pt x="1744" y="212"/>
                    <a:pt x="1740" y="210"/>
                    <a:pt x="1737" y="209"/>
                  </a:cubicBezTo>
                  <a:cubicBezTo>
                    <a:pt x="1734" y="208"/>
                    <a:pt x="1725" y="209"/>
                    <a:pt x="1727" y="204"/>
                  </a:cubicBezTo>
                  <a:cubicBezTo>
                    <a:pt x="1729" y="200"/>
                    <a:pt x="1730" y="197"/>
                    <a:pt x="1731" y="195"/>
                  </a:cubicBezTo>
                  <a:cubicBezTo>
                    <a:pt x="1732" y="193"/>
                    <a:pt x="1731" y="190"/>
                    <a:pt x="1727" y="187"/>
                  </a:cubicBezTo>
                  <a:cubicBezTo>
                    <a:pt x="1722" y="184"/>
                    <a:pt x="1704" y="174"/>
                    <a:pt x="1691" y="175"/>
                  </a:cubicBezTo>
                  <a:cubicBezTo>
                    <a:pt x="1679" y="176"/>
                    <a:pt x="1656" y="181"/>
                    <a:pt x="1644" y="181"/>
                  </a:cubicBezTo>
                  <a:cubicBezTo>
                    <a:pt x="1632" y="181"/>
                    <a:pt x="1626" y="181"/>
                    <a:pt x="1624" y="179"/>
                  </a:cubicBezTo>
                  <a:cubicBezTo>
                    <a:pt x="1623" y="178"/>
                    <a:pt x="1623" y="177"/>
                    <a:pt x="1625" y="177"/>
                  </a:cubicBezTo>
                  <a:cubicBezTo>
                    <a:pt x="1628" y="176"/>
                    <a:pt x="1627" y="175"/>
                    <a:pt x="1624" y="173"/>
                  </a:cubicBezTo>
                  <a:cubicBezTo>
                    <a:pt x="1621" y="172"/>
                    <a:pt x="1617" y="168"/>
                    <a:pt x="1612" y="169"/>
                  </a:cubicBezTo>
                  <a:cubicBezTo>
                    <a:pt x="1606" y="170"/>
                    <a:pt x="1603" y="171"/>
                    <a:pt x="1600" y="171"/>
                  </a:cubicBezTo>
                  <a:cubicBezTo>
                    <a:pt x="1598" y="171"/>
                    <a:pt x="1601" y="171"/>
                    <a:pt x="1604" y="169"/>
                  </a:cubicBezTo>
                  <a:cubicBezTo>
                    <a:pt x="1606" y="168"/>
                    <a:pt x="1609" y="165"/>
                    <a:pt x="1605" y="165"/>
                  </a:cubicBezTo>
                  <a:cubicBezTo>
                    <a:pt x="1600" y="165"/>
                    <a:pt x="1599" y="167"/>
                    <a:pt x="1598" y="166"/>
                  </a:cubicBezTo>
                  <a:cubicBezTo>
                    <a:pt x="1597" y="164"/>
                    <a:pt x="1597" y="165"/>
                    <a:pt x="1593" y="163"/>
                  </a:cubicBezTo>
                  <a:cubicBezTo>
                    <a:pt x="1590" y="162"/>
                    <a:pt x="1588" y="162"/>
                    <a:pt x="1586" y="160"/>
                  </a:cubicBezTo>
                  <a:cubicBezTo>
                    <a:pt x="1584" y="159"/>
                    <a:pt x="1583" y="157"/>
                    <a:pt x="1586" y="157"/>
                  </a:cubicBezTo>
                  <a:cubicBezTo>
                    <a:pt x="1589" y="157"/>
                    <a:pt x="1598" y="157"/>
                    <a:pt x="1599" y="157"/>
                  </a:cubicBezTo>
                  <a:cubicBezTo>
                    <a:pt x="1599" y="156"/>
                    <a:pt x="1600" y="154"/>
                    <a:pt x="1597" y="152"/>
                  </a:cubicBezTo>
                  <a:cubicBezTo>
                    <a:pt x="1593" y="150"/>
                    <a:pt x="1591" y="147"/>
                    <a:pt x="1581" y="146"/>
                  </a:cubicBezTo>
                  <a:cubicBezTo>
                    <a:pt x="1570" y="146"/>
                    <a:pt x="1563" y="143"/>
                    <a:pt x="1560" y="146"/>
                  </a:cubicBezTo>
                  <a:cubicBezTo>
                    <a:pt x="1558" y="149"/>
                    <a:pt x="1546" y="159"/>
                    <a:pt x="1541" y="160"/>
                  </a:cubicBezTo>
                  <a:cubicBezTo>
                    <a:pt x="1536" y="160"/>
                    <a:pt x="1534" y="160"/>
                    <a:pt x="1535" y="158"/>
                  </a:cubicBezTo>
                  <a:cubicBezTo>
                    <a:pt x="1535" y="156"/>
                    <a:pt x="1534" y="155"/>
                    <a:pt x="1537" y="155"/>
                  </a:cubicBezTo>
                  <a:cubicBezTo>
                    <a:pt x="1541" y="154"/>
                    <a:pt x="1544" y="155"/>
                    <a:pt x="1543" y="153"/>
                  </a:cubicBezTo>
                  <a:cubicBezTo>
                    <a:pt x="1542" y="150"/>
                    <a:pt x="1542" y="150"/>
                    <a:pt x="1541" y="148"/>
                  </a:cubicBezTo>
                  <a:cubicBezTo>
                    <a:pt x="1540" y="147"/>
                    <a:pt x="1541" y="145"/>
                    <a:pt x="1537" y="146"/>
                  </a:cubicBezTo>
                  <a:cubicBezTo>
                    <a:pt x="1533" y="147"/>
                    <a:pt x="1521" y="148"/>
                    <a:pt x="1522" y="147"/>
                  </a:cubicBezTo>
                  <a:cubicBezTo>
                    <a:pt x="1523" y="146"/>
                    <a:pt x="1531" y="141"/>
                    <a:pt x="1534" y="142"/>
                  </a:cubicBezTo>
                  <a:cubicBezTo>
                    <a:pt x="1537" y="143"/>
                    <a:pt x="1535" y="142"/>
                    <a:pt x="1544" y="143"/>
                  </a:cubicBezTo>
                  <a:cubicBezTo>
                    <a:pt x="1552" y="144"/>
                    <a:pt x="1563" y="146"/>
                    <a:pt x="1556" y="144"/>
                  </a:cubicBezTo>
                  <a:cubicBezTo>
                    <a:pt x="1548" y="142"/>
                    <a:pt x="1539" y="139"/>
                    <a:pt x="1533" y="139"/>
                  </a:cubicBezTo>
                  <a:cubicBezTo>
                    <a:pt x="1527" y="139"/>
                    <a:pt x="1503" y="135"/>
                    <a:pt x="1497" y="135"/>
                  </a:cubicBezTo>
                  <a:cubicBezTo>
                    <a:pt x="1490" y="135"/>
                    <a:pt x="1491" y="135"/>
                    <a:pt x="1487" y="134"/>
                  </a:cubicBezTo>
                  <a:cubicBezTo>
                    <a:pt x="1483" y="132"/>
                    <a:pt x="1477" y="129"/>
                    <a:pt x="1477" y="131"/>
                  </a:cubicBezTo>
                  <a:cubicBezTo>
                    <a:pt x="1477" y="133"/>
                    <a:pt x="1481" y="135"/>
                    <a:pt x="1478" y="137"/>
                  </a:cubicBezTo>
                  <a:cubicBezTo>
                    <a:pt x="1476" y="138"/>
                    <a:pt x="1466" y="138"/>
                    <a:pt x="1461" y="140"/>
                  </a:cubicBezTo>
                  <a:cubicBezTo>
                    <a:pt x="1457" y="142"/>
                    <a:pt x="1455" y="144"/>
                    <a:pt x="1456" y="146"/>
                  </a:cubicBezTo>
                  <a:cubicBezTo>
                    <a:pt x="1457" y="148"/>
                    <a:pt x="1457" y="149"/>
                    <a:pt x="1460" y="148"/>
                  </a:cubicBezTo>
                  <a:cubicBezTo>
                    <a:pt x="1462" y="148"/>
                    <a:pt x="1470" y="145"/>
                    <a:pt x="1468" y="147"/>
                  </a:cubicBezTo>
                  <a:cubicBezTo>
                    <a:pt x="1465" y="149"/>
                    <a:pt x="1461" y="151"/>
                    <a:pt x="1462" y="153"/>
                  </a:cubicBezTo>
                  <a:cubicBezTo>
                    <a:pt x="1464" y="155"/>
                    <a:pt x="1462" y="157"/>
                    <a:pt x="1463" y="160"/>
                  </a:cubicBezTo>
                  <a:cubicBezTo>
                    <a:pt x="1465" y="162"/>
                    <a:pt x="1470" y="165"/>
                    <a:pt x="1466" y="165"/>
                  </a:cubicBezTo>
                  <a:cubicBezTo>
                    <a:pt x="1462" y="165"/>
                    <a:pt x="1456" y="167"/>
                    <a:pt x="1453" y="165"/>
                  </a:cubicBezTo>
                  <a:cubicBezTo>
                    <a:pt x="1451" y="164"/>
                    <a:pt x="1452" y="163"/>
                    <a:pt x="1453" y="163"/>
                  </a:cubicBezTo>
                  <a:cubicBezTo>
                    <a:pt x="1454" y="163"/>
                    <a:pt x="1453" y="161"/>
                    <a:pt x="1450" y="161"/>
                  </a:cubicBezTo>
                  <a:cubicBezTo>
                    <a:pt x="1447" y="161"/>
                    <a:pt x="1441" y="164"/>
                    <a:pt x="1439" y="164"/>
                  </a:cubicBezTo>
                  <a:cubicBezTo>
                    <a:pt x="1436" y="163"/>
                    <a:pt x="1429" y="161"/>
                    <a:pt x="1431" y="163"/>
                  </a:cubicBezTo>
                  <a:cubicBezTo>
                    <a:pt x="1432" y="165"/>
                    <a:pt x="1431" y="164"/>
                    <a:pt x="1436" y="165"/>
                  </a:cubicBezTo>
                  <a:cubicBezTo>
                    <a:pt x="1441" y="166"/>
                    <a:pt x="1445" y="168"/>
                    <a:pt x="1443" y="170"/>
                  </a:cubicBezTo>
                  <a:cubicBezTo>
                    <a:pt x="1440" y="172"/>
                    <a:pt x="1437" y="173"/>
                    <a:pt x="1435" y="171"/>
                  </a:cubicBezTo>
                  <a:cubicBezTo>
                    <a:pt x="1432" y="169"/>
                    <a:pt x="1434" y="167"/>
                    <a:pt x="1432" y="166"/>
                  </a:cubicBezTo>
                  <a:cubicBezTo>
                    <a:pt x="1431" y="164"/>
                    <a:pt x="1429" y="165"/>
                    <a:pt x="1425" y="164"/>
                  </a:cubicBezTo>
                  <a:cubicBezTo>
                    <a:pt x="1422" y="164"/>
                    <a:pt x="1415" y="160"/>
                    <a:pt x="1408" y="162"/>
                  </a:cubicBezTo>
                  <a:cubicBezTo>
                    <a:pt x="1401" y="163"/>
                    <a:pt x="1402" y="162"/>
                    <a:pt x="1398" y="165"/>
                  </a:cubicBezTo>
                  <a:cubicBezTo>
                    <a:pt x="1395" y="167"/>
                    <a:pt x="1394" y="169"/>
                    <a:pt x="1388" y="167"/>
                  </a:cubicBezTo>
                  <a:cubicBezTo>
                    <a:pt x="1382" y="165"/>
                    <a:pt x="1377" y="162"/>
                    <a:pt x="1374" y="158"/>
                  </a:cubicBezTo>
                  <a:cubicBezTo>
                    <a:pt x="1371" y="153"/>
                    <a:pt x="1372" y="153"/>
                    <a:pt x="1370" y="155"/>
                  </a:cubicBezTo>
                  <a:cubicBezTo>
                    <a:pt x="1368" y="157"/>
                    <a:pt x="1364" y="162"/>
                    <a:pt x="1362" y="165"/>
                  </a:cubicBezTo>
                  <a:cubicBezTo>
                    <a:pt x="1360" y="168"/>
                    <a:pt x="1358" y="177"/>
                    <a:pt x="1355" y="179"/>
                  </a:cubicBezTo>
                  <a:cubicBezTo>
                    <a:pt x="1352" y="181"/>
                    <a:pt x="1354" y="182"/>
                    <a:pt x="1349" y="180"/>
                  </a:cubicBezTo>
                  <a:cubicBezTo>
                    <a:pt x="1344" y="178"/>
                    <a:pt x="1334" y="175"/>
                    <a:pt x="1331" y="171"/>
                  </a:cubicBezTo>
                  <a:cubicBezTo>
                    <a:pt x="1328" y="166"/>
                    <a:pt x="1319" y="158"/>
                    <a:pt x="1317" y="155"/>
                  </a:cubicBezTo>
                  <a:cubicBezTo>
                    <a:pt x="1314" y="153"/>
                    <a:pt x="1310" y="149"/>
                    <a:pt x="1311" y="148"/>
                  </a:cubicBezTo>
                  <a:cubicBezTo>
                    <a:pt x="1313" y="147"/>
                    <a:pt x="1316" y="149"/>
                    <a:pt x="1319" y="149"/>
                  </a:cubicBezTo>
                  <a:cubicBezTo>
                    <a:pt x="1321" y="149"/>
                    <a:pt x="1331" y="147"/>
                    <a:pt x="1327" y="144"/>
                  </a:cubicBezTo>
                  <a:cubicBezTo>
                    <a:pt x="1323" y="141"/>
                    <a:pt x="1319" y="140"/>
                    <a:pt x="1316" y="139"/>
                  </a:cubicBezTo>
                  <a:cubicBezTo>
                    <a:pt x="1314" y="138"/>
                    <a:pt x="1313" y="137"/>
                    <a:pt x="1317" y="137"/>
                  </a:cubicBezTo>
                  <a:cubicBezTo>
                    <a:pt x="1320" y="136"/>
                    <a:pt x="1324" y="134"/>
                    <a:pt x="1320" y="132"/>
                  </a:cubicBezTo>
                  <a:cubicBezTo>
                    <a:pt x="1317" y="131"/>
                    <a:pt x="1313" y="131"/>
                    <a:pt x="1316" y="129"/>
                  </a:cubicBezTo>
                  <a:cubicBezTo>
                    <a:pt x="1319" y="127"/>
                    <a:pt x="1325" y="123"/>
                    <a:pt x="1319" y="121"/>
                  </a:cubicBezTo>
                  <a:cubicBezTo>
                    <a:pt x="1313" y="119"/>
                    <a:pt x="1315" y="120"/>
                    <a:pt x="1311" y="117"/>
                  </a:cubicBezTo>
                  <a:cubicBezTo>
                    <a:pt x="1307" y="114"/>
                    <a:pt x="1306" y="114"/>
                    <a:pt x="1301" y="114"/>
                  </a:cubicBezTo>
                  <a:cubicBezTo>
                    <a:pt x="1296" y="114"/>
                    <a:pt x="1294" y="113"/>
                    <a:pt x="1292" y="115"/>
                  </a:cubicBezTo>
                  <a:cubicBezTo>
                    <a:pt x="1290" y="117"/>
                    <a:pt x="1290" y="118"/>
                    <a:pt x="1288" y="117"/>
                  </a:cubicBezTo>
                  <a:cubicBezTo>
                    <a:pt x="1287" y="116"/>
                    <a:pt x="1288" y="115"/>
                    <a:pt x="1285" y="115"/>
                  </a:cubicBezTo>
                  <a:cubicBezTo>
                    <a:pt x="1282" y="114"/>
                    <a:pt x="1277" y="116"/>
                    <a:pt x="1274" y="113"/>
                  </a:cubicBezTo>
                  <a:cubicBezTo>
                    <a:pt x="1270" y="110"/>
                    <a:pt x="1266" y="111"/>
                    <a:pt x="1265" y="108"/>
                  </a:cubicBezTo>
                  <a:cubicBezTo>
                    <a:pt x="1263" y="106"/>
                    <a:pt x="1264" y="105"/>
                    <a:pt x="1260" y="107"/>
                  </a:cubicBezTo>
                  <a:cubicBezTo>
                    <a:pt x="1257" y="109"/>
                    <a:pt x="1257" y="110"/>
                    <a:pt x="1255" y="110"/>
                  </a:cubicBezTo>
                  <a:cubicBezTo>
                    <a:pt x="1253" y="110"/>
                    <a:pt x="1253" y="108"/>
                    <a:pt x="1251" y="109"/>
                  </a:cubicBezTo>
                  <a:cubicBezTo>
                    <a:pt x="1249" y="110"/>
                    <a:pt x="1245" y="114"/>
                    <a:pt x="1246" y="117"/>
                  </a:cubicBezTo>
                  <a:cubicBezTo>
                    <a:pt x="1247" y="120"/>
                    <a:pt x="1251" y="119"/>
                    <a:pt x="1249" y="123"/>
                  </a:cubicBezTo>
                  <a:cubicBezTo>
                    <a:pt x="1247" y="126"/>
                    <a:pt x="1249" y="127"/>
                    <a:pt x="1246" y="127"/>
                  </a:cubicBezTo>
                  <a:cubicBezTo>
                    <a:pt x="1242" y="127"/>
                    <a:pt x="1235" y="127"/>
                    <a:pt x="1237" y="128"/>
                  </a:cubicBezTo>
                  <a:cubicBezTo>
                    <a:pt x="1239" y="128"/>
                    <a:pt x="1250" y="131"/>
                    <a:pt x="1246" y="131"/>
                  </a:cubicBezTo>
                  <a:cubicBezTo>
                    <a:pt x="1242" y="131"/>
                    <a:pt x="1242" y="130"/>
                    <a:pt x="1236" y="129"/>
                  </a:cubicBezTo>
                  <a:cubicBezTo>
                    <a:pt x="1231" y="128"/>
                    <a:pt x="1210" y="128"/>
                    <a:pt x="1208" y="127"/>
                  </a:cubicBezTo>
                  <a:cubicBezTo>
                    <a:pt x="1205" y="126"/>
                    <a:pt x="1205" y="124"/>
                    <a:pt x="1203" y="124"/>
                  </a:cubicBezTo>
                  <a:cubicBezTo>
                    <a:pt x="1200" y="124"/>
                    <a:pt x="1198" y="126"/>
                    <a:pt x="1194" y="125"/>
                  </a:cubicBezTo>
                  <a:cubicBezTo>
                    <a:pt x="1190" y="124"/>
                    <a:pt x="1181" y="122"/>
                    <a:pt x="1182" y="119"/>
                  </a:cubicBezTo>
                  <a:cubicBezTo>
                    <a:pt x="1183" y="117"/>
                    <a:pt x="1189" y="116"/>
                    <a:pt x="1187" y="115"/>
                  </a:cubicBezTo>
                  <a:cubicBezTo>
                    <a:pt x="1185" y="113"/>
                    <a:pt x="1184" y="112"/>
                    <a:pt x="1179" y="113"/>
                  </a:cubicBezTo>
                  <a:cubicBezTo>
                    <a:pt x="1174" y="113"/>
                    <a:pt x="1155" y="111"/>
                    <a:pt x="1149" y="110"/>
                  </a:cubicBezTo>
                  <a:cubicBezTo>
                    <a:pt x="1142" y="109"/>
                    <a:pt x="1138" y="111"/>
                    <a:pt x="1132" y="111"/>
                  </a:cubicBezTo>
                  <a:cubicBezTo>
                    <a:pt x="1127" y="112"/>
                    <a:pt x="1117" y="111"/>
                    <a:pt x="1120" y="114"/>
                  </a:cubicBezTo>
                  <a:cubicBezTo>
                    <a:pt x="1122" y="117"/>
                    <a:pt x="1124" y="120"/>
                    <a:pt x="1120" y="119"/>
                  </a:cubicBezTo>
                  <a:cubicBezTo>
                    <a:pt x="1115" y="118"/>
                    <a:pt x="1111" y="116"/>
                    <a:pt x="1113" y="113"/>
                  </a:cubicBezTo>
                  <a:cubicBezTo>
                    <a:pt x="1115" y="110"/>
                    <a:pt x="1112" y="104"/>
                    <a:pt x="1111" y="103"/>
                  </a:cubicBezTo>
                  <a:cubicBezTo>
                    <a:pt x="1109" y="102"/>
                    <a:pt x="1109" y="106"/>
                    <a:pt x="1107" y="107"/>
                  </a:cubicBezTo>
                  <a:cubicBezTo>
                    <a:pt x="1105" y="108"/>
                    <a:pt x="1102" y="108"/>
                    <a:pt x="1098" y="108"/>
                  </a:cubicBezTo>
                  <a:cubicBezTo>
                    <a:pt x="1094" y="108"/>
                    <a:pt x="1093" y="108"/>
                    <a:pt x="1091" y="106"/>
                  </a:cubicBezTo>
                  <a:cubicBezTo>
                    <a:pt x="1090" y="105"/>
                    <a:pt x="1093" y="101"/>
                    <a:pt x="1089" y="101"/>
                  </a:cubicBezTo>
                  <a:cubicBezTo>
                    <a:pt x="1086" y="101"/>
                    <a:pt x="1086" y="102"/>
                    <a:pt x="1082" y="102"/>
                  </a:cubicBezTo>
                  <a:cubicBezTo>
                    <a:pt x="1078" y="102"/>
                    <a:pt x="1074" y="99"/>
                    <a:pt x="1071" y="102"/>
                  </a:cubicBezTo>
                  <a:cubicBezTo>
                    <a:pt x="1067" y="104"/>
                    <a:pt x="1064" y="107"/>
                    <a:pt x="1065" y="107"/>
                  </a:cubicBezTo>
                  <a:cubicBezTo>
                    <a:pt x="1066" y="108"/>
                    <a:pt x="1066" y="109"/>
                    <a:pt x="1070" y="109"/>
                  </a:cubicBezTo>
                  <a:cubicBezTo>
                    <a:pt x="1073" y="109"/>
                    <a:pt x="1075" y="111"/>
                    <a:pt x="1072" y="112"/>
                  </a:cubicBezTo>
                  <a:cubicBezTo>
                    <a:pt x="1068" y="113"/>
                    <a:pt x="1067" y="113"/>
                    <a:pt x="1063" y="113"/>
                  </a:cubicBezTo>
                  <a:cubicBezTo>
                    <a:pt x="1059" y="114"/>
                    <a:pt x="1061" y="115"/>
                    <a:pt x="1057" y="117"/>
                  </a:cubicBezTo>
                  <a:cubicBezTo>
                    <a:pt x="1053" y="118"/>
                    <a:pt x="1053" y="117"/>
                    <a:pt x="1049" y="119"/>
                  </a:cubicBezTo>
                  <a:cubicBezTo>
                    <a:pt x="1044" y="121"/>
                    <a:pt x="1043" y="122"/>
                    <a:pt x="1035" y="122"/>
                  </a:cubicBezTo>
                  <a:cubicBezTo>
                    <a:pt x="1028" y="122"/>
                    <a:pt x="1024" y="121"/>
                    <a:pt x="1022" y="124"/>
                  </a:cubicBezTo>
                  <a:cubicBezTo>
                    <a:pt x="1019" y="127"/>
                    <a:pt x="1021" y="129"/>
                    <a:pt x="1014" y="131"/>
                  </a:cubicBezTo>
                  <a:cubicBezTo>
                    <a:pt x="1007" y="134"/>
                    <a:pt x="1001" y="132"/>
                    <a:pt x="1006" y="131"/>
                  </a:cubicBezTo>
                  <a:cubicBezTo>
                    <a:pt x="1010" y="130"/>
                    <a:pt x="1015" y="129"/>
                    <a:pt x="1016" y="125"/>
                  </a:cubicBezTo>
                  <a:cubicBezTo>
                    <a:pt x="1017" y="121"/>
                    <a:pt x="1019" y="118"/>
                    <a:pt x="1021" y="118"/>
                  </a:cubicBezTo>
                  <a:cubicBezTo>
                    <a:pt x="1023" y="118"/>
                    <a:pt x="1023" y="119"/>
                    <a:pt x="1025" y="119"/>
                  </a:cubicBezTo>
                  <a:cubicBezTo>
                    <a:pt x="1026" y="118"/>
                    <a:pt x="1028" y="115"/>
                    <a:pt x="1034" y="113"/>
                  </a:cubicBezTo>
                  <a:cubicBezTo>
                    <a:pt x="1041" y="110"/>
                    <a:pt x="1048" y="108"/>
                    <a:pt x="1052" y="105"/>
                  </a:cubicBezTo>
                  <a:cubicBezTo>
                    <a:pt x="1056" y="102"/>
                    <a:pt x="1064" y="100"/>
                    <a:pt x="1066" y="97"/>
                  </a:cubicBezTo>
                  <a:cubicBezTo>
                    <a:pt x="1069" y="95"/>
                    <a:pt x="1081" y="89"/>
                    <a:pt x="1085" y="86"/>
                  </a:cubicBezTo>
                  <a:cubicBezTo>
                    <a:pt x="1089" y="84"/>
                    <a:pt x="1101" y="78"/>
                    <a:pt x="1105" y="77"/>
                  </a:cubicBezTo>
                  <a:cubicBezTo>
                    <a:pt x="1108" y="76"/>
                    <a:pt x="1115" y="71"/>
                    <a:pt x="1117" y="68"/>
                  </a:cubicBezTo>
                  <a:cubicBezTo>
                    <a:pt x="1119" y="65"/>
                    <a:pt x="1120" y="64"/>
                    <a:pt x="1118" y="62"/>
                  </a:cubicBezTo>
                  <a:cubicBezTo>
                    <a:pt x="1116" y="60"/>
                    <a:pt x="1114" y="58"/>
                    <a:pt x="1113" y="59"/>
                  </a:cubicBezTo>
                  <a:cubicBezTo>
                    <a:pt x="1112" y="59"/>
                    <a:pt x="1111" y="62"/>
                    <a:pt x="1110" y="60"/>
                  </a:cubicBezTo>
                  <a:cubicBezTo>
                    <a:pt x="1108" y="58"/>
                    <a:pt x="1109" y="58"/>
                    <a:pt x="1107" y="57"/>
                  </a:cubicBezTo>
                  <a:cubicBezTo>
                    <a:pt x="1104" y="55"/>
                    <a:pt x="1101" y="53"/>
                    <a:pt x="1103" y="53"/>
                  </a:cubicBezTo>
                  <a:cubicBezTo>
                    <a:pt x="1105" y="53"/>
                    <a:pt x="1107" y="53"/>
                    <a:pt x="1109" y="54"/>
                  </a:cubicBezTo>
                  <a:cubicBezTo>
                    <a:pt x="1111" y="55"/>
                    <a:pt x="1114" y="57"/>
                    <a:pt x="1116" y="56"/>
                  </a:cubicBezTo>
                  <a:cubicBezTo>
                    <a:pt x="1119" y="56"/>
                    <a:pt x="1124" y="56"/>
                    <a:pt x="1122" y="54"/>
                  </a:cubicBezTo>
                  <a:cubicBezTo>
                    <a:pt x="1120" y="51"/>
                    <a:pt x="1121" y="53"/>
                    <a:pt x="1119" y="50"/>
                  </a:cubicBezTo>
                  <a:cubicBezTo>
                    <a:pt x="1117" y="48"/>
                    <a:pt x="1119" y="47"/>
                    <a:pt x="1117" y="45"/>
                  </a:cubicBezTo>
                  <a:cubicBezTo>
                    <a:pt x="1115" y="43"/>
                    <a:pt x="1115" y="41"/>
                    <a:pt x="1113" y="43"/>
                  </a:cubicBezTo>
                  <a:cubicBezTo>
                    <a:pt x="1111" y="45"/>
                    <a:pt x="1108" y="51"/>
                    <a:pt x="1108" y="47"/>
                  </a:cubicBezTo>
                  <a:cubicBezTo>
                    <a:pt x="1107" y="43"/>
                    <a:pt x="1109" y="42"/>
                    <a:pt x="1107" y="41"/>
                  </a:cubicBezTo>
                  <a:cubicBezTo>
                    <a:pt x="1105" y="39"/>
                    <a:pt x="1105" y="37"/>
                    <a:pt x="1102" y="37"/>
                  </a:cubicBezTo>
                  <a:cubicBezTo>
                    <a:pt x="1099" y="36"/>
                    <a:pt x="1100" y="34"/>
                    <a:pt x="1097" y="33"/>
                  </a:cubicBezTo>
                  <a:cubicBezTo>
                    <a:pt x="1094" y="33"/>
                    <a:pt x="1079" y="26"/>
                    <a:pt x="1076" y="27"/>
                  </a:cubicBezTo>
                  <a:cubicBezTo>
                    <a:pt x="1072" y="29"/>
                    <a:pt x="1072" y="30"/>
                    <a:pt x="1068" y="29"/>
                  </a:cubicBezTo>
                  <a:cubicBezTo>
                    <a:pt x="1065" y="28"/>
                    <a:pt x="1057" y="29"/>
                    <a:pt x="1052" y="29"/>
                  </a:cubicBezTo>
                  <a:cubicBezTo>
                    <a:pt x="1047" y="29"/>
                    <a:pt x="1046" y="28"/>
                    <a:pt x="1045" y="29"/>
                  </a:cubicBezTo>
                  <a:cubicBezTo>
                    <a:pt x="1043" y="31"/>
                    <a:pt x="1043" y="34"/>
                    <a:pt x="1041" y="34"/>
                  </a:cubicBezTo>
                  <a:cubicBezTo>
                    <a:pt x="1038" y="34"/>
                    <a:pt x="1022" y="36"/>
                    <a:pt x="1024" y="34"/>
                  </a:cubicBezTo>
                  <a:cubicBezTo>
                    <a:pt x="1027" y="32"/>
                    <a:pt x="1030" y="29"/>
                    <a:pt x="1032" y="28"/>
                  </a:cubicBezTo>
                  <a:cubicBezTo>
                    <a:pt x="1033" y="26"/>
                    <a:pt x="1037" y="22"/>
                    <a:pt x="1034" y="21"/>
                  </a:cubicBezTo>
                  <a:cubicBezTo>
                    <a:pt x="1031" y="21"/>
                    <a:pt x="1023" y="21"/>
                    <a:pt x="1020" y="21"/>
                  </a:cubicBezTo>
                  <a:cubicBezTo>
                    <a:pt x="1016" y="21"/>
                    <a:pt x="1012" y="21"/>
                    <a:pt x="1014" y="19"/>
                  </a:cubicBezTo>
                  <a:cubicBezTo>
                    <a:pt x="1017" y="17"/>
                    <a:pt x="1018" y="16"/>
                    <a:pt x="1014" y="16"/>
                  </a:cubicBezTo>
                  <a:cubicBezTo>
                    <a:pt x="1009" y="16"/>
                    <a:pt x="1004" y="18"/>
                    <a:pt x="1000" y="18"/>
                  </a:cubicBezTo>
                  <a:cubicBezTo>
                    <a:pt x="996" y="18"/>
                    <a:pt x="994" y="17"/>
                    <a:pt x="1000" y="16"/>
                  </a:cubicBezTo>
                  <a:cubicBezTo>
                    <a:pt x="1006" y="14"/>
                    <a:pt x="1012" y="13"/>
                    <a:pt x="1013" y="12"/>
                  </a:cubicBezTo>
                  <a:cubicBezTo>
                    <a:pt x="1015" y="10"/>
                    <a:pt x="1019" y="12"/>
                    <a:pt x="1019" y="10"/>
                  </a:cubicBezTo>
                  <a:cubicBezTo>
                    <a:pt x="1018" y="8"/>
                    <a:pt x="1018" y="6"/>
                    <a:pt x="1014" y="5"/>
                  </a:cubicBezTo>
                  <a:cubicBezTo>
                    <a:pt x="1010" y="5"/>
                    <a:pt x="1008" y="6"/>
                    <a:pt x="1005" y="5"/>
                  </a:cubicBezTo>
                  <a:cubicBezTo>
                    <a:pt x="1002" y="4"/>
                    <a:pt x="996" y="0"/>
                    <a:pt x="993" y="1"/>
                  </a:cubicBezTo>
                  <a:cubicBezTo>
                    <a:pt x="990" y="2"/>
                    <a:pt x="982" y="4"/>
                    <a:pt x="979" y="4"/>
                  </a:cubicBezTo>
                  <a:cubicBezTo>
                    <a:pt x="975" y="5"/>
                    <a:pt x="964" y="11"/>
                    <a:pt x="961" y="15"/>
                  </a:cubicBezTo>
                  <a:cubicBezTo>
                    <a:pt x="958" y="18"/>
                    <a:pt x="952" y="22"/>
                    <a:pt x="953" y="24"/>
                  </a:cubicBezTo>
                  <a:cubicBezTo>
                    <a:pt x="954" y="26"/>
                    <a:pt x="956" y="25"/>
                    <a:pt x="956" y="27"/>
                  </a:cubicBezTo>
                  <a:cubicBezTo>
                    <a:pt x="956" y="30"/>
                    <a:pt x="954" y="33"/>
                    <a:pt x="957" y="33"/>
                  </a:cubicBezTo>
                  <a:cubicBezTo>
                    <a:pt x="960" y="34"/>
                    <a:pt x="970" y="38"/>
                    <a:pt x="964" y="37"/>
                  </a:cubicBezTo>
                  <a:cubicBezTo>
                    <a:pt x="959" y="35"/>
                    <a:pt x="940" y="36"/>
                    <a:pt x="935" y="36"/>
                  </a:cubicBezTo>
                  <a:cubicBezTo>
                    <a:pt x="931" y="35"/>
                    <a:pt x="927" y="34"/>
                    <a:pt x="929" y="36"/>
                  </a:cubicBezTo>
                  <a:cubicBezTo>
                    <a:pt x="931" y="37"/>
                    <a:pt x="936" y="42"/>
                    <a:pt x="937" y="44"/>
                  </a:cubicBezTo>
                  <a:cubicBezTo>
                    <a:pt x="938" y="46"/>
                    <a:pt x="937" y="46"/>
                    <a:pt x="933" y="44"/>
                  </a:cubicBezTo>
                  <a:cubicBezTo>
                    <a:pt x="928" y="43"/>
                    <a:pt x="924" y="42"/>
                    <a:pt x="922" y="42"/>
                  </a:cubicBezTo>
                  <a:cubicBezTo>
                    <a:pt x="919" y="43"/>
                    <a:pt x="917" y="42"/>
                    <a:pt x="915" y="44"/>
                  </a:cubicBezTo>
                  <a:cubicBezTo>
                    <a:pt x="913" y="46"/>
                    <a:pt x="911" y="45"/>
                    <a:pt x="911" y="46"/>
                  </a:cubicBezTo>
                  <a:cubicBezTo>
                    <a:pt x="910" y="46"/>
                    <a:pt x="910" y="48"/>
                    <a:pt x="908" y="48"/>
                  </a:cubicBezTo>
                  <a:cubicBezTo>
                    <a:pt x="905" y="48"/>
                    <a:pt x="904" y="48"/>
                    <a:pt x="904" y="47"/>
                  </a:cubicBezTo>
                  <a:cubicBezTo>
                    <a:pt x="904" y="46"/>
                    <a:pt x="905" y="43"/>
                    <a:pt x="903" y="45"/>
                  </a:cubicBezTo>
                  <a:cubicBezTo>
                    <a:pt x="902" y="46"/>
                    <a:pt x="900" y="48"/>
                    <a:pt x="897" y="49"/>
                  </a:cubicBezTo>
                  <a:cubicBezTo>
                    <a:pt x="895" y="49"/>
                    <a:pt x="889" y="52"/>
                    <a:pt x="892" y="50"/>
                  </a:cubicBezTo>
                  <a:cubicBezTo>
                    <a:pt x="895" y="48"/>
                    <a:pt x="899" y="46"/>
                    <a:pt x="895" y="46"/>
                  </a:cubicBezTo>
                  <a:cubicBezTo>
                    <a:pt x="892" y="45"/>
                    <a:pt x="888" y="45"/>
                    <a:pt x="883" y="45"/>
                  </a:cubicBezTo>
                  <a:cubicBezTo>
                    <a:pt x="878" y="45"/>
                    <a:pt x="883" y="44"/>
                    <a:pt x="883" y="43"/>
                  </a:cubicBezTo>
                  <a:cubicBezTo>
                    <a:pt x="883" y="42"/>
                    <a:pt x="889" y="39"/>
                    <a:pt x="883" y="41"/>
                  </a:cubicBezTo>
                  <a:cubicBezTo>
                    <a:pt x="877" y="44"/>
                    <a:pt x="873" y="46"/>
                    <a:pt x="869" y="46"/>
                  </a:cubicBezTo>
                  <a:cubicBezTo>
                    <a:pt x="864" y="47"/>
                    <a:pt x="859" y="47"/>
                    <a:pt x="860" y="48"/>
                  </a:cubicBezTo>
                  <a:cubicBezTo>
                    <a:pt x="861" y="50"/>
                    <a:pt x="861" y="50"/>
                    <a:pt x="866" y="50"/>
                  </a:cubicBezTo>
                  <a:cubicBezTo>
                    <a:pt x="871" y="51"/>
                    <a:pt x="871" y="51"/>
                    <a:pt x="867" y="52"/>
                  </a:cubicBezTo>
                  <a:cubicBezTo>
                    <a:pt x="864" y="52"/>
                    <a:pt x="851" y="55"/>
                    <a:pt x="847" y="56"/>
                  </a:cubicBezTo>
                  <a:cubicBezTo>
                    <a:pt x="843" y="57"/>
                    <a:pt x="846" y="58"/>
                    <a:pt x="841" y="58"/>
                  </a:cubicBezTo>
                  <a:cubicBezTo>
                    <a:pt x="836" y="58"/>
                    <a:pt x="832" y="57"/>
                    <a:pt x="829" y="58"/>
                  </a:cubicBezTo>
                  <a:cubicBezTo>
                    <a:pt x="826" y="59"/>
                    <a:pt x="825" y="62"/>
                    <a:pt x="820" y="63"/>
                  </a:cubicBezTo>
                  <a:cubicBezTo>
                    <a:pt x="816" y="64"/>
                    <a:pt x="814" y="62"/>
                    <a:pt x="811" y="64"/>
                  </a:cubicBezTo>
                  <a:cubicBezTo>
                    <a:pt x="809" y="66"/>
                    <a:pt x="804" y="71"/>
                    <a:pt x="801" y="71"/>
                  </a:cubicBezTo>
                  <a:cubicBezTo>
                    <a:pt x="799" y="71"/>
                    <a:pt x="795" y="71"/>
                    <a:pt x="790" y="71"/>
                  </a:cubicBezTo>
                  <a:cubicBezTo>
                    <a:pt x="785" y="71"/>
                    <a:pt x="789" y="72"/>
                    <a:pt x="792" y="74"/>
                  </a:cubicBezTo>
                  <a:cubicBezTo>
                    <a:pt x="796" y="75"/>
                    <a:pt x="797" y="76"/>
                    <a:pt x="793" y="76"/>
                  </a:cubicBezTo>
                  <a:cubicBezTo>
                    <a:pt x="789" y="76"/>
                    <a:pt x="772" y="77"/>
                    <a:pt x="779" y="77"/>
                  </a:cubicBezTo>
                  <a:cubicBezTo>
                    <a:pt x="786" y="77"/>
                    <a:pt x="792" y="78"/>
                    <a:pt x="787" y="78"/>
                  </a:cubicBezTo>
                  <a:cubicBezTo>
                    <a:pt x="782" y="78"/>
                    <a:pt x="780" y="78"/>
                    <a:pt x="783" y="78"/>
                  </a:cubicBezTo>
                  <a:cubicBezTo>
                    <a:pt x="786" y="79"/>
                    <a:pt x="791" y="81"/>
                    <a:pt x="786" y="81"/>
                  </a:cubicBezTo>
                  <a:cubicBezTo>
                    <a:pt x="781" y="81"/>
                    <a:pt x="787" y="82"/>
                    <a:pt x="785" y="83"/>
                  </a:cubicBezTo>
                  <a:cubicBezTo>
                    <a:pt x="783" y="84"/>
                    <a:pt x="783" y="86"/>
                    <a:pt x="780" y="85"/>
                  </a:cubicBezTo>
                  <a:cubicBezTo>
                    <a:pt x="777" y="83"/>
                    <a:pt x="772" y="83"/>
                    <a:pt x="776" y="85"/>
                  </a:cubicBezTo>
                  <a:cubicBezTo>
                    <a:pt x="779" y="87"/>
                    <a:pt x="783" y="88"/>
                    <a:pt x="781" y="89"/>
                  </a:cubicBezTo>
                  <a:cubicBezTo>
                    <a:pt x="780" y="89"/>
                    <a:pt x="776" y="89"/>
                    <a:pt x="779" y="90"/>
                  </a:cubicBezTo>
                  <a:cubicBezTo>
                    <a:pt x="781" y="91"/>
                    <a:pt x="788" y="93"/>
                    <a:pt x="787" y="93"/>
                  </a:cubicBezTo>
                  <a:cubicBezTo>
                    <a:pt x="785" y="94"/>
                    <a:pt x="783" y="96"/>
                    <a:pt x="785" y="98"/>
                  </a:cubicBezTo>
                  <a:cubicBezTo>
                    <a:pt x="787" y="100"/>
                    <a:pt x="789" y="103"/>
                    <a:pt x="788" y="103"/>
                  </a:cubicBezTo>
                  <a:cubicBezTo>
                    <a:pt x="786" y="104"/>
                    <a:pt x="773" y="104"/>
                    <a:pt x="770" y="106"/>
                  </a:cubicBezTo>
                  <a:cubicBezTo>
                    <a:pt x="767" y="108"/>
                    <a:pt x="766" y="109"/>
                    <a:pt x="763" y="108"/>
                  </a:cubicBezTo>
                  <a:cubicBezTo>
                    <a:pt x="759" y="107"/>
                    <a:pt x="757" y="108"/>
                    <a:pt x="751" y="108"/>
                  </a:cubicBezTo>
                  <a:cubicBezTo>
                    <a:pt x="746" y="109"/>
                    <a:pt x="720" y="110"/>
                    <a:pt x="714" y="111"/>
                  </a:cubicBezTo>
                  <a:cubicBezTo>
                    <a:pt x="707" y="112"/>
                    <a:pt x="702" y="119"/>
                    <a:pt x="705" y="123"/>
                  </a:cubicBezTo>
                  <a:cubicBezTo>
                    <a:pt x="708" y="127"/>
                    <a:pt x="709" y="128"/>
                    <a:pt x="708" y="130"/>
                  </a:cubicBezTo>
                  <a:cubicBezTo>
                    <a:pt x="707" y="132"/>
                    <a:pt x="706" y="139"/>
                    <a:pt x="713" y="142"/>
                  </a:cubicBezTo>
                  <a:cubicBezTo>
                    <a:pt x="720" y="145"/>
                    <a:pt x="724" y="142"/>
                    <a:pt x="727" y="146"/>
                  </a:cubicBezTo>
                  <a:cubicBezTo>
                    <a:pt x="730" y="149"/>
                    <a:pt x="735" y="157"/>
                    <a:pt x="733" y="157"/>
                  </a:cubicBezTo>
                  <a:cubicBezTo>
                    <a:pt x="731" y="157"/>
                    <a:pt x="727" y="158"/>
                    <a:pt x="723" y="158"/>
                  </a:cubicBezTo>
                  <a:cubicBezTo>
                    <a:pt x="719" y="158"/>
                    <a:pt x="718" y="156"/>
                    <a:pt x="713" y="152"/>
                  </a:cubicBezTo>
                  <a:cubicBezTo>
                    <a:pt x="708" y="149"/>
                    <a:pt x="692" y="143"/>
                    <a:pt x="688" y="142"/>
                  </a:cubicBezTo>
                  <a:cubicBezTo>
                    <a:pt x="684" y="142"/>
                    <a:pt x="676" y="143"/>
                    <a:pt x="676" y="141"/>
                  </a:cubicBezTo>
                  <a:cubicBezTo>
                    <a:pt x="675" y="139"/>
                    <a:pt x="677" y="139"/>
                    <a:pt x="675" y="138"/>
                  </a:cubicBezTo>
                  <a:cubicBezTo>
                    <a:pt x="673" y="137"/>
                    <a:pt x="665" y="136"/>
                    <a:pt x="663" y="138"/>
                  </a:cubicBezTo>
                  <a:cubicBezTo>
                    <a:pt x="661" y="140"/>
                    <a:pt x="657" y="141"/>
                    <a:pt x="660" y="142"/>
                  </a:cubicBezTo>
                  <a:cubicBezTo>
                    <a:pt x="663" y="143"/>
                    <a:pt x="673" y="144"/>
                    <a:pt x="671" y="145"/>
                  </a:cubicBezTo>
                  <a:cubicBezTo>
                    <a:pt x="668" y="145"/>
                    <a:pt x="664" y="145"/>
                    <a:pt x="665" y="147"/>
                  </a:cubicBezTo>
                  <a:cubicBezTo>
                    <a:pt x="666" y="148"/>
                    <a:pt x="674" y="147"/>
                    <a:pt x="674" y="150"/>
                  </a:cubicBezTo>
                  <a:cubicBezTo>
                    <a:pt x="675" y="152"/>
                    <a:pt x="676" y="155"/>
                    <a:pt x="673" y="155"/>
                  </a:cubicBezTo>
                  <a:cubicBezTo>
                    <a:pt x="671" y="155"/>
                    <a:pt x="667" y="155"/>
                    <a:pt x="664" y="153"/>
                  </a:cubicBezTo>
                  <a:cubicBezTo>
                    <a:pt x="661" y="152"/>
                    <a:pt x="658" y="150"/>
                    <a:pt x="654" y="151"/>
                  </a:cubicBezTo>
                  <a:cubicBezTo>
                    <a:pt x="650" y="152"/>
                    <a:pt x="647" y="151"/>
                    <a:pt x="649" y="157"/>
                  </a:cubicBezTo>
                  <a:cubicBezTo>
                    <a:pt x="651" y="164"/>
                    <a:pt x="654" y="163"/>
                    <a:pt x="660" y="165"/>
                  </a:cubicBezTo>
                  <a:cubicBezTo>
                    <a:pt x="666" y="167"/>
                    <a:pt x="666" y="166"/>
                    <a:pt x="671" y="168"/>
                  </a:cubicBezTo>
                  <a:cubicBezTo>
                    <a:pt x="675" y="171"/>
                    <a:pt x="677" y="172"/>
                    <a:pt x="678" y="174"/>
                  </a:cubicBezTo>
                  <a:cubicBezTo>
                    <a:pt x="679" y="176"/>
                    <a:pt x="682" y="176"/>
                    <a:pt x="683" y="176"/>
                  </a:cubicBezTo>
                  <a:cubicBezTo>
                    <a:pt x="685" y="175"/>
                    <a:pt x="686" y="177"/>
                    <a:pt x="683" y="177"/>
                  </a:cubicBezTo>
                  <a:cubicBezTo>
                    <a:pt x="680" y="177"/>
                    <a:pt x="676" y="179"/>
                    <a:pt x="673" y="177"/>
                  </a:cubicBezTo>
                  <a:cubicBezTo>
                    <a:pt x="671" y="175"/>
                    <a:pt x="668" y="171"/>
                    <a:pt x="664" y="171"/>
                  </a:cubicBezTo>
                  <a:cubicBezTo>
                    <a:pt x="660" y="170"/>
                    <a:pt x="643" y="170"/>
                    <a:pt x="640" y="168"/>
                  </a:cubicBezTo>
                  <a:cubicBezTo>
                    <a:pt x="637" y="166"/>
                    <a:pt x="638" y="165"/>
                    <a:pt x="638" y="163"/>
                  </a:cubicBezTo>
                  <a:cubicBezTo>
                    <a:pt x="639" y="162"/>
                    <a:pt x="641" y="162"/>
                    <a:pt x="639" y="160"/>
                  </a:cubicBezTo>
                  <a:cubicBezTo>
                    <a:pt x="638" y="157"/>
                    <a:pt x="637" y="157"/>
                    <a:pt x="638" y="154"/>
                  </a:cubicBezTo>
                  <a:cubicBezTo>
                    <a:pt x="638" y="151"/>
                    <a:pt x="641" y="145"/>
                    <a:pt x="641" y="142"/>
                  </a:cubicBezTo>
                  <a:cubicBezTo>
                    <a:pt x="641" y="138"/>
                    <a:pt x="641" y="134"/>
                    <a:pt x="638" y="132"/>
                  </a:cubicBezTo>
                  <a:cubicBezTo>
                    <a:pt x="635" y="130"/>
                    <a:pt x="634" y="130"/>
                    <a:pt x="633" y="131"/>
                  </a:cubicBezTo>
                  <a:cubicBezTo>
                    <a:pt x="632" y="132"/>
                    <a:pt x="633" y="134"/>
                    <a:pt x="634" y="136"/>
                  </a:cubicBezTo>
                  <a:cubicBezTo>
                    <a:pt x="634" y="138"/>
                    <a:pt x="634" y="142"/>
                    <a:pt x="633" y="144"/>
                  </a:cubicBezTo>
                  <a:cubicBezTo>
                    <a:pt x="633" y="147"/>
                    <a:pt x="630" y="150"/>
                    <a:pt x="626" y="152"/>
                  </a:cubicBezTo>
                  <a:cubicBezTo>
                    <a:pt x="622" y="153"/>
                    <a:pt x="618" y="153"/>
                    <a:pt x="617" y="156"/>
                  </a:cubicBezTo>
                  <a:cubicBezTo>
                    <a:pt x="615" y="158"/>
                    <a:pt x="609" y="164"/>
                    <a:pt x="609" y="165"/>
                  </a:cubicBezTo>
                  <a:cubicBezTo>
                    <a:pt x="609" y="167"/>
                    <a:pt x="609" y="165"/>
                    <a:pt x="613" y="168"/>
                  </a:cubicBezTo>
                  <a:cubicBezTo>
                    <a:pt x="617" y="171"/>
                    <a:pt x="622" y="181"/>
                    <a:pt x="624" y="184"/>
                  </a:cubicBezTo>
                  <a:cubicBezTo>
                    <a:pt x="626" y="186"/>
                    <a:pt x="625" y="187"/>
                    <a:pt x="623" y="188"/>
                  </a:cubicBezTo>
                  <a:cubicBezTo>
                    <a:pt x="622" y="190"/>
                    <a:pt x="619" y="196"/>
                    <a:pt x="617" y="200"/>
                  </a:cubicBezTo>
                  <a:cubicBezTo>
                    <a:pt x="615" y="205"/>
                    <a:pt x="614" y="208"/>
                    <a:pt x="615" y="208"/>
                  </a:cubicBezTo>
                  <a:cubicBezTo>
                    <a:pt x="616" y="209"/>
                    <a:pt x="617" y="211"/>
                    <a:pt x="617" y="213"/>
                  </a:cubicBezTo>
                  <a:cubicBezTo>
                    <a:pt x="617" y="215"/>
                    <a:pt x="618" y="221"/>
                    <a:pt x="620" y="220"/>
                  </a:cubicBezTo>
                  <a:cubicBezTo>
                    <a:pt x="622" y="220"/>
                    <a:pt x="622" y="219"/>
                    <a:pt x="624" y="219"/>
                  </a:cubicBezTo>
                  <a:cubicBezTo>
                    <a:pt x="627" y="219"/>
                    <a:pt x="626" y="220"/>
                    <a:pt x="629" y="220"/>
                  </a:cubicBezTo>
                  <a:cubicBezTo>
                    <a:pt x="632" y="220"/>
                    <a:pt x="635" y="216"/>
                    <a:pt x="639" y="216"/>
                  </a:cubicBezTo>
                  <a:cubicBezTo>
                    <a:pt x="643" y="216"/>
                    <a:pt x="651" y="219"/>
                    <a:pt x="654" y="219"/>
                  </a:cubicBezTo>
                  <a:cubicBezTo>
                    <a:pt x="657" y="219"/>
                    <a:pt x="662" y="222"/>
                    <a:pt x="665" y="224"/>
                  </a:cubicBezTo>
                  <a:cubicBezTo>
                    <a:pt x="668" y="226"/>
                    <a:pt x="671" y="232"/>
                    <a:pt x="671" y="233"/>
                  </a:cubicBezTo>
                  <a:cubicBezTo>
                    <a:pt x="672" y="235"/>
                    <a:pt x="673" y="237"/>
                    <a:pt x="671" y="239"/>
                  </a:cubicBezTo>
                  <a:cubicBezTo>
                    <a:pt x="670" y="241"/>
                    <a:pt x="666" y="244"/>
                    <a:pt x="666" y="246"/>
                  </a:cubicBezTo>
                  <a:cubicBezTo>
                    <a:pt x="666" y="248"/>
                    <a:pt x="668" y="248"/>
                    <a:pt x="672" y="250"/>
                  </a:cubicBezTo>
                  <a:cubicBezTo>
                    <a:pt x="676" y="252"/>
                    <a:pt x="687" y="255"/>
                    <a:pt x="684" y="255"/>
                  </a:cubicBezTo>
                  <a:cubicBezTo>
                    <a:pt x="680" y="255"/>
                    <a:pt x="671" y="256"/>
                    <a:pt x="668" y="254"/>
                  </a:cubicBezTo>
                  <a:cubicBezTo>
                    <a:pt x="666" y="253"/>
                    <a:pt x="662" y="252"/>
                    <a:pt x="662" y="252"/>
                  </a:cubicBezTo>
                  <a:cubicBezTo>
                    <a:pt x="662" y="252"/>
                    <a:pt x="662" y="251"/>
                    <a:pt x="662" y="249"/>
                  </a:cubicBezTo>
                  <a:cubicBezTo>
                    <a:pt x="662" y="246"/>
                    <a:pt x="659" y="246"/>
                    <a:pt x="660" y="244"/>
                  </a:cubicBezTo>
                  <a:cubicBezTo>
                    <a:pt x="661" y="242"/>
                    <a:pt x="665" y="238"/>
                    <a:pt x="663" y="235"/>
                  </a:cubicBezTo>
                  <a:cubicBezTo>
                    <a:pt x="660" y="232"/>
                    <a:pt x="657" y="233"/>
                    <a:pt x="656" y="230"/>
                  </a:cubicBezTo>
                  <a:cubicBezTo>
                    <a:pt x="654" y="227"/>
                    <a:pt x="655" y="225"/>
                    <a:pt x="651" y="224"/>
                  </a:cubicBezTo>
                  <a:cubicBezTo>
                    <a:pt x="647" y="223"/>
                    <a:pt x="642" y="226"/>
                    <a:pt x="639" y="225"/>
                  </a:cubicBezTo>
                  <a:cubicBezTo>
                    <a:pt x="636" y="225"/>
                    <a:pt x="629" y="227"/>
                    <a:pt x="627" y="229"/>
                  </a:cubicBezTo>
                  <a:cubicBezTo>
                    <a:pt x="625" y="231"/>
                    <a:pt x="630" y="231"/>
                    <a:pt x="628" y="232"/>
                  </a:cubicBezTo>
                  <a:cubicBezTo>
                    <a:pt x="627" y="233"/>
                    <a:pt x="624" y="237"/>
                    <a:pt x="625" y="238"/>
                  </a:cubicBezTo>
                  <a:cubicBezTo>
                    <a:pt x="626" y="238"/>
                    <a:pt x="629" y="239"/>
                    <a:pt x="629" y="242"/>
                  </a:cubicBezTo>
                  <a:cubicBezTo>
                    <a:pt x="630" y="245"/>
                    <a:pt x="631" y="249"/>
                    <a:pt x="629" y="251"/>
                  </a:cubicBezTo>
                  <a:cubicBezTo>
                    <a:pt x="628" y="253"/>
                    <a:pt x="621" y="258"/>
                    <a:pt x="620" y="260"/>
                  </a:cubicBezTo>
                  <a:cubicBezTo>
                    <a:pt x="619" y="262"/>
                    <a:pt x="618" y="267"/>
                    <a:pt x="615" y="269"/>
                  </a:cubicBezTo>
                  <a:cubicBezTo>
                    <a:pt x="613" y="271"/>
                    <a:pt x="599" y="275"/>
                    <a:pt x="599" y="277"/>
                  </a:cubicBezTo>
                  <a:cubicBezTo>
                    <a:pt x="598" y="280"/>
                    <a:pt x="598" y="283"/>
                    <a:pt x="595" y="283"/>
                  </a:cubicBezTo>
                  <a:cubicBezTo>
                    <a:pt x="592" y="284"/>
                    <a:pt x="591" y="284"/>
                    <a:pt x="588" y="282"/>
                  </a:cubicBezTo>
                  <a:cubicBezTo>
                    <a:pt x="584" y="281"/>
                    <a:pt x="579" y="281"/>
                    <a:pt x="576" y="281"/>
                  </a:cubicBezTo>
                  <a:cubicBezTo>
                    <a:pt x="573" y="282"/>
                    <a:pt x="569" y="281"/>
                    <a:pt x="566" y="279"/>
                  </a:cubicBezTo>
                  <a:cubicBezTo>
                    <a:pt x="564" y="278"/>
                    <a:pt x="558" y="280"/>
                    <a:pt x="557" y="278"/>
                  </a:cubicBezTo>
                  <a:cubicBezTo>
                    <a:pt x="556" y="276"/>
                    <a:pt x="556" y="274"/>
                    <a:pt x="555" y="273"/>
                  </a:cubicBezTo>
                  <a:cubicBezTo>
                    <a:pt x="554" y="271"/>
                    <a:pt x="559" y="271"/>
                    <a:pt x="560" y="272"/>
                  </a:cubicBezTo>
                  <a:cubicBezTo>
                    <a:pt x="561" y="273"/>
                    <a:pt x="560" y="274"/>
                    <a:pt x="561" y="275"/>
                  </a:cubicBezTo>
                  <a:cubicBezTo>
                    <a:pt x="563" y="277"/>
                    <a:pt x="565" y="278"/>
                    <a:pt x="566" y="278"/>
                  </a:cubicBezTo>
                  <a:cubicBezTo>
                    <a:pt x="568" y="278"/>
                    <a:pt x="567" y="275"/>
                    <a:pt x="569" y="274"/>
                  </a:cubicBezTo>
                  <a:cubicBezTo>
                    <a:pt x="571" y="274"/>
                    <a:pt x="572" y="274"/>
                    <a:pt x="572" y="275"/>
                  </a:cubicBezTo>
                  <a:cubicBezTo>
                    <a:pt x="573" y="276"/>
                    <a:pt x="573" y="277"/>
                    <a:pt x="575" y="277"/>
                  </a:cubicBezTo>
                  <a:cubicBezTo>
                    <a:pt x="578" y="277"/>
                    <a:pt x="586" y="276"/>
                    <a:pt x="587" y="274"/>
                  </a:cubicBezTo>
                  <a:cubicBezTo>
                    <a:pt x="588" y="272"/>
                    <a:pt x="585" y="272"/>
                    <a:pt x="585" y="272"/>
                  </a:cubicBezTo>
                  <a:cubicBezTo>
                    <a:pt x="585" y="272"/>
                    <a:pt x="585" y="270"/>
                    <a:pt x="587" y="269"/>
                  </a:cubicBezTo>
                  <a:cubicBezTo>
                    <a:pt x="590" y="268"/>
                    <a:pt x="589" y="268"/>
                    <a:pt x="592" y="266"/>
                  </a:cubicBezTo>
                  <a:cubicBezTo>
                    <a:pt x="595" y="264"/>
                    <a:pt x="599" y="262"/>
                    <a:pt x="600" y="259"/>
                  </a:cubicBezTo>
                  <a:cubicBezTo>
                    <a:pt x="601" y="256"/>
                    <a:pt x="600" y="256"/>
                    <a:pt x="603" y="255"/>
                  </a:cubicBezTo>
                  <a:cubicBezTo>
                    <a:pt x="607" y="254"/>
                    <a:pt x="610" y="252"/>
                    <a:pt x="610" y="248"/>
                  </a:cubicBezTo>
                  <a:cubicBezTo>
                    <a:pt x="609" y="244"/>
                    <a:pt x="607" y="241"/>
                    <a:pt x="610" y="239"/>
                  </a:cubicBezTo>
                  <a:cubicBezTo>
                    <a:pt x="613" y="236"/>
                    <a:pt x="616" y="236"/>
                    <a:pt x="614" y="234"/>
                  </a:cubicBezTo>
                  <a:cubicBezTo>
                    <a:pt x="612" y="232"/>
                    <a:pt x="603" y="231"/>
                    <a:pt x="602" y="222"/>
                  </a:cubicBezTo>
                  <a:cubicBezTo>
                    <a:pt x="600" y="213"/>
                    <a:pt x="602" y="210"/>
                    <a:pt x="602" y="202"/>
                  </a:cubicBezTo>
                  <a:cubicBezTo>
                    <a:pt x="601" y="195"/>
                    <a:pt x="600" y="192"/>
                    <a:pt x="601" y="190"/>
                  </a:cubicBezTo>
                  <a:cubicBezTo>
                    <a:pt x="603" y="188"/>
                    <a:pt x="608" y="182"/>
                    <a:pt x="605" y="178"/>
                  </a:cubicBezTo>
                  <a:cubicBezTo>
                    <a:pt x="601" y="173"/>
                    <a:pt x="591" y="167"/>
                    <a:pt x="592" y="164"/>
                  </a:cubicBezTo>
                  <a:cubicBezTo>
                    <a:pt x="593" y="162"/>
                    <a:pt x="597" y="161"/>
                    <a:pt x="599" y="156"/>
                  </a:cubicBezTo>
                  <a:cubicBezTo>
                    <a:pt x="601" y="151"/>
                    <a:pt x="604" y="149"/>
                    <a:pt x="604" y="145"/>
                  </a:cubicBezTo>
                  <a:cubicBezTo>
                    <a:pt x="605" y="141"/>
                    <a:pt x="608" y="135"/>
                    <a:pt x="602" y="134"/>
                  </a:cubicBezTo>
                  <a:cubicBezTo>
                    <a:pt x="595" y="132"/>
                    <a:pt x="592" y="129"/>
                    <a:pt x="586" y="129"/>
                  </a:cubicBezTo>
                  <a:cubicBezTo>
                    <a:pt x="580" y="129"/>
                    <a:pt x="565" y="128"/>
                    <a:pt x="562" y="128"/>
                  </a:cubicBezTo>
                  <a:cubicBezTo>
                    <a:pt x="559" y="127"/>
                    <a:pt x="556" y="133"/>
                    <a:pt x="553" y="140"/>
                  </a:cubicBezTo>
                  <a:cubicBezTo>
                    <a:pt x="550" y="147"/>
                    <a:pt x="548" y="156"/>
                    <a:pt x="543" y="160"/>
                  </a:cubicBezTo>
                  <a:cubicBezTo>
                    <a:pt x="537" y="164"/>
                    <a:pt x="528" y="169"/>
                    <a:pt x="525" y="171"/>
                  </a:cubicBezTo>
                  <a:cubicBezTo>
                    <a:pt x="523" y="172"/>
                    <a:pt x="524" y="173"/>
                    <a:pt x="524" y="175"/>
                  </a:cubicBezTo>
                  <a:cubicBezTo>
                    <a:pt x="523" y="177"/>
                    <a:pt x="523" y="179"/>
                    <a:pt x="524" y="179"/>
                  </a:cubicBezTo>
                  <a:cubicBezTo>
                    <a:pt x="525" y="179"/>
                    <a:pt x="532" y="177"/>
                    <a:pt x="532" y="179"/>
                  </a:cubicBezTo>
                  <a:cubicBezTo>
                    <a:pt x="532" y="181"/>
                    <a:pt x="531" y="184"/>
                    <a:pt x="531" y="187"/>
                  </a:cubicBezTo>
                  <a:cubicBezTo>
                    <a:pt x="531" y="190"/>
                    <a:pt x="529" y="193"/>
                    <a:pt x="529" y="194"/>
                  </a:cubicBezTo>
                  <a:cubicBezTo>
                    <a:pt x="529" y="195"/>
                    <a:pt x="531" y="196"/>
                    <a:pt x="530" y="198"/>
                  </a:cubicBezTo>
                  <a:cubicBezTo>
                    <a:pt x="528" y="201"/>
                    <a:pt x="524" y="200"/>
                    <a:pt x="524" y="202"/>
                  </a:cubicBezTo>
                  <a:cubicBezTo>
                    <a:pt x="523" y="205"/>
                    <a:pt x="525" y="207"/>
                    <a:pt x="527" y="207"/>
                  </a:cubicBezTo>
                  <a:cubicBezTo>
                    <a:pt x="528" y="207"/>
                    <a:pt x="531" y="206"/>
                    <a:pt x="534" y="207"/>
                  </a:cubicBezTo>
                  <a:cubicBezTo>
                    <a:pt x="537" y="208"/>
                    <a:pt x="543" y="208"/>
                    <a:pt x="543" y="210"/>
                  </a:cubicBezTo>
                  <a:cubicBezTo>
                    <a:pt x="543" y="213"/>
                    <a:pt x="543" y="219"/>
                    <a:pt x="547" y="222"/>
                  </a:cubicBezTo>
                  <a:cubicBezTo>
                    <a:pt x="550" y="225"/>
                    <a:pt x="554" y="224"/>
                    <a:pt x="556" y="224"/>
                  </a:cubicBezTo>
                  <a:cubicBezTo>
                    <a:pt x="558" y="224"/>
                    <a:pt x="556" y="227"/>
                    <a:pt x="555" y="228"/>
                  </a:cubicBezTo>
                  <a:cubicBezTo>
                    <a:pt x="553" y="230"/>
                    <a:pt x="549" y="244"/>
                    <a:pt x="545" y="240"/>
                  </a:cubicBezTo>
                  <a:cubicBezTo>
                    <a:pt x="540" y="235"/>
                    <a:pt x="531" y="229"/>
                    <a:pt x="529" y="227"/>
                  </a:cubicBezTo>
                  <a:cubicBezTo>
                    <a:pt x="527" y="225"/>
                    <a:pt x="526" y="225"/>
                    <a:pt x="524" y="224"/>
                  </a:cubicBezTo>
                  <a:cubicBezTo>
                    <a:pt x="521" y="224"/>
                    <a:pt x="509" y="220"/>
                    <a:pt x="504" y="218"/>
                  </a:cubicBezTo>
                  <a:cubicBezTo>
                    <a:pt x="499" y="216"/>
                    <a:pt x="496" y="213"/>
                    <a:pt x="492" y="210"/>
                  </a:cubicBezTo>
                  <a:cubicBezTo>
                    <a:pt x="487" y="208"/>
                    <a:pt x="460" y="205"/>
                    <a:pt x="456" y="204"/>
                  </a:cubicBezTo>
                  <a:cubicBezTo>
                    <a:pt x="452" y="204"/>
                    <a:pt x="447" y="202"/>
                    <a:pt x="445" y="204"/>
                  </a:cubicBezTo>
                  <a:cubicBezTo>
                    <a:pt x="443" y="206"/>
                    <a:pt x="441" y="206"/>
                    <a:pt x="440" y="208"/>
                  </a:cubicBezTo>
                  <a:cubicBezTo>
                    <a:pt x="440" y="210"/>
                    <a:pt x="443" y="214"/>
                    <a:pt x="445" y="217"/>
                  </a:cubicBezTo>
                  <a:cubicBezTo>
                    <a:pt x="446" y="219"/>
                    <a:pt x="449" y="221"/>
                    <a:pt x="446" y="223"/>
                  </a:cubicBezTo>
                  <a:cubicBezTo>
                    <a:pt x="443" y="226"/>
                    <a:pt x="443" y="229"/>
                    <a:pt x="439" y="229"/>
                  </a:cubicBezTo>
                  <a:cubicBezTo>
                    <a:pt x="435" y="229"/>
                    <a:pt x="433" y="228"/>
                    <a:pt x="432" y="230"/>
                  </a:cubicBezTo>
                  <a:cubicBezTo>
                    <a:pt x="432" y="232"/>
                    <a:pt x="436" y="235"/>
                    <a:pt x="434" y="236"/>
                  </a:cubicBezTo>
                  <a:cubicBezTo>
                    <a:pt x="433" y="236"/>
                    <a:pt x="424" y="235"/>
                    <a:pt x="423" y="234"/>
                  </a:cubicBezTo>
                  <a:cubicBezTo>
                    <a:pt x="421" y="232"/>
                    <a:pt x="422" y="230"/>
                    <a:pt x="424" y="229"/>
                  </a:cubicBezTo>
                  <a:cubicBezTo>
                    <a:pt x="425" y="228"/>
                    <a:pt x="427" y="227"/>
                    <a:pt x="426" y="225"/>
                  </a:cubicBezTo>
                  <a:cubicBezTo>
                    <a:pt x="424" y="223"/>
                    <a:pt x="420" y="220"/>
                    <a:pt x="417" y="222"/>
                  </a:cubicBezTo>
                  <a:cubicBezTo>
                    <a:pt x="414" y="223"/>
                    <a:pt x="405" y="228"/>
                    <a:pt x="402" y="230"/>
                  </a:cubicBezTo>
                  <a:cubicBezTo>
                    <a:pt x="399" y="231"/>
                    <a:pt x="396" y="230"/>
                    <a:pt x="391" y="230"/>
                  </a:cubicBezTo>
                  <a:cubicBezTo>
                    <a:pt x="386" y="229"/>
                    <a:pt x="373" y="233"/>
                    <a:pt x="371" y="235"/>
                  </a:cubicBezTo>
                  <a:cubicBezTo>
                    <a:pt x="370" y="236"/>
                    <a:pt x="368" y="239"/>
                    <a:pt x="365" y="239"/>
                  </a:cubicBezTo>
                  <a:cubicBezTo>
                    <a:pt x="362" y="239"/>
                    <a:pt x="346" y="239"/>
                    <a:pt x="347" y="237"/>
                  </a:cubicBezTo>
                  <a:cubicBezTo>
                    <a:pt x="347" y="235"/>
                    <a:pt x="351" y="236"/>
                    <a:pt x="352" y="235"/>
                  </a:cubicBezTo>
                  <a:cubicBezTo>
                    <a:pt x="353" y="235"/>
                    <a:pt x="351" y="231"/>
                    <a:pt x="352" y="228"/>
                  </a:cubicBezTo>
                  <a:cubicBezTo>
                    <a:pt x="354" y="226"/>
                    <a:pt x="360" y="223"/>
                    <a:pt x="357" y="223"/>
                  </a:cubicBezTo>
                  <a:cubicBezTo>
                    <a:pt x="355" y="222"/>
                    <a:pt x="349" y="223"/>
                    <a:pt x="344" y="225"/>
                  </a:cubicBezTo>
                  <a:cubicBezTo>
                    <a:pt x="339" y="227"/>
                    <a:pt x="335" y="227"/>
                    <a:pt x="336" y="231"/>
                  </a:cubicBezTo>
                  <a:cubicBezTo>
                    <a:pt x="337" y="235"/>
                    <a:pt x="337" y="235"/>
                    <a:pt x="335" y="235"/>
                  </a:cubicBezTo>
                  <a:cubicBezTo>
                    <a:pt x="333" y="235"/>
                    <a:pt x="334" y="234"/>
                    <a:pt x="330" y="233"/>
                  </a:cubicBezTo>
                  <a:cubicBezTo>
                    <a:pt x="327" y="232"/>
                    <a:pt x="315" y="234"/>
                    <a:pt x="310" y="237"/>
                  </a:cubicBezTo>
                  <a:cubicBezTo>
                    <a:pt x="304" y="240"/>
                    <a:pt x="291" y="247"/>
                    <a:pt x="289" y="247"/>
                  </a:cubicBezTo>
                  <a:cubicBezTo>
                    <a:pt x="287" y="248"/>
                    <a:pt x="277" y="249"/>
                    <a:pt x="275" y="252"/>
                  </a:cubicBezTo>
                  <a:cubicBezTo>
                    <a:pt x="273" y="256"/>
                    <a:pt x="273" y="268"/>
                    <a:pt x="269" y="268"/>
                  </a:cubicBezTo>
                  <a:cubicBezTo>
                    <a:pt x="264" y="269"/>
                    <a:pt x="250" y="271"/>
                    <a:pt x="249" y="269"/>
                  </a:cubicBezTo>
                  <a:cubicBezTo>
                    <a:pt x="248" y="267"/>
                    <a:pt x="245" y="262"/>
                    <a:pt x="241" y="260"/>
                  </a:cubicBezTo>
                  <a:cubicBezTo>
                    <a:pt x="237" y="258"/>
                    <a:pt x="232" y="258"/>
                    <a:pt x="234" y="256"/>
                  </a:cubicBezTo>
                  <a:cubicBezTo>
                    <a:pt x="236" y="254"/>
                    <a:pt x="237" y="250"/>
                    <a:pt x="240" y="249"/>
                  </a:cubicBezTo>
                  <a:cubicBezTo>
                    <a:pt x="244" y="247"/>
                    <a:pt x="257" y="248"/>
                    <a:pt x="257" y="246"/>
                  </a:cubicBezTo>
                  <a:cubicBezTo>
                    <a:pt x="257" y="244"/>
                    <a:pt x="250" y="236"/>
                    <a:pt x="248" y="233"/>
                  </a:cubicBezTo>
                  <a:cubicBezTo>
                    <a:pt x="246" y="231"/>
                    <a:pt x="241" y="230"/>
                    <a:pt x="235" y="230"/>
                  </a:cubicBezTo>
                  <a:cubicBezTo>
                    <a:pt x="230" y="230"/>
                    <a:pt x="223" y="230"/>
                    <a:pt x="220" y="229"/>
                  </a:cubicBezTo>
                  <a:cubicBezTo>
                    <a:pt x="217" y="229"/>
                    <a:pt x="211" y="227"/>
                    <a:pt x="214" y="229"/>
                  </a:cubicBezTo>
                  <a:cubicBezTo>
                    <a:pt x="216" y="231"/>
                    <a:pt x="224" y="232"/>
                    <a:pt x="224" y="235"/>
                  </a:cubicBezTo>
                  <a:cubicBezTo>
                    <a:pt x="224" y="238"/>
                    <a:pt x="224" y="246"/>
                    <a:pt x="222" y="248"/>
                  </a:cubicBezTo>
                  <a:cubicBezTo>
                    <a:pt x="220" y="251"/>
                    <a:pt x="216" y="258"/>
                    <a:pt x="219" y="259"/>
                  </a:cubicBezTo>
                  <a:cubicBezTo>
                    <a:pt x="221" y="260"/>
                    <a:pt x="230" y="265"/>
                    <a:pt x="228" y="271"/>
                  </a:cubicBezTo>
                  <a:cubicBezTo>
                    <a:pt x="225" y="276"/>
                    <a:pt x="223" y="280"/>
                    <a:pt x="223" y="283"/>
                  </a:cubicBezTo>
                  <a:cubicBezTo>
                    <a:pt x="223" y="287"/>
                    <a:pt x="225" y="292"/>
                    <a:pt x="223" y="289"/>
                  </a:cubicBezTo>
                  <a:cubicBezTo>
                    <a:pt x="221" y="287"/>
                    <a:pt x="220" y="283"/>
                    <a:pt x="217" y="284"/>
                  </a:cubicBezTo>
                  <a:cubicBezTo>
                    <a:pt x="215" y="286"/>
                    <a:pt x="211" y="288"/>
                    <a:pt x="213" y="285"/>
                  </a:cubicBezTo>
                  <a:cubicBezTo>
                    <a:pt x="215" y="283"/>
                    <a:pt x="218" y="282"/>
                    <a:pt x="215" y="280"/>
                  </a:cubicBezTo>
                  <a:cubicBezTo>
                    <a:pt x="212" y="279"/>
                    <a:pt x="203" y="278"/>
                    <a:pt x="201" y="277"/>
                  </a:cubicBezTo>
                  <a:cubicBezTo>
                    <a:pt x="198" y="276"/>
                    <a:pt x="193" y="280"/>
                    <a:pt x="189" y="283"/>
                  </a:cubicBezTo>
                  <a:cubicBezTo>
                    <a:pt x="185" y="286"/>
                    <a:pt x="178" y="288"/>
                    <a:pt x="177" y="289"/>
                  </a:cubicBezTo>
                  <a:cubicBezTo>
                    <a:pt x="175" y="290"/>
                    <a:pt x="168" y="297"/>
                    <a:pt x="165" y="299"/>
                  </a:cubicBezTo>
                  <a:cubicBezTo>
                    <a:pt x="162" y="301"/>
                    <a:pt x="172" y="306"/>
                    <a:pt x="174" y="310"/>
                  </a:cubicBezTo>
                  <a:cubicBezTo>
                    <a:pt x="175" y="314"/>
                    <a:pt x="178" y="321"/>
                    <a:pt x="172" y="319"/>
                  </a:cubicBezTo>
                  <a:cubicBezTo>
                    <a:pt x="166" y="316"/>
                    <a:pt x="151" y="312"/>
                    <a:pt x="148" y="314"/>
                  </a:cubicBezTo>
                  <a:cubicBezTo>
                    <a:pt x="146" y="315"/>
                    <a:pt x="141" y="316"/>
                    <a:pt x="142" y="314"/>
                  </a:cubicBezTo>
                  <a:cubicBezTo>
                    <a:pt x="143" y="313"/>
                    <a:pt x="143" y="312"/>
                    <a:pt x="139" y="309"/>
                  </a:cubicBezTo>
                  <a:cubicBezTo>
                    <a:pt x="134" y="306"/>
                    <a:pt x="130" y="304"/>
                    <a:pt x="129" y="305"/>
                  </a:cubicBezTo>
                  <a:cubicBezTo>
                    <a:pt x="127" y="306"/>
                    <a:pt x="124" y="310"/>
                    <a:pt x="125" y="312"/>
                  </a:cubicBezTo>
                  <a:cubicBezTo>
                    <a:pt x="125" y="314"/>
                    <a:pt x="131" y="320"/>
                    <a:pt x="133" y="321"/>
                  </a:cubicBezTo>
                  <a:cubicBezTo>
                    <a:pt x="134" y="321"/>
                    <a:pt x="143" y="321"/>
                    <a:pt x="143" y="324"/>
                  </a:cubicBezTo>
                  <a:cubicBezTo>
                    <a:pt x="143" y="326"/>
                    <a:pt x="140" y="331"/>
                    <a:pt x="138" y="332"/>
                  </a:cubicBezTo>
                  <a:cubicBezTo>
                    <a:pt x="136" y="333"/>
                    <a:pt x="133" y="333"/>
                    <a:pt x="130" y="331"/>
                  </a:cubicBezTo>
                  <a:cubicBezTo>
                    <a:pt x="127" y="329"/>
                    <a:pt x="123" y="331"/>
                    <a:pt x="121" y="329"/>
                  </a:cubicBezTo>
                  <a:cubicBezTo>
                    <a:pt x="118" y="328"/>
                    <a:pt x="114" y="324"/>
                    <a:pt x="112" y="322"/>
                  </a:cubicBezTo>
                  <a:cubicBezTo>
                    <a:pt x="109" y="321"/>
                    <a:pt x="101" y="319"/>
                    <a:pt x="102" y="317"/>
                  </a:cubicBezTo>
                  <a:cubicBezTo>
                    <a:pt x="102" y="314"/>
                    <a:pt x="100" y="307"/>
                    <a:pt x="98" y="305"/>
                  </a:cubicBezTo>
                  <a:cubicBezTo>
                    <a:pt x="96" y="303"/>
                    <a:pt x="93" y="302"/>
                    <a:pt x="95" y="300"/>
                  </a:cubicBezTo>
                  <a:cubicBezTo>
                    <a:pt x="97" y="298"/>
                    <a:pt x="102" y="294"/>
                    <a:pt x="101" y="292"/>
                  </a:cubicBezTo>
                  <a:cubicBezTo>
                    <a:pt x="101" y="290"/>
                    <a:pt x="98" y="286"/>
                    <a:pt x="96" y="284"/>
                  </a:cubicBezTo>
                  <a:cubicBezTo>
                    <a:pt x="93" y="282"/>
                    <a:pt x="87" y="280"/>
                    <a:pt x="84" y="279"/>
                  </a:cubicBezTo>
                  <a:cubicBezTo>
                    <a:pt x="81" y="277"/>
                    <a:pt x="85" y="278"/>
                    <a:pt x="82" y="275"/>
                  </a:cubicBezTo>
                  <a:cubicBezTo>
                    <a:pt x="79" y="273"/>
                    <a:pt x="76" y="273"/>
                    <a:pt x="76" y="273"/>
                  </a:cubicBezTo>
                  <a:cubicBezTo>
                    <a:pt x="76" y="273"/>
                    <a:pt x="78" y="273"/>
                    <a:pt x="76" y="270"/>
                  </a:cubicBezTo>
                  <a:cubicBezTo>
                    <a:pt x="73" y="268"/>
                    <a:pt x="70" y="265"/>
                    <a:pt x="67" y="264"/>
                  </a:cubicBezTo>
                  <a:cubicBezTo>
                    <a:pt x="64" y="262"/>
                    <a:pt x="61" y="261"/>
                    <a:pt x="65" y="261"/>
                  </a:cubicBezTo>
                  <a:cubicBezTo>
                    <a:pt x="69" y="261"/>
                    <a:pt x="72" y="261"/>
                    <a:pt x="75" y="264"/>
                  </a:cubicBezTo>
                  <a:cubicBezTo>
                    <a:pt x="77" y="268"/>
                    <a:pt x="82" y="271"/>
                    <a:pt x="83" y="270"/>
                  </a:cubicBezTo>
                  <a:cubicBezTo>
                    <a:pt x="84" y="268"/>
                    <a:pt x="86" y="267"/>
                    <a:pt x="86" y="268"/>
                  </a:cubicBezTo>
                  <a:cubicBezTo>
                    <a:pt x="86" y="270"/>
                    <a:pt x="91" y="271"/>
                    <a:pt x="96" y="272"/>
                  </a:cubicBezTo>
                  <a:cubicBezTo>
                    <a:pt x="101" y="274"/>
                    <a:pt x="112" y="278"/>
                    <a:pt x="120" y="279"/>
                  </a:cubicBezTo>
                  <a:cubicBezTo>
                    <a:pt x="127" y="280"/>
                    <a:pt x="130" y="280"/>
                    <a:pt x="134" y="282"/>
                  </a:cubicBezTo>
                  <a:cubicBezTo>
                    <a:pt x="138" y="284"/>
                    <a:pt x="145" y="287"/>
                    <a:pt x="153" y="285"/>
                  </a:cubicBezTo>
                  <a:cubicBezTo>
                    <a:pt x="162" y="283"/>
                    <a:pt x="176" y="274"/>
                    <a:pt x="179" y="271"/>
                  </a:cubicBezTo>
                  <a:cubicBezTo>
                    <a:pt x="183" y="268"/>
                    <a:pt x="187" y="269"/>
                    <a:pt x="186" y="265"/>
                  </a:cubicBezTo>
                  <a:cubicBezTo>
                    <a:pt x="185" y="261"/>
                    <a:pt x="183" y="258"/>
                    <a:pt x="183" y="254"/>
                  </a:cubicBezTo>
                  <a:cubicBezTo>
                    <a:pt x="183" y="250"/>
                    <a:pt x="185" y="250"/>
                    <a:pt x="179" y="248"/>
                  </a:cubicBezTo>
                  <a:cubicBezTo>
                    <a:pt x="172" y="246"/>
                    <a:pt x="171" y="245"/>
                    <a:pt x="169" y="243"/>
                  </a:cubicBezTo>
                  <a:cubicBezTo>
                    <a:pt x="166" y="240"/>
                    <a:pt x="163" y="241"/>
                    <a:pt x="159" y="238"/>
                  </a:cubicBezTo>
                  <a:cubicBezTo>
                    <a:pt x="156" y="236"/>
                    <a:pt x="155" y="233"/>
                    <a:pt x="150" y="232"/>
                  </a:cubicBezTo>
                  <a:cubicBezTo>
                    <a:pt x="146" y="232"/>
                    <a:pt x="143" y="230"/>
                    <a:pt x="140" y="228"/>
                  </a:cubicBezTo>
                  <a:cubicBezTo>
                    <a:pt x="138" y="227"/>
                    <a:pt x="108" y="213"/>
                    <a:pt x="106" y="214"/>
                  </a:cubicBezTo>
                  <a:cubicBezTo>
                    <a:pt x="104" y="215"/>
                    <a:pt x="104" y="215"/>
                    <a:pt x="102" y="215"/>
                  </a:cubicBezTo>
                  <a:cubicBezTo>
                    <a:pt x="99" y="214"/>
                    <a:pt x="94" y="211"/>
                    <a:pt x="91" y="212"/>
                  </a:cubicBezTo>
                  <a:cubicBezTo>
                    <a:pt x="88" y="212"/>
                    <a:pt x="83" y="218"/>
                    <a:pt x="80" y="219"/>
                  </a:cubicBezTo>
                  <a:cubicBezTo>
                    <a:pt x="78" y="220"/>
                    <a:pt x="77" y="218"/>
                    <a:pt x="80" y="216"/>
                  </a:cubicBezTo>
                  <a:cubicBezTo>
                    <a:pt x="83" y="214"/>
                    <a:pt x="84" y="213"/>
                    <a:pt x="82" y="212"/>
                  </a:cubicBezTo>
                  <a:cubicBezTo>
                    <a:pt x="80" y="210"/>
                    <a:pt x="80" y="210"/>
                    <a:pt x="77" y="210"/>
                  </a:cubicBezTo>
                  <a:cubicBezTo>
                    <a:pt x="73" y="210"/>
                    <a:pt x="68" y="206"/>
                    <a:pt x="68" y="206"/>
                  </a:cubicBezTo>
                  <a:cubicBezTo>
                    <a:pt x="68" y="206"/>
                    <a:pt x="63" y="203"/>
                    <a:pt x="68" y="203"/>
                  </a:cubicBezTo>
                  <a:cubicBezTo>
                    <a:pt x="72" y="204"/>
                    <a:pt x="78" y="207"/>
                    <a:pt x="78" y="205"/>
                  </a:cubicBezTo>
                  <a:cubicBezTo>
                    <a:pt x="78" y="202"/>
                    <a:pt x="80" y="204"/>
                    <a:pt x="74" y="202"/>
                  </a:cubicBezTo>
                  <a:cubicBezTo>
                    <a:pt x="69" y="200"/>
                    <a:pt x="67" y="197"/>
                    <a:pt x="65" y="198"/>
                  </a:cubicBezTo>
                  <a:cubicBezTo>
                    <a:pt x="63" y="199"/>
                    <a:pt x="55" y="206"/>
                    <a:pt x="55" y="205"/>
                  </a:cubicBezTo>
                  <a:cubicBezTo>
                    <a:pt x="55" y="203"/>
                    <a:pt x="55" y="202"/>
                    <a:pt x="54" y="201"/>
                  </a:cubicBezTo>
                  <a:cubicBezTo>
                    <a:pt x="53" y="201"/>
                    <a:pt x="48" y="199"/>
                    <a:pt x="47" y="201"/>
                  </a:cubicBezTo>
                  <a:cubicBezTo>
                    <a:pt x="45" y="203"/>
                    <a:pt x="45" y="206"/>
                    <a:pt x="44" y="204"/>
                  </a:cubicBezTo>
                  <a:cubicBezTo>
                    <a:pt x="44" y="204"/>
                    <a:pt x="44" y="203"/>
                    <a:pt x="44" y="202"/>
                  </a:cubicBezTo>
                  <a:cubicBezTo>
                    <a:pt x="41" y="205"/>
                    <a:pt x="39" y="208"/>
                    <a:pt x="38" y="209"/>
                  </a:cubicBezTo>
                  <a:cubicBezTo>
                    <a:pt x="34" y="212"/>
                    <a:pt x="29" y="211"/>
                    <a:pt x="27" y="213"/>
                  </a:cubicBezTo>
                  <a:cubicBezTo>
                    <a:pt x="26" y="215"/>
                    <a:pt x="21" y="219"/>
                    <a:pt x="19" y="219"/>
                  </a:cubicBezTo>
                  <a:cubicBezTo>
                    <a:pt x="17" y="219"/>
                    <a:pt x="17" y="221"/>
                    <a:pt x="21" y="224"/>
                  </a:cubicBezTo>
                  <a:cubicBezTo>
                    <a:pt x="24" y="227"/>
                    <a:pt x="16" y="227"/>
                    <a:pt x="16" y="231"/>
                  </a:cubicBezTo>
                  <a:cubicBezTo>
                    <a:pt x="16" y="234"/>
                    <a:pt x="24" y="239"/>
                    <a:pt x="27" y="240"/>
                  </a:cubicBezTo>
                  <a:cubicBezTo>
                    <a:pt x="31" y="241"/>
                    <a:pt x="32" y="244"/>
                    <a:pt x="36" y="249"/>
                  </a:cubicBezTo>
                  <a:cubicBezTo>
                    <a:pt x="41" y="253"/>
                    <a:pt x="30" y="260"/>
                    <a:pt x="26" y="265"/>
                  </a:cubicBezTo>
                  <a:cubicBezTo>
                    <a:pt x="23" y="270"/>
                    <a:pt x="35" y="281"/>
                    <a:pt x="37" y="286"/>
                  </a:cubicBezTo>
                  <a:cubicBezTo>
                    <a:pt x="38" y="291"/>
                    <a:pt x="34" y="290"/>
                    <a:pt x="33" y="293"/>
                  </a:cubicBezTo>
                  <a:cubicBezTo>
                    <a:pt x="32" y="295"/>
                    <a:pt x="35" y="301"/>
                    <a:pt x="38" y="305"/>
                  </a:cubicBezTo>
                  <a:cubicBezTo>
                    <a:pt x="41" y="308"/>
                    <a:pt x="32" y="308"/>
                    <a:pt x="34" y="310"/>
                  </a:cubicBezTo>
                  <a:cubicBezTo>
                    <a:pt x="35" y="312"/>
                    <a:pt x="39" y="316"/>
                    <a:pt x="39" y="318"/>
                  </a:cubicBezTo>
                  <a:cubicBezTo>
                    <a:pt x="39" y="320"/>
                    <a:pt x="42" y="323"/>
                    <a:pt x="45" y="326"/>
                  </a:cubicBezTo>
                  <a:cubicBezTo>
                    <a:pt x="48" y="329"/>
                    <a:pt x="44" y="329"/>
                    <a:pt x="38" y="333"/>
                  </a:cubicBezTo>
                  <a:cubicBezTo>
                    <a:pt x="32" y="338"/>
                    <a:pt x="54" y="343"/>
                    <a:pt x="57" y="350"/>
                  </a:cubicBezTo>
                  <a:cubicBezTo>
                    <a:pt x="60" y="356"/>
                    <a:pt x="48" y="365"/>
                    <a:pt x="41" y="371"/>
                  </a:cubicBezTo>
                  <a:cubicBezTo>
                    <a:pt x="34" y="376"/>
                    <a:pt x="26" y="386"/>
                    <a:pt x="21" y="389"/>
                  </a:cubicBezTo>
                  <a:cubicBezTo>
                    <a:pt x="18" y="391"/>
                    <a:pt x="14" y="395"/>
                    <a:pt x="11" y="399"/>
                  </a:cubicBezTo>
                  <a:cubicBezTo>
                    <a:pt x="12" y="399"/>
                    <a:pt x="12" y="399"/>
                    <a:pt x="13" y="399"/>
                  </a:cubicBezTo>
                  <a:cubicBezTo>
                    <a:pt x="17" y="398"/>
                    <a:pt x="20" y="396"/>
                    <a:pt x="20" y="398"/>
                  </a:cubicBezTo>
                  <a:cubicBezTo>
                    <a:pt x="20" y="400"/>
                    <a:pt x="21" y="403"/>
                    <a:pt x="24" y="404"/>
                  </a:cubicBezTo>
                  <a:cubicBezTo>
                    <a:pt x="27" y="406"/>
                    <a:pt x="39" y="408"/>
                    <a:pt x="38" y="409"/>
                  </a:cubicBezTo>
                  <a:cubicBezTo>
                    <a:pt x="37" y="411"/>
                    <a:pt x="36" y="412"/>
                    <a:pt x="31" y="412"/>
                  </a:cubicBezTo>
                  <a:cubicBezTo>
                    <a:pt x="26" y="412"/>
                    <a:pt x="17" y="412"/>
                    <a:pt x="14" y="415"/>
                  </a:cubicBezTo>
                  <a:cubicBezTo>
                    <a:pt x="13" y="416"/>
                    <a:pt x="12" y="417"/>
                    <a:pt x="12" y="418"/>
                  </a:cubicBezTo>
                  <a:cubicBezTo>
                    <a:pt x="12" y="418"/>
                    <a:pt x="12" y="418"/>
                    <a:pt x="12" y="418"/>
                  </a:cubicBezTo>
                  <a:cubicBezTo>
                    <a:pt x="13" y="424"/>
                    <a:pt x="6" y="430"/>
                    <a:pt x="4" y="433"/>
                  </a:cubicBezTo>
                  <a:cubicBezTo>
                    <a:pt x="1" y="437"/>
                    <a:pt x="5" y="439"/>
                    <a:pt x="6" y="444"/>
                  </a:cubicBezTo>
                  <a:cubicBezTo>
                    <a:pt x="6" y="448"/>
                    <a:pt x="7" y="452"/>
                    <a:pt x="4" y="455"/>
                  </a:cubicBezTo>
                  <a:cubicBezTo>
                    <a:pt x="0" y="458"/>
                    <a:pt x="6" y="460"/>
                    <a:pt x="9" y="463"/>
                  </a:cubicBezTo>
                  <a:cubicBezTo>
                    <a:pt x="12" y="466"/>
                    <a:pt x="6" y="467"/>
                    <a:pt x="9" y="472"/>
                  </a:cubicBezTo>
                  <a:cubicBezTo>
                    <a:pt x="11" y="476"/>
                    <a:pt x="13" y="478"/>
                    <a:pt x="13" y="481"/>
                  </a:cubicBezTo>
                  <a:cubicBezTo>
                    <a:pt x="13" y="484"/>
                    <a:pt x="19" y="485"/>
                    <a:pt x="21" y="487"/>
                  </a:cubicBezTo>
                  <a:cubicBezTo>
                    <a:pt x="23" y="490"/>
                    <a:pt x="24" y="487"/>
                    <a:pt x="27" y="487"/>
                  </a:cubicBezTo>
                  <a:cubicBezTo>
                    <a:pt x="30" y="487"/>
                    <a:pt x="30" y="489"/>
                    <a:pt x="31" y="491"/>
                  </a:cubicBezTo>
                  <a:cubicBezTo>
                    <a:pt x="33" y="492"/>
                    <a:pt x="36" y="490"/>
                    <a:pt x="38" y="488"/>
                  </a:cubicBezTo>
                  <a:cubicBezTo>
                    <a:pt x="39" y="487"/>
                    <a:pt x="42" y="489"/>
                    <a:pt x="47" y="493"/>
                  </a:cubicBezTo>
                  <a:cubicBezTo>
                    <a:pt x="52" y="497"/>
                    <a:pt x="49" y="497"/>
                    <a:pt x="49" y="503"/>
                  </a:cubicBezTo>
                  <a:cubicBezTo>
                    <a:pt x="49" y="509"/>
                    <a:pt x="49" y="510"/>
                    <a:pt x="52" y="513"/>
                  </a:cubicBezTo>
                  <a:cubicBezTo>
                    <a:pt x="55" y="517"/>
                    <a:pt x="57" y="521"/>
                    <a:pt x="59" y="524"/>
                  </a:cubicBezTo>
                  <a:cubicBezTo>
                    <a:pt x="61" y="527"/>
                    <a:pt x="65" y="526"/>
                    <a:pt x="68" y="529"/>
                  </a:cubicBezTo>
                  <a:cubicBezTo>
                    <a:pt x="71" y="532"/>
                    <a:pt x="73" y="534"/>
                    <a:pt x="68" y="537"/>
                  </a:cubicBezTo>
                  <a:cubicBezTo>
                    <a:pt x="64" y="541"/>
                    <a:pt x="63" y="540"/>
                    <a:pt x="59" y="539"/>
                  </a:cubicBezTo>
                  <a:cubicBezTo>
                    <a:pt x="55" y="539"/>
                    <a:pt x="55" y="538"/>
                    <a:pt x="55" y="541"/>
                  </a:cubicBezTo>
                  <a:cubicBezTo>
                    <a:pt x="55" y="544"/>
                    <a:pt x="58" y="554"/>
                    <a:pt x="62" y="558"/>
                  </a:cubicBezTo>
                  <a:cubicBezTo>
                    <a:pt x="66" y="562"/>
                    <a:pt x="67" y="556"/>
                    <a:pt x="69" y="553"/>
                  </a:cubicBezTo>
                  <a:cubicBezTo>
                    <a:pt x="72" y="549"/>
                    <a:pt x="71" y="553"/>
                    <a:pt x="77" y="554"/>
                  </a:cubicBezTo>
                  <a:cubicBezTo>
                    <a:pt x="82" y="554"/>
                    <a:pt x="83" y="553"/>
                    <a:pt x="86" y="554"/>
                  </a:cubicBezTo>
                  <a:cubicBezTo>
                    <a:pt x="89" y="554"/>
                    <a:pt x="91" y="558"/>
                    <a:pt x="93" y="561"/>
                  </a:cubicBezTo>
                  <a:cubicBezTo>
                    <a:pt x="95" y="564"/>
                    <a:pt x="91" y="563"/>
                    <a:pt x="90" y="566"/>
                  </a:cubicBezTo>
                  <a:cubicBezTo>
                    <a:pt x="89" y="569"/>
                    <a:pt x="91" y="569"/>
                    <a:pt x="93" y="572"/>
                  </a:cubicBezTo>
                  <a:cubicBezTo>
                    <a:pt x="94" y="575"/>
                    <a:pt x="99" y="574"/>
                    <a:pt x="102" y="574"/>
                  </a:cubicBezTo>
                  <a:cubicBezTo>
                    <a:pt x="104" y="574"/>
                    <a:pt x="107" y="584"/>
                    <a:pt x="107" y="587"/>
                  </a:cubicBezTo>
                  <a:cubicBezTo>
                    <a:pt x="108" y="589"/>
                    <a:pt x="112" y="587"/>
                    <a:pt x="115" y="586"/>
                  </a:cubicBezTo>
                  <a:cubicBezTo>
                    <a:pt x="117" y="586"/>
                    <a:pt x="118" y="588"/>
                    <a:pt x="123" y="592"/>
                  </a:cubicBezTo>
                  <a:cubicBezTo>
                    <a:pt x="128" y="596"/>
                    <a:pt x="129" y="588"/>
                    <a:pt x="132" y="588"/>
                  </a:cubicBezTo>
                  <a:cubicBezTo>
                    <a:pt x="134" y="588"/>
                    <a:pt x="136" y="593"/>
                    <a:pt x="139" y="595"/>
                  </a:cubicBezTo>
                  <a:cubicBezTo>
                    <a:pt x="142" y="598"/>
                    <a:pt x="142" y="595"/>
                    <a:pt x="146" y="595"/>
                  </a:cubicBezTo>
                  <a:cubicBezTo>
                    <a:pt x="149" y="595"/>
                    <a:pt x="148" y="595"/>
                    <a:pt x="151" y="598"/>
                  </a:cubicBezTo>
                  <a:cubicBezTo>
                    <a:pt x="155" y="601"/>
                    <a:pt x="154" y="599"/>
                    <a:pt x="157" y="598"/>
                  </a:cubicBezTo>
                  <a:cubicBezTo>
                    <a:pt x="160" y="597"/>
                    <a:pt x="160" y="600"/>
                    <a:pt x="164" y="602"/>
                  </a:cubicBezTo>
                  <a:cubicBezTo>
                    <a:pt x="168" y="605"/>
                    <a:pt x="169" y="605"/>
                    <a:pt x="169" y="607"/>
                  </a:cubicBezTo>
                  <a:cubicBezTo>
                    <a:pt x="169" y="609"/>
                    <a:pt x="168" y="608"/>
                    <a:pt x="164" y="611"/>
                  </a:cubicBezTo>
                  <a:cubicBezTo>
                    <a:pt x="160" y="614"/>
                    <a:pt x="165" y="614"/>
                    <a:pt x="168" y="615"/>
                  </a:cubicBezTo>
                  <a:cubicBezTo>
                    <a:pt x="170" y="617"/>
                    <a:pt x="165" y="615"/>
                    <a:pt x="163" y="617"/>
                  </a:cubicBezTo>
                  <a:cubicBezTo>
                    <a:pt x="160" y="618"/>
                    <a:pt x="163" y="619"/>
                    <a:pt x="165" y="622"/>
                  </a:cubicBezTo>
                  <a:cubicBezTo>
                    <a:pt x="167" y="625"/>
                    <a:pt x="164" y="626"/>
                    <a:pt x="163" y="629"/>
                  </a:cubicBezTo>
                  <a:cubicBezTo>
                    <a:pt x="162" y="632"/>
                    <a:pt x="156" y="629"/>
                    <a:pt x="150" y="632"/>
                  </a:cubicBezTo>
                  <a:cubicBezTo>
                    <a:pt x="145" y="634"/>
                    <a:pt x="143" y="639"/>
                    <a:pt x="142" y="643"/>
                  </a:cubicBezTo>
                  <a:cubicBezTo>
                    <a:pt x="143" y="643"/>
                    <a:pt x="143" y="642"/>
                    <a:pt x="143" y="642"/>
                  </a:cubicBezTo>
                  <a:cubicBezTo>
                    <a:pt x="151" y="642"/>
                    <a:pt x="156" y="643"/>
                    <a:pt x="154" y="644"/>
                  </a:cubicBezTo>
                  <a:cubicBezTo>
                    <a:pt x="151" y="644"/>
                    <a:pt x="143" y="651"/>
                    <a:pt x="141" y="651"/>
                  </a:cubicBezTo>
                  <a:cubicBezTo>
                    <a:pt x="140" y="651"/>
                    <a:pt x="140" y="652"/>
                    <a:pt x="143" y="654"/>
                  </a:cubicBezTo>
                  <a:cubicBezTo>
                    <a:pt x="146" y="657"/>
                    <a:pt x="147" y="660"/>
                    <a:pt x="145" y="660"/>
                  </a:cubicBezTo>
                  <a:cubicBezTo>
                    <a:pt x="142" y="660"/>
                    <a:pt x="137" y="664"/>
                    <a:pt x="135" y="668"/>
                  </a:cubicBezTo>
                  <a:cubicBezTo>
                    <a:pt x="134" y="671"/>
                    <a:pt x="135" y="672"/>
                    <a:pt x="132" y="673"/>
                  </a:cubicBezTo>
                  <a:cubicBezTo>
                    <a:pt x="129" y="673"/>
                    <a:pt x="127" y="673"/>
                    <a:pt x="127" y="675"/>
                  </a:cubicBezTo>
                  <a:cubicBezTo>
                    <a:pt x="126" y="676"/>
                    <a:pt x="124" y="676"/>
                    <a:pt x="128" y="678"/>
                  </a:cubicBezTo>
                  <a:cubicBezTo>
                    <a:pt x="131" y="679"/>
                    <a:pt x="129" y="681"/>
                    <a:pt x="131" y="682"/>
                  </a:cubicBezTo>
                  <a:cubicBezTo>
                    <a:pt x="133" y="683"/>
                    <a:pt x="139" y="684"/>
                    <a:pt x="142" y="686"/>
                  </a:cubicBezTo>
                  <a:cubicBezTo>
                    <a:pt x="145" y="688"/>
                    <a:pt x="154" y="694"/>
                    <a:pt x="159" y="698"/>
                  </a:cubicBezTo>
                  <a:cubicBezTo>
                    <a:pt x="160" y="700"/>
                    <a:pt x="162" y="701"/>
                    <a:pt x="164" y="703"/>
                  </a:cubicBezTo>
                  <a:cubicBezTo>
                    <a:pt x="164" y="703"/>
                    <a:pt x="164" y="703"/>
                    <a:pt x="164" y="703"/>
                  </a:cubicBezTo>
                  <a:cubicBezTo>
                    <a:pt x="167" y="701"/>
                    <a:pt x="171" y="699"/>
                    <a:pt x="174" y="700"/>
                  </a:cubicBezTo>
                  <a:cubicBezTo>
                    <a:pt x="179" y="702"/>
                    <a:pt x="187" y="708"/>
                    <a:pt x="191" y="708"/>
                  </a:cubicBezTo>
                  <a:cubicBezTo>
                    <a:pt x="196" y="708"/>
                    <a:pt x="201" y="708"/>
                    <a:pt x="208" y="711"/>
                  </a:cubicBezTo>
                  <a:cubicBezTo>
                    <a:pt x="216" y="714"/>
                    <a:pt x="217" y="716"/>
                    <a:pt x="221" y="716"/>
                  </a:cubicBezTo>
                  <a:cubicBezTo>
                    <a:pt x="225" y="716"/>
                    <a:pt x="236" y="714"/>
                    <a:pt x="241" y="717"/>
                  </a:cubicBezTo>
                  <a:cubicBezTo>
                    <a:pt x="246" y="720"/>
                    <a:pt x="241" y="724"/>
                    <a:pt x="245" y="726"/>
                  </a:cubicBezTo>
                  <a:cubicBezTo>
                    <a:pt x="249" y="727"/>
                    <a:pt x="253" y="727"/>
                    <a:pt x="257" y="731"/>
                  </a:cubicBezTo>
                  <a:cubicBezTo>
                    <a:pt x="262" y="734"/>
                    <a:pt x="265" y="739"/>
                    <a:pt x="269" y="737"/>
                  </a:cubicBezTo>
                  <a:cubicBezTo>
                    <a:pt x="272" y="736"/>
                    <a:pt x="277" y="733"/>
                    <a:pt x="279" y="730"/>
                  </a:cubicBezTo>
                  <a:cubicBezTo>
                    <a:pt x="274" y="725"/>
                    <a:pt x="265" y="714"/>
                    <a:pt x="264" y="710"/>
                  </a:cubicBezTo>
                  <a:cubicBezTo>
                    <a:pt x="263" y="706"/>
                    <a:pt x="266" y="698"/>
                    <a:pt x="264" y="697"/>
                  </a:cubicBezTo>
                  <a:cubicBezTo>
                    <a:pt x="263" y="696"/>
                    <a:pt x="260" y="692"/>
                    <a:pt x="259" y="691"/>
                  </a:cubicBezTo>
                  <a:cubicBezTo>
                    <a:pt x="257" y="690"/>
                    <a:pt x="253" y="688"/>
                    <a:pt x="255" y="686"/>
                  </a:cubicBezTo>
                  <a:cubicBezTo>
                    <a:pt x="257" y="684"/>
                    <a:pt x="266" y="671"/>
                    <a:pt x="267" y="669"/>
                  </a:cubicBezTo>
                  <a:cubicBezTo>
                    <a:pt x="267" y="667"/>
                    <a:pt x="270" y="668"/>
                    <a:pt x="272" y="668"/>
                  </a:cubicBezTo>
                  <a:cubicBezTo>
                    <a:pt x="274" y="668"/>
                    <a:pt x="277" y="666"/>
                    <a:pt x="280" y="663"/>
                  </a:cubicBezTo>
                  <a:cubicBezTo>
                    <a:pt x="283" y="660"/>
                    <a:pt x="285" y="661"/>
                    <a:pt x="286" y="660"/>
                  </a:cubicBezTo>
                  <a:cubicBezTo>
                    <a:pt x="287" y="660"/>
                    <a:pt x="287" y="659"/>
                    <a:pt x="288" y="657"/>
                  </a:cubicBezTo>
                  <a:cubicBezTo>
                    <a:pt x="288" y="657"/>
                    <a:pt x="288" y="657"/>
                    <a:pt x="288" y="657"/>
                  </a:cubicBezTo>
                  <a:cubicBezTo>
                    <a:pt x="284" y="655"/>
                    <a:pt x="278" y="652"/>
                    <a:pt x="281" y="651"/>
                  </a:cubicBezTo>
                  <a:cubicBezTo>
                    <a:pt x="283" y="650"/>
                    <a:pt x="286" y="653"/>
                    <a:pt x="285" y="649"/>
                  </a:cubicBezTo>
                  <a:cubicBezTo>
                    <a:pt x="283" y="646"/>
                    <a:pt x="279" y="637"/>
                    <a:pt x="274" y="634"/>
                  </a:cubicBezTo>
                  <a:cubicBezTo>
                    <a:pt x="269" y="632"/>
                    <a:pt x="263" y="634"/>
                    <a:pt x="262" y="631"/>
                  </a:cubicBezTo>
                  <a:cubicBezTo>
                    <a:pt x="261" y="628"/>
                    <a:pt x="263" y="628"/>
                    <a:pt x="260" y="626"/>
                  </a:cubicBezTo>
                  <a:cubicBezTo>
                    <a:pt x="257" y="624"/>
                    <a:pt x="250" y="622"/>
                    <a:pt x="253" y="619"/>
                  </a:cubicBezTo>
                  <a:cubicBezTo>
                    <a:pt x="256" y="615"/>
                    <a:pt x="263" y="612"/>
                    <a:pt x="260" y="608"/>
                  </a:cubicBezTo>
                  <a:cubicBezTo>
                    <a:pt x="257" y="605"/>
                    <a:pt x="255" y="605"/>
                    <a:pt x="257" y="602"/>
                  </a:cubicBezTo>
                  <a:cubicBezTo>
                    <a:pt x="258" y="599"/>
                    <a:pt x="264" y="595"/>
                    <a:pt x="265" y="593"/>
                  </a:cubicBezTo>
                  <a:cubicBezTo>
                    <a:pt x="265" y="591"/>
                    <a:pt x="266" y="587"/>
                    <a:pt x="268" y="588"/>
                  </a:cubicBezTo>
                  <a:cubicBezTo>
                    <a:pt x="269" y="589"/>
                    <a:pt x="276" y="600"/>
                    <a:pt x="278" y="599"/>
                  </a:cubicBezTo>
                  <a:cubicBezTo>
                    <a:pt x="281" y="598"/>
                    <a:pt x="284" y="597"/>
                    <a:pt x="283" y="595"/>
                  </a:cubicBezTo>
                  <a:cubicBezTo>
                    <a:pt x="282" y="593"/>
                    <a:pt x="280" y="586"/>
                    <a:pt x="284" y="585"/>
                  </a:cubicBezTo>
                  <a:cubicBezTo>
                    <a:pt x="287" y="583"/>
                    <a:pt x="289" y="578"/>
                    <a:pt x="292" y="577"/>
                  </a:cubicBezTo>
                  <a:cubicBezTo>
                    <a:pt x="295" y="575"/>
                    <a:pt x="299" y="575"/>
                    <a:pt x="301" y="573"/>
                  </a:cubicBezTo>
                  <a:cubicBezTo>
                    <a:pt x="304" y="571"/>
                    <a:pt x="308" y="566"/>
                    <a:pt x="311" y="567"/>
                  </a:cubicBezTo>
                  <a:cubicBezTo>
                    <a:pt x="315" y="568"/>
                    <a:pt x="316" y="571"/>
                    <a:pt x="320" y="571"/>
                  </a:cubicBezTo>
                  <a:cubicBezTo>
                    <a:pt x="323" y="570"/>
                    <a:pt x="325" y="565"/>
                    <a:pt x="329" y="566"/>
                  </a:cubicBezTo>
                  <a:cubicBezTo>
                    <a:pt x="332" y="568"/>
                    <a:pt x="332" y="570"/>
                    <a:pt x="337" y="570"/>
                  </a:cubicBezTo>
                  <a:cubicBezTo>
                    <a:pt x="341" y="570"/>
                    <a:pt x="349" y="572"/>
                    <a:pt x="353" y="576"/>
                  </a:cubicBezTo>
                  <a:cubicBezTo>
                    <a:pt x="357" y="580"/>
                    <a:pt x="358" y="586"/>
                    <a:pt x="359" y="585"/>
                  </a:cubicBezTo>
                  <a:cubicBezTo>
                    <a:pt x="361" y="584"/>
                    <a:pt x="361" y="578"/>
                    <a:pt x="364" y="580"/>
                  </a:cubicBezTo>
                  <a:cubicBezTo>
                    <a:pt x="367" y="582"/>
                    <a:pt x="374" y="588"/>
                    <a:pt x="377" y="586"/>
                  </a:cubicBezTo>
                  <a:cubicBezTo>
                    <a:pt x="379" y="585"/>
                    <a:pt x="385" y="578"/>
                    <a:pt x="388" y="578"/>
                  </a:cubicBezTo>
                  <a:cubicBezTo>
                    <a:pt x="391" y="578"/>
                    <a:pt x="396" y="581"/>
                    <a:pt x="400" y="580"/>
                  </a:cubicBezTo>
                  <a:cubicBezTo>
                    <a:pt x="404" y="580"/>
                    <a:pt x="405" y="576"/>
                    <a:pt x="408" y="577"/>
                  </a:cubicBezTo>
                  <a:cubicBezTo>
                    <a:pt x="411" y="578"/>
                    <a:pt x="415" y="583"/>
                    <a:pt x="418" y="584"/>
                  </a:cubicBezTo>
                  <a:cubicBezTo>
                    <a:pt x="421" y="585"/>
                    <a:pt x="426" y="589"/>
                    <a:pt x="428" y="588"/>
                  </a:cubicBezTo>
                  <a:cubicBezTo>
                    <a:pt x="429" y="587"/>
                    <a:pt x="429" y="582"/>
                    <a:pt x="432" y="583"/>
                  </a:cubicBezTo>
                  <a:cubicBezTo>
                    <a:pt x="435" y="585"/>
                    <a:pt x="445" y="585"/>
                    <a:pt x="448" y="583"/>
                  </a:cubicBezTo>
                  <a:cubicBezTo>
                    <a:pt x="451" y="582"/>
                    <a:pt x="456" y="577"/>
                    <a:pt x="453" y="574"/>
                  </a:cubicBezTo>
                  <a:cubicBezTo>
                    <a:pt x="450" y="570"/>
                    <a:pt x="438" y="567"/>
                    <a:pt x="437" y="564"/>
                  </a:cubicBezTo>
                  <a:cubicBezTo>
                    <a:pt x="436" y="561"/>
                    <a:pt x="437" y="561"/>
                    <a:pt x="441" y="559"/>
                  </a:cubicBezTo>
                  <a:cubicBezTo>
                    <a:pt x="445" y="557"/>
                    <a:pt x="448" y="556"/>
                    <a:pt x="445" y="553"/>
                  </a:cubicBezTo>
                  <a:cubicBezTo>
                    <a:pt x="443" y="549"/>
                    <a:pt x="438" y="549"/>
                    <a:pt x="444" y="547"/>
                  </a:cubicBezTo>
                  <a:cubicBezTo>
                    <a:pt x="450" y="544"/>
                    <a:pt x="465" y="546"/>
                    <a:pt x="459" y="542"/>
                  </a:cubicBezTo>
                  <a:cubicBezTo>
                    <a:pt x="453" y="538"/>
                    <a:pt x="448" y="534"/>
                    <a:pt x="449" y="529"/>
                  </a:cubicBezTo>
                  <a:cubicBezTo>
                    <a:pt x="449" y="525"/>
                    <a:pt x="453" y="526"/>
                    <a:pt x="458" y="527"/>
                  </a:cubicBezTo>
                  <a:cubicBezTo>
                    <a:pt x="463" y="527"/>
                    <a:pt x="479" y="524"/>
                    <a:pt x="486" y="521"/>
                  </a:cubicBezTo>
                  <a:cubicBezTo>
                    <a:pt x="493" y="518"/>
                    <a:pt x="499" y="520"/>
                    <a:pt x="503" y="518"/>
                  </a:cubicBezTo>
                  <a:cubicBezTo>
                    <a:pt x="506" y="516"/>
                    <a:pt x="513" y="515"/>
                    <a:pt x="520" y="514"/>
                  </a:cubicBezTo>
                  <a:cubicBezTo>
                    <a:pt x="526" y="513"/>
                    <a:pt x="540" y="511"/>
                    <a:pt x="545" y="506"/>
                  </a:cubicBezTo>
                  <a:cubicBezTo>
                    <a:pt x="551" y="502"/>
                    <a:pt x="560" y="502"/>
                    <a:pt x="564" y="503"/>
                  </a:cubicBezTo>
                  <a:cubicBezTo>
                    <a:pt x="568" y="504"/>
                    <a:pt x="572" y="502"/>
                    <a:pt x="574" y="504"/>
                  </a:cubicBezTo>
                  <a:cubicBezTo>
                    <a:pt x="576" y="505"/>
                    <a:pt x="580" y="511"/>
                    <a:pt x="581" y="513"/>
                  </a:cubicBezTo>
                  <a:cubicBezTo>
                    <a:pt x="581" y="516"/>
                    <a:pt x="578" y="521"/>
                    <a:pt x="580" y="523"/>
                  </a:cubicBezTo>
                  <a:cubicBezTo>
                    <a:pt x="582" y="524"/>
                    <a:pt x="585" y="526"/>
                    <a:pt x="589" y="524"/>
                  </a:cubicBezTo>
                  <a:cubicBezTo>
                    <a:pt x="592" y="522"/>
                    <a:pt x="596" y="521"/>
                    <a:pt x="597" y="523"/>
                  </a:cubicBezTo>
                  <a:cubicBezTo>
                    <a:pt x="598" y="525"/>
                    <a:pt x="598" y="528"/>
                    <a:pt x="600" y="527"/>
                  </a:cubicBezTo>
                  <a:cubicBezTo>
                    <a:pt x="603" y="525"/>
                    <a:pt x="601" y="524"/>
                    <a:pt x="604" y="525"/>
                  </a:cubicBezTo>
                  <a:cubicBezTo>
                    <a:pt x="607" y="526"/>
                    <a:pt x="610" y="528"/>
                    <a:pt x="612" y="528"/>
                  </a:cubicBezTo>
                  <a:cubicBezTo>
                    <a:pt x="613" y="528"/>
                    <a:pt x="612" y="530"/>
                    <a:pt x="611" y="532"/>
                  </a:cubicBezTo>
                  <a:cubicBezTo>
                    <a:pt x="609" y="534"/>
                    <a:pt x="608" y="537"/>
                    <a:pt x="611" y="536"/>
                  </a:cubicBezTo>
                  <a:cubicBezTo>
                    <a:pt x="615" y="535"/>
                    <a:pt x="621" y="534"/>
                    <a:pt x="624" y="534"/>
                  </a:cubicBezTo>
                  <a:cubicBezTo>
                    <a:pt x="627" y="534"/>
                    <a:pt x="639" y="527"/>
                    <a:pt x="643" y="524"/>
                  </a:cubicBezTo>
                  <a:cubicBezTo>
                    <a:pt x="647" y="522"/>
                    <a:pt x="656" y="519"/>
                    <a:pt x="654" y="522"/>
                  </a:cubicBezTo>
                  <a:cubicBezTo>
                    <a:pt x="651" y="524"/>
                    <a:pt x="651" y="529"/>
                    <a:pt x="654" y="530"/>
                  </a:cubicBezTo>
                  <a:cubicBezTo>
                    <a:pt x="658" y="532"/>
                    <a:pt x="668" y="537"/>
                    <a:pt x="673" y="546"/>
                  </a:cubicBezTo>
                  <a:cubicBezTo>
                    <a:pt x="678" y="554"/>
                    <a:pt x="695" y="586"/>
                    <a:pt x="698" y="584"/>
                  </a:cubicBezTo>
                  <a:cubicBezTo>
                    <a:pt x="701" y="582"/>
                    <a:pt x="704" y="575"/>
                    <a:pt x="707" y="576"/>
                  </a:cubicBezTo>
                  <a:cubicBezTo>
                    <a:pt x="709" y="577"/>
                    <a:pt x="712" y="582"/>
                    <a:pt x="717" y="584"/>
                  </a:cubicBezTo>
                  <a:cubicBezTo>
                    <a:pt x="722" y="587"/>
                    <a:pt x="729" y="583"/>
                    <a:pt x="733" y="582"/>
                  </a:cubicBezTo>
                  <a:cubicBezTo>
                    <a:pt x="736" y="581"/>
                    <a:pt x="741" y="578"/>
                    <a:pt x="745" y="583"/>
                  </a:cubicBezTo>
                  <a:cubicBezTo>
                    <a:pt x="749" y="587"/>
                    <a:pt x="750" y="594"/>
                    <a:pt x="753" y="594"/>
                  </a:cubicBezTo>
                  <a:cubicBezTo>
                    <a:pt x="756" y="595"/>
                    <a:pt x="757" y="596"/>
                    <a:pt x="759" y="598"/>
                  </a:cubicBezTo>
                  <a:cubicBezTo>
                    <a:pt x="760" y="601"/>
                    <a:pt x="761" y="604"/>
                    <a:pt x="767" y="605"/>
                  </a:cubicBezTo>
                  <a:cubicBezTo>
                    <a:pt x="773" y="605"/>
                    <a:pt x="778" y="602"/>
                    <a:pt x="779" y="604"/>
                  </a:cubicBezTo>
                  <a:cubicBezTo>
                    <a:pt x="780" y="605"/>
                    <a:pt x="781" y="611"/>
                    <a:pt x="786" y="611"/>
                  </a:cubicBezTo>
                  <a:cubicBezTo>
                    <a:pt x="791" y="611"/>
                    <a:pt x="796" y="609"/>
                    <a:pt x="799" y="607"/>
                  </a:cubicBezTo>
                  <a:cubicBezTo>
                    <a:pt x="802" y="605"/>
                    <a:pt x="813" y="603"/>
                    <a:pt x="816" y="600"/>
                  </a:cubicBezTo>
                  <a:cubicBezTo>
                    <a:pt x="819" y="596"/>
                    <a:pt x="828" y="593"/>
                    <a:pt x="832" y="590"/>
                  </a:cubicBezTo>
                  <a:cubicBezTo>
                    <a:pt x="837" y="588"/>
                    <a:pt x="847" y="582"/>
                    <a:pt x="851" y="583"/>
                  </a:cubicBezTo>
                  <a:cubicBezTo>
                    <a:pt x="854" y="584"/>
                    <a:pt x="863" y="585"/>
                    <a:pt x="867" y="587"/>
                  </a:cubicBezTo>
                  <a:cubicBezTo>
                    <a:pt x="872" y="588"/>
                    <a:pt x="871" y="593"/>
                    <a:pt x="873" y="594"/>
                  </a:cubicBezTo>
                  <a:cubicBezTo>
                    <a:pt x="876" y="595"/>
                    <a:pt x="879" y="597"/>
                    <a:pt x="883" y="597"/>
                  </a:cubicBezTo>
                  <a:cubicBezTo>
                    <a:pt x="887" y="597"/>
                    <a:pt x="888" y="594"/>
                    <a:pt x="893" y="598"/>
                  </a:cubicBezTo>
                  <a:cubicBezTo>
                    <a:pt x="898" y="601"/>
                    <a:pt x="904" y="604"/>
                    <a:pt x="907" y="601"/>
                  </a:cubicBezTo>
                  <a:cubicBezTo>
                    <a:pt x="910" y="598"/>
                    <a:pt x="917" y="594"/>
                    <a:pt x="916" y="591"/>
                  </a:cubicBezTo>
                  <a:cubicBezTo>
                    <a:pt x="915" y="588"/>
                    <a:pt x="910" y="580"/>
                    <a:pt x="911" y="577"/>
                  </a:cubicBezTo>
                  <a:cubicBezTo>
                    <a:pt x="911" y="574"/>
                    <a:pt x="924" y="562"/>
                    <a:pt x="927" y="562"/>
                  </a:cubicBezTo>
                  <a:cubicBezTo>
                    <a:pt x="929" y="561"/>
                    <a:pt x="934" y="564"/>
                    <a:pt x="937" y="566"/>
                  </a:cubicBezTo>
                  <a:cubicBezTo>
                    <a:pt x="941" y="568"/>
                    <a:pt x="945" y="566"/>
                    <a:pt x="950" y="568"/>
                  </a:cubicBezTo>
                  <a:cubicBezTo>
                    <a:pt x="954" y="569"/>
                    <a:pt x="959" y="571"/>
                    <a:pt x="963" y="573"/>
                  </a:cubicBezTo>
                  <a:cubicBezTo>
                    <a:pt x="967" y="575"/>
                    <a:pt x="968" y="575"/>
                    <a:pt x="969" y="578"/>
                  </a:cubicBezTo>
                  <a:cubicBezTo>
                    <a:pt x="969" y="582"/>
                    <a:pt x="970" y="589"/>
                    <a:pt x="976" y="590"/>
                  </a:cubicBezTo>
                  <a:cubicBezTo>
                    <a:pt x="981" y="592"/>
                    <a:pt x="987" y="595"/>
                    <a:pt x="991" y="595"/>
                  </a:cubicBezTo>
                  <a:cubicBezTo>
                    <a:pt x="995" y="594"/>
                    <a:pt x="1004" y="589"/>
                    <a:pt x="1011" y="590"/>
                  </a:cubicBezTo>
                  <a:cubicBezTo>
                    <a:pt x="1017" y="590"/>
                    <a:pt x="1024" y="593"/>
                    <a:pt x="1026" y="593"/>
                  </a:cubicBezTo>
                  <a:cubicBezTo>
                    <a:pt x="1028" y="593"/>
                    <a:pt x="1032" y="598"/>
                    <a:pt x="1036" y="598"/>
                  </a:cubicBezTo>
                  <a:cubicBezTo>
                    <a:pt x="1041" y="598"/>
                    <a:pt x="1043" y="600"/>
                    <a:pt x="1045" y="602"/>
                  </a:cubicBezTo>
                  <a:cubicBezTo>
                    <a:pt x="1047" y="604"/>
                    <a:pt x="1056" y="609"/>
                    <a:pt x="1060" y="609"/>
                  </a:cubicBezTo>
                  <a:cubicBezTo>
                    <a:pt x="1065" y="609"/>
                    <a:pt x="1073" y="612"/>
                    <a:pt x="1077" y="612"/>
                  </a:cubicBezTo>
                  <a:cubicBezTo>
                    <a:pt x="1081" y="612"/>
                    <a:pt x="1101" y="606"/>
                    <a:pt x="1107" y="604"/>
                  </a:cubicBezTo>
                  <a:cubicBezTo>
                    <a:pt x="1113" y="602"/>
                    <a:pt x="1120" y="596"/>
                    <a:pt x="1124" y="595"/>
                  </a:cubicBezTo>
                  <a:cubicBezTo>
                    <a:pt x="1128" y="593"/>
                    <a:pt x="1135" y="596"/>
                    <a:pt x="1140" y="598"/>
                  </a:cubicBezTo>
                  <a:cubicBezTo>
                    <a:pt x="1146" y="600"/>
                    <a:pt x="1149" y="594"/>
                    <a:pt x="1153" y="596"/>
                  </a:cubicBezTo>
                  <a:cubicBezTo>
                    <a:pt x="1157" y="599"/>
                    <a:pt x="1171" y="605"/>
                    <a:pt x="1172" y="605"/>
                  </a:cubicBezTo>
                  <a:cubicBezTo>
                    <a:pt x="1173" y="605"/>
                    <a:pt x="1184" y="599"/>
                    <a:pt x="1188" y="599"/>
                  </a:cubicBezTo>
                  <a:cubicBezTo>
                    <a:pt x="1191" y="598"/>
                    <a:pt x="1196" y="595"/>
                    <a:pt x="1193" y="592"/>
                  </a:cubicBezTo>
                  <a:cubicBezTo>
                    <a:pt x="1191" y="588"/>
                    <a:pt x="1198" y="579"/>
                    <a:pt x="1200" y="575"/>
                  </a:cubicBezTo>
                  <a:cubicBezTo>
                    <a:pt x="1202" y="572"/>
                    <a:pt x="1207" y="566"/>
                    <a:pt x="1209" y="564"/>
                  </a:cubicBezTo>
                  <a:cubicBezTo>
                    <a:pt x="1211" y="561"/>
                    <a:pt x="1211" y="554"/>
                    <a:pt x="1209" y="553"/>
                  </a:cubicBezTo>
                  <a:cubicBezTo>
                    <a:pt x="1206" y="552"/>
                    <a:pt x="1202" y="551"/>
                    <a:pt x="1203" y="549"/>
                  </a:cubicBezTo>
                  <a:cubicBezTo>
                    <a:pt x="1204" y="548"/>
                    <a:pt x="1212" y="540"/>
                    <a:pt x="1223" y="538"/>
                  </a:cubicBezTo>
                  <a:cubicBezTo>
                    <a:pt x="1234" y="537"/>
                    <a:pt x="1242" y="535"/>
                    <a:pt x="1248" y="536"/>
                  </a:cubicBezTo>
                  <a:cubicBezTo>
                    <a:pt x="1254" y="538"/>
                    <a:pt x="1260" y="541"/>
                    <a:pt x="1263" y="541"/>
                  </a:cubicBezTo>
                  <a:cubicBezTo>
                    <a:pt x="1267" y="541"/>
                    <a:pt x="1276" y="544"/>
                    <a:pt x="1280" y="550"/>
                  </a:cubicBezTo>
                  <a:cubicBezTo>
                    <a:pt x="1285" y="556"/>
                    <a:pt x="1295" y="580"/>
                    <a:pt x="1297" y="584"/>
                  </a:cubicBezTo>
                  <a:cubicBezTo>
                    <a:pt x="1300" y="588"/>
                    <a:pt x="1300" y="598"/>
                    <a:pt x="1301" y="601"/>
                  </a:cubicBezTo>
                  <a:cubicBezTo>
                    <a:pt x="1302" y="603"/>
                    <a:pt x="1308" y="605"/>
                    <a:pt x="1311" y="606"/>
                  </a:cubicBezTo>
                  <a:cubicBezTo>
                    <a:pt x="1315" y="606"/>
                    <a:pt x="1322" y="608"/>
                    <a:pt x="1325" y="610"/>
                  </a:cubicBezTo>
                  <a:cubicBezTo>
                    <a:pt x="1329" y="611"/>
                    <a:pt x="1334" y="615"/>
                    <a:pt x="1337" y="617"/>
                  </a:cubicBezTo>
                  <a:cubicBezTo>
                    <a:pt x="1340" y="619"/>
                    <a:pt x="1339" y="621"/>
                    <a:pt x="1341" y="625"/>
                  </a:cubicBezTo>
                  <a:cubicBezTo>
                    <a:pt x="1343" y="628"/>
                    <a:pt x="1342" y="635"/>
                    <a:pt x="1347" y="636"/>
                  </a:cubicBezTo>
                  <a:cubicBezTo>
                    <a:pt x="1352" y="637"/>
                    <a:pt x="1366" y="637"/>
                    <a:pt x="1368" y="636"/>
                  </a:cubicBezTo>
                  <a:cubicBezTo>
                    <a:pt x="1370" y="634"/>
                    <a:pt x="1370" y="632"/>
                    <a:pt x="1375" y="632"/>
                  </a:cubicBezTo>
                  <a:cubicBezTo>
                    <a:pt x="1379" y="631"/>
                    <a:pt x="1383" y="629"/>
                    <a:pt x="1387" y="628"/>
                  </a:cubicBezTo>
                  <a:cubicBezTo>
                    <a:pt x="1391" y="627"/>
                    <a:pt x="1395" y="628"/>
                    <a:pt x="1395" y="630"/>
                  </a:cubicBezTo>
                  <a:cubicBezTo>
                    <a:pt x="1395" y="632"/>
                    <a:pt x="1398" y="637"/>
                    <a:pt x="1397" y="639"/>
                  </a:cubicBezTo>
                  <a:cubicBezTo>
                    <a:pt x="1395" y="640"/>
                    <a:pt x="1392" y="643"/>
                    <a:pt x="1390" y="646"/>
                  </a:cubicBezTo>
                  <a:cubicBezTo>
                    <a:pt x="1388" y="648"/>
                    <a:pt x="1385" y="658"/>
                    <a:pt x="1384" y="662"/>
                  </a:cubicBezTo>
                  <a:cubicBezTo>
                    <a:pt x="1382" y="667"/>
                    <a:pt x="1376" y="672"/>
                    <a:pt x="1375" y="676"/>
                  </a:cubicBezTo>
                  <a:cubicBezTo>
                    <a:pt x="1374" y="679"/>
                    <a:pt x="1372" y="683"/>
                    <a:pt x="1369" y="681"/>
                  </a:cubicBezTo>
                  <a:cubicBezTo>
                    <a:pt x="1366" y="679"/>
                    <a:pt x="1360" y="676"/>
                    <a:pt x="1359" y="677"/>
                  </a:cubicBezTo>
                  <a:cubicBezTo>
                    <a:pt x="1357" y="678"/>
                    <a:pt x="1350" y="684"/>
                    <a:pt x="1348" y="684"/>
                  </a:cubicBezTo>
                  <a:cubicBezTo>
                    <a:pt x="1345" y="684"/>
                    <a:pt x="1346" y="686"/>
                    <a:pt x="1348" y="691"/>
                  </a:cubicBezTo>
                  <a:cubicBezTo>
                    <a:pt x="1350" y="696"/>
                    <a:pt x="1351" y="700"/>
                    <a:pt x="1350" y="704"/>
                  </a:cubicBezTo>
                  <a:cubicBezTo>
                    <a:pt x="1349" y="707"/>
                    <a:pt x="1351" y="712"/>
                    <a:pt x="1348" y="714"/>
                  </a:cubicBezTo>
                  <a:cubicBezTo>
                    <a:pt x="1345" y="715"/>
                    <a:pt x="1341" y="716"/>
                    <a:pt x="1341" y="721"/>
                  </a:cubicBezTo>
                  <a:cubicBezTo>
                    <a:pt x="1341" y="721"/>
                    <a:pt x="1341" y="721"/>
                    <a:pt x="1341" y="721"/>
                  </a:cubicBezTo>
                  <a:cubicBezTo>
                    <a:pt x="1345" y="719"/>
                    <a:pt x="1348" y="721"/>
                    <a:pt x="1351" y="718"/>
                  </a:cubicBezTo>
                  <a:cubicBezTo>
                    <a:pt x="1354" y="716"/>
                    <a:pt x="1354" y="713"/>
                    <a:pt x="1358" y="713"/>
                  </a:cubicBezTo>
                  <a:cubicBezTo>
                    <a:pt x="1363" y="712"/>
                    <a:pt x="1363" y="714"/>
                    <a:pt x="1366" y="716"/>
                  </a:cubicBezTo>
                  <a:cubicBezTo>
                    <a:pt x="1370" y="717"/>
                    <a:pt x="1374" y="720"/>
                    <a:pt x="1381" y="716"/>
                  </a:cubicBezTo>
                  <a:cubicBezTo>
                    <a:pt x="1388" y="713"/>
                    <a:pt x="1395" y="710"/>
                    <a:pt x="1403" y="701"/>
                  </a:cubicBezTo>
                  <a:cubicBezTo>
                    <a:pt x="1411" y="693"/>
                    <a:pt x="1417" y="686"/>
                    <a:pt x="1420" y="682"/>
                  </a:cubicBezTo>
                  <a:cubicBezTo>
                    <a:pt x="1423" y="678"/>
                    <a:pt x="1431" y="672"/>
                    <a:pt x="1440" y="659"/>
                  </a:cubicBezTo>
                  <a:cubicBezTo>
                    <a:pt x="1449" y="646"/>
                    <a:pt x="1457" y="634"/>
                    <a:pt x="1461" y="630"/>
                  </a:cubicBezTo>
                  <a:cubicBezTo>
                    <a:pt x="1465" y="626"/>
                    <a:pt x="1470" y="614"/>
                    <a:pt x="1471" y="608"/>
                  </a:cubicBezTo>
                  <a:cubicBezTo>
                    <a:pt x="1472" y="602"/>
                    <a:pt x="1470" y="587"/>
                    <a:pt x="1471" y="583"/>
                  </a:cubicBezTo>
                  <a:cubicBezTo>
                    <a:pt x="1473" y="578"/>
                    <a:pt x="1482" y="566"/>
                    <a:pt x="1482" y="561"/>
                  </a:cubicBezTo>
                  <a:cubicBezTo>
                    <a:pt x="1483" y="556"/>
                    <a:pt x="1485" y="553"/>
                    <a:pt x="1483" y="550"/>
                  </a:cubicBezTo>
                  <a:cubicBezTo>
                    <a:pt x="1480" y="547"/>
                    <a:pt x="1477" y="546"/>
                    <a:pt x="1478" y="545"/>
                  </a:cubicBezTo>
                  <a:cubicBezTo>
                    <a:pt x="1479" y="544"/>
                    <a:pt x="1483" y="547"/>
                    <a:pt x="1482" y="544"/>
                  </a:cubicBezTo>
                  <a:cubicBezTo>
                    <a:pt x="1482" y="541"/>
                    <a:pt x="1482" y="540"/>
                    <a:pt x="1480" y="539"/>
                  </a:cubicBezTo>
                  <a:cubicBezTo>
                    <a:pt x="1478" y="537"/>
                    <a:pt x="1473" y="534"/>
                    <a:pt x="1470" y="530"/>
                  </a:cubicBezTo>
                  <a:cubicBezTo>
                    <a:pt x="1466" y="526"/>
                    <a:pt x="1469" y="527"/>
                    <a:pt x="1462" y="526"/>
                  </a:cubicBezTo>
                  <a:cubicBezTo>
                    <a:pt x="1455" y="524"/>
                    <a:pt x="1452" y="521"/>
                    <a:pt x="1451" y="523"/>
                  </a:cubicBezTo>
                  <a:cubicBezTo>
                    <a:pt x="1449" y="524"/>
                    <a:pt x="1453" y="528"/>
                    <a:pt x="1449" y="528"/>
                  </a:cubicBezTo>
                  <a:cubicBezTo>
                    <a:pt x="1446" y="528"/>
                    <a:pt x="1445" y="530"/>
                    <a:pt x="1444" y="532"/>
                  </a:cubicBezTo>
                  <a:cubicBezTo>
                    <a:pt x="1442" y="534"/>
                    <a:pt x="1438" y="537"/>
                    <a:pt x="1436" y="535"/>
                  </a:cubicBezTo>
                  <a:cubicBezTo>
                    <a:pt x="1433" y="533"/>
                    <a:pt x="1434" y="532"/>
                    <a:pt x="1435" y="531"/>
                  </a:cubicBezTo>
                  <a:cubicBezTo>
                    <a:pt x="1435" y="529"/>
                    <a:pt x="1433" y="530"/>
                    <a:pt x="1433" y="528"/>
                  </a:cubicBezTo>
                  <a:cubicBezTo>
                    <a:pt x="1433" y="525"/>
                    <a:pt x="1437" y="523"/>
                    <a:pt x="1436" y="522"/>
                  </a:cubicBezTo>
                  <a:cubicBezTo>
                    <a:pt x="1435" y="520"/>
                    <a:pt x="1435" y="522"/>
                    <a:pt x="1433" y="522"/>
                  </a:cubicBezTo>
                  <a:cubicBezTo>
                    <a:pt x="1431" y="522"/>
                    <a:pt x="1428" y="523"/>
                    <a:pt x="1427" y="525"/>
                  </a:cubicBezTo>
                  <a:cubicBezTo>
                    <a:pt x="1427" y="527"/>
                    <a:pt x="1431" y="529"/>
                    <a:pt x="1427" y="530"/>
                  </a:cubicBezTo>
                  <a:cubicBezTo>
                    <a:pt x="1423" y="530"/>
                    <a:pt x="1422" y="531"/>
                    <a:pt x="1422" y="528"/>
                  </a:cubicBezTo>
                  <a:cubicBezTo>
                    <a:pt x="1422" y="526"/>
                    <a:pt x="1425" y="518"/>
                    <a:pt x="1423" y="517"/>
                  </a:cubicBezTo>
                  <a:cubicBezTo>
                    <a:pt x="1422" y="516"/>
                    <a:pt x="1422" y="516"/>
                    <a:pt x="1422" y="516"/>
                  </a:cubicBezTo>
                  <a:cubicBezTo>
                    <a:pt x="1422" y="516"/>
                    <a:pt x="1423" y="517"/>
                    <a:pt x="1418" y="517"/>
                  </a:cubicBezTo>
                  <a:cubicBezTo>
                    <a:pt x="1412" y="517"/>
                    <a:pt x="1411" y="518"/>
                    <a:pt x="1408" y="515"/>
                  </a:cubicBezTo>
                  <a:cubicBezTo>
                    <a:pt x="1404" y="513"/>
                    <a:pt x="1402" y="512"/>
                    <a:pt x="1405" y="510"/>
                  </a:cubicBezTo>
                  <a:cubicBezTo>
                    <a:pt x="1408" y="507"/>
                    <a:pt x="1416" y="504"/>
                    <a:pt x="1419" y="500"/>
                  </a:cubicBezTo>
                  <a:cubicBezTo>
                    <a:pt x="1423" y="495"/>
                    <a:pt x="1439" y="488"/>
                    <a:pt x="1441" y="483"/>
                  </a:cubicBezTo>
                  <a:cubicBezTo>
                    <a:pt x="1443" y="477"/>
                    <a:pt x="1454" y="469"/>
                    <a:pt x="1463" y="464"/>
                  </a:cubicBezTo>
                  <a:cubicBezTo>
                    <a:pt x="1472" y="458"/>
                    <a:pt x="1469" y="457"/>
                    <a:pt x="1473" y="452"/>
                  </a:cubicBezTo>
                  <a:cubicBezTo>
                    <a:pt x="1477" y="447"/>
                    <a:pt x="1487" y="443"/>
                    <a:pt x="1491" y="438"/>
                  </a:cubicBezTo>
                  <a:cubicBezTo>
                    <a:pt x="1495" y="434"/>
                    <a:pt x="1500" y="429"/>
                    <a:pt x="1505" y="428"/>
                  </a:cubicBezTo>
                  <a:cubicBezTo>
                    <a:pt x="1509" y="427"/>
                    <a:pt x="1515" y="426"/>
                    <a:pt x="1525" y="425"/>
                  </a:cubicBezTo>
                  <a:cubicBezTo>
                    <a:pt x="1535" y="425"/>
                    <a:pt x="1541" y="425"/>
                    <a:pt x="1542" y="427"/>
                  </a:cubicBezTo>
                  <a:cubicBezTo>
                    <a:pt x="1544" y="430"/>
                    <a:pt x="1544" y="431"/>
                    <a:pt x="1547" y="430"/>
                  </a:cubicBezTo>
                  <a:cubicBezTo>
                    <a:pt x="1550" y="428"/>
                    <a:pt x="1557" y="426"/>
                    <a:pt x="1559" y="426"/>
                  </a:cubicBezTo>
                  <a:cubicBezTo>
                    <a:pt x="1560" y="427"/>
                    <a:pt x="1562" y="429"/>
                    <a:pt x="1564" y="429"/>
                  </a:cubicBezTo>
                  <a:cubicBezTo>
                    <a:pt x="1566" y="429"/>
                    <a:pt x="1571" y="428"/>
                    <a:pt x="1572" y="427"/>
                  </a:cubicBezTo>
                  <a:cubicBezTo>
                    <a:pt x="1574" y="426"/>
                    <a:pt x="1574" y="429"/>
                    <a:pt x="1577" y="429"/>
                  </a:cubicBezTo>
                  <a:cubicBezTo>
                    <a:pt x="1581" y="429"/>
                    <a:pt x="1583" y="429"/>
                    <a:pt x="1583" y="427"/>
                  </a:cubicBezTo>
                  <a:cubicBezTo>
                    <a:pt x="1583" y="425"/>
                    <a:pt x="1584" y="423"/>
                    <a:pt x="1587" y="422"/>
                  </a:cubicBezTo>
                  <a:cubicBezTo>
                    <a:pt x="1591" y="420"/>
                    <a:pt x="1600" y="420"/>
                    <a:pt x="1603" y="422"/>
                  </a:cubicBezTo>
                  <a:cubicBezTo>
                    <a:pt x="1606" y="424"/>
                    <a:pt x="1609" y="427"/>
                    <a:pt x="1610" y="426"/>
                  </a:cubicBezTo>
                  <a:cubicBezTo>
                    <a:pt x="1612" y="424"/>
                    <a:pt x="1618" y="426"/>
                    <a:pt x="1620" y="428"/>
                  </a:cubicBezTo>
                  <a:cubicBezTo>
                    <a:pt x="1623" y="430"/>
                    <a:pt x="1625" y="432"/>
                    <a:pt x="1623" y="432"/>
                  </a:cubicBezTo>
                  <a:cubicBezTo>
                    <a:pt x="1621" y="432"/>
                    <a:pt x="1616" y="431"/>
                    <a:pt x="1616" y="433"/>
                  </a:cubicBezTo>
                  <a:cubicBezTo>
                    <a:pt x="1615" y="434"/>
                    <a:pt x="1612" y="436"/>
                    <a:pt x="1618" y="436"/>
                  </a:cubicBezTo>
                  <a:cubicBezTo>
                    <a:pt x="1624" y="436"/>
                    <a:pt x="1626" y="435"/>
                    <a:pt x="1628" y="435"/>
                  </a:cubicBezTo>
                  <a:cubicBezTo>
                    <a:pt x="1631" y="435"/>
                    <a:pt x="1632" y="436"/>
                    <a:pt x="1636" y="435"/>
                  </a:cubicBezTo>
                  <a:cubicBezTo>
                    <a:pt x="1640" y="434"/>
                    <a:pt x="1640" y="431"/>
                    <a:pt x="1643" y="431"/>
                  </a:cubicBezTo>
                  <a:cubicBezTo>
                    <a:pt x="1647" y="431"/>
                    <a:pt x="1648" y="434"/>
                    <a:pt x="1651" y="434"/>
                  </a:cubicBezTo>
                  <a:cubicBezTo>
                    <a:pt x="1654" y="434"/>
                    <a:pt x="1664" y="432"/>
                    <a:pt x="1665" y="430"/>
                  </a:cubicBezTo>
                  <a:cubicBezTo>
                    <a:pt x="1667" y="429"/>
                    <a:pt x="1668" y="428"/>
                    <a:pt x="1663" y="427"/>
                  </a:cubicBezTo>
                  <a:cubicBezTo>
                    <a:pt x="1658" y="425"/>
                    <a:pt x="1653" y="427"/>
                    <a:pt x="1654" y="424"/>
                  </a:cubicBezTo>
                  <a:cubicBezTo>
                    <a:pt x="1655" y="420"/>
                    <a:pt x="1654" y="418"/>
                    <a:pt x="1658" y="414"/>
                  </a:cubicBezTo>
                  <a:cubicBezTo>
                    <a:pt x="1662" y="410"/>
                    <a:pt x="1661" y="407"/>
                    <a:pt x="1665" y="406"/>
                  </a:cubicBezTo>
                  <a:cubicBezTo>
                    <a:pt x="1669" y="405"/>
                    <a:pt x="1673" y="399"/>
                    <a:pt x="1678" y="396"/>
                  </a:cubicBezTo>
                  <a:cubicBezTo>
                    <a:pt x="1682" y="393"/>
                    <a:pt x="1684" y="394"/>
                    <a:pt x="1686" y="390"/>
                  </a:cubicBezTo>
                  <a:cubicBezTo>
                    <a:pt x="1687" y="386"/>
                    <a:pt x="1687" y="384"/>
                    <a:pt x="1692" y="382"/>
                  </a:cubicBezTo>
                  <a:cubicBezTo>
                    <a:pt x="1697" y="380"/>
                    <a:pt x="1700" y="381"/>
                    <a:pt x="1705" y="380"/>
                  </a:cubicBezTo>
                  <a:cubicBezTo>
                    <a:pt x="1710" y="380"/>
                    <a:pt x="1717" y="376"/>
                    <a:pt x="1720" y="378"/>
                  </a:cubicBezTo>
                  <a:cubicBezTo>
                    <a:pt x="1723" y="381"/>
                    <a:pt x="1723" y="383"/>
                    <a:pt x="1725" y="382"/>
                  </a:cubicBezTo>
                  <a:cubicBezTo>
                    <a:pt x="1726" y="382"/>
                    <a:pt x="1731" y="378"/>
                    <a:pt x="1733" y="378"/>
                  </a:cubicBezTo>
                  <a:cubicBezTo>
                    <a:pt x="1734" y="378"/>
                    <a:pt x="1735" y="379"/>
                    <a:pt x="1734" y="382"/>
                  </a:cubicBezTo>
                  <a:cubicBezTo>
                    <a:pt x="1732" y="384"/>
                    <a:pt x="1729" y="387"/>
                    <a:pt x="1729" y="391"/>
                  </a:cubicBezTo>
                  <a:cubicBezTo>
                    <a:pt x="1729" y="394"/>
                    <a:pt x="1727" y="394"/>
                    <a:pt x="1730" y="394"/>
                  </a:cubicBezTo>
                  <a:cubicBezTo>
                    <a:pt x="1733" y="395"/>
                    <a:pt x="1737" y="393"/>
                    <a:pt x="1736" y="395"/>
                  </a:cubicBezTo>
                  <a:cubicBezTo>
                    <a:pt x="1735" y="397"/>
                    <a:pt x="1730" y="402"/>
                    <a:pt x="1732" y="401"/>
                  </a:cubicBezTo>
                  <a:cubicBezTo>
                    <a:pt x="1735" y="401"/>
                    <a:pt x="1737" y="401"/>
                    <a:pt x="1742" y="396"/>
                  </a:cubicBezTo>
                  <a:cubicBezTo>
                    <a:pt x="1748" y="392"/>
                    <a:pt x="1757" y="383"/>
                    <a:pt x="1761" y="383"/>
                  </a:cubicBezTo>
                  <a:cubicBezTo>
                    <a:pt x="1765" y="382"/>
                    <a:pt x="1769" y="384"/>
                    <a:pt x="1770" y="383"/>
                  </a:cubicBezTo>
                  <a:cubicBezTo>
                    <a:pt x="1771" y="381"/>
                    <a:pt x="1769" y="378"/>
                    <a:pt x="1770" y="376"/>
                  </a:cubicBezTo>
                  <a:cubicBezTo>
                    <a:pt x="1771" y="375"/>
                    <a:pt x="1769" y="372"/>
                    <a:pt x="1772" y="369"/>
                  </a:cubicBezTo>
                  <a:cubicBezTo>
                    <a:pt x="1775" y="366"/>
                    <a:pt x="1772" y="366"/>
                    <a:pt x="1778" y="364"/>
                  </a:cubicBezTo>
                  <a:cubicBezTo>
                    <a:pt x="1784" y="363"/>
                    <a:pt x="1786" y="361"/>
                    <a:pt x="1788" y="362"/>
                  </a:cubicBezTo>
                  <a:cubicBezTo>
                    <a:pt x="1791" y="363"/>
                    <a:pt x="1793" y="365"/>
                    <a:pt x="1797" y="365"/>
                  </a:cubicBezTo>
                  <a:cubicBezTo>
                    <a:pt x="1801" y="365"/>
                    <a:pt x="1799" y="365"/>
                    <a:pt x="1793" y="367"/>
                  </a:cubicBezTo>
                  <a:cubicBezTo>
                    <a:pt x="1786" y="368"/>
                    <a:pt x="1784" y="370"/>
                    <a:pt x="1784" y="373"/>
                  </a:cubicBezTo>
                  <a:cubicBezTo>
                    <a:pt x="1783" y="377"/>
                    <a:pt x="1784" y="382"/>
                    <a:pt x="1782" y="383"/>
                  </a:cubicBezTo>
                  <a:cubicBezTo>
                    <a:pt x="1781" y="383"/>
                    <a:pt x="1780" y="384"/>
                    <a:pt x="1781" y="386"/>
                  </a:cubicBezTo>
                  <a:cubicBezTo>
                    <a:pt x="1781" y="388"/>
                    <a:pt x="1784" y="387"/>
                    <a:pt x="1782" y="390"/>
                  </a:cubicBezTo>
                  <a:cubicBezTo>
                    <a:pt x="1780" y="393"/>
                    <a:pt x="1775" y="395"/>
                    <a:pt x="1776" y="396"/>
                  </a:cubicBezTo>
                  <a:cubicBezTo>
                    <a:pt x="1777" y="397"/>
                    <a:pt x="1780" y="397"/>
                    <a:pt x="1772" y="399"/>
                  </a:cubicBezTo>
                  <a:cubicBezTo>
                    <a:pt x="1764" y="402"/>
                    <a:pt x="1759" y="407"/>
                    <a:pt x="1757" y="408"/>
                  </a:cubicBezTo>
                  <a:cubicBezTo>
                    <a:pt x="1755" y="409"/>
                    <a:pt x="1755" y="410"/>
                    <a:pt x="1752" y="413"/>
                  </a:cubicBezTo>
                  <a:cubicBezTo>
                    <a:pt x="1749" y="415"/>
                    <a:pt x="1746" y="419"/>
                    <a:pt x="1742" y="422"/>
                  </a:cubicBezTo>
                  <a:cubicBezTo>
                    <a:pt x="1739" y="424"/>
                    <a:pt x="1740" y="421"/>
                    <a:pt x="1736" y="425"/>
                  </a:cubicBezTo>
                  <a:cubicBezTo>
                    <a:pt x="1732" y="429"/>
                    <a:pt x="1730" y="429"/>
                    <a:pt x="1728" y="433"/>
                  </a:cubicBezTo>
                  <a:cubicBezTo>
                    <a:pt x="1725" y="436"/>
                    <a:pt x="1722" y="442"/>
                    <a:pt x="1715" y="447"/>
                  </a:cubicBezTo>
                  <a:cubicBezTo>
                    <a:pt x="1708" y="452"/>
                    <a:pt x="1706" y="455"/>
                    <a:pt x="1701" y="456"/>
                  </a:cubicBezTo>
                  <a:cubicBezTo>
                    <a:pt x="1696" y="456"/>
                    <a:pt x="1695" y="458"/>
                    <a:pt x="1693" y="458"/>
                  </a:cubicBezTo>
                  <a:cubicBezTo>
                    <a:pt x="1690" y="458"/>
                    <a:pt x="1688" y="456"/>
                    <a:pt x="1688" y="458"/>
                  </a:cubicBezTo>
                  <a:cubicBezTo>
                    <a:pt x="1687" y="460"/>
                    <a:pt x="1689" y="468"/>
                    <a:pt x="1686" y="471"/>
                  </a:cubicBezTo>
                  <a:cubicBezTo>
                    <a:pt x="1683" y="474"/>
                    <a:pt x="1676" y="478"/>
                    <a:pt x="1674" y="483"/>
                  </a:cubicBezTo>
                  <a:cubicBezTo>
                    <a:pt x="1672" y="487"/>
                    <a:pt x="1669" y="501"/>
                    <a:pt x="1672" y="510"/>
                  </a:cubicBezTo>
                  <a:cubicBezTo>
                    <a:pt x="1675" y="519"/>
                    <a:pt x="1676" y="540"/>
                    <a:pt x="1677" y="546"/>
                  </a:cubicBezTo>
                  <a:cubicBezTo>
                    <a:pt x="1678" y="552"/>
                    <a:pt x="1682" y="555"/>
                    <a:pt x="1683" y="559"/>
                  </a:cubicBezTo>
                  <a:cubicBezTo>
                    <a:pt x="1683" y="563"/>
                    <a:pt x="1684" y="571"/>
                    <a:pt x="1684" y="574"/>
                  </a:cubicBezTo>
                  <a:cubicBezTo>
                    <a:pt x="1684" y="576"/>
                    <a:pt x="1686" y="573"/>
                    <a:pt x="1686" y="577"/>
                  </a:cubicBezTo>
                  <a:cubicBezTo>
                    <a:pt x="1686" y="580"/>
                    <a:pt x="1684" y="585"/>
                    <a:pt x="1686" y="583"/>
                  </a:cubicBezTo>
                  <a:cubicBezTo>
                    <a:pt x="1689" y="581"/>
                    <a:pt x="1698" y="572"/>
                    <a:pt x="1703" y="568"/>
                  </a:cubicBezTo>
                  <a:cubicBezTo>
                    <a:pt x="1707" y="564"/>
                    <a:pt x="1707" y="560"/>
                    <a:pt x="1709" y="555"/>
                  </a:cubicBezTo>
                  <a:cubicBezTo>
                    <a:pt x="1711" y="550"/>
                    <a:pt x="1709" y="549"/>
                    <a:pt x="1715" y="547"/>
                  </a:cubicBezTo>
                  <a:cubicBezTo>
                    <a:pt x="1720" y="544"/>
                    <a:pt x="1724" y="541"/>
                    <a:pt x="1726" y="543"/>
                  </a:cubicBezTo>
                  <a:cubicBezTo>
                    <a:pt x="1729" y="544"/>
                    <a:pt x="1730" y="545"/>
                    <a:pt x="1730" y="542"/>
                  </a:cubicBezTo>
                  <a:cubicBezTo>
                    <a:pt x="1730" y="540"/>
                    <a:pt x="1724" y="533"/>
                    <a:pt x="1728" y="527"/>
                  </a:cubicBezTo>
                  <a:cubicBezTo>
                    <a:pt x="1732" y="521"/>
                    <a:pt x="1736" y="518"/>
                    <a:pt x="1741" y="518"/>
                  </a:cubicBezTo>
                  <a:cubicBezTo>
                    <a:pt x="1747" y="518"/>
                    <a:pt x="1751" y="519"/>
                    <a:pt x="1754" y="517"/>
                  </a:cubicBezTo>
                  <a:cubicBezTo>
                    <a:pt x="1758" y="515"/>
                    <a:pt x="1761" y="516"/>
                    <a:pt x="1758" y="512"/>
                  </a:cubicBezTo>
                  <a:cubicBezTo>
                    <a:pt x="1755" y="508"/>
                    <a:pt x="1752" y="506"/>
                    <a:pt x="1752" y="502"/>
                  </a:cubicBezTo>
                  <a:cubicBezTo>
                    <a:pt x="1752" y="498"/>
                    <a:pt x="1756" y="493"/>
                    <a:pt x="1759" y="491"/>
                  </a:cubicBezTo>
                  <a:cubicBezTo>
                    <a:pt x="1762" y="488"/>
                    <a:pt x="1763" y="487"/>
                    <a:pt x="1765" y="489"/>
                  </a:cubicBezTo>
                  <a:cubicBezTo>
                    <a:pt x="1767" y="490"/>
                    <a:pt x="1769" y="491"/>
                    <a:pt x="1771" y="490"/>
                  </a:cubicBezTo>
                  <a:cubicBezTo>
                    <a:pt x="1772" y="489"/>
                    <a:pt x="1773" y="487"/>
                    <a:pt x="1773" y="483"/>
                  </a:cubicBezTo>
                  <a:cubicBezTo>
                    <a:pt x="1772" y="479"/>
                    <a:pt x="1769" y="480"/>
                    <a:pt x="1767" y="477"/>
                  </a:cubicBezTo>
                  <a:cubicBezTo>
                    <a:pt x="1765" y="473"/>
                    <a:pt x="1765" y="467"/>
                    <a:pt x="1768" y="465"/>
                  </a:cubicBezTo>
                  <a:cubicBezTo>
                    <a:pt x="1771" y="463"/>
                    <a:pt x="1774" y="461"/>
                    <a:pt x="1772" y="460"/>
                  </a:cubicBezTo>
                  <a:cubicBezTo>
                    <a:pt x="1771" y="458"/>
                    <a:pt x="1767" y="454"/>
                    <a:pt x="1765" y="454"/>
                  </a:cubicBezTo>
                  <a:cubicBezTo>
                    <a:pt x="1764" y="455"/>
                    <a:pt x="1764" y="458"/>
                    <a:pt x="1762" y="458"/>
                  </a:cubicBezTo>
                  <a:cubicBezTo>
                    <a:pt x="1759" y="458"/>
                    <a:pt x="1756" y="456"/>
                    <a:pt x="1756" y="454"/>
                  </a:cubicBezTo>
                  <a:cubicBezTo>
                    <a:pt x="1756" y="451"/>
                    <a:pt x="1760" y="443"/>
                    <a:pt x="1763" y="440"/>
                  </a:cubicBezTo>
                  <a:cubicBezTo>
                    <a:pt x="1767" y="437"/>
                    <a:pt x="1769" y="437"/>
                    <a:pt x="1770" y="432"/>
                  </a:cubicBezTo>
                  <a:cubicBezTo>
                    <a:pt x="1772" y="428"/>
                    <a:pt x="1774" y="422"/>
                    <a:pt x="1776" y="419"/>
                  </a:cubicBezTo>
                  <a:cubicBezTo>
                    <a:pt x="1778" y="417"/>
                    <a:pt x="1781" y="412"/>
                    <a:pt x="1782" y="415"/>
                  </a:cubicBezTo>
                  <a:cubicBezTo>
                    <a:pt x="1784" y="417"/>
                    <a:pt x="1784" y="418"/>
                    <a:pt x="1786" y="416"/>
                  </a:cubicBezTo>
                  <a:cubicBezTo>
                    <a:pt x="1788" y="415"/>
                    <a:pt x="1788" y="412"/>
                    <a:pt x="1791" y="414"/>
                  </a:cubicBezTo>
                  <a:cubicBezTo>
                    <a:pt x="1794" y="417"/>
                    <a:pt x="1794" y="418"/>
                    <a:pt x="1796" y="417"/>
                  </a:cubicBezTo>
                  <a:cubicBezTo>
                    <a:pt x="1798" y="416"/>
                    <a:pt x="1802" y="411"/>
                    <a:pt x="1806" y="409"/>
                  </a:cubicBezTo>
                  <a:cubicBezTo>
                    <a:pt x="1810" y="407"/>
                    <a:pt x="1814" y="406"/>
                    <a:pt x="1813" y="409"/>
                  </a:cubicBezTo>
                  <a:cubicBezTo>
                    <a:pt x="1812" y="411"/>
                    <a:pt x="1810" y="420"/>
                    <a:pt x="1812" y="418"/>
                  </a:cubicBezTo>
                  <a:cubicBezTo>
                    <a:pt x="1814" y="417"/>
                    <a:pt x="1823" y="410"/>
                    <a:pt x="1826" y="409"/>
                  </a:cubicBezTo>
                  <a:cubicBezTo>
                    <a:pt x="1829" y="407"/>
                    <a:pt x="1835" y="405"/>
                    <a:pt x="1839" y="404"/>
                  </a:cubicBezTo>
                  <a:cubicBezTo>
                    <a:pt x="1843" y="404"/>
                    <a:pt x="1852" y="404"/>
                    <a:pt x="1854" y="405"/>
                  </a:cubicBezTo>
                  <a:cubicBezTo>
                    <a:pt x="1857" y="407"/>
                    <a:pt x="1862" y="415"/>
                    <a:pt x="1865" y="415"/>
                  </a:cubicBezTo>
                  <a:cubicBezTo>
                    <a:pt x="1867" y="416"/>
                    <a:pt x="1867" y="413"/>
                    <a:pt x="1869" y="410"/>
                  </a:cubicBezTo>
                  <a:cubicBezTo>
                    <a:pt x="1871" y="408"/>
                    <a:pt x="1881" y="403"/>
                    <a:pt x="1886" y="398"/>
                  </a:cubicBezTo>
                  <a:cubicBezTo>
                    <a:pt x="1891" y="393"/>
                    <a:pt x="1898" y="390"/>
                    <a:pt x="1903" y="388"/>
                  </a:cubicBezTo>
                  <a:cubicBezTo>
                    <a:pt x="1909" y="385"/>
                    <a:pt x="1934" y="374"/>
                    <a:pt x="1942" y="371"/>
                  </a:cubicBezTo>
                  <a:cubicBezTo>
                    <a:pt x="1950" y="367"/>
                    <a:pt x="1956" y="364"/>
                    <a:pt x="1955" y="362"/>
                  </a:cubicBezTo>
                  <a:cubicBezTo>
                    <a:pt x="1954" y="360"/>
                    <a:pt x="1956" y="360"/>
                    <a:pt x="1958" y="361"/>
                  </a:cubicBezTo>
                  <a:cubicBezTo>
                    <a:pt x="1959" y="362"/>
                    <a:pt x="1960" y="365"/>
                    <a:pt x="1963" y="365"/>
                  </a:cubicBezTo>
                  <a:cubicBezTo>
                    <a:pt x="1966" y="365"/>
                    <a:pt x="1973" y="366"/>
                    <a:pt x="1977" y="368"/>
                  </a:cubicBezTo>
                  <a:cubicBezTo>
                    <a:pt x="1980" y="370"/>
                    <a:pt x="1982" y="371"/>
                    <a:pt x="1983" y="369"/>
                  </a:cubicBezTo>
                  <a:cubicBezTo>
                    <a:pt x="1984" y="368"/>
                    <a:pt x="1990" y="362"/>
                    <a:pt x="1988" y="360"/>
                  </a:cubicBezTo>
                  <a:cubicBezTo>
                    <a:pt x="1986" y="358"/>
                    <a:pt x="1987" y="356"/>
                    <a:pt x="1985" y="353"/>
                  </a:cubicBezTo>
                  <a:cubicBezTo>
                    <a:pt x="1984" y="351"/>
                    <a:pt x="1981" y="348"/>
                    <a:pt x="1977" y="346"/>
                  </a:cubicBezTo>
                  <a:cubicBezTo>
                    <a:pt x="1974" y="345"/>
                    <a:pt x="1977" y="343"/>
                    <a:pt x="1977" y="342"/>
                  </a:cubicBezTo>
                  <a:cubicBezTo>
                    <a:pt x="1977" y="340"/>
                    <a:pt x="1976" y="333"/>
                    <a:pt x="1974" y="331"/>
                  </a:cubicBezTo>
                  <a:cubicBezTo>
                    <a:pt x="1971" y="329"/>
                    <a:pt x="1972" y="333"/>
                    <a:pt x="1969" y="331"/>
                  </a:cubicBezTo>
                  <a:cubicBezTo>
                    <a:pt x="1965" y="329"/>
                    <a:pt x="1961" y="326"/>
                    <a:pt x="1961" y="324"/>
                  </a:cubicBezTo>
                  <a:cubicBezTo>
                    <a:pt x="1960" y="321"/>
                    <a:pt x="1961" y="320"/>
                    <a:pt x="1959" y="320"/>
                  </a:cubicBezTo>
                  <a:cubicBezTo>
                    <a:pt x="1957" y="320"/>
                    <a:pt x="1957" y="320"/>
                    <a:pt x="1954" y="321"/>
                  </a:cubicBezTo>
                  <a:cubicBezTo>
                    <a:pt x="1952" y="322"/>
                    <a:pt x="1948" y="322"/>
                    <a:pt x="1947" y="321"/>
                  </a:cubicBezTo>
                  <a:cubicBezTo>
                    <a:pt x="1945" y="319"/>
                    <a:pt x="1941" y="317"/>
                    <a:pt x="1944" y="317"/>
                  </a:cubicBezTo>
                  <a:cubicBezTo>
                    <a:pt x="1948" y="316"/>
                    <a:pt x="1956" y="318"/>
                    <a:pt x="1953" y="317"/>
                  </a:cubicBezTo>
                  <a:cubicBezTo>
                    <a:pt x="1949" y="315"/>
                    <a:pt x="1944" y="315"/>
                    <a:pt x="1947" y="314"/>
                  </a:cubicBezTo>
                  <a:cubicBezTo>
                    <a:pt x="1950" y="313"/>
                    <a:pt x="1955" y="313"/>
                    <a:pt x="1959" y="314"/>
                  </a:cubicBezTo>
                  <a:cubicBezTo>
                    <a:pt x="1963" y="316"/>
                    <a:pt x="1964" y="319"/>
                    <a:pt x="1967" y="319"/>
                  </a:cubicBezTo>
                  <a:cubicBezTo>
                    <a:pt x="1970" y="320"/>
                    <a:pt x="1972" y="322"/>
                    <a:pt x="1979" y="319"/>
                  </a:cubicBezTo>
                  <a:cubicBezTo>
                    <a:pt x="1986" y="316"/>
                    <a:pt x="2000" y="313"/>
                    <a:pt x="1998" y="311"/>
                  </a:cubicBezTo>
                  <a:cubicBezTo>
                    <a:pt x="1995" y="310"/>
                    <a:pt x="1992" y="309"/>
                    <a:pt x="1995" y="307"/>
                  </a:cubicBezTo>
                  <a:cubicBezTo>
                    <a:pt x="1998" y="306"/>
                    <a:pt x="2004" y="305"/>
                    <a:pt x="2003" y="303"/>
                  </a:cubicBezTo>
                  <a:cubicBezTo>
                    <a:pt x="2003" y="301"/>
                    <a:pt x="1998" y="296"/>
                    <a:pt x="1998" y="294"/>
                  </a:cubicBezTo>
                  <a:cubicBezTo>
                    <a:pt x="1998" y="292"/>
                    <a:pt x="2004" y="289"/>
                    <a:pt x="2005" y="287"/>
                  </a:cubicBezTo>
                  <a:cubicBezTo>
                    <a:pt x="2005" y="285"/>
                    <a:pt x="2006" y="288"/>
                    <a:pt x="2009" y="287"/>
                  </a:cubicBezTo>
                  <a:cubicBezTo>
                    <a:pt x="2012" y="287"/>
                    <a:pt x="2019" y="286"/>
                    <a:pt x="2016" y="288"/>
                  </a:cubicBezTo>
                  <a:cubicBezTo>
                    <a:pt x="2012" y="290"/>
                    <a:pt x="2008" y="292"/>
                    <a:pt x="2010" y="294"/>
                  </a:cubicBezTo>
                  <a:cubicBezTo>
                    <a:pt x="2012" y="296"/>
                    <a:pt x="2015" y="299"/>
                    <a:pt x="2015" y="301"/>
                  </a:cubicBezTo>
                  <a:cubicBezTo>
                    <a:pt x="2014" y="303"/>
                    <a:pt x="2013" y="305"/>
                    <a:pt x="2017" y="304"/>
                  </a:cubicBezTo>
                  <a:cubicBezTo>
                    <a:pt x="2021" y="303"/>
                    <a:pt x="2028" y="301"/>
                    <a:pt x="2033" y="301"/>
                  </a:cubicBezTo>
                  <a:cubicBezTo>
                    <a:pt x="2038" y="302"/>
                    <a:pt x="2046" y="303"/>
                    <a:pt x="2049" y="308"/>
                  </a:cubicBezTo>
                  <a:cubicBezTo>
                    <a:pt x="2052" y="312"/>
                    <a:pt x="2047" y="312"/>
                    <a:pt x="2055" y="316"/>
                  </a:cubicBezTo>
                  <a:cubicBezTo>
                    <a:pt x="2063" y="320"/>
                    <a:pt x="2071" y="321"/>
                    <a:pt x="2072" y="324"/>
                  </a:cubicBezTo>
                  <a:cubicBezTo>
                    <a:pt x="2074" y="326"/>
                    <a:pt x="2075" y="327"/>
                    <a:pt x="2078" y="327"/>
                  </a:cubicBezTo>
                  <a:cubicBezTo>
                    <a:pt x="2081" y="328"/>
                    <a:pt x="2082" y="328"/>
                    <a:pt x="2083" y="325"/>
                  </a:cubicBezTo>
                  <a:cubicBezTo>
                    <a:pt x="2083" y="325"/>
                    <a:pt x="2083" y="325"/>
                    <a:pt x="2083" y="325"/>
                  </a:cubicBezTo>
                  <a:cubicBezTo>
                    <a:pt x="2083" y="325"/>
                    <a:pt x="2083" y="327"/>
                    <a:pt x="2084" y="328"/>
                  </a:cubicBezTo>
                  <a:cubicBezTo>
                    <a:pt x="2085" y="329"/>
                    <a:pt x="2085" y="329"/>
                    <a:pt x="2089" y="328"/>
                  </a:cubicBezTo>
                  <a:cubicBezTo>
                    <a:pt x="2092" y="326"/>
                    <a:pt x="2098" y="328"/>
                    <a:pt x="2095" y="326"/>
                  </a:cubicBezTo>
                  <a:cubicBezTo>
                    <a:pt x="2092" y="323"/>
                    <a:pt x="2087" y="321"/>
                    <a:pt x="2087" y="319"/>
                  </a:cubicBezTo>
                  <a:cubicBezTo>
                    <a:pt x="2088" y="317"/>
                    <a:pt x="2092" y="317"/>
                    <a:pt x="2093" y="318"/>
                  </a:cubicBezTo>
                  <a:cubicBezTo>
                    <a:pt x="2093" y="319"/>
                    <a:pt x="2096" y="321"/>
                    <a:pt x="2096" y="320"/>
                  </a:cubicBezTo>
                  <a:cubicBezTo>
                    <a:pt x="2096" y="318"/>
                    <a:pt x="2092" y="317"/>
                    <a:pt x="2094" y="316"/>
                  </a:cubicBezTo>
                  <a:cubicBezTo>
                    <a:pt x="2096" y="314"/>
                    <a:pt x="2097" y="310"/>
                    <a:pt x="2096" y="307"/>
                  </a:cubicBezTo>
                  <a:cubicBezTo>
                    <a:pt x="2096" y="304"/>
                    <a:pt x="2095" y="302"/>
                    <a:pt x="2093" y="301"/>
                  </a:cubicBezTo>
                  <a:cubicBezTo>
                    <a:pt x="2091" y="299"/>
                    <a:pt x="2091" y="297"/>
                    <a:pt x="2094" y="299"/>
                  </a:cubicBezTo>
                  <a:cubicBezTo>
                    <a:pt x="2096" y="300"/>
                    <a:pt x="2101" y="302"/>
                    <a:pt x="2103" y="302"/>
                  </a:cubicBezTo>
                  <a:cubicBezTo>
                    <a:pt x="2106" y="303"/>
                    <a:pt x="2114" y="304"/>
                    <a:pt x="2112" y="302"/>
                  </a:cubicBezTo>
                  <a:cubicBezTo>
                    <a:pt x="2109" y="300"/>
                    <a:pt x="2107" y="299"/>
                    <a:pt x="2109" y="299"/>
                  </a:cubicBezTo>
                  <a:cubicBezTo>
                    <a:pt x="2110" y="299"/>
                    <a:pt x="2109" y="300"/>
                    <a:pt x="2114" y="300"/>
                  </a:cubicBezTo>
                  <a:cubicBezTo>
                    <a:pt x="2119" y="301"/>
                    <a:pt x="2119" y="298"/>
                    <a:pt x="2120" y="295"/>
                  </a:cubicBezTo>
                  <a:cubicBezTo>
                    <a:pt x="2122" y="293"/>
                    <a:pt x="2123" y="291"/>
                    <a:pt x="2126" y="292"/>
                  </a:cubicBezTo>
                  <a:cubicBezTo>
                    <a:pt x="2128" y="292"/>
                    <a:pt x="2133" y="293"/>
                    <a:pt x="2129" y="290"/>
                  </a:cubicBezTo>
                  <a:close/>
                  <a:moveTo>
                    <a:pt x="1067" y="504"/>
                  </a:moveTo>
                  <a:cubicBezTo>
                    <a:pt x="1066" y="508"/>
                    <a:pt x="1066" y="515"/>
                    <a:pt x="1064" y="525"/>
                  </a:cubicBezTo>
                  <a:cubicBezTo>
                    <a:pt x="1061" y="534"/>
                    <a:pt x="1056" y="531"/>
                    <a:pt x="1053" y="534"/>
                  </a:cubicBezTo>
                  <a:cubicBezTo>
                    <a:pt x="1049" y="536"/>
                    <a:pt x="1053" y="535"/>
                    <a:pt x="1057" y="536"/>
                  </a:cubicBezTo>
                  <a:cubicBezTo>
                    <a:pt x="1062" y="537"/>
                    <a:pt x="1056" y="538"/>
                    <a:pt x="1052" y="541"/>
                  </a:cubicBezTo>
                  <a:cubicBezTo>
                    <a:pt x="1047" y="544"/>
                    <a:pt x="1043" y="547"/>
                    <a:pt x="1036" y="551"/>
                  </a:cubicBezTo>
                  <a:cubicBezTo>
                    <a:pt x="1030" y="556"/>
                    <a:pt x="1027" y="556"/>
                    <a:pt x="1023" y="558"/>
                  </a:cubicBezTo>
                  <a:cubicBezTo>
                    <a:pt x="1019" y="560"/>
                    <a:pt x="1018" y="565"/>
                    <a:pt x="1016" y="568"/>
                  </a:cubicBezTo>
                  <a:cubicBezTo>
                    <a:pt x="1013" y="571"/>
                    <a:pt x="1000" y="572"/>
                    <a:pt x="995" y="572"/>
                  </a:cubicBezTo>
                  <a:cubicBezTo>
                    <a:pt x="990" y="571"/>
                    <a:pt x="991" y="566"/>
                    <a:pt x="996" y="567"/>
                  </a:cubicBezTo>
                  <a:cubicBezTo>
                    <a:pt x="1000" y="567"/>
                    <a:pt x="1007" y="563"/>
                    <a:pt x="1009" y="562"/>
                  </a:cubicBezTo>
                  <a:cubicBezTo>
                    <a:pt x="1012" y="560"/>
                    <a:pt x="1013" y="559"/>
                    <a:pt x="1018" y="555"/>
                  </a:cubicBezTo>
                  <a:cubicBezTo>
                    <a:pt x="1023" y="551"/>
                    <a:pt x="1022" y="552"/>
                    <a:pt x="1027" y="548"/>
                  </a:cubicBezTo>
                  <a:cubicBezTo>
                    <a:pt x="1032" y="544"/>
                    <a:pt x="1036" y="542"/>
                    <a:pt x="1038" y="540"/>
                  </a:cubicBezTo>
                  <a:cubicBezTo>
                    <a:pt x="1041" y="538"/>
                    <a:pt x="1039" y="538"/>
                    <a:pt x="1040" y="536"/>
                  </a:cubicBezTo>
                  <a:cubicBezTo>
                    <a:pt x="1041" y="534"/>
                    <a:pt x="1050" y="523"/>
                    <a:pt x="1053" y="519"/>
                  </a:cubicBezTo>
                  <a:cubicBezTo>
                    <a:pt x="1056" y="515"/>
                    <a:pt x="1060" y="503"/>
                    <a:pt x="1060" y="501"/>
                  </a:cubicBezTo>
                  <a:cubicBezTo>
                    <a:pt x="1060" y="498"/>
                    <a:pt x="1065" y="496"/>
                    <a:pt x="1068" y="495"/>
                  </a:cubicBezTo>
                  <a:cubicBezTo>
                    <a:pt x="1069" y="494"/>
                    <a:pt x="1068" y="501"/>
                    <a:pt x="1067" y="50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5" name="Freeform 815"/>
            <p:cNvSpPr>
              <a:spLocks/>
            </p:cNvSpPr>
            <p:nvPr/>
          </p:nvSpPr>
          <p:spPr bwMode="auto">
            <a:xfrm>
              <a:off x="4332288" y="3221633"/>
              <a:ext cx="71437" cy="160337"/>
            </a:xfrm>
            <a:custGeom>
              <a:avLst/>
              <a:gdLst/>
              <a:ahLst/>
              <a:cxnLst>
                <a:cxn ang="0">
                  <a:pos x="33" y="70"/>
                </a:cxn>
                <a:cxn ang="0">
                  <a:pos x="25" y="39"/>
                </a:cxn>
                <a:cxn ang="0">
                  <a:pos x="26" y="29"/>
                </a:cxn>
                <a:cxn ang="0">
                  <a:pos x="22" y="7"/>
                </a:cxn>
                <a:cxn ang="0">
                  <a:pos x="19" y="1"/>
                </a:cxn>
                <a:cxn ang="0">
                  <a:pos x="14" y="3"/>
                </a:cxn>
                <a:cxn ang="0">
                  <a:pos x="18" y="12"/>
                </a:cxn>
                <a:cxn ang="0">
                  <a:pos x="12" y="16"/>
                </a:cxn>
                <a:cxn ang="0">
                  <a:pos x="8" y="19"/>
                </a:cxn>
                <a:cxn ang="0">
                  <a:pos x="5" y="36"/>
                </a:cxn>
                <a:cxn ang="0">
                  <a:pos x="3" y="43"/>
                </a:cxn>
                <a:cxn ang="0">
                  <a:pos x="11" y="55"/>
                </a:cxn>
                <a:cxn ang="0">
                  <a:pos x="12" y="66"/>
                </a:cxn>
                <a:cxn ang="0">
                  <a:pos x="12" y="84"/>
                </a:cxn>
                <a:cxn ang="0">
                  <a:pos x="38" y="84"/>
                </a:cxn>
                <a:cxn ang="0">
                  <a:pos x="33" y="70"/>
                </a:cxn>
              </a:cxnLst>
              <a:rect l="0" t="0" r="r" b="b"/>
              <a:pathLst>
                <a:path w="38" h="84">
                  <a:moveTo>
                    <a:pt x="33" y="70"/>
                  </a:moveTo>
                  <a:cubicBezTo>
                    <a:pt x="32" y="65"/>
                    <a:pt x="26" y="43"/>
                    <a:pt x="25" y="39"/>
                  </a:cubicBezTo>
                  <a:cubicBezTo>
                    <a:pt x="24" y="35"/>
                    <a:pt x="26" y="34"/>
                    <a:pt x="26" y="29"/>
                  </a:cubicBezTo>
                  <a:cubicBezTo>
                    <a:pt x="26" y="25"/>
                    <a:pt x="22" y="11"/>
                    <a:pt x="22" y="7"/>
                  </a:cubicBezTo>
                  <a:cubicBezTo>
                    <a:pt x="21" y="2"/>
                    <a:pt x="21" y="1"/>
                    <a:pt x="19" y="1"/>
                  </a:cubicBezTo>
                  <a:cubicBezTo>
                    <a:pt x="15" y="1"/>
                    <a:pt x="11" y="0"/>
                    <a:pt x="14" y="3"/>
                  </a:cubicBezTo>
                  <a:cubicBezTo>
                    <a:pt x="17" y="6"/>
                    <a:pt x="19" y="11"/>
                    <a:pt x="18" y="12"/>
                  </a:cubicBezTo>
                  <a:cubicBezTo>
                    <a:pt x="16" y="13"/>
                    <a:pt x="14" y="16"/>
                    <a:pt x="12" y="16"/>
                  </a:cubicBezTo>
                  <a:cubicBezTo>
                    <a:pt x="10" y="16"/>
                    <a:pt x="8" y="15"/>
                    <a:pt x="8" y="19"/>
                  </a:cubicBezTo>
                  <a:cubicBezTo>
                    <a:pt x="8" y="22"/>
                    <a:pt x="6" y="35"/>
                    <a:pt x="5" y="36"/>
                  </a:cubicBezTo>
                  <a:cubicBezTo>
                    <a:pt x="3" y="37"/>
                    <a:pt x="0" y="38"/>
                    <a:pt x="3" y="43"/>
                  </a:cubicBezTo>
                  <a:cubicBezTo>
                    <a:pt x="6" y="48"/>
                    <a:pt x="11" y="51"/>
                    <a:pt x="11" y="55"/>
                  </a:cubicBezTo>
                  <a:cubicBezTo>
                    <a:pt x="11" y="59"/>
                    <a:pt x="13" y="62"/>
                    <a:pt x="12" y="66"/>
                  </a:cubicBezTo>
                  <a:cubicBezTo>
                    <a:pt x="11" y="69"/>
                    <a:pt x="12" y="78"/>
                    <a:pt x="12" y="84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6" y="79"/>
                    <a:pt x="33" y="73"/>
                    <a:pt x="33" y="7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6" name="Freeform 816"/>
            <p:cNvSpPr>
              <a:spLocks/>
            </p:cNvSpPr>
            <p:nvPr/>
          </p:nvSpPr>
          <p:spPr bwMode="auto">
            <a:xfrm>
              <a:off x="4343400" y="3381970"/>
              <a:ext cx="76200" cy="117475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" y="0"/>
                </a:cxn>
                <a:cxn ang="0">
                  <a:pos x="5" y="6"/>
                </a:cxn>
                <a:cxn ang="0">
                  <a:pos x="4" y="22"/>
                </a:cxn>
                <a:cxn ang="0">
                  <a:pos x="3" y="36"/>
                </a:cxn>
                <a:cxn ang="0">
                  <a:pos x="1" y="54"/>
                </a:cxn>
                <a:cxn ang="0">
                  <a:pos x="4" y="58"/>
                </a:cxn>
                <a:cxn ang="0">
                  <a:pos x="10" y="50"/>
                </a:cxn>
                <a:cxn ang="0">
                  <a:pos x="20" y="52"/>
                </a:cxn>
                <a:cxn ang="0">
                  <a:pos x="23" y="57"/>
                </a:cxn>
                <a:cxn ang="0">
                  <a:pos x="20" y="45"/>
                </a:cxn>
                <a:cxn ang="0">
                  <a:pos x="10" y="32"/>
                </a:cxn>
                <a:cxn ang="0">
                  <a:pos x="11" y="18"/>
                </a:cxn>
                <a:cxn ang="0">
                  <a:pos x="16" y="10"/>
                </a:cxn>
                <a:cxn ang="0">
                  <a:pos x="21" y="6"/>
                </a:cxn>
                <a:cxn ang="0">
                  <a:pos x="32" y="8"/>
                </a:cxn>
                <a:cxn ang="0">
                  <a:pos x="38" y="13"/>
                </a:cxn>
                <a:cxn ang="0">
                  <a:pos x="32" y="0"/>
                </a:cxn>
              </a:cxnLst>
              <a:rect l="0" t="0" r="r" b="b"/>
              <a:pathLst>
                <a:path w="40" h="61">
                  <a:moveTo>
                    <a:pt x="3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3"/>
                    <a:pt x="6" y="5"/>
                    <a:pt x="5" y="6"/>
                  </a:cubicBezTo>
                  <a:cubicBezTo>
                    <a:pt x="3" y="11"/>
                    <a:pt x="2" y="20"/>
                    <a:pt x="4" y="22"/>
                  </a:cubicBezTo>
                  <a:cubicBezTo>
                    <a:pt x="5" y="25"/>
                    <a:pt x="4" y="30"/>
                    <a:pt x="3" y="36"/>
                  </a:cubicBezTo>
                  <a:cubicBezTo>
                    <a:pt x="3" y="42"/>
                    <a:pt x="0" y="48"/>
                    <a:pt x="1" y="54"/>
                  </a:cubicBezTo>
                  <a:cubicBezTo>
                    <a:pt x="2" y="59"/>
                    <a:pt x="3" y="60"/>
                    <a:pt x="4" y="58"/>
                  </a:cubicBezTo>
                  <a:cubicBezTo>
                    <a:pt x="5" y="56"/>
                    <a:pt x="4" y="49"/>
                    <a:pt x="10" y="50"/>
                  </a:cubicBezTo>
                  <a:cubicBezTo>
                    <a:pt x="15" y="51"/>
                    <a:pt x="19" y="48"/>
                    <a:pt x="20" y="52"/>
                  </a:cubicBezTo>
                  <a:cubicBezTo>
                    <a:pt x="20" y="56"/>
                    <a:pt x="23" y="61"/>
                    <a:pt x="23" y="57"/>
                  </a:cubicBezTo>
                  <a:cubicBezTo>
                    <a:pt x="23" y="54"/>
                    <a:pt x="25" y="50"/>
                    <a:pt x="20" y="45"/>
                  </a:cubicBezTo>
                  <a:cubicBezTo>
                    <a:pt x="16" y="41"/>
                    <a:pt x="12" y="38"/>
                    <a:pt x="10" y="32"/>
                  </a:cubicBezTo>
                  <a:cubicBezTo>
                    <a:pt x="9" y="27"/>
                    <a:pt x="8" y="20"/>
                    <a:pt x="11" y="18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8"/>
                    <a:pt x="16" y="8"/>
                    <a:pt x="21" y="6"/>
                  </a:cubicBezTo>
                  <a:cubicBezTo>
                    <a:pt x="26" y="5"/>
                    <a:pt x="28" y="5"/>
                    <a:pt x="32" y="8"/>
                  </a:cubicBezTo>
                  <a:cubicBezTo>
                    <a:pt x="37" y="12"/>
                    <a:pt x="40" y="17"/>
                    <a:pt x="38" y="13"/>
                  </a:cubicBezTo>
                  <a:cubicBezTo>
                    <a:pt x="37" y="11"/>
                    <a:pt x="35" y="5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7" name="Freeform 817"/>
            <p:cNvSpPr>
              <a:spLocks/>
            </p:cNvSpPr>
            <p:nvPr/>
          </p:nvSpPr>
          <p:spPr bwMode="auto">
            <a:xfrm>
              <a:off x="3944938" y="3720108"/>
              <a:ext cx="101600" cy="125412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8" y="12"/>
                </a:cxn>
                <a:cxn ang="0">
                  <a:pos x="9" y="14"/>
                </a:cxn>
                <a:cxn ang="0">
                  <a:pos x="11" y="20"/>
                </a:cxn>
                <a:cxn ang="0">
                  <a:pos x="11" y="25"/>
                </a:cxn>
                <a:cxn ang="0">
                  <a:pos x="3" y="26"/>
                </a:cxn>
                <a:cxn ang="0">
                  <a:pos x="8" y="30"/>
                </a:cxn>
                <a:cxn ang="0">
                  <a:pos x="9" y="36"/>
                </a:cxn>
                <a:cxn ang="0">
                  <a:pos x="8" y="38"/>
                </a:cxn>
                <a:cxn ang="0">
                  <a:pos x="8" y="42"/>
                </a:cxn>
                <a:cxn ang="0">
                  <a:pos x="5" y="49"/>
                </a:cxn>
                <a:cxn ang="0">
                  <a:pos x="4" y="54"/>
                </a:cxn>
                <a:cxn ang="0">
                  <a:pos x="6" y="55"/>
                </a:cxn>
                <a:cxn ang="0">
                  <a:pos x="8" y="55"/>
                </a:cxn>
                <a:cxn ang="0">
                  <a:pos x="7" y="57"/>
                </a:cxn>
                <a:cxn ang="0">
                  <a:pos x="7" y="58"/>
                </a:cxn>
                <a:cxn ang="0">
                  <a:pos x="4" y="61"/>
                </a:cxn>
                <a:cxn ang="0">
                  <a:pos x="2" y="64"/>
                </a:cxn>
                <a:cxn ang="0">
                  <a:pos x="6" y="61"/>
                </a:cxn>
                <a:cxn ang="0">
                  <a:pos x="8" y="63"/>
                </a:cxn>
                <a:cxn ang="0">
                  <a:pos x="14" y="60"/>
                </a:cxn>
                <a:cxn ang="0">
                  <a:pos x="17" y="58"/>
                </a:cxn>
                <a:cxn ang="0">
                  <a:pos x="19" y="61"/>
                </a:cxn>
                <a:cxn ang="0">
                  <a:pos x="22" y="57"/>
                </a:cxn>
                <a:cxn ang="0">
                  <a:pos x="24" y="57"/>
                </a:cxn>
                <a:cxn ang="0">
                  <a:pos x="26" y="59"/>
                </a:cxn>
                <a:cxn ang="0">
                  <a:pos x="28" y="56"/>
                </a:cxn>
                <a:cxn ang="0">
                  <a:pos x="34" y="57"/>
                </a:cxn>
                <a:cxn ang="0">
                  <a:pos x="36" y="56"/>
                </a:cxn>
                <a:cxn ang="0">
                  <a:pos x="37" y="53"/>
                </a:cxn>
                <a:cxn ang="0">
                  <a:pos x="45" y="51"/>
                </a:cxn>
                <a:cxn ang="0">
                  <a:pos x="47" y="48"/>
                </a:cxn>
                <a:cxn ang="0">
                  <a:pos x="51" y="49"/>
                </a:cxn>
                <a:cxn ang="0">
                  <a:pos x="53" y="51"/>
                </a:cxn>
                <a:cxn ang="0">
                  <a:pos x="53" y="47"/>
                </a:cxn>
                <a:cxn ang="0">
                  <a:pos x="47" y="38"/>
                </a:cxn>
                <a:cxn ang="0">
                  <a:pos x="45" y="34"/>
                </a:cxn>
                <a:cxn ang="0">
                  <a:pos x="42" y="18"/>
                </a:cxn>
                <a:cxn ang="0">
                  <a:pos x="33" y="3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15" y="4"/>
                </a:cxn>
              </a:cxnLst>
              <a:rect l="0" t="0" r="r" b="b"/>
              <a:pathLst>
                <a:path w="54" h="66">
                  <a:moveTo>
                    <a:pt x="15" y="4"/>
                  </a:moveTo>
                  <a:cubicBezTo>
                    <a:pt x="14" y="5"/>
                    <a:pt x="10" y="9"/>
                    <a:pt x="8" y="12"/>
                  </a:cubicBezTo>
                  <a:cubicBezTo>
                    <a:pt x="8" y="12"/>
                    <a:pt x="8" y="13"/>
                    <a:pt x="9" y="14"/>
                  </a:cubicBezTo>
                  <a:cubicBezTo>
                    <a:pt x="10" y="17"/>
                    <a:pt x="9" y="19"/>
                    <a:pt x="11" y="20"/>
                  </a:cubicBezTo>
                  <a:cubicBezTo>
                    <a:pt x="12" y="22"/>
                    <a:pt x="14" y="25"/>
                    <a:pt x="11" y="25"/>
                  </a:cubicBezTo>
                  <a:cubicBezTo>
                    <a:pt x="8" y="25"/>
                    <a:pt x="2" y="24"/>
                    <a:pt x="3" y="26"/>
                  </a:cubicBezTo>
                  <a:cubicBezTo>
                    <a:pt x="5" y="27"/>
                    <a:pt x="7" y="28"/>
                    <a:pt x="8" y="30"/>
                  </a:cubicBezTo>
                  <a:cubicBezTo>
                    <a:pt x="9" y="32"/>
                    <a:pt x="10" y="36"/>
                    <a:pt x="9" y="36"/>
                  </a:cubicBezTo>
                  <a:cubicBezTo>
                    <a:pt x="7" y="36"/>
                    <a:pt x="6" y="37"/>
                    <a:pt x="8" y="38"/>
                  </a:cubicBezTo>
                  <a:cubicBezTo>
                    <a:pt x="9" y="39"/>
                    <a:pt x="10" y="41"/>
                    <a:pt x="8" y="42"/>
                  </a:cubicBezTo>
                  <a:cubicBezTo>
                    <a:pt x="7" y="43"/>
                    <a:pt x="7" y="45"/>
                    <a:pt x="5" y="49"/>
                  </a:cubicBezTo>
                  <a:cubicBezTo>
                    <a:pt x="4" y="53"/>
                    <a:pt x="3" y="55"/>
                    <a:pt x="4" y="54"/>
                  </a:cubicBezTo>
                  <a:cubicBezTo>
                    <a:pt x="6" y="53"/>
                    <a:pt x="4" y="55"/>
                    <a:pt x="6" y="55"/>
                  </a:cubicBezTo>
                  <a:cubicBezTo>
                    <a:pt x="8" y="54"/>
                    <a:pt x="9" y="55"/>
                    <a:pt x="8" y="55"/>
                  </a:cubicBezTo>
                  <a:cubicBezTo>
                    <a:pt x="7" y="56"/>
                    <a:pt x="6" y="57"/>
                    <a:pt x="7" y="57"/>
                  </a:cubicBezTo>
                  <a:cubicBezTo>
                    <a:pt x="7" y="57"/>
                    <a:pt x="7" y="57"/>
                    <a:pt x="7" y="58"/>
                  </a:cubicBezTo>
                  <a:cubicBezTo>
                    <a:pt x="6" y="60"/>
                    <a:pt x="5" y="61"/>
                    <a:pt x="4" y="61"/>
                  </a:cubicBezTo>
                  <a:cubicBezTo>
                    <a:pt x="2" y="61"/>
                    <a:pt x="0" y="66"/>
                    <a:pt x="2" y="64"/>
                  </a:cubicBezTo>
                  <a:cubicBezTo>
                    <a:pt x="4" y="63"/>
                    <a:pt x="5" y="59"/>
                    <a:pt x="6" y="61"/>
                  </a:cubicBezTo>
                  <a:cubicBezTo>
                    <a:pt x="6" y="63"/>
                    <a:pt x="6" y="65"/>
                    <a:pt x="8" y="63"/>
                  </a:cubicBezTo>
                  <a:cubicBezTo>
                    <a:pt x="10" y="61"/>
                    <a:pt x="13" y="62"/>
                    <a:pt x="14" y="60"/>
                  </a:cubicBezTo>
                  <a:cubicBezTo>
                    <a:pt x="15" y="59"/>
                    <a:pt x="16" y="57"/>
                    <a:pt x="17" y="58"/>
                  </a:cubicBezTo>
                  <a:cubicBezTo>
                    <a:pt x="17" y="60"/>
                    <a:pt x="18" y="62"/>
                    <a:pt x="19" y="61"/>
                  </a:cubicBezTo>
                  <a:cubicBezTo>
                    <a:pt x="20" y="60"/>
                    <a:pt x="21" y="58"/>
                    <a:pt x="22" y="57"/>
                  </a:cubicBezTo>
                  <a:cubicBezTo>
                    <a:pt x="23" y="55"/>
                    <a:pt x="23" y="55"/>
                    <a:pt x="24" y="57"/>
                  </a:cubicBezTo>
                  <a:cubicBezTo>
                    <a:pt x="25" y="58"/>
                    <a:pt x="25" y="60"/>
                    <a:pt x="26" y="59"/>
                  </a:cubicBezTo>
                  <a:cubicBezTo>
                    <a:pt x="27" y="57"/>
                    <a:pt x="27" y="56"/>
                    <a:pt x="28" y="56"/>
                  </a:cubicBezTo>
                  <a:cubicBezTo>
                    <a:pt x="30" y="57"/>
                    <a:pt x="33" y="56"/>
                    <a:pt x="34" y="57"/>
                  </a:cubicBezTo>
                  <a:cubicBezTo>
                    <a:pt x="35" y="57"/>
                    <a:pt x="37" y="57"/>
                    <a:pt x="36" y="56"/>
                  </a:cubicBezTo>
                  <a:cubicBezTo>
                    <a:pt x="35" y="54"/>
                    <a:pt x="35" y="53"/>
                    <a:pt x="37" y="53"/>
                  </a:cubicBezTo>
                  <a:cubicBezTo>
                    <a:pt x="38" y="53"/>
                    <a:pt x="43" y="52"/>
                    <a:pt x="45" y="51"/>
                  </a:cubicBezTo>
                  <a:cubicBezTo>
                    <a:pt x="46" y="50"/>
                    <a:pt x="45" y="48"/>
                    <a:pt x="47" y="48"/>
                  </a:cubicBezTo>
                  <a:cubicBezTo>
                    <a:pt x="49" y="48"/>
                    <a:pt x="50" y="46"/>
                    <a:pt x="51" y="49"/>
                  </a:cubicBezTo>
                  <a:cubicBezTo>
                    <a:pt x="52" y="51"/>
                    <a:pt x="53" y="53"/>
                    <a:pt x="53" y="51"/>
                  </a:cubicBezTo>
                  <a:cubicBezTo>
                    <a:pt x="53" y="50"/>
                    <a:pt x="54" y="50"/>
                    <a:pt x="53" y="47"/>
                  </a:cubicBezTo>
                  <a:cubicBezTo>
                    <a:pt x="51" y="45"/>
                    <a:pt x="48" y="40"/>
                    <a:pt x="47" y="38"/>
                  </a:cubicBezTo>
                  <a:cubicBezTo>
                    <a:pt x="46" y="37"/>
                    <a:pt x="45" y="36"/>
                    <a:pt x="45" y="34"/>
                  </a:cubicBezTo>
                  <a:cubicBezTo>
                    <a:pt x="45" y="31"/>
                    <a:pt x="45" y="26"/>
                    <a:pt x="42" y="18"/>
                  </a:cubicBezTo>
                  <a:cubicBezTo>
                    <a:pt x="40" y="10"/>
                    <a:pt x="35" y="7"/>
                    <a:pt x="33" y="3"/>
                  </a:cubicBezTo>
                  <a:cubicBezTo>
                    <a:pt x="33" y="2"/>
                    <a:pt x="32" y="1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5" y="7"/>
                    <a:pt x="17" y="4"/>
                    <a:pt x="15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8" name="Freeform 818"/>
            <p:cNvSpPr>
              <a:spLocks/>
            </p:cNvSpPr>
            <p:nvPr/>
          </p:nvSpPr>
          <p:spPr bwMode="auto">
            <a:xfrm>
              <a:off x="3898900" y="3586758"/>
              <a:ext cx="161925" cy="155575"/>
            </a:xfrm>
            <a:custGeom>
              <a:avLst/>
              <a:gdLst/>
              <a:ahLst/>
              <a:cxnLst>
                <a:cxn ang="0">
                  <a:pos x="85" y="8"/>
                </a:cxn>
                <a:cxn ang="0">
                  <a:pos x="77" y="1"/>
                </a:cxn>
                <a:cxn ang="0">
                  <a:pos x="74" y="7"/>
                </a:cxn>
                <a:cxn ang="0">
                  <a:pos x="70" y="10"/>
                </a:cxn>
                <a:cxn ang="0">
                  <a:pos x="65" y="14"/>
                </a:cxn>
                <a:cxn ang="0">
                  <a:pos x="52" y="17"/>
                </a:cxn>
                <a:cxn ang="0">
                  <a:pos x="54" y="25"/>
                </a:cxn>
                <a:cxn ang="0">
                  <a:pos x="41" y="25"/>
                </a:cxn>
                <a:cxn ang="0">
                  <a:pos x="33" y="22"/>
                </a:cxn>
                <a:cxn ang="0">
                  <a:pos x="22" y="35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14" y="54"/>
                </a:cxn>
                <a:cxn ang="0">
                  <a:pos x="16" y="56"/>
                </a:cxn>
                <a:cxn ang="0">
                  <a:pos x="14" y="65"/>
                </a:cxn>
                <a:cxn ang="0">
                  <a:pos x="16" y="67"/>
                </a:cxn>
                <a:cxn ang="0">
                  <a:pos x="15" y="68"/>
                </a:cxn>
                <a:cxn ang="0">
                  <a:pos x="9" y="74"/>
                </a:cxn>
                <a:cxn ang="0">
                  <a:pos x="10" y="76"/>
                </a:cxn>
                <a:cxn ang="0">
                  <a:pos x="12" y="79"/>
                </a:cxn>
                <a:cxn ang="0">
                  <a:pos x="14" y="78"/>
                </a:cxn>
                <a:cxn ang="0">
                  <a:pos x="16" y="80"/>
                </a:cxn>
                <a:cxn ang="0">
                  <a:pos x="16" y="81"/>
                </a:cxn>
                <a:cxn ang="0">
                  <a:pos x="22" y="79"/>
                </a:cxn>
                <a:cxn ang="0">
                  <a:pos x="28" y="81"/>
                </a:cxn>
                <a:cxn ang="0">
                  <a:pos x="32" y="82"/>
                </a:cxn>
                <a:cxn ang="0">
                  <a:pos x="39" y="74"/>
                </a:cxn>
                <a:cxn ang="0">
                  <a:pos x="56" y="70"/>
                </a:cxn>
                <a:cxn ang="0">
                  <a:pos x="56" y="70"/>
                </a:cxn>
                <a:cxn ang="0">
                  <a:pos x="47" y="61"/>
                </a:cxn>
                <a:cxn ang="0">
                  <a:pos x="44" y="57"/>
                </a:cxn>
                <a:cxn ang="0">
                  <a:pos x="48" y="51"/>
                </a:cxn>
                <a:cxn ang="0">
                  <a:pos x="60" y="44"/>
                </a:cxn>
                <a:cxn ang="0">
                  <a:pos x="71" y="35"/>
                </a:cxn>
                <a:cxn ang="0">
                  <a:pos x="73" y="23"/>
                </a:cxn>
                <a:cxn ang="0">
                  <a:pos x="75" y="18"/>
                </a:cxn>
                <a:cxn ang="0">
                  <a:pos x="84" y="9"/>
                </a:cxn>
                <a:cxn ang="0">
                  <a:pos x="85" y="8"/>
                </a:cxn>
                <a:cxn ang="0">
                  <a:pos x="85" y="8"/>
                </a:cxn>
              </a:cxnLst>
              <a:rect l="0" t="0" r="r" b="b"/>
              <a:pathLst>
                <a:path w="85" h="82">
                  <a:moveTo>
                    <a:pt x="85" y="8"/>
                  </a:moveTo>
                  <a:cubicBezTo>
                    <a:pt x="85" y="8"/>
                    <a:pt x="80" y="0"/>
                    <a:pt x="77" y="1"/>
                  </a:cubicBezTo>
                  <a:cubicBezTo>
                    <a:pt x="74" y="2"/>
                    <a:pt x="76" y="4"/>
                    <a:pt x="74" y="7"/>
                  </a:cubicBezTo>
                  <a:cubicBezTo>
                    <a:pt x="73" y="9"/>
                    <a:pt x="73" y="10"/>
                    <a:pt x="70" y="10"/>
                  </a:cubicBezTo>
                  <a:cubicBezTo>
                    <a:pt x="67" y="9"/>
                    <a:pt x="67" y="14"/>
                    <a:pt x="65" y="14"/>
                  </a:cubicBezTo>
                  <a:cubicBezTo>
                    <a:pt x="63" y="14"/>
                    <a:pt x="51" y="15"/>
                    <a:pt x="52" y="17"/>
                  </a:cubicBezTo>
                  <a:cubicBezTo>
                    <a:pt x="54" y="20"/>
                    <a:pt x="55" y="24"/>
                    <a:pt x="54" y="25"/>
                  </a:cubicBezTo>
                  <a:cubicBezTo>
                    <a:pt x="52" y="25"/>
                    <a:pt x="46" y="28"/>
                    <a:pt x="41" y="25"/>
                  </a:cubicBezTo>
                  <a:cubicBezTo>
                    <a:pt x="37" y="21"/>
                    <a:pt x="34" y="22"/>
                    <a:pt x="33" y="22"/>
                  </a:cubicBezTo>
                  <a:cubicBezTo>
                    <a:pt x="33" y="22"/>
                    <a:pt x="25" y="33"/>
                    <a:pt x="22" y="35"/>
                  </a:cubicBezTo>
                  <a:cubicBezTo>
                    <a:pt x="19" y="37"/>
                    <a:pt x="4" y="42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6" y="52"/>
                    <a:pt x="11" y="54"/>
                    <a:pt x="14" y="54"/>
                  </a:cubicBezTo>
                  <a:cubicBezTo>
                    <a:pt x="16" y="54"/>
                    <a:pt x="17" y="53"/>
                    <a:pt x="16" y="56"/>
                  </a:cubicBezTo>
                  <a:cubicBezTo>
                    <a:pt x="16" y="59"/>
                    <a:pt x="14" y="64"/>
                    <a:pt x="14" y="65"/>
                  </a:cubicBezTo>
                  <a:cubicBezTo>
                    <a:pt x="14" y="66"/>
                    <a:pt x="14" y="67"/>
                    <a:pt x="16" y="67"/>
                  </a:cubicBezTo>
                  <a:cubicBezTo>
                    <a:pt x="18" y="67"/>
                    <a:pt x="18" y="68"/>
                    <a:pt x="15" y="68"/>
                  </a:cubicBezTo>
                  <a:cubicBezTo>
                    <a:pt x="12" y="68"/>
                    <a:pt x="9" y="72"/>
                    <a:pt x="9" y="74"/>
                  </a:cubicBezTo>
                  <a:cubicBezTo>
                    <a:pt x="9" y="75"/>
                    <a:pt x="7" y="76"/>
                    <a:pt x="10" y="76"/>
                  </a:cubicBezTo>
                  <a:cubicBezTo>
                    <a:pt x="12" y="76"/>
                    <a:pt x="12" y="78"/>
                    <a:pt x="12" y="79"/>
                  </a:cubicBezTo>
                  <a:cubicBezTo>
                    <a:pt x="12" y="80"/>
                    <a:pt x="14" y="79"/>
                    <a:pt x="14" y="78"/>
                  </a:cubicBezTo>
                  <a:cubicBezTo>
                    <a:pt x="15" y="78"/>
                    <a:pt x="16" y="78"/>
                    <a:pt x="16" y="80"/>
                  </a:cubicBezTo>
                  <a:cubicBezTo>
                    <a:pt x="16" y="81"/>
                    <a:pt x="13" y="81"/>
                    <a:pt x="16" y="81"/>
                  </a:cubicBezTo>
                  <a:cubicBezTo>
                    <a:pt x="18" y="81"/>
                    <a:pt x="18" y="78"/>
                    <a:pt x="22" y="79"/>
                  </a:cubicBezTo>
                  <a:cubicBezTo>
                    <a:pt x="26" y="80"/>
                    <a:pt x="26" y="80"/>
                    <a:pt x="28" y="81"/>
                  </a:cubicBezTo>
                  <a:cubicBezTo>
                    <a:pt x="30" y="81"/>
                    <a:pt x="31" y="81"/>
                    <a:pt x="32" y="82"/>
                  </a:cubicBezTo>
                  <a:cubicBezTo>
                    <a:pt x="34" y="79"/>
                    <a:pt x="38" y="75"/>
                    <a:pt x="39" y="74"/>
                  </a:cubicBezTo>
                  <a:cubicBezTo>
                    <a:pt x="41" y="74"/>
                    <a:pt x="49" y="77"/>
                    <a:pt x="56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4" y="67"/>
                    <a:pt x="51" y="63"/>
                    <a:pt x="47" y="61"/>
                  </a:cubicBezTo>
                  <a:cubicBezTo>
                    <a:pt x="42" y="59"/>
                    <a:pt x="41" y="60"/>
                    <a:pt x="44" y="57"/>
                  </a:cubicBezTo>
                  <a:cubicBezTo>
                    <a:pt x="47" y="54"/>
                    <a:pt x="44" y="54"/>
                    <a:pt x="48" y="51"/>
                  </a:cubicBezTo>
                  <a:cubicBezTo>
                    <a:pt x="52" y="48"/>
                    <a:pt x="57" y="48"/>
                    <a:pt x="60" y="44"/>
                  </a:cubicBezTo>
                  <a:cubicBezTo>
                    <a:pt x="63" y="40"/>
                    <a:pt x="69" y="37"/>
                    <a:pt x="71" y="35"/>
                  </a:cubicBezTo>
                  <a:cubicBezTo>
                    <a:pt x="74" y="34"/>
                    <a:pt x="74" y="26"/>
                    <a:pt x="73" y="23"/>
                  </a:cubicBezTo>
                  <a:cubicBezTo>
                    <a:pt x="72" y="21"/>
                    <a:pt x="73" y="20"/>
                    <a:pt x="75" y="18"/>
                  </a:cubicBezTo>
                  <a:cubicBezTo>
                    <a:pt x="77" y="16"/>
                    <a:pt x="80" y="12"/>
                    <a:pt x="84" y="9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5" y="8"/>
                    <a:pt x="85" y="8"/>
                    <a:pt x="85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9" name="Freeform 819"/>
            <p:cNvSpPr>
              <a:spLocks/>
            </p:cNvSpPr>
            <p:nvPr/>
          </p:nvSpPr>
          <p:spPr bwMode="auto">
            <a:xfrm>
              <a:off x="568325" y="3189883"/>
              <a:ext cx="117475" cy="125412"/>
            </a:xfrm>
            <a:custGeom>
              <a:avLst/>
              <a:gdLst/>
              <a:ahLst/>
              <a:cxnLst>
                <a:cxn ang="0">
                  <a:pos x="55" y="21"/>
                </a:cxn>
                <a:cxn ang="0">
                  <a:pos x="56" y="19"/>
                </a:cxn>
                <a:cxn ang="0">
                  <a:pos x="56" y="19"/>
                </a:cxn>
                <a:cxn ang="0">
                  <a:pos x="47" y="13"/>
                </a:cxn>
                <a:cxn ang="0">
                  <a:pos x="43" y="17"/>
                </a:cxn>
                <a:cxn ang="0">
                  <a:pos x="35" y="12"/>
                </a:cxn>
                <a:cxn ang="0">
                  <a:pos x="42" y="2"/>
                </a:cxn>
                <a:cxn ang="0">
                  <a:pos x="42" y="2"/>
                </a:cxn>
                <a:cxn ang="0">
                  <a:pos x="37" y="1"/>
                </a:cxn>
                <a:cxn ang="0">
                  <a:pos x="29" y="2"/>
                </a:cxn>
                <a:cxn ang="0">
                  <a:pos x="29" y="3"/>
                </a:cxn>
                <a:cxn ang="0">
                  <a:pos x="25" y="6"/>
                </a:cxn>
                <a:cxn ang="0">
                  <a:pos x="26" y="8"/>
                </a:cxn>
                <a:cxn ang="0">
                  <a:pos x="31" y="11"/>
                </a:cxn>
                <a:cxn ang="0">
                  <a:pos x="22" y="14"/>
                </a:cxn>
                <a:cxn ang="0">
                  <a:pos x="14" y="14"/>
                </a:cxn>
                <a:cxn ang="0">
                  <a:pos x="7" y="16"/>
                </a:cxn>
                <a:cxn ang="0">
                  <a:pos x="8" y="18"/>
                </a:cxn>
                <a:cxn ang="0">
                  <a:pos x="7" y="20"/>
                </a:cxn>
                <a:cxn ang="0">
                  <a:pos x="6" y="21"/>
                </a:cxn>
                <a:cxn ang="0">
                  <a:pos x="11" y="25"/>
                </a:cxn>
                <a:cxn ang="0">
                  <a:pos x="7" y="31"/>
                </a:cxn>
                <a:cxn ang="0">
                  <a:pos x="16" y="33"/>
                </a:cxn>
                <a:cxn ang="0">
                  <a:pos x="17" y="36"/>
                </a:cxn>
                <a:cxn ang="0">
                  <a:pos x="11" y="47"/>
                </a:cxn>
                <a:cxn ang="0">
                  <a:pos x="5" y="51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3" y="57"/>
                </a:cxn>
                <a:cxn ang="0">
                  <a:pos x="8" y="56"/>
                </a:cxn>
                <a:cxn ang="0">
                  <a:pos x="7" y="62"/>
                </a:cxn>
                <a:cxn ang="0">
                  <a:pos x="12" y="60"/>
                </a:cxn>
                <a:cxn ang="0">
                  <a:pos x="13" y="64"/>
                </a:cxn>
                <a:cxn ang="0">
                  <a:pos x="20" y="63"/>
                </a:cxn>
                <a:cxn ang="0">
                  <a:pos x="39" y="54"/>
                </a:cxn>
                <a:cxn ang="0">
                  <a:pos x="52" y="52"/>
                </a:cxn>
                <a:cxn ang="0">
                  <a:pos x="57" y="45"/>
                </a:cxn>
                <a:cxn ang="0">
                  <a:pos x="60" y="33"/>
                </a:cxn>
                <a:cxn ang="0">
                  <a:pos x="55" y="21"/>
                </a:cxn>
              </a:cxnLst>
              <a:rect l="0" t="0" r="r" b="b"/>
              <a:pathLst>
                <a:path w="61" h="66">
                  <a:moveTo>
                    <a:pt x="55" y="21"/>
                  </a:moveTo>
                  <a:cubicBezTo>
                    <a:pt x="55" y="20"/>
                    <a:pt x="55" y="20"/>
                    <a:pt x="56" y="19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2" y="17"/>
                    <a:pt x="48" y="13"/>
                    <a:pt x="47" y="13"/>
                  </a:cubicBezTo>
                  <a:cubicBezTo>
                    <a:pt x="46" y="14"/>
                    <a:pt x="45" y="18"/>
                    <a:pt x="43" y="17"/>
                  </a:cubicBezTo>
                  <a:cubicBezTo>
                    <a:pt x="41" y="17"/>
                    <a:pt x="34" y="14"/>
                    <a:pt x="35" y="12"/>
                  </a:cubicBezTo>
                  <a:cubicBezTo>
                    <a:pt x="35" y="11"/>
                    <a:pt x="40" y="8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1" y="2"/>
                    <a:pt x="39" y="2"/>
                    <a:pt x="37" y="1"/>
                  </a:cubicBezTo>
                  <a:cubicBezTo>
                    <a:pt x="34" y="0"/>
                    <a:pt x="31" y="2"/>
                    <a:pt x="29" y="2"/>
                  </a:cubicBezTo>
                  <a:cubicBezTo>
                    <a:pt x="27" y="2"/>
                    <a:pt x="28" y="3"/>
                    <a:pt x="29" y="3"/>
                  </a:cubicBezTo>
                  <a:cubicBezTo>
                    <a:pt x="31" y="4"/>
                    <a:pt x="26" y="6"/>
                    <a:pt x="25" y="6"/>
                  </a:cubicBezTo>
                  <a:cubicBezTo>
                    <a:pt x="24" y="6"/>
                    <a:pt x="22" y="8"/>
                    <a:pt x="26" y="8"/>
                  </a:cubicBezTo>
                  <a:cubicBezTo>
                    <a:pt x="29" y="8"/>
                    <a:pt x="33" y="10"/>
                    <a:pt x="31" y="11"/>
                  </a:cubicBezTo>
                  <a:cubicBezTo>
                    <a:pt x="29" y="12"/>
                    <a:pt x="24" y="13"/>
                    <a:pt x="22" y="14"/>
                  </a:cubicBezTo>
                  <a:cubicBezTo>
                    <a:pt x="21" y="14"/>
                    <a:pt x="17" y="15"/>
                    <a:pt x="14" y="14"/>
                  </a:cubicBezTo>
                  <a:cubicBezTo>
                    <a:pt x="11" y="14"/>
                    <a:pt x="5" y="16"/>
                    <a:pt x="7" y="16"/>
                  </a:cubicBezTo>
                  <a:cubicBezTo>
                    <a:pt x="9" y="16"/>
                    <a:pt x="10" y="18"/>
                    <a:pt x="8" y="18"/>
                  </a:cubicBezTo>
                  <a:cubicBezTo>
                    <a:pt x="6" y="18"/>
                    <a:pt x="3" y="20"/>
                    <a:pt x="7" y="20"/>
                  </a:cubicBezTo>
                  <a:cubicBezTo>
                    <a:pt x="10" y="20"/>
                    <a:pt x="3" y="21"/>
                    <a:pt x="6" y="21"/>
                  </a:cubicBezTo>
                  <a:cubicBezTo>
                    <a:pt x="8" y="21"/>
                    <a:pt x="13" y="24"/>
                    <a:pt x="11" y="25"/>
                  </a:cubicBezTo>
                  <a:cubicBezTo>
                    <a:pt x="9" y="26"/>
                    <a:pt x="3" y="30"/>
                    <a:pt x="7" y="31"/>
                  </a:cubicBezTo>
                  <a:cubicBezTo>
                    <a:pt x="11" y="32"/>
                    <a:pt x="14" y="33"/>
                    <a:pt x="16" y="33"/>
                  </a:cubicBezTo>
                  <a:cubicBezTo>
                    <a:pt x="17" y="33"/>
                    <a:pt x="19" y="33"/>
                    <a:pt x="17" y="36"/>
                  </a:cubicBezTo>
                  <a:cubicBezTo>
                    <a:pt x="14" y="39"/>
                    <a:pt x="13" y="44"/>
                    <a:pt x="11" y="47"/>
                  </a:cubicBezTo>
                  <a:cubicBezTo>
                    <a:pt x="10" y="50"/>
                    <a:pt x="7" y="52"/>
                    <a:pt x="5" y="51"/>
                  </a:cubicBezTo>
                  <a:cubicBezTo>
                    <a:pt x="3" y="51"/>
                    <a:pt x="1" y="52"/>
                    <a:pt x="5" y="52"/>
                  </a:cubicBezTo>
                  <a:cubicBezTo>
                    <a:pt x="9" y="52"/>
                    <a:pt x="9" y="53"/>
                    <a:pt x="7" y="53"/>
                  </a:cubicBezTo>
                  <a:cubicBezTo>
                    <a:pt x="4" y="53"/>
                    <a:pt x="0" y="57"/>
                    <a:pt x="3" y="57"/>
                  </a:cubicBezTo>
                  <a:cubicBezTo>
                    <a:pt x="5" y="56"/>
                    <a:pt x="10" y="54"/>
                    <a:pt x="8" y="56"/>
                  </a:cubicBezTo>
                  <a:cubicBezTo>
                    <a:pt x="6" y="57"/>
                    <a:pt x="5" y="63"/>
                    <a:pt x="7" y="62"/>
                  </a:cubicBezTo>
                  <a:cubicBezTo>
                    <a:pt x="9" y="60"/>
                    <a:pt x="13" y="58"/>
                    <a:pt x="12" y="60"/>
                  </a:cubicBezTo>
                  <a:cubicBezTo>
                    <a:pt x="11" y="61"/>
                    <a:pt x="13" y="66"/>
                    <a:pt x="13" y="64"/>
                  </a:cubicBezTo>
                  <a:cubicBezTo>
                    <a:pt x="14" y="63"/>
                    <a:pt x="16" y="64"/>
                    <a:pt x="20" y="63"/>
                  </a:cubicBezTo>
                  <a:cubicBezTo>
                    <a:pt x="24" y="62"/>
                    <a:pt x="34" y="56"/>
                    <a:pt x="39" y="54"/>
                  </a:cubicBezTo>
                  <a:cubicBezTo>
                    <a:pt x="45" y="52"/>
                    <a:pt x="49" y="54"/>
                    <a:pt x="52" y="52"/>
                  </a:cubicBezTo>
                  <a:cubicBezTo>
                    <a:pt x="56" y="50"/>
                    <a:pt x="55" y="48"/>
                    <a:pt x="57" y="45"/>
                  </a:cubicBezTo>
                  <a:cubicBezTo>
                    <a:pt x="58" y="41"/>
                    <a:pt x="61" y="40"/>
                    <a:pt x="60" y="33"/>
                  </a:cubicBezTo>
                  <a:cubicBezTo>
                    <a:pt x="59" y="27"/>
                    <a:pt x="55" y="23"/>
                    <a:pt x="55" y="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0" name="Freeform 820"/>
            <p:cNvSpPr>
              <a:spLocks/>
            </p:cNvSpPr>
            <p:nvPr/>
          </p:nvSpPr>
          <p:spPr bwMode="auto">
            <a:xfrm>
              <a:off x="633413" y="3183533"/>
              <a:ext cx="68262" cy="42862"/>
            </a:xfrm>
            <a:custGeom>
              <a:avLst/>
              <a:gdLst/>
              <a:ahLst/>
              <a:cxnLst>
                <a:cxn ang="0">
                  <a:pos x="1" y="15"/>
                </a:cxn>
                <a:cxn ang="0">
                  <a:pos x="9" y="20"/>
                </a:cxn>
                <a:cxn ang="0">
                  <a:pos x="13" y="16"/>
                </a:cxn>
                <a:cxn ang="0">
                  <a:pos x="22" y="22"/>
                </a:cxn>
                <a:cxn ang="0">
                  <a:pos x="22" y="22"/>
                </a:cxn>
                <a:cxn ang="0">
                  <a:pos x="27" y="21"/>
                </a:cxn>
                <a:cxn ang="0">
                  <a:pos x="34" y="14"/>
                </a:cxn>
                <a:cxn ang="0">
                  <a:pos x="30" y="11"/>
                </a:cxn>
                <a:cxn ang="0">
                  <a:pos x="29" y="10"/>
                </a:cxn>
                <a:cxn ang="0">
                  <a:pos x="26" y="3"/>
                </a:cxn>
                <a:cxn ang="0">
                  <a:pos x="21" y="1"/>
                </a:cxn>
                <a:cxn ang="0">
                  <a:pos x="12" y="3"/>
                </a:cxn>
                <a:cxn ang="0">
                  <a:pos x="8" y="5"/>
                </a:cxn>
                <a:cxn ang="0">
                  <a:pos x="8" y="5"/>
                </a:cxn>
                <a:cxn ang="0">
                  <a:pos x="1" y="15"/>
                </a:cxn>
              </a:cxnLst>
              <a:rect l="0" t="0" r="r" b="b"/>
              <a:pathLst>
                <a:path w="36" h="22">
                  <a:moveTo>
                    <a:pt x="1" y="15"/>
                  </a:moveTo>
                  <a:cubicBezTo>
                    <a:pt x="0" y="17"/>
                    <a:pt x="7" y="20"/>
                    <a:pt x="9" y="20"/>
                  </a:cubicBezTo>
                  <a:cubicBezTo>
                    <a:pt x="11" y="21"/>
                    <a:pt x="12" y="17"/>
                    <a:pt x="13" y="16"/>
                  </a:cubicBezTo>
                  <a:cubicBezTo>
                    <a:pt x="14" y="16"/>
                    <a:pt x="18" y="20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4" y="22"/>
                    <a:pt x="27" y="21"/>
                  </a:cubicBezTo>
                  <a:cubicBezTo>
                    <a:pt x="30" y="18"/>
                    <a:pt x="32" y="15"/>
                    <a:pt x="34" y="14"/>
                  </a:cubicBezTo>
                  <a:cubicBezTo>
                    <a:pt x="36" y="13"/>
                    <a:pt x="32" y="11"/>
                    <a:pt x="30" y="11"/>
                  </a:cubicBezTo>
                  <a:cubicBezTo>
                    <a:pt x="28" y="11"/>
                    <a:pt x="29" y="11"/>
                    <a:pt x="29" y="10"/>
                  </a:cubicBezTo>
                  <a:cubicBezTo>
                    <a:pt x="29" y="8"/>
                    <a:pt x="28" y="4"/>
                    <a:pt x="26" y="3"/>
                  </a:cubicBezTo>
                  <a:cubicBezTo>
                    <a:pt x="23" y="1"/>
                    <a:pt x="23" y="0"/>
                    <a:pt x="21" y="1"/>
                  </a:cubicBezTo>
                  <a:cubicBezTo>
                    <a:pt x="18" y="2"/>
                    <a:pt x="15" y="1"/>
                    <a:pt x="12" y="3"/>
                  </a:cubicBezTo>
                  <a:cubicBezTo>
                    <a:pt x="11" y="4"/>
                    <a:pt x="10" y="4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11"/>
                    <a:pt x="1" y="14"/>
                    <a:pt x="1" y="1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" name="Freeform 821"/>
            <p:cNvSpPr>
              <a:spLocks/>
            </p:cNvSpPr>
            <p:nvPr/>
          </p:nvSpPr>
          <p:spPr bwMode="auto">
            <a:xfrm>
              <a:off x="601663" y="3559770"/>
              <a:ext cx="315912" cy="233363"/>
            </a:xfrm>
            <a:custGeom>
              <a:avLst/>
              <a:gdLst/>
              <a:ahLst/>
              <a:cxnLst>
                <a:cxn ang="0">
                  <a:pos x="152" y="23"/>
                </a:cxn>
                <a:cxn ang="0">
                  <a:pos x="143" y="19"/>
                </a:cxn>
                <a:cxn ang="0">
                  <a:pos x="133" y="15"/>
                </a:cxn>
                <a:cxn ang="0">
                  <a:pos x="118" y="15"/>
                </a:cxn>
                <a:cxn ang="0">
                  <a:pos x="100" y="6"/>
                </a:cxn>
                <a:cxn ang="0">
                  <a:pos x="97" y="7"/>
                </a:cxn>
                <a:cxn ang="0">
                  <a:pos x="87" y="5"/>
                </a:cxn>
                <a:cxn ang="0">
                  <a:pos x="78" y="6"/>
                </a:cxn>
                <a:cxn ang="0">
                  <a:pos x="52" y="4"/>
                </a:cxn>
                <a:cxn ang="0">
                  <a:pos x="24" y="1"/>
                </a:cxn>
                <a:cxn ang="0">
                  <a:pos x="13" y="6"/>
                </a:cxn>
                <a:cxn ang="0">
                  <a:pos x="3" y="10"/>
                </a:cxn>
                <a:cxn ang="0">
                  <a:pos x="3" y="16"/>
                </a:cxn>
                <a:cxn ang="0">
                  <a:pos x="6" y="27"/>
                </a:cxn>
                <a:cxn ang="0">
                  <a:pos x="6" y="28"/>
                </a:cxn>
                <a:cxn ang="0">
                  <a:pos x="13" y="26"/>
                </a:cxn>
                <a:cxn ang="0">
                  <a:pos x="18" y="32"/>
                </a:cxn>
                <a:cxn ang="0">
                  <a:pos x="30" y="30"/>
                </a:cxn>
                <a:cxn ang="0">
                  <a:pos x="37" y="31"/>
                </a:cxn>
                <a:cxn ang="0">
                  <a:pos x="37" y="38"/>
                </a:cxn>
                <a:cxn ang="0">
                  <a:pos x="33" y="47"/>
                </a:cxn>
                <a:cxn ang="0">
                  <a:pos x="32" y="58"/>
                </a:cxn>
                <a:cxn ang="0">
                  <a:pos x="28" y="65"/>
                </a:cxn>
                <a:cxn ang="0">
                  <a:pos x="29" y="71"/>
                </a:cxn>
                <a:cxn ang="0">
                  <a:pos x="30" y="78"/>
                </a:cxn>
                <a:cxn ang="0">
                  <a:pos x="27" y="86"/>
                </a:cxn>
                <a:cxn ang="0">
                  <a:pos x="28" y="92"/>
                </a:cxn>
                <a:cxn ang="0">
                  <a:pos x="25" y="102"/>
                </a:cxn>
                <a:cxn ang="0">
                  <a:pos x="25" y="102"/>
                </a:cxn>
                <a:cxn ang="0">
                  <a:pos x="32" y="102"/>
                </a:cxn>
                <a:cxn ang="0">
                  <a:pos x="46" y="120"/>
                </a:cxn>
                <a:cxn ang="0">
                  <a:pos x="52" y="120"/>
                </a:cxn>
                <a:cxn ang="0">
                  <a:pos x="58" y="113"/>
                </a:cxn>
                <a:cxn ang="0">
                  <a:pos x="71" y="110"/>
                </a:cxn>
                <a:cxn ang="0">
                  <a:pos x="91" y="108"/>
                </a:cxn>
                <a:cxn ang="0">
                  <a:pos x="99" y="103"/>
                </a:cxn>
                <a:cxn ang="0">
                  <a:pos x="112" y="93"/>
                </a:cxn>
                <a:cxn ang="0">
                  <a:pos x="122" y="81"/>
                </a:cxn>
                <a:cxn ang="0">
                  <a:pos x="124" y="76"/>
                </a:cxn>
                <a:cxn ang="0">
                  <a:pos x="120" y="65"/>
                </a:cxn>
                <a:cxn ang="0">
                  <a:pos x="130" y="51"/>
                </a:cxn>
                <a:cxn ang="0">
                  <a:pos x="134" y="45"/>
                </a:cxn>
                <a:cxn ang="0">
                  <a:pos x="151" y="37"/>
                </a:cxn>
                <a:cxn ang="0">
                  <a:pos x="165" y="25"/>
                </a:cxn>
                <a:cxn ang="0">
                  <a:pos x="164" y="21"/>
                </a:cxn>
                <a:cxn ang="0">
                  <a:pos x="164" y="21"/>
                </a:cxn>
                <a:cxn ang="0">
                  <a:pos x="152" y="23"/>
                </a:cxn>
              </a:cxnLst>
              <a:rect l="0" t="0" r="r" b="b"/>
              <a:pathLst>
                <a:path w="166" h="122">
                  <a:moveTo>
                    <a:pt x="152" y="23"/>
                  </a:moveTo>
                  <a:cubicBezTo>
                    <a:pt x="145" y="21"/>
                    <a:pt x="147" y="21"/>
                    <a:pt x="143" y="19"/>
                  </a:cubicBezTo>
                  <a:cubicBezTo>
                    <a:pt x="138" y="18"/>
                    <a:pt x="137" y="14"/>
                    <a:pt x="133" y="15"/>
                  </a:cubicBezTo>
                  <a:cubicBezTo>
                    <a:pt x="128" y="16"/>
                    <a:pt x="127" y="18"/>
                    <a:pt x="118" y="15"/>
                  </a:cubicBezTo>
                  <a:cubicBezTo>
                    <a:pt x="111" y="14"/>
                    <a:pt x="104" y="10"/>
                    <a:pt x="100" y="6"/>
                  </a:cubicBezTo>
                  <a:cubicBezTo>
                    <a:pt x="99" y="6"/>
                    <a:pt x="98" y="7"/>
                    <a:pt x="97" y="7"/>
                  </a:cubicBezTo>
                  <a:cubicBezTo>
                    <a:pt x="93" y="7"/>
                    <a:pt x="89" y="4"/>
                    <a:pt x="87" y="5"/>
                  </a:cubicBezTo>
                  <a:cubicBezTo>
                    <a:pt x="85" y="6"/>
                    <a:pt x="81" y="7"/>
                    <a:pt x="78" y="6"/>
                  </a:cubicBezTo>
                  <a:cubicBezTo>
                    <a:pt x="75" y="5"/>
                    <a:pt x="60" y="5"/>
                    <a:pt x="52" y="4"/>
                  </a:cubicBezTo>
                  <a:cubicBezTo>
                    <a:pt x="43" y="3"/>
                    <a:pt x="29" y="3"/>
                    <a:pt x="24" y="1"/>
                  </a:cubicBezTo>
                  <a:cubicBezTo>
                    <a:pt x="19" y="0"/>
                    <a:pt x="15" y="5"/>
                    <a:pt x="13" y="6"/>
                  </a:cubicBezTo>
                  <a:cubicBezTo>
                    <a:pt x="12" y="6"/>
                    <a:pt x="6" y="8"/>
                    <a:pt x="3" y="10"/>
                  </a:cubicBezTo>
                  <a:cubicBezTo>
                    <a:pt x="1" y="11"/>
                    <a:pt x="0" y="14"/>
                    <a:pt x="3" y="16"/>
                  </a:cubicBezTo>
                  <a:cubicBezTo>
                    <a:pt x="5" y="17"/>
                    <a:pt x="7" y="23"/>
                    <a:pt x="6" y="27"/>
                  </a:cubicBezTo>
                  <a:cubicBezTo>
                    <a:pt x="6" y="27"/>
                    <a:pt x="6" y="28"/>
                    <a:pt x="6" y="28"/>
                  </a:cubicBezTo>
                  <a:cubicBezTo>
                    <a:pt x="9" y="28"/>
                    <a:pt x="13" y="27"/>
                    <a:pt x="13" y="26"/>
                  </a:cubicBezTo>
                  <a:cubicBezTo>
                    <a:pt x="15" y="23"/>
                    <a:pt x="14" y="32"/>
                    <a:pt x="18" y="32"/>
                  </a:cubicBezTo>
                  <a:cubicBezTo>
                    <a:pt x="21" y="32"/>
                    <a:pt x="27" y="32"/>
                    <a:pt x="30" y="30"/>
                  </a:cubicBezTo>
                  <a:cubicBezTo>
                    <a:pt x="32" y="28"/>
                    <a:pt x="37" y="28"/>
                    <a:pt x="37" y="31"/>
                  </a:cubicBezTo>
                  <a:cubicBezTo>
                    <a:pt x="38" y="33"/>
                    <a:pt x="41" y="35"/>
                    <a:pt x="37" y="38"/>
                  </a:cubicBezTo>
                  <a:cubicBezTo>
                    <a:pt x="34" y="41"/>
                    <a:pt x="32" y="42"/>
                    <a:pt x="33" y="47"/>
                  </a:cubicBezTo>
                  <a:cubicBezTo>
                    <a:pt x="34" y="52"/>
                    <a:pt x="32" y="53"/>
                    <a:pt x="32" y="58"/>
                  </a:cubicBezTo>
                  <a:cubicBezTo>
                    <a:pt x="32" y="63"/>
                    <a:pt x="32" y="65"/>
                    <a:pt x="28" y="65"/>
                  </a:cubicBezTo>
                  <a:cubicBezTo>
                    <a:pt x="23" y="65"/>
                    <a:pt x="25" y="68"/>
                    <a:pt x="29" y="71"/>
                  </a:cubicBezTo>
                  <a:cubicBezTo>
                    <a:pt x="32" y="75"/>
                    <a:pt x="32" y="75"/>
                    <a:pt x="30" y="78"/>
                  </a:cubicBezTo>
                  <a:cubicBezTo>
                    <a:pt x="28" y="81"/>
                    <a:pt x="26" y="83"/>
                    <a:pt x="27" y="86"/>
                  </a:cubicBezTo>
                  <a:cubicBezTo>
                    <a:pt x="29" y="89"/>
                    <a:pt x="30" y="88"/>
                    <a:pt x="28" y="92"/>
                  </a:cubicBezTo>
                  <a:cubicBezTo>
                    <a:pt x="27" y="95"/>
                    <a:pt x="25" y="98"/>
                    <a:pt x="25" y="102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28" y="100"/>
                    <a:pt x="30" y="100"/>
                    <a:pt x="32" y="102"/>
                  </a:cubicBezTo>
                  <a:cubicBezTo>
                    <a:pt x="35" y="104"/>
                    <a:pt x="44" y="119"/>
                    <a:pt x="46" y="120"/>
                  </a:cubicBezTo>
                  <a:cubicBezTo>
                    <a:pt x="49" y="120"/>
                    <a:pt x="50" y="122"/>
                    <a:pt x="52" y="120"/>
                  </a:cubicBezTo>
                  <a:cubicBezTo>
                    <a:pt x="54" y="118"/>
                    <a:pt x="54" y="114"/>
                    <a:pt x="58" y="113"/>
                  </a:cubicBezTo>
                  <a:cubicBezTo>
                    <a:pt x="61" y="113"/>
                    <a:pt x="67" y="110"/>
                    <a:pt x="71" y="110"/>
                  </a:cubicBezTo>
                  <a:cubicBezTo>
                    <a:pt x="76" y="110"/>
                    <a:pt x="87" y="110"/>
                    <a:pt x="91" y="108"/>
                  </a:cubicBezTo>
                  <a:cubicBezTo>
                    <a:pt x="95" y="107"/>
                    <a:pt x="98" y="106"/>
                    <a:pt x="99" y="103"/>
                  </a:cubicBezTo>
                  <a:cubicBezTo>
                    <a:pt x="99" y="100"/>
                    <a:pt x="111" y="97"/>
                    <a:pt x="112" y="93"/>
                  </a:cubicBezTo>
                  <a:cubicBezTo>
                    <a:pt x="114" y="89"/>
                    <a:pt x="118" y="82"/>
                    <a:pt x="122" y="81"/>
                  </a:cubicBezTo>
                  <a:cubicBezTo>
                    <a:pt x="126" y="79"/>
                    <a:pt x="125" y="78"/>
                    <a:pt x="124" y="76"/>
                  </a:cubicBezTo>
                  <a:cubicBezTo>
                    <a:pt x="122" y="73"/>
                    <a:pt x="117" y="69"/>
                    <a:pt x="120" y="65"/>
                  </a:cubicBezTo>
                  <a:cubicBezTo>
                    <a:pt x="122" y="61"/>
                    <a:pt x="128" y="53"/>
                    <a:pt x="130" y="51"/>
                  </a:cubicBezTo>
                  <a:cubicBezTo>
                    <a:pt x="132" y="49"/>
                    <a:pt x="133" y="46"/>
                    <a:pt x="134" y="45"/>
                  </a:cubicBezTo>
                  <a:cubicBezTo>
                    <a:pt x="134" y="44"/>
                    <a:pt x="147" y="40"/>
                    <a:pt x="151" y="37"/>
                  </a:cubicBezTo>
                  <a:cubicBezTo>
                    <a:pt x="156" y="34"/>
                    <a:pt x="166" y="29"/>
                    <a:pt x="165" y="25"/>
                  </a:cubicBezTo>
                  <a:cubicBezTo>
                    <a:pt x="165" y="24"/>
                    <a:pt x="164" y="22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0" y="22"/>
                    <a:pt x="157" y="24"/>
                    <a:pt x="152" y="2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" name="Freeform 822"/>
            <p:cNvSpPr>
              <a:spLocks/>
            </p:cNvSpPr>
            <p:nvPr/>
          </p:nvSpPr>
          <p:spPr bwMode="auto">
            <a:xfrm>
              <a:off x="601663" y="3604220"/>
              <a:ext cx="77787" cy="160338"/>
            </a:xfrm>
            <a:custGeom>
              <a:avLst/>
              <a:gdLst/>
              <a:ahLst/>
              <a:cxnLst>
                <a:cxn ang="0">
                  <a:pos x="28" y="69"/>
                </a:cxn>
                <a:cxn ang="0">
                  <a:pos x="27" y="63"/>
                </a:cxn>
                <a:cxn ang="0">
                  <a:pos x="30" y="55"/>
                </a:cxn>
                <a:cxn ang="0">
                  <a:pos x="29" y="48"/>
                </a:cxn>
                <a:cxn ang="0">
                  <a:pos x="28" y="42"/>
                </a:cxn>
                <a:cxn ang="0">
                  <a:pos x="32" y="35"/>
                </a:cxn>
                <a:cxn ang="0">
                  <a:pos x="33" y="24"/>
                </a:cxn>
                <a:cxn ang="0">
                  <a:pos x="37" y="15"/>
                </a:cxn>
                <a:cxn ang="0">
                  <a:pos x="37" y="8"/>
                </a:cxn>
                <a:cxn ang="0">
                  <a:pos x="30" y="7"/>
                </a:cxn>
                <a:cxn ang="0">
                  <a:pos x="18" y="9"/>
                </a:cxn>
                <a:cxn ang="0">
                  <a:pos x="13" y="3"/>
                </a:cxn>
                <a:cxn ang="0">
                  <a:pos x="6" y="5"/>
                </a:cxn>
                <a:cxn ang="0">
                  <a:pos x="8" y="15"/>
                </a:cxn>
                <a:cxn ang="0">
                  <a:pos x="4" y="39"/>
                </a:cxn>
                <a:cxn ang="0">
                  <a:pos x="0" y="51"/>
                </a:cxn>
                <a:cxn ang="0">
                  <a:pos x="3" y="59"/>
                </a:cxn>
                <a:cxn ang="0">
                  <a:pos x="7" y="66"/>
                </a:cxn>
                <a:cxn ang="0">
                  <a:pos x="7" y="81"/>
                </a:cxn>
                <a:cxn ang="0">
                  <a:pos x="21" y="81"/>
                </a:cxn>
                <a:cxn ang="0">
                  <a:pos x="25" y="79"/>
                </a:cxn>
                <a:cxn ang="0">
                  <a:pos x="25" y="79"/>
                </a:cxn>
                <a:cxn ang="0">
                  <a:pos x="28" y="69"/>
                </a:cxn>
              </a:cxnLst>
              <a:rect l="0" t="0" r="r" b="b"/>
              <a:pathLst>
                <a:path w="41" h="84">
                  <a:moveTo>
                    <a:pt x="28" y="69"/>
                  </a:moveTo>
                  <a:cubicBezTo>
                    <a:pt x="30" y="65"/>
                    <a:pt x="29" y="66"/>
                    <a:pt x="27" y="63"/>
                  </a:cubicBezTo>
                  <a:cubicBezTo>
                    <a:pt x="26" y="60"/>
                    <a:pt x="28" y="58"/>
                    <a:pt x="30" y="55"/>
                  </a:cubicBezTo>
                  <a:cubicBezTo>
                    <a:pt x="32" y="52"/>
                    <a:pt x="32" y="52"/>
                    <a:pt x="29" y="48"/>
                  </a:cubicBezTo>
                  <a:cubicBezTo>
                    <a:pt x="25" y="45"/>
                    <a:pt x="23" y="42"/>
                    <a:pt x="28" y="42"/>
                  </a:cubicBezTo>
                  <a:cubicBezTo>
                    <a:pt x="32" y="42"/>
                    <a:pt x="32" y="40"/>
                    <a:pt x="32" y="35"/>
                  </a:cubicBezTo>
                  <a:cubicBezTo>
                    <a:pt x="32" y="30"/>
                    <a:pt x="34" y="29"/>
                    <a:pt x="33" y="24"/>
                  </a:cubicBezTo>
                  <a:cubicBezTo>
                    <a:pt x="32" y="19"/>
                    <a:pt x="34" y="18"/>
                    <a:pt x="37" y="15"/>
                  </a:cubicBezTo>
                  <a:cubicBezTo>
                    <a:pt x="41" y="12"/>
                    <a:pt x="38" y="10"/>
                    <a:pt x="37" y="8"/>
                  </a:cubicBezTo>
                  <a:cubicBezTo>
                    <a:pt x="37" y="5"/>
                    <a:pt x="32" y="5"/>
                    <a:pt x="30" y="7"/>
                  </a:cubicBezTo>
                  <a:cubicBezTo>
                    <a:pt x="27" y="9"/>
                    <a:pt x="21" y="9"/>
                    <a:pt x="18" y="9"/>
                  </a:cubicBezTo>
                  <a:cubicBezTo>
                    <a:pt x="14" y="9"/>
                    <a:pt x="15" y="0"/>
                    <a:pt x="13" y="3"/>
                  </a:cubicBezTo>
                  <a:cubicBezTo>
                    <a:pt x="13" y="4"/>
                    <a:pt x="9" y="5"/>
                    <a:pt x="6" y="5"/>
                  </a:cubicBezTo>
                  <a:cubicBezTo>
                    <a:pt x="6" y="9"/>
                    <a:pt x="8" y="13"/>
                    <a:pt x="8" y="15"/>
                  </a:cubicBezTo>
                  <a:cubicBezTo>
                    <a:pt x="8" y="16"/>
                    <a:pt x="6" y="34"/>
                    <a:pt x="4" y="39"/>
                  </a:cubicBezTo>
                  <a:cubicBezTo>
                    <a:pt x="3" y="44"/>
                    <a:pt x="0" y="48"/>
                    <a:pt x="0" y="51"/>
                  </a:cubicBezTo>
                  <a:cubicBezTo>
                    <a:pt x="0" y="53"/>
                    <a:pt x="2" y="61"/>
                    <a:pt x="3" y="59"/>
                  </a:cubicBezTo>
                  <a:cubicBezTo>
                    <a:pt x="4" y="57"/>
                    <a:pt x="7" y="61"/>
                    <a:pt x="7" y="66"/>
                  </a:cubicBezTo>
                  <a:cubicBezTo>
                    <a:pt x="6" y="70"/>
                    <a:pt x="4" y="80"/>
                    <a:pt x="7" y="81"/>
                  </a:cubicBezTo>
                  <a:cubicBezTo>
                    <a:pt x="9" y="81"/>
                    <a:pt x="17" y="84"/>
                    <a:pt x="21" y="81"/>
                  </a:cubicBezTo>
                  <a:cubicBezTo>
                    <a:pt x="23" y="80"/>
                    <a:pt x="24" y="79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5" y="75"/>
                    <a:pt x="27" y="72"/>
                    <a:pt x="28" y="6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3" name="Freeform 823"/>
            <p:cNvSpPr>
              <a:spLocks/>
            </p:cNvSpPr>
            <p:nvPr/>
          </p:nvSpPr>
          <p:spPr bwMode="auto">
            <a:xfrm>
              <a:off x="1570038" y="4991695"/>
              <a:ext cx="263525" cy="431800"/>
            </a:xfrm>
            <a:custGeom>
              <a:avLst/>
              <a:gdLst/>
              <a:ahLst/>
              <a:cxnLst>
                <a:cxn ang="0">
                  <a:pos x="132" y="38"/>
                </a:cxn>
                <a:cxn ang="0">
                  <a:pos x="130" y="0"/>
                </a:cxn>
                <a:cxn ang="0">
                  <a:pos x="114" y="11"/>
                </a:cxn>
                <a:cxn ang="0">
                  <a:pos x="98" y="16"/>
                </a:cxn>
                <a:cxn ang="0">
                  <a:pos x="79" y="18"/>
                </a:cxn>
                <a:cxn ang="0">
                  <a:pos x="62" y="15"/>
                </a:cxn>
                <a:cxn ang="0">
                  <a:pos x="57" y="15"/>
                </a:cxn>
                <a:cxn ang="0">
                  <a:pos x="56" y="28"/>
                </a:cxn>
                <a:cxn ang="0">
                  <a:pos x="62" y="43"/>
                </a:cxn>
                <a:cxn ang="0">
                  <a:pos x="62" y="47"/>
                </a:cxn>
                <a:cxn ang="0">
                  <a:pos x="70" y="58"/>
                </a:cxn>
                <a:cxn ang="0">
                  <a:pos x="70" y="77"/>
                </a:cxn>
                <a:cxn ang="0">
                  <a:pos x="63" y="88"/>
                </a:cxn>
                <a:cxn ang="0">
                  <a:pos x="56" y="65"/>
                </a:cxn>
                <a:cxn ang="0">
                  <a:pos x="43" y="55"/>
                </a:cxn>
                <a:cxn ang="0">
                  <a:pos x="36" y="49"/>
                </a:cxn>
                <a:cxn ang="0">
                  <a:pos x="1" y="70"/>
                </a:cxn>
                <a:cxn ang="0">
                  <a:pos x="12" y="77"/>
                </a:cxn>
                <a:cxn ang="0">
                  <a:pos x="32" y="87"/>
                </a:cxn>
                <a:cxn ang="0">
                  <a:pos x="32" y="117"/>
                </a:cxn>
                <a:cxn ang="0">
                  <a:pos x="27" y="143"/>
                </a:cxn>
                <a:cxn ang="0">
                  <a:pos x="15" y="176"/>
                </a:cxn>
                <a:cxn ang="0">
                  <a:pos x="21" y="209"/>
                </a:cxn>
                <a:cxn ang="0">
                  <a:pos x="22" y="226"/>
                </a:cxn>
                <a:cxn ang="0">
                  <a:pos x="33" y="219"/>
                </a:cxn>
                <a:cxn ang="0">
                  <a:pos x="31" y="211"/>
                </a:cxn>
                <a:cxn ang="0">
                  <a:pos x="58" y="194"/>
                </a:cxn>
                <a:cxn ang="0">
                  <a:pos x="66" y="170"/>
                </a:cxn>
                <a:cxn ang="0">
                  <a:pos x="57" y="132"/>
                </a:cxn>
                <a:cxn ang="0">
                  <a:pos x="64" y="121"/>
                </a:cxn>
                <a:cxn ang="0">
                  <a:pos x="88" y="96"/>
                </a:cxn>
                <a:cxn ang="0">
                  <a:pos x="121" y="81"/>
                </a:cxn>
              </a:cxnLst>
              <a:rect l="0" t="0" r="r" b="b"/>
              <a:pathLst>
                <a:path w="138" h="226">
                  <a:moveTo>
                    <a:pt x="136" y="57"/>
                  </a:moveTo>
                  <a:cubicBezTo>
                    <a:pt x="135" y="55"/>
                    <a:pt x="132" y="42"/>
                    <a:pt x="132" y="38"/>
                  </a:cubicBezTo>
                  <a:cubicBezTo>
                    <a:pt x="132" y="33"/>
                    <a:pt x="132" y="14"/>
                    <a:pt x="131" y="8"/>
                  </a:cubicBezTo>
                  <a:cubicBezTo>
                    <a:pt x="131" y="4"/>
                    <a:pt x="132" y="2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24" y="4"/>
                    <a:pt x="117" y="9"/>
                    <a:pt x="114" y="11"/>
                  </a:cubicBezTo>
                  <a:cubicBezTo>
                    <a:pt x="110" y="13"/>
                    <a:pt x="107" y="12"/>
                    <a:pt x="103" y="11"/>
                  </a:cubicBezTo>
                  <a:cubicBezTo>
                    <a:pt x="98" y="11"/>
                    <a:pt x="100" y="12"/>
                    <a:pt x="98" y="16"/>
                  </a:cubicBezTo>
                  <a:cubicBezTo>
                    <a:pt x="95" y="19"/>
                    <a:pt x="89" y="18"/>
                    <a:pt x="87" y="16"/>
                  </a:cubicBezTo>
                  <a:cubicBezTo>
                    <a:pt x="85" y="14"/>
                    <a:pt x="82" y="17"/>
                    <a:pt x="79" y="18"/>
                  </a:cubicBezTo>
                  <a:cubicBezTo>
                    <a:pt x="76" y="19"/>
                    <a:pt x="75" y="16"/>
                    <a:pt x="71" y="15"/>
                  </a:cubicBezTo>
                  <a:cubicBezTo>
                    <a:pt x="67" y="14"/>
                    <a:pt x="64" y="17"/>
                    <a:pt x="62" y="15"/>
                  </a:cubicBezTo>
                  <a:cubicBezTo>
                    <a:pt x="61" y="15"/>
                    <a:pt x="59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6"/>
                    <a:pt x="57" y="17"/>
                    <a:pt x="57" y="19"/>
                  </a:cubicBezTo>
                  <a:cubicBezTo>
                    <a:pt x="57" y="22"/>
                    <a:pt x="57" y="25"/>
                    <a:pt x="56" y="28"/>
                  </a:cubicBezTo>
                  <a:cubicBezTo>
                    <a:pt x="56" y="31"/>
                    <a:pt x="56" y="34"/>
                    <a:pt x="58" y="36"/>
                  </a:cubicBezTo>
                  <a:cubicBezTo>
                    <a:pt x="60" y="38"/>
                    <a:pt x="60" y="43"/>
                    <a:pt x="62" y="43"/>
                  </a:cubicBezTo>
                  <a:cubicBezTo>
                    <a:pt x="63" y="44"/>
                    <a:pt x="63" y="45"/>
                    <a:pt x="62" y="47"/>
                  </a:cubicBezTo>
                  <a:cubicBezTo>
                    <a:pt x="62" y="47"/>
                    <a:pt x="62" y="47"/>
                    <a:pt x="62" y="47"/>
                  </a:cubicBezTo>
                  <a:cubicBezTo>
                    <a:pt x="63" y="48"/>
                    <a:pt x="64" y="49"/>
                    <a:pt x="64" y="50"/>
                  </a:cubicBezTo>
                  <a:cubicBezTo>
                    <a:pt x="67" y="53"/>
                    <a:pt x="70" y="54"/>
                    <a:pt x="70" y="58"/>
                  </a:cubicBezTo>
                  <a:cubicBezTo>
                    <a:pt x="70" y="61"/>
                    <a:pt x="72" y="67"/>
                    <a:pt x="72" y="70"/>
                  </a:cubicBezTo>
                  <a:cubicBezTo>
                    <a:pt x="71" y="73"/>
                    <a:pt x="74" y="77"/>
                    <a:pt x="70" y="77"/>
                  </a:cubicBezTo>
                  <a:cubicBezTo>
                    <a:pt x="66" y="78"/>
                    <a:pt x="64" y="76"/>
                    <a:pt x="64" y="81"/>
                  </a:cubicBezTo>
                  <a:cubicBezTo>
                    <a:pt x="64" y="87"/>
                    <a:pt x="63" y="88"/>
                    <a:pt x="63" y="88"/>
                  </a:cubicBezTo>
                  <a:cubicBezTo>
                    <a:pt x="63" y="88"/>
                    <a:pt x="52" y="78"/>
                    <a:pt x="52" y="74"/>
                  </a:cubicBezTo>
                  <a:cubicBezTo>
                    <a:pt x="52" y="69"/>
                    <a:pt x="56" y="69"/>
                    <a:pt x="56" y="65"/>
                  </a:cubicBezTo>
                  <a:cubicBezTo>
                    <a:pt x="56" y="61"/>
                    <a:pt x="57" y="56"/>
                    <a:pt x="53" y="55"/>
                  </a:cubicBezTo>
                  <a:cubicBezTo>
                    <a:pt x="49" y="54"/>
                    <a:pt x="45" y="57"/>
                    <a:pt x="43" y="55"/>
                  </a:cubicBezTo>
                  <a:cubicBezTo>
                    <a:pt x="41" y="53"/>
                    <a:pt x="37" y="47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3" y="50"/>
                    <a:pt x="0" y="63"/>
                    <a:pt x="0" y="63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9" y="75"/>
                    <a:pt x="12" y="77"/>
                  </a:cubicBezTo>
                  <a:cubicBezTo>
                    <a:pt x="15" y="79"/>
                    <a:pt x="23" y="81"/>
                    <a:pt x="25" y="82"/>
                  </a:cubicBezTo>
                  <a:cubicBezTo>
                    <a:pt x="27" y="83"/>
                    <a:pt x="31" y="84"/>
                    <a:pt x="32" y="87"/>
                  </a:cubicBezTo>
                  <a:cubicBezTo>
                    <a:pt x="33" y="90"/>
                    <a:pt x="34" y="102"/>
                    <a:pt x="34" y="106"/>
                  </a:cubicBezTo>
                  <a:cubicBezTo>
                    <a:pt x="34" y="110"/>
                    <a:pt x="32" y="112"/>
                    <a:pt x="32" y="117"/>
                  </a:cubicBezTo>
                  <a:cubicBezTo>
                    <a:pt x="33" y="122"/>
                    <a:pt x="35" y="127"/>
                    <a:pt x="35" y="129"/>
                  </a:cubicBezTo>
                  <a:cubicBezTo>
                    <a:pt x="35" y="131"/>
                    <a:pt x="27" y="139"/>
                    <a:pt x="27" y="143"/>
                  </a:cubicBezTo>
                  <a:cubicBezTo>
                    <a:pt x="27" y="146"/>
                    <a:pt x="14" y="161"/>
                    <a:pt x="13" y="162"/>
                  </a:cubicBezTo>
                  <a:cubicBezTo>
                    <a:pt x="14" y="166"/>
                    <a:pt x="15" y="173"/>
                    <a:pt x="15" y="176"/>
                  </a:cubicBezTo>
                  <a:cubicBezTo>
                    <a:pt x="15" y="180"/>
                    <a:pt x="21" y="187"/>
                    <a:pt x="21" y="191"/>
                  </a:cubicBezTo>
                  <a:cubicBezTo>
                    <a:pt x="21" y="196"/>
                    <a:pt x="21" y="205"/>
                    <a:pt x="21" y="209"/>
                  </a:cubicBezTo>
                  <a:cubicBezTo>
                    <a:pt x="21" y="210"/>
                    <a:pt x="21" y="212"/>
                    <a:pt x="21" y="213"/>
                  </a:cubicBezTo>
                  <a:cubicBezTo>
                    <a:pt x="21" y="218"/>
                    <a:pt x="22" y="225"/>
                    <a:pt x="22" y="226"/>
                  </a:cubicBezTo>
                  <a:cubicBezTo>
                    <a:pt x="32" y="226"/>
                    <a:pt x="32" y="226"/>
                    <a:pt x="32" y="226"/>
                  </a:cubicBezTo>
                  <a:cubicBezTo>
                    <a:pt x="33" y="223"/>
                    <a:pt x="33" y="220"/>
                    <a:pt x="33" y="219"/>
                  </a:cubicBezTo>
                  <a:cubicBezTo>
                    <a:pt x="33" y="213"/>
                    <a:pt x="32" y="216"/>
                    <a:pt x="30" y="215"/>
                  </a:cubicBezTo>
                  <a:cubicBezTo>
                    <a:pt x="28" y="214"/>
                    <a:pt x="28" y="214"/>
                    <a:pt x="31" y="211"/>
                  </a:cubicBezTo>
                  <a:cubicBezTo>
                    <a:pt x="33" y="207"/>
                    <a:pt x="33" y="205"/>
                    <a:pt x="38" y="202"/>
                  </a:cubicBezTo>
                  <a:cubicBezTo>
                    <a:pt x="43" y="199"/>
                    <a:pt x="53" y="197"/>
                    <a:pt x="58" y="194"/>
                  </a:cubicBezTo>
                  <a:cubicBezTo>
                    <a:pt x="62" y="190"/>
                    <a:pt x="65" y="188"/>
                    <a:pt x="65" y="184"/>
                  </a:cubicBezTo>
                  <a:cubicBezTo>
                    <a:pt x="65" y="181"/>
                    <a:pt x="64" y="173"/>
                    <a:pt x="66" y="170"/>
                  </a:cubicBezTo>
                  <a:cubicBezTo>
                    <a:pt x="67" y="166"/>
                    <a:pt x="63" y="152"/>
                    <a:pt x="62" y="148"/>
                  </a:cubicBezTo>
                  <a:cubicBezTo>
                    <a:pt x="60" y="144"/>
                    <a:pt x="57" y="138"/>
                    <a:pt x="57" y="132"/>
                  </a:cubicBezTo>
                  <a:cubicBezTo>
                    <a:pt x="56" y="126"/>
                    <a:pt x="51" y="120"/>
                    <a:pt x="55" y="123"/>
                  </a:cubicBezTo>
                  <a:cubicBezTo>
                    <a:pt x="59" y="125"/>
                    <a:pt x="59" y="127"/>
                    <a:pt x="64" y="121"/>
                  </a:cubicBezTo>
                  <a:cubicBezTo>
                    <a:pt x="70" y="115"/>
                    <a:pt x="74" y="115"/>
                    <a:pt x="77" y="113"/>
                  </a:cubicBezTo>
                  <a:cubicBezTo>
                    <a:pt x="81" y="110"/>
                    <a:pt x="85" y="97"/>
                    <a:pt x="88" y="96"/>
                  </a:cubicBezTo>
                  <a:cubicBezTo>
                    <a:pt x="91" y="95"/>
                    <a:pt x="91" y="98"/>
                    <a:pt x="101" y="93"/>
                  </a:cubicBezTo>
                  <a:cubicBezTo>
                    <a:pt x="110" y="87"/>
                    <a:pt x="116" y="86"/>
                    <a:pt x="121" y="81"/>
                  </a:cubicBezTo>
                  <a:cubicBezTo>
                    <a:pt x="127" y="75"/>
                    <a:pt x="138" y="59"/>
                    <a:pt x="136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4" name="Freeform 824"/>
            <p:cNvSpPr>
              <a:spLocks/>
            </p:cNvSpPr>
            <p:nvPr/>
          </p:nvSpPr>
          <p:spPr bwMode="auto">
            <a:xfrm>
              <a:off x="1631950" y="4969470"/>
              <a:ext cx="79375" cy="190500"/>
            </a:xfrm>
            <a:custGeom>
              <a:avLst/>
              <a:gdLst/>
              <a:ahLst/>
              <a:cxnLst>
                <a:cxn ang="0">
                  <a:pos x="11" y="67"/>
                </a:cxn>
                <a:cxn ang="0">
                  <a:pos x="21" y="67"/>
                </a:cxn>
                <a:cxn ang="0">
                  <a:pos x="24" y="77"/>
                </a:cxn>
                <a:cxn ang="0">
                  <a:pos x="20" y="86"/>
                </a:cxn>
                <a:cxn ang="0">
                  <a:pos x="31" y="100"/>
                </a:cxn>
                <a:cxn ang="0">
                  <a:pos x="32" y="93"/>
                </a:cxn>
                <a:cxn ang="0">
                  <a:pos x="38" y="89"/>
                </a:cxn>
                <a:cxn ang="0">
                  <a:pos x="40" y="82"/>
                </a:cxn>
                <a:cxn ang="0">
                  <a:pos x="38" y="70"/>
                </a:cxn>
                <a:cxn ang="0">
                  <a:pos x="32" y="62"/>
                </a:cxn>
                <a:cxn ang="0">
                  <a:pos x="30" y="59"/>
                </a:cxn>
                <a:cxn ang="0">
                  <a:pos x="30" y="59"/>
                </a:cxn>
                <a:cxn ang="0">
                  <a:pos x="27" y="62"/>
                </a:cxn>
                <a:cxn ang="0">
                  <a:pos x="23" y="58"/>
                </a:cxn>
                <a:cxn ang="0">
                  <a:pos x="21" y="52"/>
                </a:cxn>
                <a:cxn ang="0">
                  <a:pos x="20" y="45"/>
                </a:cxn>
                <a:cxn ang="0">
                  <a:pos x="20" y="39"/>
                </a:cxn>
                <a:cxn ang="0">
                  <a:pos x="17" y="38"/>
                </a:cxn>
                <a:cxn ang="0">
                  <a:pos x="18" y="32"/>
                </a:cxn>
                <a:cxn ang="0">
                  <a:pos x="19" y="25"/>
                </a:cxn>
                <a:cxn ang="0">
                  <a:pos x="19" y="15"/>
                </a:cxn>
                <a:cxn ang="0">
                  <a:pos x="14" y="5"/>
                </a:cxn>
                <a:cxn ang="0">
                  <a:pos x="18" y="5"/>
                </a:cxn>
                <a:cxn ang="0">
                  <a:pos x="15" y="2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12" y="13"/>
                </a:cxn>
                <a:cxn ang="0">
                  <a:pos x="7" y="17"/>
                </a:cxn>
                <a:cxn ang="0">
                  <a:pos x="7" y="30"/>
                </a:cxn>
                <a:cxn ang="0">
                  <a:pos x="9" y="38"/>
                </a:cxn>
                <a:cxn ang="0">
                  <a:pos x="4" y="43"/>
                </a:cxn>
                <a:cxn ang="0">
                  <a:pos x="3" y="49"/>
                </a:cxn>
                <a:cxn ang="0">
                  <a:pos x="1" y="55"/>
                </a:cxn>
                <a:cxn ang="0">
                  <a:pos x="4" y="61"/>
                </a:cxn>
                <a:cxn ang="0">
                  <a:pos x="4" y="61"/>
                </a:cxn>
                <a:cxn ang="0">
                  <a:pos x="11" y="67"/>
                </a:cxn>
              </a:cxnLst>
              <a:rect l="0" t="0" r="r" b="b"/>
              <a:pathLst>
                <a:path w="42" h="100">
                  <a:moveTo>
                    <a:pt x="11" y="67"/>
                  </a:moveTo>
                  <a:cubicBezTo>
                    <a:pt x="13" y="69"/>
                    <a:pt x="17" y="66"/>
                    <a:pt x="21" y="67"/>
                  </a:cubicBezTo>
                  <a:cubicBezTo>
                    <a:pt x="25" y="68"/>
                    <a:pt x="24" y="73"/>
                    <a:pt x="24" y="77"/>
                  </a:cubicBezTo>
                  <a:cubicBezTo>
                    <a:pt x="24" y="81"/>
                    <a:pt x="20" y="81"/>
                    <a:pt x="20" y="86"/>
                  </a:cubicBezTo>
                  <a:cubicBezTo>
                    <a:pt x="20" y="90"/>
                    <a:pt x="31" y="100"/>
                    <a:pt x="31" y="100"/>
                  </a:cubicBezTo>
                  <a:cubicBezTo>
                    <a:pt x="31" y="100"/>
                    <a:pt x="32" y="99"/>
                    <a:pt x="32" y="93"/>
                  </a:cubicBezTo>
                  <a:cubicBezTo>
                    <a:pt x="32" y="88"/>
                    <a:pt x="34" y="90"/>
                    <a:pt x="38" y="89"/>
                  </a:cubicBezTo>
                  <a:cubicBezTo>
                    <a:pt x="42" y="89"/>
                    <a:pt x="39" y="85"/>
                    <a:pt x="40" y="82"/>
                  </a:cubicBezTo>
                  <a:cubicBezTo>
                    <a:pt x="40" y="79"/>
                    <a:pt x="38" y="73"/>
                    <a:pt x="38" y="70"/>
                  </a:cubicBezTo>
                  <a:cubicBezTo>
                    <a:pt x="38" y="66"/>
                    <a:pt x="35" y="65"/>
                    <a:pt x="32" y="62"/>
                  </a:cubicBezTo>
                  <a:cubicBezTo>
                    <a:pt x="32" y="61"/>
                    <a:pt x="31" y="60"/>
                    <a:pt x="30" y="5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29" y="61"/>
                    <a:pt x="28" y="63"/>
                    <a:pt x="27" y="62"/>
                  </a:cubicBezTo>
                  <a:cubicBezTo>
                    <a:pt x="25" y="59"/>
                    <a:pt x="24" y="60"/>
                    <a:pt x="23" y="58"/>
                  </a:cubicBezTo>
                  <a:cubicBezTo>
                    <a:pt x="23" y="55"/>
                    <a:pt x="22" y="55"/>
                    <a:pt x="21" y="52"/>
                  </a:cubicBezTo>
                  <a:cubicBezTo>
                    <a:pt x="21" y="50"/>
                    <a:pt x="20" y="48"/>
                    <a:pt x="20" y="45"/>
                  </a:cubicBezTo>
                  <a:cubicBezTo>
                    <a:pt x="20" y="42"/>
                    <a:pt x="21" y="41"/>
                    <a:pt x="20" y="39"/>
                  </a:cubicBezTo>
                  <a:cubicBezTo>
                    <a:pt x="20" y="37"/>
                    <a:pt x="17" y="41"/>
                    <a:pt x="17" y="38"/>
                  </a:cubicBezTo>
                  <a:cubicBezTo>
                    <a:pt x="17" y="35"/>
                    <a:pt x="16" y="34"/>
                    <a:pt x="18" y="32"/>
                  </a:cubicBezTo>
                  <a:cubicBezTo>
                    <a:pt x="19" y="30"/>
                    <a:pt x="19" y="28"/>
                    <a:pt x="19" y="25"/>
                  </a:cubicBezTo>
                  <a:cubicBezTo>
                    <a:pt x="19" y="23"/>
                    <a:pt x="20" y="19"/>
                    <a:pt x="19" y="15"/>
                  </a:cubicBezTo>
                  <a:cubicBezTo>
                    <a:pt x="18" y="11"/>
                    <a:pt x="14" y="6"/>
                    <a:pt x="14" y="5"/>
                  </a:cubicBezTo>
                  <a:cubicBezTo>
                    <a:pt x="13" y="4"/>
                    <a:pt x="16" y="4"/>
                    <a:pt x="18" y="5"/>
                  </a:cubicBezTo>
                  <a:cubicBezTo>
                    <a:pt x="17" y="4"/>
                    <a:pt x="17" y="3"/>
                    <a:pt x="15" y="2"/>
                  </a:cubicBezTo>
                  <a:cubicBezTo>
                    <a:pt x="11" y="1"/>
                    <a:pt x="8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6" y="5"/>
                    <a:pt x="11" y="12"/>
                    <a:pt x="12" y="13"/>
                  </a:cubicBezTo>
                  <a:cubicBezTo>
                    <a:pt x="13" y="15"/>
                    <a:pt x="10" y="15"/>
                    <a:pt x="7" y="17"/>
                  </a:cubicBezTo>
                  <a:cubicBezTo>
                    <a:pt x="4" y="19"/>
                    <a:pt x="7" y="27"/>
                    <a:pt x="7" y="30"/>
                  </a:cubicBezTo>
                  <a:cubicBezTo>
                    <a:pt x="6" y="34"/>
                    <a:pt x="9" y="37"/>
                    <a:pt x="9" y="38"/>
                  </a:cubicBezTo>
                  <a:cubicBezTo>
                    <a:pt x="9" y="40"/>
                    <a:pt x="6" y="41"/>
                    <a:pt x="4" y="43"/>
                  </a:cubicBezTo>
                  <a:cubicBezTo>
                    <a:pt x="2" y="45"/>
                    <a:pt x="4" y="47"/>
                    <a:pt x="3" y="49"/>
                  </a:cubicBezTo>
                  <a:cubicBezTo>
                    <a:pt x="3" y="50"/>
                    <a:pt x="1" y="53"/>
                    <a:pt x="1" y="55"/>
                  </a:cubicBezTo>
                  <a:cubicBezTo>
                    <a:pt x="0" y="56"/>
                    <a:pt x="2" y="59"/>
                    <a:pt x="4" y="61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5" y="59"/>
                    <a:pt x="9" y="65"/>
                    <a:pt x="11" y="6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5" name="Freeform 825"/>
            <p:cNvSpPr>
              <a:spLocks/>
            </p:cNvSpPr>
            <p:nvPr/>
          </p:nvSpPr>
          <p:spPr bwMode="auto">
            <a:xfrm>
              <a:off x="1365250" y="4934545"/>
              <a:ext cx="290513" cy="254000"/>
            </a:xfrm>
            <a:custGeom>
              <a:avLst/>
              <a:gdLst/>
              <a:ahLst/>
              <a:cxnLst>
                <a:cxn ang="0">
                  <a:pos x="144" y="79"/>
                </a:cxn>
                <a:cxn ang="0">
                  <a:pos x="141" y="73"/>
                </a:cxn>
                <a:cxn ang="0">
                  <a:pos x="143" y="67"/>
                </a:cxn>
                <a:cxn ang="0">
                  <a:pos x="144" y="61"/>
                </a:cxn>
                <a:cxn ang="0">
                  <a:pos x="149" y="56"/>
                </a:cxn>
                <a:cxn ang="0">
                  <a:pos x="147" y="48"/>
                </a:cxn>
                <a:cxn ang="0">
                  <a:pos x="147" y="35"/>
                </a:cxn>
                <a:cxn ang="0">
                  <a:pos x="152" y="31"/>
                </a:cxn>
                <a:cxn ang="0">
                  <a:pos x="143" y="18"/>
                </a:cxn>
                <a:cxn ang="0">
                  <a:pos x="143" y="18"/>
                </a:cxn>
                <a:cxn ang="0">
                  <a:pos x="142" y="18"/>
                </a:cxn>
                <a:cxn ang="0">
                  <a:pos x="137" y="14"/>
                </a:cxn>
                <a:cxn ang="0">
                  <a:pos x="128" y="11"/>
                </a:cxn>
                <a:cxn ang="0">
                  <a:pos x="121" y="6"/>
                </a:cxn>
                <a:cxn ang="0">
                  <a:pos x="115" y="1"/>
                </a:cxn>
                <a:cxn ang="0">
                  <a:pos x="112" y="0"/>
                </a:cxn>
                <a:cxn ang="0">
                  <a:pos x="92" y="5"/>
                </a:cxn>
                <a:cxn ang="0">
                  <a:pos x="89" y="11"/>
                </a:cxn>
                <a:cxn ang="0">
                  <a:pos x="87" y="19"/>
                </a:cxn>
                <a:cxn ang="0">
                  <a:pos x="87" y="36"/>
                </a:cxn>
                <a:cxn ang="0">
                  <a:pos x="86" y="48"/>
                </a:cxn>
                <a:cxn ang="0">
                  <a:pos x="94" y="57"/>
                </a:cxn>
                <a:cxn ang="0">
                  <a:pos x="102" y="55"/>
                </a:cxn>
                <a:cxn ang="0">
                  <a:pos x="102" y="69"/>
                </a:cxn>
                <a:cxn ang="0">
                  <a:pos x="91" y="72"/>
                </a:cxn>
                <a:cxn ang="0">
                  <a:pos x="83" y="59"/>
                </a:cxn>
                <a:cxn ang="0">
                  <a:pos x="73" y="54"/>
                </a:cxn>
                <a:cxn ang="0">
                  <a:pos x="68" y="46"/>
                </a:cxn>
                <a:cxn ang="0">
                  <a:pos x="63" y="52"/>
                </a:cxn>
                <a:cxn ang="0">
                  <a:pos x="46" y="46"/>
                </a:cxn>
                <a:cxn ang="0">
                  <a:pos x="40" y="42"/>
                </a:cxn>
                <a:cxn ang="0">
                  <a:pos x="33" y="42"/>
                </a:cxn>
                <a:cxn ang="0">
                  <a:pos x="27" y="37"/>
                </a:cxn>
                <a:cxn ang="0">
                  <a:pos x="27" y="65"/>
                </a:cxn>
                <a:cxn ang="0">
                  <a:pos x="0" y="65"/>
                </a:cxn>
                <a:cxn ang="0">
                  <a:pos x="0" y="110"/>
                </a:cxn>
                <a:cxn ang="0">
                  <a:pos x="17" y="127"/>
                </a:cxn>
                <a:cxn ang="0">
                  <a:pos x="21" y="126"/>
                </a:cxn>
                <a:cxn ang="0">
                  <a:pos x="32" y="125"/>
                </a:cxn>
                <a:cxn ang="0">
                  <a:pos x="40" y="128"/>
                </a:cxn>
                <a:cxn ang="0">
                  <a:pos x="40" y="131"/>
                </a:cxn>
                <a:cxn ang="0">
                  <a:pos x="44" y="133"/>
                </a:cxn>
                <a:cxn ang="0">
                  <a:pos x="44" y="133"/>
                </a:cxn>
                <a:cxn ang="0">
                  <a:pos x="51" y="131"/>
                </a:cxn>
                <a:cxn ang="0">
                  <a:pos x="61" y="132"/>
                </a:cxn>
                <a:cxn ang="0">
                  <a:pos x="70" y="127"/>
                </a:cxn>
                <a:cxn ang="0">
                  <a:pos x="80" y="115"/>
                </a:cxn>
                <a:cxn ang="0">
                  <a:pos x="90" y="107"/>
                </a:cxn>
                <a:cxn ang="0">
                  <a:pos x="101" y="101"/>
                </a:cxn>
                <a:cxn ang="0">
                  <a:pos x="109" y="100"/>
                </a:cxn>
                <a:cxn ang="0">
                  <a:pos x="108" y="93"/>
                </a:cxn>
                <a:cxn ang="0">
                  <a:pos x="144" y="79"/>
                </a:cxn>
              </a:cxnLst>
              <a:rect l="0" t="0" r="r" b="b"/>
              <a:pathLst>
                <a:path w="153" h="133">
                  <a:moveTo>
                    <a:pt x="144" y="79"/>
                  </a:moveTo>
                  <a:cubicBezTo>
                    <a:pt x="142" y="77"/>
                    <a:pt x="140" y="74"/>
                    <a:pt x="141" y="73"/>
                  </a:cubicBezTo>
                  <a:cubicBezTo>
                    <a:pt x="141" y="71"/>
                    <a:pt x="143" y="68"/>
                    <a:pt x="143" y="67"/>
                  </a:cubicBezTo>
                  <a:cubicBezTo>
                    <a:pt x="144" y="65"/>
                    <a:pt x="142" y="63"/>
                    <a:pt x="144" y="61"/>
                  </a:cubicBezTo>
                  <a:cubicBezTo>
                    <a:pt x="146" y="59"/>
                    <a:pt x="149" y="58"/>
                    <a:pt x="149" y="56"/>
                  </a:cubicBezTo>
                  <a:cubicBezTo>
                    <a:pt x="149" y="55"/>
                    <a:pt x="146" y="52"/>
                    <a:pt x="147" y="48"/>
                  </a:cubicBezTo>
                  <a:cubicBezTo>
                    <a:pt x="147" y="45"/>
                    <a:pt x="144" y="37"/>
                    <a:pt x="147" y="35"/>
                  </a:cubicBezTo>
                  <a:cubicBezTo>
                    <a:pt x="150" y="33"/>
                    <a:pt x="153" y="33"/>
                    <a:pt x="152" y="31"/>
                  </a:cubicBezTo>
                  <a:cubicBezTo>
                    <a:pt x="151" y="30"/>
                    <a:pt x="146" y="23"/>
                    <a:pt x="143" y="18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3" y="18"/>
                    <a:pt x="143" y="18"/>
                    <a:pt x="142" y="18"/>
                  </a:cubicBezTo>
                  <a:cubicBezTo>
                    <a:pt x="137" y="16"/>
                    <a:pt x="141" y="15"/>
                    <a:pt x="137" y="14"/>
                  </a:cubicBezTo>
                  <a:cubicBezTo>
                    <a:pt x="133" y="14"/>
                    <a:pt x="130" y="13"/>
                    <a:pt x="128" y="11"/>
                  </a:cubicBezTo>
                  <a:cubicBezTo>
                    <a:pt x="126" y="9"/>
                    <a:pt x="123" y="7"/>
                    <a:pt x="121" y="6"/>
                  </a:cubicBezTo>
                  <a:cubicBezTo>
                    <a:pt x="119" y="5"/>
                    <a:pt x="117" y="3"/>
                    <a:pt x="115" y="1"/>
                  </a:cubicBezTo>
                  <a:cubicBezTo>
                    <a:pt x="115" y="2"/>
                    <a:pt x="114" y="1"/>
                    <a:pt x="112" y="0"/>
                  </a:cubicBezTo>
                  <a:cubicBezTo>
                    <a:pt x="106" y="1"/>
                    <a:pt x="93" y="3"/>
                    <a:pt x="92" y="5"/>
                  </a:cubicBezTo>
                  <a:cubicBezTo>
                    <a:pt x="90" y="7"/>
                    <a:pt x="91" y="10"/>
                    <a:pt x="89" y="11"/>
                  </a:cubicBezTo>
                  <a:cubicBezTo>
                    <a:pt x="87" y="12"/>
                    <a:pt x="84" y="15"/>
                    <a:pt x="87" y="19"/>
                  </a:cubicBezTo>
                  <a:cubicBezTo>
                    <a:pt x="89" y="23"/>
                    <a:pt x="88" y="33"/>
                    <a:pt x="87" y="36"/>
                  </a:cubicBezTo>
                  <a:cubicBezTo>
                    <a:pt x="87" y="38"/>
                    <a:pt x="83" y="46"/>
                    <a:pt x="86" y="48"/>
                  </a:cubicBezTo>
                  <a:cubicBezTo>
                    <a:pt x="89" y="50"/>
                    <a:pt x="90" y="57"/>
                    <a:pt x="94" y="57"/>
                  </a:cubicBezTo>
                  <a:cubicBezTo>
                    <a:pt x="97" y="57"/>
                    <a:pt x="101" y="54"/>
                    <a:pt x="102" y="55"/>
                  </a:cubicBezTo>
                  <a:cubicBezTo>
                    <a:pt x="103" y="56"/>
                    <a:pt x="102" y="69"/>
                    <a:pt x="102" y="69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87" y="61"/>
                    <a:pt x="83" y="59"/>
                  </a:cubicBezTo>
                  <a:cubicBezTo>
                    <a:pt x="80" y="57"/>
                    <a:pt x="75" y="57"/>
                    <a:pt x="73" y="54"/>
                  </a:cubicBezTo>
                  <a:cubicBezTo>
                    <a:pt x="71" y="51"/>
                    <a:pt x="68" y="46"/>
                    <a:pt x="68" y="46"/>
                  </a:cubicBezTo>
                  <a:cubicBezTo>
                    <a:pt x="68" y="46"/>
                    <a:pt x="65" y="52"/>
                    <a:pt x="63" y="52"/>
                  </a:cubicBezTo>
                  <a:cubicBezTo>
                    <a:pt x="62" y="52"/>
                    <a:pt x="48" y="49"/>
                    <a:pt x="46" y="46"/>
                  </a:cubicBezTo>
                  <a:cubicBezTo>
                    <a:pt x="44" y="44"/>
                    <a:pt x="44" y="42"/>
                    <a:pt x="40" y="42"/>
                  </a:cubicBezTo>
                  <a:cubicBezTo>
                    <a:pt x="37" y="43"/>
                    <a:pt x="36" y="45"/>
                    <a:pt x="33" y="42"/>
                  </a:cubicBezTo>
                  <a:cubicBezTo>
                    <a:pt x="31" y="40"/>
                    <a:pt x="29" y="37"/>
                    <a:pt x="27" y="37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7" y="127"/>
                    <a:pt x="17" y="127"/>
                    <a:pt x="17" y="127"/>
                  </a:cubicBezTo>
                  <a:cubicBezTo>
                    <a:pt x="19" y="126"/>
                    <a:pt x="20" y="126"/>
                    <a:pt x="21" y="126"/>
                  </a:cubicBezTo>
                  <a:cubicBezTo>
                    <a:pt x="24" y="125"/>
                    <a:pt x="29" y="125"/>
                    <a:pt x="32" y="125"/>
                  </a:cubicBezTo>
                  <a:cubicBezTo>
                    <a:pt x="34" y="125"/>
                    <a:pt x="38" y="126"/>
                    <a:pt x="40" y="128"/>
                  </a:cubicBezTo>
                  <a:cubicBezTo>
                    <a:pt x="42" y="129"/>
                    <a:pt x="41" y="130"/>
                    <a:pt x="40" y="131"/>
                  </a:cubicBezTo>
                  <a:cubicBezTo>
                    <a:pt x="42" y="131"/>
                    <a:pt x="44" y="132"/>
                    <a:pt x="44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6" y="132"/>
                    <a:pt x="48" y="130"/>
                    <a:pt x="51" y="131"/>
                  </a:cubicBezTo>
                  <a:cubicBezTo>
                    <a:pt x="55" y="132"/>
                    <a:pt x="56" y="132"/>
                    <a:pt x="61" y="132"/>
                  </a:cubicBezTo>
                  <a:cubicBezTo>
                    <a:pt x="66" y="132"/>
                    <a:pt x="69" y="130"/>
                    <a:pt x="70" y="127"/>
                  </a:cubicBezTo>
                  <a:cubicBezTo>
                    <a:pt x="71" y="125"/>
                    <a:pt x="76" y="117"/>
                    <a:pt x="80" y="115"/>
                  </a:cubicBezTo>
                  <a:cubicBezTo>
                    <a:pt x="84" y="113"/>
                    <a:pt x="89" y="111"/>
                    <a:pt x="90" y="107"/>
                  </a:cubicBezTo>
                  <a:cubicBezTo>
                    <a:pt x="91" y="103"/>
                    <a:pt x="96" y="101"/>
                    <a:pt x="101" y="101"/>
                  </a:cubicBezTo>
                  <a:cubicBezTo>
                    <a:pt x="103" y="101"/>
                    <a:pt x="107" y="101"/>
                    <a:pt x="109" y="100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8" y="93"/>
                    <a:pt x="141" y="80"/>
                    <a:pt x="144" y="7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6" name="Freeform 826"/>
            <p:cNvSpPr>
              <a:spLocks/>
            </p:cNvSpPr>
            <p:nvPr/>
          </p:nvSpPr>
          <p:spPr bwMode="auto">
            <a:xfrm>
              <a:off x="1131888" y="5161558"/>
              <a:ext cx="312737" cy="315912"/>
            </a:xfrm>
            <a:custGeom>
              <a:avLst/>
              <a:gdLst/>
              <a:ahLst/>
              <a:cxnLst>
                <a:cxn ang="0">
                  <a:pos x="85" y="12"/>
                </a:cxn>
                <a:cxn ang="0">
                  <a:pos x="79" y="6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9" y="6"/>
                </a:cxn>
                <a:cxn ang="0">
                  <a:pos x="0" y="4"/>
                </a:cxn>
                <a:cxn ang="0">
                  <a:pos x="0" y="12"/>
                </a:cxn>
                <a:cxn ang="0">
                  <a:pos x="13" y="35"/>
                </a:cxn>
                <a:cxn ang="0">
                  <a:pos x="24" y="60"/>
                </a:cxn>
                <a:cxn ang="0">
                  <a:pos x="32" y="79"/>
                </a:cxn>
                <a:cxn ang="0">
                  <a:pos x="34" y="104"/>
                </a:cxn>
                <a:cxn ang="0">
                  <a:pos x="38" y="132"/>
                </a:cxn>
                <a:cxn ang="0">
                  <a:pos x="54" y="159"/>
                </a:cxn>
                <a:cxn ang="0">
                  <a:pos x="55" y="161"/>
                </a:cxn>
                <a:cxn ang="0">
                  <a:pos x="55" y="161"/>
                </a:cxn>
                <a:cxn ang="0">
                  <a:pos x="64" y="156"/>
                </a:cxn>
                <a:cxn ang="0">
                  <a:pos x="71" y="163"/>
                </a:cxn>
                <a:cxn ang="0">
                  <a:pos x="91" y="164"/>
                </a:cxn>
                <a:cxn ang="0">
                  <a:pos x="99" y="158"/>
                </a:cxn>
                <a:cxn ang="0">
                  <a:pos x="99" y="108"/>
                </a:cxn>
                <a:cxn ang="0">
                  <a:pos x="99" y="69"/>
                </a:cxn>
                <a:cxn ang="0">
                  <a:pos x="112" y="69"/>
                </a:cxn>
                <a:cxn ang="0">
                  <a:pos x="112" y="19"/>
                </a:cxn>
                <a:cxn ang="0">
                  <a:pos x="120" y="18"/>
                </a:cxn>
                <a:cxn ang="0">
                  <a:pos x="134" y="14"/>
                </a:cxn>
                <a:cxn ang="0">
                  <a:pos x="140" y="15"/>
                </a:cxn>
                <a:cxn ang="0">
                  <a:pos x="146" y="19"/>
                </a:cxn>
                <a:cxn ang="0">
                  <a:pos x="150" y="15"/>
                </a:cxn>
                <a:cxn ang="0">
                  <a:pos x="162" y="12"/>
                </a:cxn>
                <a:cxn ang="0">
                  <a:pos x="162" y="12"/>
                </a:cxn>
                <a:cxn ang="0">
                  <a:pos x="162" y="9"/>
                </a:cxn>
                <a:cxn ang="0">
                  <a:pos x="154" y="6"/>
                </a:cxn>
                <a:cxn ang="0">
                  <a:pos x="143" y="7"/>
                </a:cxn>
                <a:cxn ang="0">
                  <a:pos x="139" y="8"/>
                </a:cxn>
                <a:cxn ang="0">
                  <a:pos x="115" y="14"/>
                </a:cxn>
                <a:cxn ang="0">
                  <a:pos x="85" y="12"/>
                </a:cxn>
              </a:cxnLst>
              <a:rect l="0" t="0" r="r" b="b"/>
              <a:pathLst>
                <a:path w="164" h="165">
                  <a:moveTo>
                    <a:pt x="85" y="12"/>
                  </a:moveTo>
                  <a:cubicBezTo>
                    <a:pt x="83" y="12"/>
                    <a:pt x="79" y="6"/>
                    <a:pt x="79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0" y="0"/>
                    <a:pt x="17" y="1"/>
                  </a:cubicBezTo>
                  <a:cubicBezTo>
                    <a:pt x="14" y="1"/>
                    <a:pt x="11" y="6"/>
                    <a:pt x="9" y="6"/>
                  </a:cubicBezTo>
                  <a:cubicBezTo>
                    <a:pt x="7" y="6"/>
                    <a:pt x="3" y="5"/>
                    <a:pt x="0" y="4"/>
                  </a:cubicBezTo>
                  <a:cubicBezTo>
                    <a:pt x="0" y="8"/>
                    <a:pt x="0" y="11"/>
                    <a:pt x="0" y="12"/>
                  </a:cubicBezTo>
                  <a:cubicBezTo>
                    <a:pt x="0" y="15"/>
                    <a:pt x="11" y="29"/>
                    <a:pt x="13" y="35"/>
                  </a:cubicBezTo>
                  <a:cubicBezTo>
                    <a:pt x="15" y="40"/>
                    <a:pt x="20" y="54"/>
                    <a:pt x="24" y="60"/>
                  </a:cubicBezTo>
                  <a:cubicBezTo>
                    <a:pt x="27" y="65"/>
                    <a:pt x="33" y="76"/>
                    <a:pt x="32" y="79"/>
                  </a:cubicBezTo>
                  <a:cubicBezTo>
                    <a:pt x="31" y="81"/>
                    <a:pt x="32" y="98"/>
                    <a:pt x="34" y="104"/>
                  </a:cubicBezTo>
                  <a:cubicBezTo>
                    <a:pt x="36" y="110"/>
                    <a:pt x="37" y="124"/>
                    <a:pt x="38" y="132"/>
                  </a:cubicBezTo>
                  <a:cubicBezTo>
                    <a:pt x="40" y="140"/>
                    <a:pt x="47" y="150"/>
                    <a:pt x="54" y="159"/>
                  </a:cubicBezTo>
                  <a:cubicBezTo>
                    <a:pt x="54" y="160"/>
                    <a:pt x="55" y="161"/>
                    <a:pt x="55" y="161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8" y="158"/>
                    <a:pt x="62" y="155"/>
                    <a:pt x="64" y="156"/>
                  </a:cubicBezTo>
                  <a:cubicBezTo>
                    <a:pt x="67" y="158"/>
                    <a:pt x="69" y="162"/>
                    <a:pt x="71" y="163"/>
                  </a:cubicBezTo>
                  <a:cubicBezTo>
                    <a:pt x="73" y="164"/>
                    <a:pt x="89" y="165"/>
                    <a:pt x="91" y="164"/>
                  </a:cubicBezTo>
                  <a:cubicBezTo>
                    <a:pt x="93" y="162"/>
                    <a:pt x="99" y="158"/>
                    <a:pt x="99" y="158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99" y="69"/>
                    <a:pt x="99" y="69"/>
                    <a:pt x="99" y="69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2" y="19"/>
                    <a:pt x="116" y="20"/>
                    <a:pt x="120" y="18"/>
                  </a:cubicBezTo>
                  <a:cubicBezTo>
                    <a:pt x="124" y="16"/>
                    <a:pt x="131" y="15"/>
                    <a:pt x="134" y="14"/>
                  </a:cubicBezTo>
                  <a:cubicBezTo>
                    <a:pt x="137" y="13"/>
                    <a:pt x="136" y="11"/>
                    <a:pt x="140" y="15"/>
                  </a:cubicBezTo>
                  <a:cubicBezTo>
                    <a:pt x="144" y="19"/>
                    <a:pt x="144" y="22"/>
                    <a:pt x="146" y="19"/>
                  </a:cubicBezTo>
                  <a:cubicBezTo>
                    <a:pt x="148" y="17"/>
                    <a:pt x="147" y="15"/>
                    <a:pt x="150" y="15"/>
                  </a:cubicBezTo>
                  <a:cubicBezTo>
                    <a:pt x="153" y="15"/>
                    <a:pt x="160" y="14"/>
                    <a:pt x="162" y="12"/>
                  </a:cubicBezTo>
                  <a:cubicBezTo>
                    <a:pt x="162" y="12"/>
                    <a:pt x="162" y="12"/>
                    <a:pt x="162" y="12"/>
                  </a:cubicBezTo>
                  <a:cubicBezTo>
                    <a:pt x="163" y="11"/>
                    <a:pt x="164" y="10"/>
                    <a:pt x="162" y="9"/>
                  </a:cubicBezTo>
                  <a:cubicBezTo>
                    <a:pt x="160" y="7"/>
                    <a:pt x="156" y="6"/>
                    <a:pt x="154" y="6"/>
                  </a:cubicBezTo>
                  <a:cubicBezTo>
                    <a:pt x="151" y="6"/>
                    <a:pt x="146" y="6"/>
                    <a:pt x="143" y="7"/>
                  </a:cubicBezTo>
                  <a:cubicBezTo>
                    <a:pt x="142" y="7"/>
                    <a:pt x="141" y="7"/>
                    <a:pt x="139" y="8"/>
                  </a:cubicBezTo>
                  <a:cubicBezTo>
                    <a:pt x="133" y="10"/>
                    <a:pt x="119" y="14"/>
                    <a:pt x="115" y="14"/>
                  </a:cubicBezTo>
                  <a:cubicBezTo>
                    <a:pt x="109" y="13"/>
                    <a:pt x="87" y="12"/>
                    <a:pt x="85" y="1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7" name="Freeform 827"/>
            <p:cNvSpPr>
              <a:spLocks/>
            </p:cNvSpPr>
            <p:nvPr/>
          </p:nvSpPr>
          <p:spPr bwMode="auto">
            <a:xfrm>
              <a:off x="1141413" y="4597995"/>
              <a:ext cx="455612" cy="474663"/>
            </a:xfrm>
            <a:custGeom>
              <a:avLst/>
              <a:gdLst/>
              <a:ahLst/>
              <a:cxnLst>
                <a:cxn ang="0">
                  <a:pos x="232" y="28"/>
                </a:cxn>
                <a:cxn ang="0">
                  <a:pos x="218" y="10"/>
                </a:cxn>
                <a:cxn ang="0">
                  <a:pos x="206" y="9"/>
                </a:cxn>
                <a:cxn ang="0">
                  <a:pos x="186" y="1"/>
                </a:cxn>
                <a:cxn ang="0">
                  <a:pos x="165" y="0"/>
                </a:cxn>
                <a:cxn ang="0">
                  <a:pos x="150" y="4"/>
                </a:cxn>
                <a:cxn ang="0">
                  <a:pos x="132" y="4"/>
                </a:cxn>
                <a:cxn ang="0">
                  <a:pos x="101" y="10"/>
                </a:cxn>
                <a:cxn ang="0">
                  <a:pos x="78" y="14"/>
                </a:cxn>
                <a:cxn ang="0">
                  <a:pos x="78" y="24"/>
                </a:cxn>
                <a:cxn ang="0">
                  <a:pos x="63" y="70"/>
                </a:cxn>
                <a:cxn ang="0">
                  <a:pos x="47" y="119"/>
                </a:cxn>
                <a:cxn ang="0">
                  <a:pos x="26" y="128"/>
                </a:cxn>
                <a:cxn ang="0">
                  <a:pos x="11" y="131"/>
                </a:cxn>
                <a:cxn ang="0">
                  <a:pos x="4" y="146"/>
                </a:cxn>
                <a:cxn ang="0">
                  <a:pos x="1" y="153"/>
                </a:cxn>
                <a:cxn ang="0">
                  <a:pos x="1" y="154"/>
                </a:cxn>
                <a:cxn ang="0">
                  <a:pos x="45" y="148"/>
                </a:cxn>
                <a:cxn ang="0">
                  <a:pos x="68" y="178"/>
                </a:cxn>
                <a:cxn ang="0">
                  <a:pos x="90" y="162"/>
                </a:cxn>
                <a:cxn ang="0">
                  <a:pos x="101" y="167"/>
                </a:cxn>
                <a:cxn ang="0">
                  <a:pos x="117" y="172"/>
                </a:cxn>
                <a:cxn ang="0">
                  <a:pos x="118" y="193"/>
                </a:cxn>
                <a:cxn ang="0">
                  <a:pos x="123" y="217"/>
                </a:cxn>
                <a:cxn ang="0">
                  <a:pos x="142" y="214"/>
                </a:cxn>
                <a:cxn ang="0">
                  <a:pos x="150" y="219"/>
                </a:cxn>
                <a:cxn ang="0">
                  <a:pos x="163" y="223"/>
                </a:cxn>
                <a:cxn ang="0">
                  <a:pos x="185" y="223"/>
                </a:cxn>
                <a:cxn ang="0">
                  <a:pos x="200" y="236"/>
                </a:cxn>
                <a:cxn ang="0">
                  <a:pos x="219" y="246"/>
                </a:cxn>
                <a:cxn ang="0">
                  <a:pos x="211" y="234"/>
                </a:cxn>
                <a:cxn ang="0">
                  <a:pos x="204" y="213"/>
                </a:cxn>
                <a:cxn ang="0">
                  <a:pos x="206" y="188"/>
                </a:cxn>
                <a:cxn ang="0">
                  <a:pos x="229" y="177"/>
                </a:cxn>
                <a:cxn ang="0">
                  <a:pos x="223" y="169"/>
                </a:cxn>
                <a:cxn ang="0">
                  <a:pos x="214" y="157"/>
                </a:cxn>
                <a:cxn ang="0">
                  <a:pos x="210" y="137"/>
                </a:cxn>
                <a:cxn ang="0">
                  <a:pos x="211" y="117"/>
                </a:cxn>
                <a:cxn ang="0">
                  <a:pos x="209" y="107"/>
                </a:cxn>
                <a:cxn ang="0">
                  <a:pos x="210" y="98"/>
                </a:cxn>
                <a:cxn ang="0">
                  <a:pos x="216" y="86"/>
                </a:cxn>
                <a:cxn ang="0">
                  <a:pos x="226" y="55"/>
                </a:cxn>
                <a:cxn ang="0">
                  <a:pos x="235" y="39"/>
                </a:cxn>
              </a:cxnLst>
              <a:rect l="0" t="0" r="r" b="b"/>
              <a:pathLst>
                <a:path w="239" h="249">
                  <a:moveTo>
                    <a:pt x="235" y="39"/>
                  </a:moveTo>
                  <a:cubicBezTo>
                    <a:pt x="232" y="37"/>
                    <a:pt x="232" y="32"/>
                    <a:pt x="232" y="28"/>
                  </a:cubicBezTo>
                  <a:cubicBezTo>
                    <a:pt x="232" y="27"/>
                    <a:pt x="232" y="25"/>
                    <a:pt x="232" y="24"/>
                  </a:cubicBezTo>
                  <a:cubicBezTo>
                    <a:pt x="228" y="19"/>
                    <a:pt x="220" y="10"/>
                    <a:pt x="218" y="10"/>
                  </a:cubicBezTo>
                  <a:cubicBezTo>
                    <a:pt x="214" y="10"/>
                    <a:pt x="215" y="13"/>
                    <a:pt x="212" y="13"/>
                  </a:cubicBezTo>
                  <a:cubicBezTo>
                    <a:pt x="209" y="13"/>
                    <a:pt x="207" y="9"/>
                    <a:pt x="206" y="9"/>
                  </a:cubicBezTo>
                  <a:cubicBezTo>
                    <a:pt x="204" y="9"/>
                    <a:pt x="203" y="14"/>
                    <a:pt x="201" y="14"/>
                  </a:cubicBezTo>
                  <a:cubicBezTo>
                    <a:pt x="199" y="14"/>
                    <a:pt x="190" y="1"/>
                    <a:pt x="186" y="1"/>
                  </a:cubicBezTo>
                  <a:cubicBezTo>
                    <a:pt x="186" y="1"/>
                    <a:pt x="180" y="4"/>
                    <a:pt x="178" y="4"/>
                  </a:cubicBezTo>
                  <a:cubicBezTo>
                    <a:pt x="176" y="4"/>
                    <a:pt x="168" y="0"/>
                    <a:pt x="165" y="0"/>
                  </a:cubicBezTo>
                  <a:cubicBezTo>
                    <a:pt x="162" y="1"/>
                    <a:pt x="160" y="5"/>
                    <a:pt x="157" y="5"/>
                  </a:cubicBezTo>
                  <a:cubicBezTo>
                    <a:pt x="154" y="5"/>
                    <a:pt x="153" y="3"/>
                    <a:pt x="150" y="4"/>
                  </a:cubicBezTo>
                  <a:cubicBezTo>
                    <a:pt x="148" y="5"/>
                    <a:pt x="140" y="6"/>
                    <a:pt x="137" y="6"/>
                  </a:cubicBezTo>
                  <a:cubicBezTo>
                    <a:pt x="134" y="7"/>
                    <a:pt x="134" y="3"/>
                    <a:pt x="132" y="4"/>
                  </a:cubicBezTo>
                  <a:cubicBezTo>
                    <a:pt x="129" y="5"/>
                    <a:pt x="130" y="15"/>
                    <a:pt x="126" y="16"/>
                  </a:cubicBezTo>
                  <a:cubicBezTo>
                    <a:pt x="121" y="16"/>
                    <a:pt x="106" y="15"/>
                    <a:pt x="101" y="10"/>
                  </a:cubicBezTo>
                  <a:cubicBezTo>
                    <a:pt x="97" y="6"/>
                    <a:pt x="92" y="1"/>
                    <a:pt x="88" y="3"/>
                  </a:cubicBezTo>
                  <a:cubicBezTo>
                    <a:pt x="85" y="4"/>
                    <a:pt x="78" y="11"/>
                    <a:pt x="78" y="14"/>
                  </a:cubicBezTo>
                  <a:cubicBezTo>
                    <a:pt x="78" y="16"/>
                    <a:pt x="79" y="21"/>
                    <a:pt x="79" y="24"/>
                  </a:cubicBezTo>
                  <a:cubicBezTo>
                    <a:pt x="79" y="24"/>
                    <a:pt x="79" y="24"/>
                    <a:pt x="78" y="24"/>
                  </a:cubicBezTo>
                  <a:cubicBezTo>
                    <a:pt x="78" y="28"/>
                    <a:pt x="73" y="36"/>
                    <a:pt x="72" y="41"/>
                  </a:cubicBezTo>
                  <a:cubicBezTo>
                    <a:pt x="71" y="46"/>
                    <a:pt x="66" y="66"/>
                    <a:pt x="63" y="70"/>
                  </a:cubicBezTo>
                  <a:cubicBezTo>
                    <a:pt x="60" y="74"/>
                    <a:pt x="47" y="92"/>
                    <a:pt x="47" y="96"/>
                  </a:cubicBezTo>
                  <a:cubicBezTo>
                    <a:pt x="47" y="99"/>
                    <a:pt x="47" y="115"/>
                    <a:pt x="47" y="119"/>
                  </a:cubicBezTo>
                  <a:cubicBezTo>
                    <a:pt x="47" y="122"/>
                    <a:pt x="29" y="132"/>
                    <a:pt x="27" y="134"/>
                  </a:cubicBezTo>
                  <a:cubicBezTo>
                    <a:pt x="25" y="135"/>
                    <a:pt x="29" y="127"/>
                    <a:pt x="26" y="128"/>
                  </a:cubicBezTo>
                  <a:cubicBezTo>
                    <a:pt x="22" y="129"/>
                    <a:pt x="17" y="136"/>
                    <a:pt x="15" y="135"/>
                  </a:cubicBezTo>
                  <a:cubicBezTo>
                    <a:pt x="13" y="134"/>
                    <a:pt x="12" y="132"/>
                    <a:pt x="11" y="131"/>
                  </a:cubicBezTo>
                  <a:cubicBezTo>
                    <a:pt x="9" y="133"/>
                    <a:pt x="4" y="139"/>
                    <a:pt x="4" y="140"/>
                  </a:cubicBezTo>
                  <a:cubicBezTo>
                    <a:pt x="4" y="142"/>
                    <a:pt x="5" y="145"/>
                    <a:pt x="4" y="146"/>
                  </a:cubicBezTo>
                  <a:cubicBezTo>
                    <a:pt x="3" y="147"/>
                    <a:pt x="2" y="147"/>
                    <a:pt x="0" y="147"/>
                  </a:cubicBezTo>
                  <a:cubicBezTo>
                    <a:pt x="0" y="149"/>
                    <a:pt x="0" y="151"/>
                    <a:pt x="1" y="153"/>
                  </a:cubicBezTo>
                  <a:cubicBezTo>
                    <a:pt x="1" y="153"/>
                    <a:pt x="1" y="154"/>
                    <a:pt x="1" y="154"/>
                  </a:cubicBezTo>
                  <a:cubicBezTo>
                    <a:pt x="1" y="154"/>
                    <a:pt x="1" y="154"/>
                    <a:pt x="1" y="154"/>
                  </a:cubicBezTo>
                  <a:cubicBezTo>
                    <a:pt x="5" y="151"/>
                    <a:pt x="11" y="148"/>
                    <a:pt x="11" y="148"/>
                  </a:cubicBezTo>
                  <a:cubicBezTo>
                    <a:pt x="11" y="148"/>
                    <a:pt x="43" y="148"/>
                    <a:pt x="45" y="148"/>
                  </a:cubicBezTo>
                  <a:cubicBezTo>
                    <a:pt x="47" y="148"/>
                    <a:pt x="52" y="149"/>
                    <a:pt x="53" y="155"/>
                  </a:cubicBezTo>
                  <a:cubicBezTo>
                    <a:pt x="54" y="160"/>
                    <a:pt x="64" y="177"/>
                    <a:pt x="68" y="178"/>
                  </a:cubicBezTo>
                  <a:cubicBezTo>
                    <a:pt x="72" y="179"/>
                    <a:pt x="86" y="176"/>
                    <a:pt x="87" y="175"/>
                  </a:cubicBezTo>
                  <a:cubicBezTo>
                    <a:pt x="87" y="173"/>
                    <a:pt x="90" y="162"/>
                    <a:pt x="90" y="162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101" y="167"/>
                    <a:pt x="101" y="167"/>
                    <a:pt x="101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9"/>
                    <a:pt x="117" y="172"/>
                  </a:cubicBezTo>
                  <a:cubicBezTo>
                    <a:pt x="117" y="175"/>
                    <a:pt x="119" y="178"/>
                    <a:pt x="120" y="182"/>
                  </a:cubicBezTo>
                  <a:cubicBezTo>
                    <a:pt x="121" y="186"/>
                    <a:pt x="120" y="186"/>
                    <a:pt x="118" y="193"/>
                  </a:cubicBezTo>
                  <a:cubicBezTo>
                    <a:pt x="116" y="199"/>
                    <a:pt x="122" y="202"/>
                    <a:pt x="123" y="207"/>
                  </a:cubicBezTo>
                  <a:cubicBezTo>
                    <a:pt x="123" y="211"/>
                    <a:pt x="122" y="214"/>
                    <a:pt x="123" y="217"/>
                  </a:cubicBezTo>
                  <a:cubicBezTo>
                    <a:pt x="123" y="220"/>
                    <a:pt x="126" y="217"/>
                    <a:pt x="129" y="217"/>
                  </a:cubicBezTo>
                  <a:cubicBezTo>
                    <a:pt x="133" y="217"/>
                    <a:pt x="139" y="214"/>
                    <a:pt x="142" y="214"/>
                  </a:cubicBezTo>
                  <a:cubicBezTo>
                    <a:pt x="143" y="214"/>
                    <a:pt x="143" y="214"/>
                    <a:pt x="144" y="214"/>
                  </a:cubicBezTo>
                  <a:cubicBezTo>
                    <a:pt x="146" y="214"/>
                    <a:pt x="148" y="217"/>
                    <a:pt x="150" y="219"/>
                  </a:cubicBezTo>
                  <a:cubicBezTo>
                    <a:pt x="153" y="222"/>
                    <a:pt x="154" y="220"/>
                    <a:pt x="157" y="219"/>
                  </a:cubicBezTo>
                  <a:cubicBezTo>
                    <a:pt x="161" y="219"/>
                    <a:pt x="161" y="221"/>
                    <a:pt x="163" y="223"/>
                  </a:cubicBezTo>
                  <a:cubicBezTo>
                    <a:pt x="165" y="226"/>
                    <a:pt x="179" y="229"/>
                    <a:pt x="180" y="229"/>
                  </a:cubicBezTo>
                  <a:cubicBezTo>
                    <a:pt x="182" y="229"/>
                    <a:pt x="185" y="223"/>
                    <a:pt x="185" y="223"/>
                  </a:cubicBezTo>
                  <a:cubicBezTo>
                    <a:pt x="185" y="223"/>
                    <a:pt x="188" y="228"/>
                    <a:pt x="190" y="231"/>
                  </a:cubicBezTo>
                  <a:cubicBezTo>
                    <a:pt x="192" y="234"/>
                    <a:pt x="197" y="234"/>
                    <a:pt x="200" y="236"/>
                  </a:cubicBezTo>
                  <a:cubicBezTo>
                    <a:pt x="204" y="238"/>
                    <a:pt x="208" y="249"/>
                    <a:pt x="208" y="249"/>
                  </a:cubicBezTo>
                  <a:cubicBezTo>
                    <a:pt x="219" y="246"/>
                    <a:pt x="219" y="246"/>
                    <a:pt x="219" y="246"/>
                  </a:cubicBezTo>
                  <a:cubicBezTo>
                    <a:pt x="219" y="246"/>
                    <a:pt x="220" y="233"/>
                    <a:pt x="219" y="232"/>
                  </a:cubicBezTo>
                  <a:cubicBezTo>
                    <a:pt x="218" y="231"/>
                    <a:pt x="214" y="234"/>
                    <a:pt x="211" y="234"/>
                  </a:cubicBezTo>
                  <a:cubicBezTo>
                    <a:pt x="207" y="234"/>
                    <a:pt x="206" y="227"/>
                    <a:pt x="203" y="225"/>
                  </a:cubicBezTo>
                  <a:cubicBezTo>
                    <a:pt x="200" y="223"/>
                    <a:pt x="204" y="215"/>
                    <a:pt x="204" y="213"/>
                  </a:cubicBezTo>
                  <a:cubicBezTo>
                    <a:pt x="205" y="210"/>
                    <a:pt x="206" y="200"/>
                    <a:pt x="204" y="196"/>
                  </a:cubicBezTo>
                  <a:cubicBezTo>
                    <a:pt x="201" y="192"/>
                    <a:pt x="204" y="189"/>
                    <a:pt x="206" y="188"/>
                  </a:cubicBezTo>
                  <a:cubicBezTo>
                    <a:pt x="208" y="187"/>
                    <a:pt x="207" y="184"/>
                    <a:pt x="209" y="182"/>
                  </a:cubicBezTo>
                  <a:cubicBezTo>
                    <a:pt x="210" y="180"/>
                    <a:pt x="223" y="178"/>
                    <a:pt x="229" y="177"/>
                  </a:cubicBezTo>
                  <a:cubicBezTo>
                    <a:pt x="228" y="177"/>
                    <a:pt x="228" y="177"/>
                    <a:pt x="228" y="177"/>
                  </a:cubicBezTo>
                  <a:cubicBezTo>
                    <a:pt x="224" y="174"/>
                    <a:pt x="224" y="172"/>
                    <a:pt x="223" y="169"/>
                  </a:cubicBezTo>
                  <a:cubicBezTo>
                    <a:pt x="223" y="167"/>
                    <a:pt x="223" y="167"/>
                    <a:pt x="221" y="165"/>
                  </a:cubicBezTo>
                  <a:cubicBezTo>
                    <a:pt x="220" y="164"/>
                    <a:pt x="215" y="160"/>
                    <a:pt x="214" y="157"/>
                  </a:cubicBezTo>
                  <a:cubicBezTo>
                    <a:pt x="213" y="154"/>
                    <a:pt x="214" y="146"/>
                    <a:pt x="213" y="144"/>
                  </a:cubicBezTo>
                  <a:cubicBezTo>
                    <a:pt x="212" y="141"/>
                    <a:pt x="210" y="141"/>
                    <a:pt x="210" y="137"/>
                  </a:cubicBezTo>
                  <a:cubicBezTo>
                    <a:pt x="210" y="133"/>
                    <a:pt x="209" y="114"/>
                    <a:pt x="211" y="117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2"/>
                    <a:pt x="209" y="108"/>
                    <a:pt x="209" y="107"/>
                  </a:cubicBezTo>
                  <a:cubicBezTo>
                    <a:pt x="209" y="106"/>
                    <a:pt x="209" y="106"/>
                    <a:pt x="209" y="105"/>
                  </a:cubicBezTo>
                  <a:cubicBezTo>
                    <a:pt x="209" y="103"/>
                    <a:pt x="210" y="101"/>
                    <a:pt x="210" y="98"/>
                  </a:cubicBezTo>
                  <a:cubicBezTo>
                    <a:pt x="211" y="95"/>
                    <a:pt x="214" y="89"/>
                    <a:pt x="216" y="87"/>
                  </a:cubicBezTo>
                  <a:cubicBezTo>
                    <a:pt x="216" y="87"/>
                    <a:pt x="216" y="87"/>
                    <a:pt x="216" y="86"/>
                  </a:cubicBezTo>
                  <a:cubicBezTo>
                    <a:pt x="218" y="85"/>
                    <a:pt x="218" y="74"/>
                    <a:pt x="218" y="70"/>
                  </a:cubicBezTo>
                  <a:cubicBezTo>
                    <a:pt x="218" y="65"/>
                    <a:pt x="223" y="56"/>
                    <a:pt x="226" y="55"/>
                  </a:cubicBezTo>
                  <a:cubicBezTo>
                    <a:pt x="229" y="54"/>
                    <a:pt x="235" y="45"/>
                    <a:pt x="237" y="43"/>
                  </a:cubicBezTo>
                  <a:cubicBezTo>
                    <a:pt x="239" y="42"/>
                    <a:pt x="237" y="41"/>
                    <a:pt x="235" y="3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8" name="Freeform 828"/>
            <p:cNvSpPr>
              <a:spLocks/>
            </p:cNvSpPr>
            <p:nvPr/>
          </p:nvSpPr>
          <p:spPr bwMode="auto">
            <a:xfrm>
              <a:off x="1131888" y="4880570"/>
              <a:ext cx="284162" cy="307975"/>
            </a:xfrm>
            <a:custGeom>
              <a:avLst/>
              <a:gdLst/>
              <a:ahLst/>
              <a:cxnLst>
                <a:cxn ang="0">
                  <a:pos x="134" y="69"/>
                </a:cxn>
                <a:cxn ang="0">
                  <a:pos x="128" y="69"/>
                </a:cxn>
                <a:cxn ang="0">
                  <a:pos x="128" y="59"/>
                </a:cxn>
                <a:cxn ang="0">
                  <a:pos x="123" y="45"/>
                </a:cxn>
                <a:cxn ang="0">
                  <a:pos x="125" y="34"/>
                </a:cxn>
                <a:cxn ang="0">
                  <a:pos x="122" y="24"/>
                </a:cxn>
                <a:cxn ang="0">
                  <a:pos x="122" y="19"/>
                </a:cxn>
                <a:cxn ang="0">
                  <a:pos x="106" y="19"/>
                </a:cxn>
                <a:cxn ang="0">
                  <a:pos x="106" y="13"/>
                </a:cxn>
                <a:cxn ang="0">
                  <a:pos x="95" y="14"/>
                </a:cxn>
                <a:cxn ang="0">
                  <a:pos x="92" y="27"/>
                </a:cxn>
                <a:cxn ang="0">
                  <a:pos x="73" y="30"/>
                </a:cxn>
                <a:cxn ang="0">
                  <a:pos x="58" y="7"/>
                </a:cxn>
                <a:cxn ang="0">
                  <a:pos x="50" y="0"/>
                </a:cxn>
                <a:cxn ang="0">
                  <a:pos x="16" y="0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18" y="30"/>
                </a:cxn>
                <a:cxn ang="0">
                  <a:pos x="18" y="39"/>
                </a:cxn>
                <a:cxn ang="0">
                  <a:pos x="17" y="50"/>
                </a:cxn>
                <a:cxn ang="0">
                  <a:pos x="25" y="76"/>
                </a:cxn>
                <a:cxn ang="0">
                  <a:pos x="16" y="92"/>
                </a:cxn>
                <a:cxn ang="0">
                  <a:pos x="10" y="100"/>
                </a:cxn>
                <a:cxn ang="0">
                  <a:pos x="1" y="132"/>
                </a:cxn>
                <a:cxn ang="0">
                  <a:pos x="0" y="152"/>
                </a:cxn>
                <a:cxn ang="0">
                  <a:pos x="9" y="154"/>
                </a:cxn>
                <a:cxn ang="0">
                  <a:pos x="17" y="149"/>
                </a:cxn>
                <a:cxn ang="0">
                  <a:pos x="25" y="154"/>
                </a:cxn>
                <a:cxn ang="0">
                  <a:pos x="79" y="154"/>
                </a:cxn>
                <a:cxn ang="0">
                  <a:pos x="85" y="160"/>
                </a:cxn>
                <a:cxn ang="0">
                  <a:pos x="115" y="162"/>
                </a:cxn>
                <a:cxn ang="0">
                  <a:pos x="139" y="156"/>
                </a:cxn>
                <a:cxn ang="0">
                  <a:pos x="122" y="139"/>
                </a:cxn>
                <a:cxn ang="0">
                  <a:pos x="122" y="94"/>
                </a:cxn>
                <a:cxn ang="0">
                  <a:pos x="149" y="94"/>
                </a:cxn>
                <a:cxn ang="0">
                  <a:pos x="149" y="66"/>
                </a:cxn>
                <a:cxn ang="0">
                  <a:pos x="147" y="66"/>
                </a:cxn>
                <a:cxn ang="0">
                  <a:pos x="134" y="69"/>
                </a:cxn>
              </a:cxnLst>
              <a:rect l="0" t="0" r="r" b="b"/>
              <a:pathLst>
                <a:path w="149" h="162">
                  <a:moveTo>
                    <a:pt x="134" y="69"/>
                  </a:moveTo>
                  <a:cubicBezTo>
                    <a:pt x="131" y="69"/>
                    <a:pt x="128" y="72"/>
                    <a:pt x="128" y="69"/>
                  </a:cubicBezTo>
                  <a:cubicBezTo>
                    <a:pt x="127" y="66"/>
                    <a:pt x="128" y="63"/>
                    <a:pt x="128" y="59"/>
                  </a:cubicBezTo>
                  <a:cubicBezTo>
                    <a:pt x="127" y="54"/>
                    <a:pt x="121" y="51"/>
                    <a:pt x="123" y="45"/>
                  </a:cubicBezTo>
                  <a:cubicBezTo>
                    <a:pt x="125" y="38"/>
                    <a:pt x="126" y="38"/>
                    <a:pt x="125" y="34"/>
                  </a:cubicBezTo>
                  <a:cubicBezTo>
                    <a:pt x="124" y="30"/>
                    <a:pt x="122" y="27"/>
                    <a:pt x="122" y="24"/>
                  </a:cubicBezTo>
                  <a:cubicBezTo>
                    <a:pt x="122" y="21"/>
                    <a:pt x="122" y="19"/>
                    <a:pt x="122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3"/>
                    <a:pt x="106" y="13"/>
                    <a:pt x="106" y="13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4"/>
                    <a:pt x="92" y="25"/>
                    <a:pt x="92" y="27"/>
                  </a:cubicBezTo>
                  <a:cubicBezTo>
                    <a:pt x="91" y="28"/>
                    <a:pt x="77" y="31"/>
                    <a:pt x="73" y="30"/>
                  </a:cubicBezTo>
                  <a:cubicBezTo>
                    <a:pt x="69" y="29"/>
                    <a:pt x="59" y="12"/>
                    <a:pt x="58" y="7"/>
                  </a:cubicBezTo>
                  <a:cubicBezTo>
                    <a:pt x="57" y="1"/>
                    <a:pt x="52" y="0"/>
                    <a:pt x="50" y="0"/>
                  </a:cubicBezTo>
                  <a:cubicBezTo>
                    <a:pt x="48" y="0"/>
                    <a:pt x="16" y="0"/>
                    <a:pt x="16" y="0"/>
                  </a:cubicBezTo>
                  <a:cubicBezTo>
                    <a:pt x="16" y="0"/>
                    <a:pt x="10" y="3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9" y="13"/>
                    <a:pt x="16" y="26"/>
                    <a:pt x="18" y="30"/>
                  </a:cubicBezTo>
                  <a:cubicBezTo>
                    <a:pt x="19" y="35"/>
                    <a:pt x="19" y="37"/>
                    <a:pt x="18" y="39"/>
                  </a:cubicBezTo>
                  <a:cubicBezTo>
                    <a:pt x="16" y="42"/>
                    <a:pt x="12" y="40"/>
                    <a:pt x="17" y="50"/>
                  </a:cubicBezTo>
                  <a:cubicBezTo>
                    <a:pt x="23" y="60"/>
                    <a:pt x="27" y="68"/>
                    <a:pt x="25" y="76"/>
                  </a:cubicBezTo>
                  <a:cubicBezTo>
                    <a:pt x="23" y="85"/>
                    <a:pt x="18" y="89"/>
                    <a:pt x="16" y="92"/>
                  </a:cubicBezTo>
                  <a:cubicBezTo>
                    <a:pt x="13" y="95"/>
                    <a:pt x="12" y="98"/>
                    <a:pt x="10" y="100"/>
                  </a:cubicBezTo>
                  <a:cubicBezTo>
                    <a:pt x="8" y="102"/>
                    <a:pt x="4" y="127"/>
                    <a:pt x="1" y="132"/>
                  </a:cubicBezTo>
                  <a:cubicBezTo>
                    <a:pt x="0" y="135"/>
                    <a:pt x="0" y="145"/>
                    <a:pt x="0" y="152"/>
                  </a:cubicBezTo>
                  <a:cubicBezTo>
                    <a:pt x="3" y="153"/>
                    <a:pt x="7" y="154"/>
                    <a:pt x="9" y="154"/>
                  </a:cubicBezTo>
                  <a:cubicBezTo>
                    <a:pt x="11" y="154"/>
                    <a:pt x="14" y="149"/>
                    <a:pt x="17" y="149"/>
                  </a:cubicBezTo>
                  <a:cubicBezTo>
                    <a:pt x="20" y="148"/>
                    <a:pt x="25" y="154"/>
                    <a:pt x="25" y="154"/>
                  </a:cubicBezTo>
                  <a:cubicBezTo>
                    <a:pt x="79" y="154"/>
                    <a:pt x="79" y="154"/>
                    <a:pt x="79" y="154"/>
                  </a:cubicBezTo>
                  <a:cubicBezTo>
                    <a:pt x="79" y="154"/>
                    <a:pt x="83" y="160"/>
                    <a:pt x="85" y="160"/>
                  </a:cubicBezTo>
                  <a:cubicBezTo>
                    <a:pt x="87" y="160"/>
                    <a:pt x="109" y="161"/>
                    <a:pt x="115" y="162"/>
                  </a:cubicBezTo>
                  <a:cubicBezTo>
                    <a:pt x="119" y="162"/>
                    <a:pt x="133" y="158"/>
                    <a:pt x="139" y="156"/>
                  </a:cubicBezTo>
                  <a:cubicBezTo>
                    <a:pt x="122" y="139"/>
                    <a:pt x="122" y="139"/>
                    <a:pt x="122" y="139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49" y="94"/>
                    <a:pt x="149" y="94"/>
                    <a:pt x="149" y="94"/>
                  </a:cubicBezTo>
                  <a:cubicBezTo>
                    <a:pt x="149" y="66"/>
                    <a:pt x="149" y="66"/>
                    <a:pt x="149" y="66"/>
                  </a:cubicBezTo>
                  <a:cubicBezTo>
                    <a:pt x="148" y="66"/>
                    <a:pt x="148" y="66"/>
                    <a:pt x="147" y="66"/>
                  </a:cubicBezTo>
                  <a:cubicBezTo>
                    <a:pt x="144" y="66"/>
                    <a:pt x="138" y="69"/>
                    <a:pt x="134" y="6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9" name="Freeform 829"/>
            <p:cNvSpPr>
              <a:spLocks/>
            </p:cNvSpPr>
            <p:nvPr/>
          </p:nvSpPr>
          <p:spPr bwMode="auto">
            <a:xfrm>
              <a:off x="1320800" y="5183783"/>
              <a:ext cx="220663" cy="236537"/>
            </a:xfrm>
            <a:custGeom>
              <a:avLst/>
              <a:gdLst/>
              <a:ahLst/>
              <a:cxnLst>
                <a:cxn ang="0">
                  <a:pos x="63" y="1"/>
                </a:cxn>
                <a:cxn ang="0">
                  <a:pos x="63" y="1"/>
                </a:cxn>
                <a:cxn ang="0">
                  <a:pos x="51" y="4"/>
                </a:cxn>
                <a:cxn ang="0">
                  <a:pos x="47" y="8"/>
                </a:cxn>
                <a:cxn ang="0">
                  <a:pos x="41" y="4"/>
                </a:cxn>
                <a:cxn ang="0">
                  <a:pos x="35" y="3"/>
                </a:cxn>
                <a:cxn ang="0">
                  <a:pos x="21" y="7"/>
                </a:cxn>
                <a:cxn ang="0">
                  <a:pos x="13" y="8"/>
                </a:cxn>
                <a:cxn ang="0">
                  <a:pos x="13" y="58"/>
                </a:cxn>
                <a:cxn ang="0">
                  <a:pos x="0" y="58"/>
                </a:cxn>
                <a:cxn ang="0">
                  <a:pos x="0" y="97"/>
                </a:cxn>
                <a:cxn ang="0">
                  <a:pos x="10" y="112"/>
                </a:cxn>
                <a:cxn ang="0">
                  <a:pos x="8" y="121"/>
                </a:cxn>
                <a:cxn ang="0">
                  <a:pos x="17" y="124"/>
                </a:cxn>
                <a:cxn ang="0">
                  <a:pos x="31" y="113"/>
                </a:cxn>
                <a:cxn ang="0">
                  <a:pos x="40" y="103"/>
                </a:cxn>
                <a:cxn ang="0">
                  <a:pos x="51" y="107"/>
                </a:cxn>
                <a:cxn ang="0">
                  <a:pos x="66" y="109"/>
                </a:cxn>
                <a:cxn ang="0">
                  <a:pos x="74" y="96"/>
                </a:cxn>
                <a:cxn ang="0">
                  <a:pos x="81" y="94"/>
                </a:cxn>
                <a:cxn ang="0">
                  <a:pos x="89" y="81"/>
                </a:cxn>
                <a:cxn ang="0">
                  <a:pos x="99" y="74"/>
                </a:cxn>
                <a:cxn ang="0">
                  <a:pos x="106" y="67"/>
                </a:cxn>
                <a:cxn ang="0">
                  <a:pos x="114" y="62"/>
                </a:cxn>
                <a:cxn ang="0">
                  <a:pos x="116" y="61"/>
                </a:cxn>
                <a:cxn ang="0">
                  <a:pos x="116" y="60"/>
                </a:cxn>
                <a:cxn ang="0">
                  <a:pos x="110" y="53"/>
                </a:cxn>
                <a:cxn ang="0">
                  <a:pos x="102" y="53"/>
                </a:cxn>
                <a:cxn ang="0">
                  <a:pos x="97" y="43"/>
                </a:cxn>
                <a:cxn ang="0">
                  <a:pos x="98" y="38"/>
                </a:cxn>
                <a:cxn ang="0">
                  <a:pos x="92" y="34"/>
                </a:cxn>
                <a:cxn ang="0">
                  <a:pos x="92" y="31"/>
                </a:cxn>
                <a:cxn ang="0">
                  <a:pos x="80" y="23"/>
                </a:cxn>
                <a:cxn ang="0">
                  <a:pos x="75" y="15"/>
                </a:cxn>
                <a:cxn ang="0">
                  <a:pos x="67" y="3"/>
                </a:cxn>
                <a:cxn ang="0">
                  <a:pos x="67" y="3"/>
                </a:cxn>
                <a:cxn ang="0">
                  <a:pos x="67" y="3"/>
                </a:cxn>
                <a:cxn ang="0">
                  <a:pos x="63" y="1"/>
                </a:cxn>
              </a:cxnLst>
              <a:rect l="0" t="0" r="r" b="b"/>
              <a:pathLst>
                <a:path w="116" h="124">
                  <a:moveTo>
                    <a:pt x="63" y="1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1" y="3"/>
                    <a:pt x="54" y="4"/>
                    <a:pt x="51" y="4"/>
                  </a:cubicBezTo>
                  <a:cubicBezTo>
                    <a:pt x="48" y="4"/>
                    <a:pt x="49" y="6"/>
                    <a:pt x="47" y="8"/>
                  </a:cubicBezTo>
                  <a:cubicBezTo>
                    <a:pt x="45" y="11"/>
                    <a:pt x="45" y="8"/>
                    <a:pt x="41" y="4"/>
                  </a:cubicBezTo>
                  <a:cubicBezTo>
                    <a:pt x="37" y="0"/>
                    <a:pt x="38" y="2"/>
                    <a:pt x="35" y="3"/>
                  </a:cubicBezTo>
                  <a:cubicBezTo>
                    <a:pt x="32" y="4"/>
                    <a:pt x="25" y="5"/>
                    <a:pt x="21" y="7"/>
                  </a:cubicBezTo>
                  <a:cubicBezTo>
                    <a:pt x="17" y="9"/>
                    <a:pt x="13" y="8"/>
                    <a:pt x="13" y="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5" y="99"/>
                    <a:pt x="10" y="108"/>
                    <a:pt x="10" y="112"/>
                  </a:cubicBezTo>
                  <a:cubicBezTo>
                    <a:pt x="11" y="116"/>
                    <a:pt x="9" y="120"/>
                    <a:pt x="8" y="121"/>
                  </a:cubicBezTo>
                  <a:cubicBezTo>
                    <a:pt x="7" y="123"/>
                    <a:pt x="13" y="124"/>
                    <a:pt x="17" y="124"/>
                  </a:cubicBezTo>
                  <a:cubicBezTo>
                    <a:pt x="21" y="124"/>
                    <a:pt x="28" y="114"/>
                    <a:pt x="31" y="113"/>
                  </a:cubicBezTo>
                  <a:cubicBezTo>
                    <a:pt x="34" y="112"/>
                    <a:pt x="36" y="102"/>
                    <a:pt x="40" y="103"/>
                  </a:cubicBezTo>
                  <a:cubicBezTo>
                    <a:pt x="43" y="103"/>
                    <a:pt x="47" y="104"/>
                    <a:pt x="51" y="107"/>
                  </a:cubicBezTo>
                  <a:cubicBezTo>
                    <a:pt x="54" y="110"/>
                    <a:pt x="61" y="109"/>
                    <a:pt x="66" y="109"/>
                  </a:cubicBezTo>
                  <a:cubicBezTo>
                    <a:pt x="71" y="108"/>
                    <a:pt x="72" y="98"/>
                    <a:pt x="74" y="96"/>
                  </a:cubicBezTo>
                  <a:cubicBezTo>
                    <a:pt x="75" y="93"/>
                    <a:pt x="77" y="95"/>
                    <a:pt x="81" y="94"/>
                  </a:cubicBezTo>
                  <a:cubicBezTo>
                    <a:pt x="85" y="93"/>
                    <a:pt x="88" y="83"/>
                    <a:pt x="89" y="81"/>
                  </a:cubicBezTo>
                  <a:cubicBezTo>
                    <a:pt x="90" y="80"/>
                    <a:pt x="97" y="77"/>
                    <a:pt x="99" y="74"/>
                  </a:cubicBezTo>
                  <a:cubicBezTo>
                    <a:pt x="101" y="70"/>
                    <a:pt x="104" y="67"/>
                    <a:pt x="106" y="67"/>
                  </a:cubicBezTo>
                  <a:cubicBezTo>
                    <a:pt x="109" y="67"/>
                    <a:pt x="112" y="65"/>
                    <a:pt x="114" y="62"/>
                  </a:cubicBezTo>
                  <a:cubicBezTo>
                    <a:pt x="115" y="61"/>
                    <a:pt x="115" y="61"/>
                    <a:pt x="116" y="61"/>
                  </a:cubicBezTo>
                  <a:cubicBezTo>
                    <a:pt x="116" y="60"/>
                    <a:pt x="116" y="60"/>
                    <a:pt x="116" y="60"/>
                  </a:cubicBezTo>
                  <a:cubicBezTo>
                    <a:pt x="115" y="58"/>
                    <a:pt x="113" y="53"/>
                    <a:pt x="110" y="53"/>
                  </a:cubicBezTo>
                  <a:cubicBezTo>
                    <a:pt x="106" y="53"/>
                    <a:pt x="102" y="53"/>
                    <a:pt x="102" y="53"/>
                  </a:cubicBezTo>
                  <a:cubicBezTo>
                    <a:pt x="102" y="53"/>
                    <a:pt x="96" y="46"/>
                    <a:pt x="97" y="43"/>
                  </a:cubicBezTo>
                  <a:cubicBezTo>
                    <a:pt x="98" y="39"/>
                    <a:pt x="100" y="40"/>
                    <a:pt x="98" y="38"/>
                  </a:cubicBezTo>
                  <a:cubicBezTo>
                    <a:pt x="96" y="35"/>
                    <a:pt x="92" y="34"/>
                    <a:pt x="92" y="34"/>
                  </a:cubicBezTo>
                  <a:cubicBezTo>
                    <a:pt x="92" y="34"/>
                    <a:pt x="94" y="31"/>
                    <a:pt x="92" y="31"/>
                  </a:cubicBezTo>
                  <a:cubicBezTo>
                    <a:pt x="90" y="30"/>
                    <a:pt x="83" y="27"/>
                    <a:pt x="80" y="23"/>
                  </a:cubicBezTo>
                  <a:cubicBezTo>
                    <a:pt x="76" y="20"/>
                    <a:pt x="78" y="17"/>
                    <a:pt x="75" y="15"/>
                  </a:cubicBezTo>
                  <a:cubicBezTo>
                    <a:pt x="73" y="12"/>
                    <a:pt x="66" y="5"/>
                    <a:pt x="67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2"/>
                    <a:pt x="65" y="1"/>
                    <a:pt x="63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0" name="Freeform 830"/>
            <p:cNvSpPr>
              <a:spLocks/>
            </p:cNvSpPr>
            <p:nvPr/>
          </p:nvSpPr>
          <p:spPr bwMode="auto">
            <a:xfrm>
              <a:off x="1446213" y="5126633"/>
              <a:ext cx="190500" cy="180975"/>
            </a:xfrm>
            <a:custGeom>
              <a:avLst/>
              <a:gdLst/>
              <a:ahLst/>
              <a:cxnLst>
                <a:cxn ang="0">
                  <a:pos x="100" y="59"/>
                </a:cxn>
                <a:cxn ang="0">
                  <a:pos x="97" y="47"/>
                </a:cxn>
                <a:cxn ang="0">
                  <a:pos x="99" y="36"/>
                </a:cxn>
                <a:cxn ang="0">
                  <a:pos x="97" y="17"/>
                </a:cxn>
                <a:cxn ang="0">
                  <a:pos x="90" y="12"/>
                </a:cxn>
                <a:cxn ang="0">
                  <a:pos x="77" y="7"/>
                </a:cxn>
                <a:cxn ang="0">
                  <a:pos x="67" y="7"/>
                </a:cxn>
                <a:cxn ang="0">
                  <a:pos x="66" y="0"/>
                </a:cxn>
                <a:cxn ang="0">
                  <a:pos x="58" y="1"/>
                </a:cxn>
                <a:cxn ang="0">
                  <a:pos x="47" y="7"/>
                </a:cxn>
                <a:cxn ang="0">
                  <a:pos x="37" y="15"/>
                </a:cxn>
                <a:cxn ang="0">
                  <a:pos x="27" y="27"/>
                </a:cxn>
                <a:cxn ang="0">
                  <a:pos x="18" y="32"/>
                </a:cxn>
                <a:cxn ang="0">
                  <a:pos x="8" y="31"/>
                </a:cxn>
                <a:cxn ang="0">
                  <a:pos x="1" y="33"/>
                </a:cxn>
                <a:cxn ang="0">
                  <a:pos x="9" y="45"/>
                </a:cxn>
                <a:cxn ang="0">
                  <a:pos x="14" y="53"/>
                </a:cxn>
                <a:cxn ang="0">
                  <a:pos x="26" y="61"/>
                </a:cxn>
                <a:cxn ang="0">
                  <a:pos x="26" y="64"/>
                </a:cxn>
                <a:cxn ang="0">
                  <a:pos x="32" y="68"/>
                </a:cxn>
                <a:cxn ang="0">
                  <a:pos x="31" y="73"/>
                </a:cxn>
                <a:cxn ang="0">
                  <a:pos x="36" y="83"/>
                </a:cxn>
                <a:cxn ang="0">
                  <a:pos x="44" y="83"/>
                </a:cxn>
                <a:cxn ang="0">
                  <a:pos x="50" y="90"/>
                </a:cxn>
                <a:cxn ang="0">
                  <a:pos x="50" y="91"/>
                </a:cxn>
                <a:cxn ang="0">
                  <a:pos x="55" y="91"/>
                </a:cxn>
                <a:cxn ang="0">
                  <a:pos x="63" y="93"/>
                </a:cxn>
                <a:cxn ang="0">
                  <a:pos x="78" y="92"/>
                </a:cxn>
                <a:cxn ang="0">
                  <a:pos x="78" y="92"/>
                </a:cxn>
                <a:cxn ang="0">
                  <a:pos x="78" y="92"/>
                </a:cxn>
                <a:cxn ang="0">
                  <a:pos x="92" y="73"/>
                </a:cxn>
                <a:cxn ang="0">
                  <a:pos x="100" y="59"/>
                </a:cxn>
              </a:cxnLst>
              <a:rect l="0" t="0" r="r" b="b"/>
              <a:pathLst>
                <a:path w="100" h="95">
                  <a:moveTo>
                    <a:pt x="100" y="59"/>
                  </a:moveTo>
                  <a:cubicBezTo>
                    <a:pt x="100" y="57"/>
                    <a:pt x="98" y="52"/>
                    <a:pt x="97" y="47"/>
                  </a:cubicBezTo>
                  <a:cubicBezTo>
                    <a:pt x="97" y="42"/>
                    <a:pt x="99" y="40"/>
                    <a:pt x="99" y="36"/>
                  </a:cubicBezTo>
                  <a:cubicBezTo>
                    <a:pt x="99" y="32"/>
                    <a:pt x="98" y="20"/>
                    <a:pt x="97" y="17"/>
                  </a:cubicBezTo>
                  <a:cubicBezTo>
                    <a:pt x="96" y="14"/>
                    <a:pt x="92" y="13"/>
                    <a:pt x="90" y="12"/>
                  </a:cubicBezTo>
                  <a:cubicBezTo>
                    <a:pt x="88" y="11"/>
                    <a:pt x="80" y="9"/>
                    <a:pt x="77" y="7"/>
                  </a:cubicBezTo>
                  <a:cubicBezTo>
                    <a:pt x="74" y="5"/>
                    <a:pt x="67" y="7"/>
                    <a:pt x="67" y="7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4" y="1"/>
                    <a:pt x="60" y="1"/>
                    <a:pt x="58" y="1"/>
                  </a:cubicBezTo>
                  <a:cubicBezTo>
                    <a:pt x="53" y="1"/>
                    <a:pt x="48" y="3"/>
                    <a:pt x="47" y="7"/>
                  </a:cubicBezTo>
                  <a:cubicBezTo>
                    <a:pt x="46" y="11"/>
                    <a:pt x="41" y="13"/>
                    <a:pt x="37" y="15"/>
                  </a:cubicBezTo>
                  <a:cubicBezTo>
                    <a:pt x="33" y="17"/>
                    <a:pt x="28" y="25"/>
                    <a:pt x="27" y="27"/>
                  </a:cubicBezTo>
                  <a:cubicBezTo>
                    <a:pt x="26" y="30"/>
                    <a:pt x="23" y="32"/>
                    <a:pt x="18" y="32"/>
                  </a:cubicBezTo>
                  <a:cubicBezTo>
                    <a:pt x="13" y="32"/>
                    <a:pt x="12" y="32"/>
                    <a:pt x="8" y="31"/>
                  </a:cubicBezTo>
                  <a:cubicBezTo>
                    <a:pt x="5" y="30"/>
                    <a:pt x="3" y="32"/>
                    <a:pt x="1" y="33"/>
                  </a:cubicBezTo>
                  <a:cubicBezTo>
                    <a:pt x="0" y="35"/>
                    <a:pt x="7" y="42"/>
                    <a:pt x="9" y="45"/>
                  </a:cubicBezTo>
                  <a:cubicBezTo>
                    <a:pt x="12" y="47"/>
                    <a:pt x="10" y="50"/>
                    <a:pt x="14" y="53"/>
                  </a:cubicBezTo>
                  <a:cubicBezTo>
                    <a:pt x="17" y="57"/>
                    <a:pt x="24" y="60"/>
                    <a:pt x="26" y="61"/>
                  </a:cubicBezTo>
                  <a:cubicBezTo>
                    <a:pt x="28" y="61"/>
                    <a:pt x="26" y="64"/>
                    <a:pt x="26" y="64"/>
                  </a:cubicBezTo>
                  <a:cubicBezTo>
                    <a:pt x="26" y="64"/>
                    <a:pt x="30" y="65"/>
                    <a:pt x="32" y="68"/>
                  </a:cubicBezTo>
                  <a:cubicBezTo>
                    <a:pt x="34" y="70"/>
                    <a:pt x="32" y="69"/>
                    <a:pt x="31" y="73"/>
                  </a:cubicBezTo>
                  <a:cubicBezTo>
                    <a:pt x="30" y="76"/>
                    <a:pt x="36" y="83"/>
                    <a:pt x="36" y="83"/>
                  </a:cubicBezTo>
                  <a:cubicBezTo>
                    <a:pt x="36" y="83"/>
                    <a:pt x="40" y="83"/>
                    <a:pt x="44" y="83"/>
                  </a:cubicBezTo>
                  <a:cubicBezTo>
                    <a:pt x="47" y="83"/>
                    <a:pt x="49" y="88"/>
                    <a:pt x="50" y="90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52" y="90"/>
                    <a:pt x="53" y="91"/>
                    <a:pt x="55" y="91"/>
                  </a:cubicBezTo>
                  <a:cubicBezTo>
                    <a:pt x="59" y="91"/>
                    <a:pt x="61" y="91"/>
                    <a:pt x="63" y="93"/>
                  </a:cubicBezTo>
                  <a:cubicBezTo>
                    <a:pt x="66" y="95"/>
                    <a:pt x="78" y="92"/>
                    <a:pt x="78" y="92"/>
                  </a:cubicBezTo>
                  <a:cubicBezTo>
                    <a:pt x="78" y="92"/>
                    <a:pt x="78" y="92"/>
                    <a:pt x="78" y="92"/>
                  </a:cubicBezTo>
                  <a:cubicBezTo>
                    <a:pt x="78" y="92"/>
                    <a:pt x="78" y="92"/>
                    <a:pt x="78" y="92"/>
                  </a:cubicBezTo>
                  <a:cubicBezTo>
                    <a:pt x="79" y="91"/>
                    <a:pt x="92" y="76"/>
                    <a:pt x="92" y="73"/>
                  </a:cubicBezTo>
                  <a:cubicBezTo>
                    <a:pt x="92" y="69"/>
                    <a:pt x="100" y="61"/>
                    <a:pt x="100" y="5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1" name="Freeform 831"/>
            <p:cNvSpPr>
              <a:spLocks/>
            </p:cNvSpPr>
            <p:nvPr/>
          </p:nvSpPr>
          <p:spPr bwMode="auto">
            <a:xfrm>
              <a:off x="1579563" y="5391745"/>
              <a:ext cx="33337" cy="42863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0" y="10"/>
                </a:cxn>
                <a:cxn ang="0">
                  <a:pos x="4" y="20"/>
                </a:cxn>
                <a:cxn ang="0">
                  <a:pos x="12" y="23"/>
                </a:cxn>
                <a:cxn ang="0">
                  <a:pos x="17" y="17"/>
                </a:cxn>
                <a:cxn ang="0">
                  <a:pos x="16" y="4"/>
                </a:cxn>
                <a:cxn ang="0">
                  <a:pos x="7" y="1"/>
                </a:cxn>
              </a:cxnLst>
              <a:rect l="0" t="0" r="r" b="b"/>
              <a:pathLst>
                <a:path w="17" h="23">
                  <a:moveTo>
                    <a:pt x="7" y="1"/>
                  </a:moveTo>
                  <a:cubicBezTo>
                    <a:pt x="4" y="2"/>
                    <a:pt x="0" y="6"/>
                    <a:pt x="0" y="10"/>
                  </a:cubicBezTo>
                  <a:cubicBezTo>
                    <a:pt x="1" y="14"/>
                    <a:pt x="2" y="19"/>
                    <a:pt x="4" y="20"/>
                  </a:cubicBezTo>
                  <a:cubicBezTo>
                    <a:pt x="6" y="21"/>
                    <a:pt x="7" y="23"/>
                    <a:pt x="12" y="23"/>
                  </a:cubicBezTo>
                  <a:cubicBezTo>
                    <a:pt x="17" y="23"/>
                    <a:pt x="17" y="17"/>
                    <a:pt x="17" y="17"/>
                  </a:cubicBezTo>
                  <a:cubicBezTo>
                    <a:pt x="17" y="16"/>
                    <a:pt x="16" y="9"/>
                    <a:pt x="16" y="4"/>
                  </a:cubicBezTo>
                  <a:cubicBezTo>
                    <a:pt x="16" y="4"/>
                    <a:pt x="11" y="0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2" name="Freeform 832"/>
            <p:cNvSpPr>
              <a:spLocks noEditPoints="1"/>
            </p:cNvSpPr>
            <p:nvPr/>
          </p:nvSpPr>
          <p:spPr bwMode="auto">
            <a:xfrm>
              <a:off x="1236663" y="5294908"/>
              <a:ext cx="395287" cy="346075"/>
            </a:xfrm>
            <a:custGeom>
              <a:avLst/>
              <a:gdLst/>
              <a:ahLst/>
              <a:cxnLst>
                <a:cxn ang="0">
                  <a:pos x="184" y="70"/>
                </a:cxn>
                <a:cxn ang="0">
                  <a:pos x="187" y="51"/>
                </a:cxn>
                <a:cxn ang="0">
                  <a:pos x="196" y="50"/>
                </a:cxn>
                <a:cxn ang="0">
                  <a:pos x="190" y="17"/>
                </a:cxn>
                <a:cxn ang="0">
                  <a:pos x="188" y="3"/>
                </a:cxn>
                <a:cxn ang="0">
                  <a:pos x="165" y="2"/>
                </a:cxn>
                <a:cxn ang="0">
                  <a:pos x="150" y="8"/>
                </a:cxn>
                <a:cxn ang="0">
                  <a:pos x="133" y="22"/>
                </a:cxn>
                <a:cxn ang="0">
                  <a:pos x="118" y="37"/>
                </a:cxn>
                <a:cxn ang="0">
                  <a:pos x="95" y="48"/>
                </a:cxn>
                <a:cxn ang="0">
                  <a:pos x="75" y="54"/>
                </a:cxn>
                <a:cxn ang="0">
                  <a:pos x="52" y="62"/>
                </a:cxn>
                <a:cxn ang="0">
                  <a:pos x="44" y="38"/>
                </a:cxn>
                <a:cxn ang="0">
                  <a:pos x="36" y="94"/>
                </a:cxn>
                <a:cxn ang="0">
                  <a:pos x="9" y="86"/>
                </a:cxn>
                <a:cxn ang="0">
                  <a:pos x="0" y="91"/>
                </a:cxn>
                <a:cxn ang="0">
                  <a:pos x="23" y="140"/>
                </a:cxn>
                <a:cxn ang="0">
                  <a:pos x="20" y="159"/>
                </a:cxn>
                <a:cxn ang="0">
                  <a:pos x="24" y="174"/>
                </a:cxn>
                <a:cxn ang="0">
                  <a:pos x="33" y="176"/>
                </a:cxn>
                <a:cxn ang="0">
                  <a:pos x="55" y="174"/>
                </a:cxn>
                <a:cxn ang="0">
                  <a:pos x="75" y="169"/>
                </a:cxn>
                <a:cxn ang="0">
                  <a:pos x="105" y="166"/>
                </a:cxn>
                <a:cxn ang="0">
                  <a:pos x="114" y="170"/>
                </a:cxn>
                <a:cxn ang="0">
                  <a:pos x="134" y="160"/>
                </a:cxn>
                <a:cxn ang="0">
                  <a:pos x="174" y="122"/>
                </a:cxn>
                <a:cxn ang="0">
                  <a:pos x="201" y="88"/>
                </a:cxn>
                <a:cxn ang="0">
                  <a:pos x="197" y="67"/>
                </a:cxn>
                <a:cxn ang="0">
                  <a:pos x="162" y="103"/>
                </a:cxn>
                <a:cxn ang="0">
                  <a:pos x="150" y="112"/>
                </a:cxn>
                <a:cxn ang="0">
                  <a:pos x="134" y="107"/>
                </a:cxn>
                <a:cxn ang="0">
                  <a:pos x="153" y="92"/>
                </a:cxn>
                <a:cxn ang="0">
                  <a:pos x="162" y="103"/>
                </a:cxn>
              </a:cxnLst>
              <a:rect l="0" t="0" r="r" b="b"/>
              <a:pathLst>
                <a:path w="207" h="181">
                  <a:moveTo>
                    <a:pt x="192" y="73"/>
                  </a:moveTo>
                  <a:cubicBezTo>
                    <a:pt x="187" y="73"/>
                    <a:pt x="186" y="71"/>
                    <a:pt x="184" y="70"/>
                  </a:cubicBezTo>
                  <a:cubicBezTo>
                    <a:pt x="182" y="69"/>
                    <a:pt x="181" y="64"/>
                    <a:pt x="180" y="60"/>
                  </a:cubicBezTo>
                  <a:cubicBezTo>
                    <a:pt x="180" y="56"/>
                    <a:pt x="184" y="52"/>
                    <a:pt x="187" y="51"/>
                  </a:cubicBezTo>
                  <a:cubicBezTo>
                    <a:pt x="191" y="50"/>
                    <a:pt x="196" y="54"/>
                    <a:pt x="196" y="54"/>
                  </a:cubicBezTo>
                  <a:cubicBezTo>
                    <a:pt x="196" y="53"/>
                    <a:pt x="196" y="51"/>
                    <a:pt x="196" y="50"/>
                  </a:cubicBezTo>
                  <a:cubicBezTo>
                    <a:pt x="196" y="46"/>
                    <a:pt x="196" y="37"/>
                    <a:pt x="196" y="32"/>
                  </a:cubicBezTo>
                  <a:cubicBezTo>
                    <a:pt x="196" y="28"/>
                    <a:pt x="190" y="21"/>
                    <a:pt x="190" y="17"/>
                  </a:cubicBezTo>
                  <a:cubicBezTo>
                    <a:pt x="190" y="14"/>
                    <a:pt x="189" y="7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76" y="6"/>
                    <a:pt x="173" y="4"/>
                  </a:cubicBezTo>
                  <a:cubicBezTo>
                    <a:pt x="171" y="2"/>
                    <a:pt x="169" y="2"/>
                    <a:pt x="165" y="2"/>
                  </a:cubicBezTo>
                  <a:cubicBezTo>
                    <a:pt x="162" y="2"/>
                    <a:pt x="160" y="0"/>
                    <a:pt x="158" y="3"/>
                  </a:cubicBezTo>
                  <a:cubicBezTo>
                    <a:pt x="156" y="6"/>
                    <a:pt x="153" y="8"/>
                    <a:pt x="150" y="8"/>
                  </a:cubicBezTo>
                  <a:cubicBezTo>
                    <a:pt x="148" y="8"/>
                    <a:pt x="145" y="11"/>
                    <a:pt x="143" y="15"/>
                  </a:cubicBezTo>
                  <a:cubicBezTo>
                    <a:pt x="141" y="18"/>
                    <a:pt x="134" y="21"/>
                    <a:pt x="133" y="22"/>
                  </a:cubicBezTo>
                  <a:cubicBezTo>
                    <a:pt x="132" y="24"/>
                    <a:pt x="129" y="34"/>
                    <a:pt x="125" y="35"/>
                  </a:cubicBezTo>
                  <a:cubicBezTo>
                    <a:pt x="121" y="36"/>
                    <a:pt x="119" y="34"/>
                    <a:pt x="118" y="37"/>
                  </a:cubicBezTo>
                  <a:cubicBezTo>
                    <a:pt x="116" y="39"/>
                    <a:pt x="115" y="49"/>
                    <a:pt x="110" y="50"/>
                  </a:cubicBezTo>
                  <a:cubicBezTo>
                    <a:pt x="105" y="50"/>
                    <a:pt x="98" y="51"/>
                    <a:pt x="95" y="48"/>
                  </a:cubicBezTo>
                  <a:cubicBezTo>
                    <a:pt x="91" y="45"/>
                    <a:pt x="87" y="44"/>
                    <a:pt x="84" y="44"/>
                  </a:cubicBezTo>
                  <a:cubicBezTo>
                    <a:pt x="80" y="43"/>
                    <a:pt x="78" y="53"/>
                    <a:pt x="75" y="54"/>
                  </a:cubicBezTo>
                  <a:cubicBezTo>
                    <a:pt x="72" y="55"/>
                    <a:pt x="65" y="65"/>
                    <a:pt x="61" y="65"/>
                  </a:cubicBezTo>
                  <a:cubicBezTo>
                    <a:pt x="57" y="65"/>
                    <a:pt x="51" y="64"/>
                    <a:pt x="52" y="62"/>
                  </a:cubicBezTo>
                  <a:cubicBezTo>
                    <a:pt x="53" y="61"/>
                    <a:pt x="55" y="57"/>
                    <a:pt x="54" y="53"/>
                  </a:cubicBezTo>
                  <a:cubicBezTo>
                    <a:pt x="54" y="49"/>
                    <a:pt x="49" y="40"/>
                    <a:pt x="44" y="3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8"/>
                    <a:pt x="38" y="92"/>
                    <a:pt x="36" y="94"/>
                  </a:cubicBezTo>
                  <a:cubicBezTo>
                    <a:pt x="34" y="95"/>
                    <a:pt x="18" y="94"/>
                    <a:pt x="16" y="93"/>
                  </a:cubicBezTo>
                  <a:cubicBezTo>
                    <a:pt x="14" y="92"/>
                    <a:pt x="12" y="88"/>
                    <a:pt x="9" y="86"/>
                  </a:cubicBezTo>
                  <a:cubicBezTo>
                    <a:pt x="7" y="85"/>
                    <a:pt x="3" y="88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" y="101"/>
                    <a:pt x="11" y="116"/>
                    <a:pt x="12" y="120"/>
                  </a:cubicBezTo>
                  <a:cubicBezTo>
                    <a:pt x="14" y="124"/>
                    <a:pt x="23" y="134"/>
                    <a:pt x="23" y="140"/>
                  </a:cubicBezTo>
                  <a:cubicBezTo>
                    <a:pt x="24" y="146"/>
                    <a:pt x="23" y="150"/>
                    <a:pt x="20" y="151"/>
                  </a:cubicBezTo>
                  <a:cubicBezTo>
                    <a:pt x="18" y="153"/>
                    <a:pt x="19" y="156"/>
                    <a:pt x="20" y="159"/>
                  </a:cubicBezTo>
                  <a:cubicBezTo>
                    <a:pt x="22" y="161"/>
                    <a:pt x="24" y="167"/>
                    <a:pt x="24" y="170"/>
                  </a:cubicBezTo>
                  <a:cubicBezTo>
                    <a:pt x="23" y="172"/>
                    <a:pt x="23" y="175"/>
                    <a:pt x="24" y="174"/>
                  </a:cubicBezTo>
                  <a:cubicBezTo>
                    <a:pt x="26" y="172"/>
                    <a:pt x="25" y="168"/>
                    <a:pt x="27" y="171"/>
                  </a:cubicBezTo>
                  <a:cubicBezTo>
                    <a:pt x="29" y="174"/>
                    <a:pt x="30" y="174"/>
                    <a:pt x="33" y="176"/>
                  </a:cubicBezTo>
                  <a:cubicBezTo>
                    <a:pt x="36" y="178"/>
                    <a:pt x="36" y="179"/>
                    <a:pt x="39" y="180"/>
                  </a:cubicBezTo>
                  <a:cubicBezTo>
                    <a:pt x="43" y="181"/>
                    <a:pt x="49" y="174"/>
                    <a:pt x="55" y="174"/>
                  </a:cubicBezTo>
                  <a:cubicBezTo>
                    <a:pt x="61" y="174"/>
                    <a:pt x="63" y="176"/>
                    <a:pt x="66" y="174"/>
                  </a:cubicBezTo>
                  <a:cubicBezTo>
                    <a:pt x="70" y="171"/>
                    <a:pt x="67" y="169"/>
                    <a:pt x="75" y="169"/>
                  </a:cubicBezTo>
                  <a:cubicBezTo>
                    <a:pt x="83" y="170"/>
                    <a:pt x="99" y="170"/>
                    <a:pt x="102" y="170"/>
                  </a:cubicBezTo>
                  <a:cubicBezTo>
                    <a:pt x="105" y="169"/>
                    <a:pt x="104" y="166"/>
                    <a:pt x="105" y="166"/>
                  </a:cubicBezTo>
                  <a:cubicBezTo>
                    <a:pt x="107" y="165"/>
                    <a:pt x="107" y="162"/>
                    <a:pt x="109" y="166"/>
                  </a:cubicBezTo>
                  <a:cubicBezTo>
                    <a:pt x="111" y="169"/>
                    <a:pt x="113" y="173"/>
                    <a:pt x="114" y="170"/>
                  </a:cubicBezTo>
                  <a:cubicBezTo>
                    <a:pt x="115" y="168"/>
                    <a:pt x="112" y="164"/>
                    <a:pt x="117" y="164"/>
                  </a:cubicBezTo>
                  <a:cubicBezTo>
                    <a:pt x="123" y="164"/>
                    <a:pt x="125" y="168"/>
                    <a:pt x="134" y="160"/>
                  </a:cubicBezTo>
                  <a:cubicBezTo>
                    <a:pt x="144" y="152"/>
                    <a:pt x="163" y="136"/>
                    <a:pt x="166" y="131"/>
                  </a:cubicBezTo>
                  <a:cubicBezTo>
                    <a:pt x="169" y="126"/>
                    <a:pt x="170" y="127"/>
                    <a:pt x="174" y="122"/>
                  </a:cubicBezTo>
                  <a:cubicBezTo>
                    <a:pt x="178" y="117"/>
                    <a:pt x="184" y="102"/>
                    <a:pt x="188" y="98"/>
                  </a:cubicBezTo>
                  <a:cubicBezTo>
                    <a:pt x="192" y="95"/>
                    <a:pt x="199" y="91"/>
                    <a:pt x="201" y="88"/>
                  </a:cubicBezTo>
                  <a:cubicBezTo>
                    <a:pt x="203" y="85"/>
                    <a:pt x="206" y="75"/>
                    <a:pt x="207" y="67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67"/>
                    <a:pt x="197" y="73"/>
                    <a:pt x="192" y="73"/>
                  </a:cubicBezTo>
                  <a:close/>
                  <a:moveTo>
                    <a:pt x="162" y="103"/>
                  </a:moveTo>
                  <a:cubicBezTo>
                    <a:pt x="160" y="103"/>
                    <a:pt x="159" y="108"/>
                    <a:pt x="158" y="110"/>
                  </a:cubicBezTo>
                  <a:cubicBezTo>
                    <a:pt x="158" y="113"/>
                    <a:pt x="153" y="112"/>
                    <a:pt x="150" y="112"/>
                  </a:cubicBezTo>
                  <a:cubicBezTo>
                    <a:pt x="146" y="113"/>
                    <a:pt x="147" y="117"/>
                    <a:pt x="143" y="117"/>
                  </a:cubicBezTo>
                  <a:cubicBezTo>
                    <a:pt x="138" y="116"/>
                    <a:pt x="134" y="109"/>
                    <a:pt x="134" y="107"/>
                  </a:cubicBezTo>
                  <a:cubicBezTo>
                    <a:pt x="134" y="105"/>
                    <a:pt x="138" y="99"/>
                    <a:pt x="141" y="96"/>
                  </a:cubicBezTo>
                  <a:cubicBezTo>
                    <a:pt x="143" y="93"/>
                    <a:pt x="149" y="92"/>
                    <a:pt x="153" y="92"/>
                  </a:cubicBezTo>
                  <a:cubicBezTo>
                    <a:pt x="156" y="92"/>
                    <a:pt x="158" y="95"/>
                    <a:pt x="161" y="97"/>
                  </a:cubicBezTo>
                  <a:cubicBezTo>
                    <a:pt x="163" y="100"/>
                    <a:pt x="164" y="102"/>
                    <a:pt x="162" y="10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3" name="Freeform 833"/>
            <p:cNvSpPr>
              <a:spLocks/>
            </p:cNvSpPr>
            <p:nvPr/>
          </p:nvSpPr>
          <p:spPr bwMode="auto">
            <a:xfrm>
              <a:off x="1492250" y="5471120"/>
              <a:ext cx="57150" cy="47625"/>
            </a:xfrm>
            <a:custGeom>
              <a:avLst/>
              <a:gdLst/>
              <a:ahLst/>
              <a:cxnLst>
                <a:cxn ang="0">
                  <a:pos x="27" y="5"/>
                </a:cxn>
                <a:cxn ang="0">
                  <a:pos x="19" y="0"/>
                </a:cxn>
                <a:cxn ang="0">
                  <a:pos x="7" y="4"/>
                </a:cxn>
                <a:cxn ang="0">
                  <a:pos x="0" y="15"/>
                </a:cxn>
                <a:cxn ang="0">
                  <a:pos x="9" y="25"/>
                </a:cxn>
                <a:cxn ang="0">
                  <a:pos x="16" y="20"/>
                </a:cxn>
                <a:cxn ang="0">
                  <a:pos x="24" y="18"/>
                </a:cxn>
                <a:cxn ang="0">
                  <a:pos x="28" y="11"/>
                </a:cxn>
                <a:cxn ang="0">
                  <a:pos x="27" y="5"/>
                </a:cxn>
              </a:cxnLst>
              <a:rect l="0" t="0" r="r" b="b"/>
              <a:pathLst>
                <a:path w="30" h="25">
                  <a:moveTo>
                    <a:pt x="27" y="5"/>
                  </a:moveTo>
                  <a:cubicBezTo>
                    <a:pt x="24" y="3"/>
                    <a:pt x="22" y="0"/>
                    <a:pt x="19" y="0"/>
                  </a:cubicBezTo>
                  <a:cubicBezTo>
                    <a:pt x="15" y="0"/>
                    <a:pt x="9" y="1"/>
                    <a:pt x="7" y="4"/>
                  </a:cubicBezTo>
                  <a:cubicBezTo>
                    <a:pt x="4" y="7"/>
                    <a:pt x="0" y="13"/>
                    <a:pt x="0" y="15"/>
                  </a:cubicBezTo>
                  <a:cubicBezTo>
                    <a:pt x="0" y="17"/>
                    <a:pt x="4" y="24"/>
                    <a:pt x="9" y="25"/>
                  </a:cubicBezTo>
                  <a:cubicBezTo>
                    <a:pt x="13" y="25"/>
                    <a:pt x="12" y="21"/>
                    <a:pt x="16" y="20"/>
                  </a:cubicBezTo>
                  <a:cubicBezTo>
                    <a:pt x="19" y="20"/>
                    <a:pt x="24" y="21"/>
                    <a:pt x="24" y="18"/>
                  </a:cubicBezTo>
                  <a:cubicBezTo>
                    <a:pt x="25" y="16"/>
                    <a:pt x="26" y="11"/>
                    <a:pt x="28" y="11"/>
                  </a:cubicBezTo>
                  <a:cubicBezTo>
                    <a:pt x="30" y="10"/>
                    <a:pt x="29" y="8"/>
                    <a:pt x="27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4" name="Freeform 834"/>
            <p:cNvSpPr>
              <a:spLocks/>
            </p:cNvSpPr>
            <p:nvPr/>
          </p:nvSpPr>
          <p:spPr bwMode="auto">
            <a:xfrm>
              <a:off x="1139825" y="4845645"/>
              <a:ext cx="22225" cy="31750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12" y="1"/>
                </a:cxn>
                <a:cxn ang="0">
                  <a:pos x="8" y="0"/>
                </a:cxn>
                <a:cxn ang="0">
                  <a:pos x="0" y="7"/>
                </a:cxn>
                <a:cxn ang="0">
                  <a:pos x="0" y="8"/>
                </a:cxn>
                <a:cxn ang="0">
                  <a:pos x="1" y="17"/>
                </a:cxn>
                <a:cxn ang="0">
                  <a:pos x="5" y="16"/>
                </a:cxn>
                <a:cxn ang="0">
                  <a:pos x="5" y="10"/>
                </a:cxn>
              </a:cxnLst>
              <a:rect l="0" t="0" r="r" b="b"/>
              <a:pathLst>
                <a:path w="12" h="17">
                  <a:moveTo>
                    <a:pt x="5" y="10"/>
                  </a:moveTo>
                  <a:cubicBezTo>
                    <a:pt x="5" y="9"/>
                    <a:pt x="10" y="3"/>
                    <a:pt x="12" y="1"/>
                  </a:cubicBezTo>
                  <a:cubicBezTo>
                    <a:pt x="11" y="0"/>
                    <a:pt x="10" y="0"/>
                    <a:pt x="8" y="0"/>
                  </a:cubicBezTo>
                  <a:cubicBezTo>
                    <a:pt x="6" y="1"/>
                    <a:pt x="3" y="4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1" y="10"/>
                    <a:pt x="0" y="13"/>
                    <a:pt x="1" y="17"/>
                  </a:cubicBezTo>
                  <a:cubicBezTo>
                    <a:pt x="3" y="17"/>
                    <a:pt x="4" y="17"/>
                    <a:pt x="5" y="16"/>
                  </a:cubicBezTo>
                  <a:cubicBezTo>
                    <a:pt x="6" y="15"/>
                    <a:pt x="5" y="12"/>
                    <a:pt x="5" y="1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5" name="Freeform 835"/>
            <p:cNvSpPr>
              <a:spLocks/>
            </p:cNvSpPr>
            <p:nvPr/>
          </p:nvSpPr>
          <p:spPr bwMode="auto">
            <a:xfrm>
              <a:off x="1114425" y="4637683"/>
              <a:ext cx="176213" cy="220662"/>
            </a:xfrm>
            <a:custGeom>
              <a:avLst/>
              <a:gdLst/>
              <a:ahLst/>
              <a:cxnLst>
                <a:cxn ang="0">
                  <a:pos x="29" y="114"/>
                </a:cxn>
                <a:cxn ang="0">
                  <a:pos x="40" y="107"/>
                </a:cxn>
                <a:cxn ang="0">
                  <a:pos x="41" y="113"/>
                </a:cxn>
                <a:cxn ang="0">
                  <a:pos x="61" y="98"/>
                </a:cxn>
                <a:cxn ang="0">
                  <a:pos x="61" y="75"/>
                </a:cxn>
                <a:cxn ang="0">
                  <a:pos x="77" y="49"/>
                </a:cxn>
                <a:cxn ang="0">
                  <a:pos x="86" y="20"/>
                </a:cxn>
                <a:cxn ang="0">
                  <a:pos x="92" y="3"/>
                </a:cxn>
                <a:cxn ang="0">
                  <a:pos x="85" y="3"/>
                </a:cxn>
                <a:cxn ang="0">
                  <a:pos x="80" y="0"/>
                </a:cxn>
                <a:cxn ang="0">
                  <a:pos x="70" y="2"/>
                </a:cxn>
                <a:cxn ang="0">
                  <a:pos x="63" y="20"/>
                </a:cxn>
                <a:cxn ang="0">
                  <a:pos x="61" y="22"/>
                </a:cxn>
                <a:cxn ang="0">
                  <a:pos x="57" y="25"/>
                </a:cxn>
                <a:cxn ang="0">
                  <a:pos x="42" y="22"/>
                </a:cxn>
                <a:cxn ang="0">
                  <a:pos x="26" y="20"/>
                </a:cxn>
                <a:cxn ang="0">
                  <a:pos x="26" y="20"/>
                </a:cxn>
                <a:cxn ang="0">
                  <a:pos x="28" y="34"/>
                </a:cxn>
                <a:cxn ang="0">
                  <a:pos x="35" y="32"/>
                </a:cxn>
                <a:cxn ang="0">
                  <a:pos x="40" y="40"/>
                </a:cxn>
                <a:cxn ang="0">
                  <a:pos x="36" y="50"/>
                </a:cxn>
                <a:cxn ang="0">
                  <a:pos x="41" y="60"/>
                </a:cxn>
                <a:cxn ang="0">
                  <a:pos x="38" y="83"/>
                </a:cxn>
                <a:cxn ang="0">
                  <a:pos x="32" y="80"/>
                </a:cxn>
                <a:cxn ang="0">
                  <a:pos x="27" y="83"/>
                </a:cxn>
                <a:cxn ang="0">
                  <a:pos x="20" y="76"/>
                </a:cxn>
                <a:cxn ang="0">
                  <a:pos x="15" y="83"/>
                </a:cxn>
                <a:cxn ang="0">
                  <a:pos x="7" y="84"/>
                </a:cxn>
                <a:cxn ang="0">
                  <a:pos x="9" y="97"/>
                </a:cxn>
                <a:cxn ang="0">
                  <a:pos x="0" y="101"/>
                </a:cxn>
                <a:cxn ang="0">
                  <a:pos x="13" y="116"/>
                </a:cxn>
                <a:cxn ang="0">
                  <a:pos x="21" y="109"/>
                </a:cxn>
                <a:cxn ang="0">
                  <a:pos x="29" y="114"/>
                </a:cxn>
              </a:cxnLst>
              <a:rect l="0" t="0" r="r" b="b"/>
              <a:pathLst>
                <a:path w="92" h="116">
                  <a:moveTo>
                    <a:pt x="29" y="114"/>
                  </a:moveTo>
                  <a:cubicBezTo>
                    <a:pt x="31" y="115"/>
                    <a:pt x="36" y="108"/>
                    <a:pt x="40" y="107"/>
                  </a:cubicBezTo>
                  <a:cubicBezTo>
                    <a:pt x="43" y="106"/>
                    <a:pt x="39" y="114"/>
                    <a:pt x="41" y="113"/>
                  </a:cubicBezTo>
                  <a:cubicBezTo>
                    <a:pt x="43" y="111"/>
                    <a:pt x="61" y="101"/>
                    <a:pt x="61" y="98"/>
                  </a:cubicBezTo>
                  <a:cubicBezTo>
                    <a:pt x="61" y="94"/>
                    <a:pt x="61" y="78"/>
                    <a:pt x="61" y="75"/>
                  </a:cubicBezTo>
                  <a:cubicBezTo>
                    <a:pt x="61" y="71"/>
                    <a:pt x="74" y="53"/>
                    <a:pt x="77" y="49"/>
                  </a:cubicBezTo>
                  <a:cubicBezTo>
                    <a:pt x="80" y="45"/>
                    <a:pt x="85" y="25"/>
                    <a:pt x="86" y="20"/>
                  </a:cubicBezTo>
                  <a:cubicBezTo>
                    <a:pt x="87" y="15"/>
                    <a:pt x="92" y="7"/>
                    <a:pt x="92" y="3"/>
                  </a:cubicBezTo>
                  <a:cubicBezTo>
                    <a:pt x="90" y="3"/>
                    <a:pt x="86" y="3"/>
                    <a:pt x="85" y="3"/>
                  </a:cubicBezTo>
                  <a:cubicBezTo>
                    <a:pt x="82" y="3"/>
                    <a:pt x="84" y="0"/>
                    <a:pt x="80" y="0"/>
                  </a:cubicBezTo>
                  <a:cubicBezTo>
                    <a:pt x="75" y="0"/>
                    <a:pt x="74" y="2"/>
                    <a:pt x="70" y="2"/>
                  </a:cubicBezTo>
                  <a:cubicBezTo>
                    <a:pt x="66" y="2"/>
                    <a:pt x="65" y="18"/>
                    <a:pt x="63" y="20"/>
                  </a:cubicBezTo>
                  <a:cubicBezTo>
                    <a:pt x="62" y="20"/>
                    <a:pt x="62" y="21"/>
                    <a:pt x="61" y="22"/>
                  </a:cubicBezTo>
                  <a:cubicBezTo>
                    <a:pt x="60" y="23"/>
                    <a:pt x="59" y="25"/>
                    <a:pt x="57" y="25"/>
                  </a:cubicBezTo>
                  <a:cubicBezTo>
                    <a:pt x="55" y="25"/>
                    <a:pt x="47" y="22"/>
                    <a:pt x="42" y="22"/>
                  </a:cubicBezTo>
                  <a:cubicBezTo>
                    <a:pt x="40" y="22"/>
                    <a:pt x="32" y="21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6"/>
                    <a:pt x="26" y="34"/>
                    <a:pt x="28" y="34"/>
                  </a:cubicBezTo>
                  <a:cubicBezTo>
                    <a:pt x="31" y="34"/>
                    <a:pt x="32" y="32"/>
                    <a:pt x="35" y="32"/>
                  </a:cubicBezTo>
                  <a:cubicBezTo>
                    <a:pt x="38" y="32"/>
                    <a:pt x="41" y="37"/>
                    <a:pt x="40" y="40"/>
                  </a:cubicBezTo>
                  <a:cubicBezTo>
                    <a:pt x="38" y="42"/>
                    <a:pt x="35" y="47"/>
                    <a:pt x="36" y="50"/>
                  </a:cubicBezTo>
                  <a:cubicBezTo>
                    <a:pt x="36" y="53"/>
                    <a:pt x="41" y="56"/>
                    <a:pt x="41" y="60"/>
                  </a:cubicBezTo>
                  <a:cubicBezTo>
                    <a:pt x="41" y="65"/>
                    <a:pt x="40" y="83"/>
                    <a:pt x="38" y="83"/>
                  </a:cubicBezTo>
                  <a:cubicBezTo>
                    <a:pt x="37" y="84"/>
                    <a:pt x="34" y="80"/>
                    <a:pt x="32" y="80"/>
                  </a:cubicBezTo>
                  <a:cubicBezTo>
                    <a:pt x="30" y="80"/>
                    <a:pt x="28" y="83"/>
                    <a:pt x="27" y="83"/>
                  </a:cubicBezTo>
                  <a:cubicBezTo>
                    <a:pt x="26" y="83"/>
                    <a:pt x="23" y="75"/>
                    <a:pt x="20" y="76"/>
                  </a:cubicBezTo>
                  <a:cubicBezTo>
                    <a:pt x="17" y="77"/>
                    <a:pt x="18" y="83"/>
                    <a:pt x="15" y="83"/>
                  </a:cubicBezTo>
                  <a:cubicBezTo>
                    <a:pt x="12" y="83"/>
                    <a:pt x="7" y="81"/>
                    <a:pt x="7" y="84"/>
                  </a:cubicBezTo>
                  <a:cubicBezTo>
                    <a:pt x="7" y="86"/>
                    <a:pt x="10" y="95"/>
                    <a:pt x="9" y="97"/>
                  </a:cubicBezTo>
                  <a:cubicBezTo>
                    <a:pt x="8" y="98"/>
                    <a:pt x="5" y="98"/>
                    <a:pt x="0" y="101"/>
                  </a:cubicBezTo>
                  <a:cubicBezTo>
                    <a:pt x="5" y="107"/>
                    <a:pt x="11" y="113"/>
                    <a:pt x="13" y="116"/>
                  </a:cubicBezTo>
                  <a:cubicBezTo>
                    <a:pt x="16" y="113"/>
                    <a:pt x="19" y="110"/>
                    <a:pt x="21" y="109"/>
                  </a:cubicBezTo>
                  <a:cubicBezTo>
                    <a:pt x="25" y="107"/>
                    <a:pt x="26" y="112"/>
                    <a:pt x="29" y="1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6" name="Freeform 836"/>
            <p:cNvSpPr>
              <a:spLocks/>
            </p:cNvSpPr>
            <p:nvPr/>
          </p:nvSpPr>
          <p:spPr bwMode="auto">
            <a:xfrm>
              <a:off x="1195388" y="4455120"/>
              <a:ext cx="300037" cy="223838"/>
            </a:xfrm>
            <a:custGeom>
              <a:avLst/>
              <a:gdLst/>
              <a:ahLst/>
              <a:cxnLst>
                <a:cxn ang="0">
                  <a:pos x="28" y="98"/>
                </a:cxn>
                <a:cxn ang="0">
                  <a:pos x="38" y="96"/>
                </a:cxn>
                <a:cxn ang="0">
                  <a:pos x="43" y="99"/>
                </a:cxn>
                <a:cxn ang="0">
                  <a:pos x="50" y="99"/>
                </a:cxn>
                <a:cxn ang="0">
                  <a:pos x="51" y="99"/>
                </a:cxn>
                <a:cxn ang="0">
                  <a:pos x="50" y="89"/>
                </a:cxn>
                <a:cxn ang="0">
                  <a:pos x="60" y="78"/>
                </a:cxn>
                <a:cxn ang="0">
                  <a:pos x="73" y="85"/>
                </a:cxn>
                <a:cxn ang="0">
                  <a:pos x="98" y="91"/>
                </a:cxn>
                <a:cxn ang="0">
                  <a:pos x="104" y="79"/>
                </a:cxn>
                <a:cxn ang="0">
                  <a:pos x="109" y="81"/>
                </a:cxn>
                <a:cxn ang="0">
                  <a:pos x="122" y="79"/>
                </a:cxn>
                <a:cxn ang="0">
                  <a:pos x="129" y="80"/>
                </a:cxn>
                <a:cxn ang="0">
                  <a:pos x="137" y="75"/>
                </a:cxn>
                <a:cxn ang="0">
                  <a:pos x="150" y="79"/>
                </a:cxn>
                <a:cxn ang="0">
                  <a:pos x="158" y="76"/>
                </a:cxn>
                <a:cxn ang="0">
                  <a:pos x="157" y="70"/>
                </a:cxn>
                <a:cxn ang="0">
                  <a:pos x="148" y="59"/>
                </a:cxn>
                <a:cxn ang="0">
                  <a:pos x="140" y="52"/>
                </a:cxn>
                <a:cxn ang="0">
                  <a:pos x="133" y="46"/>
                </a:cxn>
                <a:cxn ang="0">
                  <a:pos x="129" y="38"/>
                </a:cxn>
                <a:cxn ang="0">
                  <a:pos x="121" y="34"/>
                </a:cxn>
                <a:cxn ang="0">
                  <a:pos x="114" y="32"/>
                </a:cxn>
                <a:cxn ang="0">
                  <a:pos x="112" y="25"/>
                </a:cxn>
                <a:cxn ang="0">
                  <a:pos x="113" y="16"/>
                </a:cxn>
                <a:cxn ang="0">
                  <a:pos x="106" y="6"/>
                </a:cxn>
                <a:cxn ang="0">
                  <a:pos x="104" y="0"/>
                </a:cxn>
                <a:cxn ang="0">
                  <a:pos x="104" y="0"/>
                </a:cxn>
                <a:cxn ang="0">
                  <a:pos x="90" y="7"/>
                </a:cxn>
                <a:cxn ang="0">
                  <a:pos x="78" y="20"/>
                </a:cxn>
                <a:cxn ang="0">
                  <a:pos x="57" y="28"/>
                </a:cxn>
                <a:cxn ang="0">
                  <a:pos x="54" y="33"/>
                </a:cxn>
                <a:cxn ang="0">
                  <a:pos x="43" y="40"/>
                </a:cxn>
                <a:cxn ang="0">
                  <a:pos x="29" y="46"/>
                </a:cxn>
                <a:cxn ang="0">
                  <a:pos x="22" y="43"/>
                </a:cxn>
                <a:cxn ang="0">
                  <a:pos x="13" y="47"/>
                </a:cxn>
                <a:cxn ang="0">
                  <a:pos x="13" y="47"/>
                </a:cxn>
                <a:cxn ang="0">
                  <a:pos x="13" y="47"/>
                </a:cxn>
                <a:cxn ang="0">
                  <a:pos x="7" y="58"/>
                </a:cxn>
                <a:cxn ang="0">
                  <a:pos x="1" y="67"/>
                </a:cxn>
                <a:cxn ang="0">
                  <a:pos x="0" y="75"/>
                </a:cxn>
                <a:cxn ang="0">
                  <a:pos x="5" y="88"/>
                </a:cxn>
                <a:cxn ang="0">
                  <a:pos x="8" y="96"/>
                </a:cxn>
                <a:cxn ang="0">
                  <a:pos x="12" y="101"/>
                </a:cxn>
                <a:cxn ang="0">
                  <a:pos x="20" y="112"/>
                </a:cxn>
                <a:cxn ang="0">
                  <a:pos x="19" y="118"/>
                </a:cxn>
                <a:cxn ang="0">
                  <a:pos x="21" y="116"/>
                </a:cxn>
                <a:cxn ang="0">
                  <a:pos x="28" y="98"/>
                </a:cxn>
              </a:cxnLst>
              <a:rect l="0" t="0" r="r" b="b"/>
              <a:pathLst>
                <a:path w="158" h="118">
                  <a:moveTo>
                    <a:pt x="28" y="98"/>
                  </a:moveTo>
                  <a:cubicBezTo>
                    <a:pt x="32" y="98"/>
                    <a:pt x="33" y="96"/>
                    <a:pt x="38" y="96"/>
                  </a:cubicBezTo>
                  <a:cubicBezTo>
                    <a:pt x="42" y="96"/>
                    <a:pt x="40" y="99"/>
                    <a:pt x="43" y="99"/>
                  </a:cubicBezTo>
                  <a:cubicBezTo>
                    <a:pt x="44" y="99"/>
                    <a:pt x="48" y="99"/>
                    <a:pt x="50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6"/>
                    <a:pt x="50" y="91"/>
                    <a:pt x="50" y="89"/>
                  </a:cubicBezTo>
                  <a:cubicBezTo>
                    <a:pt x="50" y="86"/>
                    <a:pt x="57" y="79"/>
                    <a:pt x="60" y="78"/>
                  </a:cubicBezTo>
                  <a:cubicBezTo>
                    <a:pt x="64" y="76"/>
                    <a:pt x="69" y="81"/>
                    <a:pt x="73" y="85"/>
                  </a:cubicBezTo>
                  <a:cubicBezTo>
                    <a:pt x="78" y="90"/>
                    <a:pt x="93" y="91"/>
                    <a:pt x="98" y="91"/>
                  </a:cubicBezTo>
                  <a:cubicBezTo>
                    <a:pt x="102" y="90"/>
                    <a:pt x="101" y="80"/>
                    <a:pt x="104" y="79"/>
                  </a:cubicBezTo>
                  <a:cubicBezTo>
                    <a:pt x="106" y="78"/>
                    <a:pt x="106" y="82"/>
                    <a:pt x="109" y="81"/>
                  </a:cubicBezTo>
                  <a:cubicBezTo>
                    <a:pt x="112" y="81"/>
                    <a:pt x="120" y="80"/>
                    <a:pt x="122" y="79"/>
                  </a:cubicBezTo>
                  <a:cubicBezTo>
                    <a:pt x="125" y="78"/>
                    <a:pt x="126" y="80"/>
                    <a:pt x="129" y="80"/>
                  </a:cubicBezTo>
                  <a:cubicBezTo>
                    <a:pt x="132" y="80"/>
                    <a:pt x="134" y="76"/>
                    <a:pt x="137" y="75"/>
                  </a:cubicBezTo>
                  <a:cubicBezTo>
                    <a:pt x="140" y="75"/>
                    <a:pt x="148" y="79"/>
                    <a:pt x="150" y="79"/>
                  </a:cubicBezTo>
                  <a:cubicBezTo>
                    <a:pt x="152" y="79"/>
                    <a:pt x="158" y="76"/>
                    <a:pt x="158" y="76"/>
                  </a:cubicBezTo>
                  <a:cubicBezTo>
                    <a:pt x="158" y="74"/>
                    <a:pt x="158" y="71"/>
                    <a:pt x="157" y="70"/>
                  </a:cubicBezTo>
                  <a:cubicBezTo>
                    <a:pt x="156" y="67"/>
                    <a:pt x="148" y="64"/>
                    <a:pt x="148" y="59"/>
                  </a:cubicBezTo>
                  <a:cubicBezTo>
                    <a:pt x="148" y="53"/>
                    <a:pt x="143" y="54"/>
                    <a:pt x="140" y="52"/>
                  </a:cubicBezTo>
                  <a:cubicBezTo>
                    <a:pt x="136" y="50"/>
                    <a:pt x="136" y="50"/>
                    <a:pt x="133" y="46"/>
                  </a:cubicBezTo>
                  <a:cubicBezTo>
                    <a:pt x="131" y="41"/>
                    <a:pt x="134" y="40"/>
                    <a:pt x="129" y="38"/>
                  </a:cubicBezTo>
                  <a:cubicBezTo>
                    <a:pt x="124" y="35"/>
                    <a:pt x="121" y="36"/>
                    <a:pt x="121" y="34"/>
                  </a:cubicBezTo>
                  <a:cubicBezTo>
                    <a:pt x="121" y="31"/>
                    <a:pt x="117" y="32"/>
                    <a:pt x="114" y="32"/>
                  </a:cubicBezTo>
                  <a:cubicBezTo>
                    <a:pt x="111" y="31"/>
                    <a:pt x="111" y="28"/>
                    <a:pt x="112" y="25"/>
                  </a:cubicBezTo>
                  <a:cubicBezTo>
                    <a:pt x="113" y="22"/>
                    <a:pt x="113" y="20"/>
                    <a:pt x="113" y="16"/>
                  </a:cubicBezTo>
                  <a:cubicBezTo>
                    <a:pt x="113" y="13"/>
                    <a:pt x="108" y="8"/>
                    <a:pt x="106" y="6"/>
                  </a:cubicBezTo>
                  <a:cubicBezTo>
                    <a:pt x="104" y="4"/>
                    <a:pt x="104" y="4"/>
                    <a:pt x="10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4" y="0"/>
                    <a:pt x="91" y="3"/>
                    <a:pt x="90" y="7"/>
                  </a:cubicBezTo>
                  <a:cubicBezTo>
                    <a:pt x="89" y="11"/>
                    <a:pt x="85" y="13"/>
                    <a:pt x="78" y="20"/>
                  </a:cubicBezTo>
                  <a:cubicBezTo>
                    <a:pt x="70" y="26"/>
                    <a:pt x="63" y="27"/>
                    <a:pt x="57" y="28"/>
                  </a:cubicBezTo>
                  <a:cubicBezTo>
                    <a:pt x="51" y="29"/>
                    <a:pt x="56" y="29"/>
                    <a:pt x="54" y="33"/>
                  </a:cubicBezTo>
                  <a:cubicBezTo>
                    <a:pt x="53" y="37"/>
                    <a:pt x="48" y="39"/>
                    <a:pt x="43" y="40"/>
                  </a:cubicBezTo>
                  <a:cubicBezTo>
                    <a:pt x="39" y="41"/>
                    <a:pt x="32" y="45"/>
                    <a:pt x="29" y="46"/>
                  </a:cubicBezTo>
                  <a:cubicBezTo>
                    <a:pt x="25" y="47"/>
                    <a:pt x="25" y="41"/>
                    <a:pt x="22" y="43"/>
                  </a:cubicBezTo>
                  <a:cubicBezTo>
                    <a:pt x="19" y="45"/>
                    <a:pt x="15" y="46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8" y="54"/>
                    <a:pt x="7" y="58"/>
                  </a:cubicBezTo>
                  <a:cubicBezTo>
                    <a:pt x="6" y="62"/>
                    <a:pt x="2" y="63"/>
                    <a:pt x="1" y="67"/>
                  </a:cubicBezTo>
                  <a:cubicBezTo>
                    <a:pt x="0" y="71"/>
                    <a:pt x="0" y="73"/>
                    <a:pt x="0" y="75"/>
                  </a:cubicBezTo>
                  <a:cubicBezTo>
                    <a:pt x="0" y="78"/>
                    <a:pt x="3" y="85"/>
                    <a:pt x="5" y="88"/>
                  </a:cubicBezTo>
                  <a:cubicBezTo>
                    <a:pt x="8" y="90"/>
                    <a:pt x="8" y="93"/>
                    <a:pt x="8" y="96"/>
                  </a:cubicBezTo>
                  <a:cubicBezTo>
                    <a:pt x="9" y="98"/>
                    <a:pt x="10" y="99"/>
                    <a:pt x="12" y="101"/>
                  </a:cubicBezTo>
                  <a:cubicBezTo>
                    <a:pt x="15" y="103"/>
                    <a:pt x="20" y="109"/>
                    <a:pt x="20" y="112"/>
                  </a:cubicBezTo>
                  <a:cubicBezTo>
                    <a:pt x="20" y="114"/>
                    <a:pt x="19" y="116"/>
                    <a:pt x="19" y="118"/>
                  </a:cubicBezTo>
                  <a:cubicBezTo>
                    <a:pt x="20" y="117"/>
                    <a:pt x="20" y="116"/>
                    <a:pt x="21" y="116"/>
                  </a:cubicBezTo>
                  <a:cubicBezTo>
                    <a:pt x="23" y="114"/>
                    <a:pt x="24" y="98"/>
                    <a:pt x="28" y="9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7" name="Freeform 837"/>
            <p:cNvSpPr>
              <a:spLocks/>
            </p:cNvSpPr>
            <p:nvPr/>
          </p:nvSpPr>
          <p:spPr bwMode="auto">
            <a:xfrm>
              <a:off x="841375" y="4134445"/>
              <a:ext cx="577850" cy="409575"/>
            </a:xfrm>
            <a:custGeom>
              <a:avLst/>
              <a:gdLst/>
              <a:ahLst/>
              <a:cxnLst>
                <a:cxn ang="0">
                  <a:pos x="214" y="214"/>
                </a:cxn>
                <a:cxn ang="0">
                  <a:pos x="239" y="201"/>
                </a:cxn>
                <a:cxn ang="0">
                  <a:pos x="263" y="188"/>
                </a:cxn>
                <a:cxn ang="0">
                  <a:pos x="289" y="168"/>
                </a:cxn>
                <a:cxn ang="0">
                  <a:pos x="282" y="150"/>
                </a:cxn>
                <a:cxn ang="0">
                  <a:pos x="279" y="140"/>
                </a:cxn>
                <a:cxn ang="0">
                  <a:pos x="282" y="124"/>
                </a:cxn>
                <a:cxn ang="0">
                  <a:pos x="288" y="114"/>
                </a:cxn>
                <a:cxn ang="0">
                  <a:pos x="303" y="104"/>
                </a:cxn>
                <a:cxn ang="0">
                  <a:pos x="204" y="0"/>
                </a:cxn>
                <a:cxn ang="0">
                  <a:pos x="173" y="5"/>
                </a:cxn>
                <a:cxn ang="0">
                  <a:pos x="154" y="0"/>
                </a:cxn>
                <a:cxn ang="0">
                  <a:pos x="68" y="56"/>
                </a:cxn>
                <a:cxn ang="0">
                  <a:pos x="54" y="59"/>
                </a:cxn>
                <a:cxn ang="0">
                  <a:pos x="44" y="110"/>
                </a:cxn>
                <a:cxn ang="0">
                  <a:pos x="1" y="116"/>
                </a:cxn>
                <a:cxn ang="0">
                  <a:pos x="3" y="127"/>
                </a:cxn>
                <a:cxn ang="0">
                  <a:pos x="14" y="145"/>
                </a:cxn>
                <a:cxn ang="0">
                  <a:pos x="25" y="150"/>
                </a:cxn>
                <a:cxn ang="0">
                  <a:pos x="34" y="150"/>
                </a:cxn>
                <a:cxn ang="0">
                  <a:pos x="47" y="155"/>
                </a:cxn>
                <a:cxn ang="0">
                  <a:pos x="53" y="136"/>
                </a:cxn>
                <a:cxn ang="0">
                  <a:pos x="78" y="133"/>
                </a:cxn>
                <a:cxn ang="0">
                  <a:pos x="101" y="139"/>
                </a:cxn>
                <a:cxn ang="0">
                  <a:pos x="128" y="141"/>
                </a:cxn>
                <a:cxn ang="0">
                  <a:pos x="161" y="140"/>
                </a:cxn>
                <a:cxn ang="0">
                  <a:pos x="173" y="126"/>
                </a:cxn>
                <a:cxn ang="0">
                  <a:pos x="198" y="91"/>
                </a:cxn>
                <a:cxn ang="0">
                  <a:pos x="202" y="43"/>
                </a:cxn>
                <a:cxn ang="0">
                  <a:pos x="192" y="5"/>
                </a:cxn>
                <a:cxn ang="0">
                  <a:pos x="202" y="43"/>
                </a:cxn>
                <a:cxn ang="0">
                  <a:pos x="198" y="91"/>
                </a:cxn>
                <a:cxn ang="0">
                  <a:pos x="173" y="126"/>
                </a:cxn>
                <a:cxn ang="0">
                  <a:pos x="178" y="141"/>
                </a:cxn>
                <a:cxn ang="0">
                  <a:pos x="192" y="161"/>
                </a:cxn>
                <a:cxn ang="0">
                  <a:pos x="197" y="183"/>
                </a:cxn>
                <a:cxn ang="0">
                  <a:pos x="180" y="188"/>
                </a:cxn>
                <a:cxn ang="0">
                  <a:pos x="198" y="215"/>
                </a:cxn>
                <a:cxn ang="0">
                  <a:pos x="207" y="211"/>
                </a:cxn>
              </a:cxnLst>
              <a:rect l="0" t="0" r="r" b="b"/>
              <a:pathLst>
                <a:path w="303" h="215">
                  <a:moveTo>
                    <a:pt x="207" y="211"/>
                  </a:moveTo>
                  <a:cubicBezTo>
                    <a:pt x="210" y="209"/>
                    <a:pt x="210" y="215"/>
                    <a:pt x="214" y="214"/>
                  </a:cubicBezTo>
                  <a:cubicBezTo>
                    <a:pt x="217" y="213"/>
                    <a:pt x="224" y="209"/>
                    <a:pt x="228" y="208"/>
                  </a:cubicBezTo>
                  <a:cubicBezTo>
                    <a:pt x="233" y="207"/>
                    <a:pt x="238" y="205"/>
                    <a:pt x="239" y="201"/>
                  </a:cubicBezTo>
                  <a:cubicBezTo>
                    <a:pt x="241" y="197"/>
                    <a:pt x="236" y="197"/>
                    <a:pt x="242" y="196"/>
                  </a:cubicBezTo>
                  <a:cubicBezTo>
                    <a:pt x="248" y="195"/>
                    <a:pt x="255" y="194"/>
                    <a:pt x="263" y="188"/>
                  </a:cubicBezTo>
                  <a:cubicBezTo>
                    <a:pt x="270" y="181"/>
                    <a:pt x="274" y="179"/>
                    <a:pt x="275" y="175"/>
                  </a:cubicBezTo>
                  <a:cubicBezTo>
                    <a:pt x="276" y="171"/>
                    <a:pt x="279" y="168"/>
                    <a:pt x="289" y="168"/>
                  </a:cubicBezTo>
                  <a:cubicBezTo>
                    <a:pt x="289" y="164"/>
                    <a:pt x="288" y="162"/>
                    <a:pt x="286" y="160"/>
                  </a:cubicBezTo>
                  <a:cubicBezTo>
                    <a:pt x="283" y="158"/>
                    <a:pt x="282" y="154"/>
                    <a:pt x="282" y="150"/>
                  </a:cubicBezTo>
                  <a:cubicBezTo>
                    <a:pt x="282" y="147"/>
                    <a:pt x="281" y="145"/>
                    <a:pt x="278" y="145"/>
                  </a:cubicBezTo>
                  <a:cubicBezTo>
                    <a:pt x="274" y="145"/>
                    <a:pt x="276" y="142"/>
                    <a:pt x="279" y="140"/>
                  </a:cubicBezTo>
                  <a:cubicBezTo>
                    <a:pt x="282" y="137"/>
                    <a:pt x="279" y="133"/>
                    <a:pt x="280" y="131"/>
                  </a:cubicBezTo>
                  <a:cubicBezTo>
                    <a:pt x="280" y="129"/>
                    <a:pt x="280" y="126"/>
                    <a:pt x="282" y="124"/>
                  </a:cubicBezTo>
                  <a:cubicBezTo>
                    <a:pt x="283" y="123"/>
                    <a:pt x="284" y="121"/>
                    <a:pt x="284" y="118"/>
                  </a:cubicBezTo>
                  <a:cubicBezTo>
                    <a:pt x="284" y="116"/>
                    <a:pt x="287" y="116"/>
                    <a:pt x="288" y="114"/>
                  </a:cubicBezTo>
                  <a:cubicBezTo>
                    <a:pt x="290" y="113"/>
                    <a:pt x="290" y="109"/>
                    <a:pt x="291" y="107"/>
                  </a:cubicBezTo>
                  <a:cubicBezTo>
                    <a:pt x="291" y="105"/>
                    <a:pt x="303" y="104"/>
                    <a:pt x="303" y="104"/>
                  </a:cubicBezTo>
                  <a:cubicBezTo>
                    <a:pt x="303" y="52"/>
                    <a:pt x="303" y="52"/>
                    <a:pt x="303" y="52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04" y="0"/>
                    <a:pt x="186" y="8"/>
                    <a:pt x="184" y="11"/>
                  </a:cubicBezTo>
                  <a:cubicBezTo>
                    <a:pt x="181" y="13"/>
                    <a:pt x="176" y="7"/>
                    <a:pt x="173" y="5"/>
                  </a:cubicBezTo>
                  <a:cubicBezTo>
                    <a:pt x="171" y="3"/>
                    <a:pt x="155" y="0"/>
                    <a:pt x="155" y="0"/>
                  </a:cubicBezTo>
                  <a:cubicBezTo>
                    <a:pt x="155" y="0"/>
                    <a:pt x="154" y="0"/>
                    <a:pt x="154" y="0"/>
                  </a:cubicBezTo>
                  <a:cubicBezTo>
                    <a:pt x="151" y="2"/>
                    <a:pt x="91" y="39"/>
                    <a:pt x="85" y="43"/>
                  </a:cubicBezTo>
                  <a:cubicBezTo>
                    <a:pt x="79" y="47"/>
                    <a:pt x="73" y="55"/>
                    <a:pt x="68" y="56"/>
                  </a:cubicBezTo>
                  <a:cubicBezTo>
                    <a:pt x="65" y="57"/>
                    <a:pt x="60" y="57"/>
                    <a:pt x="54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4" y="69"/>
                    <a:pt x="54" y="85"/>
                    <a:pt x="54" y="90"/>
                  </a:cubicBezTo>
                  <a:cubicBezTo>
                    <a:pt x="54" y="100"/>
                    <a:pt x="48" y="108"/>
                    <a:pt x="44" y="110"/>
                  </a:cubicBezTo>
                  <a:cubicBezTo>
                    <a:pt x="40" y="113"/>
                    <a:pt x="16" y="111"/>
                    <a:pt x="14" y="113"/>
                  </a:cubicBezTo>
                  <a:cubicBezTo>
                    <a:pt x="13" y="114"/>
                    <a:pt x="4" y="116"/>
                    <a:pt x="1" y="116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0" y="120"/>
                    <a:pt x="0" y="125"/>
                    <a:pt x="3" y="127"/>
                  </a:cubicBezTo>
                  <a:cubicBezTo>
                    <a:pt x="6" y="131"/>
                    <a:pt x="9" y="133"/>
                    <a:pt x="9" y="137"/>
                  </a:cubicBezTo>
                  <a:cubicBezTo>
                    <a:pt x="10" y="142"/>
                    <a:pt x="10" y="141"/>
                    <a:pt x="14" y="145"/>
                  </a:cubicBezTo>
                  <a:cubicBezTo>
                    <a:pt x="19" y="148"/>
                    <a:pt x="21" y="149"/>
                    <a:pt x="22" y="148"/>
                  </a:cubicBezTo>
                  <a:cubicBezTo>
                    <a:pt x="24" y="147"/>
                    <a:pt x="24" y="146"/>
                    <a:pt x="25" y="150"/>
                  </a:cubicBezTo>
                  <a:cubicBezTo>
                    <a:pt x="25" y="152"/>
                    <a:pt x="28" y="153"/>
                    <a:pt x="30" y="155"/>
                  </a:cubicBezTo>
                  <a:cubicBezTo>
                    <a:pt x="31" y="153"/>
                    <a:pt x="32" y="151"/>
                    <a:pt x="34" y="150"/>
                  </a:cubicBezTo>
                  <a:cubicBezTo>
                    <a:pt x="35" y="148"/>
                    <a:pt x="41" y="157"/>
                    <a:pt x="46" y="164"/>
                  </a:cubicBezTo>
                  <a:cubicBezTo>
                    <a:pt x="46" y="159"/>
                    <a:pt x="46" y="156"/>
                    <a:pt x="47" y="155"/>
                  </a:cubicBezTo>
                  <a:cubicBezTo>
                    <a:pt x="48" y="152"/>
                    <a:pt x="47" y="149"/>
                    <a:pt x="50" y="147"/>
                  </a:cubicBezTo>
                  <a:cubicBezTo>
                    <a:pt x="52" y="145"/>
                    <a:pt x="51" y="138"/>
                    <a:pt x="53" y="136"/>
                  </a:cubicBezTo>
                  <a:cubicBezTo>
                    <a:pt x="55" y="134"/>
                    <a:pt x="66" y="130"/>
                    <a:pt x="69" y="130"/>
                  </a:cubicBezTo>
                  <a:cubicBezTo>
                    <a:pt x="71" y="130"/>
                    <a:pt x="74" y="133"/>
                    <a:pt x="78" y="133"/>
                  </a:cubicBezTo>
                  <a:cubicBezTo>
                    <a:pt x="81" y="133"/>
                    <a:pt x="84" y="139"/>
                    <a:pt x="88" y="141"/>
                  </a:cubicBezTo>
                  <a:cubicBezTo>
                    <a:pt x="91" y="143"/>
                    <a:pt x="99" y="140"/>
                    <a:pt x="101" y="139"/>
                  </a:cubicBezTo>
                  <a:cubicBezTo>
                    <a:pt x="103" y="138"/>
                    <a:pt x="109" y="144"/>
                    <a:pt x="114" y="144"/>
                  </a:cubicBezTo>
                  <a:cubicBezTo>
                    <a:pt x="118" y="144"/>
                    <a:pt x="125" y="143"/>
                    <a:pt x="128" y="141"/>
                  </a:cubicBezTo>
                  <a:cubicBezTo>
                    <a:pt x="132" y="139"/>
                    <a:pt x="144" y="138"/>
                    <a:pt x="148" y="138"/>
                  </a:cubicBezTo>
                  <a:cubicBezTo>
                    <a:pt x="152" y="138"/>
                    <a:pt x="156" y="141"/>
                    <a:pt x="161" y="140"/>
                  </a:cubicBezTo>
                  <a:cubicBezTo>
                    <a:pt x="164" y="139"/>
                    <a:pt x="171" y="133"/>
                    <a:pt x="175" y="131"/>
                  </a:cubicBezTo>
                  <a:cubicBezTo>
                    <a:pt x="174" y="129"/>
                    <a:pt x="173" y="128"/>
                    <a:pt x="173" y="126"/>
                  </a:cubicBezTo>
                  <a:cubicBezTo>
                    <a:pt x="173" y="121"/>
                    <a:pt x="177" y="112"/>
                    <a:pt x="181" y="107"/>
                  </a:cubicBezTo>
                  <a:cubicBezTo>
                    <a:pt x="186" y="103"/>
                    <a:pt x="198" y="91"/>
                    <a:pt x="198" y="91"/>
                  </a:cubicBezTo>
                  <a:cubicBezTo>
                    <a:pt x="198" y="91"/>
                    <a:pt x="198" y="74"/>
                    <a:pt x="198" y="67"/>
                  </a:cubicBezTo>
                  <a:cubicBezTo>
                    <a:pt x="198" y="60"/>
                    <a:pt x="202" y="46"/>
                    <a:pt x="202" y="43"/>
                  </a:cubicBezTo>
                  <a:cubicBezTo>
                    <a:pt x="202" y="40"/>
                    <a:pt x="193" y="24"/>
                    <a:pt x="193" y="24"/>
                  </a:cubicBezTo>
                  <a:cubicBezTo>
                    <a:pt x="192" y="5"/>
                    <a:pt x="192" y="5"/>
                    <a:pt x="192" y="5"/>
                  </a:cubicBezTo>
                  <a:cubicBezTo>
                    <a:pt x="193" y="24"/>
                    <a:pt x="193" y="24"/>
                    <a:pt x="193" y="24"/>
                  </a:cubicBezTo>
                  <a:cubicBezTo>
                    <a:pt x="193" y="24"/>
                    <a:pt x="202" y="40"/>
                    <a:pt x="202" y="43"/>
                  </a:cubicBezTo>
                  <a:cubicBezTo>
                    <a:pt x="202" y="46"/>
                    <a:pt x="198" y="60"/>
                    <a:pt x="198" y="67"/>
                  </a:cubicBezTo>
                  <a:cubicBezTo>
                    <a:pt x="198" y="74"/>
                    <a:pt x="198" y="91"/>
                    <a:pt x="198" y="91"/>
                  </a:cubicBezTo>
                  <a:cubicBezTo>
                    <a:pt x="198" y="91"/>
                    <a:pt x="186" y="103"/>
                    <a:pt x="181" y="107"/>
                  </a:cubicBezTo>
                  <a:cubicBezTo>
                    <a:pt x="177" y="112"/>
                    <a:pt x="173" y="121"/>
                    <a:pt x="173" y="126"/>
                  </a:cubicBezTo>
                  <a:cubicBezTo>
                    <a:pt x="173" y="128"/>
                    <a:pt x="174" y="129"/>
                    <a:pt x="175" y="131"/>
                  </a:cubicBezTo>
                  <a:cubicBezTo>
                    <a:pt x="176" y="134"/>
                    <a:pt x="178" y="137"/>
                    <a:pt x="178" y="141"/>
                  </a:cubicBezTo>
                  <a:cubicBezTo>
                    <a:pt x="178" y="140"/>
                    <a:pt x="189" y="146"/>
                    <a:pt x="190" y="148"/>
                  </a:cubicBezTo>
                  <a:cubicBezTo>
                    <a:pt x="192" y="151"/>
                    <a:pt x="192" y="158"/>
                    <a:pt x="192" y="161"/>
                  </a:cubicBezTo>
                  <a:cubicBezTo>
                    <a:pt x="192" y="164"/>
                    <a:pt x="191" y="171"/>
                    <a:pt x="193" y="174"/>
                  </a:cubicBezTo>
                  <a:cubicBezTo>
                    <a:pt x="194" y="177"/>
                    <a:pt x="197" y="183"/>
                    <a:pt x="197" y="183"/>
                  </a:cubicBezTo>
                  <a:cubicBezTo>
                    <a:pt x="197" y="183"/>
                    <a:pt x="187" y="183"/>
                    <a:pt x="185" y="183"/>
                  </a:cubicBezTo>
                  <a:cubicBezTo>
                    <a:pt x="182" y="183"/>
                    <a:pt x="179" y="185"/>
                    <a:pt x="180" y="188"/>
                  </a:cubicBezTo>
                  <a:cubicBezTo>
                    <a:pt x="182" y="191"/>
                    <a:pt x="192" y="197"/>
                    <a:pt x="193" y="200"/>
                  </a:cubicBezTo>
                  <a:cubicBezTo>
                    <a:pt x="194" y="202"/>
                    <a:pt x="197" y="212"/>
                    <a:pt x="198" y="215"/>
                  </a:cubicBezTo>
                  <a:cubicBezTo>
                    <a:pt x="198" y="215"/>
                    <a:pt x="198" y="215"/>
                    <a:pt x="198" y="215"/>
                  </a:cubicBezTo>
                  <a:cubicBezTo>
                    <a:pt x="200" y="214"/>
                    <a:pt x="204" y="213"/>
                    <a:pt x="207" y="2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8" name="Freeform 838"/>
            <p:cNvSpPr>
              <a:spLocks/>
            </p:cNvSpPr>
            <p:nvPr/>
          </p:nvSpPr>
          <p:spPr bwMode="auto">
            <a:xfrm>
              <a:off x="1365250" y="4139208"/>
              <a:ext cx="411163" cy="508000"/>
            </a:xfrm>
            <a:custGeom>
              <a:avLst/>
              <a:gdLst/>
              <a:ahLst/>
              <a:cxnLst>
                <a:cxn ang="0">
                  <a:pos x="14" y="111"/>
                </a:cxn>
                <a:cxn ang="0">
                  <a:pos x="8" y="121"/>
                </a:cxn>
                <a:cxn ang="0">
                  <a:pos x="5" y="137"/>
                </a:cxn>
                <a:cxn ang="0">
                  <a:pos x="8" y="147"/>
                </a:cxn>
                <a:cxn ang="0">
                  <a:pos x="15" y="165"/>
                </a:cxn>
                <a:cxn ang="0">
                  <a:pos x="24" y="181"/>
                </a:cxn>
                <a:cxn ang="0">
                  <a:pos x="25" y="197"/>
                </a:cxn>
                <a:cxn ang="0">
                  <a:pos x="40" y="203"/>
                </a:cxn>
                <a:cxn ang="0">
                  <a:pos x="51" y="217"/>
                </a:cxn>
                <a:cxn ang="0">
                  <a:pos x="68" y="235"/>
                </a:cxn>
                <a:cxn ang="0">
                  <a:pos x="84" y="254"/>
                </a:cxn>
                <a:cxn ang="0">
                  <a:pos x="95" y="253"/>
                </a:cxn>
                <a:cxn ang="0">
                  <a:pos x="115" y="264"/>
                </a:cxn>
                <a:cxn ang="0">
                  <a:pos x="119" y="260"/>
                </a:cxn>
                <a:cxn ang="0">
                  <a:pos x="135" y="264"/>
                </a:cxn>
                <a:cxn ang="0">
                  <a:pos x="153" y="258"/>
                </a:cxn>
                <a:cxn ang="0">
                  <a:pos x="156" y="256"/>
                </a:cxn>
                <a:cxn ang="0">
                  <a:pos x="159" y="250"/>
                </a:cxn>
                <a:cxn ang="0">
                  <a:pos x="180" y="248"/>
                </a:cxn>
                <a:cxn ang="0">
                  <a:pos x="173" y="237"/>
                </a:cxn>
                <a:cxn ang="0">
                  <a:pos x="160" y="217"/>
                </a:cxn>
                <a:cxn ang="0">
                  <a:pos x="146" y="202"/>
                </a:cxn>
                <a:cxn ang="0">
                  <a:pos x="158" y="189"/>
                </a:cxn>
                <a:cxn ang="0">
                  <a:pos x="170" y="167"/>
                </a:cxn>
                <a:cxn ang="0">
                  <a:pos x="176" y="144"/>
                </a:cxn>
                <a:cxn ang="0">
                  <a:pos x="188" y="130"/>
                </a:cxn>
                <a:cxn ang="0">
                  <a:pos x="194" y="101"/>
                </a:cxn>
                <a:cxn ang="0">
                  <a:pos x="211" y="78"/>
                </a:cxn>
                <a:cxn ang="0">
                  <a:pos x="216" y="71"/>
                </a:cxn>
                <a:cxn ang="0">
                  <a:pos x="199" y="31"/>
                </a:cxn>
                <a:cxn ang="0">
                  <a:pos x="196" y="21"/>
                </a:cxn>
                <a:cxn ang="0">
                  <a:pos x="180" y="3"/>
                </a:cxn>
                <a:cxn ang="0">
                  <a:pos x="179" y="0"/>
                </a:cxn>
                <a:cxn ang="0">
                  <a:pos x="167" y="11"/>
                </a:cxn>
                <a:cxn ang="0">
                  <a:pos x="155" y="20"/>
                </a:cxn>
                <a:cxn ang="0">
                  <a:pos x="43" y="16"/>
                </a:cxn>
                <a:cxn ang="0">
                  <a:pos x="29" y="43"/>
                </a:cxn>
                <a:cxn ang="0">
                  <a:pos x="29" y="101"/>
                </a:cxn>
              </a:cxnLst>
              <a:rect l="0" t="0" r="r" b="b"/>
              <a:pathLst>
                <a:path w="216" h="266">
                  <a:moveTo>
                    <a:pt x="17" y="104"/>
                  </a:moveTo>
                  <a:cubicBezTo>
                    <a:pt x="16" y="106"/>
                    <a:pt x="16" y="110"/>
                    <a:pt x="14" y="111"/>
                  </a:cubicBezTo>
                  <a:cubicBezTo>
                    <a:pt x="13" y="113"/>
                    <a:pt x="10" y="113"/>
                    <a:pt x="10" y="115"/>
                  </a:cubicBezTo>
                  <a:cubicBezTo>
                    <a:pt x="10" y="118"/>
                    <a:pt x="9" y="120"/>
                    <a:pt x="8" y="121"/>
                  </a:cubicBezTo>
                  <a:cubicBezTo>
                    <a:pt x="6" y="123"/>
                    <a:pt x="6" y="126"/>
                    <a:pt x="6" y="128"/>
                  </a:cubicBezTo>
                  <a:cubicBezTo>
                    <a:pt x="5" y="130"/>
                    <a:pt x="8" y="134"/>
                    <a:pt x="5" y="137"/>
                  </a:cubicBezTo>
                  <a:cubicBezTo>
                    <a:pt x="2" y="139"/>
                    <a:pt x="0" y="142"/>
                    <a:pt x="4" y="142"/>
                  </a:cubicBezTo>
                  <a:cubicBezTo>
                    <a:pt x="7" y="142"/>
                    <a:pt x="8" y="144"/>
                    <a:pt x="8" y="147"/>
                  </a:cubicBezTo>
                  <a:cubicBezTo>
                    <a:pt x="8" y="151"/>
                    <a:pt x="9" y="155"/>
                    <a:pt x="12" y="157"/>
                  </a:cubicBezTo>
                  <a:cubicBezTo>
                    <a:pt x="14" y="159"/>
                    <a:pt x="15" y="161"/>
                    <a:pt x="15" y="165"/>
                  </a:cubicBezTo>
                  <a:cubicBezTo>
                    <a:pt x="15" y="169"/>
                    <a:pt x="15" y="169"/>
                    <a:pt x="17" y="171"/>
                  </a:cubicBezTo>
                  <a:cubicBezTo>
                    <a:pt x="19" y="173"/>
                    <a:pt x="24" y="178"/>
                    <a:pt x="24" y="181"/>
                  </a:cubicBezTo>
                  <a:cubicBezTo>
                    <a:pt x="24" y="185"/>
                    <a:pt x="24" y="187"/>
                    <a:pt x="23" y="190"/>
                  </a:cubicBezTo>
                  <a:cubicBezTo>
                    <a:pt x="22" y="193"/>
                    <a:pt x="22" y="196"/>
                    <a:pt x="25" y="197"/>
                  </a:cubicBezTo>
                  <a:cubicBezTo>
                    <a:pt x="28" y="197"/>
                    <a:pt x="32" y="196"/>
                    <a:pt x="32" y="199"/>
                  </a:cubicBezTo>
                  <a:cubicBezTo>
                    <a:pt x="32" y="201"/>
                    <a:pt x="35" y="200"/>
                    <a:pt x="40" y="203"/>
                  </a:cubicBezTo>
                  <a:cubicBezTo>
                    <a:pt x="45" y="205"/>
                    <a:pt x="42" y="206"/>
                    <a:pt x="44" y="211"/>
                  </a:cubicBezTo>
                  <a:cubicBezTo>
                    <a:pt x="47" y="215"/>
                    <a:pt x="47" y="215"/>
                    <a:pt x="51" y="217"/>
                  </a:cubicBezTo>
                  <a:cubicBezTo>
                    <a:pt x="54" y="219"/>
                    <a:pt x="59" y="218"/>
                    <a:pt x="59" y="224"/>
                  </a:cubicBezTo>
                  <a:cubicBezTo>
                    <a:pt x="59" y="229"/>
                    <a:pt x="67" y="232"/>
                    <a:pt x="68" y="235"/>
                  </a:cubicBezTo>
                  <a:cubicBezTo>
                    <a:pt x="69" y="236"/>
                    <a:pt x="69" y="239"/>
                    <a:pt x="69" y="241"/>
                  </a:cubicBezTo>
                  <a:cubicBezTo>
                    <a:pt x="73" y="241"/>
                    <a:pt x="82" y="254"/>
                    <a:pt x="84" y="254"/>
                  </a:cubicBezTo>
                  <a:cubicBezTo>
                    <a:pt x="86" y="254"/>
                    <a:pt x="87" y="249"/>
                    <a:pt x="89" y="249"/>
                  </a:cubicBezTo>
                  <a:cubicBezTo>
                    <a:pt x="90" y="249"/>
                    <a:pt x="92" y="253"/>
                    <a:pt x="95" y="253"/>
                  </a:cubicBezTo>
                  <a:cubicBezTo>
                    <a:pt x="98" y="253"/>
                    <a:pt x="97" y="250"/>
                    <a:pt x="101" y="250"/>
                  </a:cubicBezTo>
                  <a:cubicBezTo>
                    <a:pt x="103" y="250"/>
                    <a:pt x="111" y="259"/>
                    <a:pt x="115" y="264"/>
                  </a:cubicBezTo>
                  <a:cubicBezTo>
                    <a:pt x="115" y="264"/>
                    <a:pt x="115" y="264"/>
                    <a:pt x="115" y="264"/>
                  </a:cubicBezTo>
                  <a:cubicBezTo>
                    <a:pt x="116" y="263"/>
                    <a:pt x="117" y="262"/>
                    <a:pt x="119" y="260"/>
                  </a:cubicBezTo>
                  <a:cubicBezTo>
                    <a:pt x="123" y="258"/>
                    <a:pt x="124" y="260"/>
                    <a:pt x="128" y="262"/>
                  </a:cubicBezTo>
                  <a:cubicBezTo>
                    <a:pt x="132" y="264"/>
                    <a:pt x="132" y="266"/>
                    <a:pt x="135" y="264"/>
                  </a:cubicBezTo>
                  <a:cubicBezTo>
                    <a:pt x="138" y="263"/>
                    <a:pt x="142" y="259"/>
                    <a:pt x="144" y="259"/>
                  </a:cubicBezTo>
                  <a:cubicBezTo>
                    <a:pt x="145" y="259"/>
                    <a:pt x="150" y="258"/>
                    <a:pt x="153" y="258"/>
                  </a:cubicBezTo>
                  <a:cubicBezTo>
                    <a:pt x="154" y="258"/>
                    <a:pt x="155" y="257"/>
                    <a:pt x="156" y="256"/>
                  </a:cubicBezTo>
                  <a:cubicBezTo>
                    <a:pt x="156" y="256"/>
                    <a:pt x="156" y="256"/>
                    <a:pt x="156" y="256"/>
                  </a:cubicBezTo>
                  <a:cubicBezTo>
                    <a:pt x="156" y="256"/>
                    <a:pt x="156" y="256"/>
                    <a:pt x="156" y="256"/>
                  </a:cubicBezTo>
                  <a:cubicBezTo>
                    <a:pt x="157" y="254"/>
                    <a:pt x="158" y="252"/>
                    <a:pt x="159" y="250"/>
                  </a:cubicBezTo>
                  <a:cubicBezTo>
                    <a:pt x="162" y="246"/>
                    <a:pt x="172" y="245"/>
                    <a:pt x="174" y="244"/>
                  </a:cubicBezTo>
                  <a:cubicBezTo>
                    <a:pt x="176" y="244"/>
                    <a:pt x="180" y="248"/>
                    <a:pt x="180" y="248"/>
                  </a:cubicBezTo>
                  <a:cubicBezTo>
                    <a:pt x="180" y="248"/>
                    <a:pt x="180" y="243"/>
                    <a:pt x="180" y="240"/>
                  </a:cubicBezTo>
                  <a:cubicBezTo>
                    <a:pt x="180" y="238"/>
                    <a:pt x="177" y="240"/>
                    <a:pt x="173" y="237"/>
                  </a:cubicBezTo>
                  <a:cubicBezTo>
                    <a:pt x="170" y="234"/>
                    <a:pt x="166" y="225"/>
                    <a:pt x="165" y="223"/>
                  </a:cubicBezTo>
                  <a:cubicBezTo>
                    <a:pt x="164" y="221"/>
                    <a:pt x="160" y="220"/>
                    <a:pt x="160" y="217"/>
                  </a:cubicBezTo>
                  <a:cubicBezTo>
                    <a:pt x="159" y="215"/>
                    <a:pt x="153" y="209"/>
                    <a:pt x="149" y="208"/>
                  </a:cubicBezTo>
                  <a:cubicBezTo>
                    <a:pt x="145" y="207"/>
                    <a:pt x="145" y="204"/>
                    <a:pt x="146" y="202"/>
                  </a:cubicBezTo>
                  <a:cubicBezTo>
                    <a:pt x="147" y="199"/>
                    <a:pt x="149" y="199"/>
                    <a:pt x="153" y="199"/>
                  </a:cubicBezTo>
                  <a:cubicBezTo>
                    <a:pt x="157" y="199"/>
                    <a:pt x="158" y="196"/>
                    <a:pt x="158" y="189"/>
                  </a:cubicBezTo>
                  <a:cubicBezTo>
                    <a:pt x="158" y="181"/>
                    <a:pt x="161" y="174"/>
                    <a:pt x="163" y="171"/>
                  </a:cubicBezTo>
                  <a:cubicBezTo>
                    <a:pt x="164" y="167"/>
                    <a:pt x="167" y="168"/>
                    <a:pt x="170" y="167"/>
                  </a:cubicBezTo>
                  <a:cubicBezTo>
                    <a:pt x="173" y="166"/>
                    <a:pt x="171" y="161"/>
                    <a:pt x="171" y="157"/>
                  </a:cubicBezTo>
                  <a:cubicBezTo>
                    <a:pt x="171" y="153"/>
                    <a:pt x="176" y="147"/>
                    <a:pt x="176" y="144"/>
                  </a:cubicBezTo>
                  <a:cubicBezTo>
                    <a:pt x="176" y="142"/>
                    <a:pt x="183" y="143"/>
                    <a:pt x="184" y="142"/>
                  </a:cubicBezTo>
                  <a:cubicBezTo>
                    <a:pt x="186" y="141"/>
                    <a:pt x="187" y="134"/>
                    <a:pt x="188" y="130"/>
                  </a:cubicBezTo>
                  <a:cubicBezTo>
                    <a:pt x="190" y="125"/>
                    <a:pt x="189" y="116"/>
                    <a:pt x="189" y="112"/>
                  </a:cubicBezTo>
                  <a:cubicBezTo>
                    <a:pt x="189" y="109"/>
                    <a:pt x="192" y="104"/>
                    <a:pt x="194" y="101"/>
                  </a:cubicBezTo>
                  <a:cubicBezTo>
                    <a:pt x="196" y="97"/>
                    <a:pt x="193" y="93"/>
                    <a:pt x="195" y="89"/>
                  </a:cubicBezTo>
                  <a:cubicBezTo>
                    <a:pt x="198" y="84"/>
                    <a:pt x="205" y="78"/>
                    <a:pt x="211" y="78"/>
                  </a:cubicBezTo>
                  <a:cubicBezTo>
                    <a:pt x="214" y="78"/>
                    <a:pt x="215" y="74"/>
                    <a:pt x="216" y="71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11" y="67"/>
                    <a:pt x="203" y="60"/>
                    <a:pt x="201" y="54"/>
                  </a:cubicBezTo>
                  <a:cubicBezTo>
                    <a:pt x="198" y="48"/>
                    <a:pt x="199" y="32"/>
                    <a:pt x="199" y="31"/>
                  </a:cubicBezTo>
                  <a:cubicBezTo>
                    <a:pt x="199" y="29"/>
                    <a:pt x="202" y="29"/>
                    <a:pt x="201" y="28"/>
                  </a:cubicBezTo>
                  <a:cubicBezTo>
                    <a:pt x="200" y="27"/>
                    <a:pt x="196" y="24"/>
                    <a:pt x="196" y="21"/>
                  </a:cubicBezTo>
                  <a:cubicBezTo>
                    <a:pt x="195" y="19"/>
                    <a:pt x="195" y="17"/>
                    <a:pt x="192" y="13"/>
                  </a:cubicBezTo>
                  <a:cubicBezTo>
                    <a:pt x="190" y="10"/>
                    <a:pt x="182" y="6"/>
                    <a:pt x="180" y="3"/>
                  </a:cubicBezTo>
                  <a:cubicBezTo>
                    <a:pt x="180" y="2"/>
                    <a:pt x="180" y="2"/>
                    <a:pt x="179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5" y="4"/>
                    <a:pt x="172" y="3"/>
                    <a:pt x="170" y="5"/>
                  </a:cubicBezTo>
                  <a:cubicBezTo>
                    <a:pt x="168" y="7"/>
                    <a:pt x="169" y="10"/>
                    <a:pt x="167" y="11"/>
                  </a:cubicBezTo>
                  <a:cubicBezTo>
                    <a:pt x="166" y="13"/>
                    <a:pt x="162" y="11"/>
                    <a:pt x="160" y="13"/>
                  </a:cubicBezTo>
                  <a:cubicBezTo>
                    <a:pt x="158" y="15"/>
                    <a:pt x="158" y="20"/>
                    <a:pt x="155" y="20"/>
                  </a:cubicBezTo>
                  <a:cubicBezTo>
                    <a:pt x="153" y="20"/>
                    <a:pt x="147" y="16"/>
                    <a:pt x="147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101"/>
                    <a:pt x="17" y="102"/>
                    <a:pt x="17" y="10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9" name="Freeform 839"/>
            <p:cNvSpPr>
              <a:spLocks/>
            </p:cNvSpPr>
            <p:nvPr/>
          </p:nvSpPr>
          <p:spPr bwMode="auto">
            <a:xfrm>
              <a:off x="1725613" y="4275733"/>
              <a:ext cx="160337" cy="144462"/>
            </a:xfrm>
            <a:custGeom>
              <a:avLst/>
              <a:gdLst/>
              <a:ahLst/>
              <a:cxnLst>
                <a:cxn ang="0">
                  <a:pos x="9" y="49"/>
                </a:cxn>
                <a:cxn ang="0">
                  <a:pos x="17" y="52"/>
                </a:cxn>
                <a:cxn ang="0">
                  <a:pos x="19" y="43"/>
                </a:cxn>
                <a:cxn ang="0">
                  <a:pos x="28" y="49"/>
                </a:cxn>
                <a:cxn ang="0">
                  <a:pos x="33" y="45"/>
                </a:cxn>
                <a:cxn ang="0">
                  <a:pos x="38" y="48"/>
                </a:cxn>
                <a:cxn ang="0">
                  <a:pos x="58" y="53"/>
                </a:cxn>
                <a:cxn ang="0">
                  <a:pos x="78" y="76"/>
                </a:cxn>
                <a:cxn ang="0">
                  <a:pos x="78" y="76"/>
                </a:cxn>
                <a:cxn ang="0">
                  <a:pos x="84" y="71"/>
                </a:cxn>
                <a:cxn ang="0">
                  <a:pos x="84" y="71"/>
                </a:cxn>
                <a:cxn ang="0">
                  <a:pos x="82" y="69"/>
                </a:cxn>
                <a:cxn ang="0">
                  <a:pos x="67" y="54"/>
                </a:cxn>
                <a:cxn ang="0">
                  <a:pos x="57" y="43"/>
                </a:cxn>
                <a:cxn ang="0">
                  <a:pos x="49" y="41"/>
                </a:cxn>
                <a:cxn ang="0">
                  <a:pos x="44" y="36"/>
                </a:cxn>
                <a:cxn ang="0">
                  <a:pos x="44" y="40"/>
                </a:cxn>
                <a:cxn ang="0">
                  <a:pos x="35" y="18"/>
                </a:cxn>
                <a:cxn ang="0">
                  <a:pos x="29" y="1"/>
                </a:cxn>
                <a:cxn ang="0">
                  <a:pos x="27" y="0"/>
                </a:cxn>
                <a:cxn ang="0">
                  <a:pos x="27" y="0"/>
                </a:cxn>
                <a:cxn ang="0">
                  <a:pos x="22" y="7"/>
                </a:cxn>
                <a:cxn ang="0">
                  <a:pos x="6" y="18"/>
                </a:cxn>
                <a:cxn ang="0">
                  <a:pos x="5" y="30"/>
                </a:cxn>
                <a:cxn ang="0">
                  <a:pos x="0" y="41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9" y="49"/>
                </a:cxn>
              </a:cxnLst>
              <a:rect l="0" t="0" r="r" b="b"/>
              <a:pathLst>
                <a:path w="84" h="76">
                  <a:moveTo>
                    <a:pt x="9" y="49"/>
                  </a:moveTo>
                  <a:cubicBezTo>
                    <a:pt x="12" y="49"/>
                    <a:pt x="12" y="52"/>
                    <a:pt x="17" y="52"/>
                  </a:cubicBezTo>
                  <a:cubicBezTo>
                    <a:pt x="21" y="52"/>
                    <a:pt x="17" y="43"/>
                    <a:pt x="19" y="43"/>
                  </a:cubicBezTo>
                  <a:cubicBezTo>
                    <a:pt x="22" y="43"/>
                    <a:pt x="26" y="49"/>
                    <a:pt x="28" y="49"/>
                  </a:cubicBezTo>
                  <a:cubicBezTo>
                    <a:pt x="30" y="49"/>
                    <a:pt x="32" y="45"/>
                    <a:pt x="33" y="45"/>
                  </a:cubicBezTo>
                  <a:cubicBezTo>
                    <a:pt x="35" y="45"/>
                    <a:pt x="35" y="48"/>
                    <a:pt x="38" y="48"/>
                  </a:cubicBezTo>
                  <a:cubicBezTo>
                    <a:pt x="41" y="48"/>
                    <a:pt x="55" y="50"/>
                    <a:pt x="58" y="53"/>
                  </a:cubicBezTo>
                  <a:cubicBezTo>
                    <a:pt x="61" y="56"/>
                    <a:pt x="74" y="71"/>
                    <a:pt x="78" y="76"/>
                  </a:cubicBezTo>
                  <a:cubicBezTo>
                    <a:pt x="78" y="76"/>
                    <a:pt x="78" y="76"/>
                    <a:pt x="78" y="76"/>
                  </a:cubicBezTo>
                  <a:cubicBezTo>
                    <a:pt x="78" y="76"/>
                    <a:pt x="81" y="73"/>
                    <a:pt x="84" y="7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3" y="70"/>
                    <a:pt x="82" y="70"/>
                    <a:pt x="82" y="69"/>
                  </a:cubicBezTo>
                  <a:cubicBezTo>
                    <a:pt x="78" y="65"/>
                    <a:pt x="71" y="58"/>
                    <a:pt x="67" y="54"/>
                  </a:cubicBezTo>
                  <a:cubicBezTo>
                    <a:pt x="64" y="50"/>
                    <a:pt x="63" y="45"/>
                    <a:pt x="57" y="43"/>
                  </a:cubicBezTo>
                  <a:cubicBezTo>
                    <a:pt x="51" y="42"/>
                    <a:pt x="52" y="42"/>
                    <a:pt x="49" y="41"/>
                  </a:cubicBezTo>
                  <a:cubicBezTo>
                    <a:pt x="47" y="39"/>
                    <a:pt x="44" y="34"/>
                    <a:pt x="44" y="36"/>
                  </a:cubicBezTo>
                  <a:cubicBezTo>
                    <a:pt x="44" y="38"/>
                    <a:pt x="45" y="41"/>
                    <a:pt x="44" y="40"/>
                  </a:cubicBezTo>
                  <a:cubicBezTo>
                    <a:pt x="42" y="38"/>
                    <a:pt x="36" y="26"/>
                    <a:pt x="35" y="18"/>
                  </a:cubicBezTo>
                  <a:cubicBezTo>
                    <a:pt x="34" y="10"/>
                    <a:pt x="33" y="4"/>
                    <a:pt x="29" y="1"/>
                  </a:cubicBezTo>
                  <a:cubicBezTo>
                    <a:pt x="28" y="1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3"/>
                    <a:pt x="25" y="7"/>
                    <a:pt x="22" y="7"/>
                  </a:cubicBezTo>
                  <a:cubicBezTo>
                    <a:pt x="16" y="7"/>
                    <a:pt x="9" y="13"/>
                    <a:pt x="6" y="18"/>
                  </a:cubicBezTo>
                  <a:cubicBezTo>
                    <a:pt x="4" y="22"/>
                    <a:pt x="7" y="26"/>
                    <a:pt x="5" y="30"/>
                  </a:cubicBezTo>
                  <a:cubicBezTo>
                    <a:pt x="3" y="33"/>
                    <a:pt x="0" y="38"/>
                    <a:pt x="0" y="41"/>
                  </a:cubicBezTo>
                  <a:cubicBezTo>
                    <a:pt x="0" y="43"/>
                    <a:pt x="1" y="47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3" y="50"/>
                    <a:pt x="7" y="49"/>
                    <a:pt x="9" y="4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0" name="Freeform 840"/>
            <p:cNvSpPr>
              <a:spLocks/>
            </p:cNvSpPr>
            <p:nvPr/>
          </p:nvSpPr>
          <p:spPr bwMode="auto">
            <a:xfrm>
              <a:off x="1641475" y="4356695"/>
              <a:ext cx="371475" cy="290513"/>
            </a:xfrm>
            <a:custGeom>
              <a:avLst/>
              <a:gdLst/>
              <a:ahLst/>
              <a:cxnLst>
                <a:cxn ang="0">
                  <a:pos x="183" y="92"/>
                </a:cxn>
                <a:cxn ang="0">
                  <a:pos x="137" y="74"/>
                </a:cxn>
                <a:cxn ang="0">
                  <a:pos x="127" y="56"/>
                </a:cxn>
                <a:cxn ang="0">
                  <a:pos x="135" y="46"/>
                </a:cxn>
                <a:cxn ang="0">
                  <a:pos x="135" y="46"/>
                </a:cxn>
                <a:cxn ang="0">
                  <a:pos x="114" y="52"/>
                </a:cxn>
                <a:cxn ang="0">
                  <a:pos x="114" y="41"/>
                </a:cxn>
                <a:cxn ang="0">
                  <a:pos x="122" y="33"/>
                </a:cxn>
                <a:cxn ang="0">
                  <a:pos x="122" y="33"/>
                </a:cxn>
                <a:cxn ang="0">
                  <a:pos x="122" y="33"/>
                </a:cxn>
                <a:cxn ang="0">
                  <a:pos x="102" y="10"/>
                </a:cxn>
                <a:cxn ang="0">
                  <a:pos x="82" y="5"/>
                </a:cxn>
                <a:cxn ang="0">
                  <a:pos x="77" y="2"/>
                </a:cxn>
                <a:cxn ang="0">
                  <a:pos x="72" y="6"/>
                </a:cxn>
                <a:cxn ang="0">
                  <a:pos x="63" y="0"/>
                </a:cxn>
                <a:cxn ang="0">
                  <a:pos x="61" y="9"/>
                </a:cxn>
                <a:cxn ang="0">
                  <a:pos x="53" y="6"/>
                </a:cxn>
                <a:cxn ang="0">
                  <a:pos x="44" y="7"/>
                </a:cxn>
                <a:cxn ang="0">
                  <a:pos x="44" y="7"/>
                </a:cxn>
                <a:cxn ang="0">
                  <a:pos x="43" y="16"/>
                </a:cxn>
                <a:cxn ang="0">
                  <a:pos x="39" y="28"/>
                </a:cxn>
                <a:cxn ang="0">
                  <a:pos x="31" y="30"/>
                </a:cxn>
                <a:cxn ang="0">
                  <a:pos x="26" y="43"/>
                </a:cxn>
                <a:cxn ang="0">
                  <a:pos x="25" y="53"/>
                </a:cxn>
                <a:cxn ang="0">
                  <a:pos x="18" y="57"/>
                </a:cxn>
                <a:cxn ang="0">
                  <a:pos x="13" y="75"/>
                </a:cxn>
                <a:cxn ang="0">
                  <a:pos x="8" y="85"/>
                </a:cxn>
                <a:cxn ang="0">
                  <a:pos x="1" y="88"/>
                </a:cxn>
                <a:cxn ang="0">
                  <a:pos x="4" y="94"/>
                </a:cxn>
                <a:cxn ang="0">
                  <a:pos x="15" y="103"/>
                </a:cxn>
                <a:cxn ang="0">
                  <a:pos x="20" y="109"/>
                </a:cxn>
                <a:cxn ang="0">
                  <a:pos x="28" y="123"/>
                </a:cxn>
                <a:cxn ang="0">
                  <a:pos x="35" y="126"/>
                </a:cxn>
                <a:cxn ang="0">
                  <a:pos x="35" y="134"/>
                </a:cxn>
                <a:cxn ang="0">
                  <a:pos x="39" y="138"/>
                </a:cxn>
                <a:cxn ang="0">
                  <a:pos x="52" y="138"/>
                </a:cxn>
                <a:cxn ang="0">
                  <a:pos x="65" y="148"/>
                </a:cxn>
                <a:cxn ang="0">
                  <a:pos x="85" y="152"/>
                </a:cxn>
                <a:cxn ang="0">
                  <a:pos x="97" y="142"/>
                </a:cxn>
                <a:cxn ang="0">
                  <a:pos x="109" y="144"/>
                </a:cxn>
                <a:cxn ang="0">
                  <a:pos x="121" y="140"/>
                </a:cxn>
                <a:cxn ang="0">
                  <a:pos x="139" y="132"/>
                </a:cxn>
                <a:cxn ang="0">
                  <a:pos x="156" y="132"/>
                </a:cxn>
                <a:cxn ang="0">
                  <a:pos x="195" y="93"/>
                </a:cxn>
                <a:cxn ang="0">
                  <a:pos x="183" y="92"/>
                </a:cxn>
              </a:cxnLst>
              <a:rect l="0" t="0" r="r" b="b"/>
              <a:pathLst>
                <a:path w="195" h="152">
                  <a:moveTo>
                    <a:pt x="183" y="92"/>
                  </a:moveTo>
                  <a:cubicBezTo>
                    <a:pt x="183" y="92"/>
                    <a:pt x="142" y="78"/>
                    <a:pt x="137" y="74"/>
                  </a:cubicBezTo>
                  <a:cubicBezTo>
                    <a:pt x="133" y="69"/>
                    <a:pt x="127" y="58"/>
                    <a:pt x="127" y="56"/>
                  </a:cubicBezTo>
                  <a:cubicBezTo>
                    <a:pt x="127" y="55"/>
                    <a:pt x="132" y="50"/>
                    <a:pt x="135" y="46"/>
                  </a:cubicBezTo>
                  <a:cubicBezTo>
                    <a:pt x="135" y="46"/>
                    <a:pt x="135" y="46"/>
                    <a:pt x="135" y="46"/>
                  </a:cubicBezTo>
                  <a:cubicBezTo>
                    <a:pt x="135" y="46"/>
                    <a:pt x="114" y="55"/>
                    <a:pt x="114" y="52"/>
                  </a:cubicBezTo>
                  <a:cubicBezTo>
                    <a:pt x="114" y="49"/>
                    <a:pt x="114" y="41"/>
                    <a:pt x="114" y="41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18" y="28"/>
                    <a:pt x="105" y="13"/>
                    <a:pt x="102" y="10"/>
                  </a:cubicBezTo>
                  <a:cubicBezTo>
                    <a:pt x="99" y="7"/>
                    <a:pt x="85" y="5"/>
                    <a:pt x="82" y="5"/>
                  </a:cubicBezTo>
                  <a:cubicBezTo>
                    <a:pt x="79" y="5"/>
                    <a:pt x="79" y="2"/>
                    <a:pt x="77" y="2"/>
                  </a:cubicBezTo>
                  <a:cubicBezTo>
                    <a:pt x="76" y="2"/>
                    <a:pt x="74" y="6"/>
                    <a:pt x="72" y="6"/>
                  </a:cubicBezTo>
                  <a:cubicBezTo>
                    <a:pt x="70" y="6"/>
                    <a:pt x="66" y="0"/>
                    <a:pt x="63" y="0"/>
                  </a:cubicBezTo>
                  <a:cubicBezTo>
                    <a:pt x="61" y="0"/>
                    <a:pt x="65" y="9"/>
                    <a:pt x="61" y="9"/>
                  </a:cubicBezTo>
                  <a:cubicBezTo>
                    <a:pt x="56" y="9"/>
                    <a:pt x="56" y="6"/>
                    <a:pt x="53" y="6"/>
                  </a:cubicBezTo>
                  <a:cubicBezTo>
                    <a:pt x="51" y="6"/>
                    <a:pt x="47" y="7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4" y="11"/>
                    <a:pt x="44" y="14"/>
                    <a:pt x="43" y="16"/>
                  </a:cubicBezTo>
                  <a:cubicBezTo>
                    <a:pt x="42" y="20"/>
                    <a:pt x="41" y="27"/>
                    <a:pt x="39" y="28"/>
                  </a:cubicBezTo>
                  <a:cubicBezTo>
                    <a:pt x="38" y="29"/>
                    <a:pt x="31" y="28"/>
                    <a:pt x="31" y="30"/>
                  </a:cubicBezTo>
                  <a:cubicBezTo>
                    <a:pt x="31" y="33"/>
                    <a:pt x="26" y="39"/>
                    <a:pt x="26" y="43"/>
                  </a:cubicBezTo>
                  <a:cubicBezTo>
                    <a:pt x="26" y="47"/>
                    <a:pt x="28" y="52"/>
                    <a:pt x="25" y="53"/>
                  </a:cubicBezTo>
                  <a:cubicBezTo>
                    <a:pt x="22" y="54"/>
                    <a:pt x="19" y="53"/>
                    <a:pt x="18" y="57"/>
                  </a:cubicBezTo>
                  <a:cubicBezTo>
                    <a:pt x="16" y="60"/>
                    <a:pt x="13" y="67"/>
                    <a:pt x="13" y="75"/>
                  </a:cubicBezTo>
                  <a:cubicBezTo>
                    <a:pt x="13" y="82"/>
                    <a:pt x="12" y="85"/>
                    <a:pt x="8" y="85"/>
                  </a:cubicBezTo>
                  <a:cubicBezTo>
                    <a:pt x="4" y="85"/>
                    <a:pt x="2" y="85"/>
                    <a:pt x="1" y="88"/>
                  </a:cubicBezTo>
                  <a:cubicBezTo>
                    <a:pt x="0" y="90"/>
                    <a:pt x="0" y="93"/>
                    <a:pt x="4" y="94"/>
                  </a:cubicBezTo>
                  <a:cubicBezTo>
                    <a:pt x="8" y="95"/>
                    <a:pt x="14" y="101"/>
                    <a:pt x="15" y="103"/>
                  </a:cubicBezTo>
                  <a:cubicBezTo>
                    <a:pt x="15" y="106"/>
                    <a:pt x="19" y="107"/>
                    <a:pt x="20" y="109"/>
                  </a:cubicBezTo>
                  <a:cubicBezTo>
                    <a:pt x="21" y="111"/>
                    <a:pt x="25" y="120"/>
                    <a:pt x="28" y="123"/>
                  </a:cubicBezTo>
                  <a:cubicBezTo>
                    <a:pt x="32" y="126"/>
                    <a:pt x="35" y="124"/>
                    <a:pt x="35" y="126"/>
                  </a:cubicBezTo>
                  <a:cubicBezTo>
                    <a:pt x="35" y="129"/>
                    <a:pt x="35" y="132"/>
                    <a:pt x="35" y="134"/>
                  </a:cubicBezTo>
                  <a:cubicBezTo>
                    <a:pt x="39" y="138"/>
                    <a:pt x="39" y="138"/>
                    <a:pt x="39" y="138"/>
                  </a:cubicBezTo>
                  <a:cubicBezTo>
                    <a:pt x="52" y="138"/>
                    <a:pt x="52" y="138"/>
                    <a:pt x="52" y="138"/>
                  </a:cubicBezTo>
                  <a:cubicBezTo>
                    <a:pt x="65" y="148"/>
                    <a:pt x="65" y="148"/>
                    <a:pt x="65" y="148"/>
                  </a:cubicBezTo>
                  <a:cubicBezTo>
                    <a:pt x="65" y="148"/>
                    <a:pt x="82" y="152"/>
                    <a:pt x="85" y="152"/>
                  </a:cubicBezTo>
                  <a:cubicBezTo>
                    <a:pt x="87" y="152"/>
                    <a:pt x="93" y="142"/>
                    <a:pt x="97" y="142"/>
                  </a:cubicBezTo>
                  <a:cubicBezTo>
                    <a:pt x="102" y="142"/>
                    <a:pt x="104" y="144"/>
                    <a:pt x="109" y="144"/>
                  </a:cubicBezTo>
                  <a:cubicBezTo>
                    <a:pt x="114" y="144"/>
                    <a:pt x="119" y="140"/>
                    <a:pt x="121" y="140"/>
                  </a:cubicBezTo>
                  <a:cubicBezTo>
                    <a:pt x="123" y="140"/>
                    <a:pt x="134" y="132"/>
                    <a:pt x="139" y="132"/>
                  </a:cubicBezTo>
                  <a:cubicBezTo>
                    <a:pt x="145" y="132"/>
                    <a:pt x="156" y="132"/>
                    <a:pt x="156" y="132"/>
                  </a:cubicBezTo>
                  <a:cubicBezTo>
                    <a:pt x="195" y="93"/>
                    <a:pt x="195" y="93"/>
                    <a:pt x="195" y="93"/>
                  </a:cubicBezTo>
                  <a:lnTo>
                    <a:pt x="183" y="9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1" name="Freeform 841"/>
            <p:cNvSpPr>
              <a:spLocks/>
            </p:cNvSpPr>
            <p:nvPr/>
          </p:nvSpPr>
          <p:spPr bwMode="auto">
            <a:xfrm>
              <a:off x="1838325" y="4432895"/>
              <a:ext cx="258763" cy="338138"/>
            </a:xfrm>
            <a:custGeom>
              <a:avLst/>
              <a:gdLst/>
              <a:ahLst/>
              <a:cxnLst>
                <a:cxn ang="0">
                  <a:pos x="133" y="3"/>
                </a:cxn>
                <a:cxn ang="0">
                  <a:pos x="132" y="1"/>
                </a:cxn>
                <a:cxn ang="0">
                  <a:pos x="124" y="3"/>
                </a:cxn>
                <a:cxn ang="0">
                  <a:pos x="107" y="8"/>
                </a:cxn>
                <a:cxn ang="0">
                  <a:pos x="89" y="10"/>
                </a:cxn>
                <a:cxn ang="0">
                  <a:pos x="83" y="9"/>
                </a:cxn>
                <a:cxn ang="0">
                  <a:pos x="72" y="16"/>
                </a:cxn>
                <a:cxn ang="0">
                  <a:pos x="61" y="15"/>
                </a:cxn>
                <a:cxn ang="0">
                  <a:pos x="47" y="20"/>
                </a:cxn>
                <a:cxn ang="0">
                  <a:pos x="35" y="12"/>
                </a:cxn>
                <a:cxn ang="0">
                  <a:pos x="32" y="6"/>
                </a:cxn>
                <a:cxn ang="0">
                  <a:pos x="24" y="16"/>
                </a:cxn>
                <a:cxn ang="0">
                  <a:pos x="34" y="34"/>
                </a:cxn>
                <a:cxn ang="0">
                  <a:pos x="80" y="52"/>
                </a:cxn>
                <a:cxn ang="0">
                  <a:pos x="92" y="53"/>
                </a:cxn>
                <a:cxn ang="0">
                  <a:pos x="53" y="92"/>
                </a:cxn>
                <a:cxn ang="0">
                  <a:pos x="36" y="92"/>
                </a:cxn>
                <a:cxn ang="0">
                  <a:pos x="18" y="100"/>
                </a:cxn>
                <a:cxn ang="0">
                  <a:pos x="11" y="103"/>
                </a:cxn>
                <a:cxn ang="0">
                  <a:pos x="3" y="114"/>
                </a:cxn>
                <a:cxn ang="0">
                  <a:pos x="0" y="117"/>
                </a:cxn>
                <a:cxn ang="0">
                  <a:pos x="1" y="166"/>
                </a:cxn>
                <a:cxn ang="0">
                  <a:pos x="7" y="177"/>
                </a:cxn>
                <a:cxn ang="0">
                  <a:pos x="19" y="160"/>
                </a:cxn>
                <a:cxn ang="0">
                  <a:pos x="50" y="133"/>
                </a:cxn>
                <a:cxn ang="0">
                  <a:pos x="88" y="101"/>
                </a:cxn>
                <a:cxn ang="0">
                  <a:pos x="111" y="63"/>
                </a:cxn>
                <a:cxn ang="0">
                  <a:pos x="128" y="38"/>
                </a:cxn>
                <a:cxn ang="0">
                  <a:pos x="134" y="16"/>
                </a:cxn>
                <a:cxn ang="0">
                  <a:pos x="133" y="3"/>
                </a:cxn>
              </a:cxnLst>
              <a:rect l="0" t="0" r="r" b="b"/>
              <a:pathLst>
                <a:path w="136" h="177">
                  <a:moveTo>
                    <a:pt x="133" y="3"/>
                  </a:moveTo>
                  <a:cubicBezTo>
                    <a:pt x="134" y="2"/>
                    <a:pt x="136" y="1"/>
                    <a:pt x="132" y="1"/>
                  </a:cubicBezTo>
                  <a:cubicBezTo>
                    <a:pt x="128" y="1"/>
                    <a:pt x="126" y="0"/>
                    <a:pt x="124" y="3"/>
                  </a:cubicBezTo>
                  <a:cubicBezTo>
                    <a:pt x="121" y="6"/>
                    <a:pt x="118" y="8"/>
                    <a:pt x="107" y="8"/>
                  </a:cubicBezTo>
                  <a:cubicBezTo>
                    <a:pt x="96" y="9"/>
                    <a:pt x="92" y="11"/>
                    <a:pt x="89" y="10"/>
                  </a:cubicBezTo>
                  <a:cubicBezTo>
                    <a:pt x="86" y="10"/>
                    <a:pt x="89" y="7"/>
                    <a:pt x="83" y="9"/>
                  </a:cubicBezTo>
                  <a:cubicBezTo>
                    <a:pt x="76" y="12"/>
                    <a:pt x="77" y="16"/>
                    <a:pt x="72" y="16"/>
                  </a:cubicBezTo>
                  <a:cubicBezTo>
                    <a:pt x="66" y="16"/>
                    <a:pt x="69" y="11"/>
                    <a:pt x="61" y="15"/>
                  </a:cubicBezTo>
                  <a:cubicBezTo>
                    <a:pt x="52" y="18"/>
                    <a:pt x="50" y="21"/>
                    <a:pt x="47" y="20"/>
                  </a:cubicBezTo>
                  <a:cubicBezTo>
                    <a:pt x="43" y="19"/>
                    <a:pt x="37" y="17"/>
                    <a:pt x="35" y="12"/>
                  </a:cubicBezTo>
                  <a:cubicBezTo>
                    <a:pt x="34" y="10"/>
                    <a:pt x="33" y="8"/>
                    <a:pt x="32" y="6"/>
                  </a:cubicBezTo>
                  <a:cubicBezTo>
                    <a:pt x="29" y="10"/>
                    <a:pt x="24" y="15"/>
                    <a:pt x="24" y="16"/>
                  </a:cubicBezTo>
                  <a:cubicBezTo>
                    <a:pt x="24" y="18"/>
                    <a:pt x="30" y="29"/>
                    <a:pt x="34" y="34"/>
                  </a:cubicBezTo>
                  <a:cubicBezTo>
                    <a:pt x="39" y="38"/>
                    <a:pt x="80" y="52"/>
                    <a:pt x="80" y="52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3" y="92"/>
                    <a:pt x="42" y="92"/>
                    <a:pt x="36" y="92"/>
                  </a:cubicBezTo>
                  <a:cubicBezTo>
                    <a:pt x="31" y="92"/>
                    <a:pt x="20" y="100"/>
                    <a:pt x="18" y="100"/>
                  </a:cubicBezTo>
                  <a:cubicBezTo>
                    <a:pt x="17" y="100"/>
                    <a:pt x="14" y="102"/>
                    <a:pt x="11" y="103"/>
                  </a:cubicBezTo>
                  <a:cubicBezTo>
                    <a:pt x="7" y="108"/>
                    <a:pt x="3" y="113"/>
                    <a:pt x="3" y="114"/>
                  </a:cubicBezTo>
                  <a:cubicBezTo>
                    <a:pt x="2" y="115"/>
                    <a:pt x="0" y="117"/>
                    <a:pt x="0" y="117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7" y="177"/>
                    <a:pt x="7" y="177"/>
                    <a:pt x="7" y="177"/>
                  </a:cubicBezTo>
                  <a:cubicBezTo>
                    <a:pt x="12" y="172"/>
                    <a:pt x="16" y="164"/>
                    <a:pt x="19" y="160"/>
                  </a:cubicBezTo>
                  <a:cubicBezTo>
                    <a:pt x="25" y="155"/>
                    <a:pt x="39" y="140"/>
                    <a:pt x="50" y="133"/>
                  </a:cubicBezTo>
                  <a:cubicBezTo>
                    <a:pt x="61" y="127"/>
                    <a:pt x="76" y="118"/>
                    <a:pt x="88" y="101"/>
                  </a:cubicBezTo>
                  <a:cubicBezTo>
                    <a:pt x="100" y="84"/>
                    <a:pt x="108" y="69"/>
                    <a:pt x="111" y="63"/>
                  </a:cubicBezTo>
                  <a:cubicBezTo>
                    <a:pt x="114" y="57"/>
                    <a:pt x="126" y="43"/>
                    <a:pt x="128" y="38"/>
                  </a:cubicBezTo>
                  <a:cubicBezTo>
                    <a:pt x="130" y="32"/>
                    <a:pt x="132" y="23"/>
                    <a:pt x="134" y="16"/>
                  </a:cubicBezTo>
                  <a:cubicBezTo>
                    <a:pt x="135" y="9"/>
                    <a:pt x="133" y="4"/>
                    <a:pt x="133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2" name="Freeform 842"/>
            <p:cNvSpPr>
              <a:spLocks/>
            </p:cNvSpPr>
            <p:nvPr/>
          </p:nvSpPr>
          <p:spPr bwMode="auto">
            <a:xfrm>
              <a:off x="1662113" y="4604345"/>
              <a:ext cx="196850" cy="244475"/>
            </a:xfrm>
            <a:custGeom>
              <a:avLst/>
              <a:gdLst/>
              <a:ahLst/>
              <a:cxnLst>
                <a:cxn ang="0">
                  <a:pos x="92" y="27"/>
                </a:cxn>
                <a:cxn ang="0">
                  <a:pos x="95" y="24"/>
                </a:cxn>
                <a:cxn ang="0">
                  <a:pos x="103" y="13"/>
                </a:cxn>
                <a:cxn ang="0">
                  <a:pos x="98" y="14"/>
                </a:cxn>
                <a:cxn ang="0">
                  <a:pos x="86" y="12"/>
                </a:cxn>
                <a:cxn ang="0">
                  <a:pos x="74" y="22"/>
                </a:cxn>
                <a:cxn ang="0">
                  <a:pos x="54" y="18"/>
                </a:cxn>
                <a:cxn ang="0">
                  <a:pos x="41" y="8"/>
                </a:cxn>
                <a:cxn ang="0">
                  <a:pos x="28" y="8"/>
                </a:cxn>
                <a:cxn ang="0">
                  <a:pos x="24" y="4"/>
                </a:cxn>
                <a:cxn ang="0">
                  <a:pos x="24" y="4"/>
                </a:cxn>
                <a:cxn ang="0">
                  <a:pos x="18" y="0"/>
                </a:cxn>
                <a:cxn ang="0">
                  <a:pos x="3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6" y="18"/>
                </a:cxn>
                <a:cxn ang="0">
                  <a:pos x="10" y="29"/>
                </a:cxn>
                <a:cxn ang="0">
                  <a:pos x="11" y="48"/>
                </a:cxn>
                <a:cxn ang="0">
                  <a:pos x="1" y="60"/>
                </a:cxn>
                <a:cxn ang="0">
                  <a:pos x="0" y="65"/>
                </a:cxn>
                <a:cxn ang="0">
                  <a:pos x="0" y="65"/>
                </a:cxn>
                <a:cxn ang="0">
                  <a:pos x="3" y="68"/>
                </a:cxn>
                <a:cxn ang="0">
                  <a:pos x="5" y="70"/>
                </a:cxn>
                <a:cxn ang="0">
                  <a:pos x="2" y="79"/>
                </a:cxn>
                <a:cxn ang="0">
                  <a:pos x="1" y="80"/>
                </a:cxn>
                <a:cxn ang="0">
                  <a:pos x="50" y="107"/>
                </a:cxn>
                <a:cxn ang="0">
                  <a:pos x="50" y="115"/>
                </a:cxn>
                <a:cxn ang="0">
                  <a:pos x="68" y="128"/>
                </a:cxn>
                <a:cxn ang="0">
                  <a:pos x="72" y="122"/>
                </a:cxn>
                <a:cxn ang="0">
                  <a:pos x="82" y="101"/>
                </a:cxn>
                <a:cxn ang="0">
                  <a:pos x="88" y="97"/>
                </a:cxn>
                <a:cxn ang="0">
                  <a:pos x="94" y="91"/>
                </a:cxn>
                <a:cxn ang="0">
                  <a:pos x="99" y="87"/>
                </a:cxn>
                <a:cxn ang="0">
                  <a:pos x="93" y="76"/>
                </a:cxn>
                <a:cxn ang="0">
                  <a:pos x="92" y="27"/>
                </a:cxn>
              </a:cxnLst>
              <a:rect l="0" t="0" r="r" b="b"/>
              <a:pathLst>
                <a:path w="103" h="128">
                  <a:moveTo>
                    <a:pt x="92" y="27"/>
                  </a:moveTo>
                  <a:cubicBezTo>
                    <a:pt x="92" y="27"/>
                    <a:pt x="94" y="25"/>
                    <a:pt x="95" y="24"/>
                  </a:cubicBezTo>
                  <a:cubicBezTo>
                    <a:pt x="95" y="23"/>
                    <a:pt x="99" y="18"/>
                    <a:pt x="103" y="13"/>
                  </a:cubicBezTo>
                  <a:cubicBezTo>
                    <a:pt x="101" y="14"/>
                    <a:pt x="99" y="14"/>
                    <a:pt x="98" y="14"/>
                  </a:cubicBezTo>
                  <a:cubicBezTo>
                    <a:pt x="93" y="14"/>
                    <a:pt x="91" y="12"/>
                    <a:pt x="86" y="12"/>
                  </a:cubicBezTo>
                  <a:cubicBezTo>
                    <a:pt x="82" y="12"/>
                    <a:pt x="76" y="22"/>
                    <a:pt x="74" y="22"/>
                  </a:cubicBezTo>
                  <a:cubicBezTo>
                    <a:pt x="71" y="22"/>
                    <a:pt x="54" y="18"/>
                    <a:pt x="54" y="1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0" y="0"/>
                    <a:pt x="18" y="0"/>
                  </a:cubicBezTo>
                  <a:cubicBezTo>
                    <a:pt x="16" y="1"/>
                    <a:pt x="6" y="2"/>
                    <a:pt x="3" y="6"/>
                  </a:cubicBezTo>
                  <a:cubicBezTo>
                    <a:pt x="2" y="8"/>
                    <a:pt x="1" y="10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14"/>
                    <a:pt x="5" y="17"/>
                    <a:pt x="6" y="18"/>
                  </a:cubicBezTo>
                  <a:cubicBezTo>
                    <a:pt x="9" y="19"/>
                    <a:pt x="5" y="22"/>
                    <a:pt x="10" y="29"/>
                  </a:cubicBezTo>
                  <a:cubicBezTo>
                    <a:pt x="14" y="36"/>
                    <a:pt x="11" y="44"/>
                    <a:pt x="11" y="48"/>
                  </a:cubicBezTo>
                  <a:cubicBezTo>
                    <a:pt x="11" y="52"/>
                    <a:pt x="3" y="56"/>
                    <a:pt x="1" y="60"/>
                  </a:cubicBezTo>
                  <a:cubicBezTo>
                    <a:pt x="0" y="61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7"/>
                    <a:pt x="1" y="68"/>
                    <a:pt x="3" y="68"/>
                  </a:cubicBezTo>
                  <a:cubicBezTo>
                    <a:pt x="5" y="68"/>
                    <a:pt x="8" y="69"/>
                    <a:pt x="5" y="70"/>
                  </a:cubicBezTo>
                  <a:cubicBezTo>
                    <a:pt x="2" y="72"/>
                    <a:pt x="3" y="76"/>
                    <a:pt x="2" y="79"/>
                  </a:cubicBezTo>
                  <a:cubicBezTo>
                    <a:pt x="2" y="79"/>
                    <a:pt x="1" y="80"/>
                    <a:pt x="1" y="80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15"/>
                    <a:pt x="50" y="115"/>
                    <a:pt x="50" y="115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9" y="126"/>
                    <a:pt x="71" y="124"/>
                    <a:pt x="72" y="122"/>
                  </a:cubicBezTo>
                  <a:cubicBezTo>
                    <a:pt x="78" y="113"/>
                    <a:pt x="78" y="105"/>
                    <a:pt x="82" y="101"/>
                  </a:cubicBezTo>
                  <a:cubicBezTo>
                    <a:pt x="85" y="98"/>
                    <a:pt x="86" y="100"/>
                    <a:pt x="88" y="97"/>
                  </a:cubicBezTo>
                  <a:cubicBezTo>
                    <a:pt x="90" y="94"/>
                    <a:pt x="88" y="93"/>
                    <a:pt x="94" y="91"/>
                  </a:cubicBezTo>
                  <a:cubicBezTo>
                    <a:pt x="96" y="90"/>
                    <a:pt x="98" y="89"/>
                    <a:pt x="99" y="87"/>
                  </a:cubicBezTo>
                  <a:cubicBezTo>
                    <a:pt x="93" y="76"/>
                    <a:pt x="93" y="76"/>
                    <a:pt x="93" y="76"/>
                  </a:cubicBezTo>
                  <a:lnTo>
                    <a:pt x="92" y="2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3" name="Freeform 843"/>
            <p:cNvSpPr>
              <a:spLocks/>
            </p:cNvSpPr>
            <p:nvPr/>
          </p:nvSpPr>
          <p:spPr bwMode="auto">
            <a:xfrm>
              <a:off x="1858963" y="4410670"/>
              <a:ext cx="42862" cy="50800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0" y="13"/>
                </a:cxn>
                <a:cxn ang="0">
                  <a:pos x="0" y="24"/>
                </a:cxn>
                <a:cxn ang="0">
                  <a:pos x="21" y="18"/>
                </a:cxn>
                <a:cxn ang="0">
                  <a:pos x="16" y="15"/>
                </a:cxn>
                <a:cxn ang="0">
                  <a:pos x="11" y="14"/>
                </a:cxn>
                <a:cxn ang="0">
                  <a:pos x="21" y="7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8" y="5"/>
                </a:cxn>
              </a:cxnLst>
              <a:rect l="0" t="0" r="r" b="b"/>
              <a:pathLst>
                <a:path w="23" h="27">
                  <a:moveTo>
                    <a:pt x="8" y="5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21"/>
                    <a:pt x="0" y="24"/>
                  </a:cubicBezTo>
                  <a:cubicBezTo>
                    <a:pt x="0" y="27"/>
                    <a:pt x="21" y="18"/>
                    <a:pt x="21" y="18"/>
                  </a:cubicBezTo>
                  <a:cubicBezTo>
                    <a:pt x="20" y="17"/>
                    <a:pt x="18" y="16"/>
                    <a:pt x="16" y="15"/>
                  </a:cubicBezTo>
                  <a:cubicBezTo>
                    <a:pt x="11" y="15"/>
                    <a:pt x="6" y="17"/>
                    <a:pt x="11" y="14"/>
                  </a:cubicBezTo>
                  <a:cubicBezTo>
                    <a:pt x="16" y="12"/>
                    <a:pt x="23" y="9"/>
                    <a:pt x="21" y="7"/>
                  </a:cubicBezTo>
                  <a:cubicBezTo>
                    <a:pt x="20" y="5"/>
                    <a:pt x="17" y="3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2"/>
                    <a:pt x="8" y="5"/>
                    <a:pt x="8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4" name="Freeform 844"/>
            <p:cNvSpPr>
              <a:spLocks/>
            </p:cNvSpPr>
            <p:nvPr/>
          </p:nvSpPr>
          <p:spPr bwMode="auto">
            <a:xfrm>
              <a:off x="1554163" y="4628158"/>
              <a:ext cx="134937" cy="139700"/>
            </a:xfrm>
            <a:custGeom>
              <a:avLst/>
              <a:gdLst/>
              <a:ahLst/>
              <a:cxnLst>
                <a:cxn ang="0">
                  <a:pos x="58" y="48"/>
                </a:cxn>
                <a:cxn ang="0">
                  <a:pos x="68" y="36"/>
                </a:cxn>
                <a:cxn ang="0">
                  <a:pos x="67" y="17"/>
                </a:cxn>
                <a:cxn ang="0">
                  <a:pos x="63" y="6"/>
                </a:cxn>
                <a:cxn ang="0">
                  <a:pos x="57" y="0"/>
                </a:cxn>
                <a:cxn ang="0">
                  <a:pos x="54" y="2"/>
                </a:cxn>
                <a:cxn ang="0">
                  <a:pos x="45" y="3"/>
                </a:cxn>
                <a:cxn ang="0">
                  <a:pos x="36" y="8"/>
                </a:cxn>
                <a:cxn ang="0">
                  <a:pos x="29" y="6"/>
                </a:cxn>
                <a:cxn ang="0">
                  <a:pos x="20" y="4"/>
                </a:cxn>
                <a:cxn ang="0">
                  <a:pos x="16" y="12"/>
                </a:cxn>
                <a:cxn ang="0">
                  <a:pos x="19" y="23"/>
                </a:cxn>
                <a:cxn ang="0">
                  <a:pos x="21" y="27"/>
                </a:cxn>
                <a:cxn ang="0">
                  <a:pos x="10" y="39"/>
                </a:cxn>
                <a:cxn ang="0">
                  <a:pos x="2" y="54"/>
                </a:cxn>
                <a:cxn ang="0">
                  <a:pos x="0" y="70"/>
                </a:cxn>
                <a:cxn ang="0">
                  <a:pos x="0" y="71"/>
                </a:cxn>
                <a:cxn ang="0">
                  <a:pos x="7" y="72"/>
                </a:cxn>
                <a:cxn ang="0">
                  <a:pos x="11" y="69"/>
                </a:cxn>
                <a:cxn ang="0">
                  <a:pos x="23" y="66"/>
                </a:cxn>
                <a:cxn ang="0">
                  <a:pos x="30" y="67"/>
                </a:cxn>
                <a:cxn ang="0">
                  <a:pos x="29" y="62"/>
                </a:cxn>
                <a:cxn ang="0">
                  <a:pos x="33" y="55"/>
                </a:cxn>
                <a:cxn ang="0">
                  <a:pos x="41" y="52"/>
                </a:cxn>
                <a:cxn ang="0">
                  <a:pos x="48" y="50"/>
                </a:cxn>
                <a:cxn ang="0">
                  <a:pos x="55" y="51"/>
                </a:cxn>
                <a:cxn ang="0">
                  <a:pos x="57" y="53"/>
                </a:cxn>
                <a:cxn ang="0">
                  <a:pos x="57" y="53"/>
                </a:cxn>
                <a:cxn ang="0">
                  <a:pos x="58" y="48"/>
                </a:cxn>
              </a:cxnLst>
              <a:rect l="0" t="0" r="r" b="b"/>
              <a:pathLst>
                <a:path w="71" h="73">
                  <a:moveTo>
                    <a:pt x="58" y="48"/>
                  </a:moveTo>
                  <a:cubicBezTo>
                    <a:pt x="60" y="44"/>
                    <a:pt x="68" y="40"/>
                    <a:pt x="68" y="36"/>
                  </a:cubicBezTo>
                  <a:cubicBezTo>
                    <a:pt x="68" y="32"/>
                    <a:pt x="71" y="24"/>
                    <a:pt x="67" y="17"/>
                  </a:cubicBezTo>
                  <a:cubicBezTo>
                    <a:pt x="62" y="10"/>
                    <a:pt x="66" y="7"/>
                    <a:pt x="63" y="6"/>
                  </a:cubicBezTo>
                  <a:cubicBezTo>
                    <a:pt x="62" y="5"/>
                    <a:pt x="59" y="2"/>
                    <a:pt x="57" y="0"/>
                  </a:cubicBezTo>
                  <a:cubicBezTo>
                    <a:pt x="56" y="1"/>
                    <a:pt x="55" y="2"/>
                    <a:pt x="54" y="2"/>
                  </a:cubicBezTo>
                  <a:cubicBezTo>
                    <a:pt x="51" y="2"/>
                    <a:pt x="46" y="3"/>
                    <a:pt x="45" y="3"/>
                  </a:cubicBezTo>
                  <a:cubicBezTo>
                    <a:pt x="43" y="3"/>
                    <a:pt x="39" y="7"/>
                    <a:pt x="36" y="8"/>
                  </a:cubicBezTo>
                  <a:cubicBezTo>
                    <a:pt x="33" y="10"/>
                    <a:pt x="33" y="8"/>
                    <a:pt x="29" y="6"/>
                  </a:cubicBezTo>
                  <a:cubicBezTo>
                    <a:pt x="25" y="4"/>
                    <a:pt x="24" y="2"/>
                    <a:pt x="20" y="4"/>
                  </a:cubicBezTo>
                  <a:cubicBezTo>
                    <a:pt x="15" y="7"/>
                    <a:pt x="16" y="9"/>
                    <a:pt x="16" y="12"/>
                  </a:cubicBezTo>
                  <a:cubicBezTo>
                    <a:pt x="16" y="16"/>
                    <a:pt x="16" y="21"/>
                    <a:pt x="19" y="23"/>
                  </a:cubicBezTo>
                  <a:cubicBezTo>
                    <a:pt x="21" y="25"/>
                    <a:pt x="23" y="26"/>
                    <a:pt x="21" y="27"/>
                  </a:cubicBezTo>
                  <a:cubicBezTo>
                    <a:pt x="19" y="29"/>
                    <a:pt x="13" y="38"/>
                    <a:pt x="10" y="39"/>
                  </a:cubicBezTo>
                  <a:cubicBezTo>
                    <a:pt x="7" y="40"/>
                    <a:pt x="2" y="49"/>
                    <a:pt x="2" y="54"/>
                  </a:cubicBezTo>
                  <a:cubicBezTo>
                    <a:pt x="2" y="58"/>
                    <a:pt x="2" y="69"/>
                    <a:pt x="0" y="7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2" y="72"/>
                    <a:pt x="5" y="73"/>
                    <a:pt x="7" y="72"/>
                  </a:cubicBezTo>
                  <a:cubicBezTo>
                    <a:pt x="8" y="71"/>
                    <a:pt x="9" y="70"/>
                    <a:pt x="11" y="69"/>
                  </a:cubicBezTo>
                  <a:cubicBezTo>
                    <a:pt x="14" y="68"/>
                    <a:pt x="18" y="66"/>
                    <a:pt x="23" y="66"/>
                  </a:cubicBezTo>
                  <a:cubicBezTo>
                    <a:pt x="25" y="66"/>
                    <a:pt x="28" y="67"/>
                    <a:pt x="30" y="67"/>
                  </a:cubicBezTo>
                  <a:cubicBezTo>
                    <a:pt x="29" y="64"/>
                    <a:pt x="28" y="65"/>
                    <a:pt x="29" y="62"/>
                  </a:cubicBezTo>
                  <a:cubicBezTo>
                    <a:pt x="30" y="60"/>
                    <a:pt x="31" y="56"/>
                    <a:pt x="33" y="55"/>
                  </a:cubicBezTo>
                  <a:cubicBezTo>
                    <a:pt x="34" y="54"/>
                    <a:pt x="39" y="54"/>
                    <a:pt x="41" y="52"/>
                  </a:cubicBezTo>
                  <a:cubicBezTo>
                    <a:pt x="44" y="50"/>
                    <a:pt x="45" y="49"/>
                    <a:pt x="48" y="50"/>
                  </a:cubicBezTo>
                  <a:cubicBezTo>
                    <a:pt x="51" y="50"/>
                    <a:pt x="53" y="48"/>
                    <a:pt x="55" y="51"/>
                  </a:cubicBezTo>
                  <a:cubicBezTo>
                    <a:pt x="56" y="52"/>
                    <a:pt x="56" y="53"/>
                    <a:pt x="57" y="53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7" y="52"/>
                    <a:pt x="57" y="49"/>
                    <a:pt x="58" y="4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5" name="Freeform 845"/>
            <p:cNvSpPr>
              <a:spLocks/>
            </p:cNvSpPr>
            <p:nvPr/>
          </p:nvSpPr>
          <p:spPr bwMode="auto">
            <a:xfrm>
              <a:off x="1539875" y="4791670"/>
              <a:ext cx="47625" cy="49213"/>
            </a:xfrm>
            <a:custGeom>
              <a:avLst/>
              <a:gdLst/>
              <a:ahLst/>
              <a:cxnLst>
                <a:cxn ang="0">
                  <a:pos x="2" y="15"/>
                </a:cxn>
                <a:cxn ang="0">
                  <a:pos x="2" y="15"/>
                </a:cxn>
                <a:cxn ang="0">
                  <a:pos x="7" y="26"/>
                </a:cxn>
                <a:cxn ang="0">
                  <a:pos x="24" y="11"/>
                </a:cxn>
                <a:cxn ang="0">
                  <a:pos x="18" y="5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12" y="0"/>
                </a:cxn>
                <a:cxn ang="0">
                  <a:pos x="10" y="5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2" y="15"/>
                </a:cxn>
              </a:cxnLst>
              <a:rect l="0" t="0" r="r" b="b"/>
              <a:pathLst>
                <a:path w="25" h="26"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4" y="17"/>
                    <a:pt x="6" y="21"/>
                    <a:pt x="7" y="26"/>
                  </a:cubicBezTo>
                  <a:cubicBezTo>
                    <a:pt x="13" y="22"/>
                    <a:pt x="25" y="14"/>
                    <a:pt x="24" y="11"/>
                  </a:cubicBezTo>
                  <a:cubicBezTo>
                    <a:pt x="22" y="5"/>
                    <a:pt x="18" y="10"/>
                    <a:pt x="18" y="5"/>
                  </a:cubicBezTo>
                  <a:cubicBezTo>
                    <a:pt x="18" y="4"/>
                    <a:pt x="19" y="2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0"/>
                    <a:pt x="15" y="0"/>
                    <a:pt x="12" y="0"/>
                  </a:cubicBezTo>
                  <a:cubicBezTo>
                    <a:pt x="7" y="0"/>
                    <a:pt x="14" y="5"/>
                    <a:pt x="10" y="5"/>
                  </a:cubicBezTo>
                  <a:cubicBezTo>
                    <a:pt x="7" y="5"/>
                    <a:pt x="3" y="4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6"/>
                    <a:pt x="2" y="10"/>
                    <a:pt x="2" y="1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6" name="Freeform 846"/>
            <p:cNvSpPr>
              <a:spLocks/>
            </p:cNvSpPr>
            <p:nvPr/>
          </p:nvSpPr>
          <p:spPr bwMode="auto">
            <a:xfrm>
              <a:off x="1539875" y="4759920"/>
              <a:ext cx="46038" cy="41275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1" y="13"/>
                </a:cxn>
                <a:cxn ang="0">
                  <a:pos x="0" y="20"/>
                </a:cxn>
                <a:cxn ang="0">
                  <a:pos x="10" y="22"/>
                </a:cxn>
                <a:cxn ang="0">
                  <a:pos x="12" y="17"/>
                </a:cxn>
                <a:cxn ang="0">
                  <a:pos x="20" y="17"/>
                </a:cxn>
                <a:cxn ang="0">
                  <a:pos x="20" y="17"/>
                </a:cxn>
                <a:cxn ang="0">
                  <a:pos x="24" y="12"/>
                </a:cxn>
                <a:cxn ang="0">
                  <a:pos x="18" y="0"/>
                </a:cxn>
                <a:cxn ang="0">
                  <a:pos x="14" y="3"/>
                </a:cxn>
                <a:cxn ang="0">
                  <a:pos x="7" y="2"/>
                </a:cxn>
              </a:cxnLst>
              <a:rect l="0" t="0" r="r" b="b"/>
              <a:pathLst>
                <a:path w="24" h="22">
                  <a:moveTo>
                    <a:pt x="7" y="2"/>
                  </a:moveTo>
                  <a:cubicBezTo>
                    <a:pt x="5" y="4"/>
                    <a:pt x="2" y="10"/>
                    <a:pt x="1" y="13"/>
                  </a:cubicBezTo>
                  <a:cubicBezTo>
                    <a:pt x="1" y="16"/>
                    <a:pt x="0" y="18"/>
                    <a:pt x="0" y="20"/>
                  </a:cubicBezTo>
                  <a:cubicBezTo>
                    <a:pt x="3" y="21"/>
                    <a:pt x="7" y="22"/>
                    <a:pt x="10" y="22"/>
                  </a:cubicBezTo>
                  <a:cubicBezTo>
                    <a:pt x="14" y="22"/>
                    <a:pt x="7" y="17"/>
                    <a:pt x="12" y="17"/>
                  </a:cubicBezTo>
                  <a:cubicBezTo>
                    <a:pt x="15" y="17"/>
                    <a:pt x="18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2" y="15"/>
                    <a:pt x="24" y="14"/>
                    <a:pt x="24" y="12"/>
                  </a:cubicBezTo>
                  <a:cubicBezTo>
                    <a:pt x="24" y="10"/>
                    <a:pt x="20" y="3"/>
                    <a:pt x="18" y="0"/>
                  </a:cubicBezTo>
                  <a:cubicBezTo>
                    <a:pt x="16" y="1"/>
                    <a:pt x="15" y="2"/>
                    <a:pt x="14" y="3"/>
                  </a:cubicBezTo>
                  <a:cubicBezTo>
                    <a:pt x="12" y="4"/>
                    <a:pt x="9" y="3"/>
                    <a:pt x="7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7" name="Freeform 847"/>
            <p:cNvSpPr>
              <a:spLocks/>
            </p:cNvSpPr>
            <p:nvPr/>
          </p:nvSpPr>
          <p:spPr bwMode="auto">
            <a:xfrm>
              <a:off x="1554163" y="4753570"/>
              <a:ext cx="265112" cy="274638"/>
            </a:xfrm>
            <a:custGeom>
              <a:avLst/>
              <a:gdLst/>
              <a:ahLst/>
              <a:cxnLst>
                <a:cxn ang="0">
                  <a:pos x="107" y="29"/>
                </a:cxn>
                <a:cxn ang="0">
                  <a:pos x="58" y="2"/>
                </a:cxn>
                <a:cxn ang="0">
                  <a:pos x="54" y="9"/>
                </a:cxn>
                <a:cxn ang="0">
                  <a:pos x="45" y="15"/>
                </a:cxn>
                <a:cxn ang="0">
                  <a:pos x="43" y="15"/>
                </a:cxn>
                <a:cxn ang="0">
                  <a:pos x="52" y="17"/>
                </a:cxn>
                <a:cxn ang="0">
                  <a:pos x="50" y="21"/>
                </a:cxn>
                <a:cxn ang="0">
                  <a:pos x="38" y="18"/>
                </a:cxn>
                <a:cxn ang="0">
                  <a:pos x="32" y="20"/>
                </a:cxn>
                <a:cxn ang="0">
                  <a:pos x="27" y="13"/>
                </a:cxn>
                <a:cxn ang="0">
                  <a:pos x="30" y="1"/>
                </a:cxn>
                <a:cxn ang="0">
                  <a:pos x="30" y="1"/>
                </a:cxn>
                <a:cxn ang="0">
                  <a:pos x="23" y="0"/>
                </a:cxn>
                <a:cxn ang="0">
                  <a:pos x="11" y="3"/>
                </a:cxn>
                <a:cxn ang="0">
                  <a:pos x="17" y="15"/>
                </a:cxn>
                <a:cxn ang="0">
                  <a:pos x="11" y="25"/>
                </a:cxn>
                <a:cxn ang="0">
                  <a:pos x="17" y="31"/>
                </a:cxn>
                <a:cxn ang="0">
                  <a:pos x="0" y="46"/>
                </a:cxn>
                <a:cxn ang="0">
                  <a:pos x="0" y="46"/>
                </a:cxn>
                <a:cxn ang="0">
                  <a:pos x="2" y="54"/>
                </a:cxn>
                <a:cxn ang="0">
                  <a:pos x="6" y="70"/>
                </a:cxn>
                <a:cxn ang="0">
                  <a:pos x="10" y="75"/>
                </a:cxn>
                <a:cxn ang="0">
                  <a:pos x="11" y="85"/>
                </a:cxn>
                <a:cxn ang="0">
                  <a:pos x="16" y="96"/>
                </a:cxn>
                <a:cxn ang="0">
                  <a:pos x="22" y="101"/>
                </a:cxn>
                <a:cxn ang="0">
                  <a:pos x="29" y="106"/>
                </a:cxn>
                <a:cxn ang="0">
                  <a:pos x="38" y="109"/>
                </a:cxn>
                <a:cxn ang="0">
                  <a:pos x="43" y="113"/>
                </a:cxn>
                <a:cxn ang="0">
                  <a:pos x="56" y="115"/>
                </a:cxn>
                <a:cxn ang="0">
                  <a:pos x="59" y="118"/>
                </a:cxn>
                <a:cxn ang="0">
                  <a:pos x="61" y="119"/>
                </a:cxn>
                <a:cxn ang="0">
                  <a:pos x="64" y="132"/>
                </a:cxn>
                <a:cxn ang="0">
                  <a:pos x="65" y="138"/>
                </a:cxn>
                <a:cxn ang="0">
                  <a:pos x="66" y="140"/>
                </a:cxn>
                <a:cxn ang="0">
                  <a:pos x="66" y="140"/>
                </a:cxn>
                <a:cxn ang="0">
                  <a:pos x="71" y="140"/>
                </a:cxn>
                <a:cxn ang="0">
                  <a:pos x="80" y="140"/>
                </a:cxn>
                <a:cxn ang="0">
                  <a:pos x="88" y="143"/>
                </a:cxn>
                <a:cxn ang="0">
                  <a:pos x="96" y="141"/>
                </a:cxn>
                <a:cxn ang="0">
                  <a:pos x="107" y="141"/>
                </a:cxn>
                <a:cxn ang="0">
                  <a:pos x="112" y="136"/>
                </a:cxn>
                <a:cxn ang="0">
                  <a:pos x="123" y="136"/>
                </a:cxn>
                <a:cxn ang="0">
                  <a:pos x="139" y="125"/>
                </a:cxn>
                <a:cxn ang="0">
                  <a:pos x="139" y="125"/>
                </a:cxn>
                <a:cxn ang="0">
                  <a:pos x="137" y="124"/>
                </a:cxn>
                <a:cxn ang="0">
                  <a:pos x="130" y="113"/>
                </a:cxn>
                <a:cxn ang="0">
                  <a:pos x="127" y="102"/>
                </a:cxn>
                <a:cxn ang="0">
                  <a:pos x="126" y="90"/>
                </a:cxn>
                <a:cxn ang="0">
                  <a:pos x="126" y="85"/>
                </a:cxn>
                <a:cxn ang="0">
                  <a:pos x="127" y="80"/>
                </a:cxn>
                <a:cxn ang="0">
                  <a:pos x="119" y="66"/>
                </a:cxn>
                <a:cxn ang="0">
                  <a:pos x="125" y="50"/>
                </a:cxn>
                <a:cxn ang="0">
                  <a:pos x="107" y="37"/>
                </a:cxn>
                <a:cxn ang="0">
                  <a:pos x="107" y="29"/>
                </a:cxn>
              </a:cxnLst>
              <a:rect l="0" t="0" r="r" b="b"/>
              <a:pathLst>
                <a:path w="139" h="144">
                  <a:moveTo>
                    <a:pt x="107" y="29"/>
                  </a:moveTo>
                  <a:cubicBezTo>
                    <a:pt x="58" y="2"/>
                    <a:pt x="58" y="2"/>
                    <a:pt x="58" y="2"/>
                  </a:cubicBezTo>
                  <a:cubicBezTo>
                    <a:pt x="57" y="5"/>
                    <a:pt x="55" y="7"/>
                    <a:pt x="54" y="9"/>
                  </a:cubicBezTo>
                  <a:cubicBezTo>
                    <a:pt x="52" y="11"/>
                    <a:pt x="48" y="15"/>
                    <a:pt x="45" y="15"/>
                  </a:cubicBezTo>
                  <a:cubicBezTo>
                    <a:pt x="44" y="15"/>
                    <a:pt x="42" y="14"/>
                    <a:pt x="43" y="15"/>
                  </a:cubicBezTo>
                  <a:cubicBezTo>
                    <a:pt x="43" y="16"/>
                    <a:pt x="50" y="17"/>
                    <a:pt x="52" y="17"/>
                  </a:cubicBezTo>
                  <a:cubicBezTo>
                    <a:pt x="54" y="17"/>
                    <a:pt x="53" y="21"/>
                    <a:pt x="50" y="21"/>
                  </a:cubicBezTo>
                  <a:cubicBezTo>
                    <a:pt x="46" y="21"/>
                    <a:pt x="42" y="18"/>
                    <a:pt x="38" y="18"/>
                  </a:cubicBezTo>
                  <a:cubicBezTo>
                    <a:pt x="34" y="19"/>
                    <a:pt x="34" y="22"/>
                    <a:pt x="32" y="20"/>
                  </a:cubicBezTo>
                  <a:cubicBezTo>
                    <a:pt x="29" y="19"/>
                    <a:pt x="26" y="18"/>
                    <a:pt x="27" y="13"/>
                  </a:cubicBezTo>
                  <a:cubicBezTo>
                    <a:pt x="28" y="8"/>
                    <a:pt x="31" y="4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8" y="1"/>
                    <a:pt x="25" y="0"/>
                    <a:pt x="23" y="0"/>
                  </a:cubicBezTo>
                  <a:cubicBezTo>
                    <a:pt x="18" y="0"/>
                    <a:pt x="14" y="2"/>
                    <a:pt x="11" y="3"/>
                  </a:cubicBezTo>
                  <a:cubicBezTo>
                    <a:pt x="13" y="6"/>
                    <a:pt x="17" y="13"/>
                    <a:pt x="17" y="15"/>
                  </a:cubicBezTo>
                  <a:cubicBezTo>
                    <a:pt x="17" y="18"/>
                    <a:pt x="11" y="21"/>
                    <a:pt x="11" y="25"/>
                  </a:cubicBezTo>
                  <a:cubicBezTo>
                    <a:pt x="11" y="30"/>
                    <a:pt x="15" y="25"/>
                    <a:pt x="17" y="31"/>
                  </a:cubicBezTo>
                  <a:cubicBezTo>
                    <a:pt x="18" y="34"/>
                    <a:pt x="6" y="42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" y="49"/>
                    <a:pt x="2" y="52"/>
                    <a:pt x="2" y="54"/>
                  </a:cubicBezTo>
                  <a:cubicBezTo>
                    <a:pt x="2" y="58"/>
                    <a:pt x="6" y="67"/>
                    <a:pt x="6" y="70"/>
                  </a:cubicBezTo>
                  <a:cubicBezTo>
                    <a:pt x="6" y="72"/>
                    <a:pt x="9" y="74"/>
                    <a:pt x="10" y="75"/>
                  </a:cubicBezTo>
                  <a:cubicBezTo>
                    <a:pt x="10" y="77"/>
                    <a:pt x="10" y="83"/>
                    <a:pt x="11" y="85"/>
                  </a:cubicBezTo>
                  <a:cubicBezTo>
                    <a:pt x="11" y="87"/>
                    <a:pt x="17" y="94"/>
                    <a:pt x="16" y="96"/>
                  </a:cubicBezTo>
                  <a:cubicBezTo>
                    <a:pt x="18" y="98"/>
                    <a:pt x="20" y="100"/>
                    <a:pt x="22" y="101"/>
                  </a:cubicBezTo>
                  <a:cubicBezTo>
                    <a:pt x="24" y="102"/>
                    <a:pt x="27" y="104"/>
                    <a:pt x="29" y="106"/>
                  </a:cubicBezTo>
                  <a:cubicBezTo>
                    <a:pt x="31" y="108"/>
                    <a:pt x="34" y="109"/>
                    <a:pt x="38" y="109"/>
                  </a:cubicBezTo>
                  <a:cubicBezTo>
                    <a:pt x="42" y="110"/>
                    <a:pt x="38" y="111"/>
                    <a:pt x="43" y="113"/>
                  </a:cubicBezTo>
                  <a:cubicBezTo>
                    <a:pt x="48" y="115"/>
                    <a:pt x="51" y="114"/>
                    <a:pt x="56" y="115"/>
                  </a:cubicBezTo>
                  <a:cubicBezTo>
                    <a:pt x="58" y="116"/>
                    <a:pt x="58" y="117"/>
                    <a:pt x="59" y="118"/>
                  </a:cubicBezTo>
                  <a:cubicBezTo>
                    <a:pt x="60" y="118"/>
                    <a:pt x="60" y="119"/>
                    <a:pt x="61" y="119"/>
                  </a:cubicBezTo>
                  <a:cubicBezTo>
                    <a:pt x="62" y="121"/>
                    <a:pt x="63" y="129"/>
                    <a:pt x="64" y="132"/>
                  </a:cubicBezTo>
                  <a:cubicBezTo>
                    <a:pt x="64" y="134"/>
                    <a:pt x="65" y="135"/>
                    <a:pt x="65" y="138"/>
                  </a:cubicBezTo>
                  <a:cubicBezTo>
                    <a:pt x="66" y="139"/>
                    <a:pt x="66" y="140"/>
                    <a:pt x="66" y="140"/>
                  </a:cubicBezTo>
                  <a:cubicBezTo>
                    <a:pt x="66" y="140"/>
                    <a:pt x="66" y="140"/>
                    <a:pt x="66" y="140"/>
                  </a:cubicBezTo>
                  <a:cubicBezTo>
                    <a:pt x="68" y="140"/>
                    <a:pt x="70" y="140"/>
                    <a:pt x="71" y="140"/>
                  </a:cubicBezTo>
                  <a:cubicBezTo>
                    <a:pt x="73" y="142"/>
                    <a:pt x="76" y="139"/>
                    <a:pt x="80" y="140"/>
                  </a:cubicBezTo>
                  <a:cubicBezTo>
                    <a:pt x="84" y="141"/>
                    <a:pt x="85" y="144"/>
                    <a:pt x="88" y="143"/>
                  </a:cubicBezTo>
                  <a:cubicBezTo>
                    <a:pt x="91" y="142"/>
                    <a:pt x="94" y="139"/>
                    <a:pt x="96" y="141"/>
                  </a:cubicBezTo>
                  <a:cubicBezTo>
                    <a:pt x="98" y="143"/>
                    <a:pt x="104" y="144"/>
                    <a:pt x="107" y="141"/>
                  </a:cubicBezTo>
                  <a:cubicBezTo>
                    <a:pt x="109" y="137"/>
                    <a:pt x="107" y="136"/>
                    <a:pt x="112" y="136"/>
                  </a:cubicBezTo>
                  <a:cubicBezTo>
                    <a:pt x="116" y="137"/>
                    <a:pt x="119" y="138"/>
                    <a:pt x="123" y="136"/>
                  </a:cubicBezTo>
                  <a:cubicBezTo>
                    <a:pt x="126" y="134"/>
                    <a:pt x="133" y="129"/>
                    <a:pt x="139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5"/>
                    <a:pt x="138" y="124"/>
                    <a:pt x="137" y="124"/>
                  </a:cubicBezTo>
                  <a:cubicBezTo>
                    <a:pt x="133" y="120"/>
                    <a:pt x="131" y="118"/>
                    <a:pt x="130" y="113"/>
                  </a:cubicBezTo>
                  <a:cubicBezTo>
                    <a:pt x="129" y="109"/>
                    <a:pt x="127" y="107"/>
                    <a:pt x="127" y="102"/>
                  </a:cubicBezTo>
                  <a:cubicBezTo>
                    <a:pt x="127" y="98"/>
                    <a:pt x="126" y="91"/>
                    <a:pt x="126" y="90"/>
                  </a:cubicBezTo>
                  <a:cubicBezTo>
                    <a:pt x="125" y="89"/>
                    <a:pt x="125" y="87"/>
                    <a:pt x="126" y="85"/>
                  </a:cubicBezTo>
                  <a:cubicBezTo>
                    <a:pt x="128" y="83"/>
                    <a:pt x="130" y="83"/>
                    <a:pt x="127" y="80"/>
                  </a:cubicBezTo>
                  <a:cubicBezTo>
                    <a:pt x="124" y="76"/>
                    <a:pt x="118" y="74"/>
                    <a:pt x="119" y="66"/>
                  </a:cubicBezTo>
                  <a:cubicBezTo>
                    <a:pt x="120" y="60"/>
                    <a:pt x="122" y="55"/>
                    <a:pt x="125" y="50"/>
                  </a:cubicBezTo>
                  <a:cubicBezTo>
                    <a:pt x="107" y="37"/>
                    <a:pt x="107" y="37"/>
                    <a:pt x="107" y="37"/>
                  </a:cubicBezTo>
                  <a:lnTo>
                    <a:pt x="107" y="2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8" name="Freeform 848"/>
            <p:cNvSpPr>
              <a:spLocks/>
            </p:cNvSpPr>
            <p:nvPr/>
          </p:nvSpPr>
          <p:spPr bwMode="auto">
            <a:xfrm>
              <a:off x="1058863" y="4674195"/>
              <a:ext cx="133350" cy="155575"/>
            </a:xfrm>
            <a:custGeom>
              <a:avLst/>
              <a:gdLst/>
              <a:ahLst/>
              <a:cxnLst>
                <a:cxn ang="0">
                  <a:pos x="38" y="78"/>
                </a:cxn>
                <a:cxn ang="0">
                  <a:pos x="36" y="65"/>
                </a:cxn>
                <a:cxn ang="0">
                  <a:pos x="44" y="64"/>
                </a:cxn>
                <a:cxn ang="0">
                  <a:pos x="49" y="57"/>
                </a:cxn>
                <a:cxn ang="0">
                  <a:pos x="56" y="64"/>
                </a:cxn>
                <a:cxn ang="0">
                  <a:pos x="61" y="61"/>
                </a:cxn>
                <a:cxn ang="0">
                  <a:pos x="67" y="64"/>
                </a:cxn>
                <a:cxn ang="0">
                  <a:pos x="70" y="41"/>
                </a:cxn>
                <a:cxn ang="0">
                  <a:pos x="65" y="31"/>
                </a:cxn>
                <a:cxn ang="0">
                  <a:pos x="69" y="21"/>
                </a:cxn>
                <a:cxn ang="0">
                  <a:pos x="64" y="13"/>
                </a:cxn>
                <a:cxn ang="0">
                  <a:pos x="57" y="15"/>
                </a:cxn>
                <a:cxn ang="0">
                  <a:pos x="55" y="1"/>
                </a:cxn>
                <a:cxn ang="0">
                  <a:pos x="55" y="1"/>
                </a:cxn>
                <a:cxn ang="0">
                  <a:pos x="44" y="0"/>
                </a:cxn>
                <a:cxn ang="0">
                  <a:pos x="32" y="1"/>
                </a:cxn>
                <a:cxn ang="0">
                  <a:pos x="32" y="19"/>
                </a:cxn>
                <a:cxn ang="0">
                  <a:pos x="10" y="19"/>
                </a:cxn>
                <a:cxn ang="0">
                  <a:pos x="6" y="23"/>
                </a:cxn>
                <a:cxn ang="0">
                  <a:pos x="8" y="26"/>
                </a:cxn>
                <a:cxn ang="0">
                  <a:pos x="8" y="29"/>
                </a:cxn>
                <a:cxn ang="0">
                  <a:pos x="6" y="35"/>
                </a:cxn>
                <a:cxn ang="0">
                  <a:pos x="1" y="41"/>
                </a:cxn>
                <a:cxn ang="0">
                  <a:pos x="5" y="52"/>
                </a:cxn>
                <a:cxn ang="0">
                  <a:pos x="22" y="75"/>
                </a:cxn>
                <a:cxn ang="0">
                  <a:pos x="29" y="82"/>
                </a:cxn>
                <a:cxn ang="0">
                  <a:pos x="38" y="78"/>
                </a:cxn>
              </a:cxnLst>
              <a:rect l="0" t="0" r="r" b="b"/>
              <a:pathLst>
                <a:path w="70" h="82">
                  <a:moveTo>
                    <a:pt x="38" y="78"/>
                  </a:moveTo>
                  <a:cubicBezTo>
                    <a:pt x="39" y="76"/>
                    <a:pt x="36" y="67"/>
                    <a:pt x="36" y="65"/>
                  </a:cubicBezTo>
                  <a:cubicBezTo>
                    <a:pt x="36" y="62"/>
                    <a:pt x="41" y="64"/>
                    <a:pt x="44" y="64"/>
                  </a:cubicBezTo>
                  <a:cubicBezTo>
                    <a:pt x="47" y="64"/>
                    <a:pt x="46" y="58"/>
                    <a:pt x="49" y="57"/>
                  </a:cubicBezTo>
                  <a:cubicBezTo>
                    <a:pt x="52" y="56"/>
                    <a:pt x="55" y="64"/>
                    <a:pt x="56" y="64"/>
                  </a:cubicBezTo>
                  <a:cubicBezTo>
                    <a:pt x="57" y="64"/>
                    <a:pt x="59" y="61"/>
                    <a:pt x="61" y="61"/>
                  </a:cubicBezTo>
                  <a:cubicBezTo>
                    <a:pt x="63" y="61"/>
                    <a:pt x="66" y="65"/>
                    <a:pt x="67" y="64"/>
                  </a:cubicBezTo>
                  <a:cubicBezTo>
                    <a:pt x="69" y="64"/>
                    <a:pt x="70" y="46"/>
                    <a:pt x="70" y="41"/>
                  </a:cubicBezTo>
                  <a:cubicBezTo>
                    <a:pt x="70" y="37"/>
                    <a:pt x="65" y="34"/>
                    <a:pt x="65" y="31"/>
                  </a:cubicBezTo>
                  <a:cubicBezTo>
                    <a:pt x="64" y="28"/>
                    <a:pt x="67" y="23"/>
                    <a:pt x="69" y="21"/>
                  </a:cubicBezTo>
                  <a:cubicBezTo>
                    <a:pt x="70" y="18"/>
                    <a:pt x="67" y="13"/>
                    <a:pt x="64" y="13"/>
                  </a:cubicBezTo>
                  <a:cubicBezTo>
                    <a:pt x="61" y="13"/>
                    <a:pt x="60" y="15"/>
                    <a:pt x="57" y="15"/>
                  </a:cubicBezTo>
                  <a:cubicBezTo>
                    <a:pt x="55" y="15"/>
                    <a:pt x="55" y="7"/>
                    <a:pt x="55" y="1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1" y="0"/>
                    <a:pt x="47" y="0"/>
                    <a:pt x="44" y="0"/>
                  </a:cubicBezTo>
                  <a:cubicBezTo>
                    <a:pt x="41" y="0"/>
                    <a:pt x="37" y="0"/>
                    <a:pt x="32" y="1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7" y="21"/>
                    <a:pt x="6" y="23"/>
                  </a:cubicBezTo>
                  <a:cubicBezTo>
                    <a:pt x="6" y="24"/>
                    <a:pt x="7" y="25"/>
                    <a:pt x="8" y="26"/>
                  </a:cubicBezTo>
                  <a:cubicBezTo>
                    <a:pt x="9" y="27"/>
                    <a:pt x="9" y="28"/>
                    <a:pt x="8" y="29"/>
                  </a:cubicBezTo>
                  <a:cubicBezTo>
                    <a:pt x="6" y="29"/>
                    <a:pt x="7" y="34"/>
                    <a:pt x="6" y="35"/>
                  </a:cubicBezTo>
                  <a:cubicBezTo>
                    <a:pt x="4" y="37"/>
                    <a:pt x="2" y="40"/>
                    <a:pt x="1" y="41"/>
                  </a:cubicBezTo>
                  <a:cubicBezTo>
                    <a:pt x="0" y="43"/>
                    <a:pt x="2" y="48"/>
                    <a:pt x="5" y="52"/>
                  </a:cubicBezTo>
                  <a:cubicBezTo>
                    <a:pt x="8" y="57"/>
                    <a:pt x="20" y="71"/>
                    <a:pt x="22" y="75"/>
                  </a:cubicBezTo>
                  <a:cubicBezTo>
                    <a:pt x="23" y="76"/>
                    <a:pt x="26" y="79"/>
                    <a:pt x="29" y="82"/>
                  </a:cubicBezTo>
                  <a:cubicBezTo>
                    <a:pt x="34" y="79"/>
                    <a:pt x="37" y="79"/>
                    <a:pt x="38" y="7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9" name="Freeform 849"/>
            <p:cNvSpPr>
              <a:spLocks/>
            </p:cNvSpPr>
            <p:nvPr/>
          </p:nvSpPr>
          <p:spPr bwMode="auto">
            <a:xfrm>
              <a:off x="1066800" y="4675783"/>
              <a:ext cx="53975" cy="34925"/>
            </a:xfrm>
            <a:custGeom>
              <a:avLst/>
              <a:gdLst/>
              <a:ahLst/>
              <a:cxnLst>
                <a:cxn ang="0">
                  <a:pos x="28" y="18"/>
                </a:cxn>
                <a:cxn ang="0">
                  <a:pos x="28" y="0"/>
                </a:cxn>
                <a:cxn ang="0">
                  <a:pos x="9" y="1"/>
                </a:cxn>
                <a:cxn ang="0">
                  <a:pos x="8" y="5"/>
                </a:cxn>
                <a:cxn ang="0">
                  <a:pos x="2" y="13"/>
                </a:cxn>
                <a:cxn ang="0">
                  <a:pos x="6" y="17"/>
                </a:cxn>
                <a:cxn ang="0">
                  <a:pos x="6" y="18"/>
                </a:cxn>
                <a:cxn ang="0">
                  <a:pos x="6" y="18"/>
                </a:cxn>
                <a:cxn ang="0">
                  <a:pos x="28" y="18"/>
                </a:cxn>
              </a:cxnLst>
              <a:rect l="0" t="0" r="r" b="b"/>
              <a:pathLst>
                <a:path w="28" h="18">
                  <a:moveTo>
                    <a:pt x="28" y="18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2" y="0"/>
                    <a:pt x="14" y="1"/>
                    <a:pt x="9" y="1"/>
                  </a:cubicBezTo>
                  <a:cubicBezTo>
                    <a:pt x="9" y="3"/>
                    <a:pt x="10" y="4"/>
                    <a:pt x="8" y="5"/>
                  </a:cubicBezTo>
                  <a:cubicBezTo>
                    <a:pt x="6" y="8"/>
                    <a:pt x="0" y="12"/>
                    <a:pt x="2" y="13"/>
                  </a:cubicBezTo>
                  <a:cubicBezTo>
                    <a:pt x="4" y="14"/>
                    <a:pt x="6" y="16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lnTo>
                    <a:pt x="28" y="1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0" name="Freeform 850"/>
            <p:cNvSpPr>
              <a:spLocks/>
            </p:cNvSpPr>
            <p:nvPr/>
          </p:nvSpPr>
          <p:spPr bwMode="auto">
            <a:xfrm>
              <a:off x="1050925" y="4401145"/>
              <a:ext cx="182563" cy="284163"/>
            </a:xfrm>
            <a:custGeom>
              <a:avLst/>
              <a:gdLst/>
              <a:ahLst/>
              <a:cxnLst>
                <a:cxn ang="0">
                  <a:pos x="75" y="146"/>
                </a:cxn>
                <a:cxn ang="0">
                  <a:pos x="90" y="149"/>
                </a:cxn>
                <a:cxn ang="0">
                  <a:pos x="94" y="146"/>
                </a:cxn>
                <a:cxn ang="0">
                  <a:pos x="95" y="140"/>
                </a:cxn>
                <a:cxn ang="0">
                  <a:pos x="87" y="129"/>
                </a:cxn>
                <a:cxn ang="0">
                  <a:pos x="83" y="124"/>
                </a:cxn>
                <a:cxn ang="0">
                  <a:pos x="80" y="116"/>
                </a:cxn>
                <a:cxn ang="0">
                  <a:pos x="75" y="103"/>
                </a:cxn>
                <a:cxn ang="0">
                  <a:pos x="76" y="95"/>
                </a:cxn>
                <a:cxn ang="0">
                  <a:pos x="82" y="86"/>
                </a:cxn>
                <a:cxn ang="0">
                  <a:pos x="88" y="75"/>
                </a:cxn>
                <a:cxn ang="0">
                  <a:pos x="83" y="60"/>
                </a:cxn>
                <a:cxn ang="0">
                  <a:pos x="70" y="48"/>
                </a:cxn>
                <a:cxn ang="0">
                  <a:pos x="75" y="43"/>
                </a:cxn>
                <a:cxn ang="0">
                  <a:pos x="87" y="43"/>
                </a:cxn>
                <a:cxn ang="0">
                  <a:pos x="83" y="34"/>
                </a:cxn>
                <a:cxn ang="0">
                  <a:pos x="82" y="21"/>
                </a:cxn>
                <a:cxn ang="0">
                  <a:pos x="80" y="8"/>
                </a:cxn>
                <a:cxn ang="0">
                  <a:pos x="68" y="1"/>
                </a:cxn>
                <a:cxn ang="0">
                  <a:pos x="73" y="11"/>
                </a:cxn>
                <a:cxn ang="0">
                  <a:pos x="76" y="17"/>
                </a:cxn>
                <a:cxn ang="0">
                  <a:pos x="70" y="26"/>
                </a:cxn>
                <a:cxn ang="0">
                  <a:pos x="58" y="49"/>
                </a:cxn>
                <a:cxn ang="0">
                  <a:pos x="54" y="60"/>
                </a:cxn>
                <a:cxn ang="0">
                  <a:pos x="48" y="65"/>
                </a:cxn>
                <a:cxn ang="0">
                  <a:pos x="37" y="88"/>
                </a:cxn>
                <a:cxn ang="0">
                  <a:pos x="30" y="87"/>
                </a:cxn>
                <a:cxn ang="0">
                  <a:pos x="25" y="84"/>
                </a:cxn>
                <a:cxn ang="0">
                  <a:pos x="13" y="88"/>
                </a:cxn>
                <a:cxn ang="0">
                  <a:pos x="5" y="99"/>
                </a:cxn>
                <a:cxn ang="0">
                  <a:pos x="0" y="111"/>
                </a:cxn>
                <a:cxn ang="0">
                  <a:pos x="0" y="111"/>
                </a:cxn>
                <a:cxn ang="0">
                  <a:pos x="3" y="115"/>
                </a:cxn>
                <a:cxn ang="0">
                  <a:pos x="8" y="120"/>
                </a:cxn>
                <a:cxn ang="0">
                  <a:pos x="12" y="119"/>
                </a:cxn>
                <a:cxn ang="0">
                  <a:pos x="16" y="126"/>
                </a:cxn>
                <a:cxn ang="0">
                  <a:pos x="17" y="141"/>
                </a:cxn>
                <a:cxn ang="0">
                  <a:pos x="17" y="145"/>
                </a:cxn>
                <a:cxn ang="0">
                  <a:pos x="48" y="143"/>
                </a:cxn>
                <a:cxn ang="0">
                  <a:pos x="75" y="146"/>
                </a:cxn>
              </a:cxnLst>
              <a:rect l="0" t="0" r="r" b="b"/>
              <a:pathLst>
                <a:path w="95" h="149">
                  <a:moveTo>
                    <a:pt x="75" y="146"/>
                  </a:moveTo>
                  <a:cubicBezTo>
                    <a:pt x="80" y="146"/>
                    <a:pt x="88" y="149"/>
                    <a:pt x="90" y="149"/>
                  </a:cubicBezTo>
                  <a:cubicBezTo>
                    <a:pt x="92" y="149"/>
                    <a:pt x="93" y="147"/>
                    <a:pt x="94" y="146"/>
                  </a:cubicBezTo>
                  <a:cubicBezTo>
                    <a:pt x="94" y="144"/>
                    <a:pt x="95" y="142"/>
                    <a:pt x="95" y="140"/>
                  </a:cubicBezTo>
                  <a:cubicBezTo>
                    <a:pt x="95" y="137"/>
                    <a:pt x="90" y="131"/>
                    <a:pt x="87" y="129"/>
                  </a:cubicBezTo>
                  <a:cubicBezTo>
                    <a:pt x="85" y="127"/>
                    <a:pt x="84" y="126"/>
                    <a:pt x="83" y="124"/>
                  </a:cubicBezTo>
                  <a:cubicBezTo>
                    <a:pt x="83" y="121"/>
                    <a:pt x="83" y="118"/>
                    <a:pt x="80" y="116"/>
                  </a:cubicBezTo>
                  <a:cubicBezTo>
                    <a:pt x="78" y="113"/>
                    <a:pt x="75" y="106"/>
                    <a:pt x="75" y="103"/>
                  </a:cubicBezTo>
                  <a:cubicBezTo>
                    <a:pt x="75" y="101"/>
                    <a:pt x="75" y="99"/>
                    <a:pt x="76" y="95"/>
                  </a:cubicBezTo>
                  <a:cubicBezTo>
                    <a:pt x="77" y="91"/>
                    <a:pt x="81" y="90"/>
                    <a:pt x="82" y="86"/>
                  </a:cubicBezTo>
                  <a:cubicBezTo>
                    <a:pt x="83" y="82"/>
                    <a:pt x="88" y="75"/>
                    <a:pt x="88" y="75"/>
                  </a:cubicBezTo>
                  <a:cubicBezTo>
                    <a:pt x="88" y="75"/>
                    <a:pt x="84" y="62"/>
                    <a:pt x="83" y="60"/>
                  </a:cubicBezTo>
                  <a:cubicBezTo>
                    <a:pt x="82" y="57"/>
                    <a:pt x="72" y="51"/>
                    <a:pt x="70" y="48"/>
                  </a:cubicBezTo>
                  <a:cubicBezTo>
                    <a:pt x="69" y="45"/>
                    <a:pt x="72" y="43"/>
                    <a:pt x="75" y="43"/>
                  </a:cubicBezTo>
                  <a:cubicBezTo>
                    <a:pt x="77" y="43"/>
                    <a:pt x="87" y="43"/>
                    <a:pt x="87" y="43"/>
                  </a:cubicBezTo>
                  <a:cubicBezTo>
                    <a:pt x="87" y="43"/>
                    <a:pt x="84" y="37"/>
                    <a:pt x="83" y="34"/>
                  </a:cubicBezTo>
                  <a:cubicBezTo>
                    <a:pt x="81" y="31"/>
                    <a:pt x="82" y="24"/>
                    <a:pt x="82" y="21"/>
                  </a:cubicBezTo>
                  <a:cubicBezTo>
                    <a:pt x="82" y="18"/>
                    <a:pt x="82" y="11"/>
                    <a:pt x="80" y="8"/>
                  </a:cubicBezTo>
                  <a:cubicBezTo>
                    <a:pt x="79" y="6"/>
                    <a:pt x="68" y="0"/>
                    <a:pt x="68" y="1"/>
                  </a:cubicBezTo>
                  <a:cubicBezTo>
                    <a:pt x="68" y="6"/>
                    <a:pt x="73" y="8"/>
                    <a:pt x="73" y="11"/>
                  </a:cubicBezTo>
                  <a:cubicBezTo>
                    <a:pt x="73" y="13"/>
                    <a:pt x="76" y="11"/>
                    <a:pt x="76" y="17"/>
                  </a:cubicBezTo>
                  <a:cubicBezTo>
                    <a:pt x="76" y="22"/>
                    <a:pt x="74" y="26"/>
                    <a:pt x="70" y="26"/>
                  </a:cubicBezTo>
                  <a:cubicBezTo>
                    <a:pt x="65" y="26"/>
                    <a:pt x="60" y="45"/>
                    <a:pt x="58" y="49"/>
                  </a:cubicBezTo>
                  <a:cubicBezTo>
                    <a:pt x="55" y="52"/>
                    <a:pt x="57" y="58"/>
                    <a:pt x="54" y="60"/>
                  </a:cubicBezTo>
                  <a:cubicBezTo>
                    <a:pt x="52" y="62"/>
                    <a:pt x="49" y="59"/>
                    <a:pt x="48" y="65"/>
                  </a:cubicBezTo>
                  <a:cubicBezTo>
                    <a:pt x="47" y="71"/>
                    <a:pt x="40" y="86"/>
                    <a:pt x="37" y="88"/>
                  </a:cubicBezTo>
                  <a:cubicBezTo>
                    <a:pt x="35" y="90"/>
                    <a:pt x="33" y="91"/>
                    <a:pt x="30" y="87"/>
                  </a:cubicBezTo>
                  <a:cubicBezTo>
                    <a:pt x="27" y="84"/>
                    <a:pt x="28" y="83"/>
                    <a:pt x="25" y="84"/>
                  </a:cubicBezTo>
                  <a:cubicBezTo>
                    <a:pt x="23" y="84"/>
                    <a:pt x="16" y="85"/>
                    <a:pt x="13" y="88"/>
                  </a:cubicBezTo>
                  <a:cubicBezTo>
                    <a:pt x="11" y="91"/>
                    <a:pt x="5" y="96"/>
                    <a:pt x="5" y="99"/>
                  </a:cubicBezTo>
                  <a:cubicBezTo>
                    <a:pt x="4" y="102"/>
                    <a:pt x="2" y="108"/>
                    <a:pt x="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" y="113"/>
                    <a:pt x="2" y="114"/>
                    <a:pt x="3" y="115"/>
                  </a:cubicBezTo>
                  <a:cubicBezTo>
                    <a:pt x="4" y="115"/>
                    <a:pt x="8" y="119"/>
                    <a:pt x="8" y="120"/>
                  </a:cubicBezTo>
                  <a:cubicBezTo>
                    <a:pt x="9" y="121"/>
                    <a:pt x="10" y="117"/>
                    <a:pt x="12" y="119"/>
                  </a:cubicBezTo>
                  <a:cubicBezTo>
                    <a:pt x="14" y="121"/>
                    <a:pt x="13" y="123"/>
                    <a:pt x="16" y="126"/>
                  </a:cubicBezTo>
                  <a:cubicBezTo>
                    <a:pt x="18" y="129"/>
                    <a:pt x="18" y="137"/>
                    <a:pt x="17" y="141"/>
                  </a:cubicBezTo>
                  <a:cubicBezTo>
                    <a:pt x="17" y="143"/>
                    <a:pt x="17" y="144"/>
                    <a:pt x="17" y="145"/>
                  </a:cubicBezTo>
                  <a:cubicBezTo>
                    <a:pt x="26" y="145"/>
                    <a:pt x="42" y="143"/>
                    <a:pt x="48" y="143"/>
                  </a:cubicBezTo>
                  <a:cubicBezTo>
                    <a:pt x="55" y="143"/>
                    <a:pt x="71" y="146"/>
                    <a:pt x="75" y="14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1" name="Freeform 851"/>
            <p:cNvSpPr>
              <a:spLocks/>
            </p:cNvSpPr>
            <p:nvPr/>
          </p:nvSpPr>
          <p:spPr bwMode="auto">
            <a:xfrm>
              <a:off x="855663" y="4417020"/>
              <a:ext cx="73025" cy="158750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3" y="7"/>
                </a:cxn>
                <a:cxn ang="0">
                  <a:pos x="24" y="8"/>
                </a:cxn>
                <a:cxn ang="0">
                  <a:pos x="16" y="15"/>
                </a:cxn>
                <a:cxn ang="0">
                  <a:pos x="7" y="16"/>
                </a:cxn>
                <a:cxn ang="0">
                  <a:pos x="2" y="21"/>
                </a:cxn>
                <a:cxn ang="0">
                  <a:pos x="1" y="25"/>
                </a:cxn>
                <a:cxn ang="0">
                  <a:pos x="9" y="38"/>
                </a:cxn>
                <a:cxn ang="0">
                  <a:pos x="11" y="50"/>
                </a:cxn>
                <a:cxn ang="0">
                  <a:pos x="13" y="84"/>
                </a:cxn>
                <a:cxn ang="0">
                  <a:pos x="13" y="84"/>
                </a:cxn>
                <a:cxn ang="0">
                  <a:pos x="22" y="82"/>
                </a:cxn>
                <a:cxn ang="0">
                  <a:pos x="29" y="81"/>
                </a:cxn>
                <a:cxn ang="0">
                  <a:pos x="27" y="47"/>
                </a:cxn>
                <a:cxn ang="0">
                  <a:pos x="36" y="29"/>
                </a:cxn>
                <a:cxn ang="0">
                  <a:pos x="39" y="16"/>
                </a:cxn>
                <a:cxn ang="0">
                  <a:pos x="27" y="2"/>
                </a:cxn>
              </a:cxnLst>
              <a:rect l="0" t="0" r="r" b="b"/>
              <a:pathLst>
                <a:path w="39" h="84">
                  <a:moveTo>
                    <a:pt x="27" y="2"/>
                  </a:moveTo>
                  <a:cubicBezTo>
                    <a:pt x="25" y="3"/>
                    <a:pt x="24" y="5"/>
                    <a:pt x="23" y="7"/>
                  </a:cubicBezTo>
                  <a:cubicBezTo>
                    <a:pt x="23" y="7"/>
                    <a:pt x="24" y="7"/>
                    <a:pt x="24" y="8"/>
                  </a:cubicBezTo>
                  <a:cubicBezTo>
                    <a:pt x="24" y="10"/>
                    <a:pt x="21" y="15"/>
                    <a:pt x="16" y="15"/>
                  </a:cubicBezTo>
                  <a:cubicBezTo>
                    <a:pt x="11" y="15"/>
                    <a:pt x="10" y="13"/>
                    <a:pt x="7" y="16"/>
                  </a:cubicBezTo>
                  <a:cubicBezTo>
                    <a:pt x="6" y="18"/>
                    <a:pt x="3" y="20"/>
                    <a:pt x="2" y="21"/>
                  </a:cubicBezTo>
                  <a:cubicBezTo>
                    <a:pt x="1" y="22"/>
                    <a:pt x="0" y="24"/>
                    <a:pt x="1" y="25"/>
                  </a:cubicBezTo>
                  <a:cubicBezTo>
                    <a:pt x="2" y="30"/>
                    <a:pt x="7" y="36"/>
                    <a:pt x="9" y="38"/>
                  </a:cubicBezTo>
                  <a:cubicBezTo>
                    <a:pt x="10" y="39"/>
                    <a:pt x="11" y="42"/>
                    <a:pt x="11" y="50"/>
                  </a:cubicBezTo>
                  <a:cubicBezTo>
                    <a:pt x="12" y="57"/>
                    <a:pt x="11" y="76"/>
                    <a:pt x="13" y="84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7" y="83"/>
                    <a:pt x="20" y="83"/>
                    <a:pt x="22" y="82"/>
                  </a:cubicBezTo>
                  <a:cubicBezTo>
                    <a:pt x="25" y="82"/>
                    <a:pt x="27" y="81"/>
                    <a:pt x="29" y="81"/>
                  </a:cubicBezTo>
                  <a:cubicBezTo>
                    <a:pt x="29" y="74"/>
                    <a:pt x="27" y="52"/>
                    <a:pt x="27" y="47"/>
                  </a:cubicBezTo>
                  <a:cubicBezTo>
                    <a:pt x="27" y="42"/>
                    <a:pt x="33" y="35"/>
                    <a:pt x="36" y="29"/>
                  </a:cubicBezTo>
                  <a:cubicBezTo>
                    <a:pt x="38" y="26"/>
                    <a:pt x="39" y="20"/>
                    <a:pt x="39" y="16"/>
                  </a:cubicBezTo>
                  <a:cubicBezTo>
                    <a:pt x="34" y="9"/>
                    <a:pt x="28" y="0"/>
                    <a:pt x="27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2" name="Freeform 852"/>
            <p:cNvSpPr>
              <a:spLocks/>
            </p:cNvSpPr>
            <p:nvPr/>
          </p:nvSpPr>
          <p:spPr bwMode="auto">
            <a:xfrm>
              <a:off x="906463" y="4382095"/>
              <a:ext cx="290512" cy="246063"/>
            </a:xfrm>
            <a:custGeom>
              <a:avLst/>
              <a:gdLst/>
              <a:ahLst/>
              <a:cxnLst>
                <a:cxn ang="0">
                  <a:pos x="81" y="109"/>
                </a:cxn>
                <a:cxn ang="0">
                  <a:pos x="89" y="98"/>
                </a:cxn>
                <a:cxn ang="0">
                  <a:pos x="101" y="94"/>
                </a:cxn>
                <a:cxn ang="0">
                  <a:pos x="106" y="97"/>
                </a:cxn>
                <a:cxn ang="0">
                  <a:pos x="113" y="98"/>
                </a:cxn>
                <a:cxn ang="0">
                  <a:pos x="124" y="75"/>
                </a:cxn>
                <a:cxn ang="0">
                  <a:pos x="130" y="70"/>
                </a:cxn>
                <a:cxn ang="0">
                  <a:pos x="134" y="59"/>
                </a:cxn>
                <a:cxn ang="0">
                  <a:pos x="146" y="36"/>
                </a:cxn>
                <a:cxn ang="0">
                  <a:pos x="152" y="27"/>
                </a:cxn>
                <a:cxn ang="0">
                  <a:pos x="149" y="21"/>
                </a:cxn>
                <a:cxn ang="0">
                  <a:pos x="144" y="11"/>
                </a:cxn>
                <a:cxn ang="0">
                  <a:pos x="141" y="1"/>
                </a:cxn>
                <a:cxn ang="0">
                  <a:pos x="127" y="10"/>
                </a:cxn>
                <a:cxn ang="0">
                  <a:pos x="114" y="8"/>
                </a:cxn>
                <a:cxn ang="0">
                  <a:pos x="94" y="11"/>
                </a:cxn>
                <a:cxn ang="0">
                  <a:pos x="80" y="14"/>
                </a:cxn>
                <a:cxn ang="0">
                  <a:pos x="67" y="9"/>
                </a:cxn>
                <a:cxn ang="0">
                  <a:pos x="54" y="11"/>
                </a:cxn>
                <a:cxn ang="0">
                  <a:pos x="44" y="3"/>
                </a:cxn>
                <a:cxn ang="0">
                  <a:pos x="35" y="0"/>
                </a:cxn>
                <a:cxn ang="0">
                  <a:pos x="19" y="6"/>
                </a:cxn>
                <a:cxn ang="0">
                  <a:pos x="16" y="17"/>
                </a:cxn>
                <a:cxn ang="0">
                  <a:pos x="13" y="25"/>
                </a:cxn>
                <a:cxn ang="0">
                  <a:pos x="9" y="47"/>
                </a:cxn>
                <a:cxn ang="0">
                  <a:pos x="0" y="65"/>
                </a:cxn>
                <a:cxn ang="0">
                  <a:pos x="2" y="99"/>
                </a:cxn>
                <a:cxn ang="0">
                  <a:pos x="8" y="99"/>
                </a:cxn>
                <a:cxn ang="0">
                  <a:pos x="21" y="102"/>
                </a:cxn>
                <a:cxn ang="0">
                  <a:pos x="36" y="112"/>
                </a:cxn>
                <a:cxn ang="0">
                  <a:pos x="37" y="120"/>
                </a:cxn>
                <a:cxn ang="0">
                  <a:pos x="46" y="127"/>
                </a:cxn>
                <a:cxn ang="0">
                  <a:pos x="58" y="122"/>
                </a:cxn>
                <a:cxn ang="0">
                  <a:pos x="56" y="125"/>
                </a:cxn>
                <a:cxn ang="0">
                  <a:pos x="65" y="123"/>
                </a:cxn>
                <a:cxn ang="0">
                  <a:pos x="72" y="121"/>
                </a:cxn>
                <a:cxn ang="0">
                  <a:pos x="75" y="119"/>
                </a:cxn>
                <a:cxn ang="0">
                  <a:pos x="76" y="121"/>
                </a:cxn>
                <a:cxn ang="0">
                  <a:pos x="76" y="121"/>
                </a:cxn>
                <a:cxn ang="0">
                  <a:pos x="81" y="109"/>
                </a:cxn>
              </a:cxnLst>
              <a:rect l="0" t="0" r="r" b="b"/>
              <a:pathLst>
                <a:path w="152" h="129">
                  <a:moveTo>
                    <a:pt x="81" y="109"/>
                  </a:moveTo>
                  <a:cubicBezTo>
                    <a:pt x="81" y="106"/>
                    <a:pt x="87" y="101"/>
                    <a:pt x="89" y="98"/>
                  </a:cubicBezTo>
                  <a:cubicBezTo>
                    <a:pt x="92" y="95"/>
                    <a:pt x="99" y="94"/>
                    <a:pt x="101" y="94"/>
                  </a:cubicBezTo>
                  <a:cubicBezTo>
                    <a:pt x="104" y="93"/>
                    <a:pt x="103" y="94"/>
                    <a:pt x="106" y="97"/>
                  </a:cubicBezTo>
                  <a:cubicBezTo>
                    <a:pt x="109" y="101"/>
                    <a:pt x="111" y="100"/>
                    <a:pt x="113" y="98"/>
                  </a:cubicBezTo>
                  <a:cubicBezTo>
                    <a:pt x="116" y="96"/>
                    <a:pt x="123" y="81"/>
                    <a:pt x="124" y="75"/>
                  </a:cubicBezTo>
                  <a:cubicBezTo>
                    <a:pt x="125" y="69"/>
                    <a:pt x="128" y="72"/>
                    <a:pt x="130" y="70"/>
                  </a:cubicBezTo>
                  <a:cubicBezTo>
                    <a:pt x="133" y="68"/>
                    <a:pt x="131" y="62"/>
                    <a:pt x="134" y="59"/>
                  </a:cubicBezTo>
                  <a:cubicBezTo>
                    <a:pt x="136" y="55"/>
                    <a:pt x="141" y="36"/>
                    <a:pt x="146" y="36"/>
                  </a:cubicBezTo>
                  <a:cubicBezTo>
                    <a:pt x="150" y="36"/>
                    <a:pt x="152" y="32"/>
                    <a:pt x="152" y="27"/>
                  </a:cubicBezTo>
                  <a:cubicBezTo>
                    <a:pt x="152" y="21"/>
                    <a:pt x="149" y="23"/>
                    <a:pt x="149" y="21"/>
                  </a:cubicBezTo>
                  <a:cubicBezTo>
                    <a:pt x="149" y="18"/>
                    <a:pt x="144" y="16"/>
                    <a:pt x="144" y="11"/>
                  </a:cubicBezTo>
                  <a:cubicBezTo>
                    <a:pt x="144" y="7"/>
                    <a:pt x="142" y="4"/>
                    <a:pt x="141" y="1"/>
                  </a:cubicBezTo>
                  <a:cubicBezTo>
                    <a:pt x="137" y="3"/>
                    <a:pt x="130" y="9"/>
                    <a:pt x="127" y="10"/>
                  </a:cubicBezTo>
                  <a:cubicBezTo>
                    <a:pt x="122" y="11"/>
                    <a:pt x="118" y="8"/>
                    <a:pt x="114" y="8"/>
                  </a:cubicBezTo>
                  <a:cubicBezTo>
                    <a:pt x="110" y="8"/>
                    <a:pt x="98" y="9"/>
                    <a:pt x="94" y="11"/>
                  </a:cubicBezTo>
                  <a:cubicBezTo>
                    <a:pt x="91" y="13"/>
                    <a:pt x="84" y="14"/>
                    <a:pt x="80" y="14"/>
                  </a:cubicBezTo>
                  <a:cubicBezTo>
                    <a:pt x="75" y="14"/>
                    <a:pt x="69" y="8"/>
                    <a:pt x="67" y="9"/>
                  </a:cubicBezTo>
                  <a:cubicBezTo>
                    <a:pt x="65" y="10"/>
                    <a:pt x="57" y="13"/>
                    <a:pt x="54" y="11"/>
                  </a:cubicBezTo>
                  <a:cubicBezTo>
                    <a:pt x="50" y="9"/>
                    <a:pt x="47" y="3"/>
                    <a:pt x="44" y="3"/>
                  </a:cubicBezTo>
                  <a:cubicBezTo>
                    <a:pt x="40" y="3"/>
                    <a:pt x="37" y="0"/>
                    <a:pt x="35" y="0"/>
                  </a:cubicBezTo>
                  <a:cubicBezTo>
                    <a:pt x="32" y="0"/>
                    <a:pt x="21" y="4"/>
                    <a:pt x="19" y="6"/>
                  </a:cubicBezTo>
                  <a:cubicBezTo>
                    <a:pt x="17" y="8"/>
                    <a:pt x="18" y="15"/>
                    <a:pt x="16" y="17"/>
                  </a:cubicBezTo>
                  <a:cubicBezTo>
                    <a:pt x="13" y="19"/>
                    <a:pt x="14" y="22"/>
                    <a:pt x="13" y="25"/>
                  </a:cubicBezTo>
                  <a:cubicBezTo>
                    <a:pt x="12" y="27"/>
                    <a:pt x="12" y="41"/>
                    <a:pt x="9" y="47"/>
                  </a:cubicBezTo>
                  <a:cubicBezTo>
                    <a:pt x="6" y="53"/>
                    <a:pt x="0" y="60"/>
                    <a:pt x="0" y="65"/>
                  </a:cubicBezTo>
                  <a:cubicBezTo>
                    <a:pt x="0" y="70"/>
                    <a:pt x="2" y="92"/>
                    <a:pt x="2" y="99"/>
                  </a:cubicBezTo>
                  <a:cubicBezTo>
                    <a:pt x="4" y="99"/>
                    <a:pt x="6" y="99"/>
                    <a:pt x="8" y="99"/>
                  </a:cubicBezTo>
                  <a:cubicBezTo>
                    <a:pt x="12" y="99"/>
                    <a:pt x="16" y="99"/>
                    <a:pt x="21" y="102"/>
                  </a:cubicBezTo>
                  <a:cubicBezTo>
                    <a:pt x="26" y="105"/>
                    <a:pt x="35" y="110"/>
                    <a:pt x="36" y="112"/>
                  </a:cubicBezTo>
                  <a:cubicBezTo>
                    <a:pt x="36" y="114"/>
                    <a:pt x="32" y="115"/>
                    <a:pt x="37" y="120"/>
                  </a:cubicBezTo>
                  <a:cubicBezTo>
                    <a:pt x="41" y="125"/>
                    <a:pt x="41" y="129"/>
                    <a:pt x="46" y="127"/>
                  </a:cubicBezTo>
                  <a:cubicBezTo>
                    <a:pt x="52" y="124"/>
                    <a:pt x="57" y="122"/>
                    <a:pt x="58" y="122"/>
                  </a:cubicBezTo>
                  <a:cubicBezTo>
                    <a:pt x="58" y="123"/>
                    <a:pt x="54" y="125"/>
                    <a:pt x="56" y="125"/>
                  </a:cubicBezTo>
                  <a:cubicBezTo>
                    <a:pt x="59" y="125"/>
                    <a:pt x="61" y="123"/>
                    <a:pt x="65" y="123"/>
                  </a:cubicBezTo>
                  <a:cubicBezTo>
                    <a:pt x="68" y="123"/>
                    <a:pt x="73" y="121"/>
                    <a:pt x="72" y="121"/>
                  </a:cubicBezTo>
                  <a:cubicBezTo>
                    <a:pt x="71" y="120"/>
                    <a:pt x="74" y="119"/>
                    <a:pt x="75" y="119"/>
                  </a:cubicBezTo>
                  <a:cubicBezTo>
                    <a:pt x="75" y="119"/>
                    <a:pt x="76" y="120"/>
                    <a:pt x="76" y="121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78" y="118"/>
                    <a:pt x="80" y="112"/>
                    <a:pt x="81" y="10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3" name="Freeform 853"/>
            <p:cNvSpPr>
              <a:spLocks/>
            </p:cNvSpPr>
            <p:nvPr/>
          </p:nvSpPr>
          <p:spPr bwMode="auto">
            <a:xfrm>
              <a:off x="695325" y="4347170"/>
              <a:ext cx="204788" cy="150813"/>
            </a:xfrm>
            <a:custGeom>
              <a:avLst/>
              <a:gdLst/>
              <a:ahLst/>
              <a:cxnLst>
                <a:cxn ang="0">
                  <a:pos x="91" y="52"/>
                </a:cxn>
                <a:cxn ang="0">
                  <a:pos x="100" y="51"/>
                </a:cxn>
                <a:cxn ang="0">
                  <a:pos x="108" y="44"/>
                </a:cxn>
                <a:cxn ang="0">
                  <a:pos x="102" y="38"/>
                </a:cxn>
                <a:cxn ang="0">
                  <a:pos x="99" y="36"/>
                </a:cxn>
                <a:cxn ang="0">
                  <a:pos x="91" y="33"/>
                </a:cxn>
                <a:cxn ang="0">
                  <a:pos x="86" y="25"/>
                </a:cxn>
                <a:cxn ang="0">
                  <a:pos x="80" y="15"/>
                </a:cxn>
                <a:cxn ang="0">
                  <a:pos x="78" y="4"/>
                </a:cxn>
                <a:cxn ang="0">
                  <a:pos x="67" y="2"/>
                </a:cxn>
                <a:cxn ang="0">
                  <a:pos x="55" y="9"/>
                </a:cxn>
                <a:cxn ang="0">
                  <a:pos x="48" y="14"/>
                </a:cxn>
                <a:cxn ang="0">
                  <a:pos x="44" y="13"/>
                </a:cxn>
                <a:cxn ang="0">
                  <a:pos x="36" y="21"/>
                </a:cxn>
                <a:cxn ang="0">
                  <a:pos x="29" y="26"/>
                </a:cxn>
                <a:cxn ang="0">
                  <a:pos x="23" y="24"/>
                </a:cxn>
                <a:cxn ang="0">
                  <a:pos x="19" y="32"/>
                </a:cxn>
                <a:cxn ang="0">
                  <a:pos x="16" y="41"/>
                </a:cxn>
                <a:cxn ang="0">
                  <a:pos x="5" y="45"/>
                </a:cxn>
                <a:cxn ang="0">
                  <a:pos x="6" y="49"/>
                </a:cxn>
                <a:cxn ang="0">
                  <a:pos x="2" y="60"/>
                </a:cxn>
                <a:cxn ang="0">
                  <a:pos x="0" y="63"/>
                </a:cxn>
                <a:cxn ang="0">
                  <a:pos x="15" y="76"/>
                </a:cxn>
                <a:cxn ang="0">
                  <a:pos x="27" y="71"/>
                </a:cxn>
                <a:cxn ang="0">
                  <a:pos x="39" y="79"/>
                </a:cxn>
                <a:cxn ang="0">
                  <a:pos x="38" y="57"/>
                </a:cxn>
                <a:cxn ang="0">
                  <a:pos x="75" y="57"/>
                </a:cxn>
                <a:cxn ang="0">
                  <a:pos x="86" y="57"/>
                </a:cxn>
                <a:cxn ang="0">
                  <a:pos x="91" y="52"/>
                </a:cxn>
              </a:cxnLst>
              <a:rect l="0" t="0" r="r" b="b"/>
              <a:pathLst>
                <a:path w="108" h="79">
                  <a:moveTo>
                    <a:pt x="91" y="52"/>
                  </a:moveTo>
                  <a:cubicBezTo>
                    <a:pt x="94" y="49"/>
                    <a:pt x="95" y="51"/>
                    <a:pt x="100" y="51"/>
                  </a:cubicBezTo>
                  <a:cubicBezTo>
                    <a:pt x="105" y="51"/>
                    <a:pt x="108" y="46"/>
                    <a:pt x="108" y="44"/>
                  </a:cubicBezTo>
                  <a:cubicBezTo>
                    <a:pt x="108" y="42"/>
                    <a:pt x="102" y="41"/>
                    <a:pt x="102" y="38"/>
                  </a:cubicBezTo>
                  <a:cubicBezTo>
                    <a:pt x="101" y="34"/>
                    <a:pt x="101" y="35"/>
                    <a:pt x="99" y="36"/>
                  </a:cubicBezTo>
                  <a:cubicBezTo>
                    <a:pt x="98" y="37"/>
                    <a:pt x="96" y="36"/>
                    <a:pt x="91" y="33"/>
                  </a:cubicBezTo>
                  <a:cubicBezTo>
                    <a:pt x="87" y="29"/>
                    <a:pt x="87" y="30"/>
                    <a:pt x="86" y="25"/>
                  </a:cubicBezTo>
                  <a:cubicBezTo>
                    <a:pt x="86" y="21"/>
                    <a:pt x="83" y="19"/>
                    <a:pt x="80" y="15"/>
                  </a:cubicBezTo>
                  <a:cubicBezTo>
                    <a:pt x="77" y="13"/>
                    <a:pt x="77" y="8"/>
                    <a:pt x="78" y="4"/>
                  </a:cubicBezTo>
                  <a:cubicBezTo>
                    <a:pt x="74" y="4"/>
                    <a:pt x="71" y="3"/>
                    <a:pt x="67" y="2"/>
                  </a:cubicBezTo>
                  <a:cubicBezTo>
                    <a:pt x="64" y="0"/>
                    <a:pt x="56" y="8"/>
                    <a:pt x="55" y="9"/>
                  </a:cubicBezTo>
                  <a:cubicBezTo>
                    <a:pt x="53" y="10"/>
                    <a:pt x="48" y="11"/>
                    <a:pt x="48" y="14"/>
                  </a:cubicBezTo>
                  <a:cubicBezTo>
                    <a:pt x="47" y="16"/>
                    <a:pt x="46" y="13"/>
                    <a:pt x="44" y="13"/>
                  </a:cubicBezTo>
                  <a:cubicBezTo>
                    <a:pt x="42" y="13"/>
                    <a:pt x="38" y="19"/>
                    <a:pt x="36" y="21"/>
                  </a:cubicBezTo>
                  <a:cubicBezTo>
                    <a:pt x="34" y="23"/>
                    <a:pt x="31" y="24"/>
                    <a:pt x="29" y="26"/>
                  </a:cubicBezTo>
                  <a:cubicBezTo>
                    <a:pt x="27" y="28"/>
                    <a:pt x="24" y="25"/>
                    <a:pt x="23" y="24"/>
                  </a:cubicBezTo>
                  <a:cubicBezTo>
                    <a:pt x="21" y="22"/>
                    <a:pt x="20" y="29"/>
                    <a:pt x="19" y="32"/>
                  </a:cubicBezTo>
                  <a:cubicBezTo>
                    <a:pt x="18" y="35"/>
                    <a:pt x="17" y="37"/>
                    <a:pt x="16" y="41"/>
                  </a:cubicBezTo>
                  <a:cubicBezTo>
                    <a:pt x="15" y="45"/>
                    <a:pt x="9" y="43"/>
                    <a:pt x="5" y="45"/>
                  </a:cubicBezTo>
                  <a:cubicBezTo>
                    <a:pt x="1" y="47"/>
                    <a:pt x="4" y="47"/>
                    <a:pt x="6" y="49"/>
                  </a:cubicBezTo>
                  <a:cubicBezTo>
                    <a:pt x="7" y="51"/>
                    <a:pt x="4" y="58"/>
                    <a:pt x="2" y="60"/>
                  </a:cubicBezTo>
                  <a:cubicBezTo>
                    <a:pt x="1" y="61"/>
                    <a:pt x="0" y="62"/>
                    <a:pt x="0" y="63"/>
                  </a:cubicBezTo>
                  <a:cubicBezTo>
                    <a:pt x="4" y="65"/>
                    <a:pt x="11" y="76"/>
                    <a:pt x="15" y="76"/>
                  </a:cubicBezTo>
                  <a:cubicBezTo>
                    <a:pt x="20" y="76"/>
                    <a:pt x="20" y="71"/>
                    <a:pt x="27" y="71"/>
                  </a:cubicBezTo>
                  <a:cubicBezTo>
                    <a:pt x="32" y="71"/>
                    <a:pt x="37" y="75"/>
                    <a:pt x="39" y="79"/>
                  </a:cubicBezTo>
                  <a:cubicBezTo>
                    <a:pt x="39" y="69"/>
                    <a:pt x="38" y="57"/>
                    <a:pt x="38" y="57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7" y="56"/>
                    <a:pt x="90" y="54"/>
                    <a:pt x="91" y="5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4" name="Freeform 854"/>
            <p:cNvSpPr>
              <a:spLocks/>
            </p:cNvSpPr>
            <p:nvPr/>
          </p:nvSpPr>
          <p:spPr bwMode="auto">
            <a:xfrm>
              <a:off x="836613" y="4456708"/>
              <a:ext cx="42862" cy="123825"/>
            </a:xfrm>
            <a:custGeom>
              <a:avLst/>
              <a:gdLst/>
              <a:ahLst/>
              <a:cxnLst>
                <a:cxn ang="0">
                  <a:pos x="21" y="29"/>
                </a:cxn>
                <a:cxn ang="0">
                  <a:pos x="19" y="17"/>
                </a:cxn>
                <a:cxn ang="0">
                  <a:pos x="11" y="4"/>
                </a:cxn>
                <a:cxn ang="0">
                  <a:pos x="12" y="0"/>
                </a:cxn>
                <a:cxn ang="0">
                  <a:pos x="1" y="0"/>
                </a:cxn>
                <a:cxn ang="0">
                  <a:pos x="1" y="5"/>
                </a:cxn>
                <a:cxn ang="0">
                  <a:pos x="5" y="15"/>
                </a:cxn>
                <a:cxn ang="0">
                  <a:pos x="5" y="36"/>
                </a:cxn>
                <a:cxn ang="0">
                  <a:pos x="8" y="53"/>
                </a:cxn>
                <a:cxn ang="0">
                  <a:pos x="16" y="65"/>
                </a:cxn>
                <a:cxn ang="0">
                  <a:pos x="23" y="63"/>
                </a:cxn>
                <a:cxn ang="0">
                  <a:pos x="23" y="63"/>
                </a:cxn>
                <a:cxn ang="0">
                  <a:pos x="21" y="29"/>
                </a:cxn>
              </a:cxnLst>
              <a:rect l="0" t="0" r="r" b="b"/>
              <a:pathLst>
                <a:path w="23" h="65">
                  <a:moveTo>
                    <a:pt x="21" y="29"/>
                  </a:moveTo>
                  <a:cubicBezTo>
                    <a:pt x="21" y="21"/>
                    <a:pt x="20" y="18"/>
                    <a:pt x="19" y="17"/>
                  </a:cubicBezTo>
                  <a:cubicBezTo>
                    <a:pt x="17" y="15"/>
                    <a:pt x="12" y="9"/>
                    <a:pt x="11" y="4"/>
                  </a:cubicBezTo>
                  <a:cubicBezTo>
                    <a:pt x="10" y="3"/>
                    <a:pt x="11" y="1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2" y="7"/>
                    <a:pt x="5" y="10"/>
                    <a:pt x="5" y="15"/>
                  </a:cubicBezTo>
                  <a:cubicBezTo>
                    <a:pt x="5" y="21"/>
                    <a:pt x="0" y="32"/>
                    <a:pt x="5" y="36"/>
                  </a:cubicBezTo>
                  <a:cubicBezTo>
                    <a:pt x="9" y="41"/>
                    <a:pt x="8" y="49"/>
                    <a:pt x="8" y="53"/>
                  </a:cubicBezTo>
                  <a:cubicBezTo>
                    <a:pt x="8" y="57"/>
                    <a:pt x="13" y="62"/>
                    <a:pt x="16" y="65"/>
                  </a:cubicBezTo>
                  <a:cubicBezTo>
                    <a:pt x="18" y="65"/>
                    <a:pt x="21" y="64"/>
                    <a:pt x="23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1" y="55"/>
                    <a:pt x="22" y="36"/>
                    <a:pt x="21" y="2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5" name="Freeform 855"/>
            <p:cNvSpPr>
              <a:spLocks/>
            </p:cNvSpPr>
            <p:nvPr/>
          </p:nvSpPr>
          <p:spPr bwMode="auto">
            <a:xfrm>
              <a:off x="615950" y="4466233"/>
              <a:ext cx="157163" cy="153987"/>
            </a:xfrm>
            <a:custGeom>
              <a:avLst/>
              <a:gdLst/>
              <a:ahLst/>
              <a:cxnLst>
                <a:cxn ang="0">
                  <a:pos x="68" y="9"/>
                </a:cxn>
                <a:cxn ang="0">
                  <a:pos x="56" y="14"/>
                </a:cxn>
                <a:cxn ang="0">
                  <a:pos x="41" y="1"/>
                </a:cxn>
                <a:cxn ang="0">
                  <a:pos x="37" y="3"/>
                </a:cxn>
                <a:cxn ang="0">
                  <a:pos x="32" y="2"/>
                </a:cxn>
                <a:cxn ang="0">
                  <a:pos x="23" y="6"/>
                </a:cxn>
                <a:cxn ang="0">
                  <a:pos x="15" y="3"/>
                </a:cxn>
                <a:cxn ang="0">
                  <a:pos x="10" y="6"/>
                </a:cxn>
                <a:cxn ang="0">
                  <a:pos x="9" y="6"/>
                </a:cxn>
                <a:cxn ang="0">
                  <a:pos x="9" y="6"/>
                </a:cxn>
                <a:cxn ang="0">
                  <a:pos x="7" y="14"/>
                </a:cxn>
                <a:cxn ang="0">
                  <a:pos x="12" y="20"/>
                </a:cxn>
                <a:cxn ang="0">
                  <a:pos x="9" y="25"/>
                </a:cxn>
                <a:cxn ang="0">
                  <a:pos x="12" y="30"/>
                </a:cxn>
                <a:cxn ang="0">
                  <a:pos x="8" y="32"/>
                </a:cxn>
                <a:cxn ang="0">
                  <a:pos x="8" y="40"/>
                </a:cxn>
                <a:cxn ang="0">
                  <a:pos x="6" y="40"/>
                </a:cxn>
                <a:cxn ang="0">
                  <a:pos x="6" y="40"/>
                </a:cxn>
                <a:cxn ang="0">
                  <a:pos x="4" y="53"/>
                </a:cxn>
                <a:cxn ang="0">
                  <a:pos x="8" y="58"/>
                </a:cxn>
                <a:cxn ang="0">
                  <a:pos x="19" y="70"/>
                </a:cxn>
                <a:cxn ang="0">
                  <a:pos x="18" y="81"/>
                </a:cxn>
                <a:cxn ang="0">
                  <a:pos x="56" y="72"/>
                </a:cxn>
                <a:cxn ang="0">
                  <a:pos x="78" y="74"/>
                </a:cxn>
                <a:cxn ang="0">
                  <a:pos x="78" y="74"/>
                </a:cxn>
                <a:cxn ang="0">
                  <a:pos x="80" y="69"/>
                </a:cxn>
                <a:cxn ang="0">
                  <a:pos x="74" y="52"/>
                </a:cxn>
                <a:cxn ang="0">
                  <a:pos x="77" y="40"/>
                </a:cxn>
                <a:cxn ang="0">
                  <a:pos x="81" y="26"/>
                </a:cxn>
                <a:cxn ang="0">
                  <a:pos x="80" y="17"/>
                </a:cxn>
                <a:cxn ang="0">
                  <a:pos x="68" y="9"/>
                </a:cxn>
              </a:cxnLst>
              <a:rect l="0" t="0" r="r" b="b"/>
              <a:pathLst>
                <a:path w="82" h="81">
                  <a:moveTo>
                    <a:pt x="68" y="9"/>
                  </a:moveTo>
                  <a:cubicBezTo>
                    <a:pt x="61" y="9"/>
                    <a:pt x="61" y="14"/>
                    <a:pt x="56" y="14"/>
                  </a:cubicBezTo>
                  <a:cubicBezTo>
                    <a:pt x="52" y="14"/>
                    <a:pt x="45" y="3"/>
                    <a:pt x="41" y="1"/>
                  </a:cubicBezTo>
                  <a:cubicBezTo>
                    <a:pt x="40" y="2"/>
                    <a:pt x="39" y="3"/>
                    <a:pt x="37" y="3"/>
                  </a:cubicBezTo>
                  <a:cubicBezTo>
                    <a:pt x="33" y="5"/>
                    <a:pt x="35" y="3"/>
                    <a:pt x="32" y="2"/>
                  </a:cubicBezTo>
                  <a:cubicBezTo>
                    <a:pt x="29" y="0"/>
                    <a:pt x="26" y="5"/>
                    <a:pt x="23" y="6"/>
                  </a:cubicBezTo>
                  <a:cubicBezTo>
                    <a:pt x="20" y="6"/>
                    <a:pt x="18" y="5"/>
                    <a:pt x="15" y="3"/>
                  </a:cubicBezTo>
                  <a:cubicBezTo>
                    <a:pt x="12" y="1"/>
                    <a:pt x="12" y="5"/>
                    <a:pt x="10" y="6"/>
                  </a:cubicBezTo>
                  <a:cubicBezTo>
                    <a:pt x="10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9"/>
                    <a:pt x="6" y="13"/>
                    <a:pt x="7" y="14"/>
                  </a:cubicBezTo>
                  <a:cubicBezTo>
                    <a:pt x="8" y="17"/>
                    <a:pt x="14" y="17"/>
                    <a:pt x="12" y="20"/>
                  </a:cubicBezTo>
                  <a:cubicBezTo>
                    <a:pt x="10" y="23"/>
                    <a:pt x="7" y="23"/>
                    <a:pt x="9" y="25"/>
                  </a:cubicBezTo>
                  <a:cubicBezTo>
                    <a:pt x="11" y="28"/>
                    <a:pt x="15" y="30"/>
                    <a:pt x="12" y="30"/>
                  </a:cubicBezTo>
                  <a:cubicBezTo>
                    <a:pt x="10" y="30"/>
                    <a:pt x="7" y="30"/>
                    <a:pt x="8" y="32"/>
                  </a:cubicBezTo>
                  <a:cubicBezTo>
                    <a:pt x="8" y="34"/>
                    <a:pt x="10" y="39"/>
                    <a:pt x="8" y="40"/>
                  </a:cubicBezTo>
                  <a:cubicBezTo>
                    <a:pt x="7" y="40"/>
                    <a:pt x="7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3"/>
                    <a:pt x="7" y="51"/>
                    <a:pt x="4" y="53"/>
                  </a:cubicBezTo>
                  <a:cubicBezTo>
                    <a:pt x="0" y="56"/>
                    <a:pt x="3" y="57"/>
                    <a:pt x="8" y="58"/>
                  </a:cubicBezTo>
                  <a:cubicBezTo>
                    <a:pt x="12" y="60"/>
                    <a:pt x="21" y="65"/>
                    <a:pt x="19" y="70"/>
                  </a:cubicBezTo>
                  <a:cubicBezTo>
                    <a:pt x="17" y="74"/>
                    <a:pt x="17" y="77"/>
                    <a:pt x="18" y="81"/>
                  </a:cubicBezTo>
                  <a:cubicBezTo>
                    <a:pt x="26" y="78"/>
                    <a:pt x="39" y="71"/>
                    <a:pt x="56" y="72"/>
                  </a:cubicBezTo>
                  <a:cubicBezTo>
                    <a:pt x="66" y="72"/>
                    <a:pt x="73" y="73"/>
                    <a:pt x="78" y="74"/>
                  </a:cubicBezTo>
                  <a:cubicBezTo>
                    <a:pt x="78" y="74"/>
                    <a:pt x="78" y="74"/>
                    <a:pt x="78" y="74"/>
                  </a:cubicBezTo>
                  <a:cubicBezTo>
                    <a:pt x="79" y="72"/>
                    <a:pt x="80" y="70"/>
                    <a:pt x="80" y="69"/>
                  </a:cubicBezTo>
                  <a:cubicBezTo>
                    <a:pt x="80" y="66"/>
                    <a:pt x="73" y="56"/>
                    <a:pt x="74" y="52"/>
                  </a:cubicBezTo>
                  <a:cubicBezTo>
                    <a:pt x="74" y="47"/>
                    <a:pt x="76" y="44"/>
                    <a:pt x="77" y="40"/>
                  </a:cubicBezTo>
                  <a:cubicBezTo>
                    <a:pt x="78" y="37"/>
                    <a:pt x="82" y="31"/>
                    <a:pt x="81" y="26"/>
                  </a:cubicBezTo>
                  <a:cubicBezTo>
                    <a:pt x="81" y="25"/>
                    <a:pt x="81" y="21"/>
                    <a:pt x="80" y="17"/>
                  </a:cubicBezTo>
                  <a:cubicBezTo>
                    <a:pt x="78" y="13"/>
                    <a:pt x="73" y="9"/>
                    <a:pt x="68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6" name="Freeform 856"/>
            <p:cNvSpPr>
              <a:spLocks/>
            </p:cNvSpPr>
            <p:nvPr/>
          </p:nvSpPr>
          <p:spPr bwMode="auto">
            <a:xfrm>
              <a:off x="755650" y="4456708"/>
              <a:ext cx="111125" cy="155575"/>
            </a:xfrm>
            <a:custGeom>
              <a:avLst/>
              <a:gdLst/>
              <a:ahLst/>
              <a:cxnLst>
                <a:cxn ang="0">
                  <a:pos x="47" y="36"/>
                </a:cxn>
                <a:cxn ang="0">
                  <a:pos x="47" y="15"/>
                </a:cxn>
                <a:cxn ang="0">
                  <a:pos x="43" y="5"/>
                </a:cxn>
                <a:cxn ang="0">
                  <a:pos x="43" y="0"/>
                </a:cxn>
                <a:cxn ang="0">
                  <a:pos x="6" y="0"/>
                </a:cxn>
                <a:cxn ang="0">
                  <a:pos x="8" y="31"/>
                </a:cxn>
                <a:cxn ang="0">
                  <a:pos x="4" y="45"/>
                </a:cxn>
                <a:cxn ang="0">
                  <a:pos x="1" y="57"/>
                </a:cxn>
                <a:cxn ang="0">
                  <a:pos x="7" y="74"/>
                </a:cxn>
                <a:cxn ang="0">
                  <a:pos x="5" y="79"/>
                </a:cxn>
                <a:cxn ang="0">
                  <a:pos x="5" y="79"/>
                </a:cxn>
                <a:cxn ang="0">
                  <a:pos x="13" y="81"/>
                </a:cxn>
                <a:cxn ang="0">
                  <a:pos x="43" y="71"/>
                </a:cxn>
                <a:cxn ang="0">
                  <a:pos x="58" y="65"/>
                </a:cxn>
                <a:cxn ang="0">
                  <a:pos x="50" y="53"/>
                </a:cxn>
                <a:cxn ang="0">
                  <a:pos x="47" y="36"/>
                </a:cxn>
              </a:cxnLst>
              <a:rect l="0" t="0" r="r" b="b"/>
              <a:pathLst>
                <a:path w="58" h="82">
                  <a:moveTo>
                    <a:pt x="47" y="36"/>
                  </a:moveTo>
                  <a:cubicBezTo>
                    <a:pt x="42" y="32"/>
                    <a:pt x="47" y="21"/>
                    <a:pt x="47" y="15"/>
                  </a:cubicBezTo>
                  <a:cubicBezTo>
                    <a:pt x="47" y="10"/>
                    <a:pt x="44" y="7"/>
                    <a:pt x="43" y="5"/>
                  </a:cubicBezTo>
                  <a:cubicBezTo>
                    <a:pt x="42" y="4"/>
                    <a:pt x="42" y="2"/>
                    <a:pt x="4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8" y="27"/>
                    <a:pt x="8" y="31"/>
                  </a:cubicBezTo>
                  <a:cubicBezTo>
                    <a:pt x="9" y="36"/>
                    <a:pt x="5" y="42"/>
                    <a:pt x="4" y="45"/>
                  </a:cubicBezTo>
                  <a:cubicBezTo>
                    <a:pt x="3" y="49"/>
                    <a:pt x="1" y="52"/>
                    <a:pt x="1" y="57"/>
                  </a:cubicBezTo>
                  <a:cubicBezTo>
                    <a:pt x="0" y="61"/>
                    <a:pt x="7" y="71"/>
                    <a:pt x="7" y="74"/>
                  </a:cubicBezTo>
                  <a:cubicBezTo>
                    <a:pt x="7" y="75"/>
                    <a:pt x="6" y="77"/>
                    <a:pt x="5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9" y="80"/>
                    <a:pt x="11" y="81"/>
                    <a:pt x="13" y="81"/>
                  </a:cubicBezTo>
                  <a:cubicBezTo>
                    <a:pt x="17" y="82"/>
                    <a:pt x="32" y="76"/>
                    <a:pt x="43" y="71"/>
                  </a:cubicBezTo>
                  <a:cubicBezTo>
                    <a:pt x="48" y="69"/>
                    <a:pt x="53" y="67"/>
                    <a:pt x="58" y="65"/>
                  </a:cubicBezTo>
                  <a:cubicBezTo>
                    <a:pt x="55" y="62"/>
                    <a:pt x="50" y="57"/>
                    <a:pt x="50" y="53"/>
                  </a:cubicBezTo>
                  <a:cubicBezTo>
                    <a:pt x="50" y="49"/>
                    <a:pt x="51" y="41"/>
                    <a:pt x="47" y="3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7" name="Freeform 857"/>
            <p:cNvSpPr>
              <a:spLocks/>
            </p:cNvSpPr>
            <p:nvPr/>
          </p:nvSpPr>
          <p:spPr bwMode="auto">
            <a:xfrm>
              <a:off x="503238" y="4483695"/>
              <a:ext cx="71437" cy="76200"/>
            </a:xfrm>
            <a:custGeom>
              <a:avLst/>
              <a:gdLst/>
              <a:ahLst/>
              <a:cxnLst>
                <a:cxn ang="0">
                  <a:pos x="31" y="32"/>
                </a:cxn>
                <a:cxn ang="0">
                  <a:pos x="37" y="25"/>
                </a:cxn>
                <a:cxn ang="0">
                  <a:pos x="37" y="25"/>
                </a:cxn>
                <a:cxn ang="0">
                  <a:pos x="36" y="24"/>
                </a:cxn>
                <a:cxn ang="0">
                  <a:pos x="36" y="12"/>
                </a:cxn>
                <a:cxn ang="0">
                  <a:pos x="25" y="0"/>
                </a:cxn>
                <a:cxn ang="0">
                  <a:pos x="15" y="2"/>
                </a:cxn>
                <a:cxn ang="0">
                  <a:pos x="7" y="7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8" y="27"/>
                </a:cxn>
                <a:cxn ang="0">
                  <a:pos x="14" y="36"/>
                </a:cxn>
                <a:cxn ang="0">
                  <a:pos x="22" y="40"/>
                </a:cxn>
                <a:cxn ang="0">
                  <a:pos x="31" y="32"/>
                </a:cxn>
              </a:cxnLst>
              <a:rect l="0" t="0" r="r" b="b"/>
              <a:pathLst>
                <a:path w="37" h="40">
                  <a:moveTo>
                    <a:pt x="31" y="32"/>
                  </a:moveTo>
                  <a:cubicBezTo>
                    <a:pt x="34" y="31"/>
                    <a:pt x="36" y="28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6" y="25"/>
                    <a:pt x="36" y="24"/>
                  </a:cubicBezTo>
                  <a:cubicBezTo>
                    <a:pt x="36" y="22"/>
                    <a:pt x="37" y="15"/>
                    <a:pt x="36" y="12"/>
                  </a:cubicBezTo>
                  <a:cubicBezTo>
                    <a:pt x="34" y="9"/>
                    <a:pt x="30" y="1"/>
                    <a:pt x="25" y="0"/>
                  </a:cubicBezTo>
                  <a:cubicBezTo>
                    <a:pt x="21" y="0"/>
                    <a:pt x="18" y="2"/>
                    <a:pt x="15" y="2"/>
                  </a:cubicBezTo>
                  <a:cubicBezTo>
                    <a:pt x="12" y="2"/>
                    <a:pt x="9" y="5"/>
                    <a:pt x="7" y="7"/>
                  </a:cubicBezTo>
                  <a:cubicBezTo>
                    <a:pt x="5" y="8"/>
                    <a:pt x="2" y="11"/>
                    <a:pt x="0" y="13"/>
                  </a:cubicBezTo>
                  <a:cubicBezTo>
                    <a:pt x="1" y="15"/>
                    <a:pt x="2" y="17"/>
                    <a:pt x="2" y="18"/>
                  </a:cubicBezTo>
                  <a:cubicBezTo>
                    <a:pt x="3" y="24"/>
                    <a:pt x="4" y="23"/>
                    <a:pt x="8" y="27"/>
                  </a:cubicBezTo>
                  <a:cubicBezTo>
                    <a:pt x="12" y="32"/>
                    <a:pt x="9" y="33"/>
                    <a:pt x="14" y="36"/>
                  </a:cubicBezTo>
                  <a:cubicBezTo>
                    <a:pt x="16" y="37"/>
                    <a:pt x="19" y="39"/>
                    <a:pt x="22" y="40"/>
                  </a:cubicBezTo>
                  <a:cubicBezTo>
                    <a:pt x="24" y="38"/>
                    <a:pt x="27" y="34"/>
                    <a:pt x="31" y="3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8" name="Freeform 858"/>
            <p:cNvSpPr>
              <a:spLocks/>
            </p:cNvSpPr>
            <p:nvPr/>
          </p:nvSpPr>
          <p:spPr bwMode="auto">
            <a:xfrm>
              <a:off x="546100" y="4517033"/>
              <a:ext cx="111125" cy="107950"/>
            </a:xfrm>
            <a:custGeom>
              <a:avLst/>
              <a:gdLst/>
              <a:ahLst/>
              <a:cxnLst>
                <a:cxn ang="0">
                  <a:pos x="56" y="43"/>
                </a:cxn>
                <a:cxn ang="0">
                  <a:pos x="45" y="31"/>
                </a:cxn>
                <a:cxn ang="0">
                  <a:pos x="41" y="26"/>
                </a:cxn>
                <a:cxn ang="0">
                  <a:pos x="43" y="13"/>
                </a:cxn>
                <a:cxn ang="0">
                  <a:pos x="43" y="13"/>
                </a:cxn>
                <a:cxn ang="0">
                  <a:pos x="39" y="13"/>
                </a:cxn>
                <a:cxn ang="0">
                  <a:pos x="31" y="18"/>
                </a:cxn>
                <a:cxn ang="0">
                  <a:pos x="24" y="1"/>
                </a:cxn>
                <a:cxn ang="0">
                  <a:pos x="15" y="7"/>
                </a:cxn>
                <a:cxn ang="0">
                  <a:pos x="15" y="7"/>
                </a:cxn>
                <a:cxn ang="0">
                  <a:pos x="9" y="14"/>
                </a:cxn>
                <a:cxn ang="0">
                  <a:pos x="0" y="22"/>
                </a:cxn>
                <a:cxn ang="0">
                  <a:pos x="12" y="29"/>
                </a:cxn>
                <a:cxn ang="0">
                  <a:pos x="30" y="45"/>
                </a:cxn>
                <a:cxn ang="0">
                  <a:pos x="52" y="54"/>
                </a:cxn>
                <a:cxn ang="0">
                  <a:pos x="55" y="54"/>
                </a:cxn>
                <a:cxn ang="0">
                  <a:pos x="56" y="43"/>
                </a:cxn>
              </a:cxnLst>
              <a:rect l="0" t="0" r="r" b="b"/>
              <a:pathLst>
                <a:path w="58" h="56">
                  <a:moveTo>
                    <a:pt x="56" y="43"/>
                  </a:moveTo>
                  <a:cubicBezTo>
                    <a:pt x="58" y="38"/>
                    <a:pt x="49" y="33"/>
                    <a:pt x="45" y="31"/>
                  </a:cubicBezTo>
                  <a:cubicBezTo>
                    <a:pt x="40" y="30"/>
                    <a:pt x="37" y="29"/>
                    <a:pt x="41" y="26"/>
                  </a:cubicBezTo>
                  <a:cubicBezTo>
                    <a:pt x="44" y="24"/>
                    <a:pt x="43" y="16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3"/>
                    <a:pt x="40" y="13"/>
                    <a:pt x="39" y="13"/>
                  </a:cubicBezTo>
                  <a:cubicBezTo>
                    <a:pt x="38" y="13"/>
                    <a:pt x="34" y="20"/>
                    <a:pt x="31" y="18"/>
                  </a:cubicBezTo>
                  <a:cubicBezTo>
                    <a:pt x="29" y="15"/>
                    <a:pt x="28" y="0"/>
                    <a:pt x="24" y="1"/>
                  </a:cubicBezTo>
                  <a:cubicBezTo>
                    <a:pt x="22" y="1"/>
                    <a:pt x="17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4" y="10"/>
                    <a:pt x="12" y="13"/>
                    <a:pt x="9" y="14"/>
                  </a:cubicBezTo>
                  <a:cubicBezTo>
                    <a:pt x="5" y="16"/>
                    <a:pt x="2" y="20"/>
                    <a:pt x="0" y="22"/>
                  </a:cubicBezTo>
                  <a:cubicBezTo>
                    <a:pt x="4" y="24"/>
                    <a:pt x="8" y="27"/>
                    <a:pt x="12" y="29"/>
                  </a:cubicBezTo>
                  <a:cubicBezTo>
                    <a:pt x="18" y="34"/>
                    <a:pt x="24" y="40"/>
                    <a:pt x="30" y="45"/>
                  </a:cubicBezTo>
                  <a:cubicBezTo>
                    <a:pt x="36" y="49"/>
                    <a:pt x="43" y="56"/>
                    <a:pt x="52" y="54"/>
                  </a:cubicBezTo>
                  <a:cubicBezTo>
                    <a:pt x="53" y="54"/>
                    <a:pt x="54" y="54"/>
                    <a:pt x="55" y="54"/>
                  </a:cubicBezTo>
                  <a:cubicBezTo>
                    <a:pt x="54" y="50"/>
                    <a:pt x="54" y="47"/>
                    <a:pt x="56" y="4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9" name="Freeform 859"/>
            <p:cNvSpPr>
              <a:spLocks/>
            </p:cNvSpPr>
            <p:nvPr/>
          </p:nvSpPr>
          <p:spPr bwMode="auto">
            <a:xfrm>
              <a:off x="463550" y="4417020"/>
              <a:ext cx="180975" cy="138113"/>
            </a:xfrm>
            <a:custGeom>
              <a:avLst/>
              <a:gdLst/>
              <a:ahLst/>
              <a:cxnLst>
                <a:cxn ang="0">
                  <a:pos x="28" y="42"/>
                </a:cxn>
                <a:cxn ang="0">
                  <a:pos x="36" y="37"/>
                </a:cxn>
                <a:cxn ang="0">
                  <a:pos x="46" y="35"/>
                </a:cxn>
                <a:cxn ang="0">
                  <a:pos x="57" y="47"/>
                </a:cxn>
                <a:cxn ang="0">
                  <a:pos x="57" y="59"/>
                </a:cxn>
                <a:cxn ang="0">
                  <a:pos x="67" y="54"/>
                </a:cxn>
                <a:cxn ang="0">
                  <a:pos x="74" y="71"/>
                </a:cxn>
                <a:cxn ang="0">
                  <a:pos x="82" y="66"/>
                </a:cxn>
                <a:cxn ang="0">
                  <a:pos x="88" y="66"/>
                </a:cxn>
                <a:cxn ang="0">
                  <a:pos x="88" y="58"/>
                </a:cxn>
                <a:cxn ang="0">
                  <a:pos x="92" y="56"/>
                </a:cxn>
                <a:cxn ang="0">
                  <a:pos x="89" y="51"/>
                </a:cxn>
                <a:cxn ang="0">
                  <a:pos x="92" y="46"/>
                </a:cxn>
                <a:cxn ang="0">
                  <a:pos x="87" y="40"/>
                </a:cxn>
                <a:cxn ang="0">
                  <a:pos x="89" y="32"/>
                </a:cxn>
                <a:cxn ang="0">
                  <a:pos x="89" y="32"/>
                </a:cxn>
                <a:cxn ang="0">
                  <a:pos x="87" y="25"/>
                </a:cxn>
                <a:cxn ang="0">
                  <a:pos x="83" y="19"/>
                </a:cxn>
                <a:cxn ang="0">
                  <a:pos x="80" y="13"/>
                </a:cxn>
                <a:cxn ang="0">
                  <a:pos x="74" y="2"/>
                </a:cxn>
                <a:cxn ang="0">
                  <a:pos x="66" y="7"/>
                </a:cxn>
                <a:cxn ang="0">
                  <a:pos x="59" y="7"/>
                </a:cxn>
                <a:cxn ang="0">
                  <a:pos x="53" y="8"/>
                </a:cxn>
                <a:cxn ang="0">
                  <a:pos x="49" y="8"/>
                </a:cxn>
                <a:cxn ang="0">
                  <a:pos x="45" y="4"/>
                </a:cxn>
                <a:cxn ang="0">
                  <a:pos x="45" y="3"/>
                </a:cxn>
                <a:cxn ang="0">
                  <a:pos x="33" y="4"/>
                </a:cxn>
                <a:cxn ang="0">
                  <a:pos x="22" y="0"/>
                </a:cxn>
                <a:cxn ang="0">
                  <a:pos x="15" y="0"/>
                </a:cxn>
                <a:cxn ang="0">
                  <a:pos x="11" y="7"/>
                </a:cxn>
                <a:cxn ang="0">
                  <a:pos x="14" y="12"/>
                </a:cxn>
                <a:cxn ang="0">
                  <a:pos x="5" y="14"/>
                </a:cxn>
                <a:cxn ang="0">
                  <a:pos x="0" y="21"/>
                </a:cxn>
                <a:cxn ang="0">
                  <a:pos x="1" y="23"/>
                </a:cxn>
                <a:cxn ang="0">
                  <a:pos x="11" y="35"/>
                </a:cxn>
                <a:cxn ang="0">
                  <a:pos x="21" y="48"/>
                </a:cxn>
                <a:cxn ang="0">
                  <a:pos x="21" y="48"/>
                </a:cxn>
                <a:cxn ang="0">
                  <a:pos x="28" y="42"/>
                </a:cxn>
              </a:cxnLst>
              <a:rect l="0" t="0" r="r" b="b"/>
              <a:pathLst>
                <a:path w="95" h="73">
                  <a:moveTo>
                    <a:pt x="28" y="42"/>
                  </a:moveTo>
                  <a:cubicBezTo>
                    <a:pt x="30" y="40"/>
                    <a:pt x="33" y="37"/>
                    <a:pt x="36" y="37"/>
                  </a:cubicBezTo>
                  <a:cubicBezTo>
                    <a:pt x="39" y="37"/>
                    <a:pt x="42" y="35"/>
                    <a:pt x="46" y="35"/>
                  </a:cubicBezTo>
                  <a:cubicBezTo>
                    <a:pt x="51" y="36"/>
                    <a:pt x="55" y="44"/>
                    <a:pt x="57" y="47"/>
                  </a:cubicBezTo>
                  <a:cubicBezTo>
                    <a:pt x="58" y="50"/>
                    <a:pt x="57" y="57"/>
                    <a:pt x="57" y="59"/>
                  </a:cubicBezTo>
                  <a:cubicBezTo>
                    <a:pt x="58" y="62"/>
                    <a:pt x="64" y="54"/>
                    <a:pt x="67" y="54"/>
                  </a:cubicBezTo>
                  <a:cubicBezTo>
                    <a:pt x="71" y="53"/>
                    <a:pt x="72" y="68"/>
                    <a:pt x="74" y="71"/>
                  </a:cubicBezTo>
                  <a:cubicBezTo>
                    <a:pt x="77" y="73"/>
                    <a:pt x="81" y="66"/>
                    <a:pt x="82" y="66"/>
                  </a:cubicBezTo>
                  <a:cubicBezTo>
                    <a:pt x="84" y="66"/>
                    <a:pt x="86" y="66"/>
                    <a:pt x="88" y="66"/>
                  </a:cubicBezTo>
                  <a:cubicBezTo>
                    <a:pt x="90" y="65"/>
                    <a:pt x="88" y="60"/>
                    <a:pt x="88" y="58"/>
                  </a:cubicBezTo>
                  <a:cubicBezTo>
                    <a:pt x="87" y="56"/>
                    <a:pt x="90" y="56"/>
                    <a:pt x="92" y="56"/>
                  </a:cubicBezTo>
                  <a:cubicBezTo>
                    <a:pt x="95" y="56"/>
                    <a:pt x="91" y="54"/>
                    <a:pt x="89" y="51"/>
                  </a:cubicBezTo>
                  <a:cubicBezTo>
                    <a:pt x="87" y="49"/>
                    <a:pt x="90" y="49"/>
                    <a:pt x="92" y="46"/>
                  </a:cubicBezTo>
                  <a:cubicBezTo>
                    <a:pt x="94" y="43"/>
                    <a:pt x="88" y="43"/>
                    <a:pt x="87" y="40"/>
                  </a:cubicBezTo>
                  <a:cubicBezTo>
                    <a:pt x="86" y="39"/>
                    <a:pt x="88" y="35"/>
                    <a:pt x="89" y="32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7" y="32"/>
                    <a:pt x="87" y="27"/>
                    <a:pt x="87" y="25"/>
                  </a:cubicBezTo>
                  <a:cubicBezTo>
                    <a:pt x="87" y="24"/>
                    <a:pt x="84" y="22"/>
                    <a:pt x="83" y="19"/>
                  </a:cubicBezTo>
                  <a:cubicBezTo>
                    <a:pt x="83" y="17"/>
                    <a:pt x="82" y="16"/>
                    <a:pt x="80" y="13"/>
                  </a:cubicBezTo>
                  <a:cubicBezTo>
                    <a:pt x="78" y="10"/>
                    <a:pt x="77" y="4"/>
                    <a:pt x="74" y="2"/>
                  </a:cubicBezTo>
                  <a:cubicBezTo>
                    <a:pt x="71" y="1"/>
                    <a:pt x="70" y="5"/>
                    <a:pt x="66" y="7"/>
                  </a:cubicBezTo>
                  <a:cubicBezTo>
                    <a:pt x="63" y="8"/>
                    <a:pt x="61" y="5"/>
                    <a:pt x="59" y="7"/>
                  </a:cubicBezTo>
                  <a:cubicBezTo>
                    <a:pt x="57" y="8"/>
                    <a:pt x="55" y="9"/>
                    <a:pt x="53" y="8"/>
                  </a:cubicBezTo>
                  <a:cubicBezTo>
                    <a:pt x="52" y="6"/>
                    <a:pt x="50" y="6"/>
                    <a:pt x="49" y="8"/>
                  </a:cubicBezTo>
                  <a:cubicBezTo>
                    <a:pt x="48" y="9"/>
                    <a:pt x="45" y="5"/>
                    <a:pt x="45" y="4"/>
                  </a:cubicBezTo>
                  <a:cubicBezTo>
                    <a:pt x="45" y="4"/>
                    <a:pt x="45" y="4"/>
                    <a:pt x="45" y="3"/>
                  </a:cubicBezTo>
                  <a:cubicBezTo>
                    <a:pt x="40" y="5"/>
                    <a:pt x="35" y="6"/>
                    <a:pt x="33" y="4"/>
                  </a:cubicBezTo>
                  <a:cubicBezTo>
                    <a:pt x="30" y="2"/>
                    <a:pt x="24" y="0"/>
                    <a:pt x="22" y="0"/>
                  </a:cubicBezTo>
                  <a:cubicBezTo>
                    <a:pt x="21" y="0"/>
                    <a:pt x="18" y="0"/>
                    <a:pt x="15" y="0"/>
                  </a:cubicBezTo>
                  <a:cubicBezTo>
                    <a:pt x="15" y="5"/>
                    <a:pt x="11" y="5"/>
                    <a:pt x="11" y="7"/>
                  </a:cubicBezTo>
                  <a:cubicBezTo>
                    <a:pt x="11" y="9"/>
                    <a:pt x="14" y="8"/>
                    <a:pt x="14" y="12"/>
                  </a:cubicBezTo>
                  <a:cubicBezTo>
                    <a:pt x="14" y="16"/>
                    <a:pt x="8" y="14"/>
                    <a:pt x="5" y="14"/>
                  </a:cubicBezTo>
                  <a:cubicBezTo>
                    <a:pt x="2" y="14"/>
                    <a:pt x="0" y="17"/>
                    <a:pt x="0" y="21"/>
                  </a:cubicBezTo>
                  <a:cubicBezTo>
                    <a:pt x="0" y="22"/>
                    <a:pt x="1" y="22"/>
                    <a:pt x="1" y="23"/>
                  </a:cubicBezTo>
                  <a:cubicBezTo>
                    <a:pt x="6" y="26"/>
                    <a:pt x="5" y="30"/>
                    <a:pt x="11" y="35"/>
                  </a:cubicBezTo>
                  <a:cubicBezTo>
                    <a:pt x="15" y="39"/>
                    <a:pt x="19" y="43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3" y="46"/>
                    <a:pt x="26" y="43"/>
                    <a:pt x="28" y="4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00" name="Freeform 860"/>
            <p:cNvSpPr>
              <a:spLocks/>
            </p:cNvSpPr>
            <p:nvPr/>
          </p:nvSpPr>
          <p:spPr bwMode="auto">
            <a:xfrm>
              <a:off x="422275" y="4417020"/>
              <a:ext cx="69850" cy="39688"/>
            </a:xfrm>
            <a:custGeom>
              <a:avLst/>
              <a:gdLst/>
              <a:ahLst/>
              <a:cxnLst>
                <a:cxn ang="0">
                  <a:pos x="27" y="14"/>
                </a:cxn>
                <a:cxn ang="0">
                  <a:pos x="36" y="12"/>
                </a:cxn>
                <a:cxn ang="0">
                  <a:pos x="33" y="7"/>
                </a:cxn>
                <a:cxn ang="0">
                  <a:pos x="37" y="0"/>
                </a:cxn>
                <a:cxn ang="0">
                  <a:pos x="17" y="0"/>
                </a:cxn>
                <a:cxn ang="0">
                  <a:pos x="11" y="3"/>
                </a:cxn>
                <a:cxn ang="0">
                  <a:pos x="6" y="1"/>
                </a:cxn>
                <a:cxn ang="0">
                  <a:pos x="0" y="3"/>
                </a:cxn>
                <a:cxn ang="0">
                  <a:pos x="5" y="10"/>
                </a:cxn>
                <a:cxn ang="0">
                  <a:pos x="18" y="10"/>
                </a:cxn>
                <a:cxn ang="0">
                  <a:pos x="15" y="13"/>
                </a:cxn>
                <a:cxn ang="0">
                  <a:pos x="22" y="21"/>
                </a:cxn>
                <a:cxn ang="0">
                  <a:pos x="27" y="14"/>
                </a:cxn>
              </a:cxnLst>
              <a:rect l="0" t="0" r="r" b="b"/>
              <a:pathLst>
                <a:path w="37" h="21">
                  <a:moveTo>
                    <a:pt x="27" y="14"/>
                  </a:moveTo>
                  <a:cubicBezTo>
                    <a:pt x="30" y="14"/>
                    <a:pt x="36" y="16"/>
                    <a:pt x="36" y="12"/>
                  </a:cubicBezTo>
                  <a:cubicBezTo>
                    <a:pt x="36" y="8"/>
                    <a:pt x="33" y="9"/>
                    <a:pt x="33" y="7"/>
                  </a:cubicBezTo>
                  <a:cubicBezTo>
                    <a:pt x="33" y="5"/>
                    <a:pt x="37" y="5"/>
                    <a:pt x="37" y="0"/>
                  </a:cubicBezTo>
                  <a:cubicBezTo>
                    <a:pt x="29" y="0"/>
                    <a:pt x="18" y="0"/>
                    <a:pt x="17" y="0"/>
                  </a:cubicBezTo>
                  <a:cubicBezTo>
                    <a:pt x="14" y="0"/>
                    <a:pt x="14" y="3"/>
                    <a:pt x="11" y="3"/>
                  </a:cubicBezTo>
                  <a:cubicBezTo>
                    <a:pt x="8" y="3"/>
                    <a:pt x="6" y="1"/>
                    <a:pt x="6" y="1"/>
                  </a:cubicBezTo>
                  <a:cubicBezTo>
                    <a:pt x="6" y="1"/>
                    <a:pt x="3" y="2"/>
                    <a:pt x="0" y="3"/>
                  </a:cubicBezTo>
                  <a:cubicBezTo>
                    <a:pt x="1" y="6"/>
                    <a:pt x="3" y="10"/>
                    <a:pt x="5" y="10"/>
                  </a:cubicBezTo>
                  <a:cubicBezTo>
                    <a:pt x="8" y="10"/>
                    <a:pt x="16" y="9"/>
                    <a:pt x="18" y="10"/>
                  </a:cubicBezTo>
                  <a:cubicBezTo>
                    <a:pt x="19" y="10"/>
                    <a:pt x="15" y="10"/>
                    <a:pt x="15" y="13"/>
                  </a:cubicBezTo>
                  <a:cubicBezTo>
                    <a:pt x="15" y="15"/>
                    <a:pt x="18" y="18"/>
                    <a:pt x="22" y="21"/>
                  </a:cubicBezTo>
                  <a:cubicBezTo>
                    <a:pt x="22" y="17"/>
                    <a:pt x="24" y="14"/>
                    <a:pt x="27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01" name="Freeform 861"/>
            <p:cNvSpPr>
              <a:spLocks/>
            </p:cNvSpPr>
            <p:nvPr/>
          </p:nvSpPr>
          <p:spPr bwMode="auto">
            <a:xfrm>
              <a:off x="417513" y="4383683"/>
              <a:ext cx="74612" cy="19050"/>
            </a:xfrm>
            <a:custGeom>
              <a:avLst/>
              <a:gdLst/>
              <a:ahLst/>
              <a:cxnLst>
                <a:cxn ang="0">
                  <a:pos x="10" y="10"/>
                </a:cxn>
                <a:cxn ang="0">
                  <a:pos x="20" y="6"/>
                </a:cxn>
                <a:cxn ang="0">
                  <a:pos x="31" y="9"/>
                </a:cxn>
                <a:cxn ang="0">
                  <a:pos x="37" y="5"/>
                </a:cxn>
                <a:cxn ang="0">
                  <a:pos x="28" y="4"/>
                </a:cxn>
                <a:cxn ang="0">
                  <a:pos x="20" y="0"/>
                </a:cxn>
                <a:cxn ang="0">
                  <a:pos x="3" y="5"/>
                </a:cxn>
                <a:cxn ang="0">
                  <a:pos x="0" y="9"/>
                </a:cxn>
                <a:cxn ang="0">
                  <a:pos x="0" y="10"/>
                </a:cxn>
                <a:cxn ang="0">
                  <a:pos x="10" y="10"/>
                </a:cxn>
              </a:cxnLst>
              <a:rect l="0" t="0" r="r" b="b"/>
              <a:pathLst>
                <a:path w="39" h="10">
                  <a:moveTo>
                    <a:pt x="10" y="10"/>
                  </a:moveTo>
                  <a:cubicBezTo>
                    <a:pt x="12" y="9"/>
                    <a:pt x="17" y="5"/>
                    <a:pt x="20" y="6"/>
                  </a:cubicBezTo>
                  <a:cubicBezTo>
                    <a:pt x="24" y="7"/>
                    <a:pt x="27" y="9"/>
                    <a:pt x="31" y="9"/>
                  </a:cubicBezTo>
                  <a:cubicBezTo>
                    <a:pt x="35" y="9"/>
                    <a:pt x="39" y="7"/>
                    <a:pt x="37" y="5"/>
                  </a:cubicBezTo>
                  <a:cubicBezTo>
                    <a:pt x="35" y="4"/>
                    <a:pt x="31" y="6"/>
                    <a:pt x="28" y="4"/>
                  </a:cubicBezTo>
                  <a:cubicBezTo>
                    <a:pt x="25" y="2"/>
                    <a:pt x="22" y="0"/>
                    <a:pt x="20" y="0"/>
                  </a:cubicBezTo>
                  <a:cubicBezTo>
                    <a:pt x="19" y="1"/>
                    <a:pt x="19" y="4"/>
                    <a:pt x="3" y="5"/>
                  </a:cubicBezTo>
                  <a:cubicBezTo>
                    <a:pt x="3" y="6"/>
                    <a:pt x="0" y="8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10"/>
                    <a:pt x="8" y="10"/>
                    <a:pt x="10" y="1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02" name="Freeform 862"/>
            <p:cNvSpPr>
              <a:spLocks/>
            </p:cNvSpPr>
            <p:nvPr/>
          </p:nvSpPr>
          <p:spPr bwMode="auto">
            <a:xfrm>
              <a:off x="407988" y="4032845"/>
              <a:ext cx="300037" cy="331788"/>
            </a:xfrm>
            <a:custGeom>
              <a:avLst/>
              <a:gdLst/>
              <a:ahLst/>
              <a:cxnLst>
                <a:cxn ang="0">
                  <a:pos x="10" y="149"/>
                </a:cxn>
                <a:cxn ang="0">
                  <a:pos x="19" y="149"/>
                </a:cxn>
                <a:cxn ang="0">
                  <a:pos x="31" y="148"/>
                </a:cxn>
                <a:cxn ang="0">
                  <a:pos x="38" y="151"/>
                </a:cxn>
                <a:cxn ang="0">
                  <a:pos x="44" y="154"/>
                </a:cxn>
                <a:cxn ang="0">
                  <a:pos x="51" y="162"/>
                </a:cxn>
                <a:cxn ang="0">
                  <a:pos x="64" y="173"/>
                </a:cxn>
                <a:cxn ang="0">
                  <a:pos x="68" y="170"/>
                </a:cxn>
                <a:cxn ang="0">
                  <a:pos x="72" y="161"/>
                </a:cxn>
                <a:cxn ang="0">
                  <a:pos x="80" y="167"/>
                </a:cxn>
                <a:cxn ang="0">
                  <a:pos x="86" y="163"/>
                </a:cxn>
                <a:cxn ang="0">
                  <a:pos x="97" y="164"/>
                </a:cxn>
                <a:cxn ang="0">
                  <a:pos x="103" y="161"/>
                </a:cxn>
                <a:cxn ang="0">
                  <a:pos x="151" y="161"/>
                </a:cxn>
                <a:cxn ang="0">
                  <a:pos x="151" y="150"/>
                </a:cxn>
                <a:cxn ang="0">
                  <a:pos x="136" y="31"/>
                </a:cxn>
                <a:cxn ang="0">
                  <a:pos x="157" y="31"/>
                </a:cxn>
                <a:cxn ang="0">
                  <a:pos x="110" y="0"/>
                </a:cxn>
                <a:cxn ang="0">
                  <a:pos x="110" y="18"/>
                </a:cxn>
                <a:cxn ang="0">
                  <a:pos x="65" y="18"/>
                </a:cxn>
                <a:cxn ang="0">
                  <a:pos x="65" y="53"/>
                </a:cxn>
                <a:cxn ang="0">
                  <a:pos x="51" y="62"/>
                </a:cxn>
                <a:cxn ang="0">
                  <a:pos x="51" y="83"/>
                </a:cxn>
                <a:cxn ang="0">
                  <a:pos x="2" y="83"/>
                </a:cxn>
                <a:cxn ang="0">
                  <a:pos x="0" y="83"/>
                </a:cxn>
                <a:cxn ang="0">
                  <a:pos x="0" y="83"/>
                </a:cxn>
                <a:cxn ang="0">
                  <a:pos x="5" y="91"/>
                </a:cxn>
                <a:cxn ang="0">
                  <a:pos x="9" y="100"/>
                </a:cxn>
                <a:cxn ang="0">
                  <a:pos x="7" y="112"/>
                </a:cxn>
                <a:cxn ang="0">
                  <a:pos x="14" y="130"/>
                </a:cxn>
                <a:cxn ang="0">
                  <a:pos x="8" y="148"/>
                </a:cxn>
                <a:cxn ang="0">
                  <a:pos x="7" y="153"/>
                </a:cxn>
                <a:cxn ang="0">
                  <a:pos x="10" y="149"/>
                </a:cxn>
              </a:cxnLst>
              <a:rect l="0" t="0" r="r" b="b"/>
              <a:pathLst>
                <a:path w="157" h="174">
                  <a:moveTo>
                    <a:pt x="10" y="149"/>
                  </a:moveTo>
                  <a:cubicBezTo>
                    <a:pt x="10" y="149"/>
                    <a:pt x="15" y="149"/>
                    <a:pt x="19" y="149"/>
                  </a:cubicBezTo>
                  <a:cubicBezTo>
                    <a:pt x="22" y="149"/>
                    <a:pt x="26" y="148"/>
                    <a:pt x="31" y="148"/>
                  </a:cubicBezTo>
                  <a:cubicBezTo>
                    <a:pt x="35" y="148"/>
                    <a:pt x="37" y="150"/>
                    <a:pt x="38" y="151"/>
                  </a:cubicBezTo>
                  <a:cubicBezTo>
                    <a:pt x="40" y="153"/>
                    <a:pt x="43" y="153"/>
                    <a:pt x="44" y="154"/>
                  </a:cubicBezTo>
                  <a:cubicBezTo>
                    <a:pt x="46" y="155"/>
                    <a:pt x="50" y="159"/>
                    <a:pt x="51" y="162"/>
                  </a:cubicBezTo>
                  <a:cubicBezTo>
                    <a:pt x="53" y="164"/>
                    <a:pt x="64" y="174"/>
                    <a:pt x="64" y="173"/>
                  </a:cubicBezTo>
                  <a:cubicBezTo>
                    <a:pt x="65" y="173"/>
                    <a:pt x="68" y="172"/>
                    <a:pt x="68" y="170"/>
                  </a:cubicBezTo>
                  <a:cubicBezTo>
                    <a:pt x="69" y="169"/>
                    <a:pt x="70" y="161"/>
                    <a:pt x="72" y="161"/>
                  </a:cubicBezTo>
                  <a:cubicBezTo>
                    <a:pt x="74" y="161"/>
                    <a:pt x="79" y="167"/>
                    <a:pt x="80" y="167"/>
                  </a:cubicBezTo>
                  <a:cubicBezTo>
                    <a:pt x="81" y="168"/>
                    <a:pt x="84" y="163"/>
                    <a:pt x="86" y="163"/>
                  </a:cubicBezTo>
                  <a:cubicBezTo>
                    <a:pt x="89" y="163"/>
                    <a:pt x="95" y="164"/>
                    <a:pt x="97" y="164"/>
                  </a:cubicBezTo>
                  <a:cubicBezTo>
                    <a:pt x="99" y="163"/>
                    <a:pt x="103" y="161"/>
                    <a:pt x="103" y="161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5" y="159"/>
                    <a:pt x="151" y="150"/>
                    <a:pt x="151" y="150"/>
                  </a:cubicBezTo>
                  <a:cubicBezTo>
                    <a:pt x="136" y="31"/>
                    <a:pt x="136" y="31"/>
                    <a:pt x="136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9"/>
                    <a:pt x="110" y="18"/>
                    <a:pt x="110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5" y="53"/>
                    <a:pt x="51" y="59"/>
                    <a:pt x="51" y="62"/>
                  </a:cubicBezTo>
                  <a:cubicBezTo>
                    <a:pt x="51" y="66"/>
                    <a:pt x="51" y="83"/>
                    <a:pt x="51" y="83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8"/>
                    <a:pt x="2" y="88"/>
                    <a:pt x="5" y="91"/>
                  </a:cubicBezTo>
                  <a:cubicBezTo>
                    <a:pt x="7" y="94"/>
                    <a:pt x="10" y="95"/>
                    <a:pt x="9" y="100"/>
                  </a:cubicBezTo>
                  <a:cubicBezTo>
                    <a:pt x="9" y="104"/>
                    <a:pt x="6" y="109"/>
                    <a:pt x="7" y="112"/>
                  </a:cubicBezTo>
                  <a:cubicBezTo>
                    <a:pt x="7" y="114"/>
                    <a:pt x="17" y="123"/>
                    <a:pt x="14" y="130"/>
                  </a:cubicBezTo>
                  <a:cubicBezTo>
                    <a:pt x="11" y="138"/>
                    <a:pt x="8" y="144"/>
                    <a:pt x="8" y="148"/>
                  </a:cubicBezTo>
                  <a:cubicBezTo>
                    <a:pt x="7" y="149"/>
                    <a:pt x="7" y="151"/>
                    <a:pt x="7" y="153"/>
                  </a:cubicBezTo>
                  <a:cubicBezTo>
                    <a:pt x="9" y="153"/>
                    <a:pt x="10" y="149"/>
                    <a:pt x="10" y="14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03" name="Freeform 863"/>
            <p:cNvSpPr>
              <a:spLocks/>
            </p:cNvSpPr>
            <p:nvPr/>
          </p:nvSpPr>
          <p:spPr bwMode="auto">
            <a:xfrm>
              <a:off x="404813" y="4315420"/>
              <a:ext cx="144462" cy="112713"/>
            </a:xfrm>
            <a:custGeom>
              <a:avLst/>
              <a:gdLst/>
              <a:ahLst/>
              <a:cxnLst>
                <a:cxn ang="0">
                  <a:pos x="20" y="56"/>
                </a:cxn>
                <a:cxn ang="0">
                  <a:pos x="26" y="53"/>
                </a:cxn>
                <a:cxn ang="0">
                  <a:pos x="53" y="53"/>
                </a:cxn>
                <a:cxn ang="0">
                  <a:pos x="64" y="57"/>
                </a:cxn>
                <a:cxn ang="0">
                  <a:pos x="76" y="56"/>
                </a:cxn>
                <a:cxn ang="0">
                  <a:pos x="76" y="56"/>
                </a:cxn>
                <a:cxn ang="0">
                  <a:pos x="75" y="48"/>
                </a:cxn>
                <a:cxn ang="0">
                  <a:pos x="68" y="41"/>
                </a:cxn>
                <a:cxn ang="0">
                  <a:pos x="66" y="33"/>
                </a:cxn>
                <a:cxn ang="0">
                  <a:pos x="66" y="25"/>
                </a:cxn>
                <a:cxn ang="0">
                  <a:pos x="66" y="25"/>
                </a:cxn>
                <a:cxn ang="0">
                  <a:pos x="53" y="14"/>
                </a:cxn>
                <a:cxn ang="0">
                  <a:pos x="46" y="6"/>
                </a:cxn>
                <a:cxn ang="0">
                  <a:pos x="40" y="3"/>
                </a:cxn>
                <a:cxn ang="0">
                  <a:pos x="33" y="0"/>
                </a:cxn>
                <a:cxn ang="0">
                  <a:pos x="21" y="1"/>
                </a:cxn>
                <a:cxn ang="0">
                  <a:pos x="12" y="1"/>
                </a:cxn>
                <a:cxn ang="0">
                  <a:pos x="9" y="5"/>
                </a:cxn>
                <a:cxn ang="0">
                  <a:pos x="6" y="13"/>
                </a:cxn>
                <a:cxn ang="0">
                  <a:pos x="8" y="19"/>
                </a:cxn>
                <a:cxn ang="0">
                  <a:pos x="5" y="24"/>
                </a:cxn>
                <a:cxn ang="0">
                  <a:pos x="3" y="28"/>
                </a:cxn>
                <a:cxn ang="0">
                  <a:pos x="8" y="33"/>
                </a:cxn>
                <a:cxn ang="0">
                  <a:pos x="6" y="36"/>
                </a:cxn>
                <a:cxn ang="0">
                  <a:pos x="9" y="39"/>
                </a:cxn>
                <a:cxn ang="0">
                  <a:pos x="10" y="41"/>
                </a:cxn>
                <a:cxn ang="0">
                  <a:pos x="27" y="36"/>
                </a:cxn>
                <a:cxn ang="0">
                  <a:pos x="35" y="40"/>
                </a:cxn>
                <a:cxn ang="0">
                  <a:pos x="44" y="41"/>
                </a:cxn>
                <a:cxn ang="0">
                  <a:pos x="38" y="45"/>
                </a:cxn>
                <a:cxn ang="0">
                  <a:pos x="27" y="42"/>
                </a:cxn>
                <a:cxn ang="0">
                  <a:pos x="17" y="46"/>
                </a:cxn>
                <a:cxn ang="0">
                  <a:pos x="7" y="46"/>
                </a:cxn>
                <a:cxn ang="0">
                  <a:pos x="8" y="54"/>
                </a:cxn>
                <a:cxn ang="0">
                  <a:pos x="9" y="56"/>
                </a:cxn>
                <a:cxn ang="0">
                  <a:pos x="15" y="54"/>
                </a:cxn>
                <a:cxn ang="0">
                  <a:pos x="20" y="56"/>
                </a:cxn>
              </a:cxnLst>
              <a:rect l="0" t="0" r="r" b="b"/>
              <a:pathLst>
                <a:path w="76" h="59">
                  <a:moveTo>
                    <a:pt x="20" y="56"/>
                  </a:moveTo>
                  <a:cubicBezTo>
                    <a:pt x="23" y="56"/>
                    <a:pt x="23" y="53"/>
                    <a:pt x="26" y="53"/>
                  </a:cubicBezTo>
                  <a:cubicBezTo>
                    <a:pt x="28" y="53"/>
                    <a:pt x="51" y="53"/>
                    <a:pt x="53" y="53"/>
                  </a:cubicBezTo>
                  <a:cubicBezTo>
                    <a:pt x="55" y="53"/>
                    <a:pt x="61" y="55"/>
                    <a:pt x="64" y="57"/>
                  </a:cubicBezTo>
                  <a:cubicBezTo>
                    <a:pt x="66" y="59"/>
                    <a:pt x="71" y="58"/>
                    <a:pt x="76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5" y="55"/>
                    <a:pt x="75" y="50"/>
                    <a:pt x="75" y="48"/>
                  </a:cubicBezTo>
                  <a:cubicBezTo>
                    <a:pt x="75" y="45"/>
                    <a:pt x="71" y="43"/>
                    <a:pt x="68" y="41"/>
                  </a:cubicBezTo>
                  <a:cubicBezTo>
                    <a:pt x="66" y="40"/>
                    <a:pt x="66" y="35"/>
                    <a:pt x="66" y="33"/>
                  </a:cubicBezTo>
                  <a:cubicBezTo>
                    <a:pt x="66" y="32"/>
                    <a:pt x="66" y="28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6"/>
                    <a:pt x="55" y="16"/>
                    <a:pt x="53" y="14"/>
                  </a:cubicBezTo>
                  <a:cubicBezTo>
                    <a:pt x="52" y="11"/>
                    <a:pt x="48" y="7"/>
                    <a:pt x="46" y="6"/>
                  </a:cubicBezTo>
                  <a:cubicBezTo>
                    <a:pt x="45" y="5"/>
                    <a:pt x="42" y="5"/>
                    <a:pt x="40" y="3"/>
                  </a:cubicBezTo>
                  <a:cubicBezTo>
                    <a:pt x="39" y="2"/>
                    <a:pt x="37" y="0"/>
                    <a:pt x="33" y="0"/>
                  </a:cubicBezTo>
                  <a:cubicBezTo>
                    <a:pt x="28" y="0"/>
                    <a:pt x="24" y="1"/>
                    <a:pt x="21" y="1"/>
                  </a:cubicBezTo>
                  <a:cubicBezTo>
                    <a:pt x="17" y="1"/>
                    <a:pt x="12" y="1"/>
                    <a:pt x="12" y="1"/>
                  </a:cubicBezTo>
                  <a:cubicBezTo>
                    <a:pt x="12" y="1"/>
                    <a:pt x="11" y="5"/>
                    <a:pt x="9" y="5"/>
                  </a:cubicBezTo>
                  <a:cubicBezTo>
                    <a:pt x="8" y="8"/>
                    <a:pt x="7" y="11"/>
                    <a:pt x="6" y="13"/>
                  </a:cubicBezTo>
                  <a:cubicBezTo>
                    <a:pt x="5" y="15"/>
                    <a:pt x="8" y="17"/>
                    <a:pt x="8" y="19"/>
                  </a:cubicBezTo>
                  <a:cubicBezTo>
                    <a:pt x="8" y="21"/>
                    <a:pt x="6" y="22"/>
                    <a:pt x="5" y="24"/>
                  </a:cubicBezTo>
                  <a:cubicBezTo>
                    <a:pt x="4" y="26"/>
                    <a:pt x="0" y="25"/>
                    <a:pt x="3" y="28"/>
                  </a:cubicBezTo>
                  <a:cubicBezTo>
                    <a:pt x="6" y="30"/>
                    <a:pt x="10" y="32"/>
                    <a:pt x="8" y="33"/>
                  </a:cubicBezTo>
                  <a:cubicBezTo>
                    <a:pt x="7" y="35"/>
                    <a:pt x="4" y="34"/>
                    <a:pt x="6" y="36"/>
                  </a:cubicBezTo>
                  <a:cubicBezTo>
                    <a:pt x="9" y="38"/>
                    <a:pt x="6" y="38"/>
                    <a:pt x="9" y="39"/>
                  </a:cubicBezTo>
                  <a:cubicBezTo>
                    <a:pt x="10" y="40"/>
                    <a:pt x="10" y="40"/>
                    <a:pt x="10" y="41"/>
                  </a:cubicBezTo>
                  <a:cubicBezTo>
                    <a:pt x="26" y="40"/>
                    <a:pt x="26" y="37"/>
                    <a:pt x="27" y="36"/>
                  </a:cubicBezTo>
                  <a:cubicBezTo>
                    <a:pt x="29" y="36"/>
                    <a:pt x="32" y="38"/>
                    <a:pt x="35" y="40"/>
                  </a:cubicBezTo>
                  <a:cubicBezTo>
                    <a:pt x="38" y="42"/>
                    <a:pt x="42" y="40"/>
                    <a:pt x="44" y="41"/>
                  </a:cubicBezTo>
                  <a:cubicBezTo>
                    <a:pt x="46" y="43"/>
                    <a:pt x="42" y="45"/>
                    <a:pt x="38" y="45"/>
                  </a:cubicBezTo>
                  <a:cubicBezTo>
                    <a:pt x="34" y="45"/>
                    <a:pt x="31" y="43"/>
                    <a:pt x="27" y="42"/>
                  </a:cubicBezTo>
                  <a:cubicBezTo>
                    <a:pt x="24" y="41"/>
                    <a:pt x="19" y="45"/>
                    <a:pt x="17" y="46"/>
                  </a:cubicBezTo>
                  <a:cubicBezTo>
                    <a:pt x="15" y="46"/>
                    <a:pt x="10" y="46"/>
                    <a:pt x="7" y="46"/>
                  </a:cubicBezTo>
                  <a:cubicBezTo>
                    <a:pt x="6" y="48"/>
                    <a:pt x="6" y="51"/>
                    <a:pt x="8" y="54"/>
                  </a:cubicBezTo>
                  <a:cubicBezTo>
                    <a:pt x="8" y="55"/>
                    <a:pt x="8" y="55"/>
                    <a:pt x="9" y="56"/>
                  </a:cubicBezTo>
                  <a:cubicBezTo>
                    <a:pt x="12" y="55"/>
                    <a:pt x="15" y="54"/>
                    <a:pt x="15" y="54"/>
                  </a:cubicBezTo>
                  <a:cubicBezTo>
                    <a:pt x="15" y="54"/>
                    <a:pt x="17" y="56"/>
                    <a:pt x="20" y="5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04" name="Freeform 865"/>
            <p:cNvSpPr>
              <a:spLocks/>
            </p:cNvSpPr>
            <p:nvPr/>
          </p:nvSpPr>
          <p:spPr bwMode="auto">
            <a:xfrm>
              <a:off x="530225" y="4091583"/>
              <a:ext cx="414338" cy="385762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87" y="119"/>
                </a:cxn>
                <a:cxn ang="0">
                  <a:pos x="87" y="130"/>
                </a:cxn>
                <a:cxn ang="0">
                  <a:pos x="39" y="130"/>
                </a:cxn>
                <a:cxn ang="0">
                  <a:pos x="33" y="133"/>
                </a:cxn>
                <a:cxn ang="0">
                  <a:pos x="22" y="132"/>
                </a:cxn>
                <a:cxn ang="0">
                  <a:pos x="16" y="136"/>
                </a:cxn>
                <a:cxn ang="0">
                  <a:pos x="8" y="130"/>
                </a:cxn>
                <a:cxn ang="0">
                  <a:pos x="4" y="139"/>
                </a:cxn>
                <a:cxn ang="0">
                  <a:pos x="0" y="142"/>
                </a:cxn>
                <a:cxn ang="0">
                  <a:pos x="0" y="142"/>
                </a:cxn>
                <a:cxn ang="0">
                  <a:pos x="0" y="150"/>
                </a:cxn>
                <a:cxn ang="0">
                  <a:pos x="2" y="158"/>
                </a:cxn>
                <a:cxn ang="0">
                  <a:pos x="9" y="165"/>
                </a:cxn>
                <a:cxn ang="0">
                  <a:pos x="10" y="174"/>
                </a:cxn>
                <a:cxn ang="0">
                  <a:pos x="14" y="178"/>
                </a:cxn>
                <a:cxn ang="0">
                  <a:pos x="18" y="178"/>
                </a:cxn>
                <a:cxn ang="0">
                  <a:pos x="24" y="177"/>
                </a:cxn>
                <a:cxn ang="0">
                  <a:pos x="31" y="177"/>
                </a:cxn>
                <a:cxn ang="0">
                  <a:pos x="39" y="172"/>
                </a:cxn>
                <a:cxn ang="0">
                  <a:pos x="45" y="183"/>
                </a:cxn>
                <a:cxn ang="0">
                  <a:pos x="48" y="189"/>
                </a:cxn>
                <a:cxn ang="0">
                  <a:pos x="52" y="195"/>
                </a:cxn>
                <a:cxn ang="0">
                  <a:pos x="55" y="202"/>
                </a:cxn>
                <a:cxn ang="0">
                  <a:pos x="60" y="199"/>
                </a:cxn>
                <a:cxn ang="0">
                  <a:pos x="68" y="202"/>
                </a:cxn>
                <a:cxn ang="0">
                  <a:pos x="77" y="198"/>
                </a:cxn>
                <a:cxn ang="0">
                  <a:pos x="82" y="199"/>
                </a:cxn>
                <a:cxn ang="0">
                  <a:pos x="88" y="194"/>
                </a:cxn>
                <a:cxn ang="0">
                  <a:pos x="92" y="183"/>
                </a:cxn>
                <a:cxn ang="0">
                  <a:pos x="91" y="179"/>
                </a:cxn>
                <a:cxn ang="0">
                  <a:pos x="102" y="175"/>
                </a:cxn>
                <a:cxn ang="0">
                  <a:pos x="105" y="166"/>
                </a:cxn>
                <a:cxn ang="0">
                  <a:pos x="109" y="158"/>
                </a:cxn>
                <a:cxn ang="0">
                  <a:pos x="115" y="160"/>
                </a:cxn>
                <a:cxn ang="0">
                  <a:pos x="122" y="155"/>
                </a:cxn>
                <a:cxn ang="0">
                  <a:pos x="130" y="147"/>
                </a:cxn>
                <a:cxn ang="0">
                  <a:pos x="134" y="148"/>
                </a:cxn>
                <a:cxn ang="0">
                  <a:pos x="141" y="143"/>
                </a:cxn>
                <a:cxn ang="0">
                  <a:pos x="153" y="136"/>
                </a:cxn>
                <a:cxn ang="0">
                  <a:pos x="164" y="138"/>
                </a:cxn>
                <a:cxn ang="0">
                  <a:pos x="177" y="135"/>
                </a:cxn>
                <a:cxn ang="0">
                  <a:pos x="207" y="132"/>
                </a:cxn>
                <a:cxn ang="0">
                  <a:pos x="217" y="112"/>
                </a:cxn>
                <a:cxn ang="0">
                  <a:pos x="217" y="81"/>
                </a:cxn>
                <a:cxn ang="0">
                  <a:pos x="217" y="81"/>
                </a:cxn>
                <a:cxn ang="0">
                  <a:pos x="209" y="83"/>
                </a:cxn>
                <a:cxn ang="0">
                  <a:pos x="203" y="73"/>
                </a:cxn>
                <a:cxn ang="0">
                  <a:pos x="190" y="67"/>
                </a:cxn>
                <a:cxn ang="0">
                  <a:pos x="180" y="63"/>
                </a:cxn>
                <a:cxn ang="0">
                  <a:pos x="173" y="53"/>
                </a:cxn>
                <a:cxn ang="0">
                  <a:pos x="93" y="0"/>
                </a:cxn>
                <a:cxn ang="0">
                  <a:pos x="93" y="0"/>
                </a:cxn>
                <a:cxn ang="0">
                  <a:pos x="72" y="0"/>
                </a:cxn>
              </a:cxnLst>
              <a:rect l="0" t="0" r="r" b="b"/>
              <a:pathLst>
                <a:path w="217" h="202">
                  <a:moveTo>
                    <a:pt x="72" y="0"/>
                  </a:moveTo>
                  <a:cubicBezTo>
                    <a:pt x="87" y="119"/>
                    <a:pt x="87" y="119"/>
                    <a:pt x="87" y="119"/>
                  </a:cubicBezTo>
                  <a:cubicBezTo>
                    <a:pt x="87" y="119"/>
                    <a:pt x="91" y="128"/>
                    <a:pt x="87" y="130"/>
                  </a:cubicBezTo>
                  <a:cubicBezTo>
                    <a:pt x="39" y="130"/>
                    <a:pt x="39" y="130"/>
                    <a:pt x="39" y="130"/>
                  </a:cubicBezTo>
                  <a:cubicBezTo>
                    <a:pt x="39" y="130"/>
                    <a:pt x="35" y="132"/>
                    <a:pt x="33" y="133"/>
                  </a:cubicBezTo>
                  <a:cubicBezTo>
                    <a:pt x="31" y="133"/>
                    <a:pt x="25" y="132"/>
                    <a:pt x="22" y="132"/>
                  </a:cubicBezTo>
                  <a:cubicBezTo>
                    <a:pt x="20" y="132"/>
                    <a:pt x="17" y="137"/>
                    <a:pt x="16" y="136"/>
                  </a:cubicBezTo>
                  <a:cubicBezTo>
                    <a:pt x="15" y="136"/>
                    <a:pt x="10" y="130"/>
                    <a:pt x="8" y="130"/>
                  </a:cubicBezTo>
                  <a:cubicBezTo>
                    <a:pt x="6" y="130"/>
                    <a:pt x="5" y="138"/>
                    <a:pt x="4" y="139"/>
                  </a:cubicBezTo>
                  <a:cubicBezTo>
                    <a:pt x="4" y="141"/>
                    <a:pt x="1" y="142"/>
                    <a:pt x="0" y="142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45"/>
                    <a:pt x="0" y="149"/>
                    <a:pt x="0" y="150"/>
                  </a:cubicBezTo>
                  <a:cubicBezTo>
                    <a:pt x="0" y="152"/>
                    <a:pt x="0" y="157"/>
                    <a:pt x="2" y="158"/>
                  </a:cubicBezTo>
                  <a:cubicBezTo>
                    <a:pt x="5" y="160"/>
                    <a:pt x="9" y="162"/>
                    <a:pt x="9" y="165"/>
                  </a:cubicBezTo>
                  <a:cubicBezTo>
                    <a:pt x="9" y="168"/>
                    <a:pt x="9" y="174"/>
                    <a:pt x="10" y="174"/>
                  </a:cubicBezTo>
                  <a:cubicBezTo>
                    <a:pt x="10" y="175"/>
                    <a:pt x="13" y="179"/>
                    <a:pt x="14" y="178"/>
                  </a:cubicBezTo>
                  <a:cubicBezTo>
                    <a:pt x="15" y="176"/>
                    <a:pt x="17" y="176"/>
                    <a:pt x="18" y="178"/>
                  </a:cubicBezTo>
                  <a:cubicBezTo>
                    <a:pt x="20" y="179"/>
                    <a:pt x="22" y="178"/>
                    <a:pt x="24" y="177"/>
                  </a:cubicBezTo>
                  <a:cubicBezTo>
                    <a:pt x="26" y="175"/>
                    <a:pt x="28" y="178"/>
                    <a:pt x="31" y="177"/>
                  </a:cubicBezTo>
                  <a:cubicBezTo>
                    <a:pt x="35" y="175"/>
                    <a:pt x="36" y="171"/>
                    <a:pt x="39" y="172"/>
                  </a:cubicBezTo>
                  <a:cubicBezTo>
                    <a:pt x="42" y="174"/>
                    <a:pt x="43" y="180"/>
                    <a:pt x="45" y="183"/>
                  </a:cubicBezTo>
                  <a:cubicBezTo>
                    <a:pt x="47" y="186"/>
                    <a:pt x="48" y="187"/>
                    <a:pt x="48" y="189"/>
                  </a:cubicBezTo>
                  <a:cubicBezTo>
                    <a:pt x="49" y="192"/>
                    <a:pt x="52" y="194"/>
                    <a:pt x="52" y="195"/>
                  </a:cubicBezTo>
                  <a:cubicBezTo>
                    <a:pt x="52" y="197"/>
                    <a:pt x="52" y="202"/>
                    <a:pt x="55" y="202"/>
                  </a:cubicBezTo>
                  <a:cubicBezTo>
                    <a:pt x="57" y="201"/>
                    <a:pt x="57" y="197"/>
                    <a:pt x="60" y="199"/>
                  </a:cubicBezTo>
                  <a:cubicBezTo>
                    <a:pt x="63" y="201"/>
                    <a:pt x="65" y="202"/>
                    <a:pt x="68" y="202"/>
                  </a:cubicBezTo>
                  <a:cubicBezTo>
                    <a:pt x="71" y="201"/>
                    <a:pt x="74" y="196"/>
                    <a:pt x="77" y="198"/>
                  </a:cubicBezTo>
                  <a:cubicBezTo>
                    <a:pt x="80" y="199"/>
                    <a:pt x="78" y="201"/>
                    <a:pt x="82" y="199"/>
                  </a:cubicBezTo>
                  <a:cubicBezTo>
                    <a:pt x="86" y="198"/>
                    <a:pt x="86" y="196"/>
                    <a:pt x="88" y="194"/>
                  </a:cubicBezTo>
                  <a:cubicBezTo>
                    <a:pt x="90" y="192"/>
                    <a:pt x="93" y="185"/>
                    <a:pt x="92" y="183"/>
                  </a:cubicBezTo>
                  <a:cubicBezTo>
                    <a:pt x="90" y="181"/>
                    <a:pt x="87" y="181"/>
                    <a:pt x="91" y="179"/>
                  </a:cubicBezTo>
                  <a:cubicBezTo>
                    <a:pt x="95" y="177"/>
                    <a:pt x="101" y="179"/>
                    <a:pt x="102" y="175"/>
                  </a:cubicBezTo>
                  <a:cubicBezTo>
                    <a:pt x="103" y="171"/>
                    <a:pt x="104" y="169"/>
                    <a:pt x="105" y="166"/>
                  </a:cubicBezTo>
                  <a:cubicBezTo>
                    <a:pt x="106" y="163"/>
                    <a:pt x="107" y="156"/>
                    <a:pt x="109" y="158"/>
                  </a:cubicBezTo>
                  <a:cubicBezTo>
                    <a:pt x="110" y="159"/>
                    <a:pt x="113" y="162"/>
                    <a:pt x="115" y="160"/>
                  </a:cubicBezTo>
                  <a:cubicBezTo>
                    <a:pt x="117" y="158"/>
                    <a:pt x="120" y="157"/>
                    <a:pt x="122" y="155"/>
                  </a:cubicBezTo>
                  <a:cubicBezTo>
                    <a:pt x="124" y="153"/>
                    <a:pt x="128" y="147"/>
                    <a:pt x="130" y="147"/>
                  </a:cubicBezTo>
                  <a:cubicBezTo>
                    <a:pt x="132" y="147"/>
                    <a:pt x="133" y="150"/>
                    <a:pt x="134" y="148"/>
                  </a:cubicBezTo>
                  <a:cubicBezTo>
                    <a:pt x="134" y="145"/>
                    <a:pt x="139" y="144"/>
                    <a:pt x="141" y="143"/>
                  </a:cubicBezTo>
                  <a:cubicBezTo>
                    <a:pt x="142" y="142"/>
                    <a:pt x="150" y="134"/>
                    <a:pt x="153" y="136"/>
                  </a:cubicBezTo>
                  <a:cubicBezTo>
                    <a:pt x="157" y="137"/>
                    <a:pt x="160" y="138"/>
                    <a:pt x="164" y="138"/>
                  </a:cubicBezTo>
                  <a:cubicBezTo>
                    <a:pt x="167" y="138"/>
                    <a:pt x="176" y="136"/>
                    <a:pt x="177" y="135"/>
                  </a:cubicBezTo>
                  <a:cubicBezTo>
                    <a:pt x="179" y="133"/>
                    <a:pt x="203" y="135"/>
                    <a:pt x="207" y="132"/>
                  </a:cubicBezTo>
                  <a:cubicBezTo>
                    <a:pt x="211" y="130"/>
                    <a:pt x="217" y="122"/>
                    <a:pt x="217" y="112"/>
                  </a:cubicBezTo>
                  <a:cubicBezTo>
                    <a:pt x="217" y="107"/>
                    <a:pt x="217" y="91"/>
                    <a:pt x="217" y="81"/>
                  </a:cubicBezTo>
                  <a:cubicBezTo>
                    <a:pt x="217" y="81"/>
                    <a:pt x="217" y="81"/>
                    <a:pt x="217" y="81"/>
                  </a:cubicBezTo>
                  <a:cubicBezTo>
                    <a:pt x="214" y="81"/>
                    <a:pt x="211" y="82"/>
                    <a:pt x="209" y="83"/>
                  </a:cubicBezTo>
                  <a:cubicBezTo>
                    <a:pt x="200" y="86"/>
                    <a:pt x="203" y="77"/>
                    <a:pt x="203" y="73"/>
                  </a:cubicBezTo>
                  <a:cubicBezTo>
                    <a:pt x="203" y="68"/>
                    <a:pt x="196" y="68"/>
                    <a:pt x="190" y="67"/>
                  </a:cubicBezTo>
                  <a:cubicBezTo>
                    <a:pt x="184" y="66"/>
                    <a:pt x="183" y="66"/>
                    <a:pt x="180" y="63"/>
                  </a:cubicBezTo>
                  <a:cubicBezTo>
                    <a:pt x="177" y="60"/>
                    <a:pt x="173" y="53"/>
                    <a:pt x="173" y="53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3" y="0"/>
                    <a:pt x="93" y="0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05" name="Freeform 866"/>
            <p:cNvSpPr>
              <a:spLocks/>
            </p:cNvSpPr>
            <p:nvPr/>
          </p:nvSpPr>
          <p:spPr bwMode="auto">
            <a:xfrm>
              <a:off x="1438275" y="3907433"/>
              <a:ext cx="271463" cy="269875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21" y="135"/>
                </a:cxn>
                <a:cxn ang="0">
                  <a:pos x="128" y="133"/>
                </a:cxn>
                <a:cxn ang="0">
                  <a:pos x="131" y="127"/>
                </a:cxn>
                <a:cxn ang="0">
                  <a:pos x="140" y="122"/>
                </a:cxn>
                <a:cxn ang="0">
                  <a:pos x="140" y="122"/>
                </a:cxn>
                <a:cxn ang="0">
                  <a:pos x="138" y="111"/>
                </a:cxn>
                <a:cxn ang="0">
                  <a:pos x="141" y="110"/>
                </a:cxn>
                <a:cxn ang="0">
                  <a:pos x="131" y="96"/>
                </a:cxn>
                <a:cxn ang="0">
                  <a:pos x="123" y="79"/>
                </a:cxn>
                <a:cxn ang="0">
                  <a:pos x="115" y="64"/>
                </a:cxn>
                <a:cxn ang="0">
                  <a:pos x="114" y="58"/>
                </a:cxn>
                <a:cxn ang="0">
                  <a:pos x="106" y="45"/>
                </a:cxn>
                <a:cxn ang="0">
                  <a:pos x="101" y="39"/>
                </a:cxn>
                <a:cxn ang="0">
                  <a:pos x="98" y="28"/>
                </a:cxn>
                <a:cxn ang="0">
                  <a:pos x="98" y="21"/>
                </a:cxn>
                <a:cxn ang="0">
                  <a:pos x="110" y="43"/>
                </a:cxn>
                <a:cxn ang="0">
                  <a:pos x="116" y="52"/>
                </a:cxn>
                <a:cxn ang="0">
                  <a:pos x="122" y="57"/>
                </a:cxn>
                <a:cxn ang="0">
                  <a:pos x="126" y="49"/>
                </a:cxn>
                <a:cxn ang="0">
                  <a:pos x="127" y="46"/>
                </a:cxn>
                <a:cxn ang="0">
                  <a:pos x="122" y="5"/>
                </a:cxn>
                <a:cxn ang="0">
                  <a:pos x="118" y="7"/>
                </a:cxn>
                <a:cxn ang="0">
                  <a:pos x="108" y="8"/>
                </a:cxn>
                <a:cxn ang="0">
                  <a:pos x="100" y="8"/>
                </a:cxn>
                <a:cxn ang="0">
                  <a:pos x="83" y="3"/>
                </a:cxn>
                <a:cxn ang="0">
                  <a:pos x="68" y="7"/>
                </a:cxn>
                <a:cxn ang="0">
                  <a:pos x="52" y="11"/>
                </a:cxn>
                <a:cxn ang="0">
                  <a:pos x="13" y="3"/>
                </a:cxn>
                <a:cxn ang="0">
                  <a:pos x="5" y="0"/>
                </a:cxn>
                <a:cxn ang="0">
                  <a:pos x="0" y="8"/>
                </a:cxn>
                <a:cxn ang="0">
                  <a:pos x="5" y="15"/>
                </a:cxn>
                <a:cxn ang="0">
                  <a:pos x="0" y="23"/>
                </a:cxn>
                <a:cxn ang="0">
                  <a:pos x="4" y="34"/>
                </a:cxn>
                <a:cxn ang="0">
                  <a:pos x="4" y="138"/>
                </a:cxn>
                <a:cxn ang="0">
                  <a:pos x="108" y="138"/>
                </a:cxn>
                <a:cxn ang="0">
                  <a:pos x="116" y="142"/>
                </a:cxn>
              </a:cxnLst>
              <a:rect l="0" t="0" r="r" b="b"/>
              <a:pathLst>
                <a:path w="142" h="142">
                  <a:moveTo>
                    <a:pt x="116" y="142"/>
                  </a:moveTo>
                  <a:cubicBezTo>
                    <a:pt x="119" y="142"/>
                    <a:pt x="119" y="137"/>
                    <a:pt x="121" y="135"/>
                  </a:cubicBezTo>
                  <a:cubicBezTo>
                    <a:pt x="123" y="133"/>
                    <a:pt x="127" y="135"/>
                    <a:pt x="128" y="133"/>
                  </a:cubicBezTo>
                  <a:cubicBezTo>
                    <a:pt x="130" y="132"/>
                    <a:pt x="129" y="129"/>
                    <a:pt x="131" y="127"/>
                  </a:cubicBezTo>
                  <a:cubicBezTo>
                    <a:pt x="133" y="125"/>
                    <a:pt x="136" y="126"/>
                    <a:pt x="140" y="122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9" y="118"/>
                    <a:pt x="138" y="111"/>
                    <a:pt x="138" y="111"/>
                  </a:cubicBezTo>
                  <a:cubicBezTo>
                    <a:pt x="138" y="110"/>
                    <a:pt x="142" y="112"/>
                    <a:pt x="141" y="110"/>
                  </a:cubicBezTo>
                  <a:cubicBezTo>
                    <a:pt x="141" y="108"/>
                    <a:pt x="133" y="100"/>
                    <a:pt x="131" y="96"/>
                  </a:cubicBezTo>
                  <a:cubicBezTo>
                    <a:pt x="130" y="93"/>
                    <a:pt x="126" y="87"/>
                    <a:pt x="123" y="79"/>
                  </a:cubicBezTo>
                  <a:cubicBezTo>
                    <a:pt x="119" y="71"/>
                    <a:pt x="116" y="66"/>
                    <a:pt x="115" y="64"/>
                  </a:cubicBezTo>
                  <a:cubicBezTo>
                    <a:pt x="114" y="61"/>
                    <a:pt x="114" y="60"/>
                    <a:pt x="114" y="58"/>
                  </a:cubicBezTo>
                  <a:cubicBezTo>
                    <a:pt x="113" y="55"/>
                    <a:pt x="107" y="48"/>
                    <a:pt x="106" y="45"/>
                  </a:cubicBezTo>
                  <a:cubicBezTo>
                    <a:pt x="104" y="43"/>
                    <a:pt x="103" y="42"/>
                    <a:pt x="101" y="39"/>
                  </a:cubicBezTo>
                  <a:cubicBezTo>
                    <a:pt x="99" y="37"/>
                    <a:pt x="98" y="30"/>
                    <a:pt x="98" y="28"/>
                  </a:cubicBezTo>
                  <a:cubicBezTo>
                    <a:pt x="98" y="26"/>
                    <a:pt x="97" y="18"/>
                    <a:pt x="98" y="21"/>
                  </a:cubicBezTo>
                  <a:cubicBezTo>
                    <a:pt x="100" y="23"/>
                    <a:pt x="109" y="40"/>
                    <a:pt x="110" y="43"/>
                  </a:cubicBezTo>
                  <a:cubicBezTo>
                    <a:pt x="111" y="46"/>
                    <a:pt x="113" y="48"/>
                    <a:pt x="116" y="52"/>
                  </a:cubicBezTo>
                  <a:cubicBezTo>
                    <a:pt x="120" y="55"/>
                    <a:pt x="121" y="60"/>
                    <a:pt x="122" y="57"/>
                  </a:cubicBezTo>
                  <a:cubicBezTo>
                    <a:pt x="123" y="54"/>
                    <a:pt x="125" y="52"/>
                    <a:pt x="126" y="49"/>
                  </a:cubicBezTo>
                  <a:cubicBezTo>
                    <a:pt x="126" y="48"/>
                    <a:pt x="126" y="47"/>
                    <a:pt x="127" y="46"/>
                  </a:cubicBezTo>
                  <a:cubicBezTo>
                    <a:pt x="125" y="36"/>
                    <a:pt x="123" y="17"/>
                    <a:pt x="122" y="5"/>
                  </a:cubicBezTo>
                  <a:cubicBezTo>
                    <a:pt x="120" y="6"/>
                    <a:pt x="119" y="7"/>
                    <a:pt x="118" y="7"/>
                  </a:cubicBezTo>
                  <a:cubicBezTo>
                    <a:pt x="115" y="8"/>
                    <a:pt x="110" y="8"/>
                    <a:pt x="108" y="8"/>
                  </a:cubicBezTo>
                  <a:cubicBezTo>
                    <a:pt x="105" y="9"/>
                    <a:pt x="101" y="9"/>
                    <a:pt x="100" y="8"/>
                  </a:cubicBezTo>
                  <a:cubicBezTo>
                    <a:pt x="98" y="6"/>
                    <a:pt x="94" y="4"/>
                    <a:pt x="83" y="3"/>
                  </a:cubicBezTo>
                  <a:cubicBezTo>
                    <a:pt x="77" y="3"/>
                    <a:pt x="75" y="3"/>
                    <a:pt x="68" y="7"/>
                  </a:cubicBezTo>
                  <a:cubicBezTo>
                    <a:pt x="61" y="11"/>
                    <a:pt x="57" y="13"/>
                    <a:pt x="52" y="11"/>
                  </a:cubicBezTo>
                  <a:cubicBezTo>
                    <a:pt x="46" y="9"/>
                    <a:pt x="20" y="4"/>
                    <a:pt x="13" y="3"/>
                  </a:cubicBezTo>
                  <a:cubicBezTo>
                    <a:pt x="8" y="2"/>
                    <a:pt x="7" y="1"/>
                    <a:pt x="5" y="0"/>
                  </a:cubicBezTo>
                  <a:cubicBezTo>
                    <a:pt x="3" y="3"/>
                    <a:pt x="0" y="6"/>
                    <a:pt x="0" y="8"/>
                  </a:cubicBezTo>
                  <a:cubicBezTo>
                    <a:pt x="0" y="11"/>
                    <a:pt x="5" y="12"/>
                    <a:pt x="5" y="15"/>
                  </a:cubicBezTo>
                  <a:cubicBezTo>
                    <a:pt x="5" y="18"/>
                    <a:pt x="0" y="21"/>
                    <a:pt x="0" y="23"/>
                  </a:cubicBezTo>
                  <a:cubicBezTo>
                    <a:pt x="0" y="25"/>
                    <a:pt x="4" y="34"/>
                    <a:pt x="4" y="34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108" y="138"/>
                    <a:pt x="114" y="142"/>
                    <a:pt x="116" y="14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06" name="Freeform 867"/>
            <p:cNvSpPr>
              <a:spLocks/>
            </p:cNvSpPr>
            <p:nvPr/>
          </p:nvSpPr>
          <p:spPr bwMode="auto">
            <a:xfrm>
              <a:off x="1020763" y="3750270"/>
              <a:ext cx="104775" cy="198438"/>
            </a:xfrm>
            <a:custGeom>
              <a:avLst/>
              <a:gdLst/>
              <a:ahLst/>
              <a:cxnLst>
                <a:cxn ang="0">
                  <a:pos x="37" y="90"/>
                </a:cxn>
                <a:cxn ang="0">
                  <a:pos x="39" y="83"/>
                </a:cxn>
                <a:cxn ang="0">
                  <a:pos x="50" y="76"/>
                </a:cxn>
                <a:cxn ang="0">
                  <a:pos x="55" y="73"/>
                </a:cxn>
                <a:cxn ang="0">
                  <a:pos x="55" y="62"/>
                </a:cxn>
                <a:cxn ang="0">
                  <a:pos x="55" y="62"/>
                </a:cxn>
                <a:cxn ang="0">
                  <a:pos x="49" y="59"/>
                </a:cxn>
                <a:cxn ang="0">
                  <a:pos x="45" y="54"/>
                </a:cxn>
                <a:cxn ang="0">
                  <a:pos x="36" y="52"/>
                </a:cxn>
                <a:cxn ang="0">
                  <a:pos x="37" y="46"/>
                </a:cxn>
                <a:cxn ang="0">
                  <a:pos x="48" y="33"/>
                </a:cxn>
                <a:cxn ang="0">
                  <a:pos x="40" y="17"/>
                </a:cxn>
                <a:cxn ang="0">
                  <a:pos x="48" y="10"/>
                </a:cxn>
                <a:cxn ang="0">
                  <a:pos x="46" y="5"/>
                </a:cxn>
                <a:cxn ang="0">
                  <a:pos x="39" y="9"/>
                </a:cxn>
                <a:cxn ang="0">
                  <a:pos x="31" y="1"/>
                </a:cxn>
                <a:cxn ang="0">
                  <a:pos x="15" y="7"/>
                </a:cxn>
                <a:cxn ang="0">
                  <a:pos x="15" y="7"/>
                </a:cxn>
                <a:cxn ang="0">
                  <a:pos x="11" y="19"/>
                </a:cxn>
                <a:cxn ang="0">
                  <a:pos x="11" y="37"/>
                </a:cxn>
                <a:cxn ang="0">
                  <a:pos x="1" y="50"/>
                </a:cxn>
                <a:cxn ang="0">
                  <a:pos x="7" y="62"/>
                </a:cxn>
                <a:cxn ang="0">
                  <a:pos x="13" y="69"/>
                </a:cxn>
                <a:cxn ang="0">
                  <a:pos x="21" y="77"/>
                </a:cxn>
                <a:cxn ang="0">
                  <a:pos x="25" y="90"/>
                </a:cxn>
                <a:cxn ang="0">
                  <a:pos x="27" y="104"/>
                </a:cxn>
                <a:cxn ang="0">
                  <a:pos x="36" y="100"/>
                </a:cxn>
                <a:cxn ang="0">
                  <a:pos x="37" y="90"/>
                </a:cxn>
              </a:cxnLst>
              <a:rect l="0" t="0" r="r" b="b"/>
              <a:pathLst>
                <a:path w="55" h="104">
                  <a:moveTo>
                    <a:pt x="37" y="90"/>
                  </a:moveTo>
                  <a:cubicBezTo>
                    <a:pt x="35" y="88"/>
                    <a:pt x="37" y="85"/>
                    <a:pt x="39" y="83"/>
                  </a:cubicBezTo>
                  <a:cubicBezTo>
                    <a:pt x="40" y="81"/>
                    <a:pt x="47" y="78"/>
                    <a:pt x="50" y="76"/>
                  </a:cubicBezTo>
                  <a:cubicBezTo>
                    <a:pt x="52" y="73"/>
                    <a:pt x="55" y="73"/>
                    <a:pt x="55" y="73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2" y="61"/>
                    <a:pt x="50" y="61"/>
                    <a:pt x="49" y="59"/>
                  </a:cubicBezTo>
                  <a:cubicBezTo>
                    <a:pt x="47" y="56"/>
                    <a:pt x="48" y="53"/>
                    <a:pt x="45" y="54"/>
                  </a:cubicBezTo>
                  <a:cubicBezTo>
                    <a:pt x="42" y="56"/>
                    <a:pt x="38" y="55"/>
                    <a:pt x="36" y="52"/>
                  </a:cubicBezTo>
                  <a:cubicBezTo>
                    <a:pt x="33" y="50"/>
                    <a:pt x="33" y="48"/>
                    <a:pt x="37" y="46"/>
                  </a:cubicBezTo>
                  <a:cubicBezTo>
                    <a:pt x="41" y="44"/>
                    <a:pt x="48" y="41"/>
                    <a:pt x="48" y="33"/>
                  </a:cubicBezTo>
                  <a:cubicBezTo>
                    <a:pt x="48" y="25"/>
                    <a:pt x="38" y="20"/>
                    <a:pt x="40" y="17"/>
                  </a:cubicBezTo>
                  <a:cubicBezTo>
                    <a:pt x="42" y="14"/>
                    <a:pt x="48" y="14"/>
                    <a:pt x="48" y="10"/>
                  </a:cubicBezTo>
                  <a:cubicBezTo>
                    <a:pt x="48" y="6"/>
                    <a:pt x="50" y="2"/>
                    <a:pt x="46" y="5"/>
                  </a:cubicBezTo>
                  <a:cubicBezTo>
                    <a:pt x="43" y="7"/>
                    <a:pt x="39" y="11"/>
                    <a:pt x="39" y="9"/>
                  </a:cubicBezTo>
                  <a:cubicBezTo>
                    <a:pt x="39" y="6"/>
                    <a:pt x="36" y="1"/>
                    <a:pt x="31" y="1"/>
                  </a:cubicBezTo>
                  <a:cubicBezTo>
                    <a:pt x="26" y="0"/>
                    <a:pt x="19" y="6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3" y="11"/>
                    <a:pt x="11" y="17"/>
                    <a:pt x="11" y="19"/>
                  </a:cubicBezTo>
                  <a:cubicBezTo>
                    <a:pt x="11" y="22"/>
                    <a:pt x="11" y="32"/>
                    <a:pt x="11" y="37"/>
                  </a:cubicBezTo>
                  <a:cubicBezTo>
                    <a:pt x="10" y="43"/>
                    <a:pt x="3" y="48"/>
                    <a:pt x="1" y="50"/>
                  </a:cubicBezTo>
                  <a:cubicBezTo>
                    <a:pt x="0" y="51"/>
                    <a:pt x="5" y="60"/>
                    <a:pt x="7" y="62"/>
                  </a:cubicBezTo>
                  <a:cubicBezTo>
                    <a:pt x="9" y="64"/>
                    <a:pt x="12" y="67"/>
                    <a:pt x="13" y="69"/>
                  </a:cubicBezTo>
                  <a:cubicBezTo>
                    <a:pt x="13" y="71"/>
                    <a:pt x="19" y="76"/>
                    <a:pt x="21" y="77"/>
                  </a:cubicBezTo>
                  <a:cubicBezTo>
                    <a:pt x="22" y="78"/>
                    <a:pt x="24" y="84"/>
                    <a:pt x="25" y="90"/>
                  </a:cubicBezTo>
                  <a:cubicBezTo>
                    <a:pt x="26" y="94"/>
                    <a:pt x="27" y="100"/>
                    <a:pt x="27" y="104"/>
                  </a:cubicBezTo>
                  <a:cubicBezTo>
                    <a:pt x="30" y="103"/>
                    <a:pt x="35" y="102"/>
                    <a:pt x="36" y="100"/>
                  </a:cubicBezTo>
                  <a:cubicBezTo>
                    <a:pt x="39" y="98"/>
                    <a:pt x="39" y="92"/>
                    <a:pt x="37" y="9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07" name="Freeform 868"/>
            <p:cNvSpPr>
              <a:spLocks/>
            </p:cNvSpPr>
            <p:nvPr/>
          </p:nvSpPr>
          <p:spPr bwMode="auto">
            <a:xfrm>
              <a:off x="1069975" y="3869333"/>
              <a:ext cx="377825" cy="363537"/>
            </a:xfrm>
            <a:custGeom>
              <a:avLst/>
              <a:gdLst/>
              <a:ahLst/>
              <a:cxnLst>
                <a:cxn ang="0">
                  <a:pos x="53" y="144"/>
                </a:cxn>
                <a:cxn ang="0">
                  <a:pos x="64" y="150"/>
                </a:cxn>
                <a:cxn ang="0">
                  <a:pos x="84" y="139"/>
                </a:cxn>
                <a:cxn ang="0">
                  <a:pos x="183" y="191"/>
                </a:cxn>
                <a:cxn ang="0">
                  <a:pos x="183" y="185"/>
                </a:cxn>
                <a:cxn ang="0">
                  <a:pos x="197" y="185"/>
                </a:cxn>
                <a:cxn ang="0">
                  <a:pos x="197" y="54"/>
                </a:cxn>
                <a:cxn ang="0">
                  <a:pos x="193" y="43"/>
                </a:cxn>
                <a:cxn ang="0">
                  <a:pos x="198" y="35"/>
                </a:cxn>
                <a:cxn ang="0">
                  <a:pos x="193" y="28"/>
                </a:cxn>
                <a:cxn ang="0">
                  <a:pos x="198" y="20"/>
                </a:cxn>
                <a:cxn ang="0">
                  <a:pos x="195" y="18"/>
                </a:cxn>
                <a:cxn ang="0">
                  <a:pos x="176" y="13"/>
                </a:cxn>
                <a:cxn ang="0">
                  <a:pos x="155" y="4"/>
                </a:cxn>
                <a:cxn ang="0">
                  <a:pos x="131" y="19"/>
                </a:cxn>
                <a:cxn ang="0">
                  <a:pos x="134" y="30"/>
                </a:cxn>
                <a:cxn ang="0">
                  <a:pos x="122" y="40"/>
                </a:cxn>
                <a:cxn ang="0">
                  <a:pos x="95" y="30"/>
                </a:cxn>
                <a:cxn ang="0">
                  <a:pos x="78" y="24"/>
                </a:cxn>
                <a:cxn ang="0">
                  <a:pos x="73" y="13"/>
                </a:cxn>
                <a:cxn ang="0">
                  <a:pos x="58" y="8"/>
                </a:cxn>
                <a:cxn ang="0">
                  <a:pos x="47" y="4"/>
                </a:cxn>
                <a:cxn ang="0">
                  <a:pos x="33" y="1"/>
                </a:cxn>
                <a:cxn ang="0">
                  <a:pos x="29" y="0"/>
                </a:cxn>
                <a:cxn ang="0">
                  <a:pos x="29" y="0"/>
                </a:cxn>
                <a:cxn ang="0">
                  <a:pos x="29" y="11"/>
                </a:cxn>
                <a:cxn ang="0">
                  <a:pos x="24" y="14"/>
                </a:cxn>
                <a:cxn ang="0">
                  <a:pos x="13" y="21"/>
                </a:cxn>
                <a:cxn ang="0">
                  <a:pos x="11" y="28"/>
                </a:cxn>
                <a:cxn ang="0">
                  <a:pos x="10" y="38"/>
                </a:cxn>
                <a:cxn ang="0">
                  <a:pos x="1" y="42"/>
                </a:cxn>
                <a:cxn ang="0">
                  <a:pos x="1" y="46"/>
                </a:cxn>
                <a:cxn ang="0">
                  <a:pos x="6" y="54"/>
                </a:cxn>
                <a:cxn ang="0">
                  <a:pos x="6" y="71"/>
                </a:cxn>
                <a:cxn ang="0">
                  <a:pos x="8" y="77"/>
                </a:cxn>
                <a:cxn ang="0">
                  <a:pos x="6" y="86"/>
                </a:cxn>
                <a:cxn ang="0">
                  <a:pos x="8" y="93"/>
                </a:cxn>
                <a:cxn ang="0">
                  <a:pos x="1" y="100"/>
                </a:cxn>
                <a:cxn ang="0">
                  <a:pos x="6" y="109"/>
                </a:cxn>
                <a:cxn ang="0">
                  <a:pos x="9" y="121"/>
                </a:cxn>
                <a:cxn ang="0">
                  <a:pos x="27" y="126"/>
                </a:cxn>
                <a:cxn ang="0">
                  <a:pos x="34" y="139"/>
                </a:cxn>
                <a:cxn ang="0">
                  <a:pos x="35" y="139"/>
                </a:cxn>
                <a:cxn ang="0">
                  <a:pos x="53" y="144"/>
                </a:cxn>
              </a:cxnLst>
              <a:rect l="0" t="0" r="r" b="b"/>
              <a:pathLst>
                <a:path w="198" h="191">
                  <a:moveTo>
                    <a:pt x="53" y="144"/>
                  </a:moveTo>
                  <a:cubicBezTo>
                    <a:pt x="56" y="146"/>
                    <a:pt x="61" y="152"/>
                    <a:pt x="64" y="150"/>
                  </a:cubicBezTo>
                  <a:cubicBezTo>
                    <a:pt x="66" y="147"/>
                    <a:pt x="84" y="139"/>
                    <a:pt x="84" y="139"/>
                  </a:cubicBezTo>
                  <a:cubicBezTo>
                    <a:pt x="183" y="191"/>
                    <a:pt x="183" y="191"/>
                    <a:pt x="183" y="191"/>
                  </a:cubicBezTo>
                  <a:cubicBezTo>
                    <a:pt x="183" y="185"/>
                    <a:pt x="183" y="185"/>
                    <a:pt x="183" y="185"/>
                  </a:cubicBezTo>
                  <a:cubicBezTo>
                    <a:pt x="197" y="185"/>
                    <a:pt x="197" y="185"/>
                    <a:pt x="197" y="185"/>
                  </a:cubicBezTo>
                  <a:cubicBezTo>
                    <a:pt x="197" y="54"/>
                    <a:pt x="197" y="54"/>
                    <a:pt x="197" y="54"/>
                  </a:cubicBezTo>
                  <a:cubicBezTo>
                    <a:pt x="197" y="54"/>
                    <a:pt x="193" y="45"/>
                    <a:pt x="193" y="43"/>
                  </a:cubicBezTo>
                  <a:cubicBezTo>
                    <a:pt x="193" y="41"/>
                    <a:pt x="198" y="38"/>
                    <a:pt x="198" y="35"/>
                  </a:cubicBezTo>
                  <a:cubicBezTo>
                    <a:pt x="198" y="32"/>
                    <a:pt x="193" y="31"/>
                    <a:pt x="193" y="28"/>
                  </a:cubicBezTo>
                  <a:cubicBezTo>
                    <a:pt x="193" y="26"/>
                    <a:pt x="196" y="23"/>
                    <a:pt x="198" y="20"/>
                  </a:cubicBezTo>
                  <a:cubicBezTo>
                    <a:pt x="198" y="19"/>
                    <a:pt x="197" y="19"/>
                    <a:pt x="195" y="18"/>
                  </a:cubicBezTo>
                  <a:cubicBezTo>
                    <a:pt x="190" y="16"/>
                    <a:pt x="180" y="16"/>
                    <a:pt x="176" y="13"/>
                  </a:cubicBezTo>
                  <a:cubicBezTo>
                    <a:pt x="171" y="10"/>
                    <a:pt x="171" y="3"/>
                    <a:pt x="155" y="4"/>
                  </a:cubicBezTo>
                  <a:cubicBezTo>
                    <a:pt x="140" y="5"/>
                    <a:pt x="132" y="15"/>
                    <a:pt x="131" y="19"/>
                  </a:cubicBezTo>
                  <a:cubicBezTo>
                    <a:pt x="131" y="23"/>
                    <a:pt x="136" y="27"/>
                    <a:pt x="134" y="30"/>
                  </a:cubicBezTo>
                  <a:cubicBezTo>
                    <a:pt x="131" y="33"/>
                    <a:pt x="128" y="42"/>
                    <a:pt x="122" y="40"/>
                  </a:cubicBezTo>
                  <a:cubicBezTo>
                    <a:pt x="116" y="39"/>
                    <a:pt x="104" y="32"/>
                    <a:pt x="95" y="30"/>
                  </a:cubicBezTo>
                  <a:cubicBezTo>
                    <a:pt x="87" y="27"/>
                    <a:pt x="81" y="30"/>
                    <a:pt x="78" y="24"/>
                  </a:cubicBezTo>
                  <a:cubicBezTo>
                    <a:pt x="76" y="19"/>
                    <a:pt x="77" y="15"/>
                    <a:pt x="73" y="13"/>
                  </a:cubicBezTo>
                  <a:cubicBezTo>
                    <a:pt x="69" y="11"/>
                    <a:pt x="63" y="10"/>
                    <a:pt x="58" y="8"/>
                  </a:cubicBezTo>
                  <a:cubicBezTo>
                    <a:pt x="54" y="6"/>
                    <a:pt x="51" y="4"/>
                    <a:pt x="47" y="4"/>
                  </a:cubicBezTo>
                  <a:cubicBezTo>
                    <a:pt x="42" y="4"/>
                    <a:pt x="38" y="5"/>
                    <a:pt x="33" y="1"/>
                  </a:cubicBezTo>
                  <a:cubicBezTo>
                    <a:pt x="32" y="0"/>
                    <a:pt x="30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6" y="11"/>
                    <a:pt x="24" y="14"/>
                  </a:cubicBezTo>
                  <a:cubicBezTo>
                    <a:pt x="21" y="16"/>
                    <a:pt x="14" y="19"/>
                    <a:pt x="13" y="21"/>
                  </a:cubicBezTo>
                  <a:cubicBezTo>
                    <a:pt x="11" y="23"/>
                    <a:pt x="9" y="26"/>
                    <a:pt x="11" y="28"/>
                  </a:cubicBezTo>
                  <a:cubicBezTo>
                    <a:pt x="13" y="30"/>
                    <a:pt x="13" y="36"/>
                    <a:pt x="10" y="38"/>
                  </a:cubicBezTo>
                  <a:cubicBezTo>
                    <a:pt x="9" y="40"/>
                    <a:pt x="4" y="41"/>
                    <a:pt x="1" y="42"/>
                  </a:cubicBezTo>
                  <a:cubicBezTo>
                    <a:pt x="1" y="44"/>
                    <a:pt x="1" y="45"/>
                    <a:pt x="1" y="46"/>
                  </a:cubicBezTo>
                  <a:cubicBezTo>
                    <a:pt x="0" y="49"/>
                    <a:pt x="4" y="51"/>
                    <a:pt x="6" y="54"/>
                  </a:cubicBezTo>
                  <a:cubicBezTo>
                    <a:pt x="8" y="57"/>
                    <a:pt x="6" y="70"/>
                    <a:pt x="6" y="71"/>
                  </a:cubicBezTo>
                  <a:cubicBezTo>
                    <a:pt x="6" y="72"/>
                    <a:pt x="8" y="75"/>
                    <a:pt x="8" y="77"/>
                  </a:cubicBezTo>
                  <a:cubicBezTo>
                    <a:pt x="8" y="80"/>
                    <a:pt x="7" y="83"/>
                    <a:pt x="6" y="86"/>
                  </a:cubicBezTo>
                  <a:cubicBezTo>
                    <a:pt x="6" y="90"/>
                    <a:pt x="8" y="90"/>
                    <a:pt x="8" y="93"/>
                  </a:cubicBezTo>
                  <a:cubicBezTo>
                    <a:pt x="8" y="96"/>
                    <a:pt x="3" y="99"/>
                    <a:pt x="1" y="100"/>
                  </a:cubicBezTo>
                  <a:cubicBezTo>
                    <a:pt x="0" y="102"/>
                    <a:pt x="3" y="105"/>
                    <a:pt x="6" y="109"/>
                  </a:cubicBezTo>
                  <a:cubicBezTo>
                    <a:pt x="10" y="112"/>
                    <a:pt x="9" y="118"/>
                    <a:pt x="9" y="121"/>
                  </a:cubicBezTo>
                  <a:cubicBezTo>
                    <a:pt x="9" y="124"/>
                    <a:pt x="24" y="124"/>
                    <a:pt x="27" y="126"/>
                  </a:cubicBezTo>
                  <a:cubicBezTo>
                    <a:pt x="28" y="128"/>
                    <a:pt x="32" y="134"/>
                    <a:pt x="34" y="139"/>
                  </a:cubicBezTo>
                  <a:cubicBezTo>
                    <a:pt x="34" y="139"/>
                    <a:pt x="35" y="139"/>
                    <a:pt x="35" y="139"/>
                  </a:cubicBezTo>
                  <a:cubicBezTo>
                    <a:pt x="35" y="139"/>
                    <a:pt x="51" y="142"/>
                    <a:pt x="53" y="1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08" name="Freeform 869"/>
            <p:cNvSpPr>
              <a:spLocks/>
            </p:cNvSpPr>
            <p:nvPr/>
          </p:nvSpPr>
          <p:spPr bwMode="auto">
            <a:xfrm>
              <a:off x="407988" y="4021733"/>
              <a:ext cx="211137" cy="169862"/>
            </a:xfrm>
            <a:custGeom>
              <a:avLst/>
              <a:gdLst/>
              <a:ahLst/>
              <a:cxnLst>
                <a:cxn ang="0">
                  <a:pos x="51" y="89"/>
                </a:cxn>
                <a:cxn ang="0">
                  <a:pos x="51" y="68"/>
                </a:cxn>
                <a:cxn ang="0">
                  <a:pos x="65" y="59"/>
                </a:cxn>
                <a:cxn ang="0">
                  <a:pos x="65" y="24"/>
                </a:cxn>
                <a:cxn ang="0">
                  <a:pos x="110" y="24"/>
                </a:cxn>
                <a:cxn ang="0">
                  <a:pos x="110" y="6"/>
                </a:cxn>
                <a:cxn ang="0">
                  <a:pos x="110" y="0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5" y="13"/>
                </a:cxn>
                <a:cxn ang="0">
                  <a:pos x="31" y="26"/>
                </a:cxn>
                <a:cxn ang="0">
                  <a:pos x="26" y="45"/>
                </a:cxn>
                <a:cxn ang="0">
                  <a:pos x="17" y="56"/>
                </a:cxn>
                <a:cxn ang="0">
                  <a:pos x="6" y="75"/>
                </a:cxn>
                <a:cxn ang="0">
                  <a:pos x="0" y="89"/>
                </a:cxn>
                <a:cxn ang="0">
                  <a:pos x="2" y="89"/>
                </a:cxn>
                <a:cxn ang="0">
                  <a:pos x="51" y="89"/>
                </a:cxn>
              </a:cxnLst>
              <a:rect l="0" t="0" r="r" b="b"/>
              <a:pathLst>
                <a:path w="110" h="89">
                  <a:moveTo>
                    <a:pt x="51" y="89"/>
                  </a:moveTo>
                  <a:cubicBezTo>
                    <a:pt x="51" y="89"/>
                    <a:pt x="51" y="72"/>
                    <a:pt x="51" y="68"/>
                  </a:cubicBezTo>
                  <a:cubicBezTo>
                    <a:pt x="51" y="65"/>
                    <a:pt x="65" y="59"/>
                    <a:pt x="65" y="59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0" y="15"/>
                    <a:pt x="110" y="6"/>
                  </a:cubicBezTo>
                  <a:cubicBezTo>
                    <a:pt x="110" y="4"/>
                    <a:pt x="110" y="2"/>
                    <a:pt x="1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4"/>
                    <a:pt x="47" y="11"/>
                    <a:pt x="45" y="13"/>
                  </a:cubicBezTo>
                  <a:cubicBezTo>
                    <a:pt x="43" y="15"/>
                    <a:pt x="35" y="18"/>
                    <a:pt x="31" y="26"/>
                  </a:cubicBezTo>
                  <a:cubicBezTo>
                    <a:pt x="27" y="34"/>
                    <a:pt x="28" y="43"/>
                    <a:pt x="26" y="45"/>
                  </a:cubicBezTo>
                  <a:cubicBezTo>
                    <a:pt x="24" y="47"/>
                    <a:pt x="22" y="48"/>
                    <a:pt x="17" y="56"/>
                  </a:cubicBezTo>
                  <a:cubicBezTo>
                    <a:pt x="11" y="64"/>
                    <a:pt x="8" y="74"/>
                    <a:pt x="6" y="75"/>
                  </a:cubicBezTo>
                  <a:cubicBezTo>
                    <a:pt x="4" y="77"/>
                    <a:pt x="1" y="84"/>
                    <a:pt x="0" y="89"/>
                  </a:cubicBezTo>
                  <a:cubicBezTo>
                    <a:pt x="2" y="89"/>
                    <a:pt x="2" y="89"/>
                    <a:pt x="2" y="89"/>
                  </a:cubicBezTo>
                  <a:lnTo>
                    <a:pt x="51" y="8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09" name="Freeform 870"/>
            <p:cNvSpPr>
              <a:spLocks/>
            </p:cNvSpPr>
            <p:nvPr/>
          </p:nvSpPr>
          <p:spPr bwMode="auto">
            <a:xfrm>
              <a:off x="511175" y="3793133"/>
              <a:ext cx="296863" cy="228600"/>
            </a:xfrm>
            <a:custGeom>
              <a:avLst/>
              <a:gdLst/>
              <a:ahLst/>
              <a:cxnLst>
                <a:cxn ang="0">
                  <a:pos x="56" y="120"/>
                </a:cxn>
                <a:cxn ang="0">
                  <a:pos x="56" y="106"/>
                </a:cxn>
                <a:cxn ang="0">
                  <a:pos x="77" y="92"/>
                </a:cxn>
                <a:cxn ang="0">
                  <a:pos x="82" y="92"/>
                </a:cxn>
                <a:cxn ang="0">
                  <a:pos x="97" y="88"/>
                </a:cxn>
                <a:cxn ang="0">
                  <a:pos x="103" y="79"/>
                </a:cxn>
                <a:cxn ang="0">
                  <a:pos x="116" y="76"/>
                </a:cxn>
                <a:cxn ang="0">
                  <a:pos x="120" y="67"/>
                </a:cxn>
                <a:cxn ang="0">
                  <a:pos x="127" y="62"/>
                </a:cxn>
                <a:cxn ang="0">
                  <a:pos x="136" y="55"/>
                </a:cxn>
                <a:cxn ang="0">
                  <a:pos x="151" y="56"/>
                </a:cxn>
                <a:cxn ang="0">
                  <a:pos x="154" y="51"/>
                </a:cxn>
                <a:cxn ang="0">
                  <a:pos x="148" y="38"/>
                </a:cxn>
                <a:cxn ang="0">
                  <a:pos x="146" y="20"/>
                </a:cxn>
                <a:cxn ang="0">
                  <a:pos x="143" y="12"/>
                </a:cxn>
                <a:cxn ang="0">
                  <a:pos x="131" y="9"/>
                </a:cxn>
                <a:cxn ang="0">
                  <a:pos x="125" y="10"/>
                </a:cxn>
                <a:cxn ang="0">
                  <a:pos x="120" y="8"/>
                </a:cxn>
                <a:cxn ang="0">
                  <a:pos x="108" y="9"/>
                </a:cxn>
                <a:cxn ang="0">
                  <a:pos x="99" y="1"/>
                </a:cxn>
                <a:cxn ang="0">
                  <a:pos x="93" y="1"/>
                </a:cxn>
                <a:cxn ang="0">
                  <a:pos x="83" y="23"/>
                </a:cxn>
                <a:cxn ang="0">
                  <a:pos x="64" y="36"/>
                </a:cxn>
                <a:cxn ang="0">
                  <a:pos x="48" y="49"/>
                </a:cxn>
                <a:cxn ang="0">
                  <a:pos x="45" y="60"/>
                </a:cxn>
                <a:cxn ang="0">
                  <a:pos x="41" y="75"/>
                </a:cxn>
                <a:cxn ang="0">
                  <a:pos x="42" y="83"/>
                </a:cxn>
                <a:cxn ang="0">
                  <a:pos x="32" y="101"/>
                </a:cxn>
                <a:cxn ang="0">
                  <a:pos x="20" y="107"/>
                </a:cxn>
                <a:cxn ang="0">
                  <a:pos x="6" y="115"/>
                </a:cxn>
                <a:cxn ang="0">
                  <a:pos x="0" y="120"/>
                </a:cxn>
                <a:cxn ang="0">
                  <a:pos x="0" y="120"/>
                </a:cxn>
                <a:cxn ang="0">
                  <a:pos x="56" y="120"/>
                </a:cxn>
              </a:cxnLst>
              <a:rect l="0" t="0" r="r" b="b"/>
              <a:pathLst>
                <a:path w="155" h="120">
                  <a:moveTo>
                    <a:pt x="56" y="120"/>
                  </a:moveTo>
                  <a:cubicBezTo>
                    <a:pt x="56" y="113"/>
                    <a:pt x="56" y="107"/>
                    <a:pt x="56" y="106"/>
                  </a:cubicBezTo>
                  <a:cubicBezTo>
                    <a:pt x="56" y="104"/>
                    <a:pt x="75" y="94"/>
                    <a:pt x="77" y="92"/>
                  </a:cubicBezTo>
                  <a:cubicBezTo>
                    <a:pt x="78" y="91"/>
                    <a:pt x="81" y="94"/>
                    <a:pt x="82" y="92"/>
                  </a:cubicBezTo>
                  <a:cubicBezTo>
                    <a:pt x="84" y="91"/>
                    <a:pt x="93" y="90"/>
                    <a:pt x="97" y="88"/>
                  </a:cubicBezTo>
                  <a:cubicBezTo>
                    <a:pt x="101" y="86"/>
                    <a:pt x="102" y="81"/>
                    <a:pt x="103" y="79"/>
                  </a:cubicBezTo>
                  <a:cubicBezTo>
                    <a:pt x="105" y="78"/>
                    <a:pt x="113" y="76"/>
                    <a:pt x="116" y="76"/>
                  </a:cubicBezTo>
                  <a:cubicBezTo>
                    <a:pt x="119" y="76"/>
                    <a:pt x="120" y="69"/>
                    <a:pt x="120" y="67"/>
                  </a:cubicBezTo>
                  <a:cubicBezTo>
                    <a:pt x="120" y="65"/>
                    <a:pt x="124" y="62"/>
                    <a:pt x="127" y="62"/>
                  </a:cubicBezTo>
                  <a:cubicBezTo>
                    <a:pt x="130" y="62"/>
                    <a:pt x="133" y="57"/>
                    <a:pt x="136" y="55"/>
                  </a:cubicBezTo>
                  <a:cubicBezTo>
                    <a:pt x="138" y="53"/>
                    <a:pt x="146" y="56"/>
                    <a:pt x="151" y="56"/>
                  </a:cubicBezTo>
                  <a:cubicBezTo>
                    <a:pt x="155" y="56"/>
                    <a:pt x="154" y="53"/>
                    <a:pt x="154" y="51"/>
                  </a:cubicBezTo>
                  <a:cubicBezTo>
                    <a:pt x="154" y="48"/>
                    <a:pt x="149" y="43"/>
                    <a:pt x="148" y="38"/>
                  </a:cubicBezTo>
                  <a:cubicBezTo>
                    <a:pt x="147" y="33"/>
                    <a:pt x="148" y="25"/>
                    <a:pt x="146" y="20"/>
                  </a:cubicBezTo>
                  <a:cubicBezTo>
                    <a:pt x="145" y="17"/>
                    <a:pt x="145" y="14"/>
                    <a:pt x="143" y="12"/>
                  </a:cubicBezTo>
                  <a:cubicBezTo>
                    <a:pt x="138" y="11"/>
                    <a:pt x="132" y="8"/>
                    <a:pt x="131" y="9"/>
                  </a:cubicBezTo>
                  <a:cubicBezTo>
                    <a:pt x="129" y="9"/>
                    <a:pt x="127" y="10"/>
                    <a:pt x="125" y="10"/>
                  </a:cubicBezTo>
                  <a:cubicBezTo>
                    <a:pt x="124" y="9"/>
                    <a:pt x="123" y="7"/>
                    <a:pt x="120" y="8"/>
                  </a:cubicBezTo>
                  <a:cubicBezTo>
                    <a:pt x="118" y="9"/>
                    <a:pt x="112" y="11"/>
                    <a:pt x="108" y="9"/>
                  </a:cubicBezTo>
                  <a:cubicBezTo>
                    <a:pt x="105" y="7"/>
                    <a:pt x="101" y="2"/>
                    <a:pt x="99" y="1"/>
                  </a:cubicBezTo>
                  <a:cubicBezTo>
                    <a:pt x="97" y="0"/>
                    <a:pt x="95" y="1"/>
                    <a:pt x="93" y="1"/>
                  </a:cubicBezTo>
                  <a:cubicBezTo>
                    <a:pt x="91" y="1"/>
                    <a:pt x="89" y="16"/>
                    <a:pt x="83" y="23"/>
                  </a:cubicBezTo>
                  <a:cubicBezTo>
                    <a:pt x="76" y="30"/>
                    <a:pt x="70" y="35"/>
                    <a:pt x="64" y="36"/>
                  </a:cubicBezTo>
                  <a:cubicBezTo>
                    <a:pt x="58" y="37"/>
                    <a:pt x="50" y="45"/>
                    <a:pt x="48" y="49"/>
                  </a:cubicBezTo>
                  <a:cubicBezTo>
                    <a:pt x="46" y="53"/>
                    <a:pt x="46" y="59"/>
                    <a:pt x="45" y="60"/>
                  </a:cubicBezTo>
                  <a:cubicBezTo>
                    <a:pt x="43" y="61"/>
                    <a:pt x="41" y="73"/>
                    <a:pt x="41" y="75"/>
                  </a:cubicBezTo>
                  <a:cubicBezTo>
                    <a:pt x="42" y="78"/>
                    <a:pt x="44" y="80"/>
                    <a:pt x="42" y="83"/>
                  </a:cubicBezTo>
                  <a:cubicBezTo>
                    <a:pt x="40" y="86"/>
                    <a:pt x="36" y="99"/>
                    <a:pt x="32" y="101"/>
                  </a:cubicBezTo>
                  <a:cubicBezTo>
                    <a:pt x="27" y="102"/>
                    <a:pt x="22" y="105"/>
                    <a:pt x="20" y="107"/>
                  </a:cubicBezTo>
                  <a:cubicBezTo>
                    <a:pt x="18" y="109"/>
                    <a:pt x="11" y="114"/>
                    <a:pt x="6" y="115"/>
                  </a:cubicBezTo>
                  <a:cubicBezTo>
                    <a:pt x="4" y="115"/>
                    <a:pt x="2" y="117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56" y="1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10" name="Freeform 871"/>
            <p:cNvSpPr>
              <a:spLocks/>
            </p:cNvSpPr>
            <p:nvPr/>
          </p:nvSpPr>
          <p:spPr bwMode="auto">
            <a:xfrm>
              <a:off x="619125" y="3755033"/>
              <a:ext cx="515938" cy="501650"/>
            </a:xfrm>
            <a:custGeom>
              <a:avLst/>
              <a:gdLst/>
              <a:ahLst/>
              <a:cxnLst>
                <a:cxn ang="0">
                  <a:pos x="92" y="58"/>
                </a:cxn>
                <a:cxn ang="0">
                  <a:pos x="98" y="71"/>
                </a:cxn>
                <a:cxn ang="0">
                  <a:pos x="95" y="76"/>
                </a:cxn>
                <a:cxn ang="0">
                  <a:pos x="80" y="75"/>
                </a:cxn>
                <a:cxn ang="0">
                  <a:pos x="71" y="82"/>
                </a:cxn>
                <a:cxn ang="0">
                  <a:pos x="64" y="87"/>
                </a:cxn>
                <a:cxn ang="0">
                  <a:pos x="60" y="96"/>
                </a:cxn>
                <a:cxn ang="0">
                  <a:pos x="47" y="99"/>
                </a:cxn>
                <a:cxn ang="0">
                  <a:pos x="41" y="108"/>
                </a:cxn>
                <a:cxn ang="0">
                  <a:pos x="26" y="112"/>
                </a:cxn>
                <a:cxn ang="0">
                  <a:pos x="21" y="112"/>
                </a:cxn>
                <a:cxn ang="0">
                  <a:pos x="0" y="126"/>
                </a:cxn>
                <a:cxn ang="0">
                  <a:pos x="0" y="146"/>
                </a:cxn>
                <a:cxn ang="0">
                  <a:pos x="127" y="230"/>
                </a:cxn>
                <a:cxn ang="0">
                  <a:pos x="134" y="240"/>
                </a:cxn>
                <a:cxn ang="0">
                  <a:pos x="144" y="244"/>
                </a:cxn>
                <a:cxn ang="0">
                  <a:pos x="157" y="250"/>
                </a:cxn>
                <a:cxn ang="0">
                  <a:pos x="163" y="260"/>
                </a:cxn>
                <a:cxn ang="0">
                  <a:pos x="185" y="255"/>
                </a:cxn>
                <a:cxn ang="0">
                  <a:pos x="202" y="242"/>
                </a:cxn>
                <a:cxn ang="0">
                  <a:pos x="271" y="199"/>
                </a:cxn>
                <a:cxn ang="0">
                  <a:pos x="264" y="186"/>
                </a:cxn>
                <a:cxn ang="0">
                  <a:pos x="246" y="181"/>
                </a:cxn>
                <a:cxn ang="0">
                  <a:pos x="243" y="169"/>
                </a:cxn>
                <a:cxn ang="0">
                  <a:pos x="238" y="160"/>
                </a:cxn>
                <a:cxn ang="0">
                  <a:pos x="245" y="153"/>
                </a:cxn>
                <a:cxn ang="0">
                  <a:pos x="243" y="146"/>
                </a:cxn>
                <a:cxn ang="0">
                  <a:pos x="245" y="137"/>
                </a:cxn>
                <a:cxn ang="0">
                  <a:pos x="243" y="131"/>
                </a:cxn>
                <a:cxn ang="0">
                  <a:pos x="243" y="114"/>
                </a:cxn>
                <a:cxn ang="0">
                  <a:pos x="238" y="106"/>
                </a:cxn>
                <a:cxn ang="0">
                  <a:pos x="236" y="88"/>
                </a:cxn>
                <a:cxn ang="0">
                  <a:pos x="232" y="75"/>
                </a:cxn>
                <a:cxn ang="0">
                  <a:pos x="224" y="67"/>
                </a:cxn>
                <a:cxn ang="0">
                  <a:pos x="218" y="60"/>
                </a:cxn>
                <a:cxn ang="0">
                  <a:pos x="212" y="48"/>
                </a:cxn>
                <a:cxn ang="0">
                  <a:pos x="222" y="35"/>
                </a:cxn>
                <a:cxn ang="0">
                  <a:pos x="222" y="17"/>
                </a:cxn>
                <a:cxn ang="0">
                  <a:pos x="226" y="5"/>
                </a:cxn>
                <a:cxn ang="0">
                  <a:pos x="221" y="4"/>
                </a:cxn>
                <a:cxn ang="0">
                  <a:pos x="217" y="5"/>
                </a:cxn>
                <a:cxn ang="0">
                  <a:pos x="212" y="1"/>
                </a:cxn>
                <a:cxn ang="0">
                  <a:pos x="206" y="4"/>
                </a:cxn>
                <a:cxn ang="0">
                  <a:pos x="199" y="1"/>
                </a:cxn>
                <a:cxn ang="0">
                  <a:pos x="191" y="6"/>
                </a:cxn>
                <a:cxn ang="0">
                  <a:pos x="184" y="8"/>
                </a:cxn>
                <a:cxn ang="0">
                  <a:pos x="178" y="4"/>
                </a:cxn>
                <a:cxn ang="0">
                  <a:pos x="161" y="5"/>
                </a:cxn>
                <a:cxn ang="0">
                  <a:pos x="128" y="12"/>
                </a:cxn>
                <a:cxn ang="0">
                  <a:pos x="116" y="17"/>
                </a:cxn>
                <a:cxn ang="0">
                  <a:pos x="110" y="20"/>
                </a:cxn>
                <a:cxn ang="0">
                  <a:pos x="99" y="24"/>
                </a:cxn>
                <a:cxn ang="0">
                  <a:pos x="89" y="32"/>
                </a:cxn>
                <a:cxn ang="0">
                  <a:pos x="87" y="32"/>
                </a:cxn>
                <a:cxn ang="0">
                  <a:pos x="90" y="40"/>
                </a:cxn>
                <a:cxn ang="0">
                  <a:pos x="92" y="58"/>
                </a:cxn>
              </a:cxnLst>
              <a:rect l="0" t="0" r="r" b="b"/>
              <a:pathLst>
                <a:path w="271" h="263">
                  <a:moveTo>
                    <a:pt x="92" y="58"/>
                  </a:moveTo>
                  <a:cubicBezTo>
                    <a:pt x="93" y="63"/>
                    <a:pt x="98" y="68"/>
                    <a:pt x="98" y="71"/>
                  </a:cubicBezTo>
                  <a:cubicBezTo>
                    <a:pt x="98" y="73"/>
                    <a:pt x="99" y="76"/>
                    <a:pt x="95" y="76"/>
                  </a:cubicBezTo>
                  <a:cubicBezTo>
                    <a:pt x="90" y="76"/>
                    <a:pt x="82" y="73"/>
                    <a:pt x="80" y="75"/>
                  </a:cubicBezTo>
                  <a:cubicBezTo>
                    <a:pt x="77" y="77"/>
                    <a:pt x="74" y="82"/>
                    <a:pt x="71" y="82"/>
                  </a:cubicBezTo>
                  <a:cubicBezTo>
                    <a:pt x="68" y="82"/>
                    <a:pt x="64" y="85"/>
                    <a:pt x="64" y="87"/>
                  </a:cubicBezTo>
                  <a:cubicBezTo>
                    <a:pt x="64" y="89"/>
                    <a:pt x="63" y="96"/>
                    <a:pt x="60" y="96"/>
                  </a:cubicBezTo>
                  <a:cubicBezTo>
                    <a:pt x="57" y="96"/>
                    <a:pt x="49" y="98"/>
                    <a:pt x="47" y="99"/>
                  </a:cubicBezTo>
                  <a:cubicBezTo>
                    <a:pt x="46" y="101"/>
                    <a:pt x="45" y="106"/>
                    <a:pt x="41" y="108"/>
                  </a:cubicBezTo>
                  <a:cubicBezTo>
                    <a:pt x="37" y="110"/>
                    <a:pt x="28" y="111"/>
                    <a:pt x="26" y="112"/>
                  </a:cubicBezTo>
                  <a:cubicBezTo>
                    <a:pt x="25" y="114"/>
                    <a:pt x="22" y="111"/>
                    <a:pt x="21" y="112"/>
                  </a:cubicBezTo>
                  <a:cubicBezTo>
                    <a:pt x="19" y="114"/>
                    <a:pt x="0" y="124"/>
                    <a:pt x="0" y="126"/>
                  </a:cubicBezTo>
                  <a:cubicBezTo>
                    <a:pt x="0" y="128"/>
                    <a:pt x="0" y="137"/>
                    <a:pt x="0" y="146"/>
                  </a:cubicBezTo>
                  <a:cubicBezTo>
                    <a:pt x="127" y="230"/>
                    <a:pt x="127" y="230"/>
                    <a:pt x="127" y="230"/>
                  </a:cubicBezTo>
                  <a:cubicBezTo>
                    <a:pt x="127" y="230"/>
                    <a:pt x="131" y="237"/>
                    <a:pt x="134" y="240"/>
                  </a:cubicBezTo>
                  <a:cubicBezTo>
                    <a:pt x="137" y="243"/>
                    <a:pt x="138" y="243"/>
                    <a:pt x="144" y="244"/>
                  </a:cubicBezTo>
                  <a:cubicBezTo>
                    <a:pt x="150" y="245"/>
                    <a:pt x="157" y="245"/>
                    <a:pt x="157" y="250"/>
                  </a:cubicBezTo>
                  <a:cubicBezTo>
                    <a:pt x="157" y="254"/>
                    <a:pt x="154" y="263"/>
                    <a:pt x="163" y="260"/>
                  </a:cubicBezTo>
                  <a:cubicBezTo>
                    <a:pt x="172" y="256"/>
                    <a:pt x="181" y="256"/>
                    <a:pt x="185" y="255"/>
                  </a:cubicBezTo>
                  <a:cubicBezTo>
                    <a:pt x="190" y="254"/>
                    <a:pt x="196" y="246"/>
                    <a:pt x="202" y="242"/>
                  </a:cubicBezTo>
                  <a:cubicBezTo>
                    <a:pt x="208" y="238"/>
                    <a:pt x="268" y="201"/>
                    <a:pt x="271" y="199"/>
                  </a:cubicBezTo>
                  <a:cubicBezTo>
                    <a:pt x="269" y="194"/>
                    <a:pt x="265" y="188"/>
                    <a:pt x="264" y="186"/>
                  </a:cubicBezTo>
                  <a:cubicBezTo>
                    <a:pt x="261" y="184"/>
                    <a:pt x="246" y="184"/>
                    <a:pt x="246" y="181"/>
                  </a:cubicBezTo>
                  <a:cubicBezTo>
                    <a:pt x="246" y="178"/>
                    <a:pt x="247" y="172"/>
                    <a:pt x="243" y="169"/>
                  </a:cubicBezTo>
                  <a:cubicBezTo>
                    <a:pt x="240" y="165"/>
                    <a:pt x="237" y="162"/>
                    <a:pt x="238" y="160"/>
                  </a:cubicBezTo>
                  <a:cubicBezTo>
                    <a:pt x="240" y="159"/>
                    <a:pt x="245" y="156"/>
                    <a:pt x="245" y="153"/>
                  </a:cubicBezTo>
                  <a:cubicBezTo>
                    <a:pt x="245" y="150"/>
                    <a:pt x="243" y="150"/>
                    <a:pt x="243" y="146"/>
                  </a:cubicBezTo>
                  <a:cubicBezTo>
                    <a:pt x="244" y="143"/>
                    <a:pt x="245" y="140"/>
                    <a:pt x="245" y="137"/>
                  </a:cubicBezTo>
                  <a:cubicBezTo>
                    <a:pt x="245" y="135"/>
                    <a:pt x="243" y="132"/>
                    <a:pt x="243" y="131"/>
                  </a:cubicBezTo>
                  <a:cubicBezTo>
                    <a:pt x="243" y="130"/>
                    <a:pt x="245" y="117"/>
                    <a:pt x="243" y="114"/>
                  </a:cubicBezTo>
                  <a:cubicBezTo>
                    <a:pt x="241" y="111"/>
                    <a:pt x="237" y="109"/>
                    <a:pt x="238" y="106"/>
                  </a:cubicBezTo>
                  <a:cubicBezTo>
                    <a:pt x="239" y="103"/>
                    <a:pt x="238" y="93"/>
                    <a:pt x="236" y="88"/>
                  </a:cubicBezTo>
                  <a:cubicBezTo>
                    <a:pt x="235" y="82"/>
                    <a:pt x="233" y="76"/>
                    <a:pt x="232" y="75"/>
                  </a:cubicBezTo>
                  <a:cubicBezTo>
                    <a:pt x="230" y="74"/>
                    <a:pt x="224" y="69"/>
                    <a:pt x="224" y="67"/>
                  </a:cubicBezTo>
                  <a:cubicBezTo>
                    <a:pt x="223" y="65"/>
                    <a:pt x="220" y="62"/>
                    <a:pt x="218" y="60"/>
                  </a:cubicBezTo>
                  <a:cubicBezTo>
                    <a:pt x="216" y="58"/>
                    <a:pt x="211" y="49"/>
                    <a:pt x="212" y="48"/>
                  </a:cubicBezTo>
                  <a:cubicBezTo>
                    <a:pt x="214" y="46"/>
                    <a:pt x="221" y="41"/>
                    <a:pt x="222" y="35"/>
                  </a:cubicBezTo>
                  <a:cubicBezTo>
                    <a:pt x="222" y="30"/>
                    <a:pt x="222" y="20"/>
                    <a:pt x="222" y="17"/>
                  </a:cubicBezTo>
                  <a:cubicBezTo>
                    <a:pt x="222" y="15"/>
                    <a:pt x="224" y="9"/>
                    <a:pt x="226" y="5"/>
                  </a:cubicBezTo>
                  <a:cubicBezTo>
                    <a:pt x="223" y="6"/>
                    <a:pt x="222" y="4"/>
                    <a:pt x="221" y="4"/>
                  </a:cubicBezTo>
                  <a:cubicBezTo>
                    <a:pt x="220" y="4"/>
                    <a:pt x="219" y="5"/>
                    <a:pt x="217" y="5"/>
                  </a:cubicBezTo>
                  <a:cubicBezTo>
                    <a:pt x="215" y="4"/>
                    <a:pt x="214" y="0"/>
                    <a:pt x="212" y="1"/>
                  </a:cubicBezTo>
                  <a:cubicBezTo>
                    <a:pt x="210" y="1"/>
                    <a:pt x="210" y="4"/>
                    <a:pt x="206" y="4"/>
                  </a:cubicBezTo>
                  <a:cubicBezTo>
                    <a:pt x="201" y="3"/>
                    <a:pt x="201" y="0"/>
                    <a:pt x="199" y="1"/>
                  </a:cubicBezTo>
                  <a:cubicBezTo>
                    <a:pt x="197" y="2"/>
                    <a:pt x="194" y="6"/>
                    <a:pt x="191" y="6"/>
                  </a:cubicBezTo>
                  <a:cubicBezTo>
                    <a:pt x="189" y="6"/>
                    <a:pt x="186" y="8"/>
                    <a:pt x="184" y="8"/>
                  </a:cubicBezTo>
                  <a:cubicBezTo>
                    <a:pt x="181" y="8"/>
                    <a:pt x="181" y="5"/>
                    <a:pt x="178" y="4"/>
                  </a:cubicBezTo>
                  <a:cubicBezTo>
                    <a:pt x="175" y="4"/>
                    <a:pt x="164" y="4"/>
                    <a:pt x="161" y="5"/>
                  </a:cubicBezTo>
                  <a:cubicBezTo>
                    <a:pt x="157" y="6"/>
                    <a:pt x="133" y="10"/>
                    <a:pt x="128" y="12"/>
                  </a:cubicBezTo>
                  <a:cubicBezTo>
                    <a:pt x="124" y="13"/>
                    <a:pt x="117" y="16"/>
                    <a:pt x="116" y="17"/>
                  </a:cubicBezTo>
                  <a:cubicBezTo>
                    <a:pt x="114" y="19"/>
                    <a:pt x="113" y="20"/>
                    <a:pt x="110" y="20"/>
                  </a:cubicBezTo>
                  <a:cubicBezTo>
                    <a:pt x="108" y="20"/>
                    <a:pt x="100" y="23"/>
                    <a:pt x="99" y="24"/>
                  </a:cubicBezTo>
                  <a:cubicBezTo>
                    <a:pt x="98" y="25"/>
                    <a:pt x="94" y="33"/>
                    <a:pt x="89" y="32"/>
                  </a:cubicBezTo>
                  <a:cubicBezTo>
                    <a:pt x="88" y="32"/>
                    <a:pt x="88" y="32"/>
                    <a:pt x="87" y="32"/>
                  </a:cubicBezTo>
                  <a:cubicBezTo>
                    <a:pt x="89" y="34"/>
                    <a:pt x="89" y="37"/>
                    <a:pt x="90" y="40"/>
                  </a:cubicBezTo>
                  <a:cubicBezTo>
                    <a:pt x="92" y="45"/>
                    <a:pt x="91" y="53"/>
                    <a:pt x="92" y="5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11" name="Freeform 874"/>
            <p:cNvSpPr>
              <a:spLocks/>
            </p:cNvSpPr>
            <p:nvPr/>
          </p:nvSpPr>
          <p:spPr bwMode="auto">
            <a:xfrm>
              <a:off x="7894638" y="6253019"/>
              <a:ext cx="185737" cy="187325"/>
            </a:xfrm>
            <a:custGeom>
              <a:avLst/>
              <a:gdLst/>
              <a:ahLst/>
              <a:cxnLst>
                <a:cxn ang="0">
                  <a:pos x="45" y="96"/>
                </a:cxn>
                <a:cxn ang="0">
                  <a:pos x="36" y="90"/>
                </a:cxn>
                <a:cxn ang="0">
                  <a:pos x="52" y="83"/>
                </a:cxn>
                <a:cxn ang="0">
                  <a:pos x="44" y="75"/>
                </a:cxn>
                <a:cxn ang="0">
                  <a:pos x="15" y="81"/>
                </a:cxn>
                <a:cxn ang="0">
                  <a:pos x="5" y="70"/>
                </a:cxn>
                <a:cxn ang="0">
                  <a:pos x="26" y="60"/>
                </a:cxn>
                <a:cxn ang="0">
                  <a:pos x="47" y="53"/>
                </a:cxn>
                <a:cxn ang="0">
                  <a:pos x="55" y="58"/>
                </a:cxn>
                <a:cxn ang="0">
                  <a:pos x="59" y="50"/>
                </a:cxn>
                <a:cxn ang="0">
                  <a:pos x="53" y="39"/>
                </a:cxn>
                <a:cxn ang="0">
                  <a:pos x="57" y="32"/>
                </a:cxn>
                <a:cxn ang="0">
                  <a:pos x="41" y="21"/>
                </a:cxn>
                <a:cxn ang="0">
                  <a:pos x="54" y="2"/>
                </a:cxn>
                <a:cxn ang="0">
                  <a:pos x="75" y="7"/>
                </a:cxn>
                <a:cxn ang="0">
                  <a:pos x="80" y="20"/>
                </a:cxn>
                <a:cxn ang="0">
                  <a:pos x="85" y="33"/>
                </a:cxn>
                <a:cxn ang="0">
                  <a:pos x="92" y="51"/>
                </a:cxn>
                <a:cxn ang="0">
                  <a:pos x="96" y="69"/>
                </a:cxn>
                <a:cxn ang="0">
                  <a:pos x="90" y="82"/>
                </a:cxn>
                <a:cxn ang="0">
                  <a:pos x="45" y="96"/>
                </a:cxn>
              </a:cxnLst>
              <a:rect l="0" t="0" r="r" b="b"/>
              <a:pathLst>
                <a:path w="98" h="98">
                  <a:moveTo>
                    <a:pt x="45" y="96"/>
                  </a:moveTo>
                  <a:cubicBezTo>
                    <a:pt x="38" y="94"/>
                    <a:pt x="28" y="93"/>
                    <a:pt x="36" y="90"/>
                  </a:cubicBezTo>
                  <a:cubicBezTo>
                    <a:pt x="45" y="87"/>
                    <a:pt x="55" y="91"/>
                    <a:pt x="52" y="83"/>
                  </a:cubicBezTo>
                  <a:cubicBezTo>
                    <a:pt x="49" y="75"/>
                    <a:pt x="47" y="73"/>
                    <a:pt x="44" y="75"/>
                  </a:cubicBezTo>
                  <a:cubicBezTo>
                    <a:pt x="41" y="77"/>
                    <a:pt x="23" y="84"/>
                    <a:pt x="15" y="81"/>
                  </a:cubicBezTo>
                  <a:cubicBezTo>
                    <a:pt x="8" y="77"/>
                    <a:pt x="0" y="73"/>
                    <a:pt x="5" y="70"/>
                  </a:cubicBezTo>
                  <a:cubicBezTo>
                    <a:pt x="10" y="66"/>
                    <a:pt x="21" y="64"/>
                    <a:pt x="26" y="60"/>
                  </a:cubicBezTo>
                  <a:cubicBezTo>
                    <a:pt x="30" y="56"/>
                    <a:pt x="43" y="49"/>
                    <a:pt x="47" y="53"/>
                  </a:cubicBezTo>
                  <a:cubicBezTo>
                    <a:pt x="50" y="56"/>
                    <a:pt x="50" y="62"/>
                    <a:pt x="55" y="58"/>
                  </a:cubicBezTo>
                  <a:cubicBezTo>
                    <a:pt x="59" y="55"/>
                    <a:pt x="64" y="58"/>
                    <a:pt x="59" y="50"/>
                  </a:cubicBezTo>
                  <a:cubicBezTo>
                    <a:pt x="55" y="42"/>
                    <a:pt x="50" y="43"/>
                    <a:pt x="53" y="39"/>
                  </a:cubicBezTo>
                  <a:cubicBezTo>
                    <a:pt x="57" y="35"/>
                    <a:pt x="64" y="36"/>
                    <a:pt x="57" y="32"/>
                  </a:cubicBezTo>
                  <a:cubicBezTo>
                    <a:pt x="51" y="27"/>
                    <a:pt x="41" y="26"/>
                    <a:pt x="41" y="21"/>
                  </a:cubicBezTo>
                  <a:cubicBezTo>
                    <a:pt x="41" y="15"/>
                    <a:pt x="45" y="0"/>
                    <a:pt x="54" y="2"/>
                  </a:cubicBezTo>
                  <a:cubicBezTo>
                    <a:pt x="62" y="3"/>
                    <a:pt x="73" y="2"/>
                    <a:pt x="75" y="7"/>
                  </a:cubicBezTo>
                  <a:cubicBezTo>
                    <a:pt x="77" y="13"/>
                    <a:pt x="83" y="15"/>
                    <a:pt x="80" y="20"/>
                  </a:cubicBezTo>
                  <a:cubicBezTo>
                    <a:pt x="77" y="24"/>
                    <a:pt x="77" y="29"/>
                    <a:pt x="85" y="33"/>
                  </a:cubicBezTo>
                  <a:cubicBezTo>
                    <a:pt x="93" y="37"/>
                    <a:pt x="95" y="45"/>
                    <a:pt x="92" y="51"/>
                  </a:cubicBezTo>
                  <a:cubicBezTo>
                    <a:pt x="90" y="58"/>
                    <a:pt x="94" y="63"/>
                    <a:pt x="96" y="69"/>
                  </a:cubicBezTo>
                  <a:cubicBezTo>
                    <a:pt x="98" y="75"/>
                    <a:pt x="98" y="76"/>
                    <a:pt x="90" y="82"/>
                  </a:cubicBezTo>
                  <a:cubicBezTo>
                    <a:pt x="81" y="88"/>
                    <a:pt x="56" y="98"/>
                    <a:pt x="45" y="9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14" name="Freeform 877"/>
            <p:cNvSpPr>
              <a:spLocks/>
            </p:cNvSpPr>
            <p:nvPr/>
          </p:nvSpPr>
          <p:spPr bwMode="auto">
            <a:xfrm>
              <a:off x="8045450" y="6164119"/>
              <a:ext cx="47625" cy="52387"/>
            </a:xfrm>
            <a:custGeom>
              <a:avLst/>
              <a:gdLst/>
              <a:ahLst/>
              <a:cxnLst>
                <a:cxn ang="0">
                  <a:pos x="4" y="19"/>
                </a:cxn>
                <a:cxn ang="0">
                  <a:pos x="21" y="1"/>
                </a:cxn>
                <a:cxn ang="0">
                  <a:pos x="4" y="19"/>
                </a:cxn>
              </a:cxnLst>
              <a:rect l="0" t="0" r="r" b="b"/>
              <a:pathLst>
                <a:path w="25" h="27">
                  <a:moveTo>
                    <a:pt x="4" y="19"/>
                  </a:moveTo>
                  <a:cubicBezTo>
                    <a:pt x="0" y="17"/>
                    <a:pt x="16" y="0"/>
                    <a:pt x="21" y="1"/>
                  </a:cubicBezTo>
                  <a:cubicBezTo>
                    <a:pt x="25" y="1"/>
                    <a:pt x="13" y="27"/>
                    <a:pt x="4" y="1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15" name="Freeform 878"/>
            <p:cNvSpPr>
              <a:spLocks/>
            </p:cNvSpPr>
            <p:nvPr/>
          </p:nvSpPr>
          <p:spPr bwMode="auto">
            <a:xfrm>
              <a:off x="8304213" y="6018069"/>
              <a:ext cx="90487" cy="76200"/>
            </a:xfrm>
            <a:custGeom>
              <a:avLst/>
              <a:gdLst/>
              <a:ahLst/>
              <a:cxnLst>
                <a:cxn ang="0">
                  <a:pos x="9" y="32"/>
                </a:cxn>
                <a:cxn ang="0">
                  <a:pos x="8" y="13"/>
                </a:cxn>
                <a:cxn ang="0">
                  <a:pos x="23" y="13"/>
                </a:cxn>
                <a:cxn ang="0">
                  <a:pos x="41" y="3"/>
                </a:cxn>
                <a:cxn ang="0">
                  <a:pos x="41" y="13"/>
                </a:cxn>
                <a:cxn ang="0">
                  <a:pos x="25" y="16"/>
                </a:cxn>
                <a:cxn ang="0">
                  <a:pos x="21" y="29"/>
                </a:cxn>
                <a:cxn ang="0">
                  <a:pos x="9" y="32"/>
                </a:cxn>
              </a:cxnLst>
              <a:rect l="0" t="0" r="r" b="b"/>
              <a:pathLst>
                <a:path w="47" h="40">
                  <a:moveTo>
                    <a:pt x="9" y="32"/>
                  </a:moveTo>
                  <a:cubicBezTo>
                    <a:pt x="4" y="27"/>
                    <a:pt x="0" y="18"/>
                    <a:pt x="8" y="13"/>
                  </a:cubicBezTo>
                  <a:cubicBezTo>
                    <a:pt x="16" y="9"/>
                    <a:pt x="14" y="20"/>
                    <a:pt x="23" y="13"/>
                  </a:cubicBezTo>
                  <a:cubicBezTo>
                    <a:pt x="31" y="7"/>
                    <a:pt x="36" y="0"/>
                    <a:pt x="41" y="3"/>
                  </a:cubicBezTo>
                  <a:cubicBezTo>
                    <a:pt x="45" y="6"/>
                    <a:pt x="47" y="13"/>
                    <a:pt x="41" y="13"/>
                  </a:cubicBezTo>
                  <a:cubicBezTo>
                    <a:pt x="34" y="13"/>
                    <a:pt x="25" y="12"/>
                    <a:pt x="25" y="16"/>
                  </a:cubicBezTo>
                  <a:cubicBezTo>
                    <a:pt x="25" y="20"/>
                    <a:pt x="28" y="28"/>
                    <a:pt x="21" y="29"/>
                  </a:cubicBezTo>
                  <a:cubicBezTo>
                    <a:pt x="14" y="30"/>
                    <a:pt x="19" y="40"/>
                    <a:pt x="9" y="3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16" name="Freeform 879"/>
            <p:cNvSpPr>
              <a:spLocks/>
            </p:cNvSpPr>
            <p:nvPr/>
          </p:nvSpPr>
          <p:spPr bwMode="auto">
            <a:xfrm>
              <a:off x="7294563" y="6380019"/>
              <a:ext cx="123825" cy="42862"/>
            </a:xfrm>
            <a:custGeom>
              <a:avLst/>
              <a:gdLst/>
              <a:ahLst/>
              <a:cxnLst>
                <a:cxn ang="0">
                  <a:pos x="42" y="21"/>
                </a:cxn>
                <a:cxn ang="0">
                  <a:pos x="19" y="21"/>
                </a:cxn>
                <a:cxn ang="0">
                  <a:pos x="5" y="6"/>
                </a:cxn>
                <a:cxn ang="0">
                  <a:pos x="24" y="16"/>
                </a:cxn>
                <a:cxn ang="0">
                  <a:pos x="37" y="5"/>
                </a:cxn>
                <a:cxn ang="0">
                  <a:pos x="42" y="21"/>
                </a:cxn>
              </a:cxnLst>
              <a:rect l="0" t="0" r="r" b="b"/>
              <a:pathLst>
                <a:path w="65" h="22">
                  <a:moveTo>
                    <a:pt x="42" y="21"/>
                  </a:moveTo>
                  <a:cubicBezTo>
                    <a:pt x="35" y="21"/>
                    <a:pt x="24" y="22"/>
                    <a:pt x="19" y="21"/>
                  </a:cubicBezTo>
                  <a:cubicBezTo>
                    <a:pt x="14" y="20"/>
                    <a:pt x="0" y="13"/>
                    <a:pt x="5" y="6"/>
                  </a:cubicBezTo>
                  <a:cubicBezTo>
                    <a:pt x="10" y="0"/>
                    <a:pt x="18" y="20"/>
                    <a:pt x="24" y="16"/>
                  </a:cubicBezTo>
                  <a:cubicBezTo>
                    <a:pt x="31" y="12"/>
                    <a:pt x="27" y="1"/>
                    <a:pt x="37" y="5"/>
                  </a:cubicBezTo>
                  <a:cubicBezTo>
                    <a:pt x="46" y="8"/>
                    <a:pt x="65" y="21"/>
                    <a:pt x="42" y="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0" name="Freeform 884"/>
            <p:cNvSpPr>
              <a:spLocks/>
            </p:cNvSpPr>
            <p:nvPr/>
          </p:nvSpPr>
          <p:spPr bwMode="auto">
            <a:xfrm>
              <a:off x="4156075" y="6094269"/>
              <a:ext cx="34925" cy="47625"/>
            </a:xfrm>
            <a:custGeom>
              <a:avLst/>
              <a:gdLst/>
              <a:ahLst/>
              <a:cxnLst>
                <a:cxn ang="0">
                  <a:pos x="13" y="18"/>
                </a:cxn>
                <a:cxn ang="0">
                  <a:pos x="7" y="2"/>
                </a:cxn>
                <a:cxn ang="0">
                  <a:pos x="13" y="18"/>
                </a:cxn>
              </a:cxnLst>
              <a:rect l="0" t="0" r="r" b="b"/>
              <a:pathLst>
                <a:path w="18" h="25">
                  <a:moveTo>
                    <a:pt x="13" y="18"/>
                  </a:moveTo>
                  <a:cubicBezTo>
                    <a:pt x="4" y="25"/>
                    <a:pt x="0" y="4"/>
                    <a:pt x="7" y="2"/>
                  </a:cubicBezTo>
                  <a:cubicBezTo>
                    <a:pt x="14" y="0"/>
                    <a:pt x="18" y="15"/>
                    <a:pt x="13" y="1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2" name="Freeform 889"/>
            <p:cNvSpPr>
              <a:spLocks/>
            </p:cNvSpPr>
            <p:nvPr/>
          </p:nvSpPr>
          <p:spPr bwMode="auto">
            <a:xfrm>
              <a:off x="8428038" y="2591395"/>
              <a:ext cx="84137" cy="47625"/>
            </a:xfrm>
            <a:custGeom>
              <a:avLst/>
              <a:gdLst/>
              <a:ahLst/>
              <a:cxnLst>
                <a:cxn ang="0">
                  <a:pos x="43" y="15"/>
                </a:cxn>
                <a:cxn ang="0">
                  <a:pos x="35" y="10"/>
                </a:cxn>
                <a:cxn ang="0">
                  <a:pos x="21" y="2"/>
                </a:cxn>
                <a:cxn ang="0">
                  <a:pos x="4" y="4"/>
                </a:cxn>
                <a:cxn ang="0">
                  <a:pos x="9" y="8"/>
                </a:cxn>
                <a:cxn ang="0">
                  <a:pos x="5" y="13"/>
                </a:cxn>
                <a:cxn ang="0">
                  <a:pos x="6" y="17"/>
                </a:cxn>
                <a:cxn ang="0">
                  <a:pos x="17" y="18"/>
                </a:cxn>
                <a:cxn ang="0">
                  <a:pos x="16" y="23"/>
                </a:cxn>
                <a:cxn ang="0">
                  <a:pos x="31" y="22"/>
                </a:cxn>
                <a:cxn ang="0">
                  <a:pos x="43" y="15"/>
                </a:cxn>
              </a:cxnLst>
              <a:rect l="0" t="0" r="r" b="b"/>
              <a:pathLst>
                <a:path w="44" h="25">
                  <a:moveTo>
                    <a:pt x="43" y="15"/>
                  </a:moveTo>
                  <a:cubicBezTo>
                    <a:pt x="42" y="11"/>
                    <a:pt x="38" y="14"/>
                    <a:pt x="35" y="10"/>
                  </a:cubicBezTo>
                  <a:cubicBezTo>
                    <a:pt x="31" y="7"/>
                    <a:pt x="26" y="4"/>
                    <a:pt x="21" y="2"/>
                  </a:cubicBezTo>
                  <a:cubicBezTo>
                    <a:pt x="16" y="0"/>
                    <a:pt x="2" y="0"/>
                    <a:pt x="4" y="4"/>
                  </a:cubicBezTo>
                  <a:cubicBezTo>
                    <a:pt x="7" y="7"/>
                    <a:pt x="11" y="8"/>
                    <a:pt x="9" y="8"/>
                  </a:cubicBezTo>
                  <a:cubicBezTo>
                    <a:pt x="8" y="8"/>
                    <a:pt x="4" y="12"/>
                    <a:pt x="5" y="13"/>
                  </a:cubicBezTo>
                  <a:cubicBezTo>
                    <a:pt x="6" y="14"/>
                    <a:pt x="0" y="16"/>
                    <a:pt x="6" y="17"/>
                  </a:cubicBezTo>
                  <a:cubicBezTo>
                    <a:pt x="12" y="17"/>
                    <a:pt x="16" y="16"/>
                    <a:pt x="17" y="18"/>
                  </a:cubicBezTo>
                  <a:cubicBezTo>
                    <a:pt x="19" y="20"/>
                    <a:pt x="13" y="22"/>
                    <a:pt x="16" y="23"/>
                  </a:cubicBezTo>
                  <a:cubicBezTo>
                    <a:pt x="19" y="23"/>
                    <a:pt x="25" y="25"/>
                    <a:pt x="31" y="22"/>
                  </a:cubicBezTo>
                  <a:cubicBezTo>
                    <a:pt x="37" y="19"/>
                    <a:pt x="44" y="18"/>
                    <a:pt x="43" y="1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3" name="Freeform 890"/>
            <p:cNvSpPr>
              <a:spLocks/>
            </p:cNvSpPr>
            <p:nvPr/>
          </p:nvSpPr>
          <p:spPr bwMode="auto">
            <a:xfrm>
              <a:off x="8458200" y="2548533"/>
              <a:ext cx="17463" cy="7937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4" y="0"/>
                </a:cxn>
                <a:cxn ang="0">
                  <a:pos x="4" y="4"/>
                </a:cxn>
              </a:cxnLst>
              <a:rect l="0" t="0" r="r" b="b"/>
              <a:pathLst>
                <a:path w="9" h="4">
                  <a:moveTo>
                    <a:pt x="4" y="4"/>
                  </a:moveTo>
                  <a:cubicBezTo>
                    <a:pt x="0" y="4"/>
                    <a:pt x="1" y="0"/>
                    <a:pt x="4" y="0"/>
                  </a:cubicBezTo>
                  <a:cubicBezTo>
                    <a:pt x="7" y="0"/>
                    <a:pt x="9" y="4"/>
                    <a:pt x="4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4" name="Freeform 891"/>
            <p:cNvSpPr>
              <a:spLocks/>
            </p:cNvSpPr>
            <p:nvPr/>
          </p:nvSpPr>
          <p:spPr bwMode="auto">
            <a:xfrm>
              <a:off x="8472488" y="1959570"/>
              <a:ext cx="58737" cy="26988"/>
            </a:xfrm>
            <a:custGeom>
              <a:avLst/>
              <a:gdLst/>
              <a:ahLst/>
              <a:cxnLst>
                <a:cxn ang="0">
                  <a:pos x="24" y="8"/>
                </a:cxn>
                <a:cxn ang="0">
                  <a:pos x="24" y="13"/>
                </a:cxn>
                <a:cxn ang="0">
                  <a:pos x="6" y="7"/>
                </a:cxn>
                <a:cxn ang="0">
                  <a:pos x="6" y="2"/>
                </a:cxn>
                <a:cxn ang="0">
                  <a:pos x="24" y="8"/>
                </a:cxn>
              </a:cxnLst>
              <a:rect l="0" t="0" r="r" b="b"/>
              <a:pathLst>
                <a:path w="31" h="14">
                  <a:moveTo>
                    <a:pt x="24" y="8"/>
                  </a:moveTo>
                  <a:cubicBezTo>
                    <a:pt x="29" y="10"/>
                    <a:pt x="31" y="14"/>
                    <a:pt x="24" y="13"/>
                  </a:cubicBezTo>
                  <a:cubicBezTo>
                    <a:pt x="20" y="12"/>
                    <a:pt x="9" y="9"/>
                    <a:pt x="6" y="7"/>
                  </a:cubicBezTo>
                  <a:cubicBezTo>
                    <a:pt x="3" y="5"/>
                    <a:pt x="0" y="0"/>
                    <a:pt x="6" y="2"/>
                  </a:cubicBezTo>
                  <a:cubicBezTo>
                    <a:pt x="9" y="3"/>
                    <a:pt x="18" y="5"/>
                    <a:pt x="24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5" name="Freeform 892"/>
            <p:cNvSpPr>
              <a:spLocks/>
            </p:cNvSpPr>
            <p:nvPr/>
          </p:nvSpPr>
          <p:spPr bwMode="auto">
            <a:xfrm>
              <a:off x="8596313" y="1926233"/>
              <a:ext cx="22225" cy="7937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5" y="0"/>
                </a:cxn>
                <a:cxn ang="0">
                  <a:pos x="8" y="4"/>
                </a:cxn>
              </a:cxnLst>
              <a:rect l="0" t="0" r="r" b="b"/>
              <a:pathLst>
                <a:path w="12" h="4">
                  <a:moveTo>
                    <a:pt x="8" y="4"/>
                  </a:moveTo>
                  <a:cubicBezTo>
                    <a:pt x="3" y="4"/>
                    <a:pt x="0" y="0"/>
                    <a:pt x="5" y="0"/>
                  </a:cubicBezTo>
                  <a:cubicBezTo>
                    <a:pt x="10" y="0"/>
                    <a:pt x="12" y="4"/>
                    <a:pt x="8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6" name="Freeform 893"/>
            <p:cNvSpPr>
              <a:spLocks/>
            </p:cNvSpPr>
            <p:nvPr/>
          </p:nvSpPr>
          <p:spPr bwMode="auto">
            <a:xfrm>
              <a:off x="8640763" y="1915120"/>
              <a:ext cx="41275" cy="17463"/>
            </a:xfrm>
            <a:custGeom>
              <a:avLst/>
              <a:gdLst/>
              <a:ahLst/>
              <a:cxnLst>
                <a:cxn ang="0">
                  <a:pos x="22" y="6"/>
                </a:cxn>
                <a:cxn ang="0">
                  <a:pos x="6" y="6"/>
                </a:cxn>
                <a:cxn ang="0">
                  <a:pos x="4" y="2"/>
                </a:cxn>
                <a:cxn ang="0">
                  <a:pos x="22" y="6"/>
                </a:cxn>
              </a:cxnLst>
              <a:rect l="0" t="0" r="r" b="b"/>
              <a:pathLst>
                <a:path w="22" h="9">
                  <a:moveTo>
                    <a:pt x="22" y="6"/>
                  </a:moveTo>
                  <a:cubicBezTo>
                    <a:pt x="22" y="9"/>
                    <a:pt x="9" y="8"/>
                    <a:pt x="6" y="6"/>
                  </a:cubicBezTo>
                  <a:cubicBezTo>
                    <a:pt x="3" y="5"/>
                    <a:pt x="0" y="4"/>
                    <a:pt x="4" y="2"/>
                  </a:cubicBezTo>
                  <a:cubicBezTo>
                    <a:pt x="7" y="0"/>
                    <a:pt x="22" y="2"/>
                    <a:pt x="22" y="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7" name="Freeform 894"/>
            <p:cNvSpPr>
              <a:spLocks/>
            </p:cNvSpPr>
            <p:nvPr/>
          </p:nvSpPr>
          <p:spPr bwMode="auto">
            <a:xfrm>
              <a:off x="8794750" y="1900833"/>
              <a:ext cx="53975" cy="20637"/>
            </a:xfrm>
            <a:custGeom>
              <a:avLst/>
              <a:gdLst/>
              <a:ahLst/>
              <a:cxnLst>
                <a:cxn ang="0">
                  <a:pos x="14" y="9"/>
                </a:cxn>
                <a:cxn ang="0">
                  <a:pos x="4" y="6"/>
                </a:cxn>
                <a:cxn ang="0">
                  <a:pos x="14" y="6"/>
                </a:cxn>
                <a:cxn ang="0">
                  <a:pos x="2" y="1"/>
                </a:cxn>
                <a:cxn ang="0">
                  <a:pos x="16" y="3"/>
                </a:cxn>
                <a:cxn ang="0">
                  <a:pos x="24" y="6"/>
                </a:cxn>
                <a:cxn ang="0">
                  <a:pos x="17" y="7"/>
                </a:cxn>
                <a:cxn ang="0">
                  <a:pos x="14" y="9"/>
                </a:cxn>
              </a:cxnLst>
              <a:rect l="0" t="0" r="r" b="b"/>
              <a:pathLst>
                <a:path w="28" h="11">
                  <a:moveTo>
                    <a:pt x="14" y="9"/>
                  </a:moveTo>
                  <a:cubicBezTo>
                    <a:pt x="10" y="8"/>
                    <a:pt x="3" y="7"/>
                    <a:pt x="4" y="6"/>
                  </a:cubicBezTo>
                  <a:cubicBezTo>
                    <a:pt x="5" y="5"/>
                    <a:pt x="18" y="7"/>
                    <a:pt x="14" y="6"/>
                  </a:cubicBezTo>
                  <a:cubicBezTo>
                    <a:pt x="9" y="4"/>
                    <a:pt x="0" y="1"/>
                    <a:pt x="2" y="1"/>
                  </a:cubicBezTo>
                  <a:cubicBezTo>
                    <a:pt x="4" y="0"/>
                    <a:pt x="12" y="3"/>
                    <a:pt x="16" y="3"/>
                  </a:cubicBezTo>
                  <a:cubicBezTo>
                    <a:pt x="21" y="3"/>
                    <a:pt x="28" y="5"/>
                    <a:pt x="24" y="6"/>
                  </a:cubicBezTo>
                  <a:cubicBezTo>
                    <a:pt x="21" y="7"/>
                    <a:pt x="15" y="6"/>
                    <a:pt x="17" y="7"/>
                  </a:cubicBezTo>
                  <a:cubicBezTo>
                    <a:pt x="18" y="8"/>
                    <a:pt x="19" y="11"/>
                    <a:pt x="14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8" name="Freeform 895"/>
            <p:cNvSpPr>
              <a:spLocks/>
            </p:cNvSpPr>
            <p:nvPr/>
          </p:nvSpPr>
          <p:spPr bwMode="auto">
            <a:xfrm>
              <a:off x="323850" y="1973858"/>
              <a:ext cx="26988" cy="19050"/>
            </a:xfrm>
            <a:custGeom>
              <a:avLst/>
              <a:gdLst/>
              <a:ahLst/>
              <a:cxnLst>
                <a:cxn ang="0">
                  <a:pos x="12" y="8"/>
                </a:cxn>
                <a:cxn ang="0">
                  <a:pos x="3" y="1"/>
                </a:cxn>
                <a:cxn ang="0">
                  <a:pos x="12" y="8"/>
                </a:cxn>
              </a:cxnLst>
              <a:rect l="0" t="0" r="r" b="b"/>
              <a:pathLst>
                <a:path w="14" h="10">
                  <a:moveTo>
                    <a:pt x="12" y="8"/>
                  </a:moveTo>
                  <a:cubicBezTo>
                    <a:pt x="9" y="10"/>
                    <a:pt x="0" y="2"/>
                    <a:pt x="3" y="1"/>
                  </a:cubicBezTo>
                  <a:cubicBezTo>
                    <a:pt x="6" y="0"/>
                    <a:pt x="14" y="6"/>
                    <a:pt x="12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9" name="Freeform 896"/>
            <p:cNvSpPr>
              <a:spLocks/>
            </p:cNvSpPr>
            <p:nvPr/>
          </p:nvSpPr>
          <p:spPr bwMode="auto">
            <a:xfrm>
              <a:off x="366713" y="1996083"/>
              <a:ext cx="25400" cy="6350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4" y="0"/>
                </a:cxn>
                <a:cxn ang="0">
                  <a:pos x="10" y="3"/>
                </a:cxn>
              </a:cxnLst>
              <a:rect l="0" t="0" r="r" b="b"/>
              <a:pathLst>
                <a:path w="13" h="4">
                  <a:moveTo>
                    <a:pt x="10" y="3"/>
                  </a:moveTo>
                  <a:cubicBezTo>
                    <a:pt x="5" y="4"/>
                    <a:pt x="0" y="0"/>
                    <a:pt x="4" y="0"/>
                  </a:cubicBezTo>
                  <a:cubicBezTo>
                    <a:pt x="8" y="0"/>
                    <a:pt x="13" y="3"/>
                    <a:pt x="10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0" name="Freeform 897"/>
            <p:cNvSpPr>
              <a:spLocks/>
            </p:cNvSpPr>
            <p:nvPr/>
          </p:nvSpPr>
          <p:spPr bwMode="auto">
            <a:xfrm>
              <a:off x="365125" y="2283420"/>
              <a:ext cx="19050" cy="3651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9" y="19"/>
                </a:cxn>
                <a:cxn ang="0">
                  <a:pos x="5" y="0"/>
                </a:cxn>
              </a:cxnLst>
              <a:rect l="0" t="0" r="r" b="b"/>
              <a:pathLst>
                <a:path w="10" h="19">
                  <a:moveTo>
                    <a:pt x="5" y="0"/>
                  </a:moveTo>
                  <a:cubicBezTo>
                    <a:pt x="0" y="0"/>
                    <a:pt x="8" y="19"/>
                    <a:pt x="9" y="19"/>
                  </a:cubicBezTo>
                  <a:cubicBezTo>
                    <a:pt x="10" y="18"/>
                    <a:pt x="9" y="0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1" name="Freeform 898"/>
            <p:cNvSpPr>
              <a:spLocks/>
            </p:cNvSpPr>
            <p:nvPr/>
          </p:nvSpPr>
          <p:spPr bwMode="auto">
            <a:xfrm>
              <a:off x="373063" y="2348508"/>
              <a:ext cx="31750" cy="20637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3" y="9"/>
                </a:cxn>
                <a:cxn ang="0">
                  <a:pos x="15" y="9"/>
                </a:cxn>
                <a:cxn ang="0">
                  <a:pos x="3" y="1"/>
                </a:cxn>
              </a:cxnLst>
              <a:rect l="0" t="0" r="r" b="b"/>
              <a:pathLst>
                <a:path w="17" h="11">
                  <a:moveTo>
                    <a:pt x="3" y="1"/>
                  </a:moveTo>
                  <a:cubicBezTo>
                    <a:pt x="2" y="2"/>
                    <a:pt x="0" y="9"/>
                    <a:pt x="3" y="9"/>
                  </a:cubicBezTo>
                  <a:cubicBezTo>
                    <a:pt x="5" y="10"/>
                    <a:pt x="17" y="11"/>
                    <a:pt x="15" y="9"/>
                  </a:cubicBezTo>
                  <a:cubicBezTo>
                    <a:pt x="14" y="7"/>
                    <a:pt x="4" y="0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2" name="Freeform 899"/>
            <p:cNvSpPr>
              <a:spLocks/>
            </p:cNvSpPr>
            <p:nvPr/>
          </p:nvSpPr>
          <p:spPr bwMode="auto">
            <a:xfrm>
              <a:off x="233363" y="2464395"/>
              <a:ext cx="66675" cy="42863"/>
            </a:xfrm>
            <a:custGeom>
              <a:avLst/>
              <a:gdLst/>
              <a:ahLst/>
              <a:cxnLst>
                <a:cxn ang="0">
                  <a:pos x="1" y="7"/>
                </a:cxn>
                <a:cxn ang="0">
                  <a:pos x="11" y="1"/>
                </a:cxn>
                <a:cxn ang="0">
                  <a:pos x="34" y="4"/>
                </a:cxn>
                <a:cxn ang="0">
                  <a:pos x="27" y="7"/>
                </a:cxn>
                <a:cxn ang="0">
                  <a:pos x="23" y="9"/>
                </a:cxn>
                <a:cxn ang="0">
                  <a:pos x="33" y="14"/>
                </a:cxn>
                <a:cxn ang="0">
                  <a:pos x="26" y="16"/>
                </a:cxn>
                <a:cxn ang="0">
                  <a:pos x="30" y="22"/>
                </a:cxn>
                <a:cxn ang="0">
                  <a:pos x="1" y="7"/>
                </a:cxn>
              </a:cxnLst>
              <a:rect l="0" t="0" r="r" b="b"/>
              <a:pathLst>
                <a:path w="35" h="22">
                  <a:moveTo>
                    <a:pt x="1" y="7"/>
                  </a:moveTo>
                  <a:cubicBezTo>
                    <a:pt x="1" y="4"/>
                    <a:pt x="5" y="1"/>
                    <a:pt x="11" y="1"/>
                  </a:cubicBezTo>
                  <a:cubicBezTo>
                    <a:pt x="17" y="0"/>
                    <a:pt x="34" y="3"/>
                    <a:pt x="34" y="4"/>
                  </a:cubicBezTo>
                  <a:cubicBezTo>
                    <a:pt x="34" y="6"/>
                    <a:pt x="30" y="8"/>
                    <a:pt x="27" y="7"/>
                  </a:cubicBezTo>
                  <a:cubicBezTo>
                    <a:pt x="24" y="7"/>
                    <a:pt x="19" y="6"/>
                    <a:pt x="23" y="9"/>
                  </a:cubicBezTo>
                  <a:cubicBezTo>
                    <a:pt x="27" y="12"/>
                    <a:pt x="35" y="14"/>
                    <a:pt x="33" y="14"/>
                  </a:cubicBezTo>
                  <a:cubicBezTo>
                    <a:pt x="30" y="14"/>
                    <a:pt x="23" y="14"/>
                    <a:pt x="26" y="16"/>
                  </a:cubicBezTo>
                  <a:cubicBezTo>
                    <a:pt x="29" y="18"/>
                    <a:pt x="32" y="22"/>
                    <a:pt x="30" y="22"/>
                  </a:cubicBezTo>
                  <a:cubicBezTo>
                    <a:pt x="28" y="22"/>
                    <a:pt x="0" y="15"/>
                    <a:pt x="1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3" name="Freeform 900"/>
            <p:cNvSpPr>
              <a:spLocks/>
            </p:cNvSpPr>
            <p:nvPr/>
          </p:nvSpPr>
          <p:spPr bwMode="auto">
            <a:xfrm>
              <a:off x="215900" y="2446933"/>
              <a:ext cx="47625" cy="9525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15" y="0"/>
                </a:cxn>
                <a:cxn ang="0">
                  <a:pos x="2" y="1"/>
                </a:cxn>
                <a:cxn ang="0">
                  <a:pos x="23" y="4"/>
                </a:cxn>
              </a:cxnLst>
              <a:rect l="0" t="0" r="r" b="b"/>
              <a:pathLst>
                <a:path w="25" h="5">
                  <a:moveTo>
                    <a:pt x="23" y="4"/>
                  </a:moveTo>
                  <a:cubicBezTo>
                    <a:pt x="25" y="2"/>
                    <a:pt x="18" y="0"/>
                    <a:pt x="15" y="0"/>
                  </a:cubicBezTo>
                  <a:cubicBezTo>
                    <a:pt x="12" y="0"/>
                    <a:pt x="0" y="1"/>
                    <a:pt x="2" y="1"/>
                  </a:cubicBezTo>
                  <a:cubicBezTo>
                    <a:pt x="3" y="1"/>
                    <a:pt x="21" y="5"/>
                    <a:pt x="23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4" name="Freeform 901"/>
            <p:cNvSpPr>
              <a:spLocks/>
            </p:cNvSpPr>
            <p:nvPr/>
          </p:nvSpPr>
          <p:spPr bwMode="auto">
            <a:xfrm>
              <a:off x="147638" y="2554883"/>
              <a:ext cx="66675" cy="28575"/>
            </a:xfrm>
            <a:custGeom>
              <a:avLst/>
              <a:gdLst/>
              <a:ahLst/>
              <a:cxnLst>
                <a:cxn ang="0">
                  <a:pos x="33" y="10"/>
                </a:cxn>
                <a:cxn ang="0">
                  <a:pos x="30" y="2"/>
                </a:cxn>
                <a:cxn ang="0">
                  <a:pos x="10" y="6"/>
                </a:cxn>
                <a:cxn ang="0">
                  <a:pos x="1" y="13"/>
                </a:cxn>
                <a:cxn ang="0">
                  <a:pos x="33" y="10"/>
                </a:cxn>
              </a:cxnLst>
              <a:rect l="0" t="0" r="r" b="b"/>
              <a:pathLst>
                <a:path w="35" h="15">
                  <a:moveTo>
                    <a:pt x="33" y="10"/>
                  </a:moveTo>
                  <a:cubicBezTo>
                    <a:pt x="35" y="9"/>
                    <a:pt x="35" y="0"/>
                    <a:pt x="30" y="2"/>
                  </a:cubicBezTo>
                  <a:cubicBezTo>
                    <a:pt x="25" y="3"/>
                    <a:pt x="13" y="5"/>
                    <a:pt x="10" y="6"/>
                  </a:cubicBezTo>
                  <a:cubicBezTo>
                    <a:pt x="7" y="7"/>
                    <a:pt x="0" y="13"/>
                    <a:pt x="1" y="13"/>
                  </a:cubicBezTo>
                  <a:cubicBezTo>
                    <a:pt x="2" y="14"/>
                    <a:pt x="25" y="15"/>
                    <a:pt x="33" y="1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5" name="Freeform 902"/>
            <p:cNvSpPr>
              <a:spLocks/>
            </p:cNvSpPr>
            <p:nvPr/>
          </p:nvSpPr>
          <p:spPr bwMode="auto">
            <a:xfrm>
              <a:off x="8528050" y="2605683"/>
              <a:ext cx="12700" cy="20637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3" y="1"/>
                </a:cxn>
                <a:cxn ang="0">
                  <a:pos x="0" y="7"/>
                </a:cxn>
                <a:cxn ang="0">
                  <a:pos x="2" y="10"/>
                </a:cxn>
                <a:cxn ang="0">
                  <a:pos x="6" y="5"/>
                </a:cxn>
              </a:cxnLst>
              <a:rect l="0" t="0" r="r" b="b"/>
              <a:pathLst>
                <a:path w="7" h="11">
                  <a:moveTo>
                    <a:pt x="6" y="5"/>
                  </a:moveTo>
                  <a:cubicBezTo>
                    <a:pt x="5" y="4"/>
                    <a:pt x="4" y="1"/>
                    <a:pt x="3" y="1"/>
                  </a:cubicBezTo>
                  <a:cubicBezTo>
                    <a:pt x="2" y="0"/>
                    <a:pt x="0" y="6"/>
                    <a:pt x="0" y="7"/>
                  </a:cubicBezTo>
                  <a:cubicBezTo>
                    <a:pt x="0" y="8"/>
                    <a:pt x="1" y="11"/>
                    <a:pt x="2" y="10"/>
                  </a:cubicBezTo>
                  <a:cubicBezTo>
                    <a:pt x="3" y="9"/>
                    <a:pt x="7" y="7"/>
                    <a:pt x="6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6" name="Freeform 903"/>
            <p:cNvSpPr>
              <a:spLocks/>
            </p:cNvSpPr>
            <p:nvPr/>
          </p:nvSpPr>
          <p:spPr bwMode="auto">
            <a:xfrm>
              <a:off x="8480425" y="2540595"/>
              <a:ext cx="19050" cy="14288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3" y="1"/>
                </a:cxn>
                <a:cxn ang="0">
                  <a:pos x="1" y="3"/>
                </a:cxn>
                <a:cxn ang="0">
                  <a:pos x="5" y="6"/>
                </a:cxn>
                <a:cxn ang="0">
                  <a:pos x="8" y="4"/>
                </a:cxn>
              </a:cxnLst>
              <a:rect l="0" t="0" r="r" b="b"/>
              <a:pathLst>
                <a:path w="10" h="7">
                  <a:moveTo>
                    <a:pt x="8" y="4"/>
                  </a:moveTo>
                  <a:cubicBezTo>
                    <a:pt x="6" y="4"/>
                    <a:pt x="5" y="0"/>
                    <a:pt x="3" y="1"/>
                  </a:cubicBezTo>
                  <a:cubicBezTo>
                    <a:pt x="1" y="1"/>
                    <a:pt x="0" y="1"/>
                    <a:pt x="1" y="3"/>
                  </a:cubicBezTo>
                  <a:cubicBezTo>
                    <a:pt x="2" y="4"/>
                    <a:pt x="3" y="7"/>
                    <a:pt x="5" y="6"/>
                  </a:cubicBezTo>
                  <a:cubicBezTo>
                    <a:pt x="7" y="5"/>
                    <a:pt x="10" y="5"/>
                    <a:pt x="8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7" name="Freeform 904"/>
            <p:cNvSpPr>
              <a:spLocks/>
            </p:cNvSpPr>
            <p:nvPr/>
          </p:nvSpPr>
          <p:spPr bwMode="auto">
            <a:xfrm>
              <a:off x="393700" y="2216745"/>
              <a:ext cx="12700" cy="11113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2" y="4"/>
                </a:cxn>
                <a:cxn ang="0">
                  <a:pos x="7" y="3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cubicBezTo>
                    <a:pt x="7" y="0"/>
                    <a:pt x="0" y="3"/>
                    <a:pt x="2" y="4"/>
                  </a:cubicBezTo>
                  <a:cubicBezTo>
                    <a:pt x="4" y="6"/>
                    <a:pt x="7" y="4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8" name="Freeform 905"/>
            <p:cNvSpPr>
              <a:spLocks/>
            </p:cNvSpPr>
            <p:nvPr/>
          </p:nvSpPr>
          <p:spPr bwMode="auto">
            <a:xfrm>
              <a:off x="352425" y="2159595"/>
              <a:ext cx="17463" cy="11113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3" y="5"/>
                </a:cxn>
                <a:cxn ang="0">
                  <a:pos x="7" y="2"/>
                </a:cxn>
              </a:cxnLst>
              <a:rect l="0" t="0" r="r" b="b"/>
              <a:pathLst>
                <a:path w="9" h="6">
                  <a:moveTo>
                    <a:pt x="7" y="2"/>
                  </a:moveTo>
                  <a:cubicBezTo>
                    <a:pt x="3" y="0"/>
                    <a:pt x="0" y="4"/>
                    <a:pt x="3" y="5"/>
                  </a:cubicBezTo>
                  <a:cubicBezTo>
                    <a:pt x="5" y="6"/>
                    <a:pt x="9" y="3"/>
                    <a:pt x="7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9" name="Freeform 906"/>
            <p:cNvSpPr>
              <a:spLocks/>
            </p:cNvSpPr>
            <p:nvPr/>
          </p:nvSpPr>
          <p:spPr bwMode="auto">
            <a:xfrm>
              <a:off x="393700" y="2143720"/>
              <a:ext cx="14288" cy="12700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2" y="4"/>
                </a:cxn>
                <a:cxn ang="0">
                  <a:pos x="7" y="1"/>
                </a:cxn>
              </a:cxnLst>
              <a:rect l="0" t="0" r="r" b="b"/>
              <a:pathLst>
                <a:path w="8" h="6">
                  <a:moveTo>
                    <a:pt x="7" y="1"/>
                  </a:moveTo>
                  <a:cubicBezTo>
                    <a:pt x="5" y="0"/>
                    <a:pt x="0" y="2"/>
                    <a:pt x="2" y="4"/>
                  </a:cubicBezTo>
                  <a:cubicBezTo>
                    <a:pt x="5" y="6"/>
                    <a:pt x="8" y="2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0" name="Freeform 907"/>
            <p:cNvSpPr>
              <a:spLocks/>
            </p:cNvSpPr>
            <p:nvPr/>
          </p:nvSpPr>
          <p:spPr bwMode="auto">
            <a:xfrm>
              <a:off x="7989888" y="2242145"/>
              <a:ext cx="28575" cy="3175"/>
            </a:xfrm>
            <a:custGeom>
              <a:avLst/>
              <a:gdLst/>
              <a:ahLst/>
              <a:cxnLst>
                <a:cxn ang="0">
                  <a:pos x="13" y="2"/>
                </a:cxn>
                <a:cxn ang="0">
                  <a:pos x="3" y="1"/>
                </a:cxn>
                <a:cxn ang="0">
                  <a:pos x="13" y="2"/>
                </a:cxn>
              </a:cxnLst>
              <a:rect l="0" t="0" r="r" b="b"/>
              <a:pathLst>
                <a:path w="15" h="2">
                  <a:moveTo>
                    <a:pt x="13" y="2"/>
                  </a:moveTo>
                  <a:cubicBezTo>
                    <a:pt x="10" y="1"/>
                    <a:pt x="0" y="0"/>
                    <a:pt x="3" y="1"/>
                  </a:cubicBezTo>
                  <a:cubicBezTo>
                    <a:pt x="6" y="2"/>
                    <a:pt x="15" y="2"/>
                    <a:pt x="13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1" name="Freeform 908"/>
            <p:cNvSpPr>
              <a:spLocks/>
            </p:cNvSpPr>
            <p:nvPr/>
          </p:nvSpPr>
          <p:spPr bwMode="auto">
            <a:xfrm>
              <a:off x="8021638" y="2242145"/>
              <a:ext cx="26987" cy="3175"/>
            </a:xfrm>
            <a:custGeom>
              <a:avLst/>
              <a:gdLst/>
              <a:ahLst/>
              <a:cxnLst>
                <a:cxn ang="0">
                  <a:pos x="13" y="1"/>
                </a:cxn>
                <a:cxn ang="0">
                  <a:pos x="3" y="1"/>
                </a:cxn>
                <a:cxn ang="0">
                  <a:pos x="13" y="1"/>
                </a:cxn>
              </a:cxnLst>
              <a:rect l="0" t="0" r="r" b="b"/>
              <a:pathLst>
                <a:path w="14" h="2">
                  <a:moveTo>
                    <a:pt x="13" y="1"/>
                  </a:moveTo>
                  <a:cubicBezTo>
                    <a:pt x="10" y="0"/>
                    <a:pt x="0" y="0"/>
                    <a:pt x="3" y="1"/>
                  </a:cubicBezTo>
                  <a:cubicBezTo>
                    <a:pt x="6" y="2"/>
                    <a:pt x="14" y="1"/>
                    <a:pt x="13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2" name="Freeform 909"/>
            <p:cNvSpPr>
              <a:spLocks/>
            </p:cNvSpPr>
            <p:nvPr/>
          </p:nvSpPr>
          <p:spPr bwMode="auto">
            <a:xfrm>
              <a:off x="87313" y="1883370"/>
              <a:ext cx="120650" cy="26988"/>
            </a:xfrm>
            <a:custGeom>
              <a:avLst/>
              <a:gdLst/>
              <a:ahLst/>
              <a:cxnLst>
                <a:cxn ang="0">
                  <a:pos x="33" y="14"/>
                </a:cxn>
                <a:cxn ang="0">
                  <a:pos x="59" y="10"/>
                </a:cxn>
                <a:cxn ang="0">
                  <a:pos x="34" y="4"/>
                </a:cxn>
                <a:cxn ang="0">
                  <a:pos x="8" y="1"/>
                </a:cxn>
                <a:cxn ang="0">
                  <a:pos x="0" y="0"/>
                </a:cxn>
                <a:cxn ang="0">
                  <a:pos x="0" y="14"/>
                </a:cxn>
                <a:cxn ang="0">
                  <a:pos x="33" y="14"/>
                </a:cxn>
              </a:cxnLst>
              <a:rect l="0" t="0" r="r" b="b"/>
              <a:pathLst>
                <a:path w="63" h="14">
                  <a:moveTo>
                    <a:pt x="33" y="14"/>
                  </a:moveTo>
                  <a:cubicBezTo>
                    <a:pt x="42" y="14"/>
                    <a:pt x="63" y="12"/>
                    <a:pt x="59" y="10"/>
                  </a:cubicBezTo>
                  <a:cubicBezTo>
                    <a:pt x="56" y="8"/>
                    <a:pt x="45" y="3"/>
                    <a:pt x="34" y="4"/>
                  </a:cubicBezTo>
                  <a:cubicBezTo>
                    <a:pt x="23" y="5"/>
                    <a:pt x="15" y="2"/>
                    <a:pt x="8" y="1"/>
                  </a:cubicBezTo>
                  <a:cubicBezTo>
                    <a:pt x="6" y="1"/>
                    <a:pt x="4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3"/>
                    <a:pt x="27" y="13"/>
                    <a:pt x="33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3" name="Freeform 910"/>
            <p:cNvSpPr>
              <a:spLocks/>
            </p:cNvSpPr>
            <p:nvPr/>
          </p:nvSpPr>
          <p:spPr bwMode="auto">
            <a:xfrm>
              <a:off x="160338" y="2464395"/>
              <a:ext cx="1587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4" name="Freeform 911"/>
            <p:cNvSpPr>
              <a:spLocks/>
            </p:cNvSpPr>
            <p:nvPr/>
          </p:nvSpPr>
          <p:spPr bwMode="auto">
            <a:xfrm>
              <a:off x="87313" y="1972270"/>
              <a:ext cx="461962" cy="714375"/>
            </a:xfrm>
            <a:custGeom>
              <a:avLst/>
              <a:gdLst/>
              <a:ahLst/>
              <a:cxnLst>
                <a:cxn ang="0">
                  <a:pos x="175" y="10"/>
                </a:cxn>
                <a:cxn ang="0">
                  <a:pos x="134" y="23"/>
                </a:cxn>
                <a:cxn ang="0">
                  <a:pos x="91" y="40"/>
                </a:cxn>
                <a:cxn ang="0">
                  <a:pos x="107" y="9"/>
                </a:cxn>
                <a:cxn ang="0">
                  <a:pos x="38" y="25"/>
                </a:cxn>
                <a:cxn ang="0">
                  <a:pos x="15" y="6"/>
                </a:cxn>
                <a:cxn ang="0">
                  <a:pos x="5" y="373"/>
                </a:cxn>
                <a:cxn ang="0">
                  <a:pos x="23" y="368"/>
                </a:cxn>
                <a:cxn ang="0">
                  <a:pos x="107" y="329"/>
                </a:cxn>
                <a:cxn ang="0">
                  <a:pos x="52" y="327"/>
                </a:cxn>
                <a:cxn ang="0">
                  <a:pos x="38" y="327"/>
                </a:cxn>
                <a:cxn ang="0">
                  <a:pos x="18" y="321"/>
                </a:cxn>
                <a:cxn ang="0">
                  <a:pos x="36" y="307"/>
                </a:cxn>
                <a:cxn ang="0">
                  <a:pos x="55" y="296"/>
                </a:cxn>
                <a:cxn ang="0">
                  <a:pos x="86" y="317"/>
                </a:cxn>
                <a:cxn ang="0">
                  <a:pos x="113" y="305"/>
                </a:cxn>
                <a:cxn ang="0">
                  <a:pos x="103" y="291"/>
                </a:cxn>
                <a:cxn ang="0">
                  <a:pos x="64" y="275"/>
                </a:cxn>
                <a:cxn ang="0">
                  <a:pos x="71" y="265"/>
                </a:cxn>
                <a:cxn ang="0">
                  <a:pos x="45" y="264"/>
                </a:cxn>
                <a:cxn ang="0">
                  <a:pos x="56" y="264"/>
                </a:cxn>
                <a:cxn ang="0">
                  <a:pos x="38" y="258"/>
                </a:cxn>
                <a:cxn ang="0">
                  <a:pos x="50" y="252"/>
                </a:cxn>
                <a:cxn ang="0">
                  <a:pos x="66" y="248"/>
                </a:cxn>
                <a:cxn ang="0">
                  <a:pos x="77" y="243"/>
                </a:cxn>
                <a:cxn ang="0">
                  <a:pos x="84" y="242"/>
                </a:cxn>
                <a:cxn ang="0">
                  <a:pos x="128" y="246"/>
                </a:cxn>
                <a:cxn ang="0">
                  <a:pos x="112" y="239"/>
                </a:cxn>
                <a:cxn ang="0">
                  <a:pos x="111" y="218"/>
                </a:cxn>
                <a:cxn ang="0">
                  <a:pos x="138" y="227"/>
                </a:cxn>
                <a:cxn ang="0">
                  <a:pos x="139" y="218"/>
                </a:cxn>
                <a:cxn ang="0">
                  <a:pos x="122" y="206"/>
                </a:cxn>
                <a:cxn ang="0">
                  <a:pos x="125" y="202"/>
                </a:cxn>
                <a:cxn ang="0">
                  <a:pos x="144" y="196"/>
                </a:cxn>
                <a:cxn ang="0">
                  <a:pos x="146" y="192"/>
                </a:cxn>
                <a:cxn ang="0">
                  <a:pos x="133" y="174"/>
                </a:cxn>
                <a:cxn ang="0">
                  <a:pos x="110" y="164"/>
                </a:cxn>
                <a:cxn ang="0">
                  <a:pos x="120" y="160"/>
                </a:cxn>
                <a:cxn ang="0">
                  <a:pos x="153" y="143"/>
                </a:cxn>
                <a:cxn ang="0">
                  <a:pos x="135" y="135"/>
                </a:cxn>
                <a:cxn ang="0">
                  <a:pos x="121" y="126"/>
                </a:cxn>
                <a:cxn ang="0">
                  <a:pos x="119" y="114"/>
                </a:cxn>
                <a:cxn ang="0">
                  <a:pos x="141" y="93"/>
                </a:cxn>
                <a:cxn ang="0">
                  <a:pos x="156" y="73"/>
                </a:cxn>
                <a:cxn ang="0">
                  <a:pos x="134" y="71"/>
                </a:cxn>
                <a:cxn ang="0">
                  <a:pos x="172" y="59"/>
                </a:cxn>
                <a:cxn ang="0">
                  <a:pos x="153" y="49"/>
                </a:cxn>
                <a:cxn ang="0">
                  <a:pos x="172" y="44"/>
                </a:cxn>
                <a:cxn ang="0">
                  <a:pos x="200" y="33"/>
                </a:cxn>
              </a:cxnLst>
              <a:rect l="0" t="0" r="r" b="b"/>
              <a:pathLst>
                <a:path w="242" h="374">
                  <a:moveTo>
                    <a:pt x="238" y="19"/>
                  </a:moveTo>
                  <a:cubicBezTo>
                    <a:pt x="233" y="16"/>
                    <a:pt x="211" y="8"/>
                    <a:pt x="204" y="9"/>
                  </a:cubicBezTo>
                  <a:cubicBezTo>
                    <a:pt x="197" y="9"/>
                    <a:pt x="183" y="5"/>
                    <a:pt x="175" y="10"/>
                  </a:cubicBezTo>
                  <a:cubicBezTo>
                    <a:pt x="168" y="15"/>
                    <a:pt x="164" y="24"/>
                    <a:pt x="158" y="22"/>
                  </a:cubicBezTo>
                  <a:cubicBezTo>
                    <a:pt x="152" y="20"/>
                    <a:pt x="146" y="19"/>
                    <a:pt x="144" y="20"/>
                  </a:cubicBezTo>
                  <a:cubicBezTo>
                    <a:pt x="141" y="21"/>
                    <a:pt x="133" y="26"/>
                    <a:pt x="134" y="23"/>
                  </a:cubicBezTo>
                  <a:cubicBezTo>
                    <a:pt x="134" y="20"/>
                    <a:pt x="136" y="17"/>
                    <a:pt x="133" y="17"/>
                  </a:cubicBezTo>
                  <a:cubicBezTo>
                    <a:pt x="130" y="18"/>
                    <a:pt x="119" y="24"/>
                    <a:pt x="115" y="27"/>
                  </a:cubicBezTo>
                  <a:cubicBezTo>
                    <a:pt x="111" y="30"/>
                    <a:pt x="93" y="37"/>
                    <a:pt x="91" y="40"/>
                  </a:cubicBezTo>
                  <a:cubicBezTo>
                    <a:pt x="89" y="43"/>
                    <a:pt x="74" y="52"/>
                    <a:pt x="79" y="48"/>
                  </a:cubicBezTo>
                  <a:cubicBezTo>
                    <a:pt x="84" y="44"/>
                    <a:pt x="90" y="35"/>
                    <a:pt x="96" y="30"/>
                  </a:cubicBezTo>
                  <a:cubicBezTo>
                    <a:pt x="103" y="25"/>
                    <a:pt x="110" y="13"/>
                    <a:pt x="107" y="9"/>
                  </a:cubicBezTo>
                  <a:cubicBezTo>
                    <a:pt x="104" y="4"/>
                    <a:pt x="91" y="0"/>
                    <a:pt x="86" y="5"/>
                  </a:cubicBezTo>
                  <a:cubicBezTo>
                    <a:pt x="81" y="10"/>
                    <a:pt x="82" y="12"/>
                    <a:pt x="78" y="14"/>
                  </a:cubicBezTo>
                  <a:cubicBezTo>
                    <a:pt x="73" y="16"/>
                    <a:pt x="39" y="26"/>
                    <a:pt x="38" y="25"/>
                  </a:cubicBezTo>
                  <a:cubicBezTo>
                    <a:pt x="37" y="24"/>
                    <a:pt x="34" y="21"/>
                    <a:pt x="39" y="19"/>
                  </a:cubicBezTo>
                  <a:cubicBezTo>
                    <a:pt x="44" y="17"/>
                    <a:pt x="68" y="11"/>
                    <a:pt x="66" y="8"/>
                  </a:cubicBezTo>
                  <a:cubicBezTo>
                    <a:pt x="64" y="6"/>
                    <a:pt x="26" y="5"/>
                    <a:pt x="15" y="6"/>
                  </a:cubicBezTo>
                  <a:cubicBezTo>
                    <a:pt x="10" y="6"/>
                    <a:pt x="5" y="7"/>
                    <a:pt x="0" y="8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3" y="374"/>
                    <a:pt x="7" y="374"/>
                    <a:pt x="5" y="373"/>
                  </a:cubicBezTo>
                  <a:cubicBezTo>
                    <a:pt x="3" y="371"/>
                    <a:pt x="1" y="369"/>
                    <a:pt x="4" y="369"/>
                  </a:cubicBezTo>
                  <a:cubicBezTo>
                    <a:pt x="7" y="368"/>
                    <a:pt x="6" y="370"/>
                    <a:pt x="10" y="370"/>
                  </a:cubicBezTo>
                  <a:cubicBezTo>
                    <a:pt x="14" y="370"/>
                    <a:pt x="16" y="370"/>
                    <a:pt x="23" y="368"/>
                  </a:cubicBezTo>
                  <a:cubicBezTo>
                    <a:pt x="29" y="367"/>
                    <a:pt x="42" y="366"/>
                    <a:pt x="49" y="362"/>
                  </a:cubicBezTo>
                  <a:cubicBezTo>
                    <a:pt x="56" y="359"/>
                    <a:pt x="75" y="347"/>
                    <a:pt x="81" y="344"/>
                  </a:cubicBezTo>
                  <a:cubicBezTo>
                    <a:pt x="86" y="340"/>
                    <a:pt x="110" y="329"/>
                    <a:pt x="107" y="329"/>
                  </a:cubicBezTo>
                  <a:cubicBezTo>
                    <a:pt x="103" y="329"/>
                    <a:pt x="90" y="329"/>
                    <a:pt x="84" y="328"/>
                  </a:cubicBezTo>
                  <a:cubicBezTo>
                    <a:pt x="78" y="326"/>
                    <a:pt x="71" y="323"/>
                    <a:pt x="66" y="323"/>
                  </a:cubicBezTo>
                  <a:cubicBezTo>
                    <a:pt x="62" y="323"/>
                    <a:pt x="53" y="328"/>
                    <a:pt x="52" y="327"/>
                  </a:cubicBezTo>
                  <a:cubicBezTo>
                    <a:pt x="50" y="326"/>
                    <a:pt x="49" y="324"/>
                    <a:pt x="47" y="325"/>
                  </a:cubicBezTo>
                  <a:cubicBezTo>
                    <a:pt x="45" y="326"/>
                    <a:pt x="41" y="332"/>
                    <a:pt x="39" y="331"/>
                  </a:cubicBezTo>
                  <a:cubicBezTo>
                    <a:pt x="38" y="331"/>
                    <a:pt x="33" y="329"/>
                    <a:pt x="38" y="327"/>
                  </a:cubicBezTo>
                  <a:cubicBezTo>
                    <a:pt x="43" y="324"/>
                    <a:pt x="54" y="322"/>
                    <a:pt x="50" y="322"/>
                  </a:cubicBezTo>
                  <a:cubicBezTo>
                    <a:pt x="46" y="322"/>
                    <a:pt x="30" y="323"/>
                    <a:pt x="27" y="322"/>
                  </a:cubicBezTo>
                  <a:cubicBezTo>
                    <a:pt x="24" y="321"/>
                    <a:pt x="19" y="321"/>
                    <a:pt x="18" y="321"/>
                  </a:cubicBezTo>
                  <a:cubicBezTo>
                    <a:pt x="17" y="321"/>
                    <a:pt x="20" y="319"/>
                    <a:pt x="23" y="317"/>
                  </a:cubicBezTo>
                  <a:cubicBezTo>
                    <a:pt x="27" y="315"/>
                    <a:pt x="30" y="314"/>
                    <a:pt x="31" y="311"/>
                  </a:cubicBezTo>
                  <a:cubicBezTo>
                    <a:pt x="32" y="309"/>
                    <a:pt x="33" y="307"/>
                    <a:pt x="36" y="307"/>
                  </a:cubicBezTo>
                  <a:cubicBezTo>
                    <a:pt x="40" y="308"/>
                    <a:pt x="39" y="310"/>
                    <a:pt x="46" y="309"/>
                  </a:cubicBezTo>
                  <a:cubicBezTo>
                    <a:pt x="52" y="307"/>
                    <a:pt x="70" y="303"/>
                    <a:pt x="67" y="302"/>
                  </a:cubicBezTo>
                  <a:cubicBezTo>
                    <a:pt x="64" y="301"/>
                    <a:pt x="59" y="297"/>
                    <a:pt x="55" y="296"/>
                  </a:cubicBezTo>
                  <a:cubicBezTo>
                    <a:pt x="51" y="294"/>
                    <a:pt x="56" y="294"/>
                    <a:pt x="63" y="297"/>
                  </a:cubicBezTo>
                  <a:cubicBezTo>
                    <a:pt x="70" y="300"/>
                    <a:pt x="79" y="304"/>
                    <a:pt x="80" y="306"/>
                  </a:cubicBezTo>
                  <a:cubicBezTo>
                    <a:pt x="82" y="308"/>
                    <a:pt x="77" y="313"/>
                    <a:pt x="86" y="317"/>
                  </a:cubicBezTo>
                  <a:cubicBezTo>
                    <a:pt x="95" y="322"/>
                    <a:pt x="102" y="317"/>
                    <a:pt x="102" y="315"/>
                  </a:cubicBezTo>
                  <a:cubicBezTo>
                    <a:pt x="102" y="313"/>
                    <a:pt x="104" y="323"/>
                    <a:pt x="107" y="319"/>
                  </a:cubicBezTo>
                  <a:cubicBezTo>
                    <a:pt x="111" y="315"/>
                    <a:pt x="114" y="311"/>
                    <a:pt x="113" y="305"/>
                  </a:cubicBezTo>
                  <a:cubicBezTo>
                    <a:pt x="112" y="299"/>
                    <a:pt x="111" y="293"/>
                    <a:pt x="110" y="294"/>
                  </a:cubicBezTo>
                  <a:cubicBezTo>
                    <a:pt x="108" y="295"/>
                    <a:pt x="105" y="298"/>
                    <a:pt x="105" y="296"/>
                  </a:cubicBezTo>
                  <a:cubicBezTo>
                    <a:pt x="105" y="294"/>
                    <a:pt x="107" y="293"/>
                    <a:pt x="103" y="291"/>
                  </a:cubicBezTo>
                  <a:cubicBezTo>
                    <a:pt x="100" y="289"/>
                    <a:pt x="77" y="274"/>
                    <a:pt x="74" y="274"/>
                  </a:cubicBezTo>
                  <a:cubicBezTo>
                    <a:pt x="71" y="273"/>
                    <a:pt x="66" y="277"/>
                    <a:pt x="65" y="279"/>
                  </a:cubicBezTo>
                  <a:cubicBezTo>
                    <a:pt x="63" y="280"/>
                    <a:pt x="66" y="276"/>
                    <a:pt x="64" y="275"/>
                  </a:cubicBezTo>
                  <a:cubicBezTo>
                    <a:pt x="62" y="274"/>
                    <a:pt x="58" y="273"/>
                    <a:pt x="61" y="273"/>
                  </a:cubicBezTo>
                  <a:cubicBezTo>
                    <a:pt x="64" y="272"/>
                    <a:pt x="70" y="274"/>
                    <a:pt x="71" y="271"/>
                  </a:cubicBezTo>
                  <a:cubicBezTo>
                    <a:pt x="71" y="269"/>
                    <a:pt x="73" y="267"/>
                    <a:pt x="71" y="265"/>
                  </a:cubicBezTo>
                  <a:cubicBezTo>
                    <a:pt x="68" y="263"/>
                    <a:pt x="64" y="262"/>
                    <a:pt x="61" y="264"/>
                  </a:cubicBezTo>
                  <a:cubicBezTo>
                    <a:pt x="59" y="266"/>
                    <a:pt x="56" y="269"/>
                    <a:pt x="53" y="268"/>
                  </a:cubicBezTo>
                  <a:cubicBezTo>
                    <a:pt x="51" y="267"/>
                    <a:pt x="49" y="263"/>
                    <a:pt x="45" y="264"/>
                  </a:cubicBezTo>
                  <a:cubicBezTo>
                    <a:pt x="40" y="265"/>
                    <a:pt x="37" y="263"/>
                    <a:pt x="40" y="263"/>
                  </a:cubicBezTo>
                  <a:cubicBezTo>
                    <a:pt x="42" y="263"/>
                    <a:pt x="47" y="261"/>
                    <a:pt x="49" y="261"/>
                  </a:cubicBezTo>
                  <a:cubicBezTo>
                    <a:pt x="51" y="262"/>
                    <a:pt x="53" y="266"/>
                    <a:pt x="56" y="264"/>
                  </a:cubicBezTo>
                  <a:cubicBezTo>
                    <a:pt x="59" y="262"/>
                    <a:pt x="69" y="261"/>
                    <a:pt x="70" y="261"/>
                  </a:cubicBezTo>
                  <a:cubicBezTo>
                    <a:pt x="70" y="260"/>
                    <a:pt x="63" y="255"/>
                    <a:pt x="58" y="255"/>
                  </a:cubicBezTo>
                  <a:cubicBezTo>
                    <a:pt x="54" y="255"/>
                    <a:pt x="40" y="256"/>
                    <a:pt x="38" y="258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40" y="256"/>
                    <a:pt x="45" y="252"/>
                    <a:pt x="50" y="252"/>
                  </a:cubicBezTo>
                  <a:cubicBezTo>
                    <a:pt x="56" y="252"/>
                    <a:pt x="40" y="249"/>
                    <a:pt x="39" y="247"/>
                  </a:cubicBezTo>
                  <a:cubicBezTo>
                    <a:pt x="39" y="247"/>
                    <a:pt x="53" y="251"/>
                    <a:pt x="60" y="251"/>
                  </a:cubicBezTo>
                  <a:cubicBezTo>
                    <a:pt x="60" y="251"/>
                    <a:pt x="64" y="248"/>
                    <a:pt x="66" y="248"/>
                  </a:cubicBezTo>
                  <a:cubicBezTo>
                    <a:pt x="68" y="247"/>
                    <a:pt x="72" y="247"/>
                    <a:pt x="71" y="246"/>
                  </a:cubicBezTo>
                  <a:cubicBezTo>
                    <a:pt x="70" y="244"/>
                    <a:pt x="61" y="235"/>
                    <a:pt x="63" y="236"/>
                  </a:cubicBezTo>
                  <a:cubicBezTo>
                    <a:pt x="65" y="238"/>
                    <a:pt x="76" y="244"/>
                    <a:pt x="77" y="243"/>
                  </a:cubicBezTo>
                  <a:cubicBezTo>
                    <a:pt x="79" y="243"/>
                    <a:pt x="78" y="239"/>
                    <a:pt x="82" y="239"/>
                  </a:cubicBezTo>
                  <a:cubicBezTo>
                    <a:pt x="86" y="239"/>
                    <a:pt x="107" y="244"/>
                    <a:pt x="104" y="244"/>
                  </a:cubicBezTo>
                  <a:cubicBezTo>
                    <a:pt x="101" y="244"/>
                    <a:pt x="84" y="239"/>
                    <a:pt x="84" y="242"/>
                  </a:cubicBezTo>
                  <a:cubicBezTo>
                    <a:pt x="85" y="244"/>
                    <a:pt x="95" y="250"/>
                    <a:pt x="100" y="250"/>
                  </a:cubicBezTo>
                  <a:cubicBezTo>
                    <a:pt x="104" y="251"/>
                    <a:pt x="115" y="248"/>
                    <a:pt x="118" y="247"/>
                  </a:cubicBezTo>
                  <a:cubicBezTo>
                    <a:pt x="122" y="246"/>
                    <a:pt x="127" y="249"/>
                    <a:pt x="128" y="246"/>
                  </a:cubicBezTo>
                  <a:cubicBezTo>
                    <a:pt x="130" y="243"/>
                    <a:pt x="135" y="240"/>
                    <a:pt x="129" y="237"/>
                  </a:cubicBezTo>
                  <a:cubicBezTo>
                    <a:pt x="123" y="234"/>
                    <a:pt x="112" y="230"/>
                    <a:pt x="112" y="232"/>
                  </a:cubicBezTo>
                  <a:cubicBezTo>
                    <a:pt x="111" y="234"/>
                    <a:pt x="114" y="243"/>
                    <a:pt x="112" y="239"/>
                  </a:cubicBezTo>
                  <a:cubicBezTo>
                    <a:pt x="110" y="236"/>
                    <a:pt x="108" y="231"/>
                    <a:pt x="105" y="231"/>
                  </a:cubicBezTo>
                  <a:cubicBezTo>
                    <a:pt x="101" y="231"/>
                    <a:pt x="110" y="230"/>
                    <a:pt x="107" y="227"/>
                  </a:cubicBezTo>
                  <a:cubicBezTo>
                    <a:pt x="104" y="223"/>
                    <a:pt x="110" y="225"/>
                    <a:pt x="111" y="218"/>
                  </a:cubicBezTo>
                  <a:cubicBezTo>
                    <a:pt x="111" y="211"/>
                    <a:pt x="112" y="224"/>
                    <a:pt x="112" y="226"/>
                  </a:cubicBezTo>
                  <a:cubicBezTo>
                    <a:pt x="113" y="229"/>
                    <a:pt x="113" y="230"/>
                    <a:pt x="120" y="230"/>
                  </a:cubicBezTo>
                  <a:cubicBezTo>
                    <a:pt x="126" y="230"/>
                    <a:pt x="133" y="227"/>
                    <a:pt x="138" y="227"/>
                  </a:cubicBezTo>
                  <a:cubicBezTo>
                    <a:pt x="142" y="228"/>
                    <a:pt x="144" y="225"/>
                    <a:pt x="147" y="223"/>
                  </a:cubicBezTo>
                  <a:cubicBezTo>
                    <a:pt x="149" y="221"/>
                    <a:pt x="147" y="218"/>
                    <a:pt x="144" y="218"/>
                  </a:cubicBezTo>
                  <a:cubicBezTo>
                    <a:pt x="142" y="217"/>
                    <a:pt x="143" y="218"/>
                    <a:pt x="139" y="218"/>
                  </a:cubicBezTo>
                  <a:cubicBezTo>
                    <a:pt x="134" y="217"/>
                    <a:pt x="139" y="214"/>
                    <a:pt x="138" y="212"/>
                  </a:cubicBezTo>
                  <a:cubicBezTo>
                    <a:pt x="137" y="209"/>
                    <a:pt x="134" y="204"/>
                    <a:pt x="132" y="206"/>
                  </a:cubicBezTo>
                  <a:cubicBezTo>
                    <a:pt x="129" y="208"/>
                    <a:pt x="124" y="205"/>
                    <a:pt x="122" y="206"/>
                  </a:cubicBezTo>
                  <a:cubicBezTo>
                    <a:pt x="121" y="207"/>
                    <a:pt x="115" y="209"/>
                    <a:pt x="112" y="207"/>
                  </a:cubicBezTo>
                  <a:cubicBezTo>
                    <a:pt x="109" y="204"/>
                    <a:pt x="112" y="207"/>
                    <a:pt x="116" y="206"/>
                  </a:cubicBezTo>
                  <a:cubicBezTo>
                    <a:pt x="120" y="205"/>
                    <a:pt x="124" y="203"/>
                    <a:pt x="125" y="202"/>
                  </a:cubicBezTo>
                  <a:cubicBezTo>
                    <a:pt x="127" y="200"/>
                    <a:pt x="131" y="196"/>
                    <a:pt x="134" y="199"/>
                  </a:cubicBezTo>
                  <a:cubicBezTo>
                    <a:pt x="137" y="203"/>
                    <a:pt x="138" y="204"/>
                    <a:pt x="141" y="203"/>
                  </a:cubicBezTo>
                  <a:cubicBezTo>
                    <a:pt x="143" y="201"/>
                    <a:pt x="144" y="198"/>
                    <a:pt x="144" y="196"/>
                  </a:cubicBezTo>
                  <a:cubicBezTo>
                    <a:pt x="144" y="194"/>
                    <a:pt x="144" y="189"/>
                    <a:pt x="138" y="187"/>
                  </a:cubicBezTo>
                  <a:cubicBezTo>
                    <a:pt x="133" y="184"/>
                    <a:pt x="139" y="183"/>
                    <a:pt x="142" y="186"/>
                  </a:cubicBezTo>
                  <a:cubicBezTo>
                    <a:pt x="144" y="189"/>
                    <a:pt x="144" y="194"/>
                    <a:pt x="146" y="192"/>
                  </a:cubicBezTo>
                  <a:cubicBezTo>
                    <a:pt x="148" y="191"/>
                    <a:pt x="151" y="188"/>
                    <a:pt x="148" y="185"/>
                  </a:cubicBezTo>
                  <a:cubicBezTo>
                    <a:pt x="145" y="181"/>
                    <a:pt x="142" y="179"/>
                    <a:pt x="139" y="176"/>
                  </a:cubicBezTo>
                  <a:cubicBezTo>
                    <a:pt x="136" y="173"/>
                    <a:pt x="137" y="174"/>
                    <a:pt x="133" y="174"/>
                  </a:cubicBezTo>
                  <a:cubicBezTo>
                    <a:pt x="129" y="174"/>
                    <a:pt x="125" y="175"/>
                    <a:pt x="122" y="174"/>
                  </a:cubicBezTo>
                  <a:cubicBezTo>
                    <a:pt x="119" y="173"/>
                    <a:pt x="116" y="172"/>
                    <a:pt x="115" y="169"/>
                  </a:cubicBezTo>
                  <a:cubicBezTo>
                    <a:pt x="113" y="166"/>
                    <a:pt x="114" y="164"/>
                    <a:pt x="110" y="164"/>
                  </a:cubicBezTo>
                  <a:cubicBezTo>
                    <a:pt x="106" y="164"/>
                    <a:pt x="100" y="165"/>
                    <a:pt x="102" y="162"/>
                  </a:cubicBezTo>
                  <a:cubicBezTo>
                    <a:pt x="104" y="159"/>
                    <a:pt x="105" y="154"/>
                    <a:pt x="109" y="158"/>
                  </a:cubicBezTo>
                  <a:cubicBezTo>
                    <a:pt x="113" y="162"/>
                    <a:pt x="115" y="163"/>
                    <a:pt x="120" y="160"/>
                  </a:cubicBezTo>
                  <a:cubicBezTo>
                    <a:pt x="124" y="156"/>
                    <a:pt x="128" y="152"/>
                    <a:pt x="135" y="154"/>
                  </a:cubicBezTo>
                  <a:cubicBezTo>
                    <a:pt x="143" y="155"/>
                    <a:pt x="153" y="161"/>
                    <a:pt x="157" y="158"/>
                  </a:cubicBezTo>
                  <a:cubicBezTo>
                    <a:pt x="161" y="155"/>
                    <a:pt x="162" y="142"/>
                    <a:pt x="153" y="143"/>
                  </a:cubicBezTo>
                  <a:cubicBezTo>
                    <a:pt x="145" y="144"/>
                    <a:pt x="148" y="146"/>
                    <a:pt x="143" y="144"/>
                  </a:cubicBezTo>
                  <a:cubicBezTo>
                    <a:pt x="138" y="142"/>
                    <a:pt x="133" y="141"/>
                    <a:pt x="129" y="137"/>
                  </a:cubicBezTo>
                  <a:cubicBezTo>
                    <a:pt x="125" y="134"/>
                    <a:pt x="127" y="133"/>
                    <a:pt x="135" y="135"/>
                  </a:cubicBezTo>
                  <a:cubicBezTo>
                    <a:pt x="143" y="137"/>
                    <a:pt x="152" y="139"/>
                    <a:pt x="148" y="136"/>
                  </a:cubicBezTo>
                  <a:cubicBezTo>
                    <a:pt x="144" y="133"/>
                    <a:pt x="131" y="126"/>
                    <a:pt x="128" y="126"/>
                  </a:cubicBezTo>
                  <a:cubicBezTo>
                    <a:pt x="125" y="125"/>
                    <a:pt x="122" y="124"/>
                    <a:pt x="121" y="126"/>
                  </a:cubicBezTo>
                  <a:cubicBezTo>
                    <a:pt x="120" y="129"/>
                    <a:pt x="119" y="134"/>
                    <a:pt x="116" y="134"/>
                  </a:cubicBezTo>
                  <a:cubicBezTo>
                    <a:pt x="114" y="134"/>
                    <a:pt x="109" y="136"/>
                    <a:pt x="111" y="133"/>
                  </a:cubicBezTo>
                  <a:cubicBezTo>
                    <a:pt x="112" y="130"/>
                    <a:pt x="116" y="118"/>
                    <a:pt x="119" y="114"/>
                  </a:cubicBezTo>
                  <a:cubicBezTo>
                    <a:pt x="122" y="109"/>
                    <a:pt x="120" y="104"/>
                    <a:pt x="122" y="103"/>
                  </a:cubicBezTo>
                  <a:cubicBezTo>
                    <a:pt x="124" y="101"/>
                    <a:pt x="135" y="102"/>
                    <a:pt x="136" y="100"/>
                  </a:cubicBezTo>
                  <a:cubicBezTo>
                    <a:pt x="137" y="97"/>
                    <a:pt x="137" y="95"/>
                    <a:pt x="141" y="93"/>
                  </a:cubicBezTo>
                  <a:cubicBezTo>
                    <a:pt x="145" y="90"/>
                    <a:pt x="149" y="89"/>
                    <a:pt x="145" y="88"/>
                  </a:cubicBezTo>
                  <a:cubicBezTo>
                    <a:pt x="141" y="86"/>
                    <a:pt x="142" y="79"/>
                    <a:pt x="143" y="76"/>
                  </a:cubicBezTo>
                  <a:cubicBezTo>
                    <a:pt x="143" y="73"/>
                    <a:pt x="151" y="75"/>
                    <a:pt x="156" y="73"/>
                  </a:cubicBezTo>
                  <a:cubicBezTo>
                    <a:pt x="162" y="71"/>
                    <a:pt x="171" y="65"/>
                    <a:pt x="167" y="65"/>
                  </a:cubicBezTo>
                  <a:cubicBezTo>
                    <a:pt x="163" y="65"/>
                    <a:pt x="151" y="65"/>
                    <a:pt x="147" y="65"/>
                  </a:cubicBezTo>
                  <a:cubicBezTo>
                    <a:pt x="142" y="65"/>
                    <a:pt x="135" y="68"/>
                    <a:pt x="134" y="71"/>
                  </a:cubicBezTo>
                  <a:cubicBezTo>
                    <a:pt x="134" y="74"/>
                    <a:pt x="127" y="73"/>
                    <a:pt x="127" y="71"/>
                  </a:cubicBezTo>
                  <a:cubicBezTo>
                    <a:pt x="127" y="68"/>
                    <a:pt x="130" y="60"/>
                    <a:pt x="137" y="59"/>
                  </a:cubicBezTo>
                  <a:cubicBezTo>
                    <a:pt x="144" y="57"/>
                    <a:pt x="167" y="61"/>
                    <a:pt x="172" y="59"/>
                  </a:cubicBezTo>
                  <a:cubicBezTo>
                    <a:pt x="178" y="58"/>
                    <a:pt x="185" y="52"/>
                    <a:pt x="183" y="51"/>
                  </a:cubicBezTo>
                  <a:cubicBezTo>
                    <a:pt x="180" y="51"/>
                    <a:pt x="173" y="47"/>
                    <a:pt x="169" y="49"/>
                  </a:cubicBezTo>
                  <a:cubicBezTo>
                    <a:pt x="165" y="51"/>
                    <a:pt x="159" y="50"/>
                    <a:pt x="153" y="49"/>
                  </a:cubicBezTo>
                  <a:cubicBezTo>
                    <a:pt x="146" y="47"/>
                    <a:pt x="129" y="47"/>
                    <a:pt x="134" y="46"/>
                  </a:cubicBezTo>
                  <a:cubicBezTo>
                    <a:pt x="140" y="46"/>
                    <a:pt x="153" y="49"/>
                    <a:pt x="158" y="46"/>
                  </a:cubicBezTo>
                  <a:cubicBezTo>
                    <a:pt x="162" y="44"/>
                    <a:pt x="166" y="44"/>
                    <a:pt x="172" y="44"/>
                  </a:cubicBezTo>
                  <a:cubicBezTo>
                    <a:pt x="179" y="45"/>
                    <a:pt x="187" y="45"/>
                    <a:pt x="190" y="43"/>
                  </a:cubicBezTo>
                  <a:cubicBezTo>
                    <a:pt x="193" y="41"/>
                    <a:pt x="202" y="42"/>
                    <a:pt x="203" y="40"/>
                  </a:cubicBezTo>
                  <a:cubicBezTo>
                    <a:pt x="204" y="37"/>
                    <a:pt x="198" y="33"/>
                    <a:pt x="200" y="33"/>
                  </a:cubicBezTo>
                  <a:cubicBezTo>
                    <a:pt x="202" y="32"/>
                    <a:pt x="212" y="32"/>
                    <a:pt x="219" y="28"/>
                  </a:cubicBezTo>
                  <a:cubicBezTo>
                    <a:pt x="226" y="24"/>
                    <a:pt x="242" y="21"/>
                    <a:pt x="238" y="1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5" name="Freeform 912"/>
            <p:cNvSpPr>
              <a:spLocks/>
            </p:cNvSpPr>
            <p:nvPr/>
          </p:nvSpPr>
          <p:spPr bwMode="auto">
            <a:xfrm>
              <a:off x="87313" y="1910358"/>
              <a:ext cx="225425" cy="63500"/>
            </a:xfrm>
            <a:custGeom>
              <a:avLst/>
              <a:gdLst/>
              <a:ahLst/>
              <a:cxnLst>
                <a:cxn ang="0">
                  <a:pos x="13" y="32"/>
                </a:cxn>
                <a:cxn ang="0">
                  <a:pos x="70" y="33"/>
                </a:cxn>
                <a:cxn ang="0">
                  <a:pos x="95" y="27"/>
                </a:cxn>
                <a:cxn ang="0">
                  <a:pos x="116" y="18"/>
                </a:cxn>
                <a:cxn ang="0">
                  <a:pos x="97" y="12"/>
                </a:cxn>
                <a:cxn ang="0">
                  <a:pos x="84" y="13"/>
                </a:cxn>
                <a:cxn ang="0">
                  <a:pos x="77" y="10"/>
                </a:cxn>
                <a:cxn ang="0">
                  <a:pos x="62" y="13"/>
                </a:cxn>
                <a:cxn ang="0">
                  <a:pos x="72" y="3"/>
                </a:cxn>
                <a:cxn ang="0">
                  <a:pos x="43" y="3"/>
                </a:cxn>
                <a:cxn ang="0">
                  <a:pos x="8" y="1"/>
                </a:cxn>
                <a:cxn ang="0">
                  <a:pos x="0" y="3"/>
                </a:cxn>
                <a:cxn ang="0">
                  <a:pos x="0" y="33"/>
                </a:cxn>
                <a:cxn ang="0">
                  <a:pos x="13" y="32"/>
                </a:cxn>
              </a:cxnLst>
              <a:rect l="0" t="0" r="r" b="b"/>
              <a:pathLst>
                <a:path w="118" h="34">
                  <a:moveTo>
                    <a:pt x="13" y="32"/>
                  </a:moveTo>
                  <a:cubicBezTo>
                    <a:pt x="28" y="32"/>
                    <a:pt x="66" y="34"/>
                    <a:pt x="70" y="33"/>
                  </a:cubicBezTo>
                  <a:cubicBezTo>
                    <a:pt x="73" y="32"/>
                    <a:pt x="87" y="28"/>
                    <a:pt x="95" y="27"/>
                  </a:cubicBezTo>
                  <a:cubicBezTo>
                    <a:pt x="104" y="26"/>
                    <a:pt x="118" y="21"/>
                    <a:pt x="116" y="18"/>
                  </a:cubicBezTo>
                  <a:cubicBezTo>
                    <a:pt x="113" y="16"/>
                    <a:pt x="104" y="14"/>
                    <a:pt x="97" y="12"/>
                  </a:cubicBezTo>
                  <a:cubicBezTo>
                    <a:pt x="89" y="11"/>
                    <a:pt x="87" y="15"/>
                    <a:pt x="84" y="13"/>
                  </a:cubicBezTo>
                  <a:cubicBezTo>
                    <a:pt x="81" y="11"/>
                    <a:pt x="82" y="10"/>
                    <a:pt x="77" y="10"/>
                  </a:cubicBezTo>
                  <a:cubicBezTo>
                    <a:pt x="72" y="10"/>
                    <a:pt x="64" y="13"/>
                    <a:pt x="62" y="13"/>
                  </a:cubicBezTo>
                  <a:cubicBezTo>
                    <a:pt x="61" y="12"/>
                    <a:pt x="74" y="4"/>
                    <a:pt x="72" y="3"/>
                  </a:cubicBezTo>
                  <a:cubicBezTo>
                    <a:pt x="70" y="1"/>
                    <a:pt x="53" y="2"/>
                    <a:pt x="43" y="3"/>
                  </a:cubicBezTo>
                  <a:cubicBezTo>
                    <a:pt x="33" y="4"/>
                    <a:pt x="14" y="0"/>
                    <a:pt x="8" y="1"/>
                  </a:cubicBezTo>
                  <a:cubicBezTo>
                    <a:pt x="6" y="1"/>
                    <a:pt x="4" y="2"/>
                    <a:pt x="0" y="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5" y="32"/>
                    <a:pt x="9" y="32"/>
                    <a:pt x="13" y="3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6" name="Freeform 913"/>
            <p:cNvSpPr>
              <a:spLocks/>
            </p:cNvSpPr>
            <p:nvPr/>
          </p:nvSpPr>
          <p:spPr bwMode="auto">
            <a:xfrm>
              <a:off x="8936038" y="1910358"/>
              <a:ext cx="120650" cy="15875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8" y="8"/>
                </a:cxn>
                <a:cxn ang="0">
                  <a:pos x="41" y="6"/>
                </a:cxn>
                <a:cxn ang="0">
                  <a:pos x="63" y="3"/>
                </a:cxn>
                <a:cxn ang="0">
                  <a:pos x="63" y="0"/>
                </a:cxn>
                <a:cxn ang="0">
                  <a:pos x="48" y="1"/>
                </a:cxn>
                <a:cxn ang="0">
                  <a:pos x="26" y="5"/>
                </a:cxn>
              </a:cxnLst>
              <a:rect l="0" t="0" r="r" b="b"/>
              <a:pathLst>
                <a:path w="63" h="9">
                  <a:moveTo>
                    <a:pt x="26" y="5"/>
                  </a:moveTo>
                  <a:cubicBezTo>
                    <a:pt x="18" y="7"/>
                    <a:pt x="0" y="9"/>
                    <a:pt x="8" y="8"/>
                  </a:cubicBezTo>
                  <a:cubicBezTo>
                    <a:pt x="17" y="8"/>
                    <a:pt x="36" y="6"/>
                    <a:pt x="41" y="6"/>
                  </a:cubicBezTo>
                  <a:cubicBezTo>
                    <a:pt x="45" y="6"/>
                    <a:pt x="55" y="4"/>
                    <a:pt x="63" y="3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56" y="0"/>
                    <a:pt x="51" y="1"/>
                    <a:pt x="48" y="1"/>
                  </a:cubicBezTo>
                  <a:cubicBezTo>
                    <a:pt x="39" y="3"/>
                    <a:pt x="33" y="4"/>
                    <a:pt x="26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7" name="Freeform 914"/>
            <p:cNvSpPr>
              <a:spLocks/>
            </p:cNvSpPr>
            <p:nvPr/>
          </p:nvSpPr>
          <p:spPr bwMode="auto">
            <a:xfrm>
              <a:off x="8982075" y="1972270"/>
              <a:ext cx="74613" cy="33338"/>
            </a:xfrm>
            <a:custGeom>
              <a:avLst/>
              <a:gdLst/>
              <a:ahLst/>
              <a:cxnLst>
                <a:cxn ang="0">
                  <a:pos x="5" y="15"/>
                </a:cxn>
                <a:cxn ang="0">
                  <a:pos x="25" y="10"/>
                </a:cxn>
                <a:cxn ang="0">
                  <a:pos x="39" y="8"/>
                </a:cxn>
                <a:cxn ang="0">
                  <a:pos x="39" y="0"/>
                </a:cxn>
                <a:cxn ang="0">
                  <a:pos x="6" y="9"/>
                </a:cxn>
                <a:cxn ang="0">
                  <a:pos x="5" y="15"/>
                </a:cxn>
              </a:cxnLst>
              <a:rect l="0" t="0" r="r" b="b"/>
              <a:pathLst>
                <a:path w="39" h="17">
                  <a:moveTo>
                    <a:pt x="5" y="15"/>
                  </a:moveTo>
                  <a:cubicBezTo>
                    <a:pt x="6" y="17"/>
                    <a:pt x="18" y="11"/>
                    <a:pt x="25" y="10"/>
                  </a:cubicBezTo>
                  <a:cubicBezTo>
                    <a:pt x="28" y="10"/>
                    <a:pt x="33" y="9"/>
                    <a:pt x="39" y="8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6" y="2"/>
                    <a:pt x="11" y="8"/>
                    <a:pt x="6" y="9"/>
                  </a:cubicBezTo>
                  <a:cubicBezTo>
                    <a:pt x="0" y="11"/>
                    <a:pt x="4" y="12"/>
                    <a:pt x="5" y="1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8" name="Freeform 915"/>
            <p:cNvSpPr>
              <a:spLocks/>
            </p:cNvSpPr>
            <p:nvPr/>
          </p:nvSpPr>
          <p:spPr bwMode="auto">
            <a:xfrm>
              <a:off x="8694738" y="3007320"/>
              <a:ext cx="1587" cy="158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9" name="Freeform 916"/>
            <p:cNvSpPr>
              <a:spLocks/>
            </p:cNvSpPr>
            <p:nvPr/>
          </p:nvSpPr>
          <p:spPr bwMode="auto">
            <a:xfrm>
              <a:off x="7978775" y="1881783"/>
              <a:ext cx="1077913" cy="1141412"/>
            </a:xfrm>
            <a:custGeom>
              <a:avLst/>
              <a:gdLst/>
              <a:ahLst/>
              <a:cxnLst>
                <a:cxn ang="0">
                  <a:pos x="510" y="23"/>
                </a:cxn>
                <a:cxn ang="0">
                  <a:pos x="482" y="8"/>
                </a:cxn>
                <a:cxn ang="0">
                  <a:pos x="444" y="21"/>
                </a:cxn>
                <a:cxn ang="0">
                  <a:pos x="437" y="40"/>
                </a:cxn>
                <a:cxn ang="0">
                  <a:pos x="398" y="45"/>
                </a:cxn>
                <a:cxn ang="0">
                  <a:pos x="354" y="42"/>
                </a:cxn>
                <a:cxn ang="0">
                  <a:pos x="308" y="56"/>
                </a:cxn>
                <a:cxn ang="0">
                  <a:pos x="256" y="69"/>
                </a:cxn>
                <a:cxn ang="0">
                  <a:pos x="206" y="63"/>
                </a:cxn>
                <a:cxn ang="0">
                  <a:pos x="157" y="81"/>
                </a:cxn>
                <a:cxn ang="0">
                  <a:pos x="78" y="111"/>
                </a:cxn>
                <a:cxn ang="0">
                  <a:pos x="78" y="142"/>
                </a:cxn>
                <a:cxn ang="0">
                  <a:pos x="2" y="164"/>
                </a:cxn>
                <a:cxn ang="0">
                  <a:pos x="38" y="184"/>
                </a:cxn>
                <a:cxn ang="0">
                  <a:pos x="78" y="196"/>
                </a:cxn>
                <a:cxn ang="0">
                  <a:pos x="66" y="210"/>
                </a:cxn>
                <a:cxn ang="0">
                  <a:pos x="97" y="220"/>
                </a:cxn>
                <a:cxn ang="0">
                  <a:pos x="173" y="230"/>
                </a:cxn>
                <a:cxn ang="0">
                  <a:pos x="222" y="277"/>
                </a:cxn>
                <a:cxn ang="0">
                  <a:pos x="239" y="305"/>
                </a:cxn>
                <a:cxn ang="0">
                  <a:pos x="232" y="320"/>
                </a:cxn>
                <a:cxn ang="0">
                  <a:pos x="243" y="331"/>
                </a:cxn>
                <a:cxn ang="0">
                  <a:pos x="241" y="346"/>
                </a:cxn>
                <a:cxn ang="0">
                  <a:pos x="267" y="332"/>
                </a:cxn>
                <a:cxn ang="0">
                  <a:pos x="270" y="343"/>
                </a:cxn>
                <a:cxn ang="0">
                  <a:pos x="281" y="359"/>
                </a:cxn>
                <a:cxn ang="0">
                  <a:pos x="249" y="366"/>
                </a:cxn>
                <a:cxn ang="0">
                  <a:pos x="297" y="392"/>
                </a:cxn>
                <a:cxn ang="0">
                  <a:pos x="286" y="414"/>
                </a:cxn>
                <a:cxn ang="0">
                  <a:pos x="283" y="419"/>
                </a:cxn>
                <a:cxn ang="0">
                  <a:pos x="299" y="429"/>
                </a:cxn>
                <a:cxn ang="0">
                  <a:pos x="258" y="431"/>
                </a:cxn>
                <a:cxn ang="0">
                  <a:pos x="286" y="428"/>
                </a:cxn>
                <a:cxn ang="0">
                  <a:pos x="292" y="435"/>
                </a:cxn>
                <a:cxn ang="0">
                  <a:pos x="256" y="443"/>
                </a:cxn>
                <a:cxn ang="0">
                  <a:pos x="257" y="445"/>
                </a:cxn>
                <a:cxn ang="0">
                  <a:pos x="256" y="462"/>
                </a:cxn>
                <a:cxn ang="0">
                  <a:pos x="263" y="469"/>
                </a:cxn>
                <a:cxn ang="0">
                  <a:pos x="294" y="476"/>
                </a:cxn>
                <a:cxn ang="0">
                  <a:pos x="280" y="507"/>
                </a:cxn>
                <a:cxn ang="0">
                  <a:pos x="301" y="498"/>
                </a:cxn>
                <a:cxn ang="0">
                  <a:pos x="299" y="507"/>
                </a:cxn>
                <a:cxn ang="0">
                  <a:pos x="304" y="539"/>
                </a:cxn>
                <a:cxn ang="0">
                  <a:pos x="327" y="568"/>
                </a:cxn>
                <a:cxn ang="0">
                  <a:pos x="366" y="578"/>
                </a:cxn>
                <a:cxn ang="0">
                  <a:pos x="375" y="586"/>
                </a:cxn>
                <a:cxn ang="0">
                  <a:pos x="383" y="598"/>
                </a:cxn>
                <a:cxn ang="0">
                  <a:pos x="400" y="574"/>
                </a:cxn>
                <a:cxn ang="0">
                  <a:pos x="398" y="538"/>
                </a:cxn>
                <a:cxn ang="0">
                  <a:pos x="417" y="517"/>
                </a:cxn>
                <a:cxn ang="0">
                  <a:pos x="430" y="489"/>
                </a:cxn>
                <a:cxn ang="0">
                  <a:pos x="458" y="471"/>
                </a:cxn>
                <a:cxn ang="0">
                  <a:pos x="482" y="474"/>
                </a:cxn>
                <a:cxn ang="0">
                  <a:pos x="540" y="427"/>
                </a:cxn>
                <a:cxn ang="0">
                  <a:pos x="551" y="58"/>
                </a:cxn>
              </a:cxnLst>
              <a:rect l="0" t="0" r="r" b="b"/>
              <a:pathLst>
                <a:path w="565" h="599">
                  <a:moveTo>
                    <a:pt x="551" y="58"/>
                  </a:moveTo>
                  <a:cubicBezTo>
                    <a:pt x="544" y="59"/>
                    <a:pt x="532" y="65"/>
                    <a:pt x="531" y="63"/>
                  </a:cubicBezTo>
                  <a:cubicBezTo>
                    <a:pt x="530" y="60"/>
                    <a:pt x="526" y="59"/>
                    <a:pt x="532" y="57"/>
                  </a:cubicBezTo>
                  <a:cubicBezTo>
                    <a:pt x="537" y="56"/>
                    <a:pt x="552" y="50"/>
                    <a:pt x="565" y="48"/>
                  </a:cubicBezTo>
                  <a:cubicBezTo>
                    <a:pt x="565" y="18"/>
                    <a:pt x="565" y="18"/>
                    <a:pt x="565" y="18"/>
                  </a:cubicBezTo>
                  <a:cubicBezTo>
                    <a:pt x="557" y="19"/>
                    <a:pt x="547" y="21"/>
                    <a:pt x="543" y="21"/>
                  </a:cubicBezTo>
                  <a:cubicBezTo>
                    <a:pt x="538" y="21"/>
                    <a:pt x="519" y="23"/>
                    <a:pt x="510" y="23"/>
                  </a:cubicBezTo>
                  <a:cubicBezTo>
                    <a:pt x="502" y="24"/>
                    <a:pt x="520" y="22"/>
                    <a:pt x="528" y="20"/>
                  </a:cubicBezTo>
                  <a:cubicBezTo>
                    <a:pt x="535" y="19"/>
                    <a:pt x="541" y="18"/>
                    <a:pt x="550" y="16"/>
                  </a:cubicBezTo>
                  <a:cubicBezTo>
                    <a:pt x="553" y="16"/>
                    <a:pt x="558" y="15"/>
                    <a:pt x="565" y="15"/>
                  </a:cubicBezTo>
                  <a:cubicBezTo>
                    <a:pt x="565" y="1"/>
                    <a:pt x="565" y="1"/>
                    <a:pt x="565" y="1"/>
                  </a:cubicBezTo>
                  <a:cubicBezTo>
                    <a:pt x="552" y="1"/>
                    <a:pt x="529" y="1"/>
                    <a:pt x="526" y="1"/>
                  </a:cubicBezTo>
                  <a:cubicBezTo>
                    <a:pt x="521" y="0"/>
                    <a:pt x="494" y="2"/>
                    <a:pt x="488" y="3"/>
                  </a:cubicBezTo>
                  <a:cubicBezTo>
                    <a:pt x="482" y="4"/>
                    <a:pt x="485" y="9"/>
                    <a:pt x="482" y="8"/>
                  </a:cubicBezTo>
                  <a:cubicBezTo>
                    <a:pt x="479" y="7"/>
                    <a:pt x="469" y="3"/>
                    <a:pt x="467" y="4"/>
                  </a:cubicBezTo>
                  <a:cubicBezTo>
                    <a:pt x="466" y="5"/>
                    <a:pt x="466" y="7"/>
                    <a:pt x="461" y="7"/>
                  </a:cubicBezTo>
                  <a:cubicBezTo>
                    <a:pt x="456" y="7"/>
                    <a:pt x="451" y="6"/>
                    <a:pt x="454" y="10"/>
                  </a:cubicBezTo>
                  <a:cubicBezTo>
                    <a:pt x="457" y="13"/>
                    <a:pt x="481" y="16"/>
                    <a:pt x="477" y="16"/>
                  </a:cubicBezTo>
                  <a:cubicBezTo>
                    <a:pt x="472" y="16"/>
                    <a:pt x="454" y="21"/>
                    <a:pt x="450" y="21"/>
                  </a:cubicBezTo>
                  <a:cubicBezTo>
                    <a:pt x="446" y="21"/>
                    <a:pt x="458" y="27"/>
                    <a:pt x="454" y="26"/>
                  </a:cubicBezTo>
                  <a:cubicBezTo>
                    <a:pt x="450" y="25"/>
                    <a:pt x="446" y="23"/>
                    <a:pt x="444" y="21"/>
                  </a:cubicBezTo>
                  <a:cubicBezTo>
                    <a:pt x="442" y="20"/>
                    <a:pt x="434" y="22"/>
                    <a:pt x="430" y="21"/>
                  </a:cubicBezTo>
                  <a:cubicBezTo>
                    <a:pt x="426" y="20"/>
                    <a:pt x="411" y="13"/>
                    <a:pt x="404" y="12"/>
                  </a:cubicBezTo>
                  <a:cubicBezTo>
                    <a:pt x="398" y="12"/>
                    <a:pt x="399" y="16"/>
                    <a:pt x="393" y="16"/>
                  </a:cubicBezTo>
                  <a:cubicBezTo>
                    <a:pt x="386" y="16"/>
                    <a:pt x="365" y="16"/>
                    <a:pt x="370" y="18"/>
                  </a:cubicBezTo>
                  <a:cubicBezTo>
                    <a:pt x="375" y="20"/>
                    <a:pt x="394" y="25"/>
                    <a:pt x="402" y="25"/>
                  </a:cubicBezTo>
                  <a:cubicBezTo>
                    <a:pt x="409" y="25"/>
                    <a:pt x="435" y="27"/>
                    <a:pt x="437" y="31"/>
                  </a:cubicBezTo>
                  <a:cubicBezTo>
                    <a:pt x="439" y="35"/>
                    <a:pt x="438" y="42"/>
                    <a:pt x="437" y="40"/>
                  </a:cubicBezTo>
                  <a:cubicBezTo>
                    <a:pt x="436" y="38"/>
                    <a:pt x="438" y="34"/>
                    <a:pt x="429" y="31"/>
                  </a:cubicBezTo>
                  <a:cubicBezTo>
                    <a:pt x="420" y="29"/>
                    <a:pt x="414" y="29"/>
                    <a:pt x="415" y="30"/>
                  </a:cubicBezTo>
                  <a:cubicBezTo>
                    <a:pt x="415" y="31"/>
                    <a:pt x="419" y="39"/>
                    <a:pt x="416" y="36"/>
                  </a:cubicBezTo>
                  <a:cubicBezTo>
                    <a:pt x="412" y="33"/>
                    <a:pt x="412" y="30"/>
                    <a:pt x="406" y="29"/>
                  </a:cubicBezTo>
                  <a:cubicBezTo>
                    <a:pt x="401" y="27"/>
                    <a:pt x="369" y="27"/>
                    <a:pt x="366" y="27"/>
                  </a:cubicBezTo>
                  <a:cubicBezTo>
                    <a:pt x="363" y="28"/>
                    <a:pt x="383" y="38"/>
                    <a:pt x="392" y="42"/>
                  </a:cubicBezTo>
                  <a:cubicBezTo>
                    <a:pt x="402" y="45"/>
                    <a:pt x="401" y="46"/>
                    <a:pt x="398" y="45"/>
                  </a:cubicBezTo>
                  <a:cubicBezTo>
                    <a:pt x="395" y="44"/>
                    <a:pt x="377" y="44"/>
                    <a:pt x="376" y="45"/>
                  </a:cubicBezTo>
                  <a:cubicBezTo>
                    <a:pt x="375" y="46"/>
                    <a:pt x="377" y="52"/>
                    <a:pt x="376" y="51"/>
                  </a:cubicBezTo>
                  <a:cubicBezTo>
                    <a:pt x="376" y="50"/>
                    <a:pt x="370" y="46"/>
                    <a:pt x="371" y="44"/>
                  </a:cubicBezTo>
                  <a:cubicBezTo>
                    <a:pt x="371" y="43"/>
                    <a:pt x="378" y="44"/>
                    <a:pt x="377" y="43"/>
                  </a:cubicBezTo>
                  <a:cubicBezTo>
                    <a:pt x="376" y="41"/>
                    <a:pt x="371" y="36"/>
                    <a:pt x="363" y="33"/>
                  </a:cubicBezTo>
                  <a:cubicBezTo>
                    <a:pt x="354" y="31"/>
                    <a:pt x="338" y="29"/>
                    <a:pt x="340" y="31"/>
                  </a:cubicBezTo>
                  <a:cubicBezTo>
                    <a:pt x="341" y="34"/>
                    <a:pt x="346" y="41"/>
                    <a:pt x="354" y="42"/>
                  </a:cubicBezTo>
                  <a:cubicBezTo>
                    <a:pt x="361" y="44"/>
                    <a:pt x="377" y="52"/>
                    <a:pt x="378" y="55"/>
                  </a:cubicBezTo>
                  <a:cubicBezTo>
                    <a:pt x="380" y="58"/>
                    <a:pt x="375" y="63"/>
                    <a:pt x="371" y="60"/>
                  </a:cubicBezTo>
                  <a:cubicBezTo>
                    <a:pt x="367" y="57"/>
                    <a:pt x="357" y="51"/>
                    <a:pt x="353" y="50"/>
                  </a:cubicBezTo>
                  <a:cubicBezTo>
                    <a:pt x="350" y="49"/>
                    <a:pt x="316" y="38"/>
                    <a:pt x="311" y="37"/>
                  </a:cubicBezTo>
                  <a:cubicBezTo>
                    <a:pt x="306" y="36"/>
                    <a:pt x="293" y="36"/>
                    <a:pt x="293" y="38"/>
                  </a:cubicBezTo>
                  <a:cubicBezTo>
                    <a:pt x="294" y="39"/>
                    <a:pt x="299" y="49"/>
                    <a:pt x="304" y="51"/>
                  </a:cubicBezTo>
                  <a:cubicBezTo>
                    <a:pt x="308" y="52"/>
                    <a:pt x="312" y="56"/>
                    <a:pt x="308" y="56"/>
                  </a:cubicBezTo>
                  <a:cubicBezTo>
                    <a:pt x="303" y="56"/>
                    <a:pt x="293" y="54"/>
                    <a:pt x="293" y="56"/>
                  </a:cubicBezTo>
                  <a:cubicBezTo>
                    <a:pt x="293" y="57"/>
                    <a:pt x="302" y="60"/>
                    <a:pt x="304" y="62"/>
                  </a:cubicBezTo>
                  <a:cubicBezTo>
                    <a:pt x="305" y="64"/>
                    <a:pt x="306" y="65"/>
                    <a:pt x="301" y="62"/>
                  </a:cubicBezTo>
                  <a:cubicBezTo>
                    <a:pt x="295" y="60"/>
                    <a:pt x="272" y="51"/>
                    <a:pt x="269" y="51"/>
                  </a:cubicBezTo>
                  <a:cubicBezTo>
                    <a:pt x="267" y="51"/>
                    <a:pt x="267" y="58"/>
                    <a:pt x="265" y="59"/>
                  </a:cubicBezTo>
                  <a:cubicBezTo>
                    <a:pt x="264" y="60"/>
                    <a:pt x="262" y="60"/>
                    <a:pt x="260" y="62"/>
                  </a:cubicBezTo>
                  <a:cubicBezTo>
                    <a:pt x="259" y="64"/>
                    <a:pt x="257" y="71"/>
                    <a:pt x="256" y="69"/>
                  </a:cubicBezTo>
                  <a:cubicBezTo>
                    <a:pt x="255" y="68"/>
                    <a:pt x="254" y="62"/>
                    <a:pt x="257" y="59"/>
                  </a:cubicBezTo>
                  <a:cubicBezTo>
                    <a:pt x="260" y="55"/>
                    <a:pt x="258" y="45"/>
                    <a:pt x="252" y="44"/>
                  </a:cubicBezTo>
                  <a:cubicBezTo>
                    <a:pt x="246" y="42"/>
                    <a:pt x="243" y="42"/>
                    <a:pt x="234" y="44"/>
                  </a:cubicBezTo>
                  <a:cubicBezTo>
                    <a:pt x="224" y="46"/>
                    <a:pt x="205" y="49"/>
                    <a:pt x="196" y="50"/>
                  </a:cubicBezTo>
                  <a:cubicBezTo>
                    <a:pt x="187" y="51"/>
                    <a:pt x="180" y="53"/>
                    <a:pt x="184" y="53"/>
                  </a:cubicBezTo>
                  <a:cubicBezTo>
                    <a:pt x="188" y="53"/>
                    <a:pt x="192" y="55"/>
                    <a:pt x="196" y="58"/>
                  </a:cubicBezTo>
                  <a:cubicBezTo>
                    <a:pt x="199" y="62"/>
                    <a:pt x="202" y="62"/>
                    <a:pt x="206" y="63"/>
                  </a:cubicBezTo>
                  <a:cubicBezTo>
                    <a:pt x="210" y="65"/>
                    <a:pt x="219" y="74"/>
                    <a:pt x="212" y="70"/>
                  </a:cubicBezTo>
                  <a:cubicBezTo>
                    <a:pt x="205" y="66"/>
                    <a:pt x="200" y="67"/>
                    <a:pt x="196" y="65"/>
                  </a:cubicBezTo>
                  <a:cubicBezTo>
                    <a:pt x="192" y="63"/>
                    <a:pt x="193" y="58"/>
                    <a:pt x="187" y="57"/>
                  </a:cubicBezTo>
                  <a:cubicBezTo>
                    <a:pt x="181" y="56"/>
                    <a:pt x="167" y="57"/>
                    <a:pt x="161" y="58"/>
                  </a:cubicBezTo>
                  <a:cubicBezTo>
                    <a:pt x="154" y="60"/>
                    <a:pt x="154" y="60"/>
                    <a:pt x="157" y="63"/>
                  </a:cubicBezTo>
                  <a:cubicBezTo>
                    <a:pt x="160" y="66"/>
                    <a:pt x="160" y="71"/>
                    <a:pt x="159" y="73"/>
                  </a:cubicBezTo>
                  <a:cubicBezTo>
                    <a:pt x="158" y="75"/>
                    <a:pt x="161" y="83"/>
                    <a:pt x="157" y="81"/>
                  </a:cubicBezTo>
                  <a:cubicBezTo>
                    <a:pt x="152" y="79"/>
                    <a:pt x="137" y="76"/>
                    <a:pt x="133" y="77"/>
                  </a:cubicBezTo>
                  <a:cubicBezTo>
                    <a:pt x="129" y="79"/>
                    <a:pt x="131" y="88"/>
                    <a:pt x="133" y="89"/>
                  </a:cubicBezTo>
                  <a:cubicBezTo>
                    <a:pt x="134" y="90"/>
                    <a:pt x="133" y="92"/>
                    <a:pt x="130" y="89"/>
                  </a:cubicBezTo>
                  <a:cubicBezTo>
                    <a:pt x="126" y="86"/>
                    <a:pt x="121" y="79"/>
                    <a:pt x="113" y="84"/>
                  </a:cubicBezTo>
                  <a:cubicBezTo>
                    <a:pt x="105" y="89"/>
                    <a:pt x="91" y="97"/>
                    <a:pt x="86" y="99"/>
                  </a:cubicBezTo>
                  <a:cubicBezTo>
                    <a:pt x="82" y="100"/>
                    <a:pt x="73" y="104"/>
                    <a:pt x="72" y="105"/>
                  </a:cubicBezTo>
                  <a:cubicBezTo>
                    <a:pt x="70" y="107"/>
                    <a:pt x="76" y="110"/>
                    <a:pt x="78" y="111"/>
                  </a:cubicBezTo>
                  <a:cubicBezTo>
                    <a:pt x="80" y="111"/>
                    <a:pt x="91" y="113"/>
                    <a:pt x="98" y="113"/>
                  </a:cubicBezTo>
                  <a:cubicBezTo>
                    <a:pt x="104" y="113"/>
                    <a:pt x="121" y="110"/>
                    <a:pt x="118" y="111"/>
                  </a:cubicBezTo>
                  <a:cubicBezTo>
                    <a:pt x="115" y="112"/>
                    <a:pt x="105" y="115"/>
                    <a:pt x="106" y="122"/>
                  </a:cubicBezTo>
                  <a:cubicBezTo>
                    <a:pt x="106" y="128"/>
                    <a:pt x="112" y="128"/>
                    <a:pt x="105" y="133"/>
                  </a:cubicBezTo>
                  <a:cubicBezTo>
                    <a:pt x="99" y="139"/>
                    <a:pt x="94" y="142"/>
                    <a:pt x="91" y="142"/>
                  </a:cubicBezTo>
                  <a:cubicBezTo>
                    <a:pt x="88" y="142"/>
                    <a:pt x="88" y="140"/>
                    <a:pt x="85" y="141"/>
                  </a:cubicBezTo>
                  <a:cubicBezTo>
                    <a:pt x="83" y="142"/>
                    <a:pt x="79" y="142"/>
                    <a:pt x="78" y="142"/>
                  </a:cubicBezTo>
                  <a:cubicBezTo>
                    <a:pt x="76" y="141"/>
                    <a:pt x="75" y="140"/>
                    <a:pt x="72" y="141"/>
                  </a:cubicBezTo>
                  <a:cubicBezTo>
                    <a:pt x="69" y="142"/>
                    <a:pt x="58" y="143"/>
                    <a:pt x="55" y="145"/>
                  </a:cubicBezTo>
                  <a:cubicBezTo>
                    <a:pt x="52" y="148"/>
                    <a:pt x="55" y="149"/>
                    <a:pt x="49" y="150"/>
                  </a:cubicBezTo>
                  <a:cubicBezTo>
                    <a:pt x="43" y="150"/>
                    <a:pt x="21" y="157"/>
                    <a:pt x="18" y="156"/>
                  </a:cubicBezTo>
                  <a:cubicBezTo>
                    <a:pt x="16" y="154"/>
                    <a:pt x="12" y="154"/>
                    <a:pt x="11" y="156"/>
                  </a:cubicBezTo>
                  <a:cubicBezTo>
                    <a:pt x="10" y="157"/>
                    <a:pt x="8" y="159"/>
                    <a:pt x="6" y="159"/>
                  </a:cubicBezTo>
                  <a:cubicBezTo>
                    <a:pt x="4" y="159"/>
                    <a:pt x="0" y="163"/>
                    <a:pt x="2" y="164"/>
                  </a:cubicBezTo>
                  <a:cubicBezTo>
                    <a:pt x="5" y="164"/>
                    <a:pt x="2" y="168"/>
                    <a:pt x="1" y="168"/>
                  </a:cubicBezTo>
                  <a:cubicBezTo>
                    <a:pt x="0" y="168"/>
                    <a:pt x="1" y="170"/>
                    <a:pt x="4" y="172"/>
                  </a:cubicBezTo>
                  <a:cubicBezTo>
                    <a:pt x="7" y="174"/>
                    <a:pt x="8" y="179"/>
                    <a:pt x="10" y="178"/>
                  </a:cubicBezTo>
                  <a:cubicBezTo>
                    <a:pt x="12" y="177"/>
                    <a:pt x="13" y="174"/>
                    <a:pt x="17" y="177"/>
                  </a:cubicBezTo>
                  <a:cubicBezTo>
                    <a:pt x="21" y="179"/>
                    <a:pt x="25" y="180"/>
                    <a:pt x="29" y="179"/>
                  </a:cubicBezTo>
                  <a:cubicBezTo>
                    <a:pt x="34" y="178"/>
                    <a:pt x="39" y="175"/>
                    <a:pt x="36" y="177"/>
                  </a:cubicBezTo>
                  <a:cubicBezTo>
                    <a:pt x="33" y="180"/>
                    <a:pt x="34" y="181"/>
                    <a:pt x="38" y="184"/>
                  </a:cubicBezTo>
                  <a:cubicBezTo>
                    <a:pt x="43" y="188"/>
                    <a:pt x="52" y="190"/>
                    <a:pt x="53" y="189"/>
                  </a:cubicBezTo>
                  <a:cubicBezTo>
                    <a:pt x="55" y="188"/>
                    <a:pt x="56" y="185"/>
                    <a:pt x="59" y="186"/>
                  </a:cubicBezTo>
                  <a:cubicBezTo>
                    <a:pt x="62" y="187"/>
                    <a:pt x="75" y="187"/>
                    <a:pt x="77" y="186"/>
                  </a:cubicBezTo>
                  <a:cubicBezTo>
                    <a:pt x="79" y="184"/>
                    <a:pt x="80" y="180"/>
                    <a:pt x="84" y="183"/>
                  </a:cubicBezTo>
                  <a:cubicBezTo>
                    <a:pt x="88" y="186"/>
                    <a:pt x="93" y="188"/>
                    <a:pt x="89" y="190"/>
                  </a:cubicBezTo>
                  <a:cubicBezTo>
                    <a:pt x="85" y="192"/>
                    <a:pt x="61" y="189"/>
                    <a:pt x="57" y="192"/>
                  </a:cubicBezTo>
                  <a:cubicBezTo>
                    <a:pt x="53" y="195"/>
                    <a:pt x="73" y="196"/>
                    <a:pt x="78" y="196"/>
                  </a:cubicBezTo>
                  <a:cubicBezTo>
                    <a:pt x="82" y="196"/>
                    <a:pt x="65" y="198"/>
                    <a:pt x="55" y="196"/>
                  </a:cubicBezTo>
                  <a:cubicBezTo>
                    <a:pt x="45" y="194"/>
                    <a:pt x="34" y="194"/>
                    <a:pt x="31" y="196"/>
                  </a:cubicBezTo>
                  <a:cubicBezTo>
                    <a:pt x="27" y="197"/>
                    <a:pt x="20" y="200"/>
                    <a:pt x="26" y="203"/>
                  </a:cubicBezTo>
                  <a:cubicBezTo>
                    <a:pt x="33" y="206"/>
                    <a:pt x="35" y="207"/>
                    <a:pt x="38" y="205"/>
                  </a:cubicBezTo>
                  <a:cubicBezTo>
                    <a:pt x="42" y="202"/>
                    <a:pt x="43" y="204"/>
                    <a:pt x="41" y="206"/>
                  </a:cubicBezTo>
                  <a:cubicBezTo>
                    <a:pt x="39" y="208"/>
                    <a:pt x="45" y="210"/>
                    <a:pt x="50" y="210"/>
                  </a:cubicBezTo>
                  <a:cubicBezTo>
                    <a:pt x="55" y="211"/>
                    <a:pt x="59" y="210"/>
                    <a:pt x="66" y="210"/>
                  </a:cubicBezTo>
                  <a:cubicBezTo>
                    <a:pt x="72" y="211"/>
                    <a:pt x="66" y="211"/>
                    <a:pt x="61" y="212"/>
                  </a:cubicBezTo>
                  <a:cubicBezTo>
                    <a:pt x="57" y="214"/>
                    <a:pt x="50" y="213"/>
                    <a:pt x="49" y="217"/>
                  </a:cubicBezTo>
                  <a:cubicBezTo>
                    <a:pt x="48" y="220"/>
                    <a:pt x="50" y="220"/>
                    <a:pt x="56" y="223"/>
                  </a:cubicBezTo>
                  <a:cubicBezTo>
                    <a:pt x="62" y="225"/>
                    <a:pt x="84" y="231"/>
                    <a:pt x="83" y="230"/>
                  </a:cubicBezTo>
                  <a:cubicBezTo>
                    <a:pt x="82" y="228"/>
                    <a:pt x="75" y="224"/>
                    <a:pt x="78" y="223"/>
                  </a:cubicBezTo>
                  <a:cubicBezTo>
                    <a:pt x="82" y="223"/>
                    <a:pt x="83" y="226"/>
                    <a:pt x="85" y="224"/>
                  </a:cubicBezTo>
                  <a:cubicBezTo>
                    <a:pt x="88" y="223"/>
                    <a:pt x="95" y="216"/>
                    <a:pt x="97" y="220"/>
                  </a:cubicBezTo>
                  <a:cubicBezTo>
                    <a:pt x="98" y="225"/>
                    <a:pt x="94" y="228"/>
                    <a:pt x="97" y="227"/>
                  </a:cubicBezTo>
                  <a:cubicBezTo>
                    <a:pt x="101" y="226"/>
                    <a:pt x="106" y="225"/>
                    <a:pt x="110" y="223"/>
                  </a:cubicBezTo>
                  <a:cubicBezTo>
                    <a:pt x="114" y="221"/>
                    <a:pt x="114" y="219"/>
                    <a:pt x="116" y="222"/>
                  </a:cubicBezTo>
                  <a:cubicBezTo>
                    <a:pt x="118" y="224"/>
                    <a:pt x="119" y="224"/>
                    <a:pt x="122" y="222"/>
                  </a:cubicBezTo>
                  <a:cubicBezTo>
                    <a:pt x="125" y="220"/>
                    <a:pt x="123" y="219"/>
                    <a:pt x="130" y="220"/>
                  </a:cubicBezTo>
                  <a:cubicBezTo>
                    <a:pt x="137" y="220"/>
                    <a:pt x="145" y="222"/>
                    <a:pt x="150" y="224"/>
                  </a:cubicBezTo>
                  <a:cubicBezTo>
                    <a:pt x="154" y="225"/>
                    <a:pt x="167" y="226"/>
                    <a:pt x="173" y="230"/>
                  </a:cubicBezTo>
                  <a:cubicBezTo>
                    <a:pt x="179" y="234"/>
                    <a:pt x="174" y="230"/>
                    <a:pt x="180" y="232"/>
                  </a:cubicBezTo>
                  <a:cubicBezTo>
                    <a:pt x="186" y="235"/>
                    <a:pt x="191" y="235"/>
                    <a:pt x="194" y="238"/>
                  </a:cubicBezTo>
                  <a:cubicBezTo>
                    <a:pt x="196" y="241"/>
                    <a:pt x="193" y="244"/>
                    <a:pt x="193" y="245"/>
                  </a:cubicBezTo>
                  <a:cubicBezTo>
                    <a:pt x="193" y="247"/>
                    <a:pt x="197" y="251"/>
                    <a:pt x="201" y="253"/>
                  </a:cubicBezTo>
                  <a:cubicBezTo>
                    <a:pt x="204" y="255"/>
                    <a:pt x="210" y="254"/>
                    <a:pt x="211" y="256"/>
                  </a:cubicBezTo>
                  <a:cubicBezTo>
                    <a:pt x="213" y="259"/>
                    <a:pt x="217" y="264"/>
                    <a:pt x="219" y="266"/>
                  </a:cubicBezTo>
                  <a:cubicBezTo>
                    <a:pt x="221" y="267"/>
                    <a:pt x="220" y="274"/>
                    <a:pt x="222" y="277"/>
                  </a:cubicBezTo>
                  <a:cubicBezTo>
                    <a:pt x="225" y="281"/>
                    <a:pt x="229" y="286"/>
                    <a:pt x="227" y="289"/>
                  </a:cubicBezTo>
                  <a:cubicBezTo>
                    <a:pt x="226" y="291"/>
                    <a:pt x="229" y="293"/>
                    <a:pt x="230" y="295"/>
                  </a:cubicBezTo>
                  <a:cubicBezTo>
                    <a:pt x="231" y="297"/>
                    <a:pt x="229" y="292"/>
                    <a:pt x="232" y="294"/>
                  </a:cubicBezTo>
                  <a:cubicBezTo>
                    <a:pt x="235" y="296"/>
                    <a:pt x="237" y="297"/>
                    <a:pt x="236" y="298"/>
                  </a:cubicBezTo>
                  <a:cubicBezTo>
                    <a:pt x="235" y="299"/>
                    <a:pt x="231" y="302"/>
                    <a:pt x="232" y="303"/>
                  </a:cubicBezTo>
                  <a:cubicBezTo>
                    <a:pt x="233" y="305"/>
                    <a:pt x="231" y="307"/>
                    <a:pt x="233" y="307"/>
                  </a:cubicBezTo>
                  <a:cubicBezTo>
                    <a:pt x="234" y="306"/>
                    <a:pt x="237" y="303"/>
                    <a:pt x="239" y="305"/>
                  </a:cubicBezTo>
                  <a:cubicBezTo>
                    <a:pt x="241" y="306"/>
                    <a:pt x="243" y="315"/>
                    <a:pt x="241" y="316"/>
                  </a:cubicBezTo>
                  <a:cubicBezTo>
                    <a:pt x="239" y="317"/>
                    <a:pt x="240" y="317"/>
                    <a:pt x="244" y="318"/>
                  </a:cubicBezTo>
                  <a:cubicBezTo>
                    <a:pt x="247" y="319"/>
                    <a:pt x="246" y="320"/>
                    <a:pt x="243" y="320"/>
                  </a:cubicBezTo>
                  <a:cubicBezTo>
                    <a:pt x="240" y="321"/>
                    <a:pt x="241" y="327"/>
                    <a:pt x="239" y="325"/>
                  </a:cubicBezTo>
                  <a:cubicBezTo>
                    <a:pt x="237" y="324"/>
                    <a:pt x="236" y="323"/>
                    <a:pt x="237" y="322"/>
                  </a:cubicBezTo>
                  <a:cubicBezTo>
                    <a:pt x="238" y="321"/>
                    <a:pt x="239" y="321"/>
                    <a:pt x="237" y="320"/>
                  </a:cubicBezTo>
                  <a:cubicBezTo>
                    <a:pt x="235" y="319"/>
                    <a:pt x="230" y="320"/>
                    <a:pt x="232" y="320"/>
                  </a:cubicBezTo>
                  <a:cubicBezTo>
                    <a:pt x="234" y="321"/>
                    <a:pt x="236" y="323"/>
                    <a:pt x="234" y="323"/>
                  </a:cubicBezTo>
                  <a:cubicBezTo>
                    <a:pt x="232" y="323"/>
                    <a:pt x="229" y="325"/>
                    <a:pt x="230" y="326"/>
                  </a:cubicBezTo>
                  <a:cubicBezTo>
                    <a:pt x="231" y="327"/>
                    <a:pt x="237" y="328"/>
                    <a:pt x="236" y="330"/>
                  </a:cubicBezTo>
                  <a:cubicBezTo>
                    <a:pt x="234" y="331"/>
                    <a:pt x="233" y="334"/>
                    <a:pt x="237" y="334"/>
                  </a:cubicBezTo>
                  <a:cubicBezTo>
                    <a:pt x="239" y="334"/>
                    <a:pt x="242" y="332"/>
                    <a:pt x="243" y="331"/>
                  </a:cubicBezTo>
                  <a:cubicBezTo>
                    <a:pt x="244" y="331"/>
                    <a:pt x="244" y="331"/>
                    <a:pt x="244" y="331"/>
                  </a:cubicBezTo>
                  <a:cubicBezTo>
                    <a:pt x="245" y="330"/>
                    <a:pt x="244" y="330"/>
                    <a:pt x="243" y="331"/>
                  </a:cubicBezTo>
                  <a:cubicBezTo>
                    <a:pt x="241" y="333"/>
                    <a:pt x="240" y="335"/>
                    <a:pt x="237" y="335"/>
                  </a:cubicBezTo>
                  <a:cubicBezTo>
                    <a:pt x="235" y="335"/>
                    <a:pt x="232" y="333"/>
                    <a:pt x="231" y="334"/>
                  </a:cubicBezTo>
                  <a:cubicBezTo>
                    <a:pt x="230" y="336"/>
                    <a:pt x="232" y="337"/>
                    <a:pt x="231" y="337"/>
                  </a:cubicBezTo>
                  <a:cubicBezTo>
                    <a:pt x="229" y="338"/>
                    <a:pt x="226" y="339"/>
                    <a:pt x="227" y="340"/>
                  </a:cubicBezTo>
                  <a:cubicBezTo>
                    <a:pt x="229" y="340"/>
                    <a:pt x="231" y="342"/>
                    <a:pt x="232" y="344"/>
                  </a:cubicBezTo>
                  <a:cubicBezTo>
                    <a:pt x="232" y="346"/>
                    <a:pt x="234" y="346"/>
                    <a:pt x="235" y="344"/>
                  </a:cubicBezTo>
                  <a:cubicBezTo>
                    <a:pt x="235" y="343"/>
                    <a:pt x="239" y="344"/>
                    <a:pt x="241" y="346"/>
                  </a:cubicBezTo>
                  <a:cubicBezTo>
                    <a:pt x="243" y="347"/>
                    <a:pt x="249" y="346"/>
                    <a:pt x="250" y="345"/>
                  </a:cubicBezTo>
                  <a:cubicBezTo>
                    <a:pt x="252" y="344"/>
                    <a:pt x="250" y="340"/>
                    <a:pt x="254" y="338"/>
                  </a:cubicBezTo>
                  <a:cubicBezTo>
                    <a:pt x="257" y="337"/>
                    <a:pt x="262" y="338"/>
                    <a:pt x="258" y="333"/>
                  </a:cubicBezTo>
                  <a:cubicBezTo>
                    <a:pt x="255" y="328"/>
                    <a:pt x="254" y="326"/>
                    <a:pt x="254" y="323"/>
                  </a:cubicBezTo>
                  <a:cubicBezTo>
                    <a:pt x="254" y="320"/>
                    <a:pt x="255" y="326"/>
                    <a:pt x="257" y="328"/>
                  </a:cubicBezTo>
                  <a:cubicBezTo>
                    <a:pt x="258" y="330"/>
                    <a:pt x="258" y="334"/>
                    <a:pt x="261" y="334"/>
                  </a:cubicBezTo>
                  <a:cubicBezTo>
                    <a:pt x="263" y="334"/>
                    <a:pt x="265" y="336"/>
                    <a:pt x="267" y="332"/>
                  </a:cubicBezTo>
                  <a:cubicBezTo>
                    <a:pt x="268" y="329"/>
                    <a:pt x="268" y="333"/>
                    <a:pt x="266" y="335"/>
                  </a:cubicBezTo>
                  <a:cubicBezTo>
                    <a:pt x="263" y="337"/>
                    <a:pt x="264" y="340"/>
                    <a:pt x="261" y="341"/>
                  </a:cubicBezTo>
                  <a:cubicBezTo>
                    <a:pt x="258" y="343"/>
                    <a:pt x="262" y="343"/>
                    <a:pt x="264" y="341"/>
                  </a:cubicBezTo>
                  <a:cubicBezTo>
                    <a:pt x="265" y="340"/>
                    <a:pt x="271" y="339"/>
                    <a:pt x="274" y="340"/>
                  </a:cubicBezTo>
                  <a:cubicBezTo>
                    <a:pt x="277" y="341"/>
                    <a:pt x="284" y="336"/>
                    <a:pt x="282" y="338"/>
                  </a:cubicBezTo>
                  <a:cubicBezTo>
                    <a:pt x="281" y="340"/>
                    <a:pt x="283" y="341"/>
                    <a:pt x="278" y="341"/>
                  </a:cubicBezTo>
                  <a:cubicBezTo>
                    <a:pt x="274" y="341"/>
                    <a:pt x="272" y="342"/>
                    <a:pt x="270" y="343"/>
                  </a:cubicBezTo>
                  <a:cubicBezTo>
                    <a:pt x="268" y="344"/>
                    <a:pt x="264" y="348"/>
                    <a:pt x="273" y="346"/>
                  </a:cubicBezTo>
                  <a:cubicBezTo>
                    <a:pt x="282" y="344"/>
                    <a:pt x="291" y="344"/>
                    <a:pt x="286" y="345"/>
                  </a:cubicBezTo>
                  <a:cubicBezTo>
                    <a:pt x="281" y="346"/>
                    <a:pt x="272" y="346"/>
                    <a:pt x="274" y="348"/>
                  </a:cubicBezTo>
                  <a:cubicBezTo>
                    <a:pt x="276" y="349"/>
                    <a:pt x="278" y="349"/>
                    <a:pt x="279" y="350"/>
                  </a:cubicBezTo>
                  <a:cubicBezTo>
                    <a:pt x="280" y="352"/>
                    <a:pt x="280" y="353"/>
                    <a:pt x="281" y="354"/>
                  </a:cubicBezTo>
                  <a:cubicBezTo>
                    <a:pt x="282" y="356"/>
                    <a:pt x="281" y="357"/>
                    <a:pt x="280" y="358"/>
                  </a:cubicBezTo>
                  <a:cubicBezTo>
                    <a:pt x="279" y="358"/>
                    <a:pt x="278" y="360"/>
                    <a:pt x="281" y="359"/>
                  </a:cubicBezTo>
                  <a:cubicBezTo>
                    <a:pt x="283" y="358"/>
                    <a:pt x="284" y="357"/>
                    <a:pt x="287" y="357"/>
                  </a:cubicBezTo>
                  <a:cubicBezTo>
                    <a:pt x="290" y="357"/>
                    <a:pt x="289" y="358"/>
                    <a:pt x="290" y="360"/>
                  </a:cubicBezTo>
                  <a:cubicBezTo>
                    <a:pt x="291" y="362"/>
                    <a:pt x="297" y="369"/>
                    <a:pt x="295" y="370"/>
                  </a:cubicBezTo>
                  <a:cubicBezTo>
                    <a:pt x="293" y="371"/>
                    <a:pt x="289" y="371"/>
                    <a:pt x="287" y="370"/>
                  </a:cubicBezTo>
                  <a:cubicBezTo>
                    <a:pt x="285" y="369"/>
                    <a:pt x="275" y="363"/>
                    <a:pt x="270" y="363"/>
                  </a:cubicBezTo>
                  <a:cubicBezTo>
                    <a:pt x="266" y="362"/>
                    <a:pt x="254" y="360"/>
                    <a:pt x="250" y="360"/>
                  </a:cubicBezTo>
                  <a:cubicBezTo>
                    <a:pt x="247" y="361"/>
                    <a:pt x="243" y="361"/>
                    <a:pt x="249" y="366"/>
                  </a:cubicBezTo>
                  <a:cubicBezTo>
                    <a:pt x="255" y="371"/>
                    <a:pt x="261" y="369"/>
                    <a:pt x="266" y="371"/>
                  </a:cubicBezTo>
                  <a:cubicBezTo>
                    <a:pt x="270" y="374"/>
                    <a:pt x="273" y="378"/>
                    <a:pt x="277" y="378"/>
                  </a:cubicBezTo>
                  <a:cubicBezTo>
                    <a:pt x="281" y="378"/>
                    <a:pt x="289" y="377"/>
                    <a:pt x="291" y="378"/>
                  </a:cubicBezTo>
                  <a:cubicBezTo>
                    <a:pt x="293" y="380"/>
                    <a:pt x="296" y="379"/>
                    <a:pt x="298" y="379"/>
                  </a:cubicBezTo>
                  <a:cubicBezTo>
                    <a:pt x="300" y="380"/>
                    <a:pt x="300" y="385"/>
                    <a:pt x="298" y="385"/>
                  </a:cubicBezTo>
                  <a:cubicBezTo>
                    <a:pt x="295" y="386"/>
                    <a:pt x="294" y="386"/>
                    <a:pt x="296" y="388"/>
                  </a:cubicBezTo>
                  <a:cubicBezTo>
                    <a:pt x="298" y="390"/>
                    <a:pt x="301" y="391"/>
                    <a:pt x="297" y="392"/>
                  </a:cubicBezTo>
                  <a:cubicBezTo>
                    <a:pt x="293" y="392"/>
                    <a:pt x="293" y="395"/>
                    <a:pt x="293" y="397"/>
                  </a:cubicBezTo>
                  <a:cubicBezTo>
                    <a:pt x="293" y="399"/>
                    <a:pt x="292" y="398"/>
                    <a:pt x="295" y="398"/>
                  </a:cubicBezTo>
                  <a:cubicBezTo>
                    <a:pt x="298" y="398"/>
                    <a:pt x="299" y="400"/>
                    <a:pt x="296" y="400"/>
                  </a:cubicBezTo>
                  <a:cubicBezTo>
                    <a:pt x="292" y="400"/>
                    <a:pt x="290" y="399"/>
                    <a:pt x="290" y="402"/>
                  </a:cubicBezTo>
                  <a:cubicBezTo>
                    <a:pt x="290" y="406"/>
                    <a:pt x="287" y="410"/>
                    <a:pt x="288" y="408"/>
                  </a:cubicBezTo>
                  <a:cubicBezTo>
                    <a:pt x="290" y="407"/>
                    <a:pt x="295" y="407"/>
                    <a:pt x="293" y="409"/>
                  </a:cubicBezTo>
                  <a:cubicBezTo>
                    <a:pt x="291" y="411"/>
                    <a:pt x="289" y="414"/>
                    <a:pt x="286" y="414"/>
                  </a:cubicBezTo>
                  <a:cubicBezTo>
                    <a:pt x="283" y="414"/>
                    <a:pt x="277" y="412"/>
                    <a:pt x="275" y="412"/>
                  </a:cubicBezTo>
                  <a:cubicBezTo>
                    <a:pt x="272" y="411"/>
                    <a:pt x="270" y="416"/>
                    <a:pt x="268" y="416"/>
                  </a:cubicBezTo>
                  <a:cubicBezTo>
                    <a:pt x="266" y="416"/>
                    <a:pt x="264" y="414"/>
                    <a:pt x="265" y="416"/>
                  </a:cubicBezTo>
                  <a:cubicBezTo>
                    <a:pt x="266" y="418"/>
                    <a:pt x="268" y="418"/>
                    <a:pt x="269" y="419"/>
                  </a:cubicBezTo>
                  <a:cubicBezTo>
                    <a:pt x="270" y="421"/>
                    <a:pt x="275" y="423"/>
                    <a:pt x="274" y="422"/>
                  </a:cubicBezTo>
                  <a:cubicBezTo>
                    <a:pt x="273" y="420"/>
                    <a:pt x="273" y="420"/>
                    <a:pt x="276" y="421"/>
                  </a:cubicBezTo>
                  <a:cubicBezTo>
                    <a:pt x="280" y="421"/>
                    <a:pt x="280" y="422"/>
                    <a:pt x="283" y="419"/>
                  </a:cubicBezTo>
                  <a:cubicBezTo>
                    <a:pt x="286" y="417"/>
                    <a:pt x="288" y="417"/>
                    <a:pt x="290" y="417"/>
                  </a:cubicBezTo>
                  <a:cubicBezTo>
                    <a:pt x="292" y="417"/>
                    <a:pt x="294" y="418"/>
                    <a:pt x="291" y="418"/>
                  </a:cubicBezTo>
                  <a:cubicBezTo>
                    <a:pt x="288" y="418"/>
                    <a:pt x="285" y="420"/>
                    <a:pt x="288" y="421"/>
                  </a:cubicBezTo>
                  <a:cubicBezTo>
                    <a:pt x="290" y="421"/>
                    <a:pt x="293" y="423"/>
                    <a:pt x="291" y="423"/>
                  </a:cubicBezTo>
                  <a:cubicBezTo>
                    <a:pt x="289" y="424"/>
                    <a:pt x="293" y="424"/>
                    <a:pt x="295" y="425"/>
                  </a:cubicBezTo>
                  <a:cubicBezTo>
                    <a:pt x="297" y="425"/>
                    <a:pt x="306" y="427"/>
                    <a:pt x="302" y="427"/>
                  </a:cubicBezTo>
                  <a:cubicBezTo>
                    <a:pt x="297" y="426"/>
                    <a:pt x="295" y="425"/>
                    <a:pt x="299" y="429"/>
                  </a:cubicBezTo>
                  <a:cubicBezTo>
                    <a:pt x="304" y="432"/>
                    <a:pt x="308" y="436"/>
                    <a:pt x="304" y="433"/>
                  </a:cubicBezTo>
                  <a:cubicBezTo>
                    <a:pt x="299" y="431"/>
                    <a:pt x="295" y="428"/>
                    <a:pt x="293" y="426"/>
                  </a:cubicBezTo>
                  <a:cubicBezTo>
                    <a:pt x="291" y="424"/>
                    <a:pt x="289" y="424"/>
                    <a:pt x="286" y="424"/>
                  </a:cubicBezTo>
                  <a:cubicBezTo>
                    <a:pt x="283" y="424"/>
                    <a:pt x="281" y="424"/>
                    <a:pt x="277" y="424"/>
                  </a:cubicBezTo>
                  <a:cubicBezTo>
                    <a:pt x="274" y="425"/>
                    <a:pt x="272" y="423"/>
                    <a:pt x="269" y="423"/>
                  </a:cubicBezTo>
                  <a:cubicBezTo>
                    <a:pt x="266" y="423"/>
                    <a:pt x="265" y="426"/>
                    <a:pt x="264" y="428"/>
                  </a:cubicBezTo>
                  <a:cubicBezTo>
                    <a:pt x="262" y="429"/>
                    <a:pt x="258" y="430"/>
                    <a:pt x="258" y="431"/>
                  </a:cubicBezTo>
                  <a:cubicBezTo>
                    <a:pt x="258" y="433"/>
                    <a:pt x="256" y="436"/>
                    <a:pt x="259" y="435"/>
                  </a:cubicBezTo>
                  <a:cubicBezTo>
                    <a:pt x="261" y="435"/>
                    <a:pt x="269" y="430"/>
                    <a:pt x="271" y="429"/>
                  </a:cubicBezTo>
                  <a:cubicBezTo>
                    <a:pt x="273" y="428"/>
                    <a:pt x="274" y="424"/>
                    <a:pt x="274" y="426"/>
                  </a:cubicBezTo>
                  <a:cubicBezTo>
                    <a:pt x="274" y="427"/>
                    <a:pt x="274" y="428"/>
                    <a:pt x="276" y="428"/>
                  </a:cubicBezTo>
                  <a:cubicBezTo>
                    <a:pt x="278" y="428"/>
                    <a:pt x="279" y="427"/>
                    <a:pt x="280" y="429"/>
                  </a:cubicBezTo>
                  <a:cubicBezTo>
                    <a:pt x="280" y="431"/>
                    <a:pt x="284" y="433"/>
                    <a:pt x="284" y="432"/>
                  </a:cubicBezTo>
                  <a:cubicBezTo>
                    <a:pt x="285" y="430"/>
                    <a:pt x="284" y="428"/>
                    <a:pt x="286" y="428"/>
                  </a:cubicBezTo>
                  <a:cubicBezTo>
                    <a:pt x="288" y="429"/>
                    <a:pt x="287" y="429"/>
                    <a:pt x="289" y="431"/>
                  </a:cubicBezTo>
                  <a:cubicBezTo>
                    <a:pt x="291" y="432"/>
                    <a:pt x="291" y="433"/>
                    <a:pt x="293" y="431"/>
                  </a:cubicBezTo>
                  <a:cubicBezTo>
                    <a:pt x="294" y="430"/>
                    <a:pt x="296" y="432"/>
                    <a:pt x="298" y="433"/>
                  </a:cubicBezTo>
                  <a:cubicBezTo>
                    <a:pt x="300" y="434"/>
                    <a:pt x="300" y="434"/>
                    <a:pt x="297" y="434"/>
                  </a:cubicBezTo>
                  <a:cubicBezTo>
                    <a:pt x="295" y="434"/>
                    <a:pt x="296" y="435"/>
                    <a:pt x="298" y="436"/>
                  </a:cubicBezTo>
                  <a:cubicBezTo>
                    <a:pt x="300" y="436"/>
                    <a:pt x="304" y="438"/>
                    <a:pt x="300" y="437"/>
                  </a:cubicBezTo>
                  <a:cubicBezTo>
                    <a:pt x="295" y="436"/>
                    <a:pt x="293" y="436"/>
                    <a:pt x="292" y="435"/>
                  </a:cubicBezTo>
                  <a:cubicBezTo>
                    <a:pt x="290" y="433"/>
                    <a:pt x="287" y="431"/>
                    <a:pt x="287" y="434"/>
                  </a:cubicBezTo>
                  <a:cubicBezTo>
                    <a:pt x="287" y="437"/>
                    <a:pt x="286" y="436"/>
                    <a:pt x="286" y="435"/>
                  </a:cubicBezTo>
                  <a:cubicBezTo>
                    <a:pt x="286" y="434"/>
                    <a:pt x="285" y="434"/>
                    <a:pt x="283" y="434"/>
                  </a:cubicBezTo>
                  <a:cubicBezTo>
                    <a:pt x="282" y="435"/>
                    <a:pt x="281" y="433"/>
                    <a:pt x="278" y="433"/>
                  </a:cubicBezTo>
                  <a:cubicBezTo>
                    <a:pt x="276" y="432"/>
                    <a:pt x="271" y="431"/>
                    <a:pt x="269" y="433"/>
                  </a:cubicBezTo>
                  <a:cubicBezTo>
                    <a:pt x="266" y="434"/>
                    <a:pt x="256" y="437"/>
                    <a:pt x="255" y="439"/>
                  </a:cubicBezTo>
                  <a:cubicBezTo>
                    <a:pt x="255" y="441"/>
                    <a:pt x="254" y="444"/>
                    <a:pt x="256" y="443"/>
                  </a:cubicBezTo>
                  <a:cubicBezTo>
                    <a:pt x="259" y="441"/>
                    <a:pt x="268" y="442"/>
                    <a:pt x="271" y="441"/>
                  </a:cubicBezTo>
                  <a:cubicBezTo>
                    <a:pt x="273" y="439"/>
                    <a:pt x="281" y="439"/>
                    <a:pt x="284" y="441"/>
                  </a:cubicBezTo>
                  <a:cubicBezTo>
                    <a:pt x="286" y="442"/>
                    <a:pt x="288" y="445"/>
                    <a:pt x="292" y="444"/>
                  </a:cubicBezTo>
                  <a:cubicBezTo>
                    <a:pt x="297" y="444"/>
                    <a:pt x="296" y="445"/>
                    <a:pt x="293" y="445"/>
                  </a:cubicBezTo>
                  <a:cubicBezTo>
                    <a:pt x="289" y="445"/>
                    <a:pt x="288" y="445"/>
                    <a:pt x="285" y="443"/>
                  </a:cubicBezTo>
                  <a:cubicBezTo>
                    <a:pt x="281" y="440"/>
                    <a:pt x="274" y="441"/>
                    <a:pt x="272" y="441"/>
                  </a:cubicBezTo>
                  <a:cubicBezTo>
                    <a:pt x="269" y="442"/>
                    <a:pt x="259" y="443"/>
                    <a:pt x="257" y="445"/>
                  </a:cubicBezTo>
                  <a:cubicBezTo>
                    <a:pt x="255" y="447"/>
                    <a:pt x="256" y="449"/>
                    <a:pt x="260" y="449"/>
                  </a:cubicBezTo>
                  <a:cubicBezTo>
                    <a:pt x="264" y="449"/>
                    <a:pt x="276" y="450"/>
                    <a:pt x="273" y="450"/>
                  </a:cubicBezTo>
                  <a:cubicBezTo>
                    <a:pt x="269" y="450"/>
                    <a:pt x="269" y="452"/>
                    <a:pt x="268" y="453"/>
                  </a:cubicBezTo>
                  <a:cubicBezTo>
                    <a:pt x="267" y="454"/>
                    <a:pt x="262" y="455"/>
                    <a:pt x="260" y="456"/>
                  </a:cubicBezTo>
                  <a:cubicBezTo>
                    <a:pt x="259" y="456"/>
                    <a:pt x="259" y="458"/>
                    <a:pt x="264" y="458"/>
                  </a:cubicBezTo>
                  <a:cubicBezTo>
                    <a:pt x="268" y="458"/>
                    <a:pt x="270" y="460"/>
                    <a:pt x="266" y="459"/>
                  </a:cubicBezTo>
                  <a:cubicBezTo>
                    <a:pt x="262" y="459"/>
                    <a:pt x="256" y="459"/>
                    <a:pt x="256" y="462"/>
                  </a:cubicBezTo>
                  <a:cubicBezTo>
                    <a:pt x="257" y="466"/>
                    <a:pt x="258" y="469"/>
                    <a:pt x="261" y="468"/>
                  </a:cubicBezTo>
                  <a:cubicBezTo>
                    <a:pt x="263" y="467"/>
                    <a:pt x="274" y="458"/>
                    <a:pt x="280" y="455"/>
                  </a:cubicBezTo>
                  <a:cubicBezTo>
                    <a:pt x="286" y="451"/>
                    <a:pt x="290" y="449"/>
                    <a:pt x="296" y="448"/>
                  </a:cubicBezTo>
                  <a:cubicBezTo>
                    <a:pt x="302" y="448"/>
                    <a:pt x="305" y="449"/>
                    <a:pt x="299" y="449"/>
                  </a:cubicBezTo>
                  <a:cubicBezTo>
                    <a:pt x="292" y="449"/>
                    <a:pt x="290" y="451"/>
                    <a:pt x="295" y="451"/>
                  </a:cubicBezTo>
                  <a:cubicBezTo>
                    <a:pt x="301" y="451"/>
                    <a:pt x="304" y="452"/>
                    <a:pt x="296" y="452"/>
                  </a:cubicBezTo>
                  <a:cubicBezTo>
                    <a:pt x="288" y="452"/>
                    <a:pt x="268" y="464"/>
                    <a:pt x="263" y="469"/>
                  </a:cubicBezTo>
                  <a:cubicBezTo>
                    <a:pt x="258" y="474"/>
                    <a:pt x="265" y="471"/>
                    <a:pt x="269" y="471"/>
                  </a:cubicBezTo>
                  <a:cubicBezTo>
                    <a:pt x="272" y="470"/>
                    <a:pt x="282" y="468"/>
                    <a:pt x="279" y="469"/>
                  </a:cubicBezTo>
                  <a:cubicBezTo>
                    <a:pt x="277" y="470"/>
                    <a:pt x="276" y="471"/>
                    <a:pt x="273" y="472"/>
                  </a:cubicBezTo>
                  <a:cubicBezTo>
                    <a:pt x="270" y="473"/>
                    <a:pt x="267" y="472"/>
                    <a:pt x="268" y="474"/>
                  </a:cubicBezTo>
                  <a:cubicBezTo>
                    <a:pt x="269" y="477"/>
                    <a:pt x="272" y="483"/>
                    <a:pt x="274" y="482"/>
                  </a:cubicBezTo>
                  <a:cubicBezTo>
                    <a:pt x="276" y="480"/>
                    <a:pt x="280" y="475"/>
                    <a:pt x="283" y="475"/>
                  </a:cubicBezTo>
                  <a:cubicBezTo>
                    <a:pt x="285" y="474"/>
                    <a:pt x="297" y="476"/>
                    <a:pt x="294" y="476"/>
                  </a:cubicBezTo>
                  <a:cubicBezTo>
                    <a:pt x="291" y="476"/>
                    <a:pt x="285" y="476"/>
                    <a:pt x="283" y="476"/>
                  </a:cubicBezTo>
                  <a:cubicBezTo>
                    <a:pt x="281" y="476"/>
                    <a:pt x="275" y="481"/>
                    <a:pt x="275" y="482"/>
                  </a:cubicBezTo>
                  <a:cubicBezTo>
                    <a:pt x="275" y="484"/>
                    <a:pt x="275" y="483"/>
                    <a:pt x="275" y="485"/>
                  </a:cubicBezTo>
                  <a:cubicBezTo>
                    <a:pt x="276" y="488"/>
                    <a:pt x="276" y="492"/>
                    <a:pt x="278" y="494"/>
                  </a:cubicBezTo>
                  <a:cubicBezTo>
                    <a:pt x="279" y="496"/>
                    <a:pt x="281" y="495"/>
                    <a:pt x="282" y="494"/>
                  </a:cubicBezTo>
                  <a:cubicBezTo>
                    <a:pt x="283" y="492"/>
                    <a:pt x="284" y="493"/>
                    <a:pt x="282" y="495"/>
                  </a:cubicBezTo>
                  <a:cubicBezTo>
                    <a:pt x="280" y="497"/>
                    <a:pt x="278" y="509"/>
                    <a:pt x="280" y="507"/>
                  </a:cubicBezTo>
                  <a:cubicBezTo>
                    <a:pt x="282" y="505"/>
                    <a:pt x="286" y="499"/>
                    <a:pt x="289" y="498"/>
                  </a:cubicBezTo>
                  <a:cubicBezTo>
                    <a:pt x="291" y="497"/>
                    <a:pt x="289" y="498"/>
                    <a:pt x="289" y="501"/>
                  </a:cubicBezTo>
                  <a:cubicBezTo>
                    <a:pt x="289" y="503"/>
                    <a:pt x="291" y="508"/>
                    <a:pt x="293" y="505"/>
                  </a:cubicBezTo>
                  <a:cubicBezTo>
                    <a:pt x="295" y="503"/>
                    <a:pt x="296" y="503"/>
                    <a:pt x="296" y="502"/>
                  </a:cubicBezTo>
                  <a:cubicBezTo>
                    <a:pt x="296" y="500"/>
                    <a:pt x="299" y="499"/>
                    <a:pt x="295" y="495"/>
                  </a:cubicBezTo>
                  <a:cubicBezTo>
                    <a:pt x="291" y="490"/>
                    <a:pt x="290" y="487"/>
                    <a:pt x="294" y="492"/>
                  </a:cubicBezTo>
                  <a:cubicBezTo>
                    <a:pt x="298" y="497"/>
                    <a:pt x="299" y="500"/>
                    <a:pt x="301" y="498"/>
                  </a:cubicBezTo>
                  <a:cubicBezTo>
                    <a:pt x="302" y="496"/>
                    <a:pt x="304" y="495"/>
                    <a:pt x="303" y="496"/>
                  </a:cubicBezTo>
                  <a:cubicBezTo>
                    <a:pt x="302" y="497"/>
                    <a:pt x="309" y="506"/>
                    <a:pt x="307" y="505"/>
                  </a:cubicBezTo>
                  <a:cubicBezTo>
                    <a:pt x="305" y="503"/>
                    <a:pt x="306" y="502"/>
                    <a:pt x="304" y="501"/>
                  </a:cubicBezTo>
                  <a:cubicBezTo>
                    <a:pt x="302" y="500"/>
                    <a:pt x="301" y="501"/>
                    <a:pt x="301" y="504"/>
                  </a:cubicBezTo>
                  <a:cubicBezTo>
                    <a:pt x="301" y="507"/>
                    <a:pt x="304" y="513"/>
                    <a:pt x="303" y="515"/>
                  </a:cubicBezTo>
                  <a:cubicBezTo>
                    <a:pt x="302" y="516"/>
                    <a:pt x="302" y="516"/>
                    <a:pt x="302" y="514"/>
                  </a:cubicBezTo>
                  <a:cubicBezTo>
                    <a:pt x="302" y="511"/>
                    <a:pt x="303" y="506"/>
                    <a:pt x="299" y="507"/>
                  </a:cubicBezTo>
                  <a:cubicBezTo>
                    <a:pt x="296" y="508"/>
                    <a:pt x="296" y="509"/>
                    <a:pt x="293" y="510"/>
                  </a:cubicBezTo>
                  <a:cubicBezTo>
                    <a:pt x="291" y="511"/>
                    <a:pt x="288" y="518"/>
                    <a:pt x="287" y="519"/>
                  </a:cubicBezTo>
                  <a:cubicBezTo>
                    <a:pt x="286" y="521"/>
                    <a:pt x="291" y="522"/>
                    <a:pt x="294" y="521"/>
                  </a:cubicBezTo>
                  <a:cubicBezTo>
                    <a:pt x="296" y="520"/>
                    <a:pt x="292" y="526"/>
                    <a:pt x="292" y="528"/>
                  </a:cubicBezTo>
                  <a:cubicBezTo>
                    <a:pt x="292" y="529"/>
                    <a:pt x="296" y="523"/>
                    <a:pt x="297" y="527"/>
                  </a:cubicBezTo>
                  <a:cubicBezTo>
                    <a:pt x="299" y="531"/>
                    <a:pt x="297" y="533"/>
                    <a:pt x="300" y="534"/>
                  </a:cubicBezTo>
                  <a:cubicBezTo>
                    <a:pt x="303" y="535"/>
                    <a:pt x="305" y="536"/>
                    <a:pt x="304" y="539"/>
                  </a:cubicBezTo>
                  <a:cubicBezTo>
                    <a:pt x="302" y="541"/>
                    <a:pt x="299" y="543"/>
                    <a:pt x="303" y="546"/>
                  </a:cubicBezTo>
                  <a:cubicBezTo>
                    <a:pt x="308" y="549"/>
                    <a:pt x="309" y="551"/>
                    <a:pt x="312" y="554"/>
                  </a:cubicBezTo>
                  <a:cubicBezTo>
                    <a:pt x="314" y="557"/>
                    <a:pt x="317" y="554"/>
                    <a:pt x="318" y="553"/>
                  </a:cubicBezTo>
                  <a:cubicBezTo>
                    <a:pt x="318" y="553"/>
                    <a:pt x="319" y="551"/>
                    <a:pt x="319" y="555"/>
                  </a:cubicBezTo>
                  <a:cubicBezTo>
                    <a:pt x="319" y="559"/>
                    <a:pt x="318" y="561"/>
                    <a:pt x="319" y="563"/>
                  </a:cubicBezTo>
                  <a:cubicBezTo>
                    <a:pt x="320" y="565"/>
                    <a:pt x="322" y="568"/>
                    <a:pt x="323" y="567"/>
                  </a:cubicBezTo>
                  <a:cubicBezTo>
                    <a:pt x="324" y="565"/>
                    <a:pt x="324" y="566"/>
                    <a:pt x="327" y="568"/>
                  </a:cubicBezTo>
                  <a:cubicBezTo>
                    <a:pt x="330" y="570"/>
                    <a:pt x="335" y="576"/>
                    <a:pt x="339" y="576"/>
                  </a:cubicBezTo>
                  <a:cubicBezTo>
                    <a:pt x="342" y="577"/>
                    <a:pt x="348" y="577"/>
                    <a:pt x="350" y="575"/>
                  </a:cubicBezTo>
                  <a:cubicBezTo>
                    <a:pt x="352" y="574"/>
                    <a:pt x="357" y="577"/>
                    <a:pt x="358" y="575"/>
                  </a:cubicBezTo>
                  <a:cubicBezTo>
                    <a:pt x="359" y="573"/>
                    <a:pt x="359" y="572"/>
                    <a:pt x="359" y="576"/>
                  </a:cubicBezTo>
                  <a:cubicBezTo>
                    <a:pt x="359" y="580"/>
                    <a:pt x="358" y="585"/>
                    <a:pt x="360" y="581"/>
                  </a:cubicBezTo>
                  <a:cubicBezTo>
                    <a:pt x="362" y="576"/>
                    <a:pt x="367" y="570"/>
                    <a:pt x="365" y="573"/>
                  </a:cubicBezTo>
                  <a:cubicBezTo>
                    <a:pt x="363" y="577"/>
                    <a:pt x="364" y="578"/>
                    <a:pt x="366" y="578"/>
                  </a:cubicBezTo>
                  <a:cubicBezTo>
                    <a:pt x="366" y="578"/>
                    <a:pt x="367" y="578"/>
                    <a:pt x="367" y="578"/>
                  </a:cubicBezTo>
                  <a:cubicBezTo>
                    <a:pt x="368" y="578"/>
                    <a:pt x="368" y="578"/>
                    <a:pt x="367" y="578"/>
                  </a:cubicBezTo>
                  <a:cubicBezTo>
                    <a:pt x="366" y="578"/>
                    <a:pt x="365" y="579"/>
                    <a:pt x="365" y="579"/>
                  </a:cubicBezTo>
                  <a:cubicBezTo>
                    <a:pt x="363" y="581"/>
                    <a:pt x="361" y="584"/>
                    <a:pt x="365" y="583"/>
                  </a:cubicBezTo>
                  <a:cubicBezTo>
                    <a:pt x="368" y="582"/>
                    <a:pt x="369" y="583"/>
                    <a:pt x="368" y="586"/>
                  </a:cubicBezTo>
                  <a:cubicBezTo>
                    <a:pt x="367" y="589"/>
                    <a:pt x="368" y="588"/>
                    <a:pt x="371" y="586"/>
                  </a:cubicBezTo>
                  <a:cubicBezTo>
                    <a:pt x="374" y="584"/>
                    <a:pt x="377" y="583"/>
                    <a:pt x="375" y="586"/>
                  </a:cubicBezTo>
                  <a:cubicBezTo>
                    <a:pt x="373" y="589"/>
                    <a:pt x="366" y="597"/>
                    <a:pt x="372" y="591"/>
                  </a:cubicBezTo>
                  <a:cubicBezTo>
                    <a:pt x="377" y="586"/>
                    <a:pt x="375" y="594"/>
                    <a:pt x="376" y="591"/>
                  </a:cubicBezTo>
                  <a:cubicBezTo>
                    <a:pt x="376" y="591"/>
                    <a:pt x="376" y="590"/>
                    <a:pt x="376" y="591"/>
                  </a:cubicBezTo>
                  <a:cubicBezTo>
                    <a:pt x="376" y="591"/>
                    <a:pt x="376" y="591"/>
                    <a:pt x="376" y="591"/>
                  </a:cubicBezTo>
                  <a:cubicBezTo>
                    <a:pt x="376" y="592"/>
                    <a:pt x="376" y="593"/>
                    <a:pt x="376" y="592"/>
                  </a:cubicBezTo>
                  <a:cubicBezTo>
                    <a:pt x="381" y="590"/>
                    <a:pt x="384" y="585"/>
                    <a:pt x="383" y="589"/>
                  </a:cubicBezTo>
                  <a:cubicBezTo>
                    <a:pt x="383" y="591"/>
                    <a:pt x="382" y="599"/>
                    <a:pt x="383" y="598"/>
                  </a:cubicBezTo>
                  <a:cubicBezTo>
                    <a:pt x="384" y="596"/>
                    <a:pt x="388" y="593"/>
                    <a:pt x="390" y="593"/>
                  </a:cubicBezTo>
                  <a:cubicBezTo>
                    <a:pt x="392" y="592"/>
                    <a:pt x="396" y="590"/>
                    <a:pt x="394" y="589"/>
                  </a:cubicBezTo>
                  <a:cubicBezTo>
                    <a:pt x="392" y="587"/>
                    <a:pt x="389" y="585"/>
                    <a:pt x="388" y="584"/>
                  </a:cubicBezTo>
                  <a:cubicBezTo>
                    <a:pt x="386" y="582"/>
                    <a:pt x="388" y="584"/>
                    <a:pt x="391" y="584"/>
                  </a:cubicBezTo>
                  <a:cubicBezTo>
                    <a:pt x="394" y="584"/>
                    <a:pt x="400" y="584"/>
                    <a:pt x="398" y="582"/>
                  </a:cubicBezTo>
                  <a:cubicBezTo>
                    <a:pt x="397" y="580"/>
                    <a:pt x="393" y="579"/>
                    <a:pt x="394" y="578"/>
                  </a:cubicBezTo>
                  <a:cubicBezTo>
                    <a:pt x="395" y="577"/>
                    <a:pt x="403" y="575"/>
                    <a:pt x="400" y="574"/>
                  </a:cubicBezTo>
                  <a:cubicBezTo>
                    <a:pt x="398" y="573"/>
                    <a:pt x="393" y="573"/>
                    <a:pt x="394" y="573"/>
                  </a:cubicBezTo>
                  <a:cubicBezTo>
                    <a:pt x="395" y="572"/>
                    <a:pt x="405" y="566"/>
                    <a:pt x="403" y="565"/>
                  </a:cubicBezTo>
                  <a:cubicBezTo>
                    <a:pt x="402" y="565"/>
                    <a:pt x="396" y="564"/>
                    <a:pt x="399" y="563"/>
                  </a:cubicBezTo>
                  <a:cubicBezTo>
                    <a:pt x="401" y="561"/>
                    <a:pt x="405" y="561"/>
                    <a:pt x="405" y="558"/>
                  </a:cubicBezTo>
                  <a:cubicBezTo>
                    <a:pt x="405" y="555"/>
                    <a:pt x="405" y="549"/>
                    <a:pt x="404" y="548"/>
                  </a:cubicBezTo>
                  <a:cubicBezTo>
                    <a:pt x="402" y="547"/>
                    <a:pt x="407" y="545"/>
                    <a:pt x="405" y="544"/>
                  </a:cubicBezTo>
                  <a:cubicBezTo>
                    <a:pt x="404" y="543"/>
                    <a:pt x="397" y="539"/>
                    <a:pt x="398" y="538"/>
                  </a:cubicBezTo>
                  <a:cubicBezTo>
                    <a:pt x="400" y="538"/>
                    <a:pt x="417" y="538"/>
                    <a:pt x="415" y="536"/>
                  </a:cubicBezTo>
                  <a:cubicBezTo>
                    <a:pt x="413" y="534"/>
                    <a:pt x="408" y="531"/>
                    <a:pt x="409" y="531"/>
                  </a:cubicBezTo>
                  <a:cubicBezTo>
                    <a:pt x="411" y="530"/>
                    <a:pt x="425" y="533"/>
                    <a:pt x="421" y="531"/>
                  </a:cubicBezTo>
                  <a:cubicBezTo>
                    <a:pt x="417" y="529"/>
                    <a:pt x="411" y="526"/>
                    <a:pt x="414" y="526"/>
                  </a:cubicBezTo>
                  <a:cubicBezTo>
                    <a:pt x="416" y="526"/>
                    <a:pt x="425" y="528"/>
                    <a:pt x="423" y="526"/>
                  </a:cubicBezTo>
                  <a:cubicBezTo>
                    <a:pt x="421" y="525"/>
                    <a:pt x="428" y="523"/>
                    <a:pt x="426" y="522"/>
                  </a:cubicBezTo>
                  <a:cubicBezTo>
                    <a:pt x="424" y="520"/>
                    <a:pt x="415" y="517"/>
                    <a:pt x="417" y="517"/>
                  </a:cubicBezTo>
                  <a:cubicBezTo>
                    <a:pt x="420" y="517"/>
                    <a:pt x="429" y="519"/>
                    <a:pt x="429" y="516"/>
                  </a:cubicBezTo>
                  <a:cubicBezTo>
                    <a:pt x="428" y="513"/>
                    <a:pt x="430" y="513"/>
                    <a:pt x="426" y="511"/>
                  </a:cubicBezTo>
                  <a:cubicBezTo>
                    <a:pt x="421" y="509"/>
                    <a:pt x="415" y="509"/>
                    <a:pt x="418" y="507"/>
                  </a:cubicBezTo>
                  <a:cubicBezTo>
                    <a:pt x="420" y="506"/>
                    <a:pt x="435" y="507"/>
                    <a:pt x="434" y="503"/>
                  </a:cubicBezTo>
                  <a:cubicBezTo>
                    <a:pt x="434" y="500"/>
                    <a:pt x="432" y="498"/>
                    <a:pt x="429" y="497"/>
                  </a:cubicBezTo>
                  <a:cubicBezTo>
                    <a:pt x="426" y="496"/>
                    <a:pt x="417" y="493"/>
                    <a:pt x="422" y="491"/>
                  </a:cubicBezTo>
                  <a:cubicBezTo>
                    <a:pt x="425" y="490"/>
                    <a:pt x="429" y="489"/>
                    <a:pt x="430" y="489"/>
                  </a:cubicBezTo>
                  <a:cubicBezTo>
                    <a:pt x="432" y="490"/>
                    <a:pt x="430" y="492"/>
                    <a:pt x="433" y="491"/>
                  </a:cubicBezTo>
                  <a:cubicBezTo>
                    <a:pt x="438" y="488"/>
                    <a:pt x="441" y="488"/>
                    <a:pt x="439" y="486"/>
                  </a:cubicBezTo>
                  <a:cubicBezTo>
                    <a:pt x="438" y="484"/>
                    <a:pt x="434" y="482"/>
                    <a:pt x="435" y="480"/>
                  </a:cubicBezTo>
                  <a:cubicBezTo>
                    <a:pt x="436" y="479"/>
                    <a:pt x="441" y="478"/>
                    <a:pt x="441" y="477"/>
                  </a:cubicBezTo>
                  <a:cubicBezTo>
                    <a:pt x="441" y="476"/>
                    <a:pt x="441" y="477"/>
                    <a:pt x="446" y="477"/>
                  </a:cubicBezTo>
                  <a:cubicBezTo>
                    <a:pt x="451" y="477"/>
                    <a:pt x="460" y="480"/>
                    <a:pt x="460" y="477"/>
                  </a:cubicBezTo>
                  <a:cubicBezTo>
                    <a:pt x="459" y="473"/>
                    <a:pt x="456" y="473"/>
                    <a:pt x="458" y="471"/>
                  </a:cubicBezTo>
                  <a:cubicBezTo>
                    <a:pt x="460" y="469"/>
                    <a:pt x="462" y="466"/>
                    <a:pt x="464" y="463"/>
                  </a:cubicBezTo>
                  <a:cubicBezTo>
                    <a:pt x="465" y="461"/>
                    <a:pt x="473" y="461"/>
                    <a:pt x="471" y="463"/>
                  </a:cubicBezTo>
                  <a:cubicBezTo>
                    <a:pt x="470" y="464"/>
                    <a:pt x="468" y="467"/>
                    <a:pt x="467" y="470"/>
                  </a:cubicBezTo>
                  <a:cubicBezTo>
                    <a:pt x="465" y="473"/>
                    <a:pt x="462" y="479"/>
                    <a:pt x="465" y="477"/>
                  </a:cubicBezTo>
                  <a:cubicBezTo>
                    <a:pt x="468" y="475"/>
                    <a:pt x="469" y="475"/>
                    <a:pt x="472" y="474"/>
                  </a:cubicBezTo>
                  <a:cubicBezTo>
                    <a:pt x="475" y="472"/>
                    <a:pt x="475" y="472"/>
                    <a:pt x="477" y="472"/>
                  </a:cubicBezTo>
                  <a:cubicBezTo>
                    <a:pt x="479" y="472"/>
                    <a:pt x="482" y="475"/>
                    <a:pt x="482" y="474"/>
                  </a:cubicBezTo>
                  <a:cubicBezTo>
                    <a:pt x="482" y="472"/>
                    <a:pt x="482" y="468"/>
                    <a:pt x="484" y="469"/>
                  </a:cubicBezTo>
                  <a:cubicBezTo>
                    <a:pt x="486" y="470"/>
                    <a:pt x="487" y="471"/>
                    <a:pt x="489" y="470"/>
                  </a:cubicBezTo>
                  <a:cubicBezTo>
                    <a:pt x="492" y="470"/>
                    <a:pt x="494" y="463"/>
                    <a:pt x="497" y="463"/>
                  </a:cubicBezTo>
                  <a:cubicBezTo>
                    <a:pt x="501" y="463"/>
                    <a:pt x="505" y="462"/>
                    <a:pt x="507" y="459"/>
                  </a:cubicBezTo>
                  <a:cubicBezTo>
                    <a:pt x="509" y="456"/>
                    <a:pt x="515" y="449"/>
                    <a:pt x="518" y="447"/>
                  </a:cubicBezTo>
                  <a:cubicBezTo>
                    <a:pt x="521" y="444"/>
                    <a:pt x="524" y="437"/>
                    <a:pt x="526" y="435"/>
                  </a:cubicBezTo>
                  <a:cubicBezTo>
                    <a:pt x="527" y="434"/>
                    <a:pt x="541" y="431"/>
                    <a:pt x="540" y="427"/>
                  </a:cubicBezTo>
                  <a:cubicBezTo>
                    <a:pt x="539" y="423"/>
                    <a:pt x="534" y="412"/>
                    <a:pt x="537" y="413"/>
                  </a:cubicBezTo>
                  <a:cubicBezTo>
                    <a:pt x="540" y="415"/>
                    <a:pt x="547" y="423"/>
                    <a:pt x="552" y="423"/>
                  </a:cubicBezTo>
                  <a:cubicBezTo>
                    <a:pt x="557" y="424"/>
                    <a:pt x="561" y="423"/>
                    <a:pt x="561" y="421"/>
                  </a:cubicBezTo>
                  <a:cubicBezTo>
                    <a:pt x="561" y="418"/>
                    <a:pt x="562" y="421"/>
                    <a:pt x="564" y="421"/>
                  </a:cubicBezTo>
                  <a:cubicBezTo>
                    <a:pt x="564" y="421"/>
                    <a:pt x="564" y="422"/>
                    <a:pt x="565" y="422"/>
                  </a:cubicBezTo>
                  <a:cubicBezTo>
                    <a:pt x="565" y="56"/>
                    <a:pt x="565" y="56"/>
                    <a:pt x="565" y="56"/>
                  </a:cubicBezTo>
                  <a:cubicBezTo>
                    <a:pt x="559" y="57"/>
                    <a:pt x="554" y="58"/>
                    <a:pt x="551" y="5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0" name="Rectangle 917"/>
            <p:cNvSpPr>
              <a:spLocks noChangeArrowheads="1"/>
            </p:cNvSpPr>
            <p:nvPr/>
          </p:nvSpPr>
          <p:spPr bwMode="auto">
            <a:xfrm>
              <a:off x="8678863" y="2983508"/>
              <a:ext cx="1587" cy="158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1" name="Freeform 918"/>
            <p:cNvSpPr>
              <a:spLocks/>
            </p:cNvSpPr>
            <p:nvPr/>
          </p:nvSpPr>
          <p:spPr bwMode="auto">
            <a:xfrm>
              <a:off x="8442325" y="2510433"/>
              <a:ext cx="3175" cy="158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0" y="1"/>
                </a:cxn>
                <a:cxn ang="0">
                  <a:pos x="1" y="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" y="0"/>
                    <a:pt x="2" y="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2" name="Freeform 919"/>
            <p:cNvSpPr>
              <a:spLocks/>
            </p:cNvSpPr>
            <p:nvPr/>
          </p:nvSpPr>
          <p:spPr bwMode="auto">
            <a:xfrm>
              <a:off x="3609975" y="5007570"/>
              <a:ext cx="1022350" cy="769938"/>
            </a:xfrm>
            <a:custGeom>
              <a:avLst/>
              <a:gdLst/>
              <a:ahLst/>
              <a:cxnLst>
                <a:cxn ang="0">
                  <a:pos x="250" y="7"/>
                </a:cxn>
                <a:cxn ang="0">
                  <a:pos x="258" y="21"/>
                </a:cxn>
                <a:cxn ang="0">
                  <a:pos x="233" y="24"/>
                </a:cxn>
                <a:cxn ang="0">
                  <a:pos x="221" y="45"/>
                </a:cxn>
                <a:cxn ang="0">
                  <a:pos x="217" y="58"/>
                </a:cxn>
                <a:cxn ang="0">
                  <a:pos x="194" y="48"/>
                </a:cxn>
                <a:cxn ang="0">
                  <a:pos x="181" y="46"/>
                </a:cxn>
                <a:cxn ang="0">
                  <a:pos x="168" y="50"/>
                </a:cxn>
                <a:cxn ang="0">
                  <a:pos x="161" y="58"/>
                </a:cxn>
                <a:cxn ang="0">
                  <a:pos x="158" y="64"/>
                </a:cxn>
                <a:cxn ang="0">
                  <a:pos x="155" y="78"/>
                </a:cxn>
                <a:cxn ang="0">
                  <a:pos x="144" y="85"/>
                </a:cxn>
                <a:cxn ang="0">
                  <a:pos x="136" y="88"/>
                </a:cxn>
                <a:cxn ang="0">
                  <a:pos x="122" y="97"/>
                </a:cxn>
                <a:cxn ang="0">
                  <a:pos x="95" y="124"/>
                </a:cxn>
                <a:cxn ang="0">
                  <a:pos x="62" y="134"/>
                </a:cxn>
                <a:cxn ang="0">
                  <a:pos x="29" y="148"/>
                </a:cxn>
                <a:cxn ang="0">
                  <a:pos x="16" y="151"/>
                </a:cxn>
                <a:cxn ang="0">
                  <a:pos x="8" y="183"/>
                </a:cxn>
                <a:cxn ang="0">
                  <a:pos x="8" y="205"/>
                </a:cxn>
                <a:cxn ang="0">
                  <a:pos x="0" y="205"/>
                </a:cxn>
                <a:cxn ang="0">
                  <a:pos x="19" y="245"/>
                </a:cxn>
                <a:cxn ang="0">
                  <a:pos x="37" y="292"/>
                </a:cxn>
                <a:cxn ang="0">
                  <a:pos x="29" y="319"/>
                </a:cxn>
                <a:cxn ang="0">
                  <a:pos x="56" y="340"/>
                </a:cxn>
                <a:cxn ang="0">
                  <a:pos x="92" y="324"/>
                </a:cxn>
                <a:cxn ang="0">
                  <a:pos x="145" y="314"/>
                </a:cxn>
                <a:cxn ang="0">
                  <a:pos x="192" y="297"/>
                </a:cxn>
                <a:cxn ang="0">
                  <a:pos x="257" y="295"/>
                </a:cxn>
                <a:cxn ang="0">
                  <a:pos x="280" y="311"/>
                </a:cxn>
                <a:cxn ang="0">
                  <a:pos x="293" y="322"/>
                </a:cxn>
                <a:cxn ang="0">
                  <a:pos x="302" y="333"/>
                </a:cxn>
                <a:cxn ang="0">
                  <a:pos x="328" y="305"/>
                </a:cxn>
                <a:cxn ang="0">
                  <a:pos x="328" y="321"/>
                </a:cxn>
                <a:cxn ang="0">
                  <a:pos x="319" y="342"/>
                </a:cxn>
                <a:cxn ang="0">
                  <a:pos x="337" y="339"/>
                </a:cxn>
                <a:cxn ang="0">
                  <a:pos x="352" y="364"/>
                </a:cxn>
                <a:cxn ang="0">
                  <a:pos x="376" y="389"/>
                </a:cxn>
                <a:cxn ang="0">
                  <a:pos x="415" y="389"/>
                </a:cxn>
                <a:cxn ang="0">
                  <a:pos x="423" y="391"/>
                </a:cxn>
                <a:cxn ang="0">
                  <a:pos x="441" y="401"/>
                </a:cxn>
                <a:cxn ang="0">
                  <a:pos x="487" y="377"/>
                </a:cxn>
                <a:cxn ang="0">
                  <a:pos x="510" y="314"/>
                </a:cxn>
                <a:cxn ang="0">
                  <a:pos x="528" y="272"/>
                </a:cxn>
                <a:cxn ang="0">
                  <a:pos x="534" y="241"/>
                </a:cxn>
                <a:cxn ang="0">
                  <a:pos x="529" y="207"/>
                </a:cxn>
                <a:cxn ang="0">
                  <a:pos x="523" y="198"/>
                </a:cxn>
                <a:cxn ang="0">
                  <a:pos x="497" y="161"/>
                </a:cxn>
                <a:cxn ang="0">
                  <a:pos x="481" y="146"/>
                </a:cxn>
                <a:cxn ang="0">
                  <a:pos x="466" y="127"/>
                </a:cxn>
                <a:cxn ang="0">
                  <a:pos x="440" y="113"/>
                </a:cxn>
                <a:cxn ang="0">
                  <a:pos x="433" y="83"/>
                </a:cxn>
                <a:cxn ang="0">
                  <a:pos x="416" y="49"/>
                </a:cxn>
                <a:cxn ang="0">
                  <a:pos x="397" y="19"/>
                </a:cxn>
                <a:cxn ang="0">
                  <a:pos x="384" y="16"/>
                </a:cxn>
                <a:cxn ang="0">
                  <a:pos x="378" y="37"/>
                </a:cxn>
                <a:cxn ang="0">
                  <a:pos x="376" y="69"/>
                </a:cxn>
                <a:cxn ang="0">
                  <a:pos x="343" y="84"/>
                </a:cxn>
                <a:cxn ang="0">
                  <a:pos x="308" y="63"/>
                </a:cxn>
                <a:cxn ang="0">
                  <a:pos x="304" y="44"/>
                </a:cxn>
                <a:cxn ang="0">
                  <a:pos x="311" y="29"/>
                </a:cxn>
                <a:cxn ang="0">
                  <a:pos x="306" y="23"/>
                </a:cxn>
                <a:cxn ang="0">
                  <a:pos x="290" y="21"/>
                </a:cxn>
              </a:cxnLst>
              <a:rect l="0" t="0" r="r" b="b"/>
              <a:pathLst>
                <a:path w="536" h="404">
                  <a:moveTo>
                    <a:pt x="266" y="14"/>
                  </a:moveTo>
                  <a:cubicBezTo>
                    <a:pt x="261" y="13"/>
                    <a:pt x="261" y="11"/>
                    <a:pt x="259" y="9"/>
                  </a:cubicBezTo>
                  <a:cubicBezTo>
                    <a:pt x="256" y="8"/>
                    <a:pt x="250" y="5"/>
                    <a:pt x="250" y="7"/>
                  </a:cubicBezTo>
                  <a:cubicBezTo>
                    <a:pt x="249" y="8"/>
                    <a:pt x="251" y="10"/>
                    <a:pt x="254" y="11"/>
                  </a:cubicBezTo>
                  <a:cubicBezTo>
                    <a:pt x="257" y="12"/>
                    <a:pt x="258" y="9"/>
                    <a:pt x="258" y="14"/>
                  </a:cubicBezTo>
                  <a:cubicBezTo>
                    <a:pt x="258" y="19"/>
                    <a:pt x="262" y="20"/>
                    <a:pt x="258" y="21"/>
                  </a:cubicBezTo>
                  <a:cubicBezTo>
                    <a:pt x="254" y="22"/>
                    <a:pt x="247" y="23"/>
                    <a:pt x="244" y="22"/>
                  </a:cubicBezTo>
                  <a:cubicBezTo>
                    <a:pt x="242" y="20"/>
                    <a:pt x="242" y="21"/>
                    <a:pt x="240" y="22"/>
                  </a:cubicBezTo>
                  <a:cubicBezTo>
                    <a:pt x="238" y="24"/>
                    <a:pt x="235" y="23"/>
                    <a:pt x="233" y="24"/>
                  </a:cubicBezTo>
                  <a:cubicBezTo>
                    <a:pt x="232" y="25"/>
                    <a:pt x="231" y="29"/>
                    <a:pt x="229" y="31"/>
                  </a:cubicBezTo>
                  <a:cubicBezTo>
                    <a:pt x="227" y="33"/>
                    <a:pt x="227" y="36"/>
                    <a:pt x="225" y="37"/>
                  </a:cubicBezTo>
                  <a:cubicBezTo>
                    <a:pt x="224" y="38"/>
                    <a:pt x="223" y="42"/>
                    <a:pt x="221" y="45"/>
                  </a:cubicBezTo>
                  <a:cubicBezTo>
                    <a:pt x="219" y="48"/>
                    <a:pt x="218" y="48"/>
                    <a:pt x="218" y="50"/>
                  </a:cubicBezTo>
                  <a:cubicBezTo>
                    <a:pt x="218" y="52"/>
                    <a:pt x="222" y="55"/>
                    <a:pt x="221" y="57"/>
                  </a:cubicBezTo>
                  <a:cubicBezTo>
                    <a:pt x="220" y="59"/>
                    <a:pt x="220" y="60"/>
                    <a:pt x="217" y="58"/>
                  </a:cubicBezTo>
                  <a:cubicBezTo>
                    <a:pt x="213" y="56"/>
                    <a:pt x="207" y="56"/>
                    <a:pt x="206" y="57"/>
                  </a:cubicBezTo>
                  <a:cubicBezTo>
                    <a:pt x="204" y="58"/>
                    <a:pt x="200" y="67"/>
                    <a:pt x="200" y="64"/>
                  </a:cubicBezTo>
                  <a:cubicBezTo>
                    <a:pt x="200" y="61"/>
                    <a:pt x="197" y="52"/>
                    <a:pt x="194" y="48"/>
                  </a:cubicBezTo>
                  <a:cubicBezTo>
                    <a:pt x="191" y="45"/>
                    <a:pt x="189" y="46"/>
                    <a:pt x="187" y="44"/>
                  </a:cubicBezTo>
                  <a:cubicBezTo>
                    <a:pt x="185" y="42"/>
                    <a:pt x="186" y="39"/>
                    <a:pt x="184" y="41"/>
                  </a:cubicBezTo>
                  <a:cubicBezTo>
                    <a:pt x="183" y="43"/>
                    <a:pt x="184" y="46"/>
                    <a:pt x="181" y="46"/>
                  </a:cubicBezTo>
                  <a:cubicBezTo>
                    <a:pt x="178" y="46"/>
                    <a:pt x="176" y="43"/>
                    <a:pt x="175" y="46"/>
                  </a:cubicBezTo>
                  <a:cubicBezTo>
                    <a:pt x="173" y="50"/>
                    <a:pt x="174" y="53"/>
                    <a:pt x="171" y="53"/>
                  </a:cubicBezTo>
                  <a:cubicBezTo>
                    <a:pt x="169" y="52"/>
                    <a:pt x="169" y="51"/>
                    <a:pt x="168" y="50"/>
                  </a:cubicBezTo>
                  <a:cubicBezTo>
                    <a:pt x="168" y="49"/>
                    <a:pt x="166" y="52"/>
                    <a:pt x="165" y="53"/>
                  </a:cubicBezTo>
                  <a:cubicBezTo>
                    <a:pt x="164" y="53"/>
                    <a:pt x="163" y="51"/>
                    <a:pt x="162" y="53"/>
                  </a:cubicBezTo>
                  <a:cubicBezTo>
                    <a:pt x="160" y="55"/>
                    <a:pt x="159" y="58"/>
                    <a:pt x="161" y="58"/>
                  </a:cubicBezTo>
                  <a:cubicBezTo>
                    <a:pt x="163" y="58"/>
                    <a:pt x="164" y="60"/>
                    <a:pt x="161" y="60"/>
                  </a:cubicBezTo>
                  <a:cubicBezTo>
                    <a:pt x="158" y="60"/>
                    <a:pt x="156" y="61"/>
                    <a:pt x="158" y="62"/>
                  </a:cubicBezTo>
                  <a:cubicBezTo>
                    <a:pt x="159" y="63"/>
                    <a:pt x="161" y="64"/>
                    <a:pt x="158" y="64"/>
                  </a:cubicBezTo>
                  <a:cubicBezTo>
                    <a:pt x="155" y="64"/>
                    <a:pt x="154" y="66"/>
                    <a:pt x="154" y="68"/>
                  </a:cubicBezTo>
                  <a:cubicBezTo>
                    <a:pt x="154" y="70"/>
                    <a:pt x="153" y="75"/>
                    <a:pt x="155" y="75"/>
                  </a:cubicBezTo>
                  <a:cubicBezTo>
                    <a:pt x="158" y="75"/>
                    <a:pt x="159" y="78"/>
                    <a:pt x="155" y="78"/>
                  </a:cubicBezTo>
                  <a:cubicBezTo>
                    <a:pt x="151" y="78"/>
                    <a:pt x="143" y="76"/>
                    <a:pt x="142" y="75"/>
                  </a:cubicBezTo>
                  <a:cubicBezTo>
                    <a:pt x="140" y="74"/>
                    <a:pt x="137" y="79"/>
                    <a:pt x="139" y="81"/>
                  </a:cubicBezTo>
                  <a:cubicBezTo>
                    <a:pt x="141" y="82"/>
                    <a:pt x="144" y="83"/>
                    <a:pt x="144" y="85"/>
                  </a:cubicBezTo>
                  <a:cubicBezTo>
                    <a:pt x="144" y="88"/>
                    <a:pt x="143" y="89"/>
                    <a:pt x="142" y="88"/>
                  </a:cubicBezTo>
                  <a:cubicBezTo>
                    <a:pt x="141" y="86"/>
                    <a:pt x="140" y="89"/>
                    <a:pt x="140" y="90"/>
                  </a:cubicBezTo>
                  <a:cubicBezTo>
                    <a:pt x="140" y="92"/>
                    <a:pt x="137" y="90"/>
                    <a:pt x="136" y="88"/>
                  </a:cubicBezTo>
                  <a:cubicBezTo>
                    <a:pt x="135" y="86"/>
                    <a:pt x="134" y="79"/>
                    <a:pt x="132" y="79"/>
                  </a:cubicBezTo>
                  <a:cubicBezTo>
                    <a:pt x="130" y="79"/>
                    <a:pt x="125" y="84"/>
                    <a:pt x="124" y="88"/>
                  </a:cubicBezTo>
                  <a:cubicBezTo>
                    <a:pt x="122" y="92"/>
                    <a:pt x="121" y="96"/>
                    <a:pt x="122" y="97"/>
                  </a:cubicBezTo>
                  <a:cubicBezTo>
                    <a:pt x="122" y="99"/>
                    <a:pt x="124" y="101"/>
                    <a:pt x="122" y="102"/>
                  </a:cubicBezTo>
                  <a:cubicBezTo>
                    <a:pt x="121" y="103"/>
                    <a:pt x="115" y="110"/>
                    <a:pt x="112" y="114"/>
                  </a:cubicBezTo>
                  <a:cubicBezTo>
                    <a:pt x="109" y="118"/>
                    <a:pt x="101" y="123"/>
                    <a:pt x="95" y="124"/>
                  </a:cubicBezTo>
                  <a:cubicBezTo>
                    <a:pt x="90" y="125"/>
                    <a:pt x="83" y="125"/>
                    <a:pt x="80" y="126"/>
                  </a:cubicBezTo>
                  <a:cubicBezTo>
                    <a:pt x="78" y="127"/>
                    <a:pt x="79" y="128"/>
                    <a:pt x="75" y="130"/>
                  </a:cubicBezTo>
                  <a:cubicBezTo>
                    <a:pt x="72" y="131"/>
                    <a:pt x="65" y="132"/>
                    <a:pt x="62" y="134"/>
                  </a:cubicBezTo>
                  <a:cubicBezTo>
                    <a:pt x="60" y="135"/>
                    <a:pt x="60" y="135"/>
                    <a:pt x="57" y="135"/>
                  </a:cubicBezTo>
                  <a:cubicBezTo>
                    <a:pt x="54" y="135"/>
                    <a:pt x="43" y="138"/>
                    <a:pt x="39" y="142"/>
                  </a:cubicBezTo>
                  <a:cubicBezTo>
                    <a:pt x="36" y="145"/>
                    <a:pt x="32" y="148"/>
                    <a:pt x="29" y="148"/>
                  </a:cubicBezTo>
                  <a:cubicBezTo>
                    <a:pt x="26" y="148"/>
                    <a:pt x="21" y="152"/>
                    <a:pt x="20" y="155"/>
                  </a:cubicBezTo>
                  <a:cubicBezTo>
                    <a:pt x="19" y="158"/>
                    <a:pt x="19" y="163"/>
                    <a:pt x="18" y="159"/>
                  </a:cubicBezTo>
                  <a:cubicBezTo>
                    <a:pt x="16" y="156"/>
                    <a:pt x="18" y="148"/>
                    <a:pt x="16" y="151"/>
                  </a:cubicBezTo>
                  <a:cubicBezTo>
                    <a:pt x="13" y="154"/>
                    <a:pt x="11" y="161"/>
                    <a:pt x="11" y="164"/>
                  </a:cubicBezTo>
                  <a:cubicBezTo>
                    <a:pt x="11" y="166"/>
                    <a:pt x="13" y="166"/>
                    <a:pt x="11" y="169"/>
                  </a:cubicBezTo>
                  <a:cubicBezTo>
                    <a:pt x="9" y="173"/>
                    <a:pt x="8" y="179"/>
                    <a:pt x="8" y="183"/>
                  </a:cubicBezTo>
                  <a:cubicBezTo>
                    <a:pt x="8" y="188"/>
                    <a:pt x="13" y="196"/>
                    <a:pt x="14" y="201"/>
                  </a:cubicBezTo>
                  <a:cubicBezTo>
                    <a:pt x="16" y="206"/>
                    <a:pt x="18" y="216"/>
                    <a:pt x="15" y="214"/>
                  </a:cubicBezTo>
                  <a:cubicBezTo>
                    <a:pt x="13" y="212"/>
                    <a:pt x="8" y="203"/>
                    <a:pt x="8" y="205"/>
                  </a:cubicBezTo>
                  <a:cubicBezTo>
                    <a:pt x="8" y="206"/>
                    <a:pt x="12" y="213"/>
                    <a:pt x="12" y="214"/>
                  </a:cubicBezTo>
                  <a:cubicBezTo>
                    <a:pt x="12" y="215"/>
                    <a:pt x="10" y="218"/>
                    <a:pt x="8" y="216"/>
                  </a:cubicBezTo>
                  <a:cubicBezTo>
                    <a:pt x="6" y="213"/>
                    <a:pt x="0" y="202"/>
                    <a:pt x="0" y="205"/>
                  </a:cubicBezTo>
                  <a:cubicBezTo>
                    <a:pt x="1" y="208"/>
                    <a:pt x="6" y="216"/>
                    <a:pt x="10" y="219"/>
                  </a:cubicBezTo>
                  <a:cubicBezTo>
                    <a:pt x="13" y="223"/>
                    <a:pt x="16" y="228"/>
                    <a:pt x="16" y="233"/>
                  </a:cubicBezTo>
                  <a:cubicBezTo>
                    <a:pt x="17" y="238"/>
                    <a:pt x="17" y="242"/>
                    <a:pt x="19" y="245"/>
                  </a:cubicBezTo>
                  <a:cubicBezTo>
                    <a:pt x="21" y="248"/>
                    <a:pt x="28" y="253"/>
                    <a:pt x="28" y="259"/>
                  </a:cubicBezTo>
                  <a:cubicBezTo>
                    <a:pt x="28" y="265"/>
                    <a:pt x="27" y="270"/>
                    <a:pt x="29" y="274"/>
                  </a:cubicBezTo>
                  <a:cubicBezTo>
                    <a:pt x="31" y="278"/>
                    <a:pt x="37" y="286"/>
                    <a:pt x="37" y="292"/>
                  </a:cubicBezTo>
                  <a:cubicBezTo>
                    <a:pt x="37" y="297"/>
                    <a:pt x="35" y="302"/>
                    <a:pt x="35" y="306"/>
                  </a:cubicBezTo>
                  <a:cubicBezTo>
                    <a:pt x="35" y="310"/>
                    <a:pt x="37" y="314"/>
                    <a:pt x="36" y="315"/>
                  </a:cubicBezTo>
                  <a:cubicBezTo>
                    <a:pt x="35" y="316"/>
                    <a:pt x="32" y="315"/>
                    <a:pt x="29" y="319"/>
                  </a:cubicBezTo>
                  <a:cubicBezTo>
                    <a:pt x="27" y="322"/>
                    <a:pt x="25" y="327"/>
                    <a:pt x="28" y="327"/>
                  </a:cubicBezTo>
                  <a:cubicBezTo>
                    <a:pt x="30" y="328"/>
                    <a:pt x="35" y="332"/>
                    <a:pt x="39" y="334"/>
                  </a:cubicBezTo>
                  <a:cubicBezTo>
                    <a:pt x="43" y="337"/>
                    <a:pt x="49" y="340"/>
                    <a:pt x="56" y="340"/>
                  </a:cubicBezTo>
                  <a:cubicBezTo>
                    <a:pt x="62" y="340"/>
                    <a:pt x="70" y="335"/>
                    <a:pt x="76" y="332"/>
                  </a:cubicBezTo>
                  <a:cubicBezTo>
                    <a:pt x="83" y="329"/>
                    <a:pt x="85" y="331"/>
                    <a:pt x="85" y="330"/>
                  </a:cubicBezTo>
                  <a:cubicBezTo>
                    <a:pt x="86" y="328"/>
                    <a:pt x="88" y="324"/>
                    <a:pt x="92" y="324"/>
                  </a:cubicBezTo>
                  <a:cubicBezTo>
                    <a:pt x="95" y="324"/>
                    <a:pt x="101" y="322"/>
                    <a:pt x="108" y="322"/>
                  </a:cubicBezTo>
                  <a:cubicBezTo>
                    <a:pt x="114" y="322"/>
                    <a:pt x="132" y="325"/>
                    <a:pt x="137" y="324"/>
                  </a:cubicBezTo>
                  <a:cubicBezTo>
                    <a:pt x="141" y="322"/>
                    <a:pt x="142" y="318"/>
                    <a:pt x="145" y="314"/>
                  </a:cubicBezTo>
                  <a:cubicBezTo>
                    <a:pt x="148" y="311"/>
                    <a:pt x="154" y="309"/>
                    <a:pt x="160" y="306"/>
                  </a:cubicBezTo>
                  <a:cubicBezTo>
                    <a:pt x="166" y="302"/>
                    <a:pt x="170" y="300"/>
                    <a:pt x="174" y="300"/>
                  </a:cubicBezTo>
                  <a:cubicBezTo>
                    <a:pt x="177" y="300"/>
                    <a:pt x="186" y="300"/>
                    <a:pt x="192" y="297"/>
                  </a:cubicBezTo>
                  <a:cubicBezTo>
                    <a:pt x="198" y="294"/>
                    <a:pt x="209" y="289"/>
                    <a:pt x="219" y="289"/>
                  </a:cubicBezTo>
                  <a:cubicBezTo>
                    <a:pt x="230" y="289"/>
                    <a:pt x="237" y="286"/>
                    <a:pt x="240" y="287"/>
                  </a:cubicBezTo>
                  <a:cubicBezTo>
                    <a:pt x="244" y="288"/>
                    <a:pt x="252" y="295"/>
                    <a:pt x="257" y="295"/>
                  </a:cubicBezTo>
                  <a:cubicBezTo>
                    <a:pt x="262" y="296"/>
                    <a:pt x="267" y="297"/>
                    <a:pt x="272" y="298"/>
                  </a:cubicBezTo>
                  <a:cubicBezTo>
                    <a:pt x="276" y="300"/>
                    <a:pt x="282" y="299"/>
                    <a:pt x="280" y="303"/>
                  </a:cubicBezTo>
                  <a:cubicBezTo>
                    <a:pt x="279" y="306"/>
                    <a:pt x="278" y="311"/>
                    <a:pt x="280" y="311"/>
                  </a:cubicBezTo>
                  <a:cubicBezTo>
                    <a:pt x="282" y="310"/>
                    <a:pt x="281" y="309"/>
                    <a:pt x="283" y="312"/>
                  </a:cubicBezTo>
                  <a:cubicBezTo>
                    <a:pt x="286" y="314"/>
                    <a:pt x="288" y="314"/>
                    <a:pt x="289" y="317"/>
                  </a:cubicBezTo>
                  <a:cubicBezTo>
                    <a:pt x="290" y="320"/>
                    <a:pt x="293" y="320"/>
                    <a:pt x="293" y="322"/>
                  </a:cubicBezTo>
                  <a:cubicBezTo>
                    <a:pt x="294" y="325"/>
                    <a:pt x="295" y="328"/>
                    <a:pt x="295" y="330"/>
                  </a:cubicBezTo>
                  <a:cubicBezTo>
                    <a:pt x="295" y="332"/>
                    <a:pt x="300" y="338"/>
                    <a:pt x="302" y="339"/>
                  </a:cubicBezTo>
                  <a:cubicBezTo>
                    <a:pt x="304" y="340"/>
                    <a:pt x="299" y="336"/>
                    <a:pt x="302" y="333"/>
                  </a:cubicBezTo>
                  <a:cubicBezTo>
                    <a:pt x="306" y="330"/>
                    <a:pt x="314" y="322"/>
                    <a:pt x="317" y="320"/>
                  </a:cubicBezTo>
                  <a:cubicBezTo>
                    <a:pt x="320" y="319"/>
                    <a:pt x="319" y="317"/>
                    <a:pt x="322" y="314"/>
                  </a:cubicBezTo>
                  <a:cubicBezTo>
                    <a:pt x="325" y="311"/>
                    <a:pt x="328" y="307"/>
                    <a:pt x="328" y="305"/>
                  </a:cubicBezTo>
                  <a:cubicBezTo>
                    <a:pt x="328" y="304"/>
                    <a:pt x="329" y="305"/>
                    <a:pt x="329" y="309"/>
                  </a:cubicBezTo>
                  <a:cubicBezTo>
                    <a:pt x="330" y="313"/>
                    <a:pt x="328" y="313"/>
                    <a:pt x="329" y="316"/>
                  </a:cubicBezTo>
                  <a:cubicBezTo>
                    <a:pt x="329" y="320"/>
                    <a:pt x="331" y="318"/>
                    <a:pt x="328" y="321"/>
                  </a:cubicBezTo>
                  <a:cubicBezTo>
                    <a:pt x="325" y="325"/>
                    <a:pt x="324" y="328"/>
                    <a:pt x="324" y="332"/>
                  </a:cubicBezTo>
                  <a:cubicBezTo>
                    <a:pt x="323" y="336"/>
                    <a:pt x="322" y="338"/>
                    <a:pt x="319" y="339"/>
                  </a:cubicBezTo>
                  <a:cubicBezTo>
                    <a:pt x="316" y="340"/>
                    <a:pt x="316" y="342"/>
                    <a:pt x="319" y="342"/>
                  </a:cubicBezTo>
                  <a:cubicBezTo>
                    <a:pt x="322" y="342"/>
                    <a:pt x="326" y="343"/>
                    <a:pt x="327" y="337"/>
                  </a:cubicBezTo>
                  <a:cubicBezTo>
                    <a:pt x="329" y="332"/>
                    <a:pt x="328" y="325"/>
                    <a:pt x="330" y="327"/>
                  </a:cubicBezTo>
                  <a:cubicBezTo>
                    <a:pt x="331" y="329"/>
                    <a:pt x="338" y="335"/>
                    <a:pt x="337" y="339"/>
                  </a:cubicBezTo>
                  <a:cubicBezTo>
                    <a:pt x="335" y="343"/>
                    <a:pt x="330" y="348"/>
                    <a:pt x="334" y="348"/>
                  </a:cubicBezTo>
                  <a:cubicBezTo>
                    <a:pt x="338" y="349"/>
                    <a:pt x="339" y="346"/>
                    <a:pt x="343" y="349"/>
                  </a:cubicBezTo>
                  <a:cubicBezTo>
                    <a:pt x="347" y="351"/>
                    <a:pt x="354" y="360"/>
                    <a:pt x="352" y="364"/>
                  </a:cubicBezTo>
                  <a:cubicBezTo>
                    <a:pt x="351" y="369"/>
                    <a:pt x="350" y="372"/>
                    <a:pt x="354" y="376"/>
                  </a:cubicBezTo>
                  <a:cubicBezTo>
                    <a:pt x="357" y="380"/>
                    <a:pt x="356" y="380"/>
                    <a:pt x="363" y="383"/>
                  </a:cubicBezTo>
                  <a:cubicBezTo>
                    <a:pt x="369" y="387"/>
                    <a:pt x="373" y="386"/>
                    <a:pt x="376" y="389"/>
                  </a:cubicBezTo>
                  <a:cubicBezTo>
                    <a:pt x="379" y="391"/>
                    <a:pt x="377" y="387"/>
                    <a:pt x="384" y="390"/>
                  </a:cubicBezTo>
                  <a:cubicBezTo>
                    <a:pt x="391" y="393"/>
                    <a:pt x="399" y="400"/>
                    <a:pt x="403" y="398"/>
                  </a:cubicBezTo>
                  <a:cubicBezTo>
                    <a:pt x="407" y="397"/>
                    <a:pt x="412" y="393"/>
                    <a:pt x="415" y="389"/>
                  </a:cubicBezTo>
                  <a:cubicBezTo>
                    <a:pt x="417" y="384"/>
                    <a:pt x="421" y="381"/>
                    <a:pt x="422" y="384"/>
                  </a:cubicBezTo>
                  <a:cubicBezTo>
                    <a:pt x="423" y="386"/>
                    <a:pt x="419" y="388"/>
                    <a:pt x="420" y="390"/>
                  </a:cubicBezTo>
                  <a:cubicBezTo>
                    <a:pt x="421" y="392"/>
                    <a:pt x="423" y="393"/>
                    <a:pt x="423" y="391"/>
                  </a:cubicBezTo>
                  <a:cubicBezTo>
                    <a:pt x="424" y="389"/>
                    <a:pt x="425" y="385"/>
                    <a:pt x="426" y="388"/>
                  </a:cubicBezTo>
                  <a:cubicBezTo>
                    <a:pt x="427" y="391"/>
                    <a:pt x="434" y="394"/>
                    <a:pt x="437" y="398"/>
                  </a:cubicBezTo>
                  <a:cubicBezTo>
                    <a:pt x="441" y="403"/>
                    <a:pt x="441" y="404"/>
                    <a:pt x="441" y="401"/>
                  </a:cubicBezTo>
                  <a:cubicBezTo>
                    <a:pt x="441" y="397"/>
                    <a:pt x="446" y="397"/>
                    <a:pt x="450" y="393"/>
                  </a:cubicBezTo>
                  <a:cubicBezTo>
                    <a:pt x="454" y="388"/>
                    <a:pt x="456" y="383"/>
                    <a:pt x="464" y="383"/>
                  </a:cubicBezTo>
                  <a:cubicBezTo>
                    <a:pt x="472" y="383"/>
                    <a:pt x="486" y="381"/>
                    <a:pt x="487" y="377"/>
                  </a:cubicBezTo>
                  <a:cubicBezTo>
                    <a:pt x="488" y="374"/>
                    <a:pt x="487" y="367"/>
                    <a:pt x="488" y="363"/>
                  </a:cubicBezTo>
                  <a:cubicBezTo>
                    <a:pt x="489" y="360"/>
                    <a:pt x="495" y="344"/>
                    <a:pt x="497" y="338"/>
                  </a:cubicBezTo>
                  <a:cubicBezTo>
                    <a:pt x="500" y="332"/>
                    <a:pt x="502" y="321"/>
                    <a:pt x="510" y="314"/>
                  </a:cubicBezTo>
                  <a:cubicBezTo>
                    <a:pt x="517" y="307"/>
                    <a:pt x="520" y="303"/>
                    <a:pt x="520" y="300"/>
                  </a:cubicBezTo>
                  <a:cubicBezTo>
                    <a:pt x="520" y="296"/>
                    <a:pt x="523" y="292"/>
                    <a:pt x="526" y="288"/>
                  </a:cubicBezTo>
                  <a:cubicBezTo>
                    <a:pt x="528" y="285"/>
                    <a:pt x="526" y="277"/>
                    <a:pt x="528" y="272"/>
                  </a:cubicBezTo>
                  <a:cubicBezTo>
                    <a:pt x="529" y="267"/>
                    <a:pt x="533" y="263"/>
                    <a:pt x="532" y="260"/>
                  </a:cubicBezTo>
                  <a:cubicBezTo>
                    <a:pt x="531" y="257"/>
                    <a:pt x="531" y="255"/>
                    <a:pt x="532" y="254"/>
                  </a:cubicBezTo>
                  <a:cubicBezTo>
                    <a:pt x="533" y="252"/>
                    <a:pt x="536" y="245"/>
                    <a:pt x="534" y="241"/>
                  </a:cubicBezTo>
                  <a:cubicBezTo>
                    <a:pt x="533" y="236"/>
                    <a:pt x="530" y="232"/>
                    <a:pt x="530" y="228"/>
                  </a:cubicBezTo>
                  <a:cubicBezTo>
                    <a:pt x="530" y="224"/>
                    <a:pt x="529" y="221"/>
                    <a:pt x="528" y="217"/>
                  </a:cubicBezTo>
                  <a:cubicBezTo>
                    <a:pt x="526" y="213"/>
                    <a:pt x="530" y="209"/>
                    <a:pt x="529" y="207"/>
                  </a:cubicBezTo>
                  <a:cubicBezTo>
                    <a:pt x="529" y="206"/>
                    <a:pt x="530" y="204"/>
                    <a:pt x="531" y="203"/>
                  </a:cubicBezTo>
                  <a:cubicBezTo>
                    <a:pt x="531" y="201"/>
                    <a:pt x="532" y="194"/>
                    <a:pt x="531" y="195"/>
                  </a:cubicBezTo>
                  <a:cubicBezTo>
                    <a:pt x="531" y="197"/>
                    <a:pt x="528" y="205"/>
                    <a:pt x="523" y="198"/>
                  </a:cubicBezTo>
                  <a:cubicBezTo>
                    <a:pt x="518" y="192"/>
                    <a:pt x="515" y="184"/>
                    <a:pt x="513" y="183"/>
                  </a:cubicBezTo>
                  <a:cubicBezTo>
                    <a:pt x="510" y="182"/>
                    <a:pt x="502" y="178"/>
                    <a:pt x="500" y="174"/>
                  </a:cubicBezTo>
                  <a:cubicBezTo>
                    <a:pt x="497" y="169"/>
                    <a:pt x="500" y="162"/>
                    <a:pt x="497" y="161"/>
                  </a:cubicBezTo>
                  <a:cubicBezTo>
                    <a:pt x="494" y="160"/>
                    <a:pt x="489" y="156"/>
                    <a:pt x="488" y="157"/>
                  </a:cubicBezTo>
                  <a:cubicBezTo>
                    <a:pt x="488" y="158"/>
                    <a:pt x="487" y="160"/>
                    <a:pt x="485" y="159"/>
                  </a:cubicBezTo>
                  <a:cubicBezTo>
                    <a:pt x="483" y="157"/>
                    <a:pt x="484" y="151"/>
                    <a:pt x="481" y="146"/>
                  </a:cubicBezTo>
                  <a:cubicBezTo>
                    <a:pt x="477" y="142"/>
                    <a:pt x="472" y="137"/>
                    <a:pt x="472" y="136"/>
                  </a:cubicBezTo>
                  <a:cubicBezTo>
                    <a:pt x="472" y="134"/>
                    <a:pt x="473" y="133"/>
                    <a:pt x="474" y="133"/>
                  </a:cubicBezTo>
                  <a:cubicBezTo>
                    <a:pt x="475" y="133"/>
                    <a:pt x="471" y="131"/>
                    <a:pt x="466" y="127"/>
                  </a:cubicBezTo>
                  <a:cubicBezTo>
                    <a:pt x="462" y="123"/>
                    <a:pt x="461" y="125"/>
                    <a:pt x="458" y="122"/>
                  </a:cubicBezTo>
                  <a:cubicBezTo>
                    <a:pt x="455" y="120"/>
                    <a:pt x="455" y="120"/>
                    <a:pt x="452" y="120"/>
                  </a:cubicBezTo>
                  <a:cubicBezTo>
                    <a:pt x="448" y="119"/>
                    <a:pt x="440" y="116"/>
                    <a:pt x="440" y="113"/>
                  </a:cubicBezTo>
                  <a:cubicBezTo>
                    <a:pt x="439" y="109"/>
                    <a:pt x="440" y="107"/>
                    <a:pt x="438" y="103"/>
                  </a:cubicBezTo>
                  <a:cubicBezTo>
                    <a:pt x="435" y="100"/>
                    <a:pt x="438" y="100"/>
                    <a:pt x="437" y="96"/>
                  </a:cubicBezTo>
                  <a:cubicBezTo>
                    <a:pt x="436" y="91"/>
                    <a:pt x="437" y="87"/>
                    <a:pt x="433" y="83"/>
                  </a:cubicBezTo>
                  <a:cubicBezTo>
                    <a:pt x="430" y="80"/>
                    <a:pt x="429" y="82"/>
                    <a:pt x="428" y="77"/>
                  </a:cubicBezTo>
                  <a:cubicBezTo>
                    <a:pt x="427" y="72"/>
                    <a:pt x="427" y="63"/>
                    <a:pt x="425" y="59"/>
                  </a:cubicBezTo>
                  <a:cubicBezTo>
                    <a:pt x="423" y="56"/>
                    <a:pt x="417" y="51"/>
                    <a:pt x="416" y="49"/>
                  </a:cubicBezTo>
                  <a:cubicBezTo>
                    <a:pt x="414" y="47"/>
                    <a:pt x="414" y="50"/>
                    <a:pt x="412" y="50"/>
                  </a:cubicBezTo>
                  <a:cubicBezTo>
                    <a:pt x="410" y="50"/>
                    <a:pt x="404" y="44"/>
                    <a:pt x="404" y="37"/>
                  </a:cubicBezTo>
                  <a:cubicBezTo>
                    <a:pt x="404" y="29"/>
                    <a:pt x="399" y="24"/>
                    <a:pt x="397" y="19"/>
                  </a:cubicBezTo>
                  <a:cubicBezTo>
                    <a:pt x="395" y="14"/>
                    <a:pt x="390" y="6"/>
                    <a:pt x="390" y="3"/>
                  </a:cubicBezTo>
                  <a:cubicBezTo>
                    <a:pt x="389" y="0"/>
                    <a:pt x="387" y="3"/>
                    <a:pt x="386" y="5"/>
                  </a:cubicBezTo>
                  <a:cubicBezTo>
                    <a:pt x="386" y="7"/>
                    <a:pt x="387" y="12"/>
                    <a:pt x="384" y="16"/>
                  </a:cubicBezTo>
                  <a:cubicBezTo>
                    <a:pt x="381" y="20"/>
                    <a:pt x="376" y="23"/>
                    <a:pt x="378" y="25"/>
                  </a:cubicBezTo>
                  <a:cubicBezTo>
                    <a:pt x="379" y="26"/>
                    <a:pt x="383" y="26"/>
                    <a:pt x="381" y="28"/>
                  </a:cubicBezTo>
                  <a:cubicBezTo>
                    <a:pt x="379" y="30"/>
                    <a:pt x="378" y="33"/>
                    <a:pt x="378" y="37"/>
                  </a:cubicBezTo>
                  <a:cubicBezTo>
                    <a:pt x="378" y="41"/>
                    <a:pt x="375" y="43"/>
                    <a:pt x="376" y="44"/>
                  </a:cubicBezTo>
                  <a:cubicBezTo>
                    <a:pt x="378" y="46"/>
                    <a:pt x="378" y="51"/>
                    <a:pt x="378" y="52"/>
                  </a:cubicBezTo>
                  <a:cubicBezTo>
                    <a:pt x="378" y="54"/>
                    <a:pt x="378" y="60"/>
                    <a:pt x="376" y="69"/>
                  </a:cubicBezTo>
                  <a:cubicBezTo>
                    <a:pt x="375" y="77"/>
                    <a:pt x="371" y="91"/>
                    <a:pt x="365" y="95"/>
                  </a:cubicBezTo>
                  <a:cubicBezTo>
                    <a:pt x="360" y="98"/>
                    <a:pt x="356" y="97"/>
                    <a:pt x="351" y="93"/>
                  </a:cubicBezTo>
                  <a:cubicBezTo>
                    <a:pt x="347" y="90"/>
                    <a:pt x="345" y="85"/>
                    <a:pt x="343" y="84"/>
                  </a:cubicBezTo>
                  <a:cubicBezTo>
                    <a:pt x="340" y="83"/>
                    <a:pt x="329" y="80"/>
                    <a:pt x="325" y="76"/>
                  </a:cubicBezTo>
                  <a:cubicBezTo>
                    <a:pt x="321" y="72"/>
                    <a:pt x="319" y="70"/>
                    <a:pt x="317" y="70"/>
                  </a:cubicBezTo>
                  <a:cubicBezTo>
                    <a:pt x="314" y="70"/>
                    <a:pt x="310" y="66"/>
                    <a:pt x="308" y="63"/>
                  </a:cubicBezTo>
                  <a:cubicBezTo>
                    <a:pt x="305" y="61"/>
                    <a:pt x="300" y="59"/>
                    <a:pt x="299" y="58"/>
                  </a:cubicBezTo>
                  <a:cubicBezTo>
                    <a:pt x="298" y="57"/>
                    <a:pt x="295" y="57"/>
                    <a:pt x="296" y="54"/>
                  </a:cubicBezTo>
                  <a:cubicBezTo>
                    <a:pt x="298" y="52"/>
                    <a:pt x="302" y="45"/>
                    <a:pt x="304" y="44"/>
                  </a:cubicBezTo>
                  <a:cubicBezTo>
                    <a:pt x="306" y="42"/>
                    <a:pt x="308" y="42"/>
                    <a:pt x="306" y="40"/>
                  </a:cubicBezTo>
                  <a:cubicBezTo>
                    <a:pt x="304" y="39"/>
                    <a:pt x="305" y="34"/>
                    <a:pt x="308" y="34"/>
                  </a:cubicBezTo>
                  <a:cubicBezTo>
                    <a:pt x="311" y="34"/>
                    <a:pt x="308" y="32"/>
                    <a:pt x="311" y="29"/>
                  </a:cubicBezTo>
                  <a:cubicBezTo>
                    <a:pt x="314" y="26"/>
                    <a:pt x="318" y="23"/>
                    <a:pt x="316" y="21"/>
                  </a:cubicBezTo>
                  <a:cubicBezTo>
                    <a:pt x="314" y="19"/>
                    <a:pt x="312" y="16"/>
                    <a:pt x="310" y="18"/>
                  </a:cubicBezTo>
                  <a:cubicBezTo>
                    <a:pt x="308" y="20"/>
                    <a:pt x="308" y="25"/>
                    <a:pt x="306" y="23"/>
                  </a:cubicBezTo>
                  <a:cubicBezTo>
                    <a:pt x="305" y="22"/>
                    <a:pt x="303" y="21"/>
                    <a:pt x="303" y="19"/>
                  </a:cubicBezTo>
                  <a:cubicBezTo>
                    <a:pt x="303" y="17"/>
                    <a:pt x="303" y="15"/>
                    <a:pt x="300" y="18"/>
                  </a:cubicBezTo>
                  <a:cubicBezTo>
                    <a:pt x="297" y="21"/>
                    <a:pt x="295" y="22"/>
                    <a:pt x="290" y="21"/>
                  </a:cubicBezTo>
                  <a:cubicBezTo>
                    <a:pt x="285" y="20"/>
                    <a:pt x="272" y="14"/>
                    <a:pt x="266" y="1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3" name="Freeform 920"/>
            <p:cNvSpPr>
              <a:spLocks/>
            </p:cNvSpPr>
            <p:nvPr/>
          </p:nvSpPr>
          <p:spPr bwMode="auto">
            <a:xfrm>
              <a:off x="682625" y="3061295"/>
              <a:ext cx="196850" cy="303213"/>
            </a:xfrm>
            <a:custGeom>
              <a:avLst/>
              <a:gdLst/>
              <a:ahLst/>
              <a:cxnLst>
                <a:cxn ang="0">
                  <a:pos x="29" y="1"/>
                </a:cxn>
                <a:cxn ang="0">
                  <a:pos x="13" y="2"/>
                </a:cxn>
                <a:cxn ang="0">
                  <a:pos x="11" y="9"/>
                </a:cxn>
                <a:cxn ang="0">
                  <a:pos x="4" y="19"/>
                </a:cxn>
                <a:cxn ang="0">
                  <a:pos x="5" y="34"/>
                </a:cxn>
                <a:cxn ang="0">
                  <a:pos x="12" y="37"/>
                </a:cxn>
                <a:cxn ang="0">
                  <a:pos x="10" y="41"/>
                </a:cxn>
                <a:cxn ang="0">
                  <a:pos x="6" y="47"/>
                </a:cxn>
                <a:cxn ang="0">
                  <a:pos x="1" y="53"/>
                </a:cxn>
                <a:cxn ang="0">
                  <a:pos x="6" y="57"/>
                </a:cxn>
                <a:cxn ang="0">
                  <a:pos x="10" y="58"/>
                </a:cxn>
                <a:cxn ang="0">
                  <a:pos x="12" y="56"/>
                </a:cxn>
                <a:cxn ang="0">
                  <a:pos x="13" y="52"/>
                </a:cxn>
                <a:cxn ang="0">
                  <a:pos x="16" y="52"/>
                </a:cxn>
                <a:cxn ang="0">
                  <a:pos x="16" y="64"/>
                </a:cxn>
                <a:cxn ang="0">
                  <a:pos x="20" y="72"/>
                </a:cxn>
                <a:cxn ang="0">
                  <a:pos x="33" y="69"/>
                </a:cxn>
                <a:cxn ang="0">
                  <a:pos x="35" y="78"/>
                </a:cxn>
                <a:cxn ang="0">
                  <a:pos x="42" y="85"/>
                </a:cxn>
                <a:cxn ang="0">
                  <a:pos x="41" y="99"/>
                </a:cxn>
                <a:cxn ang="0">
                  <a:pos x="23" y="101"/>
                </a:cxn>
                <a:cxn ang="0">
                  <a:pos x="27" y="108"/>
                </a:cxn>
                <a:cxn ang="0">
                  <a:pos x="24" y="113"/>
                </a:cxn>
                <a:cxn ang="0">
                  <a:pos x="13" y="125"/>
                </a:cxn>
                <a:cxn ang="0">
                  <a:pos x="23" y="126"/>
                </a:cxn>
                <a:cxn ang="0">
                  <a:pos x="30" y="131"/>
                </a:cxn>
                <a:cxn ang="0">
                  <a:pos x="46" y="128"/>
                </a:cxn>
                <a:cxn ang="0">
                  <a:pos x="37" y="137"/>
                </a:cxn>
                <a:cxn ang="0">
                  <a:pos x="23" y="137"/>
                </a:cxn>
                <a:cxn ang="0">
                  <a:pos x="18" y="144"/>
                </a:cxn>
                <a:cxn ang="0">
                  <a:pos x="7" y="155"/>
                </a:cxn>
                <a:cxn ang="0">
                  <a:pos x="13" y="156"/>
                </a:cxn>
                <a:cxn ang="0">
                  <a:pos x="28" y="151"/>
                </a:cxn>
                <a:cxn ang="0">
                  <a:pos x="40" y="144"/>
                </a:cxn>
                <a:cxn ang="0">
                  <a:pos x="58" y="144"/>
                </a:cxn>
                <a:cxn ang="0">
                  <a:pos x="80" y="143"/>
                </a:cxn>
                <a:cxn ang="0">
                  <a:pos x="96" y="134"/>
                </a:cxn>
                <a:cxn ang="0">
                  <a:pos x="96" y="123"/>
                </a:cxn>
                <a:cxn ang="0">
                  <a:pos x="93" y="106"/>
                </a:cxn>
                <a:cxn ang="0">
                  <a:pos x="82" y="104"/>
                </a:cxn>
                <a:cxn ang="0">
                  <a:pos x="72" y="92"/>
                </a:cxn>
                <a:cxn ang="0">
                  <a:pos x="76" y="83"/>
                </a:cxn>
                <a:cxn ang="0">
                  <a:pos x="54" y="56"/>
                </a:cxn>
                <a:cxn ang="0">
                  <a:pos x="34" y="51"/>
                </a:cxn>
                <a:cxn ang="0">
                  <a:pos x="43" y="44"/>
                </a:cxn>
                <a:cxn ang="0">
                  <a:pos x="49" y="35"/>
                </a:cxn>
                <a:cxn ang="0">
                  <a:pos x="48" y="18"/>
                </a:cxn>
                <a:cxn ang="0">
                  <a:pos x="25" y="21"/>
                </a:cxn>
                <a:cxn ang="0">
                  <a:pos x="28" y="17"/>
                </a:cxn>
                <a:cxn ang="0">
                  <a:pos x="35" y="8"/>
                </a:cxn>
              </a:cxnLst>
              <a:rect l="0" t="0" r="r" b="b"/>
              <a:pathLst>
                <a:path w="103" h="159">
                  <a:moveTo>
                    <a:pt x="37" y="2"/>
                  </a:moveTo>
                  <a:cubicBezTo>
                    <a:pt x="35" y="1"/>
                    <a:pt x="31" y="0"/>
                    <a:pt x="29" y="1"/>
                  </a:cubicBezTo>
                  <a:cubicBezTo>
                    <a:pt x="26" y="2"/>
                    <a:pt x="26" y="2"/>
                    <a:pt x="21" y="2"/>
                  </a:cubicBezTo>
                  <a:cubicBezTo>
                    <a:pt x="17" y="2"/>
                    <a:pt x="13" y="0"/>
                    <a:pt x="13" y="2"/>
                  </a:cubicBezTo>
                  <a:cubicBezTo>
                    <a:pt x="13" y="5"/>
                    <a:pt x="15" y="8"/>
                    <a:pt x="11" y="8"/>
                  </a:cubicBezTo>
                  <a:cubicBezTo>
                    <a:pt x="7" y="8"/>
                    <a:pt x="11" y="8"/>
                    <a:pt x="11" y="9"/>
                  </a:cubicBezTo>
                  <a:cubicBezTo>
                    <a:pt x="12" y="10"/>
                    <a:pt x="11" y="14"/>
                    <a:pt x="9" y="14"/>
                  </a:cubicBezTo>
                  <a:cubicBezTo>
                    <a:pt x="6" y="15"/>
                    <a:pt x="4" y="16"/>
                    <a:pt x="4" y="19"/>
                  </a:cubicBezTo>
                  <a:cubicBezTo>
                    <a:pt x="5" y="22"/>
                    <a:pt x="7" y="22"/>
                    <a:pt x="7" y="25"/>
                  </a:cubicBezTo>
                  <a:cubicBezTo>
                    <a:pt x="7" y="28"/>
                    <a:pt x="5" y="33"/>
                    <a:pt x="5" y="34"/>
                  </a:cubicBezTo>
                  <a:cubicBezTo>
                    <a:pt x="5" y="36"/>
                    <a:pt x="5" y="38"/>
                    <a:pt x="7" y="39"/>
                  </a:cubicBezTo>
                  <a:cubicBezTo>
                    <a:pt x="9" y="39"/>
                    <a:pt x="11" y="38"/>
                    <a:pt x="12" y="37"/>
                  </a:cubicBezTo>
                  <a:cubicBezTo>
                    <a:pt x="13" y="36"/>
                    <a:pt x="11" y="37"/>
                    <a:pt x="11" y="38"/>
                  </a:cubicBezTo>
                  <a:cubicBezTo>
                    <a:pt x="10" y="38"/>
                    <a:pt x="10" y="41"/>
                    <a:pt x="10" y="41"/>
                  </a:cubicBezTo>
                  <a:cubicBezTo>
                    <a:pt x="11" y="41"/>
                    <a:pt x="12" y="42"/>
                    <a:pt x="10" y="43"/>
                  </a:cubicBezTo>
                  <a:cubicBezTo>
                    <a:pt x="8" y="43"/>
                    <a:pt x="8" y="47"/>
                    <a:pt x="6" y="47"/>
                  </a:cubicBezTo>
                  <a:cubicBezTo>
                    <a:pt x="5" y="48"/>
                    <a:pt x="2" y="48"/>
                    <a:pt x="1" y="50"/>
                  </a:cubicBezTo>
                  <a:cubicBezTo>
                    <a:pt x="0" y="51"/>
                    <a:pt x="0" y="54"/>
                    <a:pt x="1" y="53"/>
                  </a:cubicBezTo>
                  <a:cubicBezTo>
                    <a:pt x="2" y="52"/>
                    <a:pt x="5" y="49"/>
                    <a:pt x="6" y="51"/>
                  </a:cubicBezTo>
                  <a:cubicBezTo>
                    <a:pt x="6" y="53"/>
                    <a:pt x="8" y="56"/>
                    <a:pt x="6" y="57"/>
                  </a:cubicBezTo>
                  <a:cubicBezTo>
                    <a:pt x="4" y="58"/>
                    <a:pt x="3" y="63"/>
                    <a:pt x="4" y="62"/>
                  </a:cubicBezTo>
                  <a:cubicBezTo>
                    <a:pt x="6" y="61"/>
                    <a:pt x="8" y="57"/>
                    <a:pt x="10" y="58"/>
                  </a:cubicBezTo>
                  <a:cubicBezTo>
                    <a:pt x="11" y="59"/>
                    <a:pt x="13" y="63"/>
                    <a:pt x="13" y="61"/>
                  </a:cubicBezTo>
                  <a:cubicBezTo>
                    <a:pt x="13" y="58"/>
                    <a:pt x="13" y="59"/>
                    <a:pt x="12" y="56"/>
                  </a:cubicBezTo>
                  <a:cubicBezTo>
                    <a:pt x="12" y="53"/>
                    <a:pt x="10" y="52"/>
                    <a:pt x="9" y="51"/>
                  </a:cubicBezTo>
                  <a:cubicBezTo>
                    <a:pt x="8" y="49"/>
                    <a:pt x="12" y="51"/>
                    <a:pt x="13" y="52"/>
                  </a:cubicBezTo>
                  <a:cubicBezTo>
                    <a:pt x="14" y="52"/>
                    <a:pt x="15" y="51"/>
                    <a:pt x="17" y="51"/>
                  </a:cubicBezTo>
                  <a:cubicBezTo>
                    <a:pt x="19" y="50"/>
                    <a:pt x="17" y="50"/>
                    <a:pt x="16" y="52"/>
                  </a:cubicBezTo>
                  <a:cubicBezTo>
                    <a:pt x="15" y="54"/>
                    <a:pt x="15" y="54"/>
                    <a:pt x="16" y="57"/>
                  </a:cubicBezTo>
                  <a:cubicBezTo>
                    <a:pt x="17" y="60"/>
                    <a:pt x="18" y="62"/>
                    <a:pt x="16" y="64"/>
                  </a:cubicBezTo>
                  <a:cubicBezTo>
                    <a:pt x="14" y="67"/>
                    <a:pt x="14" y="70"/>
                    <a:pt x="14" y="72"/>
                  </a:cubicBezTo>
                  <a:cubicBezTo>
                    <a:pt x="15" y="73"/>
                    <a:pt x="17" y="73"/>
                    <a:pt x="20" y="72"/>
                  </a:cubicBezTo>
                  <a:cubicBezTo>
                    <a:pt x="22" y="71"/>
                    <a:pt x="21" y="72"/>
                    <a:pt x="25" y="72"/>
                  </a:cubicBezTo>
                  <a:cubicBezTo>
                    <a:pt x="28" y="72"/>
                    <a:pt x="28" y="68"/>
                    <a:pt x="33" y="69"/>
                  </a:cubicBezTo>
                  <a:cubicBezTo>
                    <a:pt x="39" y="69"/>
                    <a:pt x="40" y="69"/>
                    <a:pt x="38" y="70"/>
                  </a:cubicBezTo>
                  <a:cubicBezTo>
                    <a:pt x="35" y="72"/>
                    <a:pt x="34" y="75"/>
                    <a:pt x="35" y="78"/>
                  </a:cubicBezTo>
                  <a:cubicBezTo>
                    <a:pt x="36" y="81"/>
                    <a:pt x="37" y="86"/>
                    <a:pt x="38" y="85"/>
                  </a:cubicBezTo>
                  <a:cubicBezTo>
                    <a:pt x="39" y="83"/>
                    <a:pt x="42" y="85"/>
                    <a:pt x="42" y="85"/>
                  </a:cubicBezTo>
                  <a:cubicBezTo>
                    <a:pt x="42" y="85"/>
                    <a:pt x="40" y="91"/>
                    <a:pt x="40" y="94"/>
                  </a:cubicBezTo>
                  <a:cubicBezTo>
                    <a:pt x="41" y="97"/>
                    <a:pt x="44" y="98"/>
                    <a:pt x="41" y="99"/>
                  </a:cubicBezTo>
                  <a:cubicBezTo>
                    <a:pt x="38" y="100"/>
                    <a:pt x="33" y="101"/>
                    <a:pt x="30" y="101"/>
                  </a:cubicBezTo>
                  <a:cubicBezTo>
                    <a:pt x="26" y="101"/>
                    <a:pt x="24" y="99"/>
                    <a:pt x="23" y="101"/>
                  </a:cubicBezTo>
                  <a:cubicBezTo>
                    <a:pt x="23" y="103"/>
                    <a:pt x="20" y="104"/>
                    <a:pt x="21" y="106"/>
                  </a:cubicBezTo>
                  <a:cubicBezTo>
                    <a:pt x="21" y="107"/>
                    <a:pt x="25" y="106"/>
                    <a:pt x="27" y="108"/>
                  </a:cubicBezTo>
                  <a:cubicBezTo>
                    <a:pt x="29" y="110"/>
                    <a:pt x="24" y="110"/>
                    <a:pt x="23" y="111"/>
                  </a:cubicBezTo>
                  <a:cubicBezTo>
                    <a:pt x="21" y="112"/>
                    <a:pt x="23" y="111"/>
                    <a:pt x="24" y="113"/>
                  </a:cubicBezTo>
                  <a:cubicBezTo>
                    <a:pt x="26" y="114"/>
                    <a:pt x="23" y="117"/>
                    <a:pt x="21" y="119"/>
                  </a:cubicBezTo>
                  <a:cubicBezTo>
                    <a:pt x="18" y="122"/>
                    <a:pt x="15" y="124"/>
                    <a:pt x="13" y="125"/>
                  </a:cubicBezTo>
                  <a:cubicBezTo>
                    <a:pt x="10" y="127"/>
                    <a:pt x="13" y="131"/>
                    <a:pt x="16" y="130"/>
                  </a:cubicBezTo>
                  <a:cubicBezTo>
                    <a:pt x="19" y="129"/>
                    <a:pt x="21" y="127"/>
                    <a:pt x="23" y="126"/>
                  </a:cubicBezTo>
                  <a:cubicBezTo>
                    <a:pt x="24" y="126"/>
                    <a:pt x="22" y="127"/>
                    <a:pt x="24" y="129"/>
                  </a:cubicBezTo>
                  <a:cubicBezTo>
                    <a:pt x="26" y="130"/>
                    <a:pt x="25" y="129"/>
                    <a:pt x="30" y="131"/>
                  </a:cubicBezTo>
                  <a:cubicBezTo>
                    <a:pt x="35" y="132"/>
                    <a:pt x="36" y="133"/>
                    <a:pt x="39" y="132"/>
                  </a:cubicBezTo>
                  <a:cubicBezTo>
                    <a:pt x="42" y="131"/>
                    <a:pt x="47" y="125"/>
                    <a:pt x="46" y="128"/>
                  </a:cubicBezTo>
                  <a:cubicBezTo>
                    <a:pt x="45" y="131"/>
                    <a:pt x="45" y="132"/>
                    <a:pt x="43" y="134"/>
                  </a:cubicBezTo>
                  <a:cubicBezTo>
                    <a:pt x="41" y="136"/>
                    <a:pt x="40" y="137"/>
                    <a:pt x="37" y="137"/>
                  </a:cubicBezTo>
                  <a:cubicBezTo>
                    <a:pt x="34" y="137"/>
                    <a:pt x="34" y="135"/>
                    <a:pt x="31" y="136"/>
                  </a:cubicBezTo>
                  <a:cubicBezTo>
                    <a:pt x="28" y="137"/>
                    <a:pt x="25" y="139"/>
                    <a:pt x="23" y="137"/>
                  </a:cubicBezTo>
                  <a:cubicBezTo>
                    <a:pt x="21" y="136"/>
                    <a:pt x="22" y="133"/>
                    <a:pt x="21" y="135"/>
                  </a:cubicBezTo>
                  <a:cubicBezTo>
                    <a:pt x="19" y="137"/>
                    <a:pt x="22" y="142"/>
                    <a:pt x="18" y="144"/>
                  </a:cubicBezTo>
                  <a:cubicBezTo>
                    <a:pt x="15" y="147"/>
                    <a:pt x="13" y="152"/>
                    <a:pt x="10" y="153"/>
                  </a:cubicBezTo>
                  <a:cubicBezTo>
                    <a:pt x="7" y="154"/>
                    <a:pt x="4" y="155"/>
                    <a:pt x="7" y="155"/>
                  </a:cubicBezTo>
                  <a:cubicBezTo>
                    <a:pt x="10" y="155"/>
                    <a:pt x="13" y="156"/>
                    <a:pt x="12" y="156"/>
                  </a:cubicBezTo>
                  <a:cubicBezTo>
                    <a:pt x="10" y="157"/>
                    <a:pt x="11" y="159"/>
                    <a:pt x="13" y="156"/>
                  </a:cubicBezTo>
                  <a:cubicBezTo>
                    <a:pt x="16" y="153"/>
                    <a:pt x="19" y="151"/>
                    <a:pt x="22" y="151"/>
                  </a:cubicBezTo>
                  <a:cubicBezTo>
                    <a:pt x="25" y="150"/>
                    <a:pt x="26" y="150"/>
                    <a:pt x="28" y="151"/>
                  </a:cubicBezTo>
                  <a:cubicBezTo>
                    <a:pt x="30" y="152"/>
                    <a:pt x="32" y="152"/>
                    <a:pt x="33" y="150"/>
                  </a:cubicBezTo>
                  <a:cubicBezTo>
                    <a:pt x="35" y="147"/>
                    <a:pt x="35" y="144"/>
                    <a:pt x="40" y="144"/>
                  </a:cubicBezTo>
                  <a:cubicBezTo>
                    <a:pt x="46" y="144"/>
                    <a:pt x="48" y="148"/>
                    <a:pt x="50" y="146"/>
                  </a:cubicBezTo>
                  <a:cubicBezTo>
                    <a:pt x="53" y="145"/>
                    <a:pt x="54" y="144"/>
                    <a:pt x="58" y="144"/>
                  </a:cubicBezTo>
                  <a:cubicBezTo>
                    <a:pt x="61" y="145"/>
                    <a:pt x="60" y="147"/>
                    <a:pt x="64" y="146"/>
                  </a:cubicBezTo>
                  <a:cubicBezTo>
                    <a:pt x="67" y="145"/>
                    <a:pt x="74" y="143"/>
                    <a:pt x="80" y="143"/>
                  </a:cubicBezTo>
                  <a:cubicBezTo>
                    <a:pt x="87" y="143"/>
                    <a:pt x="92" y="141"/>
                    <a:pt x="95" y="138"/>
                  </a:cubicBezTo>
                  <a:cubicBezTo>
                    <a:pt x="97" y="135"/>
                    <a:pt x="100" y="135"/>
                    <a:pt x="96" y="134"/>
                  </a:cubicBezTo>
                  <a:cubicBezTo>
                    <a:pt x="93" y="134"/>
                    <a:pt x="84" y="134"/>
                    <a:pt x="86" y="132"/>
                  </a:cubicBezTo>
                  <a:cubicBezTo>
                    <a:pt x="89" y="130"/>
                    <a:pt x="93" y="126"/>
                    <a:pt x="96" y="123"/>
                  </a:cubicBezTo>
                  <a:cubicBezTo>
                    <a:pt x="99" y="120"/>
                    <a:pt x="103" y="115"/>
                    <a:pt x="102" y="112"/>
                  </a:cubicBezTo>
                  <a:cubicBezTo>
                    <a:pt x="101" y="108"/>
                    <a:pt x="96" y="106"/>
                    <a:pt x="93" y="106"/>
                  </a:cubicBezTo>
                  <a:cubicBezTo>
                    <a:pt x="90" y="106"/>
                    <a:pt x="86" y="108"/>
                    <a:pt x="83" y="108"/>
                  </a:cubicBezTo>
                  <a:cubicBezTo>
                    <a:pt x="80" y="107"/>
                    <a:pt x="81" y="106"/>
                    <a:pt x="82" y="104"/>
                  </a:cubicBezTo>
                  <a:cubicBezTo>
                    <a:pt x="83" y="103"/>
                    <a:pt x="83" y="98"/>
                    <a:pt x="80" y="95"/>
                  </a:cubicBezTo>
                  <a:cubicBezTo>
                    <a:pt x="76" y="93"/>
                    <a:pt x="74" y="93"/>
                    <a:pt x="72" y="92"/>
                  </a:cubicBezTo>
                  <a:cubicBezTo>
                    <a:pt x="70" y="90"/>
                    <a:pt x="75" y="91"/>
                    <a:pt x="78" y="91"/>
                  </a:cubicBezTo>
                  <a:cubicBezTo>
                    <a:pt x="80" y="90"/>
                    <a:pt x="80" y="86"/>
                    <a:pt x="76" y="83"/>
                  </a:cubicBezTo>
                  <a:cubicBezTo>
                    <a:pt x="72" y="80"/>
                    <a:pt x="67" y="79"/>
                    <a:pt x="64" y="75"/>
                  </a:cubicBezTo>
                  <a:cubicBezTo>
                    <a:pt x="61" y="72"/>
                    <a:pt x="58" y="60"/>
                    <a:pt x="54" y="56"/>
                  </a:cubicBezTo>
                  <a:cubicBezTo>
                    <a:pt x="49" y="52"/>
                    <a:pt x="47" y="49"/>
                    <a:pt x="44" y="50"/>
                  </a:cubicBezTo>
                  <a:cubicBezTo>
                    <a:pt x="42" y="50"/>
                    <a:pt x="40" y="53"/>
                    <a:pt x="34" y="51"/>
                  </a:cubicBezTo>
                  <a:cubicBezTo>
                    <a:pt x="29" y="49"/>
                    <a:pt x="32" y="48"/>
                    <a:pt x="35" y="48"/>
                  </a:cubicBezTo>
                  <a:cubicBezTo>
                    <a:pt x="38" y="48"/>
                    <a:pt x="47" y="44"/>
                    <a:pt x="43" y="44"/>
                  </a:cubicBezTo>
                  <a:cubicBezTo>
                    <a:pt x="39" y="44"/>
                    <a:pt x="32" y="44"/>
                    <a:pt x="38" y="42"/>
                  </a:cubicBezTo>
                  <a:cubicBezTo>
                    <a:pt x="44" y="39"/>
                    <a:pt x="45" y="44"/>
                    <a:pt x="49" y="35"/>
                  </a:cubicBezTo>
                  <a:cubicBezTo>
                    <a:pt x="53" y="26"/>
                    <a:pt x="57" y="24"/>
                    <a:pt x="55" y="21"/>
                  </a:cubicBezTo>
                  <a:cubicBezTo>
                    <a:pt x="53" y="18"/>
                    <a:pt x="52" y="18"/>
                    <a:pt x="48" y="18"/>
                  </a:cubicBezTo>
                  <a:cubicBezTo>
                    <a:pt x="44" y="17"/>
                    <a:pt x="34" y="18"/>
                    <a:pt x="33" y="18"/>
                  </a:cubicBezTo>
                  <a:cubicBezTo>
                    <a:pt x="31" y="18"/>
                    <a:pt x="26" y="21"/>
                    <a:pt x="25" y="21"/>
                  </a:cubicBezTo>
                  <a:cubicBezTo>
                    <a:pt x="23" y="21"/>
                    <a:pt x="22" y="21"/>
                    <a:pt x="25" y="19"/>
                  </a:cubicBezTo>
                  <a:cubicBezTo>
                    <a:pt x="28" y="18"/>
                    <a:pt x="31" y="18"/>
                    <a:pt x="28" y="17"/>
                  </a:cubicBezTo>
                  <a:cubicBezTo>
                    <a:pt x="24" y="15"/>
                    <a:pt x="21" y="17"/>
                    <a:pt x="24" y="15"/>
                  </a:cubicBezTo>
                  <a:cubicBezTo>
                    <a:pt x="27" y="13"/>
                    <a:pt x="32" y="9"/>
                    <a:pt x="35" y="8"/>
                  </a:cubicBezTo>
                  <a:cubicBezTo>
                    <a:pt x="38" y="6"/>
                    <a:pt x="43" y="2"/>
                    <a:pt x="37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4" name="Freeform 921"/>
            <p:cNvSpPr>
              <a:spLocks/>
            </p:cNvSpPr>
            <p:nvPr/>
          </p:nvSpPr>
          <p:spPr bwMode="auto">
            <a:xfrm>
              <a:off x="568325" y="3183533"/>
              <a:ext cx="133350" cy="131762"/>
            </a:xfrm>
            <a:custGeom>
              <a:avLst/>
              <a:gdLst/>
              <a:ahLst/>
              <a:cxnLst>
                <a:cxn ang="0">
                  <a:pos x="68" y="14"/>
                </a:cxn>
                <a:cxn ang="0">
                  <a:pos x="64" y="11"/>
                </a:cxn>
                <a:cxn ang="0">
                  <a:pos x="63" y="10"/>
                </a:cxn>
                <a:cxn ang="0">
                  <a:pos x="60" y="3"/>
                </a:cxn>
                <a:cxn ang="0">
                  <a:pos x="55" y="1"/>
                </a:cxn>
                <a:cxn ang="0">
                  <a:pos x="46" y="3"/>
                </a:cxn>
                <a:cxn ang="0">
                  <a:pos x="37" y="4"/>
                </a:cxn>
                <a:cxn ang="0">
                  <a:pos x="29" y="5"/>
                </a:cxn>
                <a:cxn ang="0">
                  <a:pos x="29" y="6"/>
                </a:cxn>
                <a:cxn ang="0">
                  <a:pos x="25" y="9"/>
                </a:cxn>
                <a:cxn ang="0">
                  <a:pos x="26" y="11"/>
                </a:cxn>
                <a:cxn ang="0">
                  <a:pos x="31" y="14"/>
                </a:cxn>
                <a:cxn ang="0">
                  <a:pos x="22" y="17"/>
                </a:cxn>
                <a:cxn ang="0">
                  <a:pos x="14" y="17"/>
                </a:cxn>
                <a:cxn ang="0">
                  <a:pos x="7" y="19"/>
                </a:cxn>
                <a:cxn ang="0">
                  <a:pos x="8" y="21"/>
                </a:cxn>
                <a:cxn ang="0">
                  <a:pos x="7" y="23"/>
                </a:cxn>
                <a:cxn ang="0">
                  <a:pos x="6" y="24"/>
                </a:cxn>
                <a:cxn ang="0">
                  <a:pos x="11" y="28"/>
                </a:cxn>
                <a:cxn ang="0">
                  <a:pos x="7" y="34"/>
                </a:cxn>
                <a:cxn ang="0">
                  <a:pos x="16" y="36"/>
                </a:cxn>
                <a:cxn ang="0">
                  <a:pos x="17" y="39"/>
                </a:cxn>
                <a:cxn ang="0">
                  <a:pos x="11" y="50"/>
                </a:cxn>
                <a:cxn ang="0">
                  <a:pos x="5" y="54"/>
                </a:cxn>
                <a:cxn ang="0">
                  <a:pos x="5" y="55"/>
                </a:cxn>
                <a:cxn ang="0">
                  <a:pos x="7" y="56"/>
                </a:cxn>
                <a:cxn ang="0">
                  <a:pos x="3" y="60"/>
                </a:cxn>
                <a:cxn ang="0">
                  <a:pos x="8" y="59"/>
                </a:cxn>
                <a:cxn ang="0">
                  <a:pos x="7" y="65"/>
                </a:cxn>
                <a:cxn ang="0">
                  <a:pos x="12" y="63"/>
                </a:cxn>
                <a:cxn ang="0">
                  <a:pos x="13" y="67"/>
                </a:cxn>
                <a:cxn ang="0">
                  <a:pos x="20" y="66"/>
                </a:cxn>
                <a:cxn ang="0">
                  <a:pos x="39" y="57"/>
                </a:cxn>
                <a:cxn ang="0">
                  <a:pos x="52" y="55"/>
                </a:cxn>
                <a:cxn ang="0">
                  <a:pos x="57" y="48"/>
                </a:cxn>
                <a:cxn ang="0">
                  <a:pos x="60" y="36"/>
                </a:cxn>
                <a:cxn ang="0">
                  <a:pos x="55" y="24"/>
                </a:cxn>
                <a:cxn ang="0">
                  <a:pos x="61" y="21"/>
                </a:cxn>
                <a:cxn ang="0">
                  <a:pos x="68" y="14"/>
                </a:cxn>
              </a:cxnLst>
              <a:rect l="0" t="0" r="r" b="b"/>
              <a:pathLst>
                <a:path w="70" h="69">
                  <a:moveTo>
                    <a:pt x="68" y="14"/>
                  </a:moveTo>
                  <a:cubicBezTo>
                    <a:pt x="70" y="13"/>
                    <a:pt x="66" y="11"/>
                    <a:pt x="64" y="11"/>
                  </a:cubicBezTo>
                  <a:cubicBezTo>
                    <a:pt x="62" y="11"/>
                    <a:pt x="63" y="11"/>
                    <a:pt x="63" y="10"/>
                  </a:cubicBezTo>
                  <a:cubicBezTo>
                    <a:pt x="63" y="8"/>
                    <a:pt x="62" y="4"/>
                    <a:pt x="60" y="3"/>
                  </a:cubicBezTo>
                  <a:cubicBezTo>
                    <a:pt x="57" y="1"/>
                    <a:pt x="57" y="0"/>
                    <a:pt x="55" y="1"/>
                  </a:cubicBezTo>
                  <a:cubicBezTo>
                    <a:pt x="52" y="2"/>
                    <a:pt x="49" y="1"/>
                    <a:pt x="46" y="3"/>
                  </a:cubicBezTo>
                  <a:cubicBezTo>
                    <a:pt x="44" y="5"/>
                    <a:pt x="41" y="6"/>
                    <a:pt x="37" y="4"/>
                  </a:cubicBezTo>
                  <a:cubicBezTo>
                    <a:pt x="34" y="3"/>
                    <a:pt x="31" y="5"/>
                    <a:pt x="29" y="5"/>
                  </a:cubicBezTo>
                  <a:cubicBezTo>
                    <a:pt x="27" y="5"/>
                    <a:pt x="28" y="6"/>
                    <a:pt x="29" y="6"/>
                  </a:cubicBezTo>
                  <a:cubicBezTo>
                    <a:pt x="31" y="7"/>
                    <a:pt x="26" y="9"/>
                    <a:pt x="25" y="9"/>
                  </a:cubicBezTo>
                  <a:cubicBezTo>
                    <a:pt x="24" y="9"/>
                    <a:pt x="22" y="11"/>
                    <a:pt x="26" y="11"/>
                  </a:cubicBezTo>
                  <a:cubicBezTo>
                    <a:pt x="29" y="11"/>
                    <a:pt x="33" y="13"/>
                    <a:pt x="31" y="14"/>
                  </a:cubicBezTo>
                  <a:cubicBezTo>
                    <a:pt x="29" y="15"/>
                    <a:pt x="24" y="16"/>
                    <a:pt x="22" y="17"/>
                  </a:cubicBezTo>
                  <a:cubicBezTo>
                    <a:pt x="21" y="17"/>
                    <a:pt x="17" y="18"/>
                    <a:pt x="14" y="17"/>
                  </a:cubicBezTo>
                  <a:cubicBezTo>
                    <a:pt x="11" y="17"/>
                    <a:pt x="5" y="19"/>
                    <a:pt x="7" y="19"/>
                  </a:cubicBezTo>
                  <a:cubicBezTo>
                    <a:pt x="9" y="19"/>
                    <a:pt x="10" y="21"/>
                    <a:pt x="8" y="21"/>
                  </a:cubicBezTo>
                  <a:cubicBezTo>
                    <a:pt x="6" y="21"/>
                    <a:pt x="3" y="23"/>
                    <a:pt x="7" y="23"/>
                  </a:cubicBezTo>
                  <a:cubicBezTo>
                    <a:pt x="10" y="23"/>
                    <a:pt x="3" y="24"/>
                    <a:pt x="6" y="24"/>
                  </a:cubicBezTo>
                  <a:cubicBezTo>
                    <a:pt x="8" y="24"/>
                    <a:pt x="13" y="27"/>
                    <a:pt x="11" y="28"/>
                  </a:cubicBezTo>
                  <a:cubicBezTo>
                    <a:pt x="9" y="29"/>
                    <a:pt x="3" y="33"/>
                    <a:pt x="7" y="34"/>
                  </a:cubicBezTo>
                  <a:cubicBezTo>
                    <a:pt x="11" y="35"/>
                    <a:pt x="14" y="36"/>
                    <a:pt x="16" y="36"/>
                  </a:cubicBezTo>
                  <a:cubicBezTo>
                    <a:pt x="17" y="36"/>
                    <a:pt x="19" y="36"/>
                    <a:pt x="17" y="39"/>
                  </a:cubicBezTo>
                  <a:cubicBezTo>
                    <a:pt x="14" y="42"/>
                    <a:pt x="13" y="47"/>
                    <a:pt x="11" y="50"/>
                  </a:cubicBezTo>
                  <a:cubicBezTo>
                    <a:pt x="10" y="53"/>
                    <a:pt x="7" y="55"/>
                    <a:pt x="5" y="54"/>
                  </a:cubicBezTo>
                  <a:cubicBezTo>
                    <a:pt x="3" y="54"/>
                    <a:pt x="1" y="55"/>
                    <a:pt x="5" y="55"/>
                  </a:cubicBezTo>
                  <a:cubicBezTo>
                    <a:pt x="9" y="55"/>
                    <a:pt x="9" y="56"/>
                    <a:pt x="7" y="56"/>
                  </a:cubicBezTo>
                  <a:cubicBezTo>
                    <a:pt x="4" y="56"/>
                    <a:pt x="0" y="60"/>
                    <a:pt x="3" y="60"/>
                  </a:cubicBezTo>
                  <a:cubicBezTo>
                    <a:pt x="5" y="59"/>
                    <a:pt x="10" y="57"/>
                    <a:pt x="8" y="59"/>
                  </a:cubicBezTo>
                  <a:cubicBezTo>
                    <a:pt x="6" y="60"/>
                    <a:pt x="5" y="66"/>
                    <a:pt x="7" y="65"/>
                  </a:cubicBezTo>
                  <a:cubicBezTo>
                    <a:pt x="9" y="63"/>
                    <a:pt x="13" y="61"/>
                    <a:pt x="12" y="63"/>
                  </a:cubicBezTo>
                  <a:cubicBezTo>
                    <a:pt x="11" y="64"/>
                    <a:pt x="13" y="69"/>
                    <a:pt x="13" y="67"/>
                  </a:cubicBezTo>
                  <a:cubicBezTo>
                    <a:pt x="14" y="66"/>
                    <a:pt x="16" y="67"/>
                    <a:pt x="20" y="66"/>
                  </a:cubicBezTo>
                  <a:cubicBezTo>
                    <a:pt x="24" y="65"/>
                    <a:pt x="34" y="59"/>
                    <a:pt x="39" y="57"/>
                  </a:cubicBezTo>
                  <a:cubicBezTo>
                    <a:pt x="45" y="55"/>
                    <a:pt x="49" y="57"/>
                    <a:pt x="52" y="55"/>
                  </a:cubicBezTo>
                  <a:cubicBezTo>
                    <a:pt x="56" y="53"/>
                    <a:pt x="55" y="51"/>
                    <a:pt x="57" y="48"/>
                  </a:cubicBezTo>
                  <a:cubicBezTo>
                    <a:pt x="58" y="44"/>
                    <a:pt x="61" y="43"/>
                    <a:pt x="60" y="36"/>
                  </a:cubicBezTo>
                  <a:cubicBezTo>
                    <a:pt x="59" y="30"/>
                    <a:pt x="55" y="26"/>
                    <a:pt x="55" y="24"/>
                  </a:cubicBezTo>
                  <a:cubicBezTo>
                    <a:pt x="55" y="21"/>
                    <a:pt x="57" y="23"/>
                    <a:pt x="61" y="21"/>
                  </a:cubicBezTo>
                  <a:cubicBezTo>
                    <a:pt x="64" y="18"/>
                    <a:pt x="66" y="15"/>
                    <a:pt x="68" y="1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5" name="Freeform 922"/>
            <p:cNvSpPr>
              <a:spLocks/>
            </p:cNvSpPr>
            <p:nvPr/>
          </p:nvSpPr>
          <p:spPr bwMode="auto">
            <a:xfrm>
              <a:off x="223838" y="2751733"/>
              <a:ext cx="269875" cy="128587"/>
            </a:xfrm>
            <a:custGeom>
              <a:avLst/>
              <a:gdLst/>
              <a:ahLst/>
              <a:cxnLst>
                <a:cxn ang="0">
                  <a:pos x="131" y="22"/>
                </a:cxn>
                <a:cxn ang="0">
                  <a:pos x="129" y="19"/>
                </a:cxn>
                <a:cxn ang="0">
                  <a:pos x="127" y="12"/>
                </a:cxn>
                <a:cxn ang="0">
                  <a:pos x="126" y="5"/>
                </a:cxn>
                <a:cxn ang="0">
                  <a:pos x="109" y="2"/>
                </a:cxn>
                <a:cxn ang="0">
                  <a:pos x="104" y="9"/>
                </a:cxn>
                <a:cxn ang="0">
                  <a:pos x="96" y="10"/>
                </a:cxn>
                <a:cxn ang="0">
                  <a:pos x="84" y="10"/>
                </a:cxn>
                <a:cxn ang="0">
                  <a:pos x="70" y="9"/>
                </a:cxn>
                <a:cxn ang="0">
                  <a:pos x="66" y="19"/>
                </a:cxn>
                <a:cxn ang="0">
                  <a:pos x="56" y="11"/>
                </a:cxn>
                <a:cxn ang="0">
                  <a:pos x="57" y="22"/>
                </a:cxn>
                <a:cxn ang="0">
                  <a:pos x="45" y="27"/>
                </a:cxn>
                <a:cxn ang="0">
                  <a:pos x="37" y="19"/>
                </a:cxn>
                <a:cxn ang="0">
                  <a:pos x="26" y="2"/>
                </a:cxn>
                <a:cxn ang="0">
                  <a:pos x="24" y="7"/>
                </a:cxn>
                <a:cxn ang="0">
                  <a:pos x="24" y="10"/>
                </a:cxn>
                <a:cxn ang="0">
                  <a:pos x="25" y="17"/>
                </a:cxn>
                <a:cxn ang="0">
                  <a:pos x="15" y="9"/>
                </a:cxn>
                <a:cxn ang="0">
                  <a:pos x="13" y="13"/>
                </a:cxn>
                <a:cxn ang="0">
                  <a:pos x="14" y="17"/>
                </a:cxn>
                <a:cxn ang="0">
                  <a:pos x="7" y="18"/>
                </a:cxn>
                <a:cxn ang="0">
                  <a:pos x="7" y="24"/>
                </a:cxn>
                <a:cxn ang="0">
                  <a:pos x="25" y="23"/>
                </a:cxn>
                <a:cxn ang="0">
                  <a:pos x="33" y="26"/>
                </a:cxn>
                <a:cxn ang="0">
                  <a:pos x="28" y="33"/>
                </a:cxn>
                <a:cxn ang="0">
                  <a:pos x="10" y="38"/>
                </a:cxn>
                <a:cxn ang="0">
                  <a:pos x="31" y="45"/>
                </a:cxn>
                <a:cxn ang="0">
                  <a:pos x="35" y="47"/>
                </a:cxn>
                <a:cxn ang="0">
                  <a:pos x="32" y="53"/>
                </a:cxn>
                <a:cxn ang="0">
                  <a:pos x="31" y="59"/>
                </a:cxn>
                <a:cxn ang="0">
                  <a:pos x="55" y="60"/>
                </a:cxn>
                <a:cxn ang="0">
                  <a:pos x="77" y="67"/>
                </a:cxn>
                <a:cxn ang="0">
                  <a:pos x="104" y="59"/>
                </a:cxn>
                <a:cxn ang="0">
                  <a:pos x="130" y="43"/>
                </a:cxn>
                <a:cxn ang="0">
                  <a:pos x="137" y="35"/>
                </a:cxn>
                <a:cxn ang="0">
                  <a:pos x="140" y="30"/>
                </a:cxn>
                <a:cxn ang="0">
                  <a:pos x="140" y="23"/>
                </a:cxn>
              </a:cxnLst>
              <a:rect l="0" t="0" r="r" b="b"/>
              <a:pathLst>
                <a:path w="142" h="68">
                  <a:moveTo>
                    <a:pt x="140" y="23"/>
                  </a:moveTo>
                  <a:cubicBezTo>
                    <a:pt x="136" y="22"/>
                    <a:pt x="132" y="21"/>
                    <a:pt x="131" y="22"/>
                  </a:cubicBezTo>
                  <a:cubicBezTo>
                    <a:pt x="130" y="23"/>
                    <a:pt x="130" y="22"/>
                    <a:pt x="130" y="20"/>
                  </a:cubicBezTo>
                  <a:cubicBezTo>
                    <a:pt x="131" y="19"/>
                    <a:pt x="132" y="19"/>
                    <a:pt x="129" y="19"/>
                  </a:cubicBezTo>
                  <a:cubicBezTo>
                    <a:pt x="125" y="19"/>
                    <a:pt x="125" y="18"/>
                    <a:pt x="127" y="16"/>
                  </a:cubicBezTo>
                  <a:cubicBezTo>
                    <a:pt x="128" y="14"/>
                    <a:pt x="129" y="13"/>
                    <a:pt x="127" y="12"/>
                  </a:cubicBezTo>
                  <a:cubicBezTo>
                    <a:pt x="124" y="10"/>
                    <a:pt x="119" y="11"/>
                    <a:pt x="122" y="9"/>
                  </a:cubicBezTo>
                  <a:cubicBezTo>
                    <a:pt x="125" y="7"/>
                    <a:pt x="128" y="4"/>
                    <a:pt x="126" y="5"/>
                  </a:cubicBezTo>
                  <a:cubicBezTo>
                    <a:pt x="124" y="6"/>
                    <a:pt x="116" y="9"/>
                    <a:pt x="115" y="8"/>
                  </a:cubicBezTo>
                  <a:cubicBezTo>
                    <a:pt x="113" y="6"/>
                    <a:pt x="113" y="3"/>
                    <a:pt x="109" y="2"/>
                  </a:cubicBezTo>
                  <a:cubicBezTo>
                    <a:pt x="105" y="1"/>
                    <a:pt x="102" y="0"/>
                    <a:pt x="103" y="3"/>
                  </a:cubicBezTo>
                  <a:cubicBezTo>
                    <a:pt x="104" y="5"/>
                    <a:pt x="105" y="8"/>
                    <a:pt x="104" y="9"/>
                  </a:cubicBezTo>
                  <a:cubicBezTo>
                    <a:pt x="103" y="10"/>
                    <a:pt x="101" y="11"/>
                    <a:pt x="100" y="10"/>
                  </a:cubicBezTo>
                  <a:cubicBezTo>
                    <a:pt x="98" y="9"/>
                    <a:pt x="97" y="9"/>
                    <a:pt x="96" y="10"/>
                  </a:cubicBezTo>
                  <a:cubicBezTo>
                    <a:pt x="94" y="12"/>
                    <a:pt x="92" y="14"/>
                    <a:pt x="90" y="13"/>
                  </a:cubicBezTo>
                  <a:cubicBezTo>
                    <a:pt x="89" y="12"/>
                    <a:pt x="86" y="9"/>
                    <a:pt x="84" y="10"/>
                  </a:cubicBezTo>
                  <a:cubicBezTo>
                    <a:pt x="82" y="11"/>
                    <a:pt x="87" y="23"/>
                    <a:pt x="86" y="21"/>
                  </a:cubicBezTo>
                  <a:cubicBezTo>
                    <a:pt x="84" y="18"/>
                    <a:pt x="74" y="7"/>
                    <a:pt x="70" y="9"/>
                  </a:cubicBezTo>
                  <a:cubicBezTo>
                    <a:pt x="66" y="12"/>
                    <a:pt x="69" y="12"/>
                    <a:pt x="68" y="13"/>
                  </a:cubicBezTo>
                  <a:cubicBezTo>
                    <a:pt x="67" y="15"/>
                    <a:pt x="69" y="19"/>
                    <a:pt x="66" y="19"/>
                  </a:cubicBezTo>
                  <a:cubicBezTo>
                    <a:pt x="64" y="19"/>
                    <a:pt x="62" y="15"/>
                    <a:pt x="60" y="14"/>
                  </a:cubicBezTo>
                  <a:cubicBezTo>
                    <a:pt x="58" y="12"/>
                    <a:pt x="57" y="11"/>
                    <a:pt x="56" y="11"/>
                  </a:cubicBezTo>
                  <a:cubicBezTo>
                    <a:pt x="55" y="11"/>
                    <a:pt x="56" y="14"/>
                    <a:pt x="56" y="15"/>
                  </a:cubicBezTo>
                  <a:cubicBezTo>
                    <a:pt x="57" y="17"/>
                    <a:pt x="59" y="21"/>
                    <a:pt x="57" y="22"/>
                  </a:cubicBezTo>
                  <a:cubicBezTo>
                    <a:pt x="55" y="22"/>
                    <a:pt x="54" y="23"/>
                    <a:pt x="52" y="21"/>
                  </a:cubicBezTo>
                  <a:cubicBezTo>
                    <a:pt x="50" y="20"/>
                    <a:pt x="47" y="23"/>
                    <a:pt x="45" y="27"/>
                  </a:cubicBezTo>
                  <a:cubicBezTo>
                    <a:pt x="44" y="31"/>
                    <a:pt x="45" y="28"/>
                    <a:pt x="42" y="24"/>
                  </a:cubicBezTo>
                  <a:cubicBezTo>
                    <a:pt x="38" y="21"/>
                    <a:pt x="35" y="19"/>
                    <a:pt x="37" y="19"/>
                  </a:cubicBezTo>
                  <a:cubicBezTo>
                    <a:pt x="39" y="19"/>
                    <a:pt x="44" y="19"/>
                    <a:pt x="42" y="16"/>
                  </a:cubicBezTo>
                  <a:cubicBezTo>
                    <a:pt x="39" y="13"/>
                    <a:pt x="29" y="3"/>
                    <a:pt x="26" y="2"/>
                  </a:cubicBezTo>
                  <a:cubicBezTo>
                    <a:pt x="22" y="2"/>
                    <a:pt x="19" y="0"/>
                    <a:pt x="21" y="3"/>
                  </a:cubicBezTo>
                  <a:cubicBezTo>
                    <a:pt x="22" y="6"/>
                    <a:pt x="23" y="5"/>
                    <a:pt x="24" y="7"/>
                  </a:cubicBezTo>
                  <a:cubicBezTo>
                    <a:pt x="26" y="8"/>
                    <a:pt x="26" y="9"/>
                    <a:pt x="24" y="9"/>
                  </a:cubicBezTo>
                  <a:cubicBezTo>
                    <a:pt x="21" y="9"/>
                    <a:pt x="22" y="9"/>
                    <a:pt x="24" y="10"/>
                  </a:cubicBezTo>
                  <a:cubicBezTo>
                    <a:pt x="26" y="10"/>
                    <a:pt x="27" y="11"/>
                    <a:pt x="26" y="13"/>
                  </a:cubicBezTo>
                  <a:cubicBezTo>
                    <a:pt x="26" y="15"/>
                    <a:pt x="27" y="20"/>
                    <a:pt x="25" y="17"/>
                  </a:cubicBezTo>
                  <a:cubicBezTo>
                    <a:pt x="23" y="14"/>
                    <a:pt x="22" y="14"/>
                    <a:pt x="20" y="13"/>
                  </a:cubicBezTo>
                  <a:cubicBezTo>
                    <a:pt x="18" y="11"/>
                    <a:pt x="17" y="9"/>
                    <a:pt x="15" y="9"/>
                  </a:cubicBezTo>
                  <a:cubicBezTo>
                    <a:pt x="13" y="9"/>
                    <a:pt x="10" y="9"/>
                    <a:pt x="11" y="11"/>
                  </a:cubicBezTo>
                  <a:cubicBezTo>
                    <a:pt x="13" y="13"/>
                    <a:pt x="15" y="12"/>
                    <a:pt x="13" y="13"/>
                  </a:cubicBezTo>
                  <a:cubicBezTo>
                    <a:pt x="10" y="13"/>
                    <a:pt x="6" y="13"/>
                    <a:pt x="9" y="14"/>
                  </a:cubicBezTo>
                  <a:cubicBezTo>
                    <a:pt x="12" y="16"/>
                    <a:pt x="17" y="17"/>
                    <a:pt x="14" y="17"/>
                  </a:cubicBezTo>
                  <a:cubicBezTo>
                    <a:pt x="11" y="17"/>
                    <a:pt x="15" y="20"/>
                    <a:pt x="12" y="19"/>
                  </a:cubicBezTo>
                  <a:cubicBezTo>
                    <a:pt x="9" y="18"/>
                    <a:pt x="9" y="18"/>
                    <a:pt x="7" y="18"/>
                  </a:cubicBezTo>
                  <a:cubicBezTo>
                    <a:pt x="5" y="18"/>
                    <a:pt x="6" y="22"/>
                    <a:pt x="3" y="22"/>
                  </a:cubicBezTo>
                  <a:cubicBezTo>
                    <a:pt x="0" y="21"/>
                    <a:pt x="4" y="23"/>
                    <a:pt x="7" y="24"/>
                  </a:cubicBezTo>
                  <a:cubicBezTo>
                    <a:pt x="11" y="25"/>
                    <a:pt x="12" y="24"/>
                    <a:pt x="16" y="24"/>
                  </a:cubicBezTo>
                  <a:cubicBezTo>
                    <a:pt x="21" y="23"/>
                    <a:pt x="24" y="23"/>
                    <a:pt x="25" y="23"/>
                  </a:cubicBezTo>
                  <a:cubicBezTo>
                    <a:pt x="27" y="23"/>
                    <a:pt x="31" y="24"/>
                    <a:pt x="31" y="25"/>
                  </a:cubicBezTo>
                  <a:cubicBezTo>
                    <a:pt x="32" y="26"/>
                    <a:pt x="38" y="25"/>
                    <a:pt x="33" y="26"/>
                  </a:cubicBezTo>
                  <a:cubicBezTo>
                    <a:pt x="28" y="28"/>
                    <a:pt x="28" y="30"/>
                    <a:pt x="31" y="32"/>
                  </a:cubicBezTo>
                  <a:cubicBezTo>
                    <a:pt x="33" y="33"/>
                    <a:pt x="33" y="33"/>
                    <a:pt x="28" y="33"/>
                  </a:cubicBezTo>
                  <a:cubicBezTo>
                    <a:pt x="23" y="34"/>
                    <a:pt x="23" y="35"/>
                    <a:pt x="17" y="35"/>
                  </a:cubicBezTo>
                  <a:cubicBezTo>
                    <a:pt x="10" y="35"/>
                    <a:pt x="4" y="38"/>
                    <a:pt x="10" y="38"/>
                  </a:cubicBezTo>
                  <a:cubicBezTo>
                    <a:pt x="16" y="39"/>
                    <a:pt x="29" y="39"/>
                    <a:pt x="29" y="42"/>
                  </a:cubicBezTo>
                  <a:cubicBezTo>
                    <a:pt x="29" y="44"/>
                    <a:pt x="30" y="45"/>
                    <a:pt x="31" y="45"/>
                  </a:cubicBezTo>
                  <a:cubicBezTo>
                    <a:pt x="33" y="44"/>
                    <a:pt x="41" y="41"/>
                    <a:pt x="39" y="43"/>
                  </a:cubicBezTo>
                  <a:cubicBezTo>
                    <a:pt x="36" y="44"/>
                    <a:pt x="31" y="47"/>
                    <a:pt x="35" y="47"/>
                  </a:cubicBezTo>
                  <a:cubicBezTo>
                    <a:pt x="38" y="47"/>
                    <a:pt x="43" y="45"/>
                    <a:pt x="40" y="47"/>
                  </a:cubicBezTo>
                  <a:cubicBezTo>
                    <a:pt x="37" y="50"/>
                    <a:pt x="34" y="52"/>
                    <a:pt x="32" y="53"/>
                  </a:cubicBezTo>
                  <a:cubicBezTo>
                    <a:pt x="29" y="54"/>
                    <a:pt x="26" y="55"/>
                    <a:pt x="26" y="57"/>
                  </a:cubicBezTo>
                  <a:cubicBezTo>
                    <a:pt x="25" y="59"/>
                    <a:pt x="25" y="59"/>
                    <a:pt x="31" y="59"/>
                  </a:cubicBezTo>
                  <a:cubicBezTo>
                    <a:pt x="37" y="59"/>
                    <a:pt x="42" y="57"/>
                    <a:pt x="46" y="58"/>
                  </a:cubicBezTo>
                  <a:cubicBezTo>
                    <a:pt x="49" y="59"/>
                    <a:pt x="56" y="59"/>
                    <a:pt x="55" y="60"/>
                  </a:cubicBezTo>
                  <a:cubicBezTo>
                    <a:pt x="53" y="61"/>
                    <a:pt x="53" y="62"/>
                    <a:pt x="55" y="63"/>
                  </a:cubicBezTo>
                  <a:cubicBezTo>
                    <a:pt x="58" y="64"/>
                    <a:pt x="72" y="68"/>
                    <a:pt x="77" y="67"/>
                  </a:cubicBezTo>
                  <a:cubicBezTo>
                    <a:pt x="83" y="66"/>
                    <a:pt x="84" y="65"/>
                    <a:pt x="86" y="63"/>
                  </a:cubicBezTo>
                  <a:cubicBezTo>
                    <a:pt x="87" y="62"/>
                    <a:pt x="98" y="63"/>
                    <a:pt x="104" y="59"/>
                  </a:cubicBezTo>
                  <a:cubicBezTo>
                    <a:pt x="109" y="54"/>
                    <a:pt x="113" y="49"/>
                    <a:pt x="118" y="49"/>
                  </a:cubicBezTo>
                  <a:cubicBezTo>
                    <a:pt x="123" y="48"/>
                    <a:pt x="128" y="46"/>
                    <a:pt x="130" y="43"/>
                  </a:cubicBezTo>
                  <a:cubicBezTo>
                    <a:pt x="131" y="40"/>
                    <a:pt x="134" y="40"/>
                    <a:pt x="136" y="39"/>
                  </a:cubicBezTo>
                  <a:cubicBezTo>
                    <a:pt x="138" y="39"/>
                    <a:pt x="139" y="37"/>
                    <a:pt x="137" y="35"/>
                  </a:cubicBezTo>
                  <a:cubicBezTo>
                    <a:pt x="135" y="33"/>
                    <a:pt x="138" y="33"/>
                    <a:pt x="140" y="33"/>
                  </a:cubicBezTo>
                  <a:cubicBezTo>
                    <a:pt x="142" y="33"/>
                    <a:pt x="142" y="31"/>
                    <a:pt x="140" y="30"/>
                  </a:cubicBezTo>
                  <a:cubicBezTo>
                    <a:pt x="137" y="29"/>
                    <a:pt x="137" y="28"/>
                    <a:pt x="138" y="27"/>
                  </a:cubicBezTo>
                  <a:cubicBezTo>
                    <a:pt x="138" y="26"/>
                    <a:pt x="142" y="24"/>
                    <a:pt x="140" y="2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6" name="Freeform 923"/>
            <p:cNvSpPr>
              <a:spLocks/>
            </p:cNvSpPr>
            <p:nvPr/>
          </p:nvSpPr>
          <p:spPr bwMode="auto">
            <a:xfrm>
              <a:off x="1096963" y="2089745"/>
              <a:ext cx="273050" cy="198438"/>
            </a:xfrm>
            <a:custGeom>
              <a:avLst/>
              <a:gdLst/>
              <a:ahLst/>
              <a:cxnLst>
                <a:cxn ang="0">
                  <a:pos x="62" y="18"/>
                </a:cxn>
                <a:cxn ang="0">
                  <a:pos x="48" y="17"/>
                </a:cxn>
                <a:cxn ang="0">
                  <a:pos x="44" y="23"/>
                </a:cxn>
                <a:cxn ang="0">
                  <a:pos x="36" y="14"/>
                </a:cxn>
                <a:cxn ang="0">
                  <a:pos x="34" y="11"/>
                </a:cxn>
                <a:cxn ang="0">
                  <a:pos x="24" y="14"/>
                </a:cxn>
                <a:cxn ang="0">
                  <a:pos x="10" y="15"/>
                </a:cxn>
                <a:cxn ang="0">
                  <a:pos x="6" y="18"/>
                </a:cxn>
                <a:cxn ang="0">
                  <a:pos x="12" y="29"/>
                </a:cxn>
                <a:cxn ang="0">
                  <a:pos x="20" y="29"/>
                </a:cxn>
                <a:cxn ang="0">
                  <a:pos x="18" y="35"/>
                </a:cxn>
                <a:cxn ang="0">
                  <a:pos x="15" y="42"/>
                </a:cxn>
                <a:cxn ang="0">
                  <a:pos x="29" y="49"/>
                </a:cxn>
                <a:cxn ang="0">
                  <a:pos x="39" y="57"/>
                </a:cxn>
                <a:cxn ang="0">
                  <a:pos x="50" y="42"/>
                </a:cxn>
                <a:cxn ang="0">
                  <a:pos x="60" y="38"/>
                </a:cxn>
                <a:cxn ang="0">
                  <a:pos x="60" y="48"/>
                </a:cxn>
                <a:cxn ang="0">
                  <a:pos x="79" y="43"/>
                </a:cxn>
                <a:cxn ang="0">
                  <a:pos x="83" y="51"/>
                </a:cxn>
                <a:cxn ang="0">
                  <a:pos x="56" y="59"/>
                </a:cxn>
                <a:cxn ang="0">
                  <a:pos x="42" y="69"/>
                </a:cxn>
                <a:cxn ang="0">
                  <a:pos x="80" y="65"/>
                </a:cxn>
                <a:cxn ang="0">
                  <a:pos x="64" y="70"/>
                </a:cxn>
                <a:cxn ang="0">
                  <a:pos x="70" y="75"/>
                </a:cxn>
                <a:cxn ang="0">
                  <a:pos x="47" y="74"/>
                </a:cxn>
                <a:cxn ang="0">
                  <a:pos x="56" y="88"/>
                </a:cxn>
                <a:cxn ang="0">
                  <a:pos x="66" y="91"/>
                </a:cxn>
                <a:cxn ang="0">
                  <a:pos x="80" y="100"/>
                </a:cxn>
                <a:cxn ang="0">
                  <a:pos x="93" y="76"/>
                </a:cxn>
                <a:cxn ang="0">
                  <a:pos x="106" y="61"/>
                </a:cxn>
                <a:cxn ang="0">
                  <a:pos x="119" y="44"/>
                </a:cxn>
                <a:cxn ang="0">
                  <a:pos x="140" y="38"/>
                </a:cxn>
                <a:cxn ang="0">
                  <a:pos x="130" y="30"/>
                </a:cxn>
                <a:cxn ang="0">
                  <a:pos x="109" y="28"/>
                </a:cxn>
                <a:cxn ang="0">
                  <a:pos x="100" y="15"/>
                </a:cxn>
                <a:cxn ang="0">
                  <a:pos x="93" y="14"/>
                </a:cxn>
                <a:cxn ang="0">
                  <a:pos x="82" y="5"/>
                </a:cxn>
                <a:cxn ang="0">
                  <a:pos x="73" y="3"/>
                </a:cxn>
                <a:cxn ang="0">
                  <a:pos x="70" y="9"/>
                </a:cxn>
                <a:cxn ang="0">
                  <a:pos x="76" y="32"/>
                </a:cxn>
              </a:cxnLst>
              <a:rect l="0" t="0" r="r" b="b"/>
              <a:pathLst>
                <a:path w="143" h="104">
                  <a:moveTo>
                    <a:pt x="70" y="30"/>
                  </a:moveTo>
                  <a:cubicBezTo>
                    <a:pt x="66" y="25"/>
                    <a:pt x="64" y="21"/>
                    <a:pt x="62" y="18"/>
                  </a:cubicBezTo>
                  <a:cubicBezTo>
                    <a:pt x="60" y="14"/>
                    <a:pt x="56" y="11"/>
                    <a:pt x="54" y="11"/>
                  </a:cubicBezTo>
                  <a:cubicBezTo>
                    <a:pt x="52" y="12"/>
                    <a:pt x="51" y="16"/>
                    <a:pt x="48" y="17"/>
                  </a:cubicBezTo>
                  <a:cubicBezTo>
                    <a:pt x="46" y="18"/>
                    <a:pt x="48" y="20"/>
                    <a:pt x="49" y="22"/>
                  </a:cubicBezTo>
                  <a:cubicBezTo>
                    <a:pt x="51" y="24"/>
                    <a:pt x="49" y="26"/>
                    <a:pt x="44" y="23"/>
                  </a:cubicBezTo>
                  <a:cubicBezTo>
                    <a:pt x="39" y="19"/>
                    <a:pt x="40" y="17"/>
                    <a:pt x="35" y="16"/>
                  </a:cubicBezTo>
                  <a:cubicBezTo>
                    <a:pt x="29" y="14"/>
                    <a:pt x="31" y="16"/>
                    <a:pt x="36" y="14"/>
                  </a:cubicBezTo>
                  <a:cubicBezTo>
                    <a:pt x="42" y="13"/>
                    <a:pt x="49" y="9"/>
                    <a:pt x="45" y="9"/>
                  </a:cubicBezTo>
                  <a:cubicBezTo>
                    <a:pt x="41" y="9"/>
                    <a:pt x="39" y="11"/>
                    <a:pt x="34" y="11"/>
                  </a:cubicBezTo>
                  <a:cubicBezTo>
                    <a:pt x="29" y="11"/>
                    <a:pt x="25" y="8"/>
                    <a:pt x="25" y="11"/>
                  </a:cubicBezTo>
                  <a:cubicBezTo>
                    <a:pt x="24" y="13"/>
                    <a:pt x="28" y="18"/>
                    <a:pt x="24" y="14"/>
                  </a:cubicBezTo>
                  <a:cubicBezTo>
                    <a:pt x="19" y="11"/>
                    <a:pt x="18" y="9"/>
                    <a:pt x="15" y="11"/>
                  </a:cubicBezTo>
                  <a:cubicBezTo>
                    <a:pt x="12" y="12"/>
                    <a:pt x="12" y="16"/>
                    <a:pt x="10" y="15"/>
                  </a:cubicBezTo>
                  <a:cubicBezTo>
                    <a:pt x="8" y="13"/>
                    <a:pt x="5" y="11"/>
                    <a:pt x="6" y="13"/>
                  </a:cubicBezTo>
                  <a:cubicBezTo>
                    <a:pt x="6" y="16"/>
                    <a:pt x="9" y="17"/>
                    <a:pt x="6" y="18"/>
                  </a:cubicBezTo>
                  <a:cubicBezTo>
                    <a:pt x="3" y="19"/>
                    <a:pt x="0" y="15"/>
                    <a:pt x="5" y="21"/>
                  </a:cubicBezTo>
                  <a:cubicBezTo>
                    <a:pt x="9" y="26"/>
                    <a:pt x="10" y="31"/>
                    <a:pt x="12" y="29"/>
                  </a:cubicBezTo>
                  <a:cubicBezTo>
                    <a:pt x="14" y="28"/>
                    <a:pt x="17" y="23"/>
                    <a:pt x="20" y="25"/>
                  </a:cubicBezTo>
                  <a:cubicBezTo>
                    <a:pt x="24" y="27"/>
                    <a:pt x="21" y="27"/>
                    <a:pt x="20" y="29"/>
                  </a:cubicBezTo>
                  <a:cubicBezTo>
                    <a:pt x="19" y="30"/>
                    <a:pt x="21" y="33"/>
                    <a:pt x="23" y="34"/>
                  </a:cubicBezTo>
                  <a:cubicBezTo>
                    <a:pt x="26" y="36"/>
                    <a:pt x="25" y="36"/>
                    <a:pt x="18" y="35"/>
                  </a:cubicBezTo>
                  <a:cubicBezTo>
                    <a:pt x="12" y="35"/>
                    <a:pt x="4" y="34"/>
                    <a:pt x="9" y="35"/>
                  </a:cubicBezTo>
                  <a:cubicBezTo>
                    <a:pt x="13" y="37"/>
                    <a:pt x="12" y="39"/>
                    <a:pt x="15" y="42"/>
                  </a:cubicBezTo>
                  <a:cubicBezTo>
                    <a:pt x="17" y="44"/>
                    <a:pt x="18" y="44"/>
                    <a:pt x="22" y="44"/>
                  </a:cubicBezTo>
                  <a:cubicBezTo>
                    <a:pt x="26" y="44"/>
                    <a:pt x="33" y="48"/>
                    <a:pt x="29" y="49"/>
                  </a:cubicBezTo>
                  <a:cubicBezTo>
                    <a:pt x="26" y="49"/>
                    <a:pt x="20" y="50"/>
                    <a:pt x="25" y="53"/>
                  </a:cubicBezTo>
                  <a:cubicBezTo>
                    <a:pt x="30" y="56"/>
                    <a:pt x="35" y="57"/>
                    <a:pt x="39" y="57"/>
                  </a:cubicBezTo>
                  <a:cubicBezTo>
                    <a:pt x="43" y="56"/>
                    <a:pt x="52" y="52"/>
                    <a:pt x="51" y="49"/>
                  </a:cubicBezTo>
                  <a:cubicBezTo>
                    <a:pt x="49" y="46"/>
                    <a:pt x="48" y="43"/>
                    <a:pt x="50" y="42"/>
                  </a:cubicBezTo>
                  <a:cubicBezTo>
                    <a:pt x="52" y="41"/>
                    <a:pt x="56" y="44"/>
                    <a:pt x="57" y="43"/>
                  </a:cubicBezTo>
                  <a:cubicBezTo>
                    <a:pt x="58" y="42"/>
                    <a:pt x="59" y="38"/>
                    <a:pt x="60" y="38"/>
                  </a:cubicBezTo>
                  <a:cubicBezTo>
                    <a:pt x="62" y="38"/>
                    <a:pt x="64" y="40"/>
                    <a:pt x="62" y="42"/>
                  </a:cubicBezTo>
                  <a:cubicBezTo>
                    <a:pt x="61" y="44"/>
                    <a:pt x="57" y="48"/>
                    <a:pt x="60" y="48"/>
                  </a:cubicBezTo>
                  <a:cubicBezTo>
                    <a:pt x="64" y="48"/>
                    <a:pt x="73" y="46"/>
                    <a:pt x="74" y="44"/>
                  </a:cubicBezTo>
                  <a:cubicBezTo>
                    <a:pt x="75" y="42"/>
                    <a:pt x="79" y="41"/>
                    <a:pt x="79" y="43"/>
                  </a:cubicBezTo>
                  <a:cubicBezTo>
                    <a:pt x="79" y="46"/>
                    <a:pt x="74" y="51"/>
                    <a:pt x="78" y="51"/>
                  </a:cubicBezTo>
                  <a:cubicBezTo>
                    <a:pt x="81" y="51"/>
                    <a:pt x="88" y="51"/>
                    <a:pt x="83" y="51"/>
                  </a:cubicBezTo>
                  <a:cubicBezTo>
                    <a:pt x="78" y="52"/>
                    <a:pt x="71" y="51"/>
                    <a:pt x="68" y="53"/>
                  </a:cubicBezTo>
                  <a:cubicBezTo>
                    <a:pt x="66" y="54"/>
                    <a:pt x="60" y="58"/>
                    <a:pt x="56" y="59"/>
                  </a:cubicBezTo>
                  <a:cubicBezTo>
                    <a:pt x="52" y="60"/>
                    <a:pt x="42" y="58"/>
                    <a:pt x="41" y="62"/>
                  </a:cubicBezTo>
                  <a:cubicBezTo>
                    <a:pt x="39" y="67"/>
                    <a:pt x="37" y="69"/>
                    <a:pt x="42" y="69"/>
                  </a:cubicBezTo>
                  <a:cubicBezTo>
                    <a:pt x="46" y="68"/>
                    <a:pt x="53" y="67"/>
                    <a:pt x="62" y="66"/>
                  </a:cubicBezTo>
                  <a:cubicBezTo>
                    <a:pt x="70" y="65"/>
                    <a:pt x="78" y="66"/>
                    <a:pt x="80" y="65"/>
                  </a:cubicBezTo>
                  <a:cubicBezTo>
                    <a:pt x="81" y="65"/>
                    <a:pt x="81" y="66"/>
                    <a:pt x="77" y="67"/>
                  </a:cubicBezTo>
                  <a:cubicBezTo>
                    <a:pt x="73" y="68"/>
                    <a:pt x="69" y="69"/>
                    <a:pt x="64" y="70"/>
                  </a:cubicBezTo>
                  <a:cubicBezTo>
                    <a:pt x="59" y="70"/>
                    <a:pt x="54" y="70"/>
                    <a:pt x="57" y="72"/>
                  </a:cubicBezTo>
                  <a:cubicBezTo>
                    <a:pt x="59" y="74"/>
                    <a:pt x="68" y="74"/>
                    <a:pt x="70" y="75"/>
                  </a:cubicBezTo>
                  <a:cubicBezTo>
                    <a:pt x="73" y="76"/>
                    <a:pt x="70" y="77"/>
                    <a:pt x="63" y="76"/>
                  </a:cubicBezTo>
                  <a:cubicBezTo>
                    <a:pt x="56" y="76"/>
                    <a:pt x="49" y="74"/>
                    <a:pt x="47" y="74"/>
                  </a:cubicBezTo>
                  <a:cubicBezTo>
                    <a:pt x="44" y="74"/>
                    <a:pt x="42" y="76"/>
                    <a:pt x="45" y="79"/>
                  </a:cubicBezTo>
                  <a:cubicBezTo>
                    <a:pt x="49" y="81"/>
                    <a:pt x="50" y="88"/>
                    <a:pt x="56" y="88"/>
                  </a:cubicBezTo>
                  <a:cubicBezTo>
                    <a:pt x="62" y="88"/>
                    <a:pt x="71" y="87"/>
                    <a:pt x="72" y="88"/>
                  </a:cubicBezTo>
                  <a:cubicBezTo>
                    <a:pt x="73" y="90"/>
                    <a:pt x="68" y="91"/>
                    <a:pt x="66" y="91"/>
                  </a:cubicBezTo>
                  <a:cubicBezTo>
                    <a:pt x="64" y="92"/>
                    <a:pt x="68" y="93"/>
                    <a:pt x="70" y="95"/>
                  </a:cubicBezTo>
                  <a:cubicBezTo>
                    <a:pt x="73" y="96"/>
                    <a:pt x="76" y="104"/>
                    <a:pt x="80" y="100"/>
                  </a:cubicBezTo>
                  <a:cubicBezTo>
                    <a:pt x="83" y="96"/>
                    <a:pt x="81" y="95"/>
                    <a:pt x="84" y="90"/>
                  </a:cubicBezTo>
                  <a:cubicBezTo>
                    <a:pt x="87" y="86"/>
                    <a:pt x="90" y="78"/>
                    <a:pt x="93" y="76"/>
                  </a:cubicBezTo>
                  <a:cubicBezTo>
                    <a:pt x="96" y="75"/>
                    <a:pt x="101" y="70"/>
                    <a:pt x="101" y="65"/>
                  </a:cubicBezTo>
                  <a:cubicBezTo>
                    <a:pt x="101" y="60"/>
                    <a:pt x="104" y="62"/>
                    <a:pt x="106" y="61"/>
                  </a:cubicBezTo>
                  <a:cubicBezTo>
                    <a:pt x="108" y="60"/>
                    <a:pt x="104" y="55"/>
                    <a:pt x="108" y="52"/>
                  </a:cubicBezTo>
                  <a:cubicBezTo>
                    <a:pt x="111" y="48"/>
                    <a:pt x="115" y="46"/>
                    <a:pt x="119" y="44"/>
                  </a:cubicBezTo>
                  <a:cubicBezTo>
                    <a:pt x="122" y="43"/>
                    <a:pt x="128" y="42"/>
                    <a:pt x="133" y="42"/>
                  </a:cubicBezTo>
                  <a:cubicBezTo>
                    <a:pt x="138" y="42"/>
                    <a:pt x="143" y="40"/>
                    <a:pt x="140" y="38"/>
                  </a:cubicBezTo>
                  <a:cubicBezTo>
                    <a:pt x="136" y="36"/>
                    <a:pt x="130" y="37"/>
                    <a:pt x="129" y="34"/>
                  </a:cubicBezTo>
                  <a:cubicBezTo>
                    <a:pt x="128" y="32"/>
                    <a:pt x="131" y="30"/>
                    <a:pt x="130" y="30"/>
                  </a:cubicBezTo>
                  <a:cubicBezTo>
                    <a:pt x="128" y="30"/>
                    <a:pt x="125" y="33"/>
                    <a:pt x="122" y="31"/>
                  </a:cubicBezTo>
                  <a:cubicBezTo>
                    <a:pt x="119" y="30"/>
                    <a:pt x="114" y="28"/>
                    <a:pt x="109" y="28"/>
                  </a:cubicBezTo>
                  <a:cubicBezTo>
                    <a:pt x="104" y="28"/>
                    <a:pt x="107" y="24"/>
                    <a:pt x="105" y="20"/>
                  </a:cubicBezTo>
                  <a:cubicBezTo>
                    <a:pt x="103" y="16"/>
                    <a:pt x="102" y="15"/>
                    <a:pt x="100" y="15"/>
                  </a:cubicBezTo>
                  <a:cubicBezTo>
                    <a:pt x="98" y="16"/>
                    <a:pt x="94" y="23"/>
                    <a:pt x="93" y="20"/>
                  </a:cubicBezTo>
                  <a:cubicBezTo>
                    <a:pt x="92" y="17"/>
                    <a:pt x="93" y="15"/>
                    <a:pt x="93" y="14"/>
                  </a:cubicBezTo>
                  <a:cubicBezTo>
                    <a:pt x="93" y="12"/>
                    <a:pt x="93" y="10"/>
                    <a:pt x="89" y="7"/>
                  </a:cubicBezTo>
                  <a:cubicBezTo>
                    <a:pt x="85" y="5"/>
                    <a:pt x="83" y="4"/>
                    <a:pt x="82" y="5"/>
                  </a:cubicBezTo>
                  <a:cubicBezTo>
                    <a:pt x="80" y="7"/>
                    <a:pt x="83" y="10"/>
                    <a:pt x="79" y="7"/>
                  </a:cubicBezTo>
                  <a:cubicBezTo>
                    <a:pt x="76" y="4"/>
                    <a:pt x="73" y="0"/>
                    <a:pt x="73" y="3"/>
                  </a:cubicBezTo>
                  <a:cubicBezTo>
                    <a:pt x="74" y="5"/>
                    <a:pt x="76" y="8"/>
                    <a:pt x="73" y="8"/>
                  </a:cubicBezTo>
                  <a:cubicBezTo>
                    <a:pt x="71" y="8"/>
                    <a:pt x="70" y="7"/>
                    <a:pt x="70" y="9"/>
                  </a:cubicBezTo>
                  <a:cubicBezTo>
                    <a:pt x="70" y="12"/>
                    <a:pt x="71" y="14"/>
                    <a:pt x="71" y="17"/>
                  </a:cubicBezTo>
                  <a:cubicBezTo>
                    <a:pt x="71" y="20"/>
                    <a:pt x="78" y="33"/>
                    <a:pt x="76" y="32"/>
                  </a:cubicBezTo>
                  <a:cubicBezTo>
                    <a:pt x="74" y="31"/>
                    <a:pt x="72" y="32"/>
                    <a:pt x="70" y="3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7" name="Freeform 924"/>
            <p:cNvSpPr>
              <a:spLocks/>
            </p:cNvSpPr>
            <p:nvPr/>
          </p:nvSpPr>
          <p:spPr bwMode="auto">
            <a:xfrm>
              <a:off x="1325563" y="2172295"/>
              <a:ext cx="58737" cy="25400"/>
            </a:xfrm>
            <a:custGeom>
              <a:avLst/>
              <a:gdLst/>
              <a:ahLst/>
              <a:cxnLst>
                <a:cxn ang="0">
                  <a:pos x="26" y="1"/>
                </a:cxn>
                <a:cxn ang="0">
                  <a:pos x="17" y="0"/>
                </a:cxn>
                <a:cxn ang="0">
                  <a:pos x="2" y="5"/>
                </a:cxn>
                <a:cxn ang="0">
                  <a:pos x="11" y="11"/>
                </a:cxn>
                <a:cxn ang="0">
                  <a:pos x="28" y="11"/>
                </a:cxn>
                <a:cxn ang="0">
                  <a:pos x="26" y="1"/>
                </a:cxn>
              </a:cxnLst>
              <a:rect l="0" t="0" r="r" b="b"/>
              <a:pathLst>
                <a:path w="30" h="13">
                  <a:moveTo>
                    <a:pt x="26" y="1"/>
                  </a:moveTo>
                  <a:cubicBezTo>
                    <a:pt x="24" y="1"/>
                    <a:pt x="20" y="0"/>
                    <a:pt x="17" y="0"/>
                  </a:cubicBezTo>
                  <a:cubicBezTo>
                    <a:pt x="14" y="1"/>
                    <a:pt x="0" y="5"/>
                    <a:pt x="2" y="5"/>
                  </a:cubicBezTo>
                  <a:cubicBezTo>
                    <a:pt x="5" y="6"/>
                    <a:pt x="10" y="11"/>
                    <a:pt x="11" y="11"/>
                  </a:cubicBezTo>
                  <a:cubicBezTo>
                    <a:pt x="13" y="12"/>
                    <a:pt x="27" y="13"/>
                    <a:pt x="28" y="11"/>
                  </a:cubicBezTo>
                  <a:cubicBezTo>
                    <a:pt x="30" y="8"/>
                    <a:pt x="28" y="1"/>
                    <a:pt x="26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8" name="Freeform 925"/>
            <p:cNvSpPr>
              <a:spLocks/>
            </p:cNvSpPr>
            <p:nvPr/>
          </p:nvSpPr>
          <p:spPr bwMode="auto">
            <a:xfrm>
              <a:off x="1346200" y="2196108"/>
              <a:ext cx="100013" cy="50800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7" y="1"/>
                </a:cxn>
                <a:cxn ang="0">
                  <a:pos x="5" y="4"/>
                </a:cxn>
                <a:cxn ang="0">
                  <a:pos x="9" y="9"/>
                </a:cxn>
                <a:cxn ang="0">
                  <a:pos x="4" y="19"/>
                </a:cxn>
                <a:cxn ang="0">
                  <a:pos x="19" y="19"/>
                </a:cxn>
                <a:cxn ang="0">
                  <a:pos x="25" y="20"/>
                </a:cxn>
                <a:cxn ang="0">
                  <a:pos x="25" y="25"/>
                </a:cxn>
                <a:cxn ang="0">
                  <a:pos x="41" y="19"/>
                </a:cxn>
                <a:cxn ang="0">
                  <a:pos x="46" y="13"/>
                </a:cxn>
                <a:cxn ang="0">
                  <a:pos x="50" y="11"/>
                </a:cxn>
                <a:cxn ang="0">
                  <a:pos x="32" y="5"/>
                </a:cxn>
                <a:cxn ang="0">
                  <a:pos x="34" y="0"/>
                </a:cxn>
              </a:cxnLst>
              <a:rect l="0" t="0" r="r" b="b"/>
              <a:pathLst>
                <a:path w="53" h="27">
                  <a:moveTo>
                    <a:pt x="34" y="0"/>
                  </a:moveTo>
                  <a:cubicBezTo>
                    <a:pt x="32" y="0"/>
                    <a:pt x="9" y="1"/>
                    <a:pt x="7" y="1"/>
                  </a:cubicBezTo>
                  <a:cubicBezTo>
                    <a:pt x="5" y="1"/>
                    <a:pt x="2" y="1"/>
                    <a:pt x="5" y="4"/>
                  </a:cubicBezTo>
                  <a:cubicBezTo>
                    <a:pt x="8" y="6"/>
                    <a:pt x="11" y="7"/>
                    <a:pt x="9" y="9"/>
                  </a:cubicBezTo>
                  <a:cubicBezTo>
                    <a:pt x="8" y="10"/>
                    <a:pt x="0" y="19"/>
                    <a:pt x="4" y="19"/>
                  </a:cubicBezTo>
                  <a:cubicBezTo>
                    <a:pt x="7" y="19"/>
                    <a:pt x="15" y="20"/>
                    <a:pt x="19" y="19"/>
                  </a:cubicBezTo>
                  <a:cubicBezTo>
                    <a:pt x="24" y="18"/>
                    <a:pt x="26" y="17"/>
                    <a:pt x="25" y="20"/>
                  </a:cubicBezTo>
                  <a:cubicBezTo>
                    <a:pt x="25" y="22"/>
                    <a:pt x="19" y="27"/>
                    <a:pt x="25" y="25"/>
                  </a:cubicBezTo>
                  <a:cubicBezTo>
                    <a:pt x="30" y="24"/>
                    <a:pt x="38" y="24"/>
                    <a:pt x="41" y="19"/>
                  </a:cubicBezTo>
                  <a:cubicBezTo>
                    <a:pt x="44" y="15"/>
                    <a:pt x="41" y="15"/>
                    <a:pt x="46" y="13"/>
                  </a:cubicBezTo>
                  <a:cubicBezTo>
                    <a:pt x="51" y="12"/>
                    <a:pt x="53" y="11"/>
                    <a:pt x="50" y="11"/>
                  </a:cubicBezTo>
                  <a:cubicBezTo>
                    <a:pt x="48" y="10"/>
                    <a:pt x="32" y="9"/>
                    <a:pt x="32" y="5"/>
                  </a:cubicBezTo>
                  <a:cubicBezTo>
                    <a:pt x="32" y="1"/>
                    <a:pt x="37" y="0"/>
                    <a:pt x="34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9" name="Freeform 926"/>
            <p:cNvSpPr>
              <a:spLocks/>
            </p:cNvSpPr>
            <p:nvPr/>
          </p:nvSpPr>
          <p:spPr bwMode="auto">
            <a:xfrm>
              <a:off x="1265238" y="2065933"/>
              <a:ext cx="244475" cy="74612"/>
            </a:xfrm>
            <a:custGeom>
              <a:avLst/>
              <a:gdLst/>
              <a:ahLst/>
              <a:cxnLst>
                <a:cxn ang="0">
                  <a:pos x="45" y="8"/>
                </a:cxn>
                <a:cxn ang="0">
                  <a:pos x="29" y="1"/>
                </a:cxn>
                <a:cxn ang="0">
                  <a:pos x="28" y="2"/>
                </a:cxn>
                <a:cxn ang="0">
                  <a:pos x="31" y="5"/>
                </a:cxn>
                <a:cxn ang="0">
                  <a:pos x="29" y="7"/>
                </a:cxn>
                <a:cxn ang="0">
                  <a:pos x="21" y="4"/>
                </a:cxn>
                <a:cxn ang="0">
                  <a:pos x="22" y="7"/>
                </a:cxn>
                <a:cxn ang="0">
                  <a:pos x="22" y="11"/>
                </a:cxn>
                <a:cxn ang="0">
                  <a:pos x="16" y="9"/>
                </a:cxn>
                <a:cxn ang="0">
                  <a:pos x="14" y="7"/>
                </a:cxn>
                <a:cxn ang="0">
                  <a:pos x="13" y="5"/>
                </a:cxn>
                <a:cxn ang="0">
                  <a:pos x="9" y="6"/>
                </a:cxn>
                <a:cxn ang="0">
                  <a:pos x="11" y="9"/>
                </a:cxn>
                <a:cxn ang="0">
                  <a:pos x="3" y="10"/>
                </a:cxn>
                <a:cxn ang="0">
                  <a:pos x="13" y="13"/>
                </a:cxn>
                <a:cxn ang="0">
                  <a:pos x="13" y="17"/>
                </a:cxn>
                <a:cxn ang="0">
                  <a:pos x="13" y="20"/>
                </a:cxn>
                <a:cxn ang="0">
                  <a:pos x="29" y="23"/>
                </a:cxn>
                <a:cxn ang="0">
                  <a:pos x="46" y="21"/>
                </a:cxn>
                <a:cxn ang="0">
                  <a:pos x="61" y="21"/>
                </a:cxn>
                <a:cxn ang="0">
                  <a:pos x="47" y="25"/>
                </a:cxn>
                <a:cxn ang="0">
                  <a:pos x="48" y="28"/>
                </a:cxn>
                <a:cxn ang="0">
                  <a:pos x="41" y="29"/>
                </a:cxn>
                <a:cxn ang="0">
                  <a:pos x="36" y="31"/>
                </a:cxn>
                <a:cxn ang="0">
                  <a:pos x="55" y="34"/>
                </a:cxn>
                <a:cxn ang="0">
                  <a:pos x="70" y="37"/>
                </a:cxn>
                <a:cxn ang="0">
                  <a:pos x="88" y="37"/>
                </a:cxn>
                <a:cxn ang="0">
                  <a:pos x="102" y="33"/>
                </a:cxn>
                <a:cxn ang="0">
                  <a:pos x="112" y="24"/>
                </a:cxn>
                <a:cxn ang="0">
                  <a:pos x="127" y="15"/>
                </a:cxn>
                <a:cxn ang="0">
                  <a:pos x="119" y="10"/>
                </a:cxn>
                <a:cxn ang="0">
                  <a:pos x="99" y="7"/>
                </a:cxn>
                <a:cxn ang="0">
                  <a:pos x="86" y="5"/>
                </a:cxn>
                <a:cxn ang="0">
                  <a:pos x="80" y="9"/>
                </a:cxn>
                <a:cxn ang="0">
                  <a:pos x="74" y="9"/>
                </a:cxn>
                <a:cxn ang="0">
                  <a:pos x="76" y="3"/>
                </a:cxn>
                <a:cxn ang="0">
                  <a:pos x="71" y="2"/>
                </a:cxn>
                <a:cxn ang="0">
                  <a:pos x="64" y="4"/>
                </a:cxn>
                <a:cxn ang="0">
                  <a:pos x="66" y="8"/>
                </a:cxn>
                <a:cxn ang="0">
                  <a:pos x="63" y="15"/>
                </a:cxn>
                <a:cxn ang="0">
                  <a:pos x="57" y="10"/>
                </a:cxn>
                <a:cxn ang="0">
                  <a:pos x="54" y="7"/>
                </a:cxn>
                <a:cxn ang="0">
                  <a:pos x="45" y="8"/>
                </a:cxn>
              </a:cxnLst>
              <a:rect l="0" t="0" r="r" b="b"/>
              <a:pathLst>
                <a:path w="128" h="39">
                  <a:moveTo>
                    <a:pt x="45" y="8"/>
                  </a:moveTo>
                  <a:cubicBezTo>
                    <a:pt x="43" y="6"/>
                    <a:pt x="32" y="2"/>
                    <a:pt x="29" y="1"/>
                  </a:cubicBezTo>
                  <a:cubicBezTo>
                    <a:pt x="26" y="0"/>
                    <a:pt x="26" y="2"/>
                    <a:pt x="28" y="2"/>
                  </a:cubicBezTo>
                  <a:cubicBezTo>
                    <a:pt x="30" y="2"/>
                    <a:pt x="32" y="4"/>
                    <a:pt x="31" y="5"/>
                  </a:cubicBezTo>
                  <a:cubicBezTo>
                    <a:pt x="31" y="5"/>
                    <a:pt x="32" y="9"/>
                    <a:pt x="29" y="7"/>
                  </a:cubicBezTo>
                  <a:cubicBezTo>
                    <a:pt x="26" y="6"/>
                    <a:pt x="22" y="4"/>
                    <a:pt x="21" y="4"/>
                  </a:cubicBezTo>
                  <a:cubicBezTo>
                    <a:pt x="21" y="5"/>
                    <a:pt x="20" y="4"/>
                    <a:pt x="22" y="7"/>
                  </a:cubicBezTo>
                  <a:cubicBezTo>
                    <a:pt x="24" y="10"/>
                    <a:pt x="24" y="12"/>
                    <a:pt x="22" y="11"/>
                  </a:cubicBezTo>
                  <a:cubicBezTo>
                    <a:pt x="20" y="10"/>
                    <a:pt x="17" y="9"/>
                    <a:pt x="16" y="9"/>
                  </a:cubicBezTo>
                  <a:cubicBezTo>
                    <a:pt x="14" y="8"/>
                    <a:pt x="12" y="7"/>
                    <a:pt x="14" y="7"/>
                  </a:cubicBezTo>
                  <a:cubicBezTo>
                    <a:pt x="17" y="7"/>
                    <a:pt x="16" y="5"/>
                    <a:pt x="13" y="5"/>
                  </a:cubicBezTo>
                  <a:cubicBezTo>
                    <a:pt x="11" y="5"/>
                    <a:pt x="6" y="5"/>
                    <a:pt x="9" y="6"/>
                  </a:cubicBezTo>
                  <a:cubicBezTo>
                    <a:pt x="12" y="7"/>
                    <a:pt x="14" y="8"/>
                    <a:pt x="11" y="9"/>
                  </a:cubicBezTo>
                  <a:cubicBezTo>
                    <a:pt x="9" y="9"/>
                    <a:pt x="0" y="8"/>
                    <a:pt x="3" y="10"/>
                  </a:cubicBezTo>
                  <a:cubicBezTo>
                    <a:pt x="7" y="11"/>
                    <a:pt x="15" y="12"/>
                    <a:pt x="13" y="13"/>
                  </a:cubicBezTo>
                  <a:cubicBezTo>
                    <a:pt x="12" y="14"/>
                    <a:pt x="14" y="17"/>
                    <a:pt x="13" y="17"/>
                  </a:cubicBezTo>
                  <a:cubicBezTo>
                    <a:pt x="11" y="18"/>
                    <a:pt x="9" y="18"/>
                    <a:pt x="13" y="20"/>
                  </a:cubicBezTo>
                  <a:cubicBezTo>
                    <a:pt x="17" y="22"/>
                    <a:pt x="24" y="23"/>
                    <a:pt x="29" y="23"/>
                  </a:cubicBezTo>
                  <a:cubicBezTo>
                    <a:pt x="33" y="23"/>
                    <a:pt x="42" y="22"/>
                    <a:pt x="46" y="21"/>
                  </a:cubicBezTo>
                  <a:cubicBezTo>
                    <a:pt x="49" y="20"/>
                    <a:pt x="63" y="21"/>
                    <a:pt x="61" y="21"/>
                  </a:cubicBezTo>
                  <a:cubicBezTo>
                    <a:pt x="59" y="22"/>
                    <a:pt x="49" y="24"/>
                    <a:pt x="47" y="25"/>
                  </a:cubicBezTo>
                  <a:cubicBezTo>
                    <a:pt x="44" y="25"/>
                    <a:pt x="46" y="28"/>
                    <a:pt x="48" y="28"/>
                  </a:cubicBezTo>
                  <a:cubicBezTo>
                    <a:pt x="50" y="28"/>
                    <a:pt x="50" y="29"/>
                    <a:pt x="41" y="29"/>
                  </a:cubicBezTo>
                  <a:cubicBezTo>
                    <a:pt x="31" y="28"/>
                    <a:pt x="26" y="27"/>
                    <a:pt x="36" y="31"/>
                  </a:cubicBezTo>
                  <a:cubicBezTo>
                    <a:pt x="47" y="34"/>
                    <a:pt x="47" y="36"/>
                    <a:pt x="55" y="34"/>
                  </a:cubicBezTo>
                  <a:cubicBezTo>
                    <a:pt x="64" y="33"/>
                    <a:pt x="63" y="35"/>
                    <a:pt x="70" y="37"/>
                  </a:cubicBezTo>
                  <a:cubicBezTo>
                    <a:pt x="76" y="39"/>
                    <a:pt x="82" y="39"/>
                    <a:pt x="88" y="37"/>
                  </a:cubicBezTo>
                  <a:cubicBezTo>
                    <a:pt x="93" y="35"/>
                    <a:pt x="98" y="34"/>
                    <a:pt x="102" y="33"/>
                  </a:cubicBezTo>
                  <a:cubicBezTo>
                    <a:pt x="106" y="32"/>
                    <a:pt x="109" y="25"/>
                    <a:pt x="112" y="24"/>
                  </a:cubicBezTo>
                  <a:cubicBezTo>
                    <a:pt x="115" y="23"/>
                    <a:pt x="128" y="18"/>
                    <a:pt x="127" y="15"/>
                  </a:cubicBezTo>
                  <a:cubicBezTo>
                    <a:pt x="126" y="13"/>
                    <a:pt x="122" y="10"/>
                    <a:pt x="119" y="10"/>
                  </a:cubicBezTo>
                  <a:cubicBezTo>
                    <a:pt x="115" y="10"/>
                    <a:pt x="104" y="10"/>
                    <a:pt x="99" y="7"/>
                  </a:cubicBezTo>
                  <a:cubicBezTo>
                    <a:pt x="93" y="5"/>
                    <a:pt x="88" y="3"/>
                    <a:pt x="86" y="5"/>
                  </a:cubicBezTo>
                  <a:cubicBezTo>
                    <a:pt x="84" y="6"/>
                    <a:pt x="83" y="9"/>
                    <a:pt x="80" y="9"/>
                  </a:cubicBezTo>
                  <a:cubicBezTo>
                    <a:pt x="77" y="10"/>
                    <a:pt x="75" y="11"/>
                    <a:pt x="74" y="9"/>
                  </a:cubicBezTo>
                  <a:cubicBezTo>
                    <a:pt x="74" y="8"/>
                    <a:pt x="78" y="5"/>
                    <a:pt x="76" y="3"/>
                  </a:cubicBezTo>
                  <a:cubicBezTo>
                    <a:pt x="75" y="2"/>
                    <a:pt x="73" y="0"/>
                    <a:pt x="71" y="2"/>
                  </a:cubicBezTo>
                  <a:cubicBezTo>
                    <a:pt x="69" y="3"/>
                    <a:pt x="62" y="2"/>
                    <a:pt x="64" y="4"/>
                  </a:cubicBezTo>
                  <a:cubicBezTo>
                    <a:pt x="66" y="6"/>
                    <a:pt x="67" y="6"/>
                    <a:pt x="66" y="8"/>
                  </a:cubicBezTo>
                  <a:cubicBezTo>
                    <a:pt x="64" y="11"/>
                    <a:pt x="66" y="17"/>
                    <a:pt x="63" y="15"/>
                  </a:cubicBezTo>
                  <a:cubicBezTo>
                    <a:pt x="60" y="14"/>
                    <a:pt x="57" y="11"/>
                    <a:pt x="57" y="10"/>
                  </a:cubicBezTo>
                  <a:cubicBezTo>
                    <a:pt x="57" y="9"/>
                    <a:pt x="55" y="7"/>
                    <a:pt x="54" y="7"/>
                  </a:cubicBezTo>
                  <a:cubicBezTo>
                    <a:pt x="52" y="7"/>
                    <a:pt x="46" y="9"/>
                    <a:pt x="45" y="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60" name="Freeform 927"/>
            <p:cNvSpPr>
              <a:spLocks/>
            </p:cNvSpPr>
            <p:nvPr/>
          </p:nvSpPr>
          <p:spPr bwMode="auto">
            <a:xfrm>
              <a:off x="1098550" y="2159595"/>
              <a:ext cx="44450" cy="36513"/>
            </a:xfrm>
            <a:custGeom>
              <a:avLst/>
              <a:gdLst/>
              <a:ahLst/>
              <a:cxnLst>
                <a:cxn ang="0">
                  <a:pos x="21" y="18"/>
                </a:cxn>
                <a:cxn ang="0">
                  <a:pos x="10" y="8"/>
                </a:cxn>
                <a:cxn ang="0">
                  <a:pos x="5" y="2"/>
                </a:cxn>
                <a:cxn ang="0">
                  <a:pos x="1" y="3"/>
                </a:cxn>
                <a:cxn ang="0">
                  <a:pos x="8" y="11"/>
                </a:cxn>
                <a:cxn ang="0">
                  <a:pos x="17" y="17"/>
                </a:cxn>
                <a:cxn ang="0">
                  <a:pos x="21" y="18"/>
                </a:cxn>
              </a:cxnLst>
              <a:rect l="0" t="0" r="r" b="b"/>
              <a:pathLst>
                <a:path w="23" h="19">
                  <a:moveTo>
                    <a:pt x="21" y="18"/>
                  </a:moveTo>
                  <a:cubicBezTo>
                    <a:pt x="19" y="16"/>
                    <a:pt x="11" y="10"/>
                    <a:pt x="10" y="8"/>
                  </a:cubicBezTo>
                  <a:cubicBezTo>
                    <a:pt x="9" y="6"/>
                    <a:pt x="8" y="3"/>
                    <a:pt x="5" y="2"/>
                  </a:cubicBezTo>
                  <a:cubicBezTo>
                    <a:pt x="2" y="0"/>
                    <a:pt x="0" y="2"/>
                    <a:pt x="1" y="3"/>
                  </a:cubicBezTo>
                  <a:cubicBezTo>
                    <a:pt x="2" y="4"/>
                    <a:pt x="6" y="8"/>
                    <a:pt x="8" y="11"/>
                  </a:cubicBezTo>
                  <a:cubicBezTo>
                    <a:pt x="10" y="13"/>
                    <a:pt x="14" y="16"/>
                    <a:pt x="17" y="17"/>
                  </a:cubicBezTo>
                  <a:cubicBezTo>
                    <a:pt x="19" y="18"/>
                    <a:pt x="23" y="19"/>
                    <a:pt x="21" y="1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61" name="Freeform 928"/>
            <p:cNvSpPr>
              <a:spLocks/>
            </p:cNvSpPr>
            <p:nvPr/>
          </p:nvSpPr>
          <p:spPr bwMode="auto">
            <a:xfrm>
              <a:off x="2116138" y="2265958"/>
              <a:ext cx="449262" cy="312737"/>
            </a:xfrm>
            <a:custGeom>
              <a:avLst/>
              <a:gdLst/>
              <a:ahLst/>
              <a:cxnLst>
                <a:cxn ang="0">
                  <a:pos x="208" y="1"/>
                </a:cxn>
                <a:cxn ang="0">
                  <a:pos x="193" y="10"/>
                </a:cxn>
                <a:cxn ang="0">
                  <a:pos x="173" y="15"/>
                </a:cxn>
                <a:cxn ang="0">
                  <a:pos x="129" y="19"/>
                </a:cxn>
                <a:cxn ang="0">
                  <a:pos x="123" y="24"/>
                </a:cxn>
                <a:cxn ang="0">
                  <a:pos x="103" y="28"/>
                </a:cxn>
                <a:cxn ang="0">
                  <a:pos x="90" y="37"/>
                </a:cxn>
                <a:cxn ang="0">
                  <a:pos x="77" y="43"/>
                </a:cxn>
                <a:cxn ang="0">
                  <a:pos x="67" y="50"/>
                </a:cxn>
                <a:cxn ang="0">
                  <a:pos x="63" y="53"/>
                </a:cxn>
                <a:cxn ang="0">
                  <a:pos x="60" y="59"/>
                </a:cxn>
                <a:cxn ang="0">
                  <a:pos x="56" y="63"/>
                </a:cxn>
                <a:cxn ang="0">
                  <a:pos x="58" y="66"/>
                </a:cxn>
                <a:cxn ang="0">
                  <a:pos x="53" y="73"/>
                </a:cxn>
                <a:cxn ang="0">
                  <a:pos x="51" y="75"/>
                </a:cxn>
                <a:cxn ang="0">
                  <a:pos x="36" y="82"/>
                </a:cxn>
                <a:cxn ang="0">
                  <a:pos x="44" y="86"/>
                </a:cxn>
                <a:cxn ang="0">
                  <a:pos x="39" y="91"/>
                </a:cxn>
                <a:cxn ang="0">
                  <a:pos x="32" y="96"/>
                </a:cxn>
                <a:cxn ang="0">
                  <a:pos x="23" y="105"/>
                </a:cxn>
                <a:cxn ang="0">
                  <a:pos x="15" y="111"/>
                </a:cxn>
                <a:cxn ang="0">
                  <a:pos x="16" y="119"/>
                </a:cxn>
                <a:cxn ang="0">
                  <a:pos x="9" y="125"/>
                </a:cxn>
                <a:cxn ang="0">
                  <a:pos x="5" y="141"/>
                </a:cxn>
                <a:cxn ang="0">
                  <a:pos x="19" y="142"/>
                </a:cxn>
                <a:cxn ang="0">
                  <a:pos x="26" y="142"/>
                </a:cxn>
                <a:cxn ang="0">
                  <a:pos x="29" y="145"/>
                </a:cxn>
                <a:cxn ang="0">
                  <a:pos x="30" y="150"/>
                </a:cxn>
                <a:cxn ang="0">
                  <a:pos x="27" y="157"/>
                </a:cxn>
                <a:cxn ang="0">
                  <a:pos x="46" y="162"/>
                </a:cxn>
                <a:cxn ang="0">
                  <a:pos x="68" y="161"/>
                </a:cxn>
                <a:cxn ang="0">
                  <a:pos x="80" y="161"/>
                </a:cxn>
                <a:cxn ang="0">
                  <a:pos x="55" y="134"/>
                </a:cxn>
                <a:cxn ang="0">
                  <a:pos x="51" y="120"/>
                </a:cxn>
                <a:cxn ang="0">
                  <a:pos x="55" y="112"/>
                </a:cxn>
                <a:cxn ang="0">
                  <a:pos x="63" y="106"/>
                </a:cxn>
                <a:cxn ang="0">
                  <a:pos x="67" y="99"/>
                </a:cxn>
                <a:cxn ang="0">
                  <a:pos x="60" y="95"/>
                </a:cxn>
                <a:cxn ang="0">
                  <a:pos x="76" y="94"/>
                </a:cxn>
                <a:cxn ang="0">
                  <a:pos x="80" y="90"/>
                </a:cxn>
                <a:cxn ang="0">
                  <a:pos x="73" y="82"/>
                </a:cxn>
                <a:cxn ang="0">
                  <a:pos x="84" y="79"/>
                </a:cxn>
                <a:cxn ang="0">
                  <a:pos x="93" y="73"/>
                </a:cxn>
                <a:cxn ang="0">
                  <a:pos x="94" y="67"/>
                </a:cxn>
                <a:cxn ang="0">
                  <a:pos x="106" y="60"/>
                </a:cxn>
                <a:cxn ang="0">
                  <a:pos x="110" y="58"/>
                </a:cxn>
                <a:cxn ang="0">
                  <a:pos x="118" y="53"/>
                </a:cxn>
                <a:cxn ang="0">
                  <a:pos x="138" y="43"/>
                </a:cxn>
                <a:cxn ang="0">
                  <a:pos x="217" y="20"/>
                </a:cxn>
                <a:cxn ang="0">
                  <a:pos x="222" y="2"/>
                </a:cxn>
              </a:cxnLst>
              <a:rect l="0" t="0" r="r" b="b"/>
              <a:pathLst>
                <a:path w="235" h="164">
                  <a:moveTo>
                    <a:pt x="222" y="2"/>
                  </a:moveTo>
                  <a:cubicBezTo>
                    <a:pt x="217" y="2"/>
                    <a:pt x="212" y="0"/>
                    <a:pt x="208" y="1"/>
                  </a:cubicBezTo>
                  <a:cubicBezTo>
                    <a:pt x="204" y="3"/>
                    <a:pt x="196" y="6"/>
                    <a:pt x="194" y="8"/>
                  </a:cubicBezTo>
                  <a:cubicBezTo>
                    <a:pt x="191" y="9"/>
                    <a:pt x="193" y="10"/>
                    <a:pt x="193" y="10"/>
                  </a:cubicBezTo>
                  <a:cubicBezTo>
                    <a:pt x="194" y="11"/>
                    <a:pt x="195" y="10"/>
                    <a:pt x="191" y="11"/>
                  </a:cubicBezTo>
                  <a:cubicBezTo>
                    <a:pt x="187" y="12"/>
                    <a:pt x="178" y="14"/>
                    <a:pt x="173" y="15"/>
                  </a:cubicBezTo>
                  <a:cubicBezTo>
                    <a:pt x="168" y="16"/>
                    <a:pt x="152" y="22"/>
                    <a:pt x="146" y="21"/>
                  </a:cubicBezTo>
                  <a:cubicBezTo>
                    <a:pt x="140" y="20"/>
                    <a:pt x="131" y="19"/>
                    <a:pt x="129" y="19"/>
                  </a:cubicBezTo>
                  <a:cubicBezTo>
                    <a:pt x="128" y="19"/>
                    <a:pt x="119" y="23"/>
                    <a:pt x="123" y="23"/>
                  </a:cubicBezTo>
                  <a:cubicBezTo>
                    <a:pt x="127" y="23"/>
                    <a:pt x="129" y="24"/>
                    <a:pt x="123" y="24"/>
                  </a:cubicBezTo>
                  <a:cubicBezTo>
                    <a:pt x="117" y="24"/>
                    <a:pt x="119" y="28"/>
                    <a:pt x="113" y="28"/>
                  </a:cubicBezTo>
                  <a:cubicBezTo>
                    <a:pt x="107" y="28"/>
                    <a:pt x="105" y="29"/>
                    <a:pt x="103" y="28"/>
                  </a:cubicBezTo>
                  <a:cubicBezTo>
                    <a:pt x="101" y="27"/>
                    <a:pt x="102" y="27"/>
                    <a:pt x="98" y="30"/>
                  </a:cubicBezTo>
                  <a:cubicBezTo>
                    <a:pt x="95" y="33"/>
                    <a:pt x="95" y="37"/>
                    <a:pt x="90" y="37"/>
                  </a:cubicBezTo>
                  <a:cubicBezTo>
                    <a:pt x="85" y="37"/>
                    <a:pt x="83" y="36"/>
                    <a:pt x="82" y="38"/>
                  </a:cubicBezTo>
                  <a:cubicBezTo>
                    <a:pt x="80" y="41"/>
                    <a:pt x="80" y="43"/>
                    <a:pt x="77" y="43"/>
                  </a:cubicBezTo>
                  <a:cubicBezTo>
                    <a:pt x="74" y="43"/>
                    <a:pt x="72" y="43"/>
                    <a:pt x="71" y="46"/>
                  </a:cubicBezTo>
                  <a:cubicBezTo>
                    <a:pt x="69" y="49"/>
                    <a:pt x="71" y="50"/>
                    <a:pt x="67" y="50"/>
                  </a:cubicBezTo>
                  <a:cubicBezTo>
                    <a:pt x="64" y="50"/>
                    <a:pt x="62" y="47"/>
                    <a:pt x="61" y="49"/>
                  </a:cubicBezTo>
                  <a:cubicBezTo>
                    <a:pt x="59" y="50"/>
                    <a:pt x="60" y="53"/>
                    <a:pt x="63" y="53"/>
                  </a:cubicBezTo>
                  <a:cubicBezTo>
                    <a:pt x="65" y="53"/>
                    <a:pt x="72" y="53"/>
                    <a:pt x="68" y="54"/>
                  </a:cubicBezTo>
                  <a:cubicBezTo>
                    <a:pt x="64" y="55"/>
                    <a:pt x="56" y="59"/>
                    <a:pt x="60" y="59"/>
                  </a:cubicBezTo>
                  <a:cubicBezTo>
                    <a:pt x="64" y="59"/>
                    <a:pt x="76" y="61"/>
                    <a:pt x="72" y="61"/>
                  </a:cubicBezTo>
                  <a:cubicBezTo>
                    <a:pt x="68" y="61"/>
                    <a:pt x="57" y="62"/>
                    <a:pt x="56" y="63"/>
                  </a:cubicBezTo>
                  <a:cubicBezTo>
                    <a:pt x="54" y="63"/>
                    <a:pt x="55" y="64"/>
                    <a:pt x="58" y="65"/>
                  </a:cubicBezTo>
                  <a:cubicBezTo>
                    <a:pt x="61" y="65"/>
                    <a:pt x="61" y="66"/>
                    <a:pt x="58" y="66"/>
                  </a:cubicBezTo>
                  <a:cubicBezTo>
                    <a:pt x="55" y="66"/>
                    <a:pt x="49" y="69"/>
                    <a:pt x="53" y="70"/>
                  </a:cubicBezTo>
                  <a:cubicBezTo>
                    <a:pt x="56" y="72"/>
                    <a:pt x="56" y="73"/>
                    <a:pt x="53" y="73"/>
                  </a:cubicBezTo>
                  <a:cubicBezTo>
                    <a:pt x="49" y="73"/>
                    <a:pt x="46" y="74"/>
                    <a:pt x="51" y="75"/>
                  </a:cubicBezTo>
                  <a:cubicBezTo>
                    <a:pt x="55" y="75"/>
                    <a:pt x="57" y="75"/>
                    <a:pt x="51" y="75"/>
                  </a:cubicBezTo>
                  <a:cubicBezTo>
                    <a:pt x="44" y="76"/>
                    <a:pt x="45" y="77"/>
                    <a:pt x="43" y="80"/>
                  </a:cubicBezTo>
                  <a:cubicBezTo>
                    <a:pt x="41" y="82"/>
                    <a:pt x="39" y="81"/>
                    <a:pt x="36" y="82"/>
                  </a:cubicBezTo>
                  <a:cubicBezTo>
                    <a:pt x="33" y="83"/>
                    <a:pt x="32" y="86"/>
                    <a:pt x="34" y="87"/>
                  </a:cubicBezTo>
                  <a:cubicBezTo>
                    <a:pt x="36" y="87"/>
                    <a:pt x="39" y="86"/>
                    <a:pt x="44" y="86"/>
                  </a:cubicBezTo>
                  <a:cubicBezTo>
                    <a:pt x="49" y="86"/>
                    <a:pt x="52" y="88"/>
                    <a:pt x="48" y="88"/>
                  </a:cubicBezTo>
                  <a:cubicBezTo>
                    <a:pt x="43" y="88"/>
                    <a:pt x="41" y="88"/>
                    <a:pt x="39" y="91"/>
                  </a:cubicBezTo>
                  <a:cubicBezTo>
                    <a:pt x="38" y="94"/>
                    <a:pt x="41" y="94"/>
                    <a:pt x="38" y="96"/>
                  </a:cubicBezTo>
                  <a:cubicBezTo>
                    <a:pt x="35" y="97"/>
                    <a:pt x="37" y="96"/>
                    <a:pt x="32" y="96"/>
                  </a:cubicBezTo>
                  <a:cubicBezTo>
                    <a:pt x="28" y="97"/>
                    <a:pt x="23" y="99"/>
                    <a:pt x="23" y="101"/>
                  </a:cubicBezTo>
                  <a:cubicBezTo>
                    <a:pt x="24" y="104"/>
                    <a:pt x="26" y="105"/>
                    <a:pt x="23" y="105"/>
                  </a:cubicBezTo>
                  <a:cubicBezTo>
                    <a:pt x="20" y="105"/>
                    <a:pt x="15" y="107"/>
                    <a:pt x="14" y="108"/>
                  </a:cubicBezTo>
                  <a:cubicBezTo>
                    <a:pt x="13" y="109"/>
                    <a:pt x="11" y="110"/>
                    <a:pt x="15" y="111"/>
                  </a:cubicBezTo>
                  <a:cubicBezTo>
                    <a:pt x="18" y="112"/>
                    <a:pt x="21" y="109"/>
                    <a:pt x="19" y="113"/>
                  </a:cubicBezTo>
                  <a:cubicBezTo>
                    <a:pt x="18" y="117"/>
                    <a:pt x="16" y="117"/>
                    <a:pt x="16" y="119"/>
                  </a:cubicBezTo>
                  <a:cubicBezTo>
                    <a:pt x="16" y="121"/>
                    <a:pt x="16" y="122"/>
                    <a:pt x="14" y="123"/>
                  </a:cubicBezTo>
                  <a:cubicBezTo>
                    <a:pt x="12" y="125"/>
                    <a:pt x="13" y="125"/>
                    <a:pt x="9" y="125"/>
                  </a:cubicBezTo>
                  <a:cubicBezTo>
                    <a:pt x="4" y="125"/>
                    <a:pt x="1" y="127"/>
                    <a:pt x="0" y="130"/>
                  </a:cubicBezTo>
                  <a:cubicBezTo>
                    <a:pt x="0" y="133"/>
                    <a:pt x="0" y="141"/>
                    <a:pt x="5" y="141"/>
                  </a:cubicBezTo>
                  <a:cubicBezTo>
                    <a:pt x="9" y="141"/>
                    <a:pt x="11" y="139"/>
                    <a:pt x="15" y="140"/>
                  </a:cubicBezTo>
                  <a:cubicBezTo>
                    <a:pt x="18" y="142"/>
                    <a:pt x="15" y="142"/>
                    <a:pt x="19" y="142"/>
                  </a:cubicBezTo>
                  <a:cubicBezTo>
                    <a:pt x="23" y="142"/>
                    <a:pt x="24" y="140"/>
                    <a:pt x="24" y="140"/>
                  </a:cubicBezTo>
                  <a:cubicBezTo>
                    <a:pt x="24" y="140"/>
                    <a:pt x="25" y="140"/>
                    <a:pt x="26" y="142"/>
                  </a:cubicBezTo>
                  <a:cubicBezTo>
                    <a:pt x="27" y="144"/>
                    <a:pt x="30" y="144"/>
                    <a:pt x="31" y="144"/>
                  </a:cubicBezTo>
                  <a:cubicBezTo>
                    <a:pt x="33" y="144"/>
                    <a:pt x="31" y="145"/>
                    <a:pt x="29" y="145"/>
                  </a:cubicBezTo>
                  <a:cubicBezTo>
                    <a:pt x="28" y="146"/>
                    <a:pt x="27" y="147"/>
                    <a:pt x="31" y="147"/>
                  </a:cubicBezTo>
                  <a:cubicBezTo>
                    <a:pt x="36" y="147"/>
                    <a:pt x="32" y="149"/>
                    <a:pt x="30" y="150"/>
                  </a:cubicBezTo>
                  <a:cubicBezTo>
                    <a:pt x="28" y="150"/>
                    <a:pt x="28" y="153"/>
                    <a:pt x="28" y="154"/>
                  </a:cubicBezTo>
                  <a:cubicBezTo>
                    <a:pt x="28" y="156"/>
                    <a:pt x="28" y="157"/>
                    <a:pt x="27" y="157"/>
                  </a:cubicBezTo>
                  <a:cubicBezTo>
                    <a:pt x="25" y="157"/>
                    <a:pt x="26" y="157"/>
                    <a:pt x="31" y="158"/>
                  </a:cubicBezTo>
                  <a:cubicBezTo>
                    <a:pt x="37" y="160"/>
                    <a:pt x="42" y="161"/>
                    <a:pt x="46" y="162"/>
                  </a:cubicBezTo>
                  <a:cubicBezTo>
                    <a:pt x="51" y="164"/>
                    <a:pt x="47" y="162"/>
                    <a:pt x="52" y="162"/>
                  </a:cubicBezTo>
                  <a:cubicBezTo>
                    <a:pt x="57" y="162"/>
                    <a:pt x="65" y="161"/>
                    <a:pt x="68" y="161"/>
                  </a:cubicBezTo>
                  <a:cubicBezTo>
                    <a:pt x="70" y="161"/>
                    <a:pt x="70" y="161"/>
                    <a:pt x="74" y="162"/>
                  </a:cubicBezTo>
                  <a:cubicBezTo>
                    <a:pt x="78" y="163"/>
                    <a:pt x="80" y="163"/>
                    <a:pt x="80" y="161"/>
                  </a:cubicBezTo>
                  <a:cubicBezTo>
                    <a:pt x="79" y="159"/>
                    <a:pt x="77" y="158"/>
                    <a:pt x="73" y="156"/>
                  </a:cubicBezTo>
                  <a:cubicBezTo>
                    <a:pt x="69" y="154"/>
                    <a:pt x="55" y="138"/>
                    <a:pt x="55" y="134"/>
                  </a:cubicBezTo>
                  <a:cubicBezTo>
                    <a:pt x="54" y="130"/>
                    <a:pt x="54" y="129"/>
                    <a:pt x="54" y="127"/>
                  </a:cubicBezTo>
                  <a:cubicBezTo>
                    <a:pt x="54" y="125"/>
                    <a:pt x="53" y="122"/>
                    <a:pt x="51" y="120"/>
                  </a:cubicBezTo>
                  <a:cubicBezTo>
                    <a:pt x="48" y="117"/>
                    <a:pt x="49" y="117"/>
                    <a:pt x="50" y="116"/>
                  </a:cubicBezTo>
                  <a:cubicBezTo>
                    <a:pt x="52" y="115"/>
                    <a:pt x="57" y="113"/>
                    <a:pt x="55" y="112"/>
                  </a:cubicBezTo>
                  <a:cubicBezTo>
                    <a:pt x="53" y="111"/>
                    <a:pt x="53" y="109"/>
                    <a:pt x="58" y="109"/>
                  </a:cubicBezTo>
                  <a:cubicBezTo>
                    <a:pt x="62" y="109"/>
                    <a:pt x="67" y="109"/>
                    <a:pt x="63" y="106"/>
                  </a:cubicBezTo>
                  <a:cubicBezTo>
                    <a:pt x="59" y="104"/>
                    <a:pt x="56" y="105"/>
                    <a:pt x="59" y="103"/>
                  </a:cubicBezTo>
                  <a:cubicBezTo>
                    <a:pt x="63" y="101"/>
                    <a:pt x="74" y="102"/>
                    <a:pt x="67" y="99"/>
                  </a:cubicBezTo>
                  <a:cubicBezTo>
                    <a:pt x="61" y="97"/>
                    <a:pt x="60" y="96"/>
                    <a:pt x="57" y="96"/>
                  </a:cubicBezTo>
                  <a:cubicBezTo>
                    <a:pt x="54" y="95"/>
                    <a:pt x="56" y="93"/>
                    <a:pt x="60" y="95"/>
                  </a:cubicBezTo>
                  <a:cubicBezTo>
                    <a:pt x="65" y="96"/>
                    <a:pt x="67" y="97"/>
                    <a:pt x="70" y="96"/>
                  </a:cubicBezTo>
                  <a:cubicBezTo>
                    <a:pt x="74" y="94"/>
                    <a:pt x="78" y="97"/>
                    <a:pt x="76" y="94"/>
                  </a:cubicBezTo>
                  <a:cubicBezTo>
                    <a:pt x="74" y="91"/>
                    <a:pt x="69" y="88"/>
                    <a:pt x="73" y="88"/>
                  </a:cubicBezTo>
                  <a:cubicBezTo>
                    <a:pt x="77" y="89"/>
                    <a:pt x="80" y="91"/>
                    <a:pt x="80" y="90"/>
                  </a:cubicBezTo>
                  <a:cubicBezTo>
                    <a:pt x="80" y="88"/>
                    <a:pt x="84" y="87"/>
                    <a:pt x="79" y="86"/>
                  </a:cubicBezTo>
                  <a:cubicBezTo>
                    <a:pt x="73" y="84"/>
                    <a:pt x="67" y="82"/>
                    <a:pt x="73" y="82"/>
                  </a:cubicBezTo>
                  <a:cubicBezTo>
                    <a:pt x="78" y="83"/>
                    <a:pt x="84" y="86"/>
                    <a:pt x="85" y="84"/>
                  </a:cubicBezTo>
                  <a:cubicBezTo>
                    <a:pt x="85" y="82"/>
                    <a:pt x="87" y="82"/>
                    <a:pt x="84" y="79"/>
                  </a:cubicBezTo>
                  <a:cubicBezTo>
                    <a:pt x="80" y="76"/>
                    <a:pt x="79" y="74"/>
                    <a:pt x="82" y="76"/>
                  </a:cubicBezTo>
                  <a:cubicBezTo>
                    <a:pt x="85" y="78"/>
                    <a:pt x="92" y="76"/>
                    <a:pt x="93" y="73"/>
                  </a:cubicBezTo>
                  <a:cubicBezTo>
                    <a:pt x="94" y="70"/>
                    <a:pt x="101" y="72"/>
                    <a:pt x="98" y="69"/>
                  </a:cubicBezTo>
                  <a:cubicBezTo>
                    <a:pt x="94" y="67"/>
                    <a:pt x="89" y="67"/>
                    <a:pt x="94" y="67"/>
                  </a:cubicBezTo>
                  <a:cubicBezTo>
                    <a:pt x="99" y="67"/>
                    <a:pt x="104" y="65"/>
                    <a:pt x="104" y="62"/>
                  </a:cubicBezTo>
                  <a:cubicBezTo>
                    <a:pt x="103" y="60"/>
                    <a:pt x="105" y="59"/>
                    <a:pt x="106" y="60"/>
                  </a:cubicBezTo>
                  <a:cubicBezTo>
                    <a:pt x="108" y="62"/>
                    <a:pt x="111" y="65"/>
                    <a:pt x="111" y="62"/>
                  </a:cubicBezTo>
                  <a:cubicBezTo>
                    <a:pt x="111" y="60"/>
                    <a:pt x="106" y="58"/>
                    <a:pt x="110" y="58"/>
                  </a:cubicBezTo>
                  <a:cubicBezTo>
                    <a:pt x="114" y="58"/>
                    <a:pt x="119" y="58"/>
                    <a:pt x="120" y="57"/>
                  </a:cubicBezTo>
                  <a:cubicBezTo>
                    <a:pt x="121" y="55"/>
                    <a:pt x="121" y="53"/>
                    <a:pt x="118" y="53"/>
                  </a:cubicBezTo>
                  <a:cubicBezTo>
                    <a:pt x="116" y="52"/>
                    <a:pt x="116" y="53"/>
                    <a:pt x="120" y="51"/>
                  </a:cubicBezTo>
                  <a:cubicBezTo>
                    <a:pt x="124" y="49"/>
                    <a:pt x="132" y="45"/>
                    <a:pt x="138" y="43"/>
                  </a:cubicBezTo>
                  <a:cubicBezTo>
                    <a:pt x="145" y="41"/>
                    <a:pt x="166" y="36"/>
                    <a:pt x="172" y="34"/>
                  </a:cubicBezTo>
                  <a:cubicBezTo>
                    <a:pt x="178" y="31"/>
                    <a:pt x="208" y="24"/>
                    <a:pt x="217" y="20"/>
                  </a:cubicBezTo>
                  <a:cubicBezTo>
                    <a:pt x="225" y="16"/>
                    <a:pt x="235" y="9"/>
                    <a:pt x="233" y="7"/>
                  </a:cubicBezTo>
                  <a:cubicBezTo>
                    <a:pt x="232" y="4"/>
                    <a:pt x="228" y="1"/>
                    <a:pt x="222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62" name="Freeform 929"/>
            <p:cNvSpPr>
              <a:spLocks/>
            </p:cNvSpPr>
            <p:nvPr/>
          </p:nvSpPr>
          <p:spPr bwMode="auto">
            <a:xfrm>
              <a:off x="3278188" y="2134195"/>
              <a:ext cx="153987" cy="79375"/>
            </a:xfrm>
            <a:custGeom>
              <a:avLst/>
              <a:gdLst/>
              <a:ahLst/>
              <a:cxnLst>
                <a:cxn ang="0">
                  <a:pos x="43" y="15"/>
                </a:cxn>
                <a:cxn ang="0">
                  <a:pos x="49" y="3"/>
                </a:cxn>
                <a:cxn ang="0">
                  <a:pos x="41" y="0"/>
                </a:cxn>
                <a:cxn ang="0">
                  <a:pos x="39" y="3"/>
                </a:cxn>
                <a:cxn ang="0">
                  <a:pos x="38" y="5"/>
                </a:cxn>
                <a:cxn ang="0">
                  <a:pos x="32" y="2"/>
                </a:cxn>
                <a:cxn ang="0">
                  <a:pos x="27" y="5"/>
                </a:cxn>
                <a:cxn ang="0">
                  <a:pos x="24" y="10"/>
                </a:cxn>
                <a:cxn ang="0">
                  <a:pos x="30" y="11"/>
                </a:cxn>
                <a:cxn ang="0">
                  <a:pos x="21" y="14"/>
                </a:cxn>
                <a:cxn ang="0">
                  <a:pos x="20" y="18"/>
                </a:cxn>
                <a:cxn ang="0">
                  <a:pos x="23" y="19"/>
                </a:cxn>
                <a:cxn ang="0">
                  <a:pos x="13" y="25"/>
                </a:cxn>
                <a:cxn ang="0">
                  <a:pos x="5" y="35"/>
                </a:cxn>
                <a:cxn ang="0">
                  <a:pos x="2" y="40"/>
                </a:cxn>
                <a:cxn ang="0">
                  <a:pos x="19" y="39"/>
                </a:cxn>
                <a:cxn ang="0">
                  <a:pos x="31" y="35"/>
                </a:cxn>
                <a:cxn ang="0">
                  <a:pos x="58" y="34"/>
                </a:cxn>
                <a:cxn ang="0">
                  <a:pos x="79" y="28"/>
                </a:cxn>
                <a:cxn ang="0">
                  <a:pos x="78" y="18"/>
                </a:cxn>
                <a:cxn ang="0">
                  <a:pos x="70" y="14"/>
                </a:cxn>
                <a:cxn ang="0">
                  <a:pos x="58" y="7"/>
                </a:cxn>
                <a:cxn ang="0">
                  <a:pos x="43" y="15"/>
                </a:cxn>
              </a:cxnLst>
              <a:rect l="0" t="0" r="r" b="b"/>
              <a:pathLst>
                <a:path w="81" h="41">
                  <a:moveTo>
                    <a:pt x="43" y="15"/>
                  </a:moveTo>
                  <a:cubicBezTo>
                    <a:pt x="40" y="15"/>
                    <a:pt x="49" y="5"/>
                    <a:pt x="49" y="3"/>
                  </a:cubicBezTo>
                  <a:cubicBezTo>
                    <a:pt x="48" y="1"/>
                    <a:pt x="43" y="0"/>
                    <a:pt x="41" y="0"/>
                  </a:cubicBezTo>
                  <a:cubicBezTo>
                    <a:pt x="39" y="0"/>
                    <a:pt x="39" y="1"/>
                    <a:pt x="39" y="3"/>
                  </a:cubicBezTo>
                  <a:cubicBezTo>
                    <a:pt x="39" y="4"/>
                    <a:pt x="41" y="7"/>
                    <a:pt x="38" y="5"/>
                  </a:cubicBezTo>
                  <a:cubicBezTo>
                    <a:pt x="35" y="2"/>
                    <a:pt x="34" y="1"/>
                    <a:pt x="32" y="2"/>
                  </a:cubicBezTo>
                  <a:cubicBezTo>
                    <a:pt x="29" y="3"/>
                    <a:pt x="28" y="4"/>
                    <a:pt x="27" y="5"/>
                  </a:cubicBezTo>
                  <a:cubicBezTo>
                    <a:pt x="25" y="7"/>
                    <a:pt x="21" y="9"/>
                    <a:pt x="24" y="10"/>
                  </a:cubicBezTo>
                  <a:cubicBezTo>
                    <a:pt x="28" y="11"/>
                    <a:pt x="35" y="11"/>
                    <a:pt x="30" y="11"/>
                  </a:cubicBezTo>
                  <a:cubicBezTo>
                    <a:pt x="26" y="11"/>
                    <a:pt x="22" y="12"/>
                    <a:pt x="21" y="14"/>
                  </a:cubicBezTo>
                  <a:cubicBezTo>
                    <a:pt x="20" y="15"/>
                    <a:pt x="17" y="16"/>
                    <a:pt x="20" y="18"/>
                  </a:cubicBezTo>
                  <a:cubicBezTo>
                    <a:pt x="23" y="19"/>
                    <a:pt x="29" y="20"/>
                    <a:pt x="23" y="19"/>
                  </a:cubicBezTo>
                  <a:cubicBezTo>
                    <a:pt x="17" y="18"/>
                    <a:pt x="15" y="21"/>
                    <a:pt x="13" y="25"/>
                  </a:cubicBezTo>
                  <a:cubicBezTo>
                    <a:pt x="11" y="28"/>
                    <a:pt x="6" y="34"/>
                    <a:pt x="5" y="35"/>
                  </a:cubicBezTo>
                  <a:cubicBezTo>
                    <a:pt x="3" y="36"/>
                    <a:pt x="0" y="40"/>
                    <a:pt x="2" y="40"/>
                  </a:cubicBezTo>
                  <a:cubicBezTo>
                    <a:pt x="5" y="41"/>
                    <a:pt x="15" y="41"/>
                    <a:pt x="19" y="39"/>
                  </a:cubicBezTo>
                  <a:cubicBezTo>
                    <a:pt x="22" y="37"/>
                    <a:pt x="24" y="36"/>
                    <a:pt x="31" y="35"/>
                  </a:cubicBezTo>
                  <a:cubicBezTo>
                    <a:pt x="37" y="34"/>
                    <a:pt x="47" y="37"/>
                    <a:pt x="58" y="34"/>
                  </a:cubicBezTo>
                  <a:cubicBezTo>
                    <a:pt x="69" y="31"/>
                    <a:pt x="78" y="32"/>
                    <a:pt x="79" y="28"/>
                  </a:cubicBezTo>
                  <a:cubicBezTo>
                    <a:pt x="80" y="24"/>
                    <a:pt x="81" y="21"/>
                    <a:pt x="78" y="18"/>
                  </a:cubicBezTo>
                  <a:cubicBezTo>
                    <a:pt x="75" y="15"/>
                    <a:pt x="74" y="18"/>
                    <a:pt x="70" y="14"/>
                  </a:cubicBezTo>
                  <a:cubicBezTo>
                    <a:pt x="66" y="10"/>
                    <a:pt x="61" y="7"/>
                    <a:pt x="58" y="7"/>
                  </a:cubicBezTo>
                  <a:cubicBezTo>
                    <a:pt x="55" y="8"/>
                    <a:pt x="44" y="15"/>
                    <a:pt x="43" y="1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63" name="Freeform 930"/>
            <p:cNvSpPr>
              <a:spLocks/>
            </p:cNvSpPr>
            <p:nvPr/>
          </p:nvSpPr>
          <p:spPr bwMode="auto">
            <a:xfrm>
              <a:off x="3143250" y="2091333"/>
              <a:ext cx="155575" cy="79375"/>
            </a:xfrm>
            <a:custGeom>
              <a:avLst/>
              <a:gdLst/>
              <a:ahLst/>
              <a:cxnLst>
                <a:cxn ang="0">
                  <a:pos x="70" y="25"/>
                </a:cxn>
                <a:cxn ang="0">
                  <a:pos x="76" y="25"/>
                </a:cxn>
                <a:cxn ang="0">
                  <a:pos x="76" y="17"/>
                </a:cxn>
                <a:cxn ang="0">
                  <a:pos x="79" y="10"/>
                </a:cxn>
                <a:cxn ang="0">
                  <a:pos x="67" y="4"/>
                </a:cxn>
                <a:cxn ang="0">
                  <a:pos x="60" y="7"/>
                </a:cxn>
                <a:cxn ang="0">
                  <a:pos x="52" y="9"/>
                </a:cxn>
                <a:cxn ang="0">
                  <a:pos x="48" y="10"/>
                </a:cxn>
                <a:cxn ang="0">
                  <a:pos x="52" y="3"/>
                </a:cxn>
                <a:cxn ang="0">
                  <a:pos x="43" y="1"/>
                </a:cxn>
                <a:cxn ang="0">
                  <a:pos x="28" y="4"/>
                </a:cxn>
                <a:cxn ang="0">
                  <a:pos x="23" y="5"/>
                </a:cxn>
                <a:cxn ang="0">
                  <a:pos x="18" y="10"/>
                </a:cxn>
                <a:cxn ang="0">
                  <a:pos x="19" y="11"/>
                </a:cxn>
                <a:cxn ang="0">
                  <a:pos x="10" y="15"/>
                </a:cxn>
                <a:cxn ang="0">
                  <a:pos x="3" y="19"/>
                </a:cxn>
                <a:cxn ang="0">
                  <a:pos x="5" y="20"/>
                </a:cxn>
                <a:cxn ang="0">
                  <a:pos x="15" y="25"/>
                </a:cxn>
                <a:cxn ang="0">
                  <a:pos x="23" y="33"/>
                </a:cxn>
                <a:cxn ang="0">
                  <a:pos x="33" y="34"/>
                </a:cxn>
                <a:cxn ang="0">
                  <a:pos x="53" y="40"/>
                </a:cxn>
                <a:cxn ang="0">
                  <a:pos x="78" y="37"/>
                </a:cxn>
                <a:cxn ang="0">
                  <a:pos x="70" y="25"/>
                </a:cxn>
              </a:cxnLst>
              <a:rect l="0" t="0" r="r" b="b"/>
              <a:pathLst>
                <a:path w="82" h="42">
                  <a:moveTo>
                    <a:pt x="70" y="25"/>
                  </a:moveTo>
                  <a:cubicBezTo>
                    <a:pt x="73" y="26"/>
                    <a:pt x="76" y="28"/>
                    <a:pt x="76" y="25"/>
                  </a:cubicBezTo>
                  <a:cubicBezTo>
                    <a:pt x="77" y="23"/>
                    <a:pt x="76" y="19"/>
                    <a:pt x="76" y="17"/>
                  </a:cubicBezTo>
                  <a:cubicBezTo>
                    <a:pt x="77" y="14"/>
                    <a:pt x="82" y="12"/>
                    <a:pt x="79" y="10"/>
                  </a:cubicBezTo>
                  <a:cubicBezTo>
                    <a:pt x="75" y="8"/>
                    <a:pt x="71" y="4"/>
                    <a:pt x="67" y="4"/>
                  </a:cubicBezTo>
                  <a:cubicBezTo>
                    <a:pt x="62" y="4"/>
                    <a:pt x="62" y="6"/>
                    <a:pt x="60" y="7"/>
                  </a:cubicBezTo>
                  <a:cubicBezTo>
                    <a:pt x="59" y="9"/>
                    <a:pt x="54" y="8"/>
                    <a:pt x="52" y="9"/>
                  </a:cubicBezTo>
                  <a:cubicBezTo>
                    <a:pt x="50" y="10"/>
                    <a:pt x="46" y="12"/>
                    <a:pt x="48" y="10"/>
                  </a:cubicBezTo>
                  <a:cubicBezTo>
                    <a:pt x="50" y="7"/>
                    <a:pt x="55" y="4"/>
                    <a:pt x="52" y="3"/>
                  </a:cubicBezTo>
                  <a:cubicBezTo>
                    <a:pt x="50" y="1"/>
                    <a:pt x="45" y="0"/>
                    <a:pt x="43" y="1"/>
                  </a:cubicBezTo>
                  <a:cubicBezTo>
                    <a:pt x="40" y="2"/>
                    <a:pt x="29" y="2"/>
                    <a:pt x="28" y="4"/>
                  </a:cubicBezTo>
                  <a:cubicBezTo>
                    <a:pt x="28" y="5"/>
                    <a:pt x="23" y="4"/>
                    <a:pt x="23" y="5"/>
                  </a:cubicBezTo>
                  <a:cubicBezTo>
                    <a:pt x="23" y="5"/>
                    <a:pt x="12" y="10"/>
                    <a:pt x="18" y="10"/>
                  </a:cubicBezTo>
                  <a:cubicBezTo>
                    <a:pt x="23" y="10"/>
                    <a:pt x="22" y="11"/>
                    <a:pt x="19" y="11"/>
                  </a:cubicBezTo>
                  <a:cubicBezTo>
                    <a:pt x="16" y="11"/>
                    <a:pt x="12" y="14"/>
                    <a:pt x="10" y="15"/>
                  </a:cubicBezTo>
                  <a:cubicBezTo>
                    <a:pt x="8" y="17"/>
                    <a:pt x="5" y="19"/>
                    <a:pt x="3" y="19"/>
                  </a:cubicBezTo>
                  <a:cubicBezTo>
                    <a:pt x="2" y="19"/>
                    <a:pt x="0" y="20"/>
                    <a:pt x="5" y="20"/>
                  </a:cubicBezTo>
                  <a:cubicBezTo>
                    <a:pt x="10" y="21"/>
                    <a:pt x="15" y="22"/>
                    <a:pt x="15" y="25"/>
                  </a:cubicBezTo>
                  <a:cubicBezTo>
                    <a:pt x="16" y="27"/>
                    <a:pt x="18" y="31"/>
                    <a:pt x="23" y="33"/>
                  </a:cubicBezTo>
                  <a:cubicBezTo>
                    <a:pt x="28" y="35"/>
                    <a:pt x="27" y="32"/>
                    <a:pt x="33" y="34"/>
                  </a:cubicBezTo>
                  <a:cubicBezTo>
                    <a:pt x="40" y="36"/>
                    <a:pt x="46" y="40"/>
                    <a:pt x="53" y="40"/>
                  </a:cubicBezTo>
                  <a:cubicBezTo>
                    <a:pt x="60" y="40"/>
                    <a:pt x="81" y="42"/>
                    <a:pt x="78" y="37"/>
                  </a:cubicBezTo>
                  <a:cubicBezTo>
                    <a:pt x="76" y="32"/>
                    <a:pt x="68" y="25"/>
                    <a:pt x="70" y="2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64" name="Freeform 931"/>
            <p:cNvSpPr>
              <a:spLocks/>
            </p:cNvSpPr>
            <p:nvPr/>
          </p:nvSpPr>
          <p:spPr bwMode="auto">
            <a:xfrm>
              <a:off x="3100388" y="2094508"/>
              <a:ext cx="61912" cy="25400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14" y="3"/>
                </a:cxn>
                <a:cxn ang="0">
                  <a:pos x="1" y="2"/>
                </a:cxn>
                <a:cxn ang="0">
                  <a:pos x="3" y="9"/>
                </a:cxn>
                <a:cxn ang="0">
                  <a:pos x="14" y="12"/>
                </a:cxn>
                <a:cxn ang="0">
                  <a:pos x="25" y="11"/>
                </a:cxn>
                <a:cxn ang="0">
                  <a:pos x="31" y="7"/>
                </a:cxn>
                <a:cxn ang="0">
                  <a:pos x="25" y="4"/>
                </a:cxn>
              </a:cxnLst>
              <a:rect l="0" t="0" r="r" b="b"/>
              <a:pathLst>
                <a:path w="32" h="13">
                  <a:moveTo>
                    <a:pt x="25" y="4"/>
                  </a:moveTo>
                  <a:cubicBezTo>
                    <a:pt x="22" y="3"/>
                    <a:pt x="18" y="4"/>
                    <a:pt x="14" y="3"/>
                  </a:cubicBezTo>
                  <a:cubicBezTo>
                    <a:pt x="9" y="2"/>
                    <a:pt x="0" y="0"/>
                    <a:pt x="1" y="2"/>
                  </a:cubicBezTo>
                  <a:cubicBezTo>
                    <a:pt x="3" y="5"/>
                    <a:pt x="0" y="8"/>
                    <a:pt x="3" y="9"/>
                  </a:cubicBezTo>
                  <a:cubicBezTo>
                    <a:pt x="6" y="9"/>
                    <a:pt x="11" y="11"/>
                    <a:pt x="14" y="12"/>
                  </a:cubicBezTo>
                  <a:cubicBezTo>
                    <a:pt x="16" y="13"/>
                    <a:pt x="22" y="13"/>
                    <a:pt x="25" y="11"/>
                  </a:cubicBezTo>
                  <a:cubicBezTo>
                    <a:pt x="28" y="9"/>
                    <a:pt x="32" y="8"/>
                    <a:pt x="31" y="7"/>
                  </a:cubicBezTo>
                  <a:cubicBezTo>
                    <a:pt x="29" y="6"/>
                    <a:pt x="27" y="4"/>
                    <a:pt x="25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65" name="Freeform 932"/>
            <p:cNvSpPr>
              <a:spLocks/>
            </p:cNvSpPr>
            <p:nvPr/>
          </p:nvSpPr>
          <p:spPr bwMode="auto">
            <a:xfrm>
              <a:off x="3113088" y="2021483"/>
              <a:ext cx="130175" cy="82550"/>
            </a:xfrm>
            <a:custGeom>
              <a:avLst/>
              <a:gdLst/>
              <a:ahLst/>
              <a:cxnLst>
                <a:cxn ang="0">
                  <a:pos x="20" y="40"/>
                </a:cxn>
                <a:cxn ang="0">
                  <a:pos x="10" y="35"/>
                </a:cxn>
                <a:cxn ang="0">
                  <a:pos x="13" y="33"/>
                </a:cxn>
                <a:cxn ang="0">
                  <a:pos x="6" y="33"/>
                </a:cxn>
                <a:cxn ang="0">
                  <a:pos x="7" y="30"/>
                </a:cxn>
                <a:cxn ang="0">
                  <a:pos x="10" y="28"/>
                </a:cxn>
                <a:cxn ang="0">
                  <a:pos x="11" y="26"/>
                </a:cxn>
                <a:cxn ang="0">
                  <a:pos x="17" y="20"/>
                </a:cxn>
                <a:cxn ang="0">
                  <a:pos x="18" y="17"/>
                </a:cxn>
                <a:cxn ang="0">
                  <a:pos x="17" y="15"/>
                </a:cxn>
                <a:cxn ang="0">
                  <a:pos x="29" y="9"/>
                </a:cxn>
                <a:cxn ang="0">
                  <a:pos x="45" y="3"/>
                </a:cxn>
                <a:cxn ang="0">
                  <a:pos x="51" y="4"/>
                </a:cxn>
                <a:cxn ang="0">
                  <a:pos x="54" y="11"/>
                </a:cxn>
                <a:cxn ang="0">
                  <a:pos x="69" y="20"/>
                </a:cxn>
                <a:cxn ang="0">
                  <a:pos x="61" y="21"/>
                </a:cxn>
                <a:cxn ang="0">
                  <a:pos x="58" y="25"/>
                </a:cxn>
                <a:cxn ang="0">
                  <a:pos x="60" y="32"/>
                </a:cxn>
                <a:cxn ang="0">
                  <a:pos x="47" y="36"/>
                </a:cxn>
                <a:cxn ang="0">
                  <a:pos x="35" y="39"/>
                </a:cxn>
                <a:cxn ang="0">
                  <a:pos x="20" y="40"/>
                </a:cxn>
              </a:cxnLst>
              <a:rect l="0" t="0" r="r" b="b"/>
              <a:pathLst>
                <a:path w="69" h="43">
                  <a:moveTo>
                    <a:pt x="20" y="40"/>
                  </a:moveTo>
                  <a:cubicBezTo>
                    <a:pt x="18" y="39"/>
                    <a:pt x="11" y="37"/>
                    <a:pt x="10" y="35"/>
                  </a:cubicBezTo>
                  <a:cubicBezTo>
                    <a:pt x="9" y="33"/>
                    <a:pt x="11" y="33"/>
                    <a:pt x="13" y="33"/>
                  </a:cubicBezTo>
                  <a:cubicBezTo>
                    <a:pt x="16" y="33"/>
                    <a:pt x="12" y="33"/>
                    <a:pt x="6" y="33"/>
                  </a:cubicBezTo>
                  <a:cubicBezTo>
                    <a:pt x="0" y="33"/>
                    <a:pt x="3" y="30"/>
                    <a:pt x="7" y="30"/>
                  </a:cubicBezTo>
                  <a:cubicBezTo>
                    <a:pt x="10" y="30"/>
                    <a:pt x="13" y="28"/>
                    <a:pt x="10" y="28"/>
                  </a:cubicBezTo>
                  <a:cubicBezTo>
                    <a:pt x="7" y="28"/>
                    <a:pt x="7" y="27"/>
                    <a:pt x="11" y="26"/>
                  </a:cubicBezTo>
                  <a:cubicBezTo>
                    <a:pt x="15" y="25"/>
                    <a:pt x="15" y="22"/>
                    <a:pt x="17" y="20"/>
                  </a:cubicBezTo>
                  <a:cubicBezTo>
                    <a:pt x="19" y="18"/>
                    <a:pt x="21" y="17"/>
                    <a:pt x="18" y="17"/>
                  </a:cubicBezTo>
                  <a:cubicBezTo>
                    <a:pt x="15" y="17"/>
                    <a:pt x="14" y="17"/>
                    <a:pt x="17" y="15"/>
                  </a:cubicBezTo>
                  <a:cubicBezTo>
                    <a:pt x="19" y="12"/>
                    <a:pt x="24" y="10"/>
                    <a:pt x="29" y="9"/>
                  </a:cubicBezTo>
                  <a:cubicBezTo>
                    <a:pt x="35" y="8"/>
                    <a:pt x="41" y="4"/>
                    <a:pt x="45" y="3"/>
                  </a:cubicBezTo>
                  <a:cubicBezTo>
                    <a:pt x="49" y="2"/>
                    <a:pt x="51" y="0"/>
                    <a:pt x="51" y="4"/>
                  </a:cubicBezTo>
                  <a:cubicBezTo>
                    <a:pt x="52" y="7"/>
                    <a:pt x="49" y="7"/>
                    <a:pt x="54" y="11"/>
                  </a:cubicBezTo>
                  <a:cubicBezTo>
                    <a:pt x="59" y="15"/>
                    <a:pt x="69" y="18"/>
                    <a:pt x="69" y="20"/>
                  </a:cubicBezTo>
                  <a:cubicBezTo>
                    <a:pt x="69" y="21"/>
                    <a:pt x="64" y="21"/>
                    <a:pt x="61" y="21"/>
                  </a:cubicBezTo>
                  <a:cubicBezTo>
                    <a:pt x="59" y="21"/>
                    <a:pt x="55" y="22"/>
                    <a:pt x="58" y="25"/>
                  </a:cubicBezTo>
                  <a:cubicBezTo>
                    <a:pt x="62" y="28"/>
                    <a:pt x="64" y="32"/>
                    <a:pt x="60" y="32"/>
                  </a:cubicBezTo>
                  <a:cubicBezTo>
                    <a:pt x="56" y="33"/>
                    <a:pt x="49" y="36"/>
                    <a:pt x="47" y="36"/>
                  </a:cubicBezTo>
                  <a:cubicBezTo>
                    <a:pt x="45" y="36"/>
                    <a:pt x="38" y="38"/>
                    <a:pt x="35" y="39"/>
                  </a:cubicBezTo>
                  <a:cubicBezTo>
                    <a:pt x="32" y="40"/>
                    <a:pt x="27" y="43"/>
                    <a:pt x="20" y="4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66" name="Freeform 933"/>
            <p:cNvSpPr>
              <a:spLocks/>
            </p:cNvSpPr>
            <p:nvPr/>
          </p:nvSpPr>
          <p:spPr bwMode="auto">
            <a:xfrm>
              <a:off x="4449763" y="2338983"/>
              <a:ext cx="123825" cy="44450"/>
            </a:xfrm>
            <a:custGeom>
              <a:avLst/>
              <a:gdLst/>
              <a:ahLst/>
              <a:cxnLst>
                <a:cxn ang="0">
                  <a:pos x="13" y="7"/>
                </a:cxn>
                <a:cxn ang="0">
                  <a:pos x="11" y="4"/>
                </a:cxn>
                <a:cxn ang="0">
                  <a:pos x="8" y="3"/>
                </a:cxn>
                <a:cxn ang="0">
                  <a:pos x="4" y="11"/>
                </a:cxn>
                <a:cxn ang="0">
                  <a:pos x="11" y="14"/>
                </a:cxn>
                <a:cxn ang="0">
                  <a:pos x="18" y="17"/>
                </a:cxn>
                <a:cxn ang="0">
                  <a:pos x="34" y="22"/>
                </a:cxn>
                <a:cxn ang="0">
                  <a:pos x="55" y="22"/>
                </a:cxn>
                <a:cxn ang="0">
                  <a:pos x="64" y="14"/>
                </a:cxn>
                <a:cxn ang="0">
                  <a:pos x="61" y="16"/>
                </a:cxn>
                <a:cxn ang="0">
                  <a:pos x="56" y="13"/>
                </a:cxn>
                <a:cxn ang="0">
                  <a:pos x="44" y="9"/>
                </a:cxn>
                <a:cxn ang="0">
                  <a:pos x="38" y="10"/>
                </a:cxn>
                <a:cxn ang="0">
                  <a:pos x="33" y="6"/>
                </a:cxn>
                <a:cxn ang="0">
                  <a:pos x="21" y="6"/>
                </a:cxn>
                <a:cxn ang="0">
                  <a:pos x="13" y="7"/>
                </a:cxn>
              </a:cxnLst>
              <a:rect l="0" t="0" r="r" b="b"/>
              <a:pathLst>
                <a:path w="65" h="23">
                  <a:moveTo>
                    <a:pt x="13" y="7"/>
                  </a:moveTo>
                  <a:cubicBezTo>
                    <a:pt x="11" y="7"/>
                    <a:pt x="13" y="4"/>
                    <a:pt x="11" y="4"/>
                  </a:cubicBezTo>
                  <a:cubicBezTo>
                    <a:pt x="10" y="3"/>
                    <a:pt x="10" y="0"/>
                    <a:pt x="8" y="3"/>
                  </a:cubicBezTo>
                  <a:cubicBezTo>
                    <a:pt x="5" y="6"/>
                    <a:pt x="0" y="11"/>
                    <a:pt x="4" y="11"/>
                  </a:cubicBezTo>
                  <a:cubicBezTo>
                    <a:pt x="8" y="11"/>
                    <a:pt x="8" y="11"/>
                    <a:pt x="11" y="14"/>
                  </a:cubicBezTo>
                  <a:cubicBezTo>
                    <a:pt x="13" y="17"/>
                    <a:pt x="13" y="17"/>
                    <a:pt x="18" y="17"/>
                  </a:cubicBezTo>
                  <a:cubicBezTo>
                    <a:pt x="22" y="18"/>
                    <a:pt x="27" y="22"/>
                    <a:pt x="34" y="22"/>
                  </a:cubicBezTo>
                  <a:cubicBezTo>
                    <a:pt x="41" y="23"/>
                    <a:pt x="50" y="23"/>
                    <a:pt x="55" y="22"/>
                  </a:cubicBezTo>
                  <a:cubicBezTo>
                    <a:pt x="60" y="20"/>
                    <a:pt x="65" y="16"/>
                    <a:pt x="64" y="14"/>
                  </a:cubicBezTo>
                  <a:cubicBezTo>
                    <a:pt x="63" y="13"/>
                    <a:pt x="63" y="15"/>
                    <a:pt x="61" y="16"/>
                  </a:cubicBezTo>
                  <a:cubicBezTo>
                    <a:pt x="59" y="16"/>
                    <a:pt x="58" y="14"/>
                    <a:pt x="56" y="13"/>
                  </a:cubicBezTo>
                  <a:cubicBezTo>
                    <a:pt x="54" y="12"/>
                    <a:pt x="46" y="9"/>
                    <a:pt x="44" y="9"/>
                  </a:cubicBezTo>
                  <a:cubicBezTo>
                    <a:pt x="42" y="10"/>
                    <a:pt x="41" y="11"/>
                    <a:pt x="38" y="10"/>
                  </a:cubicBezTo>
                  <a:cubicBezTo>
                    <a:pt x="35" y="9"/>
                    <a:pt x="36" y="7"/>
                    <a:pt x="33" y="6"/>
                  </a:cubicBezTo>
                  <a:cubicBezTo>
                    <a:pt x="30" y="6"/>
                    <a:pt x="23" y="6"/>
                    <a:pt x="21" y="6"/>
                  </a:cubicBezTo>
                  <a:cubicBezTo>
                    <a:pt x="20" y="7"/>
                    <a:pt x="16" y="7"/>
                    <a:pt x="13" y="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67" name="Freeform 934"/>
            <p:cNvSpPr>
              <a:spLocks/>
            </p:cNvSpPr>
            <p:nvPr/>
          </p:nvSpPr>
          <p:spPr bwMode="auto">
            <a:xfrm>
              <a:off x="4297363" y="2423120"/>
              <a:ext cx="101600" cy="38100"/>
            </a:xfrm>
            <a:custGeom>
              <a:avLst/>
              <a:gdLst/>
              <a:ahLst/>
              <a:cxnLst>
                <a:cxn ang="0">
                  <a:pos x="4" y="15"/>
                </a:cxn>
                <a:cxn ang="0">
                  <a:pos x="18" y="15"/>
                </a:cxn>
                <a:cxn ang="0">
                  <a:pos x="43" y="19"/>
                </a:cxn>
                <a:cxn ang="0">
                  <a:pos x="47" y="12"/>
                </a:cxn>
                <a:cxn ang="0">
                  <a:pos x="24" y="2"/>
                </a:cxn>
                <a:cxn ang="0">
                  <a:pos x="12" y="6"/>
                </a:cxn>
                <a:cxn ang="0">
                  <a:pos x="5" y="11"/>
                </a:cxn>
                <a:cxn ang="0">
                  <a:pos x="4" y="15"/>
                </a:cxn>
              </a:cxnLst>
              <a:rect l="0" t="0" r="r" b="b"/>
              <a:pathLst>
                <a:path w="53" h="20">
                  <a:moveTo>
                    <a:pt x="4" y="15"/>
                  </a:moveTo>
                  <a:cubicBezTo>
                    <a:pt x="8" y="15"/>
                    <a:pt x="12" y="13"/>
                    <a:pt x="18" y="15"/>
                  </a:cubicBezTo>
                  <a:cubicBezTo>
                    <a:pt x="23" y="17"/>
                    <a:pt x="37" y="20"/>
                    <a:pt x="43" y="19"/>
                  </a:cubicBezTo>
                  <a:cubicBezTo>
                    <a:pt x="49" y="18"/>
                    <a:pt x="53" y="16"/>
                    <a:pt x="47" y="12"/>
                  </a:cubicBezTo>
                  <a:cubicBezTo>
                    <a:pt x="41" y="8"/>
                    <a:pt x="31" y="0"/>
                    <a:pt x="24" y="2"/>
                  </a:cubicBezTo>
                  <a:cubicBezTo>
                    <a:pt x="17" y="3"/>
                    <a:pt x="14" y="5"/>
                    <a:pt x="12" y="6"/>
                  </a:cubicBezTo>
                  <a:cubicBezTo>
                    <a:pt x="10" y="8"/>
                    <a:pt x="10" y="11"/>
                    <a:pt x="5" y="11"/>
                  </a:cubicBezTo>
                  <a:cubicBezTo>
                    <a:pt x="0" y="11"/>
                    <a:pt x="0" y="15"/>
                    <a:pt x="4" y="1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68" name="Freeform 935"/>
            <p:cNvSpPr>
              <a:spLocks/>
            </p:cNvSpPr>
            <p:nvPr/>
          </p:nvSpPr>
          <p:spPr bwMode="auto">
            <a:xfrm>
              <a:off x="4300538" y="2405658"/>
              <a:ext cx="33337" cy="19050"/>
            </a:xfrm>
            <a:custGeom>
              <a:avLst/>
              <a:gdLst/>
              <a:ahLst/>
              <a:cxnLst>
                <a:cxn ang="0">
                  <a:pos x="6" y="10"/>
                </a:cxn>
                <a:cxn ang="0">
                  <a:pos x="1" y="3"/>
                </a:cxn>
                <a:cxn ang="0">
                  <a:pos x="7" y="0"/>
                </a:cxn>
                <a:cxn ang="0">
                  <a:pos x="16" y="5"/>
                </a:cxn>
                <a:cxn ang="0">
                  <a:pos x="6" y="10"/>
                </a:cxn>
              </a:cxnLst>
              <a:rect l="0" t="0" r="r" b="b"/>
              <a:pathLst>
                <a:path w="17" h="10">
                  <a:moveTo>
                    <a:pt x="6" y="10"/>
                  </a:moveTo>
                  <a:cubicBezTo>
                    <a:pt x="1" y="10"/>
                    <a:pt x="0" y="5"/>
                    <a:pt x="1" y="3"/>
                  </a:cubicBezTo>
                  <a:cubicBezTo>
                    <a:pt x="3" y="2"/>
                    <a:pt x="3" y="0"/>
                    <a:pt x="7" y="0"/>
                  </a:cubicBezTo>
                  <a:cubicBezTo>
                    <a:pt x="11" y="0"/>
                    <a:pt x="17" y="3"/>
                    <a:pt x="16" y="5"/>
                  </a:cubicBezTo>
                  <a:cubicBezTo>
                    <a:pt x="14" y="6"/>
                    <a:pt x="11" y="9"/>
                    <a:pt x="6" y="1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69" name="Freeform 936"/>
            <p:cNvSpPr>
              <a:spLocks/>
            </p:cNvSpPr>
            <p:nvPr/>
          </p:nvSpPr>
          <p:spPr bwMode="auto">
            <a:xfrm>
              <a:off x="4186238" y="2331045"/>
              <a:ext cx="17462" cy="26988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5" y="1"/>
                </a:cxn>
                <a:cxn ang="0">
                  <a:pos x="8" y="7"/>
                </a:cxn>
                <a:cxn ang="0">
                  <a:pos x="2" y="11"/>
                </a:cxn>
                <a:cxn ang="0">
                  <a:pos x="2" y="6"/>
                </a:cxn>
              </a:cxnLst>
              <a:rect l="0" t="0" r="r" b="b"/>
              <a:pathLst>
                <a:path w="9" h="14">
                  <a:moveTo>
                    <a:pt x="2" y="6"/>
                  </a:moveTo>
                  <a:cubicBezTo>
                    <a:pt x="0" y="5"/>
                    <a:pt x="3" y="0"/>
                    <a:pt x="5" y="1"/>
                  </a:cubicBezTo>
                  <a:cubicBezTo>
                    <a:pt x="7" y="2"/>
                    <a:pt x="9" y="4"/>
                    <a:pt x="8" y="7"/>
                  </a:cubicBezTo>
                  <a:cubicBezTo>
                    <a:pt x="6" y="10"/>
                    <a:pt x="1" y="14"/>
                    <a:pt x="2" y="11"/>
                  </a:cubicBezTo>
                  <a:cubicBezTo>
                    <a:pt x="3" y="9"/>
                    <a:pt x="3" y="7"/>
                    <a:pt x="2" y="6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70" name="Freeform 937"/>
            <p:cNvSpPr>
              <a:spLocks/>
            </p:cNvSpPr>
            <p:nvPr/>
          </p:nvSpPr>
          <p:spPr bwMode="auto">
            <a:xfrm>
              <a:off x="4184650" y="2407245"/>
              <a:ext cx="20638" cy="20638"/>
            </a:xfrm>
            <a:custGeom>
              <a:avLst/>
              <a:gdLst/>
              <a:ahLst/>
              <a:cxnLst>
                <a:cxn ang="0">
                  <a:pos x="11" y="9"/>
                </a:cxn>
                <a:cxn ang="0">
                  <a:pos x="2" y="1"/>
                </a:cxn>
                <a:cxn ang="0">
                  <a:pos x="11" y="9"/>
                </a:cxn>
              </a:cxnLst>
              <a:rect l="0" t="0" r="r" b="b"/>
              <a:pathLst>
                <a:path w="11" h="11">
                  <a:moveTo>
                    <a:pt x="11" y="9"/>
                  </a:moveTo>
                  <a:cubicBezTo>
                    <a:pt x="11" y="7"/>
                    <a:pt x="4" y="0"/>
                    <a:pt x="2" y="1"/>
                  </a:cubicBezTo>
                  <a:cubicBezTo>
                    <a:pt x="0" y="2"/>
                    <a:pt x="10" y="11"/>
                    <a:pt x="11" y="9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71" name="Freeform 938"/>
            <p:cNvSpPr>
              <a:spLocks/>
            </p:cNvSpPr>
            <p:nvPr/>
          </p:nvSpPr>
          <p:spPr bwMode="auto">
            <a:xfrm>
              <a:off x="4513263" y="2275483"/>
              <a:ext cx="23812" cy="12700"/>
            </a:xfrm>
            <a:custGeom>
              <a:avLst/>
              <a:gdLst/>
              <a:ahLst/>
              <a:cxnLst>
                <a:cxn ang="0">
                  <a:pos x="12" y="4"/>
                </a:cxn>
                <a:cxn ang="0">
                  <a:pos x="1" y="5"/>
                </a:cxn>
                <a:cxn ang="0">
                  <a:pos x="12" y="4"/>
                </a:cxn>
              </a:cxnLst>
              <a:rect l="0" t="0" r="r" b="b"/>
              <a:pathLst>
                <a:path w="13" h="6">
                  <a:moveTo>
                    <a:pt x="12" y="4"/>
                  </a:moveTo>
                  <a:cubicBezTo>
                    <a:pt x="12" y="0"/>
                    <a:pt x="0" y="3"/>
                    <a:pt x="1" y="5"/>
                  </a:cubicBezTo>
                  <a:cubicBezTo>
                    <a:pt x="1" y="6"/>
                    <a:pt x="13" y="6"/>
                    <a:pt x="12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72" name="Freeform 939"/>
            <p:cNvSpPr>
              <a:spLocks/>
            </p:cNvSpPr>
            <p:nvPr/>
          </p:nvSpPr>
          <p:spPr bwMode="auto">
            <a:xfrm>
              <a:off x="4224338" y="2307233"/>
              <a:ext cx="209550" cy="80962"/>
            </a:xfrm>
            <a:custGeom>
              <a:avLst/>
              <a:gdLst/>
              <a:ahLst/>
              <a:cxnLst>
                <a:cxn ang="0">
                  <a:pos x="88" y="12"/>
                </a:cxn>
                <a:cxn ang="0">
                  <a:pos x="80" y="12"/>
                </a:cxn>
                <a:cxn ang="0">
                  <a:pos x="63" y="4"/>
                </a:cxn>
                <a:cxn ang="0">
                  <a:pos x="60" y="5"/>
                </a:cxn>
                <a:cxn ang="0">
                  <a:pos x="54" y="8"/>
                </a:cxn>
                <a:cxn ang="0">
                  <a:pos x="52" y="17"/>
                </a:cxn>
                <a:cxn ang="0">
                  <a:pos x="42" y="12"/>
                </a:cxn>
                <a:cxn ang="0">
                  <a:pos x="33" y="7"/>
                </a:cxn>
                <a:cxn ang="0">
                  <a:pos x="24" y="2"/>
                </a:cxn>
                <a:cxn ang="0">
                  <a:pos x="12" y="6"/>
                </a:cxn>
                <a:cxn ang="0">
                  <a:pos x="8" y="11"/>
                </a:cxn>
                <a:cxn ang="0">
                  <a:pos x="3" y="14"/>
                </a:cxn>
                <a:cxn ang="0">
                  <a:pos x="3" y="17"/>
                </a:cxn>
                <a:cxn ang="0">
                  <a:pos x="2" y="26"/>
                </a:cxn>
                <a:cxn ang="0">
                  <a:pos x="10" y="34"/>
                </a:cxn>
                <a:cxn ang="0">
                  <a:pos x="31" y="42"/>
                </a:cxn>
                <a:cxn ang="0">
                  <a:pos x="36" y="36"/>
                </a:cxn>
                <a:cxn ang="0">
                  <a:pos x="39" y="39"/>
                </a:cxn>
                <a:cxn ang="0">
                  <a:pos x="51" y="36"/>
                </a:cxn>
                <a:cxn ang="0">
                  <a:pos x="66" y="34"/>
                </a:cxn>
                <a:cxn ang="0">
                  <a:pos x="71" y="38"/>
                </a:cxn>
                <a:cxn ang="0">
                  <a:pos x="84" y="36"/>
                </a:cxn>
                <a:cxn ang="0">
                  <a:pos x="86" y="33"/>
                </a:cxn>
                <a:cxn ang="0">
                  <a:pos x="98" y="32"/>
                </a:cxn>
                <a:cxn ang="0">
                  <a:pos x="103" y="28"/>
                </a:cxn>
                <a:cxn ang="0">
                  <a:pos x="103" y="25"/>
                </a:cxn>
                <a:cxn ang="0">
                  <a:pos x="105" y="23"/>
                </a:cxn>
                <a:cxn ang="0">
                  <a:pos x="108" y="19"/>
                </a:cxn>
                <a:cxn ang="0">
                  <a:pos x="88" y="12"/>
                </a:cxn>
              </a:cxnLst>
              <a:rect l="0" t="0" r="r" b="b"/>
              <a:pathLst>
                <a:path w="110" h="43">
                  <a:moveTo>
                    <a:pt x="88" y="12"/>
                  </a:moveTo>
                  <a:cubicBezTo>
                    <a:pt x="83" y="10"/>
                    <a:pt x="85" y="13"/>
                    <a:pt x="80" y="12"/>
                  </a:cubicBezTo>
                  <a:cubicBezTo>
                    <a:pt x="76" y="10"/>
                    <a:pt x="68" y="7"/>
                    <a:pt x="63" y="4"/>
                  </a:cubicBezTo>
                  <a:cubicBezTo>
                    <a:pt x="58" y="0"/>
                    <a:pt x="60" y="3"/>
                    <a:pt x="60" y="5"/>
                  </a:cubicBezTo>
                  <a:cubicBezTo>
                    <a:pt x="59" y="6"/>
                    <a:pt x="55" y="5"/>
                    <a:pt x="54" y="8"/>
                  </a:cubicBezTo>
                  <a:cubicBezTo>
                    <a:pt x="52" y="11"/>
                    <a:pt x="54" y="16"/>
                    <a:pt x="52" y="17"/>
                  </a:cubicBezTo>
                  <a:cubicBezTo>
                    <a:pt x="50" y="18"/>
                    <a:pt x="46" y="13"/>
                    <a:pt x="42" y="12"/>
                  </a:cubicBezTo>
                  <a:cubicBezTo>
                    <a:pt x="39" y="12"/>
                    <a:pt x="38" y="9"/>
                    <a:pt x="33" y="7"/>
                  </a:cubicBezTo>
                  <a:cubicBezTo>
                    <a:pt x="27" y="5"/>
                    <a:pt x="26" y="2"/>
                    <a:pt x="24" y="2"/>
                  </a:cubicBezTo>
                  <a:cubicBezTo>
                    <a:pt x="22" y="3"/>
                    <a:pt x="16" y="5"/>
                    <a:pt x="12" y="6"/>
                  </a:cubicBezTo>
                  <a:cubicBezTo>
                    <a:pt x="7" y="8"/>
                    <a:pt x="8" y="8"/>
                    <a:pt x="8" y="11"/>
                  </a:cubicBezTo>
                  <a:cubicBezTo>
                    <a:pt x="8" y="13"/>
                    <a:pt x="6" y="13"/>
                    <a:pt x="3" y="14"/>
                  </a:cubicBezTo>
                  <a:cubicBezTo>
                    <a:pt x="0" y="15"/>
                    <a:pt x="2" y="15"/>
                    <a:pt x="3" y="17"/>
                  </a:cubicBezTo>
                  <a:cubicBezTo>
                    <a:pt x="5" y="19"/>
                    <a:pt x="3" y="23"/>
                    <a:pt x="2" y="26"/>
                  </a:cubicBezTo>
                  <a:cubicBezTo>
                    <a:pt x="0" y="28"/>
                    <a:pt x="8" y="32"/>
                    <a:pt x="10" y="34"/>
                  </a:cubicBezTo>
                  <a:cubicBezTo>
                    <a:pt x="13" y="36"/>
                    <a:pt x="26" y="41"/>
                    <a:pt x="31" y="42"/>
                  </a:cubicBezTo>
                  <a:cubicBezTo>
                    <a:pt x="36" y="43"/>
                    <a:pt x="35" y="37"/>
                    <a:pt x="36" y="36"/>
                  </a:cubicBezTo>
                  <a:cubicBezTo>
                    <a:pt x="38" y="35"/>
                    <a:pt x="38" y="37"/>
                    <a:pt x="39" y="39"/>
                  </a:cubicBezTo>
                  <a:cubicBezTo>
                    <a:pt x="41" y="41"/>
                    <a:pt x="47" y="37"/>
                    <a:pt x="51" y="36"/>
                  </a:cubicBezTo>
                  <a:cubicBezTo>
                    <a:pt x="56" y="36"/>
                    <a:pt x="62" y="34"/>
                    <a:pt x="66" y="34"/>
                  </a:cubicBezTo>
                  <a:cubicBezTo>
                    <a:pt x="69" y="34"/>
                    <a:pt x="68" y="37"/>
                    <a:pt x="71" y="38"/>
                  </a:cubicBezTo>
                  <a:cubicBezTo>
                    <a:pt x="75" y="39"/>
                    <a:pt x="78" y="36"/>
                    <a:pt x="84" y="36"/>
                  </a:cubicBezTo>
                  <a:cubicBezTo>
                    <a:pt x="90" y="36"/>
                    <a:pt x="86" y="35"/>
                    <a:pt x="86" y="33"/>
                  </a:cubicBezTo>
                  <a:cubicBezTo>
                    <a:pt x="86" y="31"/>
                    <a:pt x="92" y="32"/>
                    <a:pt x="98" y="32"/>
                  </a:cubicBezTo>
                  <a:cubicBezTo>
                    <a:pt x="104" y="32"/>
                    <a:pt x="101" y="30"/>
                    <a:pt x="103" y="28"/>
                  </a:cubicBezTo>
                  <a:cubicBezTo>
                    <a:pt x="105" y="26"/>
                    <a:pt x="105" y="26"/>
                    <a:pt x="103" y="25"/>
                  </a:cubicBezTo>
                  <a:cubicBezTo>
                    <a:pt x="101" y="25"/>
                    <a:pt x="102" y="23"/>
                    <a:pt x="105" y="23"/>
                  </a:cubicBezTo>
                  <a:cubicBezTo>
                    <a:pt x="108" y="22"/>
                    <a:pt x="107" y="19"/>
                    <a:pt x="108" y="19"/>
                  </a:cubicBezTo>
                  <a:cubicBezTo>
                    <a:pt x="110" y="18"/>
                    <a:pt x="94" y="13"/>
                    <a:pt x="88" y="1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73" name="Freeform 940"/>
            <p:cNvSpPr>
              <a:spLocks/>
            </p:cNvSpPr>
            <p:nvPr/>
          </p:nvSpPr>
          <p:spPr bwMode="auto">
            <a:xfrm>
              <a:off x="4352925" y="2335808"/>
              <a:ext cx="28575" cy="39687"/>
            </a:xfrm>
            <a:custGeom>
              <a:avLst/>
              <a:gdLst/>
              <a:ahLst/>
              <a:cxnLst>
                <a:cxn ang="0">
                  <a:pos x="13" y="15"/>
                </a:cxn>
                <a:cxn ang="0">
                  <a:pos x="2" y="4"/>
                </a:cxn>
                <a:cxn ang="0">
                  <a:pos x="11" y="0"/>
                </a:cxn>
                <a:cxn ang="0">
                  <a:pos x="7" y="7"/>
                </a:cxn>
                <a:cxn ang="0">
                  <a:pos x="10" y="12"/>
                </a:cxn>
                <a:cxn ang="0">
                  <a:pos x="13" y="15"/>
                </a:cxn>
              </a:cxnLst>
              <a:rect l="0" t="0" r="r" b="b"/>
              <a:pathLst>
                <a:path w="15" h="21">
                  <a:moveTo>
                    <a:pt x="13" y="15"/>
                  </a:moveTo>
                  <a:cubicBezTo>
                    <a:pt x="11" y="21"/>
                    <a:pt x="3" y="8"/>
                    <a:pt x="2" y="4"/>
                  </a:cubicBezTo>
                  <a:cubicBezTo>
                    <a:pt x="0" y="0"/>
                    <a:pt x="7" y="0"/>
                    <a:pt x="11" y="0"/>
                  </a:cubicBezTo>
                  <a:cubicBezTo>
                    <a:pt x="15" y="1"/>
                    <a:pt x="8" y="5"/>
                    <a:pt x="7" y="7"/>
                  </a:cubicBezTo>
                  <a:cubicBezTo>
                    <a:pt x="6" y="8"/>
                    <a:pt x="8" y="10"/>
                    <a:pt x="10" y="12"/>
                  </a:cubicBezTo>
                  <a:cubicBezTo>
                    <a:pt x="11" y="13"/>
                    <a:pt x="13" y="14"/>
                    <a:pt x="13" y="1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74" name="Freeform 941"/>
            <p:cNvSpPr>
              <a:spLocks/>
            </p:cNvSpPr>
            <p:nvPr/>
          </p:nvSpPr>
          <p:spPr bwMode="auto">
            <a:xfrm>
              <a:off x="4999038" y="2607270"/>
              <a:ext cx="44450" cy="22225"/>
            </a:xfrm>
            <a:custGeom>
              <a:avLst/>
              <a:gdLst/>
              <a:ahLst/>
              <a:cxnLst>
                <a:cxn ang="0">
                  <a:pos x="8" y="10"/>
                </a:cxn>
                <a:cxn ang="0">
                  <a:pos x="2" y="5"/>
                </a:cxn>
                <a:cxn ang="0">
                  <a:pos x="7" y="1"/>
                </a:cxn>
                <a:cxn ang="0">
                  <a:pos x="21" y="5"/>
                </a:cxn>
                <a:cxn ang="0">
                  <a:pos x="18" y="10"/>
                </a:cxn>
                <a:cxn ang="0">
                  <a:pos x="8" y="10"/>
                </a:cxn>
              </a:cxnLst>
              <a:rect l="0" t="0" r="r" b="b"/>
              <a:pathLst>
                <a:path w="23" h="11">
                  <a:moveTo>
                    <a:pt x="8" y="10"/>
                  </a:moveTo>
                  <a:cubicBezTo>
                    <a:pt x="4" y="7"/>
                    <a:pt x="0" y="7"/>
                    <a:pt x="2" y="5"/>
                  </a:cubicBezTo>
                  <a:cubicBezTo>
                    <a:pt x="3" y="3"/>
                    <a:pt x="2" y="0"/>
                    <a:pt x="7" y="1"/>
                  </a:cubicBezTo>
                  <a:cubicBezTo>
                    <a:pt x="12" y="2"/>
                    <a:pt x="22" y="3"/>
                    <a:pt x="21" y="5"/>
                  </a:cubicBezTo>
                  <a:cubicBezTo>
                    <a:pt x="20" y="7"/>
                    <a:pt x="23" y="11"/>
                    <a:pt x="18" y="10"/>
                  </a:cubicBezTo>
                  <a:cubicBezTo>
                    <a:pt x="14" y="10"/>
                    <a:pt x="10" y="11"/>
                    <a:pt x="8" y="1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75" name="Freeform 942"/>
            <p:cNvSpPr>
              <a:spLocks/>
            </p:cNvSpPr>
            <p:nvPr/>
          </p:nvSpPr>
          <p:spPr bwMode="auto">
            <a:xfrm>
              <a:off x="5270500" y="2534245"/>
              <a:ext cx="103188" cy="39688"/>
            </a:xfrm>
            <a:custGeom>
              <a:avLst/>
              <a:gdLst/>
              <a:ahLst/>
              <a:cxnLst>
                <a:cxn ang="0">
                  <a:pos x="23" y="18"/>
                </a:cxn>
                <a:cxn ang="0">
                  <a:pos x="9" y="20"/>
                </a:cxn>
                <a:cxn ang="0">
                  <a:pos x="5" y="12"/>
                </a:cxn>
                <a:cxn ang="0">
                  <a:pos x="31" y="2"/>
                </a:cxn>
                <a:cxn ang="0">
                  <a:pos x="53" y="9"/>
                </a:cxn>
                <a:cxn ang="0">
                  <a:pos x="23" y="18"/>
                </a:cxn>
              </a:cxnLst>
              <a:rect l="0" t="0" r="r" b="b"/>
              <a:pathLst>
                <a:path w="54" h="21">
                  <a:moveTo>
                    <a:pt x="23" y="18"/>
                  </a:moveTo>
                  <a:cubicBezTo>
                    <a:pt x="16" y="18"/>
                    <a:pt x="15" y="21"/>
                    <a:pt x="9" y="20"/>
                  </a:cubicBezTo>
                  <a:cubicBezTo>
                    <a:pt x="3" y="19"/>
                    <a:pt x="0" y="17"/>
                    <a:pt x="5" y="12"/>
                  </a:cubicBezTo>
                  <a:cubicBezTo>
                    <a:pt x="9" y="7"/>
                    <a:pt x="23" y="0"/>
                    <a:pt x="31" y="2"/>
                  </a:cubicBezTo>
                  <a:cubicBezTo>
                    <a:pt x="39" y="4"/>
                    <a:pt x="53" y="9"/>
                    <a:pt x="53" y="9"/>
                  </a:cubicBezTo>
                  <a:cubicBezTo>
                    <a:pt x="53" y="9"/>
                    <a:pt x="54" y="19"/>
                    <a:pt x="23" y="1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76" name="Freeform 943"/>
            <p:cNvSpPr>
              <a:spLocks/>
            </p:cNvSpPr>
            <p:nvPr/>
          </p:nvSpPr>
          <p:spPr bwMode="auto">
            <a:xfrm>
              <a:off x="5507038" y="2877145"/>
              <a:ext cx="93662" cy="33338"/>
            </a:xfrm>
            <a:custGeom>
              <a:avLst/>
              <a:gdLst/>
              <a:ahLst/>
              <a:cxnLst>
                <a:cxn ang="0">
                  <a:pos x="43" y="12"/>
                </a:cxn>
                <a:cxn ang="0">
                  <a:pos x="29" y="15"/>
                </a:cxn>
                <a:cxn ang="0">
                  <a:pos x="16" y="7"/>
                </a:cxn>
                <a:cxn ang="0">
                  <a:pos x="7" y="7"/>
                </a:cxn>
                <a:cxn ang="0">
                  <a:pos x="8" y="1"/>
                </a:cxn>
                <a:cxn ang="0">
                  <a:pos x="23" y="0"/>
                </a:cxn>
                <a:cxn ang="0">
                  <a:pos x="33" y="4"/>
                </a:cxn>
                <a:cxn ang="0">
                  <a:pos x="43" y="12"/>
                </a:cxn>
              </a:cxnLst>
              <a:rect l="0" t="0" r="r" b="b"/>
              <a:pathLst>
                <a:path w="49" h="18">
                  <a:moveTo>
                    <a:pt x="43" y="12"/>
                  </a:moveTo>
                  <a:cubicBezTo>
                    <a:pt x="38" y="12"/>
                    <a:pt x="33" y="18"/>
                    <a:pt x="29" y="15"/>
                  </a:cubicBezTo>
                  <a:cubicBezTo>
                    <a:pt x="24" y="13"/>
                    <a:pt x="23" y="7"/>
                    <a:pt x="16" y="7"/>
                  </a:cubicBezTo>
                  <a:cubicBezTo>
                    <a:pt x="10" y="7"/>
                    <a:pt x="8" y="11"/>
                    <a:pt x="7" y="7"/>
                  </a:cubicBezTo>
                  <a:cubicBezTo>
                    <a:pt x="6" y="4"/>
                    <a:pt x="0" y="1"/>
                    <a:pt x="8" y="1"/>
                  </a:cubicBezTo>
                  <a:cubicBezTo>
                    <a:pt x="15" y="1"/>
                    <a:pt x="17" y="0"/>
                    <a:pt x="23" y="0"/>
                  </a:cubicBezTo>
                  <a:cubicBezTo>
                    <a:pt x="28" y="0"/>
                    <a:pt x="27" y="2"/>
                    <a:pt x="33" y="4"/>
                  </a:cubicBezTo>
                  <a:cubicBezTo>
                    <a:pt x="39" y="6"/>
                    <a:pt x="49" y="11"/>
                    <a:pt x="43" y="1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77" name="Freeform 944"/>
            <p:cNvSpPr>
              <a:spLocks/>
            </p:cNvSpPr>
            <p:nvPr/>
          </p:nvSpPr>
          <p:spPr bwMode="auto">
            <a:xfrm>
              <a:off x="4889500" y="3050183"/>
              <a:ext cx="38100" cy="20637"/>
            </a:xfrm>
            <a:custGeom>
              <a:avLst/>
              <a:gdLst/>
              <a:ahLst/>
              <a:cxnLst>
                <a:cxn ang="0">
                  <a:pos x="16" y="5"/>
                </a:cxn>
                <a:cxn ang="0">
                  <a:pos x="13" y="1"/>
                </a:cxn>
                <a:cxn ang="0">
                  <a:pos x="5" y="4"/>
                </a:cxn>
                <a:cxn ang="0">
                  <a:pos x="3" y="11"/>
                </a:cxn>
                <a:cxn ang="0">
                  <a:pos x="16" y="5"/>
                </a:cxn>
              </a:cxnLst>
              <a:rect l="0" t="0" r="r" b="b"/>
              <a:pathLst>
                <a:path w="20" h="11">
                  <a:moveTo>
                    <a:pt x="16" y="5"/>
                  </a:moveTo>
                  <a:cubicBezTo>
                    <a:pt x="20" y="5"/>
                    <a:pt x="16" y="0"/>
                    <a:pt x="13" y="1"/>
                  </a:cubicBezTo>
                  <a:cubicBezTo>
                    <a:pt x="11" y="1"/>
                    <a:pt x="5" y="1"/>
                    <a:pt x="5" y="4"/>
                  </a:cubicBezTo>
                  <a:cubicBezTo>
                    <a:pt x="4" y="8"/>
                    <a:pt x="6" y="10"/>
                    <a:pt x="3" y="11"/>
                  </a:cubicBezTo>
                  <a:cubicBezTo>
                    <a:pt x="0" y="11"/>
                    <a:pt x="11" y="6"/>
                    <a:pt x="16" y="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78" name="Freeform 945"/>
            <p:cNvSpPr>
              <a:spLocks/>
            </p:cNvSpPr>
            <p:nvPr/>
          </p:nvSpPr>
          <p:spPr bwMode="auto">
            <a:xfrm>
              <a:off x="4230688" y="3193058"/>
              <a:ext cx="19050" cy="15875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1" y="3"/>
                </a:cxn>
                <a:cxn ang="0">
                  <a:pos x="8" y="0"/>
                </a:cxn>
                <a:cxn ang="0">
                  <a:pos x="6" y="8"/>
                </a:cxn>
              </a:cxnLst>
              <a:rect l="0" t="0" r="r" b="b"/>
              <a:pathLst>
                <a:path w="10" h="8">
                  <a:moveTo>
                    <a:pt x="6" y="8"/>
                  </a:moveTo>
                  <a:cubicBezTo>
                    <a:pt x="3" y="8"/>
                    <a:pt x="0" y="6"/>
                    <a:pt x="1" y="3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10" y="1"/>
                    <a:pt x="8" y="8"/>
                    <a:pt x="6" y="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79" name="Freeform 946"/>
            <p:cNvSpPr>
              <a:spLocks/>
            </p:cNvSpPr>
            <p:nvPr/>
          </p:nvSpPr>
          <p:spPr bwMode="auto">
            <a:xfrm>
              <a:off x="4332288" y="3221633"/>
              <a:ext cx="87312" cy="277812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14" y="3"/>
                </a:cxn>
                <a:cxn ang="0">
                  <a:pos x="18" y="12"/>
                </a:cxn>
                <a:cxn ang="0">
                  <a:pos x="12" y="16"/>
                </a:cxn>
                <a:cxn ang="0">
                  <a:pos x="8" y="19"/>
                </a:cxn>
                <a:cxn ang="0">
                  <a:pos x="5" y="36"/>
                </a:cxn>
                <a:cxn ang="0">
                  <a:pos x="3" y="43"/>
                </a:cxn>
                <a:cxn ang="0">
                  <a:pos x="11" y="55"/>
                </a:cxn>
                <a:cxn ang="0">
                  <a:pos x="12" y="66"/>
                </a:cxn>
                <a:cxn ang="0">
                  <a:pos x="11" y="90"/>
                </a:cxn>
                <a:cxn ang="0">
                  <a:pos x="10" y="106"/>
                </a:cxn>
                <a:cxn ang="0">
                  <a:pos x="9" y="120"/>
                </a:cxn>
                <a:cxn ang="0">
                  <a:pos x="7" y="138"/>
                </a:cxn>
                <a:cxn ang="0">
                  <a:pos x="10" y="142"/>
                </a:cxn>
                <a:cxn ang="0">
                  <a:pos x="16" y="134"/>
                </a:cxn>
                <a:cxn ang="0">
                  <a:pos x="26" y="136"/>
                </a:cxn>
                <a:cxn ang="0">
                  <a:pos x="29" y="141"/>
                </a:cxn>
                <a:cxn ang="0">
                  <a:pos x="26" y="129"/>
                </a:cxn>
                <a:cxn ang="0">
                  <a:pos x="16" y="116"/>
                </a:cxn>
                <a:cxn ang="0">
                  <a:pos x="17" y="102"/>
                </a:cxn>
                <a:cxn ang="0">
                  <a:pos x="22" y="94"/>
                </a:cxn>
                <a:cxn ang="0">
                  <a:pos x="27" y="90"/>
                </a:cxn>
                <a:cxn ang="0">
                  <a:pos x="38" y="92"/>
                </a:cxn>
                <a:cxn ang="0">
                  <a:pos x="44" y="97"/>
                </a:cxn>
                <a:cxn ang="0">
                  <a:pos x="33" y="70"/>
                </a:cxn>
                <a:cxn ang="0">
                  <a:pos x="25" y="39"/>
                </a:cxn>
                <a:cxn ang="0">
                  <a:pos x="26" y="29"/>
                </a:cxn>
                <a:cxn ang="0">
                  <a:pos x="22" y="7"/>
                </a:cxn>
                <a:cxn ang="0">
                  <a:pos x="19" y="1"/>
                </a:cxn>
              </a:cxnLst>
              <a:rect l="0" t="0" r="r" b="b"/>
              <a:pathLst>
                <a:path w="46" h="145">
                  <a:moveTo>
                    <a:pt x="19" y="1"/>
                  </a:moveTo>
                  <a:cubicBezTo>
                    <a:pt x="15" y="1"/>
                    <a:pt x="11" y="0"/>
                    <a:pt x="14" y="3"/>
                  </a:cubicBezTo>
                  <a:cubicBezTo>
                    <a:pt x="17" y="6"/>
                    <a:pt x="19" y="11"/>
                    <a:pt x="18" y="12"/>
                  </a:cubicBezTo>
                  <a:cubicBezTo>
                    <a:pt x="16" y="13"/>
                    <a:pt x="14" y="16"/>
                    <a:pt x="12" y="16"/>
                  </a:cubicBezTo>
                  <a:cubicBezTo>
                    <a:pt x="10" y="16"/>
                    <a:pt x="8" y="15"/>
                    <a:pt x="8" y="19"/>
                  </a:cubicBezTo>
                  <a:cubicBezTo>
                    <a:pt x="8" y="22"/>
                    <a:pt x="6" y="35"/>
                    <a:pt x="5" y="36"/>
                  </a:cubicBezTo>
                  <a:cubicBezTo>
                    <a:pt x="3" y="37"/>
                    <a:pt x="0" y="38"/>
                    <a:pt x="3" y="43"/>
                  </a:cubicBezTo>
                  <a:cubicBezTo>
                    <a:pt x="6" y="48"/>
                    <a:pt x="11" y="51"/>
                    <a:pt x="11" y="55"/>
                  </a:cubicBezTo>
                  <a:cubicBezTo>
                    <a:pt x="11" y="59"/>
                    <a:pt x="13" y="62"/>
                    <a:pt x="12" y="66"/>
                  </a:cubicBezTo>
                  <a:cubicBezTo>
                    <a:pt x="10" y="70"/>
                    <a:pt x="14" y="86"/>
                    <a:pt x="11" y="90"/>
                  </a:cubicBezTo>
                  <a:cubicBezTo>
                    <a:pt x="9" y="95"/>
                    <a:pt x="8" y="104"/>
                    <a:pt x="10" y="106"/>
                  </a:cubicBezTo>
                  <a:cubicBezTo>
                    <a:pt x="11" y="109"/>
                    <a:pt x="10" y="114"/>
                    <a:pt x="9" y="120"/>
                  </a:cubicBezTo>
                  <a:cubicBezTo>
                    <a:pt x="9" y="126"/>
                    <a:pt x="6" y="132"/>
                    <a:pt x="7" y="138"/>
                  </a:cubicBezTo>
                  <a:cubicBezTo>
                    <a:pt x="8" y="143"/>
                    <a:pt x="9" y="144"/>
                    <a:pt x="10" y="142"/>
                  </a:cubicBezTo>
                  <a:cubicBezTo>
                    <a:pt x="11" y="140"/>
                    <a:pt x="10" y="133"/>
                    <a:pt x="16" y="134"/>
                  </a:cubicBezTo>
                  <a:cubicBezTo>
                    <a:pt x="21" y="135"/>
                    <a:pt x="25" y="132"/>
                    <a:pt x="26" y="136"/>
                  </a:cubicBezTo>
                  <a:cubicBezTo>
                    <a:pt x="26" y="140"/>
                    <a:pt x="29" y="145"/>
                    <a:pt x="29" y="141"/>
                  </a:cubicBezTo>
                  <a:cubicBezTo>
                    <a:pt x="29" y="138"/>
                    <a:pt x="31" y="134"/>
                    <a:pt x="26" y="129"/>
                  </a:cubicBezTo>
                  <a:cubicBezTo>
                    <a:pt x="22" y="125"/>
                    <a:pt x="18" y="122"/>
                    <a:pt x="16" y="116"/>
                  </a:cubicBezTo>
                  <a:cubicBezTo>
                    <a:pt x="15" y="111"/>
                    <a:pt x="14" y="104"/>
                    <a:pt x="17" y="102"/>
                  </a:cubicBezTo>
                  <a:cubicBezTo>
                    <a:pt x="19" y="100"/>
                    <a:pt x="22" y="97"/>
                    <a:pt x="22" y="94"/>
                  </a:cubicBezTo>
                  <a:cubicBezTo>
                    <a:pt x="22" y="92"/>
                    <a:pt x="22" y="92"/>
                    <a:pt x="27" y="90"/>
                  </a:cubicBezTo>
                  <a:cubicBezTo>
                    <a:pt x="32" y="89"/>
                    <a:pt x="34" y="89"/>
                    <a:pt x="38" y="92"/>
                  </a:cubicBezTo>
                  <a:cubicBezTo>
                    <a:pt x="43" y="96"/>
                    <a:pt x="46" y="101"/>
                    <a:pt x="44" y="97"/>
                  </a:cubicBezTo>
                  <a:cubicBezTo>
                    <a:pt x="42" y="93"/>
                    <a:pt x="34" y="76"/>
                    <a:pt x="33" y="70"/>
                  </a:cubicBezTo>
                  <a:cubicBezTo>
                    <a:pt x="32" y="65"/>
                    <a:pt x="26" y="43"/>
                    <a:pt x="25" y="39"/>
                  </a:cubicBezTo>
                  <a:cubicBezTo>
                    <a:pt x="24" y="35"/>
                    <a:pt x="26" y="34"/>
                    <a:pt x="26" y="29"/>
                  </a:cubicBezTo>
                  <a:cubicBezTo>
                    <a:pt x="26" y="25"/>
                    <a:pt x="22" y="11"/>
                    <a:pt x="22" y="7"/>
                  </a:cubicBezTo>
                  <a:cubicBezTo>
                    <a:pt x="21" y="2"/>
                    <a:pt x="21" y="1"/>
                    <a:pt x="19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0" name="Freeform 947"/>
            <p:cNvSpPr>
              <a:spLocks/>
            </p:cNvSpPr>
            <p:nvPr/>
          </p:nvSpPr>
          <p:spPr bwMode="auto">
            <a:xfrm>
              <a:off x="4681538" y="3345458"/>
              <a:ext cx="25400" cy="25400"/>
            </a:xfrm>
            <a:custGeom>
              <a:avLst/>
              <a:gdLst/>
              <a:ahLst/>
              <a:cxnLst>
                <a:cxn ang="0">
                  <a:pos x="13" y="1"/>
                </a:cxn>
                <a:cxn ang="0">
                  <a:pos x="7" y="5"/>
                </a:cxn>
                <a:cxn ang="0">
                  <a:pos x="3" y="11"/>
                </a:cxn>
                <a:cxn ang="0">
                  <a:pos x="10" y="6"/>
                </a:cxn>
                <a:cxn ang="0">
                  <a:pos x="13" y="1"/>
                </a:cxn>
              </a:cxnLst>
              <a:rect l="0" t="0" r="r" b="b"/>
              <a:pathLst>
                <a:path w="14" h="13">
                  <a:moveTo>
                    <a:pt x="13" y="1"/>
                  </a:moveTo>
                  <a:cubicBezTo>
                    <a:pt x="11" y="2"/>
                    <a:pt x="8" y="4"/>
                    <a:pt x="7" y="5"/>
                  </a:cubicBezTo>
                  <a:cubicBezTo>
                    <a:pt x="5" y="5"/>
                    <a:pt x="0" y="13"/>
                    <a:pt x="3" y="11"/>
                  </a:cubicBezTo>
                  <a:cubicBezTo>
                    <a:pt x="6" y="9"/>
                    <a:pt x="8" y="8"/>
                    <a:pt x="10" y="6"/>
                  </a:cubicBezTo>
                  <a:cubicBezTo>
                    <a:pt x="13" y="4"/>
                    <a:pt x="14" y="0"/>
                    <a:pt x="13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1" name="Freeform 948"/>
            <p:cNvSpPr>
              <a:spLocks/>
            </p:cNvSpPr>
            <p:nvPr/>
          </p:nvSpPr>
          <p:spPr bwMode="auto">
            <a:xfrm>
              <a:off x="4662488" y="3381970"/>
              <a:ext cx="11112" cy="9525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2" y="4"/>
                </a:cxn>
                <a:cxn ang="0">
                  <a:pos x="4" y="1"/>
                </a:cxn>
              </a:cxnLst>
              <a:rect l="0" t="0" r="r" b="b"/>
              <a:pathLst>
                <a:path w="6" h="5">
                  <a:moveTo>
                    <a:pt x="4" y="1"/>
                  </a:moveTo>
                  <a:cubicBezTo>
                    <a:pt x="3" y="2"/>
                    <a:pt x="0" y="5"/>
                    <a:pt x="2" y="4"/>
                  </a:cubicBezTo>
                  <a:cubicBezTo>
                    <a:pt x="5" y="3"/>
                    <a:pt x="6" y="0"/>
                    <a:pt x="4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2" name="Freeform 949"/>
            <p:cNvSpPr>
              <a:spLocks/>
            </p:cNvSpPr>
            <p:nvPr/>
          </p:nvSpPr>
          <p:spPr bwMode="auto">
            <a:xfrm>
              <a:off x="4594225" y="3462933"/>
              <a:ext cx="14288" cy="476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3"/>
                </a:cxn>
                <a:cxn ang="0">
                  <a:pos x="5" y="0"/>
                </a:cxn>
              </a:cxnLst>
              <a:rect l="0" t="0" r="r" b="b"/>
              <a:pathLst>
                <a:path w="7" h="3">
                  <a:moveTo>
                    <a:pt x="5" y="0"/>
                  </a:moveTo>
                  <a:cubicBezTo>
                    <a:pt x="3" y="0"/>
                    <a:pt x="0" y="3"/>
                    <a:pt x="1" y="3"/>
                  </a:cubicBezTo>
                  <a:cubicBezTo>
                    <a:pt x="3" y="3"/>
                    <a:pt x="7" y="0"/>
                    <a:pt x="5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3" name="Freeform 950"/>
            <p:cNvSpPr>
              <a:spLocks/>
            </p:cNvSpPr>
            <p:nvPr/>
          </p:nvSpPr>
          <p:spPr bwMode="auto">
            <a:xfrm>
              <a:off x="4533900" y="3489920"/>
              <a:ext cx="31750" cy="19050"/>
            </a:xfrm>
            <a:custGeom>
              <a:avLst/>
              <a:gdLst/>
              <a:ahLst/>
              <a:cxnLst>
                <a:cxn ang="0">
                  <a:pos x="14" y="1"/>
                </a:cxn>
                <a:cxn ang="0">
                  <a:pos x="2" y="9"/>
                </a:cxn>
                <a:cxn ang="0">
                  <a:pos x="14" y="1"/>
                </a:cxn>
              </a:cxnLst>
              <a:rect l="0" t="0" r="r" b="b"/>
              <a:pathLst>
                <a:path w="17" h="10">
                  <a:moveTo>
                    <a:pt x="14" y="1"/>
                  </a:moveTo>
                  <a:cubicBezTo>
                    <a:pt x="12" y="0"/>
                    <a:pt x="0" y="7"/>
                    <a:pt x="2" y="9"/>
                  </a:cubicBezTo>
                  <a:cubicBezTo>
                    <a:pt x="4" y="10"/>
                    <a:pt x="17" y="1"/>
                    <a:pt x="14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4" name="Freeform 951"/>
            <p:cNvSpPr>
              <a:spLocks/>
            </p:cNvSpPr>
            <p:nvPr/>
          </p:nvSpPr>
          <p:spPr bwMode="auto">
            <a:xfrm>
              <a:off x="4495800" y="3510558"/>
              <a:ext cx="28575" cy="17462"/>
            </a:xfrm>
            <a:custGeom>
              <a:avLst/>
              <a:gdLst/>
              <a:ahLst/>
              <a:cxnLst>
                <a:cxn ang="0">
                  <a:pos x="13" y="1"/>
                </a:cxn>
                <a:cxn ang="0">
                  <a:pos x="9" y="3"/>
                </a:cxn>
                <a:cxn ang="0">
                  <a:pos x="4" y="4"/>
                </a:cxn>
                <a:cxn ang="0">
                  <a:pos x="3" y="8"/>
                </a:cxn>
                <a:cxn ang="0">
                  <a:pos x="10" y="5"/>
                </a:cxn>
                <a:cxn ang="0">
                  <a:pos x="13" y="1"/>
                </a:cxn>
              </a:cxnLst>
              <a:rect l="0" t="0" r="r" b="b"/>
              <a:pathLst>
                <a:path w="15" h="9">
                  <a:moveTo>
                    <a:pt x="13" y="1"/>
                  </a:moveTo>
                  <a:cubicBezTo>
                    <a:pt x="12" y="1"/>
                    <a:pt x="10" y="3"/>
                    <a:pt x="9" y="3"/>
                  </a:cubicBezTo>
                  <a:cubicBezTo>
                    <a:pt x="7" y="3"/>
                    <a:pt x="5" y="3"/>
                    <a:pt x="4" y="4"/>
                  </a:cubicBezTo>
                  <a:cubicBezTo>
                    <a:pt x="3" y="4"/>
                    <a:pt x="0" y="9"/>
                    <a:pt x="3" y="8"/>
                  </a:cubicBezTo>
                  <a:cubicBezTo>
                    <a:pt x="6" y="6"/>
                    <a:pt x="8" y="6"/>
                    <a:pt x="10" y="5"/>
                  </a:cubicBezTo>
                  <a:cubicBezTo>
                    <a:pt x="11" y="3"/>
                    <a:pt x="15" y="0"/>
                    <a:pt x="13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5" name="Freeform 952"/>
            <p:cNvSpPr>
              <a:spLocks/>
            </p:cNvSpPr>
            <p:nvPr/>
          </p:nvSpPr>
          <p:spPr bwMode="auto">
            <a:xfrm>
              <a:off x="4467225" y="3523258"/>
              <a:ext cx="26988" cy="23812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" y="11"/>
                </a:cxn>
                <a:cxn ang="0">
                  <a:pos x="4" y="11"/>
                </a:cxn>
                <a:cxn ang="0">
                  <a:pos x="12" y="0"/>
                </a:cxn>
              </a:cxnLst>
              <a:rect l="0" t="0" r="r" b="b"/>
              <a:pathLst>
                <a:path w="14" h="12">
                  <a:moveTo>
                    <a:pt x="12" y="0"/>
                  </a:moveTo>
                  <a:cubicBezTo>
                    <a:pt x="10" y="1"/>
                    <a:pt x="2" y="10"/>
                    <a:pt x="1" y="11"/>
                  </a:cubicBezTo>
                  <a:cubicBezTo>
                    <a:pt x="0" y="11"/>
                    <a:pt x="2" y="12"/>
                    <a:pt x="4" y="11"/>
                  </a:cubicBezTo>
                  <a:cubicBezTo>
                    <a:pt x="6" y="10"/>
                    <a:pt x="14" y="0"/>
                    <a:pt x="12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6" name="Freeform 953"/>
            <p:cNvSpPr>
              <a:spLocks/>
            </p:cNvSpPr>
            <p:nvPr/>
          </p:nvSpPr>
          <p:spPr bwMode="auto">
            <a:xfrm>
              <a:off x="4465638" y="3561358"/>
              <a:ext cx="3175" cy="476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2"/>
                </a:cxn>
                <a:cxn ang="0">
                  <a:pos x="1" y="0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0"/>
                    <a:pt x="0" y="2"/>
                    <a:pt x="1" y="2"/>
                  </a:cubicBezTo>
                  <a:cubicBezTo>
                    <a:pt x="2" y="2"/>
                    <a:pt x="2" y="0"/>
                    <a:pt x="1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7" name="Freeform 954"/>
            <p:cNvSpPr>
              <a:spLocks/>
            </p:cNvSpPr>
            <p:nvPr/>
          </p:nvSpPr>
          <p:spPr bwMode="auto">
            <a:xfrm>
              <a:off x="4432300" y="3540720"/>
              <a:ext cx="28575" cy="25400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6" y="6"/>
                </a:cxn>
                <a:cxn ang="0">
                  <a:pos x="2" y="11"/>
                </a:cxn>
                <a:cxn ang="0">
                  <a:pos x="12" y="2"/>
                </a:cxn>
              </a:cxnLst>
              <a:rect l="0" t="0" r="r" b="b"/>
              <a:pathLst>
                <a:path w="15" h="13">
                  <a:moveTo>
                    <a:pt x="12" y="2"/>
                  </a:moveTo>
                  <a:cubicBezTo>
                    <a:pt x="10" y="4"/>
                    <a:pt x="8" y="4"/>
                    <a:pt x="6" y="6"/>
                  </a:cubicBezTo>
                  <a:cubicBezTo>
                    <a:pt x="4" y="8"/>
                    <a:pt x="0" y="13"/>
                    <a:pt x="2" y="11"/>
                  </a:cubicBezTo>
                  <a:cubicBezTo>
                    <a:pt x="4" y="9"/>
                    <a:pt x="15" y="0"/>
                    <a:pt x="12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8" name="Freeform 955"/>
            <p:cNvSpPr>
              <a:spLocks/>
            </p:cNvSpPr>
            <p:nvPr/>
          </p:nvSpPr>
          <p:spPr bwMode="auto">
            <a:xfrm>
              <a:off x="4251325" y="3728045"/>
              <a:ext cx="9525" cy="1270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7"/>
                </a:cxn>
                <a:cxn ang="0">
                  <a:pos x="4" y="0"/>
                </a:cxn>
              </a:cxnLst>
              <a:rect l="0" t="0" r="r" b="b"/>
              <a:pathLst>
                <a:path w="5" h="7">
                  <a:moveTo>
                    <a:pt x="4" y="0"/>
                  </a:moveTo>
                  <a:cubicBezTo>
                    <a:pt x="3" y="1"/>
                    <a:pt x="0" y="7"/>
                    <a:pt x="2" y="7"/>
                  </a:cubicBezTo>
                  <a:cubicBezTo>
                    <a:pt x="5" y="7"/>
                    <a:pt x="5" y="0"/>
                    <a:pt x="4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9" name="Freeform 956"/>
            <p:cNvSpPr>
              <a:spLocks/>
            </p:cNvSpPr>
            <p:nvPr/>
          </p:nvSpPr>
          <p:spPr bwMode="auto">
            <a:xfrm>
              <a:off x="4291013" y="3512145"/>
              <a:ext cx="155575" cy="123825"/>
            </a:xfrm>
            <a:custGeom>
              <a:avLst/>
              <a:gdLst/>
              <a:ahLst/>
              <a:cxnLst>
                <a:cxn ang="0">
                  <a:pos x="71" y="25"/>
                </a:cxn>
                <a:cxn ang="0">
                  <a:pos x="73" y="19"/>
                </a:cxn>
                <a:cxn ang="0">
                  <a:pos x="66" y="25"/>
                </a:cxn>
                <a:cxn ang="0">
                  <a:pos x="58" y="22"/>
                </a:cxn>
                <a:cxn ang="0">
                  <a:pos x="48" y="19"/>
                </a:cxn>
                <a:cxn ang="0">
                  <a:pos x="28" y="1"/>
                </a:cxn>
                <a:cxn ang="0">
                  <a:pos x="24" y="8"/>
                </a:cxn>
                <a:cxn ang="0">
                  <a:pos x="26" y="19"/>
                </a:cxn>
                <a:cxn ang="0">
                  <a:pos x="21" y="29"/>
                </a:cxn>
                <a:cxn ang="0">
                  <a:pos x="19" y="37"/>
                </a:cxn>
                <a:cxn ang="0">
                  <a:pos x="12" y="36"/>
                </a:cxn>
                <a:cxn ang="0">
                  <a:pos x="9" y="38"/>
                </a:cxn>
                <a:cxn ang="0">
                  <a:pos x="10" y="42"/>
                </a:cxn>
                <a:cxn ang="0">
                  <a:pos x="0" y="49"/>
                </a:cxn>
                <a:cxn ang="0">
                  <a:pos x="4" y="56"/>
                </a:cxn>
                <a:cxn ang="0">
                  <a:pos x="2" y="61"/>
                </a:cxn>
                <a:cxn ang="0">
                  <a:pos x="8" y="64"/>
                </a:cxn>
                <a:cxn ang="0">
                  <a:pos x="11" y="60"/>
                </a:cxn>
                <a:cxn ang="0">
                  <a:pos x="17" y="60"/>
                </a:cxn>
                <a:cxn ang="0">
                  <a:pos x="9" y="51"/>
                </a:cxn>
                <a:cxn ang="0">
                  <a:pos x="13" y="48"/>
                </a:cxn>
                <a:cxn ang="0">
                  <a:pos x="16" y="50"/>
                </a:cxn>
                <a:cxn ang="0">
                  <a:pos x="27" y="46"/>
                </a:cxn>
                <a:cxn ang="0">
                  <a:pos x="46" y="56"/>
                </a:cxn>
                <a:cxn ang="0">
                  <a:pos x="55" y="41"/>
                </a:cxn>
                <a:cxn ang="0">
                  <a:pos x="70" y="40"/>
                </a:cxn>
                <a:cxn ang="0">
                  <a:pos x="78" y="36"/>
                </a:cxn>
                <a:cxn ang="0">
                  <a:pos x="72" y="34"/>
                </a:cxn>
                <a:cxn ang="0">
                  <a:pos x="75" y="29"/>
                </a:cxn>
                <a:cxn ang="0">
                  <a:pos x="71" y="28"/>
                </a:cxn>
                <a:cxn ang="0">
                  <a:pos x="71" y="25"/>
                </a:cxn>
              </a:cxnLst>
              <a:rect l="0" t="0" r="r" b="b"/>
              <a:pathLst>
                <a:path w="81" h="65">
                  <a:moveTo>
                    <a:pt x="71" y="25"/>
                  </a:moveTo>
                  <a:cubicBezTo>
                    <a:pt x="75" y="17"/>
                    <a:pt x="73" y="18"/>
                    <a:pt x="73" y="19"/>
                  </a:cubicBezTo>
                  <a:cubicBezTo>
                    <a:pt x="72" y="21"/>
                    <a:pt x="70" y="25"/>
                    <a:pt x="66" y="25"/>
                  </a:cubicBezTo>
                  <a:cubicBezTo>
                    <a:pt x="62" y="25"/>
                    <a:pt x="61" y="23"/>
                    <a:pt x="58" y="22"/>
                  </a:cubicBezTo>
                  <a:cubicBezTo>
                    <a:pt x="55" y="22"/>
                    <a:pt x="50" y="22"/>
                    <a:pt x="48" y="19"/>
                  </a:cubicBezTo>
                  <a:cubicBezTo>
                    <a:pt x="45" y="16"/>
                    <a:pt x="32" y="2"/>
                    <a:pt x="28" y="1"/>
                  </a:cubicBezTo>
                  <a:cubicBezTo>
                    <a:pt x="24" y="0"/>
                    <a:pt x="23" y="5"/>
                    <a:pt x="24" y="8"/>
                  </a:cubicBezTo>
                  <a:cubicBezTo>
                    <a:pt x="26" y="11"/>
                    <a:pt x="26" y="17"/>
                    <a:pt x="26" y="19"/>
                  </a:cubicBezTo>
                  <a:cubicBezTo>
                    <a:pt x="25" y="21"/>
                    <a:pt x="22" y="27"/>
                    <a:pt x="21" y="29"/>
                  </a:cubicBezTo>
                  <a:cubicBezTo>
                    <a:pt x="20" y="31"/>
                    <a:pt x="22" y="37"/>
                    <a:pt x="19" y="37"/>
                  </a:cubicBezTo>
                  <a:cubicBezTo>
                    <a:pt x="16" y="37"/>
                    <a:pt x="15" y="37"/>
                    <a:pt x="12" y="36"/>
                  </a:cubicBezTo>
                  <a:cubicBezTo>
                    <a:pt x="9" y="35"/>
                    <a:pt x="8" y="37"/>
                    <a:pt x="9" y="38"/>
                  </a:cubicBezTo>
                  <a:cubicBezTo>
                    <a:pt x="9" y="40"/>
                    <a:pt x="13" y="42"/>
                    <a:pt x="10" y="42"/>
                  </a:cubicBezTo>
                  <a:cubicBezTo>
                    <a:pt x="8" y="42"/>
                    <a:pt x="0" y="46"/>
                    <a:pt x="0" y="49"/>
                  </a:cubicBezTo>
                  <a:cubicBezTo>
                    <a:pt x="0" y="52"/>
                    <a:pt x="4" y="55"/>
                    <a:pt x="4" y="56"/>
                  </a:cubicBezTo>
                  <a:cubicBezTo>
                    <a:pt x="4" y="58"/>
                    <a:pt x="3" y="59"/>
                    <a:pt x="2" y="61"/>
                  </a:cubicBezTo>
                  <a:cubicBezTo>
                    <a:pt x="2" y="64"/>
                    <a:pt x="7" y="65"/>
                    <a:pt x="8" y="64"/>
                  </a:cubicBezTo>
                  <a:cubicBezTo>
                    <a:pt x="10" y="62"/>
                    <a:pt x="10" y="60"/>
                    <a:pt x="11" y="60"/>
                  </a:cubicBezTo>
                  <a:cubicBezTo>
                    <a:pt x="13" y="60"/>
                    <a:pt x="17" y="61"/>
                    <a:pt x="17" y="60"/>
                  </a:cubicBezTo>
                  <a:cubicBezTo>
                    <a:pt x="17" y="58"/>
                    <a:pt x="10" y="53"/>
                    <a:pt x="9" y="51"/>
                  </a:cubicBezTo>
                  <a:cubicBezTo>
                    <a:pt x="8" y="48"/>
                    <a:pt x="11" y="47"/>
                    <a:pt x="13" y="48"/>
                  </a:cubicBezTo>
                  <a:cubicBezTo>
                    <a:pt x="15" y="49"/>
                    <a:pt x="14" y="51"/>
                    <a:pt x="16" y="50"/>
                  </a:cubicBezTo>
                  <a:cubicBezTo>
                    <a:pt x="19" y="49"/>
                    <a:pt x="24" y="45"/>
                    <a:pt x="27" y="46"/>
                  </a:cubicBezTo>
                  <a:cubicBezTo>
                    <a:pt x="30" y="47"/>
                    <a:pt x="44" y="57"/>
                    <a:pt x="46" y="56"/>
                  </a:cubicBezTo>
                  <a:cubicBezTo>
                    <a:pt x="47" y="55"/>
                    <a:pt x="50" y="41"/>
                    <a:pt x="55" y="41"/>
                  </a:cubicBezTo>
                  <a:cubicBezTo>
                    <a:pt x="61" y="41"/>
                    <a:pt x="69" y="41"/>
                    <a:pt x="70" y="40"/>
                  </a:cubicBezTo>
                  <a:cubicBezTo>
                    <a:pt x="71" y="39"/>
                    <a:pt x="81" y="36"/>
                    <a:pt x="78" y="36"/>
                  </a:cubicBezTo>
                  <a:cubicBezTo>
                    <a:pt x="75" y="36"/>
                    <a:pt x="71" y="36"/>
                    <a:pt x="72" y="34"/>
                  </a:cubicBezTo>
                  <a:cubicBezTo>
                    <a:pt x="73" y="33"/>
                    <a:pt x="77" y="29"/>
                    <a:pt x="75" y="29"/>
                  </a:cubicBezTo>
                  <a:cubicBezTo>
                    <a:pt x="73" y="29"/>
                    <a:pt x="71" y="29"/>
                    <a:pt x="71" y="28"/>
                  </a:cubicBezTo>
                  <a:cubicBezTo>
                    <a:pt x="71" y="28"/>
                    <a:pt x="71" y="27"/>
                    <a:pt x="71" y="2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90" name="Freeform 957"/>
            <p:cNvSpPr>
              <a:spLocks/>
            </p:cNvSpPr>
            <p:nvPr/>
          </p:nvSpPr>
          <p:spPr bwMode="auto">
            <a:xfrm>
              <a:off x="4065588" y="3632795"/>
              <a:ext cx="282575" cy="233363"/>
            </a:xfrm>
            <a:custGeom>
              <a:avLst/>
              <a:gdLst/>
              <a:ahLst/>
              <a:cxnLst>
                <a:cxn ang="0">
                  <a:pos x="133" y="1"/>
                </a:cxn>
                <a:cxn ang="0">
                  <a:pos x="137" y="7"/>
                </a:cxn>
                <a:cxn ang="0">
                  <a:pos x="130" y="8"/>
                </a:cxn>
                <a:cxn ang="0">
                  <a:pos x="123" y="10"/>
                </a:cxn>
                <a:cxn ang="0">
                  <a:pos x="120" y="19"/>
                </a:cxn>
                <a:cxn ang="0">
                  <a:pos x="120" y="26"/>
                </a:cxn>
                <a:cxn ang="0">
                  <a:pos x="114" y="47"/>
                </a:cxn>
                <a:cxn ang="0">
                  <a:pos x="93" y="70"/>
                </a:cxn>
                <a:cxn ang="0">
                  <a:pos x="81" y="69"/>
                </a:cxn>
                <a:cxn ang="0">
                  <a:pos x="84" y="62"/>
                </a:cxn>
                <a:cxn ang="0">
                  <a:pos x="77" y="67"/>
                </a:cxn>
                <a:cxn ang="0">
                  <a:pos x="67" y="85"/>
                </a:cxn>
                <a:cxn ang="0">
                  <a:pos x="64" y="91"/>
                </a:cxn>
                <a:cxn ang="0">
                  <a:pos x="58" y="91"/>
                </a:cxn>
                <a:cxn ang="0">
                  <a:pos x="35" y="93"/>
                </a:cxn>
                <a:cxn ang="0">
                  <a:pos x="12" y="104"/>
                </a:cxn>
                <a:cxn ang="0">
                  <a:pos x="0" y="113"/>
                </a:cxn>
                <a:cxn ang="0">
                  <a:pos x="8" y="114"/>
                </a:cxn>
                <a:cxn ang="0">
                  <a:pos x="19" y="113"/>
                </a:cxn>
                <a:cxn ang="0">
                  <a:pos x="41" y="107"/>
                </a:cxn>
                <a:cxn ang="0">
                  <a:pos x="59" y="106"/>
                </a:cxn>
                <a:cxn ang="0">
                  <a:pos x="57" y="116"/>
                </a:cxn>
                <a:cxn ang="0">
                  <a:pos x="74" y="111"/>
                </a:cxn>
                <a:cxn ang="0">
                  <a:pos x="76" y="105"/>
                </a:cxn>
                <a:cxn ang="0">
                  <a:pos x="83" y="107"/>
                </a:cxn>
                <a:cxn ang="0">
                  <a:pos x="98" y="103"/>
                </a:cxn>
                <a:cxn ang="0">
                  <a:pos x="107" y="106"/>
                </a:cxn>
                <a:cxn ang="0">
                  <a:pos x="117" y="95"/>
                </a:cxn>
                <a:cxn ang="0">
                  <a:pos x="119" y="100"/>
                </a:cxn>
                <a:cxn ang="0">
                  <a:pos x="130" y="91"/>
                </a:cxn>
                <a:cxn ang="0">
                  <a:pos x="129" y="78"/>
                </a:cxn>
                <a:cxn ang="0">
                  <a:pos x="133" y="54"/>
                </a:cxn>
                <a:cxn ang="0">
                  <a:pos x="141" y="48"/>
                </a:cxn>
                <a:cxn ang="0">
                  <a:pos x="144" y="20"/>
                </a:cxn>
                <a:cxn ang="0">
                  <a:pos x="136" y="3"/>
                </a:cxn>
              </a:cxnLst>
              <a:rect l="0" t="0" r="r" b="b"/>
              <a:pathLst>
                <a:path w="148" h="123">
                  <a:moveTo>
                    <a:pt x="136" y="3"/>
                  </a:moveTo>
                  <a:cubicBezTo>
                    <a:pt x="136" y="3"/>
                    <a:pt x="134" y="0"/>
                    <a:pt x="133" y="1"/>
                  </a:cubicBezTo>
                  <a:cubicBezTo>
                    <a:pt x="132" y="3"/>
                    <a:pt x="132" y="5"/>
                    <a:pt x="133" y="5"/>
                  </a:cubicBezTo>
                  <a:cubicBezTo>
                    <a:pt x="134" y="5"/>
                    <a:pt x="137" y="6"/>
                    <a:pt x="137" y="7"/>
                  </a:cubicBezTo>
                  <a:cubicBezTo>
                    <a:pt x="136" y="9"/>
                    <a:pt x="138" y="10"/>
                    <a:pt x="134" y="10"/>
                  </a:cubicBezTo>
                  <a:cubicBezTo>
                    <a:pt x="131" y="10"/>
                    <a:pt x="130" y="9"/>
                    <a:pt x="130" y="8"/>
                  </a:cubicBezTo>
                  <a:cubicBezTo>
                    <a:pt x="129" y="7"/>
                    <a:pt x="128" y="4"/>
                    <a:pt x="127" y="5"/>
                  </a:cubicBezTo>
                  <a:cubicBezTo>
                    <a:pt x="125" y="7"/>
                    <a:pt x="124" y="9"/>
                    <a:pt x="123" y="10"/>
                  </a:cubicBezTo>
                  <a:cubicBezTo>
                    <a:pt x="122" y="12"/>
                    <a:pt x="119" y="15"/>
                    <a:pt x="119" y="16"/>
                  </a:cubicBezTo>
                  <a:cubicBezTo>
                    <a:pt x="118" y="18"/>
                    <a:pt x="119" y="20"/>
                    <a:pt x="120" y="19"/>
                  </a:cubicBezTo>
                  <a:cubicBezTo>
                    <a:pt x="120" y="18"/>
                    <a:pt x="121" y="17"/>
                    <a:pt x="121" y="20"/>
                  </a:cubicBezTo>
                  <a:cubicBezTo>
                    <a:pt x="121" y="23"/>
                    <a:pt x="120" y="24"/>
                    <a:pt x="120" y="26"/>
                  </a:cubicBezTo>
                  <a:cubicBezTo>
                    <a:pt x="120" y="28"/>
                    <a:pt x="123" y="27"/>
                    <a:pt x="121" y="31"/>
                  </a:cubicBezTo>
                  <a:cubicBezTo>
                    <a:pt x="120" y="35"/>
                    <a:pt x="116" y="44"/>
                    <a:pt x="114" y="47"/>
                  </a:cubicBezTo>
                  <a:cubicBezTo>
                    <a:pt x="112" y="51"/>
                    <a:pt x="110" y="54"/>
                    <a:pt x="107" y="58"/>
                  </a:cubicBezTo>
                  <a:cubicBezTo>
                    <a:pt x="104" y="61"/>
                    <a:pt x="96" y="70"/>
                    <a:pt x="93" y="70"/>
                  </a:cubicBezTo>
                  <a:cubicBezTo>
                    <a:pt x="91" y="70"/>
                    <a:pt x="88" y="71"/>
                    <a:pt x="85" y="71"/>
                  </a:cubicBezTo>
                  <a:cubicBezTo>
                    <a:pt x="83" y="71"/>
                    <a:pt x="82" y="69"/>
                    <a:pt x="81" y="69"/>
                  </a:cubicBezTo>
                  <a:cubicBezTo>
                    <a:pt x="81" y="68"/>
                    <a:pt x="81" y="66"/>
                    <a:pt x="83" y="66"/>
                  </a:cubicBezTo>
                  <a:cubicBezTo>
                    <a:pt x="84" y="65"/>
                    <a:pt x="86" y="62"/>
                    <a:pt x="84" y="62"/>
                  </a:cubicBezTo>
                  <a:cubicBezTo>
                    <a:pt x="82" y="62"/>
                    <a:pt x="80" y="65"/>
                    <a:pt x="78" y="66"/>
                  </a:cubicBezTo>
                  <a:cubicBezTo>
                    <a:pt x="76" y="66"/>
                    <a:pt x="77" y="66"/>
                    <a:pt x="77" y="67"/>
                  </a:cubicBezTo>
                  <a:cubicBezTo>
                    <a:pt x="77" y="69"/>
                    <a:pt x="76" y="73"/>
                    <a:pt x="75" y="75"/>
                  </a:cubicBezTo>
                  <a:cubicBezTo>
                    <a:pt x="74" y="77"/>
                    <a:pt x="69" y="84"/>
                    <a:pt x="67" y="85"/>
                  </a:cubicBezTo>
                  <a:cubicBezTo>
                    <a:pt x="64" y="87"/>
                    <a:pt x="68" y="85"/>
                    <a:pt x="67" y="88"/>
                  </a:cubicBezTo>
                  <a:cubicBezTo>
                    <a:pt x="66" y="91"/>
                    <a:pt x="66" y="91"/>
                    <a:pt x="64" y="91"/>
                  </a:cubicBezTo>
                  <a:cubicBezTo>
                    <a:pt x="62" y="92"/>
                    <a:pt x="60" y="94"/>
                    <a:pt x="59" y="93"/>
                  </a:cubicBezTo>
                  <a:cubicBezTo>
                    <a:pt x="58" y="93"/>
                    <a:pt x="61" y="91"/>
                    <a:pt x="58" y="91"/>
                  </a:cubicBezTo>
                  <a:cubicBezTo>
                    <a:pt x="56" y="90"/>
                    <a:pt x="50" y="90"/>
                    <a:pt x="47" y="91"/>
                  </a:cubicBezTo>
                  <a:cubicBezTo>
                    <a:pt x="44" y="92"/>
                    <a:pt x="39" y="95"/>
                    <a:pt x="35" y="93"/>
                  </a:cubicBezTo>
                  <a:cubicBezTo>
                    <a:pt x="31" y="92"/>
                    <a:pt x="31" y="92"/>
                    <a:pt x="28" y="92"/>
                  </a:cubicBezTo>
                  <a:cubicBezTo>
                    <a:pt x="26" y="93"/>
                    <a:pt x="17" y="100"/>
                    <a:pt x="12" y="104"/>
                  </a:cubicBezTo>
                  <a:cubicBezTo>
                    <a:pt x="7" y="108"/>
                    <a:pt x="4" y="109"/>
                    <a:pt x="3" y="109"/>
                  </a:cubicBezTo>
                  <a:cubicBezTo>
                    <a:pt x="1" y="110"/>
                    <a:pt x="0" y="112"/>
                    <a:pt x="0" y="113"/>
                  </a:cubicBezTo>
                  <a:cubicBezTo>
                    <a:pt x="1" y="114"/>
                    <a:pt x="1" y="116"/>
                    <a:pt x="3" y="115"/>
                  </a:cubicBezTo>
                  <a:cubicBezTo>
                    <a:pt x="5" y="115"/>
                    <a:pt x="6" y="113"/>
                    <a:pt x="8" y="114"/>
                  </a:cubicBezTo>
                  <a:cubicBezTo>
                    <a:pt x="10" y="114"/>
                    <a:pt x="12" y="117"/>
                    <a:pt x="14" y="116"/>
                  </a:cubicBezTo>
                  <a:cubicBezTo>
                    <a:pt x="16" y="115"/>
                    <a:pt x="17" y="114"/>
                    <a:pt x="19" y="113"/>
                  </a:cubicBezTo>
                  <a:cubicBezTo>
                    <a:pt x="22" y="112"/>
                    <a:pt x="27" y="113"/>
                    <a:pt x="29" y="111"/>
                  </a:cubicBezTo>
                  <a:cubicBezTo>
                    <a:pt x="32" y="109"/>
                    <a:pt x="38" y="108"/>
                    <a:pt x="41" y="107"/>
                  </a:cubicBezTo>
                  <a:cubicBezTo>
                    <a:pt x="43" y="106"/>
                    <a:pt x="43" y="103"/>
                    <a:pt x="48" y="104"/>
                  </a:cubicBezTo>
                  <a:cubicBezTo>
                    <a:pt x="52" y="105"/>
                    <a:pt x="57" y="105"/>
                    <a:pt x="59" y="106"/>
                  </a:cubicBezTo>
                  <a:cubicBezTo>
                    <a:pt x="61" y="106"/>
                    <a:pt x="59" y="108"/>
                    <a:pt x="58" y="110"/>
                  </a:cubicBezTo>
                  <a:cubicBezTo>
                    <a:pt x="56" y="111"/>
                    <a:pt x="56" y="113"/>
                    <a:pt x="57" y="116"/>
                  </a:cubicBezTo>
                  <a:cubicBezTo>
                    <a:pt x="58" y="119"/>
                    <a:pt x="61" y="123"/>
                    <a:pt x="64" y="122"/>
                  </a:cubicBezTo>
                  <a:cubicBezTo>
                    <a:pt x="66" y="121"/>
                    <a:pt x="71" y="112"/>
                    <a:pt x="74" y="111"/>
                  </a:cubicBezTo>
                  <a:cubicBezTo>
                    <a:pt x="77" y="111"/>
                    <a:pt x="80" y="112"/>
                    <a:pt x="79" y="110"/>
                  </a:cubicBezTo>
                  <a:cubicBezTo>
                    <a:pt x="78" y="109"/>
                    <a:pt x="76" y="109"/>
                    <a:pt x="76" y="105"/>
                  </a:cubicBezTo>
                  <a:cubicBezTo>
                    <a:pt x="76" y="102"/>
                    <a:pt x="77" y="99"/>
                    <a:pt x="79" y="101"/>
                  </a:cubicBezTo>
                  <a:cubicBezTo>
                    <a:pt x="81" y="103"/>
                    <a:pt x="82" y="105"/>
                    <a:pt x="83" y="107"/>
                  </a:cubicBezTo>
                  <a:cubicBezTo>
                    <a:pt x="84" y="108"/>
                    <a:pt x="86" y="106"/>
                    <a:pt x="89" y="106"/>
                  </a:cubicBezTo>
                  <a:cubicBezTo>
                    <a:pt x="92" y="106"/>
                    <a:pt x="97" y="105"/>
                    <a:pt x="98" y="103"/>
                  </a:cubicBezTo>
                  <a:cubicBezTo>
                    <a:pt x="99" y="102"/>
                    <a:pt x="101" y="97"/>
                    <a:pt x="102" y="99"/>
                  </a:cubicBezTo>
                  <a:cubicBezTo>
                    <a:pt x="103" y="101"/>
                    <a:pt x="105" y="107"/>
                    <a:pt x="107" y="106"/>
                  </a:cubicBezTo>
                  <a:cubicBezTo>
                    <a:pt x="108" y="105"/>
                    <a:pt x="110" y="98"/>
                    <a:pt x="111" y="96"/>
                  </a:cubicBezTo>
                  <a:cubicBezTo>
                    <a:pt x="111" y="94"/>
                    <a:pt x="116" y="96"/>
                    <a:pt x="117" y="95"/>
                  </a:cubicBezTo>
                  <a:cubicBezTo>
                    <a:pt x="118" y="93"/>
                    <a:pt x="118" y="90"/>
                    <a:pt x="118" y="92"/>
                  </a:cubicBezTo>
                  <a:cubicBezTo>
                    <a:pt x="119" y="94"/>
                    <a:pt x="117" y="101"/>
                    <a:pt x="119" y="100"/>
                  </a:cubicBezTo>
                  <a:cubicBezTo>
                    <a:pt x="120" y="100"/>
                    <a:pt x="127" y="97"/>
                    <a:pt x="127" y="95"/>
                  </a:cubicBezTo>
                  <a:cubicBezTo>
                    <a:pt x="128" y="93"/>
                    <a:pt x="128" y="92"/>
                    <a:pt x="130" y="91"/>
                  </a:cubicBezTo>
                  <a:cubicBezTo>
                    <a:pt x="132" y="90"/>
                    <a:pt x="134" y="90"/>
                    <a:pt x="132" y="87"/>
                  </a:cubicBezTo>
                  <a:cubicBezTo>
                    <a:pt x="131" y="85"/>
                    <a:pt x="127" y="85"/>
                    <a:pt x="129" y="78"/>
                  </a:cubicBezTo>
                  <a:cubicBezTo>
                    <a:pt x="132" y="72"/>
                    <a:pt x="134" y="69"/>
                    <a:pt x="134" y="66"/>
                  </a:cubicBezTo>
                  <a:cubicBezTo>
                    <a:pt x="134" y="62"/>
                    <a:pt x="133" y="57"/>
                    <a:pt x="133" y="54"/>
                  </a:cubicBezTo>
                  <a:cubicBezTo>
                    <a:pt x="133" y="51"/>
                    <a:pt x="136" y="47"/>
                    <a:pt x="138" y="48"/>
                  </a:cubicBezTo>
                  <a:cubicBezTo>
                    <a:pt x="140" y="50"/>
                    <a:pt x="141" y="50"/>
                    <a:pt x="141" y="48"/>
                  </a:cubicBezTo>
                  <a:cubicBezTo>
                    <a:pt x="142" y="46"/>
                    <a:pt x="144" y="42"/>
                    <a:pt x="146" y="37"/>
                  </a:cubicBezTo>
                  <a:cubicBezTo>
                    <a:pt x="148" y="31"/>
                    <a:pt x="146" y="23"/>
                    <a:pt x="144" y="20"/>
                  </a:cubicBezTo>
                  <a:cubicBezTo>
                    <a:pt x="142" y="16"/>
                    <a:pt x="140" y="12"/>
                    <a:pt x="140" y="9"/>
                  </a:cubicBezTo>
                  <a:cubicBezTo>
                    <a:pt x="140" y="6"/>
                    <a:pt x="138" y="3"/>
                    <a:pt x="136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91" name="Freeform 958"/>
            <p:cNvSpPr>
              <a:spLocks/>
            </p:cNvSpPr>
            <p:nvPr/>
          </p:nvSpPr>
          <p:spPr bwMode="auto">
            <a:xfrm>
              <a:off x="4162425" y="3834408"/>
              <a:ext cx="9525" cy="9525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1" y="4"/>
                </a:cxn>
                <a:cxn ang="0">
                  <a:pos x="4" y="5"/>
                </a:cxn>
                <a:cxn ang="0">
                  <a:pos x="5" y="1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4" y="0"/>
                    <a:pt x="0" y="3"/>
                    <a:pt x="1" y="4"/>
                  </a:cubicBezTo>
                  <a:cubicBezTo>
                    <a:pt x="1" y="5"/>
                    <a:pt x="4" y="5"/>
                    <a:pt x="4" y="5"/>
                  </a:cubicBezTo>
                  <a:cubicBezTo>
                    <a:pt x="5" y="4"/>
                    <a:pt x="5" y="1"/>
                    <a:pt x="5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92" name="Freeform 959"/>
            <p:cNvSpPr>
              <a:spLocks/>
            </p:cNvSpPr>
            <p:nvPr/>
          </p:nvSpPr>
          <p:spPr bwMode="auto">
            <a:xfrm>
              <a:off x="4098925" y="3840758"/>
              <a:ext cx="65088" cy="42862"/>
            </a:xfrm>
            <a:custGeom>
              <a:avLst/>
              <a:gdLst/>
              <a:ahLst/>
              <a:cxnLst>
                <a:cxn ang="0">
                  <a:pos x="30" y="4"/>
                </a:cxn>
                <a:cxn ang="0">
                  <a:pos x="26" y="1"/>
                </a:cxn>
                <a:cxn ang="0">
                  <a:pos x="20" y="2"/>
                </a:cxn>
                <a:cxn ang="0">
                  <a:pos x="14" y="7"/>
                </a:cxn>
                <a:cxn ang="0">
                  <a:pos x="12" y="5"/>
                </a:cxn>
                <a:cxn ang="0">
                  <a:pos x="5" y="13"/>
                </a:cxn>
                <a:cxn ang="0">
                  <a:pos x="2" y="14"/>
                </a:cxn>
                <a:cxn ang="0">
                  <a:pos x="6" y="19"/>
                </a:cxn>
                <a:cxn ang="0">
                  <a:pos x="10" y="23"/>
                </a:cxn>
                <a:cxn ang="0">
                  <a:pos x="17" y="14"/>
                </a:cxn>
                <a:cxn ang="0">
                  <a:pos x="25" y="14"/>
                </a:cxn>
                <a:cxn ang="0">
                  <a:pos x="28" y="13"/>
                </a:cxn>
                <a:cxn ang="0">
                  <a:pos x="33" y="8"/>
                </a:cxn>
                <a:cxn ang="0">
                  <a:pos x="30" y="4"/>
                </a:cxn>
              </a:cxnLst>
              <a:rect l="0" t="0" r="r" b="b"/>
              <a:pathLst>
                <a:path w="34" h="23">
                  <a:moveTo>
                    <a:pt x="30" y="4"/>
                  </a:moveTo>
                  <a:cubicBezTo>
                    <a:pt x="29" y="3"/>
                    <a:pt x="28" y="3"/>
                    <a:pt x="26" y="1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4"/>
                    <a:pt x="16" y="7"/>
                    <a:pt x="14" y="7"/>
                  </a:cubicBezTo>
                  <a:cubicBezTo>
                    <a:pt x="13" y="7"/>
                    <a:pt x="13" y="5"/>
                    <a:pt x="12" y="5"/>
                  </a:cubicBezTo>
                  <a:cubicBezTo>
                    <a:pt x="11" y="6"/>
                    <a:pt x="7" y="13"/>
                    <a:pt x="5" y="13"/>
                  </a:cubicBezTo>
                  <a:cubicBezTo>
                    <a:pt x="3" y="13"/>
                    <a:pt x="0" y="13"/>
                    <a:pt x="2" y="14"/>
                  </a:cubicBezTo>
                  <a:cubicBezTo>
                    <a:pt x="4" y="14"/>
                    <a:pt x="5" y="18"/>
                    <a:pt x="6" y="19"/>
                  </a:cubicBezTo>
                  <a:cubicBezTo>
                    <a:pt x="7" y="21"/>
                    <a:pt x="9" y="23"/>
                    <a:pt x="10" y="23"/>
                  </a:cubicBezTo>
                  <a:cubicBezTo>
                    <a:pt x="10" y="22"/>
                    <a:pt x="14" y="15"/>
                    <a:pt x="17" y="14"/>
                  </a:cubicBezTo>
                  <a:cubicBezTo>
                    <a:pt x="20" y="13"/>
                    <a:pt x="24" y="13"/>
                    <a:pt x="25" y="14"/>
                  </a:cubicBezTo>
                  <a:cubicBezTo>
                    <a:pt x="25" y="15"/>
                    <a:pt x="28" y="14"/>
                    <a:pt x="28" y="13"/>
                  </a:cubicBezTo>
                  <a:cubicBezTo>
                    <a:pt x="29" y="13"/>
                    <a:pt x="32" y="9"/>
                    <a:pt x="33" y="8"/>
                  </a:cubicBezTo>
                  <a:cubicBezTo>
                    <a:pt x="34" y="7"/>
                    <a:pt x="31" y="4"/>
                    <a:pt x="30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93" name="Freeform 960"/>
            <p:cNvSpPr>
              <a:spLocks/>
            </p:cNvSpPr>
            <p:nvPr/>
          </p:nvSpPr>
          <p:spPr bwMode="auto">
            <a:xfrm>
              <a:off x="4035425" y="3855045"/>
              <a:ext cx="57150" cy="80963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5" y="0"/>
                </a:cxn>
                <a:cxn ang="0">
                  <a:pos x="10" y="3"/>
                </a:cxn>
                <a:cxn ang="0">
                  <a:pos x="4" y="5"/>
                </a:cxn>
                <a:cxn ang="0">
                  <a:pos x="3" y="7"/>
                </a:cxn>
                <a:cxn ang="0">
                  <a:pos x="0" y="10"/>
                </a:cxn>
                <a:cxn ang="0">
                  <a:pos x="1" y="13"/>
                </a:cxn>
                <a:cxn ang="0">
                  <a:pos x="2" y="17"/>
                </a:cxn>
                <a:cxn ang="0">
                  <a:pos x="4" y="14"/>
                </a:cxn>
                <a:cxn ang="0">
                  <a:pos x="7" y="15"/>
                </a:cxn>
                <a:cxn ang="0">
                  <a:pos x="7" y="11"/>
                </a:cxn>
                <a:cxn ang="0">
                  <a:pos x="11" y="14"/>
                </a:cxn>
                <a:cxn ang="0">
                  <a:pos x="11" y="19"/>
                </a:cxn>
                <a:cxn ang="0">
                  <a:pos x="8" y="27"/>
                </a:cxn>
                <a:cxn ang="0">
                  <a:pos x="9" y="31"/>
                </a:cxn>
                <a:cxn ang="0">
                  <a:pos x="9" y="38"/>
                </a:cxn>
                <a:cxn ang="0">
                  <a:pos x="11" y="36"/>
                </a:cxn>
                <a:cxn ang="0">
                  <a:pos x="13" y="31"/>
                </a:cxn>
                <a:cxn ang="0">
                  <a:pos x="13" y="33"/>
                </a:cxn>
                <a:cxn ang="0">
                  <a:pos x="13" y="35"/>
                </a:cxn>
                <a:cxn ang="0">
                  <a:pos x="15" y="40"/>
                </a:cxn>
                <a:cxn ang="0">
                  <a:pos x="17" y="40"/>
                </a:cxn>
                <a:cxn ang="0">
                  <a:pos x="20" y="35"/>
                </a:cxn>
                <a:cxn ang="0">
                  <a:pos x="25" y="28"/>
                </a:cxn>
                <a:cxn ang="0">
                  <a:pos x="29" y="16"/>
                </a:cxn>
                <a:cxn ang="0">
                  <a:pos x="27" y="8"/>
                </a:cxn>
                <a:cxn ang="0">
                  <a:pos x="26" y="5"/>
                </a:cxn>
                <a:cxn ang="0">
                  <a:pos x="20" y="3"/>
                </a:cxn>
                <a:cxn ang="0">
                  <a:pos x="18" y="0"/>
                </a:cxn>
              </a:cxnLst>
              <a:rect l="0" t="0" r="r" b="b"/>
              <a:pathLst>
                <a:path w="30" h="42">
                  <a:moveTo>
                    <a:pt x="18" y="0"/>
                  </a:moveTo>
                  <a:cubicBezTo>
                    <a:pt x="18" y="0"/>
                    <a:pt x="17" y="0"/>
                    <a:pt x="15" y="0"/>
                  </a:cubicBezTo>
                  <a:cubicBezTo>
                    <a:pt x="14" y="0"/>
                    <a:pt x="12" y="1"/>
                    <a:pt x="10" y="3"/>
                  </a:cubicBezTo>
                  <a:cubicBezTo>
                    <a:pt x="9" y="4"/>
                    <a:pt x="5" y="5"/>
                    <a:pt x="4" y="5"/>
                  </a:cubicBezTo>
                  <a:cubicBezTo>
                    <a:pt x="4" y="6"/>
                    <a:pt x="3" y="7"/>
                    <a:pt x="3" y="7"/>
                  </a:cubicBezTo>
                  <a:cubicBezTo>
                    <a:pt x="2" y="7"/>
                    <a:pt x="0" y="9"/>
                    <a:pt x="0" y="10"/>
                  </a:cubicBezTo>
                  <a:cubicBezTo>
                    <a:pt x="1" y="11"/>
                    <a:pt x="1" y="11"/>
                    <a:pt x="1" y="13"/>
                  </a:cubicBezTo>
                  <a:cubicBezTo>
                    <a:pt x="2" y="15"/>
                    <a:pt x="1" y="18"/>
                    <a:pt x="2" y="17"/>
                  </a:cubicBezTo>
                  <a:cubicBezTo>
                    <a:pt x="3" y="16"/>
                    <a:pt x="4" y="13"/>
                    <a:pt x="4" y="14"/>
                  </a:cubicBezTo>
                  <a:cubicBezTo>
                    <a:pt x="5" y="15"/>
                    <a:pt x="6" y="16"/>
                    <a:pt x="7" y="15"/>
                  </a:cubicBezTo>
                  <a:cubicBezTo>
                    <a:pt x="7" y="14"/>
                    <a:pt x="6" y="12"/>
                    <a:pt x="7" y="11"/>
                  </a:cubicBezTo>
                  <a:cubicBezTo>
                    <a:pt x="8" y="11"/>
                    <a:pt x="11" y="12"/>
                    <a:pt x="11" y="14"/>
                  </a:cubicBezTo>
                  <a:cubicBezTo>
                    <a:pt x="11" y="16"/>
                    <a:pt x="12" y="17"/>
                    <a:pt x="11" y="19"/>
                  </a:cubicBezTo>
                  <a:cubicBezTo>
                    <a:pt x="10" y="21"/>
                    <a:pt x="9" y="25"/>
                    <a:pt x="8" y="27"/>
                  </a:cubicBezTo>
                  <a:cubicBezTo>
                    <a:pt x="6" y="29"/>
                    <a:pt x="9" y="29"/>
                    <a:pt x="9" y="31"/>
                  </a:cubicBezTo>
                  <a:cubicBezTo>
                    <a:pt x="9" y="33"/>
                    <a:pt x="7" y="38"/>
                    <a:pt x="9" y="38"/>
                  </a:cubicBezTo>
                  <a:cubicBezTo>
                    <a:pt x="10" y="38"/>
                    <a:pt x="10" y="38"/>
                    <a:pt x="11" y="36"/>
                  </a:cubicBezTo>
                  <a:cubicBezTo>
                    <a:pt x="12" y="34"/>
                    <a:pt x="13" y="31"/>
                    <a:pt x="13" y="31"/>
                  </a:cubicBezTo>
                  <a:cubicBezTo>
                    <a:pt x="14" y="31"/>
                    <a:pt x="14" y="32"/>
                    <a:pt x="13" y="33"/>
                  </a:cubicBezTo>
                  <a:cubicBezTo>
                    <a:pt x="12" y="34"/>
                    <a:pt x="12" y="33"/>
                    <a:pt x="13" y="35"/>
                  </a:cubicBezTo>
                  <a:cubicBezTo>
                    <a:pt x="14" y="36"/>
                    <a:pt x="15" y="39"/>
                    <a:pt x="15" y="40"/>
                  </a:cubicBezTo>
                  <a:cubicBezTo>
                    <a:pt x="15" y="42"/>
                    <a:pt x="17" y="41"/>
                    <a:pt x="17" y="40"/>
                  </a:cubicBezTo>
                  <a:cubicBezTo>
                    <a:pt x="18" y="38"/>
                    <a:pt x="18" y="36"/>
                    <a:pt x="20" y="35"/>
                  </a:cubicBezTo>
                  <a:cubicBezTo>
                    <a:pt x="21" y="34"/>
                    <a:pt x="24" y="30"/>
                    <a:pt x="25" y="28"/>
                  </a:cubicBezTo>
                  <a:cubicBezTo>
                    <a:pt x="25" y="26"/>
                    <a:pt x="28" y="19"/>
                    <a:pt x="29" y="16"/>
                  </a:cubicBezTo>
                  <a:cubicBezTo>
                    <a:pt x="30" y="13"/>
                    <a:pt x="28" y="9"/>
                    <a:pt x="27" y="8"/>
                  </a:cubicBezTo>
                  <a:cubicBezTo>
                    <a:pt x="26" y="7"/>
                    <a:pt x="27" y="6"/>
                    <a:pt x="26" y="5"/>
                  </a:cubicBezTo>
                  <a:cubicBezTo>
                    <a:pt x="25" y="3"/>
                    <a:pt x="22" y="4"/>
                    <a:pt x="20" y="3"/>
                  </a:cubicBezTo>
                  <a:cubicBezTo>
                    <a:pt x="19" y="2"/>
                    <a:pt x="18" y="0"/>
                    <a:pt x="18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94" name="Freeform 961"/>
            <p:cNvSpPr>
              <a:spLocks/>
            </p:cNvSpPr>
            <p:nvPr/>
          </p:nvSpPr>
          <p:spPr bwMode="auto">
            <a:xfrm>
              <a:off x="3984625" y="4050308"/>
              <a:ext cx="17463" cy="1905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4" y="2"/>
                </a:cxn>
                <a:cxn ang="0">
                  <a:pos x="1" y="8"/>
                </a:cxn>
                <a:cxn ang="0">
                  <a:pos x="6" y="4"/>
                </a:cxn>
                <a:cxn ang="0">
                  <a:pos x="9" y="0"/>
                </a:cxn>
              </a:cxnLst>
              <a:rect l="0" t="0" r="r" b="b"/>
              <a:pathLst>
                <a:path w="9" h="10">
                  <a:moveTo>
                    <a:pt x="9" y="0"/>
                  </a:moveTo>
                  <a:cubicBezTo>
                    <a:pt x="6" y="0"/>
                    <a:pt x="5" y="0"/>
                    <a:pt x="4" y="2"/>
                  </a:cubicBezTo>
                  <a:cubicBezTo>
                    <a:pt x="3" y="3"/>
                    <a:pt x="0" y="10"/>
                    <a:pt x="1" y="8"/>
                  </a:cubicBezTo>
                  <a:cubicBezTo>
                    <a:pt x="3" y="6"/>
                    <a:pt x="5" y="6"/>
                    <a:pt x="6" y="4"/>
                  </a:cubicBezTo>
                  <a:cubicBezTo>
                    <a:pt x="8" y="2"/>
                    <a:pt x="9" y="0"/>
                    <a:pt x="9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95" name="Freeform 962"/>
            <p:cNvSpPr>
              <a:spLocks/>
            </p:cNvSpPr>
            <p:nvPr/>
          </p:nvSpPr>
          <p:spPr bwMode="auto">
            <a:xfrm>
              <a:off x="4025900" y="4004270"/>
              <a:ext cx="9525" cy="635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3"/>
                </a:cxn>
                <a:cxn ang="0">
                  <a:pos x="5" y="0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4" y="0"/>
                    <a:pt x="0" y="2"/>
                    <a:pt x="0" y="3"/>
                  </a:cubicBezTo>
                  <a:cubicBezTo>
                    <a:pt x="1" y="3"/>
                    <a:pt x="5" y="0"/>
                    <a:pt x="5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96" name="Freeform 963"/>
            <p:cNvSpPr>
              <a:spLocks/>
            </p:cNvSpPr>
            <p:nvPr/>
          </p:nvSpPr>
          <p:spPr bwMode="auto">
            <a:xfrm>
              <a:off x="3892550" y="4109045"/>
              <a:ext cx="7938" cy="635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3"/>
                </a:cxn>
                <a:cxn ang="0">
                  <a:pos x="3" y="0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cubicBezTo>
                    <a:pt x="1" y="0"/>
                    <a:pt x="0" y="3"/>
                    <a:pt x="2" y="3"/>
                  </a:cubicBezTo>
                  <a:cubicBezTo>
                    <a:pt x="4" y="3"/>
                    <a:pt x="4" y="0"/>
                    <a:pt x="3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97" name="Freeform 964"/>
            <p:cNvSpPr>
              <a:spLocks/>
            </p:cNvSpPr>
            <p:nvPr/>
          </p:nvSpPr>
          <p:spPr bwMode="auto">
            <a:xfrm>
              <a:off x="3789363" y="4091583"/>
              <a:ext cx="47625" cy="85725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11" y="8"/>
                </a:cxn>
                <a:cxn ang="0">
                  <a:pos x="3" y="31"/>
                </a:cxn>
                <a:cxn ang="0">
                  <a:pos x="11" y="44"/>
                </a:cxn>
                <a:cxn ang="0">
                  <a:pos x="20" y="26"/>
                </a:cxn>
                <a:cxn ang="0">
                  <a:pos x="25" y="11"/>
                </a:cxn>
                <a:cxn ang="0">
                  <a:pos x="23" y="0"/>
                </a:cxn>
              </a:cxnLst>
              <a:rect l="0" t="0" r="r" b="b"/>
              <a:pathLst>
                <a:path w="25" h="45">
                  <a:moveTo>
                    <a:pt x="23" y="0"/>
                  </a:moveTo>
                  <a:cubicBezTo>
                    <a:pt x="20" y="0"/>
                    <a:pt x="14" y="4"/>
                    <a:pt x="11" y="8"/>
                  </a:cubicBezTo>
                  <a:cubicBezTo>
                    <a:pt x="7" y="12"/>
                    <a:pt x="0" y="24"/>
                    <a:pt x="3" y="31"/>
                  </a:cubicBezTo>
                  <a:cubicBezTo>
                    <a:pt x="6" y="37"/>
                    <a:pt x="11" y="45"/>
                    <a:pt x="11" y="44"/>
                  </a:cubicBezTo>
                  <a:cubicBezTo>
                    <a:pt x="12" y="42"/>
                    <a:pt x="18" y="29"/>
                    <a:pt x="20" y="26"/>
                  </a:cubicBezTo>
                  <a:cubicBezTo>
                    <a:pt x="22" y="23"/>
                    <a:pt x="24" y="13"/>
                    <a:pt x="25" y="11"/>
                  </a:cubicBezTo>
                  <a:cubicBezTo>
                    <a:pt x="25" y="8"/>
                    <a:pt x="25" y="1"/>
                    <a:pt x="23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98" name="Freeform 965"/>
            <p:cNvSpPr>
              <a:spLocks/>
            </p:cNvSpPr>
            <p:nvPr/>
          </p:nvSpPr>
          <p:spPr bwMode="auto">
            <a:xfrm>
              <a:off x="3505200" y="4223345"/>
              <a:ext cx="66675" cy="53975"/>
            </a:xfrm>
            <a:custGeom>
              <a:avLst/>
              <a:gdLst/>
              <a:ahLst/>
              <a:cxnLst>
                <a:cxn ang="0">
                  <a:pos x="31" y="4"/>
                </a:cxn>
                <a:cxn ang="0">
                  <a:pos x="13" y="4"/>
                </a:cxn>
                <a:cxn ang="0">
                  <a:pos x="1" y="18"/>
                </a:cxn>
                <a:cxn ang="0">
                  <a:pos x="15" y="26"/>
                </a:cxn>
                <a:cxn ang="0">
                  <a:pos x="26" y="16"/>
                </a:cxn>
                <a:cxn ang="0">
                  <a:pos x="31" y="4"/>
                </a:cxn>
              </a:cxnLst>
              <a:rect l="0" t="0" r="r" b="b"/>
              <a:pathLst>
                <a:path w="35" h="28">
                  <a:moveTo>
                    <a:pt x="31" y="4"/>
                  </a:moveTo>
                  <a:cubicBezTo>
                    <a:pt x="27" y="4"/>
                    <a:pt x="19" y="0"/>
                    <a:pt x="13" y="4"/>
                  </a:cubicBezTo>
                  <a:cubicBezTo>
                    <a:pt x="7" y="9"/>
                    <a:pt x="0" y="14"/>
                    <a:pt x="1" y="18"/>
                  </a:cubicBezTo>
                  <a:cubicBezTo>
                    <a:pt x="2" y="22"/>
                    <a:pt x="7" y="28"/>
                    <a:pt x="15" y="26"/>
                  </a:cubicBezTo>
                  <a:cubicBezTo>
                    <a:pt x="22" y="23"/>
                    <a:pt x="24" y="21"/>
                    <a:pt x="26" y="16"/>
                  </a:cubicBezTo>
                  <a:cubicBezTo>
                    <a:pt x="28" y="12"/>
                    <a:pt x="35" y="4"/>
                    <a:pt x="31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99" name="Freeform 966"/>
            <p:cNvSpPr>
              <a:spLocks/>
            </p:cNvSpPr>
            <p:nvPr/>
          </p:nvSpPr>
          <p:spPr bwMode="auto">
            <a:xfrm>
              <a:off x="3786188" y="4267795"/>
              <a:ext cx="92075" cy="139700"/>
            </a:xfrm>
            <a:custGeom>
              <a:avLst/>
              <a:gdLst/>
              <a:ahLst/>
              <a:cxnLst>
                <a:cxn ang="0">
                  <a:pos x="32" y="3"/>
                </a:cxn>
                <a:cxn ang="0">
                  <a:pos x="26" y="6"/>
                </a:cxn>
                <a:cxn ang="0">
                  <a:pos x="21" y="1"/>
                </a:cxn>
                <a:cxn ang="0">
                  <a:pos x="10" y="5"/>
                </a:cxn>
                <a:cxn ang="0">
                  <a:pos x="9" y="21"/>
                </a:cxn>
                <a:cxn ang="0">
                  <a:pos x="8" y="31"/>
                </a:cxn>
                <a:cxn ang="0">
                  <a:pos x="5" y="33"/>
                </a:cxn>
                <a:cxn ang="0">
                  <a:pos x="0" y="33"/>
                </a:cxn>
                <a:cxn ang="0">
                  <a:pos x="5" y="49"/>
                </a:cxn>
                <a:cxn ang="0">
                  <a:pos x="8" y="55"/>
                </a:cxn>
                <a:cxn ang="0">
                  <a:pos x="13" y="51"/>
                </a:cxn>
                <a:cxn ang="0">
                  <a:pos x="17" y="56"/>
                </a:cxn>
                <a:cxn ang="0">
                  <a:pos x="11" y="59"/>
                </a:cxn>
                <a:cxn ang="0">
                  <a:pos x="18" y="67"/>
                </a:cxn>
                <a:cxn ang="0">
                  <a:pos x="26" y="62"/>
                </a:cxn>
                <a:cxn ang="0">
                  <a:pos x="34" y="67"/>
                </a:cxn>
                <a:cxn ang="0">
                  <a:pos x="39" y="70"/>
                </a:cxn>
                <a:cxn ang="0">
                  <a:pos x="36" y="64"/>
                </a:cxn>
                <a:cxn ang="0">
                  <a:pos x="42" y="68"/>
                </a:cxn>
                <a:cxn ang="0">
                  <a:pos x="44" y="62"/>
                </a:cxn>
                <a:cxn ang="0">
                  <a:pos x="35" y="59"/>
                </a:cxn>
                <a:cxn ang="0">
                  <a:pos x="25" y="57"/>
                </a:cxn>
                <a:cxn ang="0">
                  <a:pos x="23" y="44"/>
                </a:cxn>
                <a:cxn ang="0">
                  <a:pos x="25" y="37"/>
                </a:cxn>
                <a:cxn ang="0">
                  <a:pos x="31" y="32"/>
                </a:cxn>
                <a:cxn ang="0">
                  <a:pos x="35" y="20"/>
                </a:cxn>
                <a:cxn ang="0">
                  <a:pos x="32" y="11"/>
                </a:cxn>
                <a:cxn ang="0">
                  <a:pos x="32" y="3"/>
                </a:cxn>
              </a:cxnLst>
              <a:rect l="0" t="0" r="r" b="b"/>
              <a:pathLst>
                <a:path w="48" h="73">
                  <a:moveTo>
                    <a:pt x="32" y="3"/>
                  </a:moveTo>
                  <a:cubicBezTo>
                    <a:pt x="29" y="2"/>
                    <a:pt x="27" y="8"/>
                    <a:pt x="26" y="6"/>
                  </a:cubicBezTo>
                  <a:cubicBezTo>
                    <a:pt x="24" y="4"/>
                    <a:pt x="25" y="1"/>
                    <a:pt x="21" y="1"/>
                  </a:cubicBezTo>
                  <a:cubicBezTo>
                    <a:pt x="17" y="0"/>
                    <a:pt x="11" y="2"/>
                    <a:pt x="10" y="5"/>
                  </a:cubicBezTo>
                  <a:cubicBezTo>
                    <a:pt x="9" y="8"/>
                    <a:pt x="10" y="16"/>
                    <a:pt x="9" y="21"/>
                  </a:cubicBezTo>
                  <a:cubicBezTo>
                    <a:pt x="8" y="26"/>
                    <a:pt x="7" y="29"/>
                    <a:pt x="8" y="31"/>
                  </a:cubicBezTo>
                  <a:cubicBezTo>
                    <a:pt x="8" y="33"/>
                    <a:pt x="8" y="33"/>
                    <a:pt x="5" y="33"/>
                  </a:cubicBezTo>
                  <a:cubicBezTo>
                    <a:pt x="2" y="33"/>
                    <a:pt x="0" y="29"/>
                    <a:pt x="0" y="33"/>
                  </a:cubicBezTo>
                  <a:cubicBezTo>
                    <a:pt x="0" y="38"/>
                    <a:pt x="4" y="45"/>
                    <a:pt x="5" y="49"/>
                  </a:cubicBezTo>
                  <a:cubicBezTo>
                    <a:pt x="6" y="53"/>
                    <a:pt x="6" y="57"/>
                    <a:pt x="8" y="55"/>
                  </a:cubicBezTo>
                  <a:cubicBezTo>
                    <a:pt x="9" y="53"/>
                    <a:pt x="11" y="50"/>
                    <a:pt x="13" y="51"/>
                  </a:cubicBezTo>
                  <a:cubicBezTo>
                    <a:pt x="15" y="52"/>
                    <a:pt x="20" y="56"/>
                    <a:pt x="17" y="56"/>
                  </a:cubicBezTo>
                  <a:cubicBezTo>
                    <a:pt x="13" y="56"/>
                    <a:pt x="11" y="57"/>
                    <a:pt x="11" y="59"/>
                  </a:cubicBezTo>
                  <a:cubicBezTo>
                    <a:pt x="11" y="61"/>
                    <a:pt x="15" y="67"/>
                    <a:pt x="18" y="67"/>
                  </a:cubicBezTo>
                  <a:cubicBezTo>
                    <a:pt x="22" y="67"/>
                    <a:pt x="24" y="62"/>
                    <a:pt x="26" y="62"/>
                  </a:cubicBezTo>
                  <a:cubicBezTo>
                    <a:pt x="28" y="62"/>
                    <a:pt x="31" y="65"/>
                    <a:pt x="34" y="67"/>
                  </a:cubicBezTo>
                  <a:cubicBezTo>
                    <a:pt x="38" y="70"/>
                    <a:pt x="41" y="73"/>
                    <a:pt x="39" y="70"/>
                  </a:cubicBezTo>
                  <a:cubicBezTo>
                    <a:pt x="37" y="66"/>
                    <a:pt x="33" y="62"/>
                    <a:pt x="36" y="64"/>
                  </a:cubicBezTo>
                  <a:cubicBezTo>
                    <a:pt x="40" y="66"/>
                    <a:pt x="40" y="70"/>
                    <a:pt x="42" y="68"/>
                  </a:cubicBezTo>
                  <a:cubicBezTo>
                    <a:pt x="44" y="67"/>
                    <a:pt x="48" y="68"/>
                    <a:pt x="44" y="62"/>
                  </a:cubicBezTo>
                  <a:cubicBezTo>
                    <a:pt x="40" y="56"/>
                    <a:pt x="38" y="58"/>
                    <a:pt x="35" y="59"/>
                  </a:cubicBezTo>
                  <a:cubicBezTo>
                    <a:pt x="32" y="59"/>
                    <a:pt x="27" y="62"/>
                    <a:pt x="25" y="57"/>
                  </a:cubicBezTo>
                  <a:cubicBezTo>
                    <a:pt x="23" y="52"/>
                    <a:pt x="23" y="48"/>
                    <a:pt x="23" y="44"/>
                  </a:cubicBezTo>
                  <a:cubicBezTo>
                    <a:pt x="23" y="40"/>
                    <a:pt x="23" y="40"/>
                    <a:pt x="25" y="37"/>
                  </a:cubicBezTo>
                  <a:cubicBezTo>
                    <a:pt x="26" y="34"/>
                    <a:pt x="29" y="35"/>
                    <a:pt x="31" y="32"/>
                  </a:cubicBezTo>
                  <a:cubicBezTo>
                    <a:pt x="33" y="29"/>
                    <a:pt x="38" y="23"/>
                    <a:pt x="35" y="20"/>
                  </a:cubicBezTo>
                  <a:cubicBezTo>
                    <a:pt x="33" y="17"/>
                    <a:pt x="32" y="14"/>
                    <a:pt x="32" y="11"/>
                  </a:cubicBezTo>
                  <a:cubicBezTo>
                    <a:pt x="32" y="8"/>
                    <a:pt x="34" y="4"/>
                    <a:pt x="32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0" name="Freeform 967"/>
            <p:cNvSpPr>
              <a:spLocks/>
            </p:cNvSpPr>
            <p:nvPr/>
          </p:nvSpPr>
          <p:spPr bwMode="auto">
            <a:xfrm>
              <a:off x="3867150" y="4385270"/>
              <a:ext cx="30163" cy="36513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5" y="2"/>
                </a:cxn>
                <a:cxn ang="0">
                  <a:pos x="0" y="7"/>
                </a:cxn>
                <a:cxn ang="0">
                  <a:pos x="3" y="9"/>
                </a:cxn>
                <a:cxn ang="0">
                  <a:pos x="4" y="13"/>
                </a:cxn>
                <a:cxn ang="0">
                  <a:pos x="8" y="14"/>
                </a:cxn>
                <a:cxn ang="0">
                  <a:pos x="13" y="18"/>
                </a:cxn>
                <a:cxn ang="0">
                  <a:pos x="15" y="18"/>
                </a:cxn>
                <a:cxn ang="0">
                  <a:pos x="13" y="11"/>
                </a:cxn>
                <a:cxn ang="0">
                  <a:pos x="10" y="9"/>
                </a:cxn>
                <a:cxn ang="0">
                  <a:pos x="9" y="4"/>
                </a:cxn>
                <a:cxn ang="0">
                  <a:pos x="10" y="2"/>
                </a:cxn>
              </a:cxnLst>
              <a:rect l="0" t="0" r="r" b="b"/>
              <a:pathLst>
                <a:path w="15" h="19">
                  <a:moveTo>
                    <a:pt x="10" y="2"/>
                  </a:moveTo>
                  <a:cubicBezTo>
                    <a:pt x="7" y="2"/>
                    <a:pt x="6" y="0"/>
                    <a:pt x="5" y="2"/>
                  </a:cubicBezTo>
                  <a:cubicBezTo>
                    <a:pt x="4" y="4"/>
                    <a:pt x="0" y="7"/>
                    <a:pt x="0" y="7"/>
                  </a:cubicBezTo>
                  <a:cubicBezTo>
                    <a:pt x="0" y="7"/>
                    <a:pt x="3" y="7"/>
                    <a:pt x="3" y="9"/>
                  </a:cubicBezTo>
                  <a:cubicBezTo>
                    <a:pt x="3" y="10"/>
                    <a:pt x="4" y="12"/>
                    <a:pt x="4" y="13"/>
                  </a:cubicBezTo>
                  <a:cubicBezTo>
                    <a:pt x="4" y="14"/>
                    <a:pt x="7" y="14"/>
                    <a:pt x="8" y="14"/>
                  </a:cubicBezTo>
                  <a:cubicBezTo>
                    <a:pt x="9" y="14"/>
                    <a:pt x="11" y="17"/>
                    <a:pt x="13" y="18"/>
                  </a:cubicBezTo>
                  <a:cubicBezTo>
                    <a:pt x="15" y="19"/>
                    <a:pt x="15" y="18"/>
                    <a:pt x="15" y="18"/>
                  </a:cubicBezTo>
                  <a:cubicBezTo>
                    <a:pt x="15" y="18"/>
                    <a:pt x="14" y="12"/>
                    <a:pt x="13" y="11"/>
                  </a:cubicBezTo>
                  <a:cubicBezTo>
                    <a:pt x="13" y="10"/>
                    <a:pt x="12" y="11"/>
                    <a:pt x="10" y="9"/>
                  </a:cubicBezTo>
                  <a:cubicBezTo>
                    <a:pt x="8" y="7"/>
                    <a:pt x="8" y="7"/>
                    <a:pt x="9" y="4"/>
                  </a:cubicBezTo>
                  <a:cubicBezTo>
                    <a:pt x="10" y="2"/>
                    <a:pt x="11" y="1"/>
                    <a:pt x="10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1" name="Freeform 968"/>
            <p:cNvSpPr>
              <a:spLocks/>
            </p:cNvSpPr>
            <p:nvPr/>
          </p:nvSpPr>
          <p:spPr bwMode="auto">
            <a:xfrm>
              <a:off x="3900488" y="4417020"/>
              <a:ext cx="41275" cy="66675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2" y="3"/>
                </a:cxn>
                <a:cxn ang="0">
                  <a:pos x="0" y="6"/>
                </a:cxn>
                <a:cxn ang="0">
                  <a:pos x="4" y="10"/>
                </a:cxn>
                <a:cxn ang="0">
                  <a:pos x="6" y="15"/>
                </a:cxn>
                <a:cxn ang="0">
                  <a:pos x="2" y="17"/>
                </a:cxn>
                <a:cxn ang="0">
                  <a:pos x="1" y="24"/>
                </a:cxn>
                <a:cxn ang="0">
                  <a:pos x="5" y="27"/>
                </a:cxn>
                <a:cxn ang="0">
                  <a:pos x="6" y="34"/>
                </a:cxn>
                <a:cxn ang="0">
                  <a:pos x="11" y="33"/>
                </a:cxn>
                <a:cxn ang="0">
                  <a:pos x="9" y="27"/>
                </a:cxn>
                <a:cxn ang="0">
                  <a:pos x="9" y="21"/>
                </a:cxn>
                <a:cxn ang="0">
                  <a:pos x="15" y="23"/>
                </a:cxn>
                <a:cxn ang="0">
                  <a:pos x="17" y="20"/>
                </a:cxn>
                <a:cxn ang="0">
                  <a:pos x="15" y="16"/>
                </a:cxn>
                <a:cxn ang="0">
                  <a:pos x="18" y="14"/>
                </a:cxn>
                <a:cxn ang="0">
                  <a:pos x="12" y="6"/>
                </a:cxn>
                <a:cxn ang="0">
                  <a:pos x="13" y="2"/>
                </a:cxn>
                <a:cxn ang="0">
                  <a:pos x="6" y="2"/>
                </a:cxn>
              </a:cxnLst>
              <a:rect l="0" t="0" r="r" b="b"/>
              <a:pathLst>
                <a:path w="22" h="35">
                  <a:moveTo>
                    <a:pt x="6" y="2"/>
                  </a:moveTo>
                  <a:cubicBezTo>
                    <a:pt x="4" y="2"/>
                    <a:pt x="3" y="0"/>
                    <a:pt x="2" y="3"/>
                  </a:cubicBezTo>
                  <a:cubicBezTo>
                    <a:pt x="2" y="5"/>
                    <a:pt x="0" y="4"/>
                    <a:pt x="0" y="6"/>
                  </a:cubicBezTo>
                  <a:cubicBezTo>
                    <a:pt x="0" y="8"/>
                    <a:pt x="3" y="10"/>
                    <a:pt x="4" y="10"/>
                  </a:cubicBezTo>
                  <a:cubicBezTo>
                    <a:pt x="4" y="10"/>
                    <a:pt x="7" y="14"/>
                    <a:pt x="6" y="15"/>
                  </a:cubicBezTo>
                  <a:cubicBezTo>
                    <a:pt x="4" y="15"/>
                    <a:pt x="2" y="16"/>
                    <a:pt x="2" y="17"/>
                  </a:cubicBezTo>
                  <a:cubicBezTo>
                    <a:pt x="1" y="18"/>
                    <a:pt x="0" y="22"/>
                    <a:pt x="1" y="24"/>
                  </a:cubicBezTo>
                  <a:cubicBezTo>
                    <a:pt x="3" y="26"/>
                    <a:pt x="5" y="24"/>
                    <a:pt x="5" y="27"/>
                  </a:cubicBezTo>
                  <a:cubicBezTo>
                    <a:pt x="6" y="30"/>
                    <a:pt x="5" y="33"/>
                    <a:pt x="6" y="34"/>
                  </a:cubicBezTo>
                  <a:cubicBezTo>
                    <a:pt x="7" y="35"/>
                    <a:pt x="11" y="35"/>
                    <a:pt x="11" y="33"/>
                  </a:cubicBezTo>
                  <a:cubicBezTo>
                    <a:pt x="11" y="32"/>
                    <a:pt x="9" y="29"/>
                    <a:pt x="9" y="27"/>
                  </a:cubicBezTo>
                  <a:cubicBezTo>
                    <a:pt x="8" y="25"/>
                    <a:pt x="7" y="20"/>
                    <a:pt x="9" y="21"/>
                  </a:cubicBezTo>
                  <a:cubicBezTo>
                    <a:pt x="10" y="21"/>
                    <a:pt x="13" y="23"/>
                    <a:pt x="15" y="23"/>
                  </a:cubicBezTo>
                  <a:cubicBezTo>
                    <a:pt x="17" y="23"/>
                    <a:pt x="19" y="22"/>
                    <a:pt x="17" y="20"/>
                  </a:cubicBezTo>
                  <a:cubicBezTo>
                    <a:pt x="15" y="19"/>
                    <a:pt x="13" y="17"/>
                    <a:pt x="15" y="16"/>
                  </a:cubicBezTo>
                  <a:cubicBezTo>
                    <a:pt x="16" y="15"/>
                    <a:pt x="22" y="17"/>
                    <a:pt x="18" y="14"/>
                  </a:cubicBezTo>
                  <a:cubicBezTo>
                    <a:pt x="15" y="10"/>
                    <a:pt x="12" y="8"/>
                    <a:pt x="12" y="6"/>
                  </a:cubicBezTo>
                  <a:cubicBezTo>
                    <a:pt x="13" y="5"/>
                    <a:pt x="14" y="3"/>
                    <a:pt x="13" y="2"/>
                  </a:cubicBezTo>
                  <a:cubicBezTo>
                    <a:pt x="11" y="2"/>
                    <a:pt x="7" y="2"/>
                    <a:pt x="6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2" name="Freeform 969"/>
            <p:cNvSpPr>
              <a:spLocks/>
            </p:cNvSpPr>
            <p:nvPr/>
          </p:nvSpPr>
          <p:spPr bwMode="auto">
            <a:xfrm>
              <a:off x="3798888" y="4394795"/>
              <a:ext cx="30162" cy="33338"/>
            </a:xfrm>
            <a:custGeom>
              <a:avLst/>
              <a:gdLst/>
              <a:ahLst/>
              <a:cxnLst>
                <a:cxn ang="0">
                  <a:pos x="15" y="11"/>
                </a:cxn>
                <a:cxn ang="0">
                  <a:pos x="13" y="5"/>
                </a:cxn>
                <a:cxn ang="0">
                  <a:pos x="7" y="1"/>
                </a:cxn>
                <a:cxn ang="0">
                  <a:pos x="2" y="2"/>
                </a:cxn>
                <a:cxn ang="0">
                  <a:pos x="8" y="12"/>
                </a:cxn>
                <a:cxn ang="0">
                  <a:pos x="13" y="17"/>
                </a:cxn>
                <a:cxn ang="0">
                  <a:pos x="15" y="11"/>
                </a:cxn>
              </a:cxnLst>
              <a:rect l="0" t="0" r="r" b="b"/>
              <a:pathLst>
                <a:path w="16" h="17">
                  <a:moveTo>
                    <a:pt x="15" y="11"/>
                  </a:moveTo>
                  <a:cubicBezTo>
                    <a:pt x="15" y="9"/>
                    <a:pt x="16" y="7"/>
                    <a:pt x="13" y="5"/>
                  </a:cubicBezTo>
                  <a:cubicBezTo>
                    <a:pt x="11" y="3"/>
                    <a:pt x="10" y="2"/>
                    <a:pt x="7" y="1"/>
                  </a:cubicBezTo>
                  <a:cubicBezTo>
                    <a:pt x="3" y="0"/>
                    <a:pt x="0" y="2"/>
                    <a:pt x="2" y="2"/>
                  </a:cubicBezTo>
                  <a:cubicBezTo>
                    <a:pt x="4" y="3"/>
                    <a:pt x="8" y="10"/>
                    <a:pt x="8" y="12"/>
                  </a:cubicBezTo>
                  <a:cubicBezTo>
                    <a:pt x="8" y="13"/>
                    <a:pt x="11" y="17"/>
                    <a:pt x="13" y="17"/>
                  </a:cubicBezTo>
                  <a:cubicBezTo>
                    <a:pt x="14" y="17"/>
                    <a:pt x="16" y="12"/>
                    <a:pt x="15" y="1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3" name="Freeform 970"/>
            <p:cNvSpPr>
              <a:spLocks/>
            </p:cNvSpPr>
            <p:nvPr/>
          </p:nvSpPr>
          <p:spPr bwMode="auto">
            <a:xfrm>
              <a:off x="3833813" y="4429720"/>
              <a:ext cx="38100" cy="49213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2" y="6"/>
                </a:cxn>
                <a:cxn ang="0">
                  <a:pos x="6" y="12"/>
                </a:cxn>
                <a:cxn ang="0">
                  <a:pos x="3" y="20"/>
                </a:cxn>
                <a:cxn ang="0">
                  <a:pos x="4" y="24"/>
                </a:cxn>
                <a:cxn ang="0">
                  <a:pos x="12" y="19"/>
                </a:cxn>
                <a:cxn ang="0">
                  <a:pos x="16" y="15"/>
                </a:cxn>
                <a:cxn ang="0">
                  <a:pos x="17" y="11"/>
                </a:cxn>
                <a:cxn ang="0">
                  <a:pos x="7" y="4"/>
                </a:cxn>
              </a:cxnLst>
              <a:rect l="0" t="0" r="r" b="b"/>
              <a:pathLst>
                <a:path w="20" h="26">
                  <a:moveTo>
                    <a:pt x="7" y="4"/>
                  </a:moveTo>
                  <a:cubicBezTo>
                    <a:pt x="4" y="0"/>
                    <a:pt x="0" y="4"/>
                    <a:pt x="2" y="6"/>
                  </a:cubicBezTo>
                  <a:cubicBezTo>
                    <a:pt x="3" y="9"/>
                    <a:pt x="7" y="8"/>
                    <a:pt x="6" y="12"/>
                  </a:cubicBezTo>
                  <a:cubicBezTo>
                    <a:pt x="5" y="15"/>
                    <a:pt x="3" y="18"/>
                    <a:pt x="3" y="20"/>
                  </a:cubicBezTo>
                  <a:cubicBezTo>
                    <a:pt x="3" y="21"/>
                    <a:pt x="1" y="26"/>
                    <a:pt x="4" y="24"/>
                  </a:cubicBezTo>
                  <a:cubicBezTo>
                    <a:pt x="6" y="22"/>
                    <a:pt x="10" y="20"/>
                    <a:pt x="12" y="19"/>
                  </a:cubicBezTo>
                  <a:cubicBezTo>
                    <a:pt x="14" y="17"/>
                    <a:pt x="15" y="15"/>
                    <a:pt x="16" y="15"/>
                  </a:cubicBezTo>
                  <a:cubicBezTo>
                    <a:pt x="18" y="15"/>
                    <a:pt x="20" y="13"/>
                    <a:pt x="17" y="11"/>
                  </a:cubicBezTo>
                  <a:cubicBezTo>
                    <a:pt x="14" y="9"/>
                    <a:pt x="10" y="6"/>
                    <a:pt x="7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4" name="Freeform 971"/>
            <p:cNvSpPr>
              <a:spLocks/>
            </p:cNvSpPr>
            <p:nvPr/>
          </p:nvSpPr>
          <p:spPr bwMode="auto">
            <a:xfrm>
              <a:off x="3848100" y="4461470"/>
              <a:ext cx="30163" cy="47625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9" y="3"/>
                </a:cxn>
                <a:cxn ang="0">
                  <a:pos x="6" y="11"/>
                </a:cxn>
                <a:cxn ang="0">
                  <a:pos x="1" y="16"/>
                </a:cxn>
                <a:cxn ang="0">
                  <a:pos x="9" y="24"/>
                </a:cxn>
                <a:cxn ang="0">
                  <a:pos x="12" y="23"/>
                </a:cxn>
                <a:cxn ang="0">
                  <a:pos x="10" y="17"/>
                </a:cxn>
                <a:cxn ang="0">
                  <a:pos x="14" y="8"/>
                </a:cxn>
                <a:cxn ang="0">
                  <a:pos x="13" y="0"/>
                </a:cxn>
              </a:cxnLst>
              <a:rect l="0" t="0" r="r" b="b"/>
              <a:pathLst>
                <a:path w="15" h="25">
                  <a:moveTo>
                    <a:pt x="13" y="0"/>
                  </a:moveTo>
                  <a:cubicBezTo>
                    <a:pt x="10" y="0"/>
                    <a:pt x="10" y="0"/>
                    <a:pt x="9" y="3"/>
                  </a:cubicBezTo>
                  <a:cubicBezTo>
                    <a:pt x="8" y="5"/>
                    <a:pt x="7" y="8"/>
                    <a:pt x="6" y="11"/>
                  </a:cubicBezTo>
                  <a:cubicBezTo>
                    <a:pt x="5" y="13"/>
                    <a:pt x="0" y="13"/>
                    <a:pt x="1" y="16"/>
                  </a:cubicBezTo>
                  <a:cubicBezTo>
                    <a:pt x="2" y="19"/>
                    <a:pt x="9" y="23"/>
                    <a:pt x="9" y="24"/>
                  </a:cubicBezTo>
                  <a:cubicBezTo>
                    <a:pt x="10" y="25"/>
                    <a:pt x="12" y="25"/>
                    <a:pt x="12" y="23"/>
                  </a:cubicBezTo>
                  <a:cubicBezTo>
                    <a:pt x="12" y="21"/>
                    <a:pt x="10" y="19"/>
                    <a:pt x="10" y="17"/>
                  </a:cubicBezTo>
                  <a:cubicBezTo>
                    <a:pt x="11" y="15"/>
                    <a:pt x="13" y="10"/>
                    <a:pt x="14" y="8"/>
                  </a:cubicBezTo>
                  <a:cubicBezTo>
                    <a:pt x="15" y="6"/>
                    <a:pt x="15" y="0"/>
                    <a:pt x="13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5" name="Freeform 972"/>
            <p:cNvSpPr>
              <a:spLocks/>
            </p:cNvSpPr>
            <p:nvPr/>
          </p:nvSpPr>
          <p:spPr bwMode="auto">
            <a:xfrm>
              <a:off x="3871913" y="4456708"/>
              <a:ext cx="22225" cy="41275"/>
            </a:xfrm>
            <a:custGeom>
              <a:avLst/>
              <a:gdLst/>
              <a:ahLst/>
              <a:cxnLst>
                <a:cxn ang="0">
                  <a:pos x="9" y="1"/>
                </a:cxn>
                <a:cxn ang="0">
                  <a:pos x="1" y="21"/>
                </a:cxn>
                <a:cxn ang="0">
                  <a:pos x="11" y="9"/>
                </a:cxn>
                <a:cxn ang="0">
                  <a:pos x="9" y="1"/>
                </a:cxn>
              </a:cxnLst>
              <a:rect l="0" t="0" r="r" b="b"/>
              <a:pathLst>
                <a:path w="12" h="22">
                  <a:moveTo>
                    <a:pt x="9" y="1"/>
                  </a:moveTo>
                  <a:cubicBezTo>
                    <a:pt x="8" y="2"/>
                    <a:pt x="0" y="22"/>
                    <a:pt x="1" y="21"/>
                  </a:cubicBezTo>
                  <a:cubicBezTo>
                    <a:pt x="2" y="19"/>
                    <a:pt x="12" y="12"/>
                    <a:pt x="11" y="9"/>
                  </a:cubicBezTo>
                  <a:cubicBezTo>
                    <a:pt x="11" y="6"/>
                    <a:pt x="11" y="0"/>
                    <a:pt x="9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6" name="Freeform 973"/>
            <p:cNvSpPr>
              <a:spLocks/>
            </p:cNvSpPr>
            <p:nvPr/>
          </p:nvSpPr>
          <p:spPr bwMode="auto">
            <a:xfrm>
              <a:off x="3887788" y="4483695"/>
              <a:ext cx="20637" cy="12700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2" y="7"/>
                </a:cxn>
                <a:cxn ang="0">
                  <a:pos x="10" y="5"/>
                </a:cxn>
                <a:cxn ang="0">
                  <a:pos x="3" y="1"/>
                </a:cxn>
              </a:cxnLst>
              <a:rect l="0" t="0" r="r" b="b"/>
              <a:pathLst>
                <a:path w="11" h="7">
                  <a:moveTo>
                    <a:pt x="3" y="1"/>
                  </a:moveTo>
                  <a:cubicBezTo>
                    <a:pt x="1" y="3"/>
                    <a:pt x="0" y="7"/>
                    <a:pt x="2" y="7"/>
                  </a:cubicBezTo>
                  <a:cubicBezTo>
                    <a:pt x="4" y="7"/>
                    <a:pt x="11" y="7"/>
                    <a:pt x="10" y="5"/>
                  </a:cubicBezTo>
                  <a:cubicBezTo>
                    <a:pt x="9" y="2"/>
                    <a:pt x="5" y="0"/>
                    <a:pt x="3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7" name="Freeform 974"/>
            <p:cNvSpPr>
              <a:spLocks/>
            </p:cNvSpPr>
            <p:nvPr/>
          </p:nvSpPr>
          <p:spPr bwMode="auto">
            <a:xfrm>
              <a:off x="3889375" y="4494808"/>
              <a:ext cx="68263" cy="104775"/>
            </a:xfrm>
            <a:custGeom>
              <a:avLst/>
              <a:gdLst/>
              <a:ahLst/>
              <a:cxnLst>
                <a:cxn ang="0">
                  <a:pos x="23" y="1"/>
                </a:cxn>
                <a:cxn ang="0">
                  <a:pos x="21" y="4"/>
                </a:cxn>
                <a:cxn ang="0">
                  <a:pos x="20" y="9"/>
                </a:cxn>
                <a:cxn ang="0">
                  <a:pos x="12" y="13"/>
                </a:cxn>
                <a:cxn ang="0">
                  <a:pos x="6" y="17"/>
                </a:cxn>
                <a:cxn ang="0">
                  <a:pos x="2" y="21"/>
                </a:cxn>
                <a:cxn ang="0">
                  <a:pos x="0" y="25"/>
                </a:cxn>
                <a:cxn ang="0">
                  <a:pos x="4" y="32"/>
                </a:cxn>
                <a:cxn ang="0">
                  <a:pos x="2" y="43"/>
                </a:cxn>
                <a:cxn ang="0">
                  <a:pos x="12" y="49"/>
                </a:cxn>
                <a:cxn ang="0">
                  <a:pos x="19" y="51"/>
                </a:cxn>
                <a:cxn ang="0">
                  <a:pos x="24" y="50"/>
                </a:cxn>
                <a:cxn ang="0">
                  <a:pos x="20" y="39"/>
                </a:cxn>
                <a:cxn ang="0">
                  <a:pos x="24" y="33"/>
                </a:cxn>
                <a:cxn ang="0">
                  <a:pos x="30" y="43"/>
                </a:cxn>
                <a:cxn ang="0">
                  <a:pos x="32" y="36"/>
                </a:cxn>
                <a:cxn ang="0">
                  <a:pos x="34" y="27"/>
                </a:cxn>
                <a:cxn ang="0">
                  <a:pos x="31" y="13"/>
                </a:cxn>
                <a:cxn ang="0">
                  <a:pos x="27" y="4"/>
                </a:cxn>
                <a:cxn ang="0">
                  <a:pos x="23" y="1"/>
                </a:cxn>
              </a:cxnLst>
              <a:rect l="0" t="0" r="r" b="b"/>
              <a:pathLst>
                <a:path w="36" h="55">
                  <a:moveTo>
                    <a:pt x="23" y="1"/>
                  </a:moveTo>
                  <a:cubicBezTo>
                    <a:pt x="21" y="0"/>
                    <a:pt x="21" y="2"/>
                    <a:pt x="21" y="4"/>
                  </a:cubicBezTo>
                  <a:cubicBezTo>
                    <a:pt x="21" y="7"/>
                    <a:pt x="23" y="8"/>
                    <a:pt x="20" y="9"/>
                  </a:cubicBezTo>
                  <a:cubicBezTo>
                    <a:pt x="17" y="9"/>
                    <a:pt x="13" y="10"/>
                    <a:pt x="12" y="13"/>
                  </a:cubicBezTo>
                  <a:cubicBezTo>
                    <a:pt x="11" y="15"/>
                    <a:pt x="8" y="15"/>
                    <a:pt x="6" y="17"/>
                  </a:cubicBezTo>
                  <a:cubicBezTo>
                    <a:pt x="4" y="19"/>
                    <a:pt x="4" y="20"/>
                    <a:pt x="2" y="21"/>
                  </a:cubicBezTo>
                  <a:cubicBezTo>
                    <a:pt x="0" y="22"/>
                    <a:pt x="0" y="23"/>
                    <a:pt x="0" y="25"/>
                  </a:cubicBezTo>
                  <a:cubicBezTo>
                    <a:pt x="1" y="27"/>
                    <a:pt x="6" y="31"/>
                    <a:pt x="4" y="32"/>
                  </a:cubicBezTo>
                  <a:cubicBezTo>
                    <a:pt x="3" y="34"/>
                    <a:pt x="1" y="39"/>
                    <a:pt x="2" y="43"/>
                  </a:cubicBezTo>
                  <a:cubicBezTo>
                    <a:pt x="4" y="46"/>
                    <a:pt x="9" y="49"/>
                    <a:pt x="12" y="49"/>
                  </a:cubicBezTo>
                  <a:cubicBezTo>
                    <a:pt x="16" y="50"/>
                    <a:pt x="17" y="51"/>
                    <a:pt x="19" y="51"/>
                  </a:cubicBezTo>
                  <a:cubicBezTo>
                    <a:pt x="21" y="51"/>
                    <a:pt x="25" y="55"/>
                    <a:pt x="24" y="50"/>
                  </a:cubicBezTo>
                  <a:cubicBezTo>
                    <a:pt x="22" y="45"/>
                    <a:pt x="19" y="42"/>
                    <a:pt x="20" y="39"/>
                  </a:cubicBezTo>
                  <a:cubicBezTo>
                    <a:pt x="20" y="36"/>
                    <a:pt x="23" y="30"/>
                    <a:pt x="24" y="33"/>
                  </a:cubicBezTo>
                  <a:cubicBezTo>
                    <a:pt x="25" y="36"/>
                    <a:pt x="29" y="47"/>
                    <a:pt x="30" y="43"/>
                  </a:cubicBezTo>
                  <a:cubicBezTo>
                    <a:pt x="30" y="40"/>
                    <a:pt x="30" y="38"/>
                    <a:pt x="32" y="36"/>
                  </a:cubicBezTo>
                  <a:cubicBezTo>
                    <a:pt x="33" y="34"/>
                    <a:pt x="36" y="30"/>
                    <a:pt x="34" y="27"/>
                  </a:cubicBezTo>
                  <a:cubicBezTo>
                    <a:pt x="32" y="24"/>
                    <a:pt x="32" y="16"/>
                    <a:pt x="31" y="13"/>
                  </a:cubicBezTo>
                  <a:cubicBezTo>
                    <a:pt x="30" y="9"/>
                    <a:pt x="28" y="6"/>
                    <a:pt x="27" y="4"/>
                  </a:cubicBezTo>
                  <a:cubicBezTo>
                    <a:pt x="25" y="2"/>
                    <a:pt x="25" y="1"/>
                    <a:pt x="23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8" name="Freeform 975"/>
            <p:cNvSpPr>
              <a:spLocks/>
            </p:cNvSpPr>
            <p:nvPr/>
          </p:nvSpPr>
          <p:spPr bwMode="auto">
            <a:xfrm>
              <a:off x="3836988" y="4517033"/>
              <a:ext cx="61912" cy="47625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5" y="5"/>
                </a:cxn>
                <a:cxn ang="0">
                  <a:pos x="7" y="10"/>
                </a:cxn>
                <a:cxn ang="0">
                  <a:pos x="2" y="18"/>
                </a:cxn>
                <a:cxn ang="0">
                  <a:pos x="1" y="24"/>
                </a:cxn>
                <a:cxn ang="0">
                  <a:pos x="7" y="15"/>
                </a:cxn>
                <a:cxn ang="0">
                  <a:pos x="12" y="15"/>
                </a:cxn>
                <a:cxn ang="0">
                  <a:pos x="16" y="17"/>
                </a:cxn>
                <a:cxn ang="0">
                  <a:pos x="19" y="17"/>
                </a:cxn>
                <a:cxn ang="0">
                  <a:pos x="22" y="16"/>
                </a:cxn>
                <a:cxn ang="0">
                  <a:pos x="23" y="11"/>
                </a:cxn>
                <a:cxn ang="0">
                  <a:pos x="24" y="2"/>
                </a:cxn>
              </a:cxnLst>
              <a:rect l="0" t="0" r="r" b="b"/>
              <a:pathLst>
                <a:path w="32" h="25">
                  <a:moveTo>
                    <a:pt x="24" y="2"/>
                  </a:moveTo>
                  <a:cubicBezTo>
                    <a:pt x="20" y="0"/>
                    <a:pt x="17" y="2"/>
                    <a:pt x="15" y="5"/>
                  </a:cubicBezTo>
                  <a:cubicBezTo>
                    <a:pt x="13" y="7"/>
                    <a:pt x="9" y="9"/>
                    <a:pt x="7" y="10"/>
                  </a:cubicBezTo>
                  <a:cubicBezTo>
                    <a:pt x="5" y="10"/>
                    <a:pt x="4" y="15"/>
                    <a:pt x="2" y="18"/>
                  </a:cubicBezTo>
                  <a:cubicBezTo>
                    <a:pt x="1" y="20"/>
                    <a:pt x="0" y="25"/>
                    <a:pt x="1" y="24"/>
                  </a:cubicBezTo>
                  <a:cubicBezTo>
                    <a:pt x="2" y="23"/>
                    <a:pt x="6" y="17"/>
                    <a:pt x="7" y="15"/>
                  </a:cubicBezTo>
                  <a:cubicBezTo>
                    <a:pt x="8" y="14"/>
                    <a:pt x="12" y="13"/>
                    <a:pt x="12" y="15"/>
                  </a:cubicBezTo>
                  <a:cubicBezTo>
                    <a:pt x="12" y="16"/>
                    <a:pt x="14" y="17"/>
                    <a:pt x="16" y="17"/>
                  </a:cubicBezTo>
                  <a:cubicBezTo>
                    <a:pt x="17" y="16"/>
                    <a:pt x="18" y="16"/>
                    <a:pt x="19" y="17"/>
                  </a:cubicBezTo>
                  <a:cubicBezTo>
                    <a:pt x="20" y="18"/>
                    <a:pt x="22" y="19"/>
                    <a:pt x="22" y="16"/>
                  </a:cubicBezTo>
                  <a:cubicBezTo>
                    <a:pt x="22" y="14"/>
                    <a:pt x="21" y="13"/>
                    <a:pt x="23" y="11"/>
                  </a:cubicBezTo>
                  <a:cubicBezTo>
                    <a:pt x="25" y="9"/>
                    <a:pt x="32" y="5"/>
                    <a:pt x="24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9" name="Freeform 976"/>
            <p:cNvSpPr>
              <a:spLocks/>
            </p:cNvSpPr>
            <p:nvPr/>
          </p:nvSpPr>
          <p:spPr bwMode="auto">
            <a:xfrm>
              <a:off x="3719513" y="4461470"/>
              <a:ext cx="58737" cy="65088"/>
            </a:xfrm>
            <a:custGeom>
              <a:avLst/>
              <a:gdLst/>
              <a:ahLst/>
              <a:cxnLst>
                <a:cxn ang="0">
                  <a:pos x="30" y="1"/>
                </a:cxn>
                <a:cxn ang="0">
                  <a:pos x="17" y="14"/>
                </a:cxn>
                <a:cxn ang="0">
                  <a:pos x="9" y="23"/>
                </a:cxn>
                <a:cxn ang="0">
                  <a:pos x="1" y="33"/>
                </a:cxn>
                <a:cxn ang="0">
                  <a:pos x="10" y="29"/>
                </a:cxn>
                <a:cxn ang="0">
                  <a:pos x="20" y="18"/>
                </a:cxn>
                <a:cxn ang="0">
                  <a:pos x="26" y="10"/>
                </a:cxn>
                <a:cxn ang="0">
                  <a:pos x="30" y="1"/>
                </a:cxn>
              </a:cxnLst>
              <a:rect l="0" t="0" r="r" b="b"/>
              <a:pathLst>
                <a:path w="31" h="34">
                  <a:moveTo>
                    <a:pt x="30" y="1"/>
                  </a:moveTo>
                  <a:cubicBezTo>
                    <a:pt x="28" y="2"/>
                    <a:pt x="19" y="12"/>
                    <a:pt x="17" y="14"/>
                  </a:cubicBezTo>
                  <a:cubicBezTo>
                    <a:pt x="15" y="16"/>
                    <a:pt x="12" y="22"/>
                    <a:pt x="9" y="23"/>
                  </a:cubicBezTo>
                  <a:cubicBezTo>
                    <a:pt x="6" y="24"/>
                    <a:pt x="0" y="34"/>
                    <a:pt x="1" y="33"/>
                  </a:cubicBezTo>
                  <a:cubicBezTo>
                    <a:pt x="3" y="32"/>
                    <a:pt x="7" y="30"/>
                    <a:pt x="10" y="29"/>
                  </a:cubicBezTo>
                  <a:cubicBezTo>
                    <a:pt x="13" y="27"/>
                    <a:pt x="18" y="22"/>
                    <a:pt x="20" y="18"/>
                  </a:cubicBezTo>
                  <a:cubicBezTo>
                    <a:pt x="23" y="14"/>
                    <a:pt x="23" y="12"/>
                    <a:pt x="26" y="10"/>
                  </a:cubicBezTo>
                  <a:cubicBezTo>
                    <a:pt x="29" y="8"/>
                    <a:pt x="31" y="0"/>
                    <a:pt x="30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10" name="Freeform 977"/>
            <p:cNvSpPr>
              <a:spLocks/>
            </p:cNvSpPr>
            <p:nvPr/>
          </p:nvSpPr>
          <p:spPr bwMode="auto">
            <a:xfrm>
              <a:off x="3892550" y="4385270"/>
              <a:ext cx="14288" cy="9525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4" y="1"/>
                </a:cxn>
                <a:cxn ang="0">
                  <a:pos x="2" y="5"/>
                </a:cxn>
              </a:cxnLst>
              <a:rect l="0" t="0" r="r" b="b"/>
              <a:pathLst>
                <a:path w="7" h="5">
                  <a:moveTo>
                    <a:pt x="2" y="5"/>
                  </a:moveTo>
                  <a:cubicBezTo>
                    <a:pt x="4" y="5"/>
                    <a:pt x="7" y="1"/>
                    <a:pt x="4" y="1"/>
                  </a:cubicBezTo>
                  <a:cubicBezTo>
                    <a:pt x="1" y="0"/>
                    <a:pt x="0" y="5"/>
                    <a:pt x="2" y="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11" name="Freeform 978"/>
            <p:cNvSpPr>
              <a:spLocks/>
            </p:cNvSpPr>
            <p:nvPr/>
          </p:nvSpPr>
          <p:spPr bwMode="auto">
            <a:xfrm>
              <a:off x="3513138" y="4561483"/>
              <a:ext cx="261937" cy="282575"/>
            </a:xfrm>
            <a:custGeom>
              <a:avLst/>
              <a:gdLst/>
              <a:ahLst/>
              <a:cxnLst>
                <a:cxn ang="0">
                  <a:pos x="135" y="22"/>
                </a:cxn>
                <a:cxn ang="0">
                  <a:pos x="125" y="17"/>
                </a:cxn>
                <a:cxn ang="0">
                  <a:pos x="120" y="18"/>
                </a:cxn>
                <a:cxn ang="0">
                  <a:pos x="119" y="15"/>
                </a:cxn>
                <a:cxn ang="0">
                  <a:pos x="116" y="15"/>
                </a:cxn>
                <a:cxn ang="0">
                  <a:pos x="113" y="6"/>
                </a:cxn>
                <a:cxn ang="0">
                  <a:pos x="106" y="2"/>
                </a:cxn>
                <a:cxn ang="0">
                  <a:pos x="103" y="4"/>
                </a:cxn>
                <a:cxn ang="0">
                  <a:pos x="101" y="3"/>
                </a:cxn>
                <a:cxn ang="0">
                  <a:pos x="90" y="16"/>
                </a:cxn>
                <a:cxn ang="0">
                  <a:pos x="84" y="25"/>
                </a:cxn>
                <a:cxn ang="0">
                  <a:pos x="84" y="27"/>
                </a:cxn>
                <a:cxn ang="0">
                  <a:pos x="72" y="30"/>
                </a:cxn>
                <a:cxn ang="0">
                  <a:pos x="64" y="37"/>
                </a:cxn>
                <a:cxn ang="0">
                  <a:pos x="51" y="51"/>
                </a:cxn>
                <a:cxn ang="0">
                  <a:pos x="33" y="57"/>
                </a:cxn>
                <a:cxn ang="0">
                  <a:pos x="28" y="71"/>
                </a:cxn>
                <a:cxn ang="0">
                  <a:pos x="31" y="74"/>
                </a:cxn>
                <a:cxn ang="0">
                  <a:pos x="20" y="71"/>
                </a:cxn>
                <a:cxn ang="0">
                  <a:pos x="12" y="67"/>
                </a:cxn>
                <a:cxn ang="0">
                  <a:pos x="7" y="67"/>
                </a:cxn>
                <a:cxn ang="0">
                  <a:pos x="1" y="84"/>
                </a:cxn>
                <a:cxn ang="0">
                  <a:pos x="5" y="95"/>
                </a:cxn>
                <a:cxn ang="0">
                  <a:pos x="9" y="103"/>
                </a:cxn>
                <a:cxn ang="0">
                  <a:pos x="15" y="118"/>
                </a:cxn>
                <a:cxn ang="0">
                  <a:pos x="20" y="128"/>
                </a:cxn>
                <a:cxn ang="0">
                  <a:pos x="33" y="132"/>
                </a:cxn>
                <a:cxn ang="0">
                  <a:pos x="39" y="133"/>
                </a:cxn>
                <a:cxn ang="0">
                  <a:pos x="40" y="138"/>
                </a:cxn>
                <a:cxn ang="0">
                  <a:pos x="52" y="136"/>
                </a:cxn>
                <a:cxn ang="0">
                  <a:pos x="55" y="133"/>
                </a:cxn>
                <a:cxn ang="0">
                  <a:pos x="65" y="137"/>
                </a:cxn>
                <a:cxn ang="0">
                  <a:pos x="74" y="135"/>
                </a:cxn>
                <a:cxn ang="0">
                  <a:pos x="76" y="147"/>
                </a:cxn>
                <a:cxn ang="0">
                  <a:pos x="93" y="140"/>
                </a:cxn>
                <a:cxn ang="0">
                  <a:pos x="95" y="145"/>
                </a:cxn>
                <a:cxn ang="0">
                  <a:pos x="97" y="138"/>
                </a:cxn>
                <a:cxn ang="0">
                  <a:pos x="96" y="131"/>
                </a:cxn>
                <a:cxn ang="0">
                  <a:pos x="99" y="124"/>
                </a:cxn>
                <a:cxn ang="0">
                  <a:pos x="98" y="116"/>
                </a:cxn>
                <a:cxn ang="0">
                  <a:pos x="106" y="108"/>
                </a:cxn>
                <a:cxn ang="0">
                  <a:pos x="113" y="97"/>
                </a:cxn>
                <a:cxn ang="0">
                  <a:pos x="113" y="85"/>
                </a:cxn>
                <a:cxn ang="0">
                  <a:pos x="123" y="80"/>
                </a:cxn>
                <a:cxn ang="0">
                  <a:pos x="132" y="79"/>
                </a:cxn>
                <a:cxn ang="0">
                  <a:pos x="119" y="67"/>
                </a:cxn>
                <a:cxn ang="0">
                  <a:pos x="118" y="60"/>
                </a:cxn>
                <a:cxn ang="0">
                  <a:pos x="111" y="46"/>
                </a:cxn>
                <a:cxn ang="0">
                  <a:pos x="117" y="47"/>
                </a:cxn>
                <a:cxn ang="0">
                  <a:pos x="114" y="40"/>
                </a:cxn>
                <a:cxn ang="0">
                  <a:pos x="125" y="33"/>
                </a:cxn>
                <a:cxn ang="0">
                  <a:pos x="122" y="28"/>
                </a:cxn>
                <a:cxn ang="0">
                  <a:pos x="128" y="26"/>
                </a:cxn>
                <a:cxn ang="0">
                  <a:pos x="135" y="22"/>
                </a:cxn>
              </a:cxnLst>
              <a:rect l="0" t="0" r="r" b="b"/>
              <a:pathLst>
                <a:path w="137" h="148">
                  <a:moveTo>
                    <a:pt x="135" y="22"/>
                  </a:moveTo>
                  <a:cubicBezTo>
                    <a:pt x="132" y="21"/>
                    <a:pt x="127" y="16"/>
                    <a:pt x="125" y="17"/>
                  </a:cubicBezTo>
                  <a:cubicBezTo>
                    <a:pt x="122" y="18"/>
                    <a:pt x="120" y="20"/>
                    <a:pt x="120" y="18"/>
                  </a:cubicBezTo>
                  <a:cubicBezTo>
                    <a:pt x="119" y="16"/>
                    <a:pt x="121" y="14"/>
                    <a:pt x="119" y="15"/>
                  </a:cubicBezTo>
                  <a:cubicBezTo>
                    <a:pt x="117" y="15"/>
                    <a:pt x="116" y="17"/>
                    <a:pt x="116" y="15"/>
                  </a:cubicBezTo>
                  <a:cubicBezTo>
                    <a:pt x="116" y="13"/>
                    <a:pt x="116" y="7"/>
                    <a:pt x="113" y="6"/>
                  </a:cubicBezTo>
                  <a:cubicBezTo>
                    <a:pt x="111" y="4"/>
                    <a:pt x="107" y="0"/>
                    <a:pt x="106" y="2"/>
                  </a:cubicBezTo>
                  <a:cubicBezTo>
                    <a:pt x="105" y="5"/>
                    <a:pt x="103" y="5"/>
                    <a:pt x="103" y="4"/>
                  </a:cubicBezTo>
                  <a:cubicBezTo>
                    <a:pt x="103" y="2"/>
                    <a:pt x="104" y="0"/>
                    <a:pt x="101" y="3"/>
                  </a:cubicBezTo>
                  <a:cubicBezTo>
                    <a:pt x="99" y="5"/>
                    <a:pt x="92" y="14"/>
                    <a:pt x="90" y="16"/>
                  </a:cubicBezTo>
                  <a:cubicBezTo>
                    <a:pt x="88" y="18"/>
                    <a:pt x="83" y="23"/>
                    <a:pt x="84" y="25"/>
                  </a:cubicBezTo>
                  <a:cubicBezTo>
                    <a:pt x="85" y="26"/>
                    <a:pt x="87" y="26"/>
                    <a:pt x="84" y="27"/>
                  </a:cubicBezTo>
                  <a:cubicBezTo>
                    <a:pt x="81" y="28"/>
                    <a:pt x="75" y="29"/>
                    <a:pt x="72" y="30"/>
                  </a:cubicBezTo>
                  <a:cubicBezTo>
                    <a:pt x="70" y="32"/>
                    <a:pt x="66" y="35"/>
                    <a:pt x="64" y="37"/>
                  </a:cubicBezTo>
                  <a:cubicBezTo>
                    <a:pt x="62" y="39"/>
                    <a:pt x="54" y="51"/>
                    <a:pt x="51" y="51"/>
                  </a:cubicBezTo>
                  <a:cubicBezTo>
                    <a:pt x="48" y="52"/>
                    <a:pt x="35" y="55"/>
                    <a:pt x="33" y="57"/>
                  </a:cubicBezTo>
                  <a:cubicBezTo>
                    <a:pt x="31" y="60"/>
                    <a:pt x="26" y="70"/>
                    <a:pt x="28" y="71"/>
                  </a:cubicBezTo>
                  <a:cubicBezTo>
                    <a:pt x="30" y="72"/>
                    <a:pt x="33" y="74"/>
                    <a:pt x="31" y="74"/>
                  </a:cubicBezTo>
                  <a:cubicBezTo>
                    <a:pt x="28" y="73"/>
                    <a:pt x="22" y="73"/>
                    <a:pt x="20" y="71"/>
                  </a:cubicBezTo>
                  <a:cubicBezTo>
                    <a:pt x="17" y="70"/>
                    <a:pt x="14" y="69"/>
                    <a:pt x="12" y="67"/>
                  </a:cubicBezTo>
                  <a:cubicBezTo>
                    <a:pt x="10" y="66"/>
                    <a:pt x="8" y="66"/>
                    <a:pt x="7" y="67"/>
                  </a:cubicBezTo>
                  <a:cubicBezTo>
                    <a:pt x="6" y="69"/>
                    <a:pt x="2" y="79"/>
                    <a:pt x="1" y="84"/>
                  </a:cubicBezTo>
                  <a:cubicBezTo>
                    <a:pt x="0" y="88"/>
                    <a:pt x="5" y="91"/>
                    <a:pt x="5" y="95"/>
                  </a:cubicBezTo>
                  <a:cubicBezTo>
                    <a:pt x="5" y="100"/>
                    <a:pt x="6" y="99"/>
                    <a:pt x="9" y="103"/>
                  </a:cubicBezTo>
                  <a:cubicBezTo>
                    <a:pt x="12" y="107"/>
                    <a:pt x="14" y="113"/>
                    <a:pt x="15" y="118"/>
                  </a:cubicBezTo>
                  <a:cubicBezTo>
                    <a:pt x="15" y="124"/>
                    <a:pt x="17" y="125"/>
                    <a:pt x="20" y="128"/>
                  </a:cubicBezTo>
                  <a:cubicBezTo>
                    <a:pt x="23" y="130"/>
                    <a:pt x="30" y="133"/>
                    <a:pt x="33" y="132"/>
                  </a:cubicBezTo>
                  <a:cubicBezTo>
                    <a:pt x="37" y="132"/>
                    <a:pt x="39" y="131"/>
                    <a:pt x="39" y="133"/>
                  </a:cubicBezTo>
                  <a:cubicBezTo>
                    <a:pt x="39" y="135"/>
                    <a:pt x="36" y="138"/>
                    <a:pt x="40" y="138"/>
                  </a:cubicBezTo>
                  <a:cubicBezTo>
                    <a:pt x="45" y="138"/>
                    <a:pt x="50" y="139"/>
                    <a:pt x="52" y="136"/>
                  </a:cubicBezTo>
                  <a:cubicBezTo>
                    <a:pt x="54" y="133"/>
                    <a:pt x="52" y="131"/>
                    <a:pt x="55" y="133"/>
                  </a:cubicBezTo>
                  <a:cubicBezTo>
                    <a:pt x="58" y="135"/>
                    <a:pt x="60" y="137"/>
                    <a:pt x="65" y="137"/>
                  </a:cubicBezTo>
                  <a:cubicBezTo>
                    <a:pt x="69" y="137"/>
                    <a:pt x="72" y="133"/>
                    <a:pt x="74" y="135"/>
                  </a:cubicBezTo>
                  <a:cubicBezTo>
                    <a:pt x="75" y="138"/>
                    <a:pt x="74" y="148"/>
                    <a:pt x="76" y="147"/>
                  </a:cubicBezTo>
                  <a:cubicBezTo>
                    <a:pt x="79" y="145"/>
                    <a:pt x="92" y="140"/>
                    <a:pt x="93" y="140"/>
                  </a:cubicBezTo>
                  <a:cubicBezTo>
                    <a:pt x="93" y="141"/>
                    <a:pt x="95" y="146"/>
                    <a:pt x="95" y="145"/>
                  </a:cubicBezTo>
                  <a:cubicBezTo>
                    <a:pt x="96" y="144"/>
                    <a:pt x="98" y="140"/>
                    <a:pt x="97" y="138"/>
                  </a:cubicBezTo>
                  <a:cubicBezTo>
                    <a:pt x="95" y="136"/>
                    <a:pt x="94" y="135"/>
                    <a:pt x="96" y="131"/>
                  </a:cubicBezTo>
                  <a:cubicBezTo>
                    <a:pt x="97" y="128"/>
                    <a:pt x="99" y="127"/>
                    <a:pt x="99" y="124"/>
                  </a:cubicBezTo>
                  <a:cubicBezTo>
                    <a:pt x="98" y="121"/>
                    <a:pt x="96" y="119"/>
                    <a:pt x="98" y="116"/>
                  </a:cubicBezTo>
                  <a:cubicBezTo>
                    <a:pt x="99" y="114"/>
                    <a:pt x="103" y="111"/>
                    <a:pt x="106" y="108"/>
                  </a:cubicBezTo>
                  <a:cubicBezTo>
                    <a:pt x="109" y="104"/>
                    <a:pt x="113" y="100"/>
                    <a:pt x="113" y="97"/>
                  </a:cubicBezTo>
                  <a:cubicBezTo>
                    <a:pt x="112" y="94"/>
                    <a:pt x="108" y="89"/>
                    <a:pt x="113" y="85"/>
                  </a:cubicBezTo>
                  <a:cubicBezTo>
                    <a:pt x="119" y="82"/>
                    <a:pt x="121" y="79"/>
                    <a:pt x="123" y="80"/>
                  </a:cubicBezTo>
                  <a:cubicBezTo>
                    <a:pt x="125" y="82"/>
                    <a:pt x="133" y="81"/>
                    <a:pt x="132" y="79"/>
                  </a:cubicBezTo>
                  <a:cubicBezTo>
                    <a:pt x="130" y="77"/>
                    <a:pt x="121" y="70"/>
                    <a:pt x="119" y="67"/>
                  </a:cubicBezTo>
                  <a:cubicBezTo>
                    <a:pt x="118" y="64"/>
                    <a:pt x="119" y="62"/>
                    <a:pt x="118" y="60"/>
                  </a:cubicBezTo>
                  <a:cubicBezTo>
                    <a:pt x="116" y="57"/>
                    <a:pt x="109" y="48"/>
                    <a:pt x="111" y="46"/>
                  </a:cubicBezTo>
                  <a:cubicBezTo>
                    <a:pt x="112" y="44"/>
                    <a:pt x="118" y="50"/>
                    <a:pt x="117" y="47"/>
                  </a:cubicBezTo>
                  <a:cubicBezTo>
                    <a:pt x="116" y="43"/>
                    <a:pt x="112" y="44"/>
                    <a:pt x="114" y="40"/>
                  </a:cubicBezTo>
                  <a:cubicBezTo>
                    <a:pt x="117" y="36"/>
                    <a:pt x="127" y="36"/>
                    <a:pt x="125" y="33"/>
                  </a:cubicBezTo>
                  <a:cubicBezTo>
                    <a:pt x="123" y="31"/>
                    <a:pt x="121" y="29"/>
                    <a:pt x="122" y="28"/>
                  </a:cubicBezTo>
                  <a:cubicBezTo>
                    <a:pt x="122" y="26"/>
                    <a:pt x="123" y="26"/>
                    <a:pt x="128" y="26"/>
                  </a:cubicBezTo>
                  <a:cubicBezTo>
                    <a:pt x="132" y="26"/>
                    <a:pt x="137" y="24"/>
                    <a:pt x="135" y="2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12" name="Freeform 979"/>
            <p:cNvSpPr>
              <a:spLocks/>
            </p:cNvSpPr>
            <p:nvPr/>
          </p:nvSpPr>
          <p:spPr bwMode="auto">
            <a:xfrm>
              <a:off x="3165475" y="4585295"/>
              <a:ext cx="282575" cy="298450"/>
            </a:xfrm>
            <a:custGeom>
              <a:avLst/>
              <a:gdLst/>
              <a:ahLst/>
              <a:cxnLst>
                <a:cxn ang="0">
                  <a:pos x="33" y="13"/>
                </a:cxn>
                <a:cxn ang="0">
                  <a:pos x="18" y="11"/>
                </a:cxn>
                <a:cxn ang="0">
                  <a:pos x="6" y="12"/>
                </a:cxn>
                <a:cxn ang="0">
                  <a:pos x="19" y="29"/>
                </a:cxn>
                <a:cxn ang="0">
                  <a:pos x="28" y="37"/>
                </a:cxn>
                <a:cxn ang="0">
                  <a:pos x="38" y="50"/>
                </a:cxn>
                <a:cxn ang="0">
                  <a:pos x="48" y="57"/>
                </a:cxn>
                <a:cxn ang="0">
                  <a:pos x="54" y="75"/>
                </a:cxn>
                <a:cxn ang="0">
                  <a:pos x="62" y="82"/>
                </a:cxn>
                <a:cxn ang="0">
                  <a:pos x="72" y="97"/>
                </a:cxn>
                <a:cxn ang="0">
                  <a:pos x="77" y="111"/>
                </a:cxn>
                <a:cxn ang="0">
                  <a:pos x="94" y="127"/>
                </a:cxn>
                <a:cxn ang="0">
                  <a:pos x="102" y="137"/>
                </a:cxn>
                <a:cxn ang="0">
                  <a:pos x="120" y="152"/>
                </a:cxn>
                <a:cxn ang="0">
                  <a:pos x="127" y="155"/>
                </a:cxn>
                <a:cxn ang="0">
                  <a:pos x="133" y="155"/>
                </a:cxn>
                <a:cxn ang="0">
                  <a:pos x="139" y="155"/>
                </a:cxn>
                <a:cxn ang="0">
                  <a:pos x="143" y="154"/>
                </a:cxn>
                <a:cxn ang="0">
                  <a:pos x="143" y="125"/>
                </a:cxn>
                <a:cxn ang="0">
                  <a:pos x="146" y="119"/>
                </a:cxn>
                <a:cxn ang="0">
                  <a:pos x="131" y="111"/>
                </a:cxn>
                <a:cxn ang="0">
                  <a:pos x="128" y="115"/>
                </a:cxn>
                <a:cxn ang="0">
                  <a:pos x="128" y="109"/>
                </a:cxn>
                <a:cxn ang="0">
                  <a:pos x="124" y="102"/>
                </a:cxn>
                <a:cxn ang="0">
                  <a:pos x="122" y="96"/>
                </a:cxn>
                <a:cxn ang="0">
                  <a:pos x="110" y="87"/>
                </a:cxn>
                <a:cxn ang="0">
                  <a:pos x="111" y="82"/>
                </a:cxn>
                <a:cxn ang="0">
                  <a:pos x="113" y="79"/>
                </a:cxn>
                <a:cxn ang="0">
                  <a:pos x="114" y="77"/>
                </a:cxn>
                <a:cxn ang="0">
                  <a:pos x="104" y="75"/>
                </a:cxn>
                <a:cxn ang="0">
                  <a:pos x="101" y="76"/>
                </a:cxn>
                <a:cxn ang="0">
                  <a:pos x="104" y="70"/>
                </a:cxn>
                <a:cxn ang="0">
                  <a:pos x="95" y="67"/>
                </a:cxn>
                <a:cxn ang="0">
                  <a:pos x="97" y="63"/>
                </a:cxn>
                <a:cxn ang="0">
                  <a:pos x="93" y="62"/>
                </a:cxn>
                <a:cxn ang="0">
                  <a:pos x="91" y="59"/>
                </a:cxn>
                <a:cxn ang="0">
                  <a:pos x="85" y="57"/>
                </a:cxn>
                <a:cxn ang="0">
                  <a:pos x="77" y="50"/>
                </a:cxn>
                <a:cxn ang="0">
                  <a:pos x="78" y="55"/>
                </a:cxn>
                <a:cxn ang="0">
                  <a:pos x="66" y="44"/>
                </a:cxn>
                <a:cxn ang="0">
                  <a:pos x="59" y="35"/>
                </a:cxn>
                <a:cxn ang="0">
                  <a:pos x="48" y="29"/>
                </a:cxn>
                <a:cxn ang="0">
                  <a:pos x="33" y="13"/>
                </a:cxn>
              </a:cxnLst>
              <a:rect l="0" t="0" r="r" b="b"/>
              <a:pathLst>
                <a:path w="148" h="156">
                  <a:moveTo>
                    <a:pt x="33" y="13"/>
                  </a:moveTo>
                  <a:cubicBezTo>
                    <a:pt x="30" y="12"/>
                    <a:pt x="24" y="14"/>
                    <a:pt x="18" y="11"/>
                  </a:cubicBezTo>
                  <a:cubicBezTo>
                    <a:pt x="11" y="9"/>
                    <a:pt x="0" y="0"/>
                    <a:pt x="6" y="12"/>
                  </a:cubicBezTo>
                  <a:cubicBezTo>
                    <a:pt x="11" y="23"/>
                    <a:pt x="15" y="28"/>
                    <a:pt x="19" y="29"/>
                  </a:cubicBezTo>
                  <a:cubicBezTo>
                    <a:pt x="23" y="31"/>
                    <a:pt x="24" y="31"/>
                    <a:pt x="28" y="37"/>
                  </a:cubicBezTo>
                  <a:cubicBezTo>
                    <a:pt x="33" y="42"/>
                    <a:pt x="34" y="48"/>
                    <a:pt x="38" y="50"/>
                  </a:cubicBezTo>
                  <a:cubicBezTo>
                    <a:pt x="43" y="52"/>
                    <a:pt x="47" y="54"/>
                    <a:pt x="48" y="57"/>
                  </a:cubicBezTo>
                  <a:cubicBezTo>
                    <a:pt x="49" y="61"/>
                    <a:pt x="52" y="72"/>
                    <a:pt x="54" y="75"/>
                  </a:cubicBezTo>
                  <a:cubicBezTo>
                    <a:pt x="57" y="78"/>
                    <a:pt x="59" y="78"/>
                    <a:pt x="62" y="82"/>
                  </a:cubicBezTo>
                  <a:cubicBezTo>
                    <a:pt x="65" y="85"/>
                    <a:pt x="70" y="91"/>
                    <a:pt x="72" y="97"/>
                  </a:cubicBezTo>
                  <a:cubicBezTo>
                    <a:pt x="74" y="102"/>
                    <a:pt x="73" y="106"/>
                    <a:pt x="77" y="111"/>
                  </a:cubicBezTo>
                  <a:cubicBezTo>
                    <a:pt x="81" y="117"/>
                    <a:pt x="92" y="125"/>
                    <a:pt x="94" y="127"/>
                  </a:cubicBezTo>
                  <a:cubicBezTo>
                    <a:pt x="96" y="130"/>
                    <a:pt x="98" y="134"/>
                    <a:pt x="102" y="137"/>
                  </a:cubicBezTo>
                  <a:cubicBezTo>
                    <a:pt x="106" y="140"/>
                    <a:pt x="118" y="148"/>
                    <a:pt x="120" y="152"/>
                  </a:cubicBezTo>
                  <a:cubicBezTo>
                    <a:pt x="123" y="155"/>
                    <a:pt x="125" y="155"/>
                    <a:pt x="127" y="155"/>
                  </a:cubicBezTo>
                  <a:cubicBezTo>
                    <a:pt x="129" y="154"/>
                    <a:pt x="132" y="154"/>
                    <a:pt x="133" y="155"/>
                  </a:cubicBezTo>
                  <a:cubicBezTo>
                    <a:pt x="134" y="155"/>
                    <a:pt x="137" y="154"/>
                    <a:pt x="139" y="155"/>
                  </a:cubicBezTo>
                  <a:cubicBezTo>
                    <a:pt x="141" y="155"/>
                    <a:pt x="142" y="156"/>
                    <a:pt x="143" y="154"/>
                  </a:cubicBezTo>
                  <a:cubicBezTo>
                    <a:pt x="143" y="151"/>
                    <a:pt x="141" y="127"/>
                    <a:pt x="143" y="125"/>
                  </a:cubicBezTo>
                  <a:cubicBezTo>
                    <a:pt x="145" y="123"/>
                    <a:pt x="148" y="122"/>
                    <a:pt x="146" y="119"/>
                  </a:cubicBezTo>
                  <a:cubicBezTo>
                    <a:pt x="144" y="116"/>
                    <a:pt x="132" y="110"/>
                    <a:pt x="131" y="111"/>
                  </a:cubicBezTo>
                  <a:cubicBezTo>
                    <a:pt x="130" y="112"/>
                    <a:pt x="129" y="118"/>
                    <a:pt x="128" y="115"/>
                  </a:cubicBezTo>
                  <a:cubicBezTo>
                    <a:pt x="127" y="111"/>
                    <a:pt x="128" y="110"/>
                    <a:pt x="128" y="109"/>
                  </a:cubicBezTo>
                  <a:cubicBezTo>
                    <a:pt x="128" y="107"/>
                    <a:pt x="125" y="104"/>
                    <a:pt x="124" y="102"/>
                  </a:cubicBezTo>
                  <a:cubicBezTo>
                    <a:pt x="123" y="100"/>
                    <a:pt x="125" y="98"/>
                    <a:pt x="122" y="96"/>
                  </a:cubicBezTo>
                  <a:cubicBezTo>
                    <a:pt x="118" y="93"/>
                    <a:pt x="111" y="90"/>
                    <a:pt x="110" y="87"/>
                  </a:cubicBezTo>
                  <a:cubicBezTo>
                    <a:pt x="109" y="84"/>
                    <a:pt x="113" y="85"/>
                    <a:pt x="111" y="82"/>
                  </a:cubicBezTo>
                  <a:cubicBezTo>
                    <a:pt x="109" y="80"/>
                    <a:pt x="111" y="79"/>
                    <a:pt x="113" y="79"/>
                  </a:cubicBezTo>
                  <a:cubicBezTo>
                    <a:pt x="114" y="79"/>
                    <a:pt x="117" y="79"/>
                    <a:pt x="114" y="77"/>
                  </a:cubicBezTo>
                  <a:cubicBezTo>
                    <a:pt x="112" y="75"/>
                    <a:pt x="108" y="72"/>
                    <a:pt x="104" y="75"/>
                  </a:cubicBezTo>
                  <a:cubicBezTo>
                    <a:pt x="101" y="77"/>
                    <a:pt x="98" y="78"/>
                    <a:pt x="101" y="76"/>
                  </a:cubicBezTo>
                  <a:cubicBezTo>
                    <a:pt x="104" y="74"/>
                    <a:pt x="108" y="71"/>
                    <a:pt x="104" y="70"/>
                  </a:cubicBezTo>
                  <a:cubicBezTo>
                    <a:pt x="100" y="69"/>
                    <a:pt x="96" y="69"/>
                    <a:pt x="95" y="67"/>
                  </a:cubicBezTo>
                  <a:cubicBezTo>
                    <a:pt x="94" y="64"/>
                    <a:pt x="100" y="64"/>
                    <a:pt x="97" y="63"/>
                  </a:cubicBezTo>
                  <a:cubicBezTo>
                    <a:pt x="94" y="62"/>
                    <a:pt x="92" y="62"/>
                    <a:pt x="93" y="62"/>
                  </a:cubicBezTo>
                  <a:cubicBezTo>
                    <a:pt x="94" y="61"/>
                    <a:pt x="93" y="59"/>
                    <a:pt x="91" y="59"/>
                  </a:cubicBezTo>
                  <a:cubicBezTo>
                    <a:pt x="88" y="58"/>
                    <a:pt x="88" y="60"/>
                    <a:pt x="85" y="57"/>
                  </a:cubicBezTo>
                  <a:cubicBezTo>
                    <a:pt x="82" y="53"/>
                    <a:pt x="77" y="48"/>
                    <a:pt x="77" y="50"/>
                  </a:cubicBezTo>
                  <a:cubicBezTo>
                    <a:pt x="77" y="52"/>
                    <a:pt x="81" y="57"/>
                    <a:pt x="78" y="55"/>
                  </a:cubicBezTo>
                  <a:cubicBezTo>
                    <a:pt x="76" y="53"/>
                    <a:pt x="68" y="48"/>
                    <a:pt x="66" y="44"/>
                  </a:cubicBezTo>
                  <a:cubicBezTo>
                    <a:pt x="64" y="39"/>
                    <a:pt x="63" y="38"/>
                    <a:pt x="59" y="35"/>
                  </a:cubicBezTo>
                  <a:cubicBezTo>
                    <a:pt x="55" y="32"/>
                    <a:pt x="52" y="32"/>
                    <a:pt x="48" y="29"/>
                  </a:cubicBezTo>
                  <a:cubicBezTo>
                    <a:pt x="44" y="26"/>
                    <a:pt x="38" y="13"/>
                    <a:pt x="33" y="1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13" name="Freeform 980"/>
            <p:cNvSpPr>
              <a:spLocks/>
            </p:cNvSpPr>
            <p:nvPr/>
          </p:nvSpPr>
          <p:spPr bwMode="auto">
            <a:xfrm>
              <a:off x="3219450" y="4701183"/>
              <a:ext cx="20638" cy="23812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2" y="1"/>
                </a:cxn>
                <a:cxn ang="0">
                  <a:pos x="9" y="11"/>
                </a:cxn>
              </a:cxnLst>
              <a:rect l="0" t="0" r="r" b="b"/>
              <a:pathLst>
                <a:path w="11" h="13">
                  <a:moveTo>
                    <a:pt x="9" y="11"/>
                  </a:moveTo>
                  <a:cubicBezTo>
                    <a:pt x="11" y="9"/>
                    <a:pt x="4" y="0"/>
                    <a:pt x="2" y="1"/>
                  </a:cubicBezTo>
                  <a:cubicBezTo>
                    <a:pt x="0" y="1"/>
                    <a:pt x="6" y="13"/>
                    <a:pt x="9" y="1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14" name="Freeform 981"/>
            <p:cNvSpPr>
              <a:spLocks/>
            </p:cNvSpPr>
            <p:nvPr/>
          </p:nvSpPr>
          <p:spPr bwMode="auto">
            <a:xfrm>
              <a:off x="3252788" y="4761508"/>
              <a:ext cx="23812" cy="25400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2" y="1"/>
                </a:cxn>
                <a:cxn ang="0">
                  <a:pos x="9" y="11"/>
                </a:cxn>
              </a:cxnLst>
              <a:rect l="0" t="0" r="r" b="b"/>
              <a:pathLst>
                <a:path w="12" h="13">
                  <a:moveTo>
                    <a:pt x="9" y="11"/>
                  </a:moveTo>
                  <a:cubicBezTo>
                    <a:pt x="12" y="8"/>
                    <a:pt x="5" y="0"/>
                    <a:pt x="2" y="1"/>
                  </a:cubicBezTo>
                  <a:cubicBezTo>
                    <a:pt x="0" y="1"/>
                    <a:pt x="6" y="13"/>
                    <a:pt x="9" y="1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15" name="Freeform 982"/>
            <p:cNvSpPr>
              <a:spLocks/>
            </p:cNvSpPr>
            <p:nvPr/>
          </p:nvSpPr>
          <p:spPr bwMode="auto">
            <a:xfrm>
              <a:off x="3419475" y="4774208"/>
              <a:ext cx="38100" cy="41275"/>
            </a:xfrm>
            <a:custGeom>
              <a:avLst/>
              <a:gdLst/>
              <a:ahLst/>
              <a:cxnLst>
                <a:cxn ang="0">
                  <a:pos x="20" y="20"/>
                </a:cxn>
                <a:cxn ang="0">
                  <a:pos x="17" y="13"/>
                </a:cxn>
                <a:cxn ang="0">
                  <a:pos x="14" y="8"/>
                </a:cxn>
                <a:cxn ang="0">
                  <a:pos x="12" y="3"/>
                </a:cxn>
                <a:cxn ang="0">
                  <a:pos x="5" y="2"/>
                </a:cxn>
                <a:cxn ang="0">
                  <a:pos x="3" y="7"/>
                </a:cxn>
                <a:cxn ang="0">
                  <a:pos x="9" y="10"/>
                </a:cxn>
                <a:cxn ang="0">
                  <a:pos x="10" y="15"/>
                </a:cxn>
                <a:cxn ang="0">
                  <a:pos x="20" y="20"/>
                </a:cxn>
              </a:cxnLst>
              <a:rect l="0" t="0" r="r" b="b"/>
              <a:pathLst>
                <a:path w="20" h="21">
                  <a:moveTo>
                    <a:pt x="20" y="20"/>
                  </a:moveTo>
                  <a:cubicBezTo>
                    <a:pt x="20" y="16"/>
                    <a:pt x="19" y="15"/>
                    <a:pt x="17" y="13"/>
                  </a:cubicBezTo>
                  <a:cubicBezTo>
                    <a:pt x="15" y="10"/>
                    <a:pt x="14" y="10"/>
                    <a:pt x="14" y="8"/>
                  </a:cubicBezTo>
                  <a:cubicBezTo>
                    <a:pt x="14" y="6"/>
                    <a:pt x="14" y="3"/>
                    <a:pt x="12" y="3"/>
                  </a:cubicBezTo>
                  <a:cubicBezTo>
                    <a:pt x="10" y="3"/>
                    <a:pt x="6" y="0"/>
                    <a:pt x="5" y="2"/>
                  </a:cubicBezTo>
                  <a:cubicBezTo>
                    <a:pt x="3" y="4"/>
                    <a:pt x="0" y="6"/>
                    <a:pt x="3" y="7"/>
                  </a:cubicBezTo>
                  <a:cubicBezTo>
                    <a:pt x="6" y="9"/>
                    <a:pt x="8" y="8"/>
                    <a:pt x="9" y="10"/>
                  </a:cubicBezTo>
                  <a:cubicBezTo>
                    <a:pt x="10" y="12"/>
                    <a:pt x="8" y="13"/>
                    <a:pt x="10" y="15"/>
                  </a:cubicBezTo>
                  <a:cubicBezTo>
                    <a:pt x="11" y="17"/>
                    <a:pt x="20" y="21"/>
                    <a:pt x="20" y="2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16" name="Freeform 983"/>
            <p:cNvSpPr>
              <a:spLocks/>
            </p:cNvSpPr>
            <p:nvPr/>
          </p:nvSpPr>
          <p:spPr bwMode="auto">
            <a:xfrm>
              <a:off x="3482975" y="4801195"/>
              <a:ext cx="17463" cy="17463"/>
            </a:xfrm>
            <a:custGeom>
              <a:avLst/>
              <a:gdLst/>
              <a:ahLst/>
              <a:cxnLst>
                <a:cxn ang="0">
                  <a:pos x="3" y="8"/>
                </a:cxn>
                <a:cxn ang="0">
                  <a:pos x="0" y="4"/>
                </a:cxn>
                <a:cxn ang="0">
                  <a:pos x="5" y="1"/>
                </a:cxn>
                <a:cxn ang="0">
                  <a:pos x="8" y="6"/>
                </a:cxn>
                <a:cxn ang="0">
                  <a:pos x="3" y="8"/>
                </a:cxn>
              </a:cxnLst>
              <a:rect l="0" t="0" r="r" b="b"/>
              <a:pathLst>
                <a:path w="9" h="9">
                  <a:moveTo>
                    <a:pt x="3" y="8"/>
                  </a:moveTo>
                  <a:cubicBezTo>
                    <a:pt x="0" y="9"/>
                    <a:pt x="0" y="7"/>
                    <a:pt x="0" y="4"/>
                  </a:cubicBezTo>
                  <a:cubicBezTo>
                    <a:pt x="0" y="1"/>
                    <a:pt x="3" y="0"/>
                    <a:pt x="5" y="1"/>
                  </a:cubicBezTo>
                  <a:cubicBezTo>
                    <a:pt x="6" y="1"/>
                    <a:pt x="9" y="4"/>
                    <a:pt x="8" y="6"/>
                  </a:cubicBezTo>
                  <a:cubicBezTo>
                    <a:pt x="6" y="8"/>
                    <a:pt x="7" y="8"/>
                    <a:pt x="3" y="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17" name="Freeform 984"/>
            <p:cNvSpPr>
              <a:spLocks/>
            </p:cNvSpPr>
            <p:nvPr/>
          </p:nvSpPr>
          <p:spPr bwMode="auto">
            <a:xfrm>
              <a:off x="3427413" y="4886920"/>
              <a:ext cx="231775" cy="7143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9" y="2"/>
                </a:cxn>
                <a:cxn ang="0">
                  <a:pos x="9" y="0"/>
                </a:cxn>
                <a:cxn ang="0">
                  <a:pos x="4" y="5"/>
                </a:cxn>
                <a:cxn ang="0">
                  <a:pos x="1" y="10"/>
                </a:cxn>
                <a:cxn ang="0">
                  <a:pos x="10" y="12"/>
                </a:cxn>
                <a:cxn ang="0">
                  <a:pos x="14" y="16"/>
                </a:cxn>
                <a:cxn ang="0">
                  <a:pos x="23" y="19"/>
                </a:cxn>
                <a:cxn ang="0">
                  <a:pos x="34" y="23"/>
                </a:cxn>
                <a:cxn ang="0">
                  <a:pos x="45" y="23"/>
                </a:cxn>
                <a:cxn ang="0">
                  <a:pos x="68" y="29"/>
                </a:cxn>
                <a:cxn ang="0">
                  <a:pos x="93" y="31"/>
                </a:cxn>
                <a:cxn ang="0">
                  <a:pos x="102" y="31"/>
                </a:cxn>
                <a:cxn ang="0">
                  <a:pos x="118" y="36"/>
                </a:cxn>
                <a:cxn ang="0">
                  <a:pos x="119" y="31"/>
                </a:cxn>
                <a:cxn ang="0">
                  <a:pos x="117" y="26"/>
                </a:cxn>
                <a:cxn ang="0">
                  <a:pos x="112" y="22"/>
                </a:cxn>
                <a:cxn ang="0">
                  <a:pos x="103" y="24"/>
                </a:cxn>
                <a:cxn ang="0">
                  <a:pos x="95" y="19"/>
                </a:cxn>
                <a:cxn ang="0">
                  <a:pos x="89" y="12"/>
                </a:cxn>
                <a:cxn ang="0">
                  <a:pos x="74" y="7"/>
                </a:cxn>
                <a:cxn ang="0">
                  <a:pos x="68" y="9"/>
                </a:cxn>
                <a:cxn ang="0">
                  <a:pos x="54" y="12"/>
                </a:cxn>
                <a:cxn ang="0">
                  <a:pos x="40" y="6"/>
                </a:cxn>
                <a:cxn ang="0">
                  <a:pos x="32" y="4"/>
                </a:cxn>
                <a:cxn ang="0">
                  <a:pos x="24" y="0"/>
                </a:cxn>
              </a:cxnLst>
              <a:rect l="0" t="0" r="r" b="b"/>
              <a:pathLst>
                <a:path w="122" h="37">
                  <a:moveTo>
                    <a:pt x="24" y="0"/>
                  </a:moveTo>
                  <a:cubicBezTo>
                    <a:pt x="22" y="1"/>
                    <a:pt x="21" y="2"/>
                    <a:pt x="19" y="2"/>
                  </a:cubicBezTo>
                  <a:cubicBezTo>
                    <a:pt x="17" y="2"/>
                    <a:pt x="11" y="0"/>
                    <a:pt x="9" y="0"/>
                  </a:cubicBezTo>
                  <a:cubicBezTo>
                    <a:pt x="7" y="0"/>
                    <a:pt x="5" y="3"/>
                    <a:pt x="4" y="5"/>
                  </a:cubicBezTo>
                  <a:cubicBezTo>
                    <a:pt x="3" y="6"/>
                    <a:pt x="0" y="9"/>
                    <a:pt x="1" y="10"/>
                  </a:cubicBezTo>
                  <a:cubicBezTo>
                    <a:pt x="1" y="11"/>
                    <a:pt x="7" y="10"/>
                    <a:pt x="10" y="12"/>
                  </a:cubicBezTo>
                  <a:cubicBezTo>
                    <a:pt x="13" y="13"/>
                    <a:pt x="13" y="14"/>
                    <a:pt x="14" y="16"/>
                  </a:cubicBezTo>
                  <a:cubicBezTo>
                    <a:pt x="15" y="18"/>
                    <a:pt x="19" y="18"/>
                    <a:pt x="23" y="19"/>
                  </a:cubicBezTo>
                  <a:cubicBezTo>
                    <a:pt x="28" y="20"/>
                    <a:pt x="32" y="23"/>
                    <a:pt x="34" y="23"/>
                  </a:cubicBezTo>
                  <a:cubicBezTo>
                    <a:pt x="37" y="23"/>
                    <a:pt x="37" y="21"/>
                    <a:pt x="45" y="23"/>
                  </a:cubicBezTo>
                  <a:cubicBezTo>
                    <a:pt x="52" y="24"/>
                    <a:pt x="59" y="27"/>
                    <a:pt x="68" y="29"/>
                  </a:cubicBezTo>
                  <a:cubicBezTo>
                    <a:pt x="77" y="31"/>
                    <a:pt x="87" y="30"/>
                    <a:pt x="93" y="31"/>
                  </a:cubicBezTo>
                  <a:cubicBezTo>
                    <a:pt x="98" y="32"/>
                    <a:pt x="96" y="29"/>
                    <a:pt x="102" y="31"/>
                  </a:cubicBezTo>
                  <a:cubicBezTo>
                    <a:pt x="108" y="33"/>
                    <a:pt x="117" y="37"/>
                    <a:pt x="118" y="36"/>
                  </a:cubicBezTo>
                  <a:cubicBezTo>
                    <a:pt x="120" y="35"/>
                    <a:pt x="122" y="33"/>
                    <a:pt x="119" y="31"/>
                  </a:cubicBezTo>
                  <a:cubicBezTo>
                    <a:pt x="116" y="29"/>
                    <a:pt x="118" y="27"/>
                    <a:pt x="117" y="26"/>
                  </a:cubicBezTo>
                  <a:cubicBezTo>
                    <a:pt x="117" y="24"/>
                    <a:pt x="114" y="21"/>
                    <a:pt x="112" y="22"/>
                  </a:cubicBezTo>
                  <a:cubicBezTo>
                    <a:pt x="110" y="22"/>
                    <a:pt x="106" y="25"/>
                    <a:pt x="103" y="24"/>
                  </a:cubicBezTo>
                  <a:cubicBezTo>
                    <a:pt x="99" y="23"/>
                    <a:pt x="96" y="22"/>
                    <a:pt x="95" y="19"/>
                  </a:cubicBezTo>
                  <a:cubicBezTo>
                    <a:pt x="95" y="17"/>
                    <a:pt x="93" y="13"/>
                    <a:pt x="89" y="12"/>
                  </a:cubicBezTo>
                  <a:cubicBezTo>
                    <a:pt x="86" y="11"/>
                    <a:pt x="77" y="8"/>
                    <a:pt x="74" y="7"/>
                  </a:cubicBezTo>
                  <a:cubicBezTo>
                    <a:pt x="71" y="6"/>
                    <a:pt x="70" y="5"/>
                    <a:pt x="68" y="9"/>
                  </a:cubicBezTo>
                  <a:cubicBezTo>
                    <a:pt x="65" y="12"/>
                    <a:pt x="60" y="13"/>
                    <a:pt x="54" y="12"/>
                  </a:cubicBezTo>
                  <a:cubicBezTo>
                    <a:pt x="47" y="10"/>
                    <a:pt x="42" y="7"/>
                    <a:pt x="40" y="6"/>
                  </a:cubicBezTo>
                  <a:cubicBezTo>
                    <a:pt x="38" y="5"/>
                    <a:pt x="36" y="4"/>
                    <a:pt x="32" y="4"/>
                  </a:cubicBezTo>
                  <a:cubicBezTo>
                    <a:pt x="29" y="4"/>
                    <a:pt x="26" y="0"/>
                    <a:pt x="24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18" name="Freeform 985"/>
            <p:cNvSpPr>
              <a:spLocks/>
            </p:cNvSpPr>
            <p:nvPr/>
          </p:nvSpPr>
          <p:spPr bwMode="auto">
            <a:xfrm>
              <a:off x="3609975" y="4910733"/>
              <a:ext cx="30163" cy="11112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1" y="2"/>
                </a:cxn>
                <a:cxn ang="0">
                  <a:pos x="15" y="1"/>
                </a:cxn>
                <a:cxn ang="0">
                  <a:pos x="10" y="4"/>
                </a:cxn>
                <a:cxn ang="0">
                  <a:pos x="3" y="5"/>
                </a:cxn>
              </a:cxnLst>
              <a:rect l="0" t="0" r="r" b="b"/>
              <a:pathLst>
                <a:path w="16" h="6">
                  <a:moveTo>
                    <a:pt x="3" y="5"/>
                  </a:moveTo>
                  <a:cubicBezTo>
                    <a:pt x="0" y="5"/>
                    <a:pt x="0" y="3"/>
                    <a:pt x="1" y="2"/>
                  </a:cubicBezTo>
                  <a:cubicBezTo>
                    <a:pt x="3" y="1"/>
                    <a:pt x="15" y="0"/>
                    <a:pt x="15" y="1"/>
                  </a:cubicBezTo>
                  <a:cubicBezTo>
                    <a:pt x="16" y="2"/>
                    <a:pt x="12" y="4"/>
                    <a:pt x="10" y="4"/>
                  </a:cubicBezTo>
                  <a:cubicBezTo>
                    <a:pt x="8" y="4"/>
                    <a:pt x="5" y="6"/>
                    <a:pt x="3" y="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19" name="Freeform 986"/>
            <p:cNvSpPr>
              <a:spLocks/>
            </p:cNvSpPr>
            <p:nvPr/>
          </p:nvSpPr>
          <p:spPr bwMode="auto">
            <a:xfrm>
              <a:off x="3654425" y="4940895"/>
              <a:ext cx="30163" cy="2222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" y="2"/>
                </a:cxn>
                <a:cxn ang="0">
                  <a:pos x="4" y="5"/>
                </a:cxn>
                <a:cxn ang="0">
                  <a:pos x="8" y="9"/>
                </a:cxn>
                <a:cxn ang="0">
                  <a:pos x="14" y="4"/>
                </a:cxn>
                <a:cxn ang="0">
                  <a:pos x="8" y="0"/>
                </a:cxn>
              </a:cxnLst>
              <a:rect l="0" t="0" r="r" b="b"/>
              <a:pathLst>
                <a:path w="16" h="12">
                  <a:moveTo>
                    <a:pt x="8" y="0"/>
                  </a:moveTo>
                  <a:cubicBezTo>
                    <a:pt x="4" y="0"/>
                    <a:pt x="0" y="0"/>
                    <a:pt x="1" y="2"/>
                  </a:cubicBezTo>
                  <a:cubicBezTo>
                    <a:pt x="2" y="3"/>
                    <a:pt x="1" y="3"/>
                    <a:pt x="4" y="5"/>
                  </a:cubicBezTo>
                  <a:cubicBezTo>
                    <a:pt x="8" y="8"/>
                    <a:pt x="5" y="12"/>
                    <a:pt x="8" y="9"/>
                  </a:cubicBezTo>
                  <a:cubicBezTo>
                    <a:pt x="12" y="7"/>
                    <a:pt x="16" y="5"/>
                    <a:pt x="14" y="4"/>
                  </a:cubicBezTo>
                  <a:cubicBezTo>
                    <a:pt x="12" y="2"/>
                    <a:pt x="9" y="0"/>
                    <a:pt x="8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0" name="Freeform 987"/>
            <p:cNvSpPr>
              <a:spLocks/>
            </p:cNvSpPr>
            <p:nvPr/>
          </p:nvSpPr>
          <p:spPr bwMode="auto">
            <a:xfrm>
              <a:off x="3684588" y="4947245"/>
              <a:ext cx="25400" cy="14288"/>
            </a:xfrm>
            <a:custGeom>
              <a:avLst/>
              <a:gdLst/>
              <a:ahLst/>
              <a:cxnLst>
                <a:cxn ang="0">
                  <a:pos x="11" y="3"/>
                </a:cxn>
                <a:cxn ang="0">
                  <a:pos x="5" y="1"/>
                </a:cxn>
                <a:cxn ang="0">
                  <a:pos x="1" y="6"/>
                </a:cxn>
                <a:cxn ang="0">
                  <a:pos x="6" y="6"/>
                </a:cxn>
                <a:cxn ang="0">
                  <a:pos x="11" y="3"/>
                </a:cxn>
              </a:cxnLst>
              <a:rect l="0" t="0" r="r" b="b"/>
              <a:pathLst>
                <a:path w="13" h="8">
                  <a:moveTo>
                    <a:pt x="11" y="3"/>
                  </a:moveTo>
                  <a:cubicBezTo>
                    <a:pt x="9" y="1"/>
                    <a:pt x="6" y="0"/>
                    <a:pt x="5" y="1"/>
                  </a:cubicBezTo>
                  <a:cubicBezTo>
                    <a:pt x="3" y="2"/>
                    <a:pt x="0" y="6"/>
                    <a:pt x="1" y="6"/>
                  </a:cubicBezTo>
                  <a:cubicBezTo>
                    <a:pt x="3" y="6"/>
                    <a:pt x="4" y="8"/>
                    <a:pt x="6" y="6"/>
                  </a:cubicBezTo>
                  <a:cubicBezTo>
                    <a:pt x="8" y="5"/>
                    <a:pt x="13" y="4"/>
                    <a:pt x="11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1" name="Freeform 988"/>
            <p:cNvSpPr>
              <a:spLocks/>
            </p:cNvSpPr>
            <p:nvPr/>
          </p:nvSpPr>
          <p:spPr bwMode="auto">
            <a:xfrm>
              <a:off x="3708400" y="4947245"/>
              <a:ext cx="31750" cy="20638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1" y="6"/>
                </a:cxn>
                <a:cxn ang="0">
                  <a:pos x="4" y="11"/>
                </a:cxn>
                <a:cxn ang="0">
                  <a:pos x="13" y="9"/>
                </a:cxn>
                <a:cxn ang="0">
                  <a:pos x="14" y="6"/>
                </a:cxn>
                <a:cxn ang="0">
                  <a:pos x="11" y="2"/>
                </a:cxn>
                <a:cxn ang="0">
                  <a:pos x="8" y="1"/>
                </a:cxn>
                <a:cxn ang="0">
                  <a:pos x="4" y="3"/>
                </a:cxn>
              </a:cxnLst>
              <a:rect l="0" t="0" r="r" b="b"/>
              <a:pathLst>
                <a:path w="17" h="11">
                  <a:moveTo>
                    <a:pt x="4" y="3"/>
                  </a:moveTo>
                  <a:cubicBezTo>
                    <a:pt x="2" y="3"/>
                    <a:pt x="1" y="4"/>
                    <a:pt x="1" y="6"/>
                  </a:cubicBezTo>
                  <a:cubicBezTo>
                    <a:pt x="1" y="8"/>
                    <a:pt x="0" y="11"/>
                    <a:pt x="4" y="11"/>
                  </a:cubicBezTo>
                  <a:cubicBezTo>
                    <a:pt x="7" y="11"/>
                    <a:pt x="12" y="10"/>
                    <a:pt x="13" y="9"/>
                  </a:cubicBezTo>
                  <a:cubicBezTo>
                    <a:pt x="15" y="7"/>
                    <a:pt x="17" y="9"/>
                    <a:pt x="14" y="6"/>
                  </a:cubicBezTo>
                  <a:cubicBezTo>
                    <a:pt x="11" y="3"/>
                    <a:pt x="11" y="3"/>
                    <a:pt x="11" y="2"/>
                  </a:cubicBezTo>
                  <a:cubicBezTo>
                    <a:pt x="11" y="1"/>
                    <a:pt x="10" y="0"/>
                    <a:pt x="8" y="1"/>
                  </a:cubicBezTo>
                  <a:cubicBezTo>
                    <a:pt x="5" y="2"/>
                    <a:pt x="4" y="3"/>
                    <a:pt x="4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2" name="Freeform 989"/>
            <p:cNvSpPr>
              <a:spLocks/>
            </p:cNvSpPr>
            <p:nvPr/>
          </p:nvSpPr>
          <p:spPr bwMode="auto">
            <a:xfrm>
              <a:off x="3727450" y="4942483"/>
              <a:ext cx="49213" cy="2381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2"/>
                </a:cxn>
                <a:cxn ang="0">
                  <a:pos x="7" y="5"/>
                </a:cxn>
                <a:cxn ang="0">
                  <a:pos x="11" y="10"/>
                </a:cxn>
                <a:cxn ang="0">
                  <a:pos x="20" y="9"/>
                </a:cxn>
                <a:cxn ang="0">
                  <a:pos x="19" y="3"/>
                </a:cxn>
                <a:cxn ang="0">
                  <a:pos x="4" y="0"/>
                </a:cxn>
              </a:cxnLst>
              <a:rect l="0" t="0" r="r" b="b"/>
              <a:pathLst>
                <a:path w="26" h="12">
                  <a:moveTo>
                    <a:pt x="4" y="0"/>
                  </a:moveTo>
                  <a:cubicBezTo>
                    <a:pt x="2" y="0"/>
                    <a:pt x="0" y="2"/>
                    <a:pt x="2" y="2"/>
                  </a:cubicBezTo>
                  <a:cubicBezTo>
                    <a:pt x="4" y="2"/>
                    <a:pt x="7" y="3"/>
                    <a:pt x="7" y="5"/>
                  </a:cubicBezTo>
                  <a:cubicBezTo>
                    <a:pt x="7" y="7"/>
                    <a:pt x="5" y="10"/>
                    <a:pt x="11" y="10"/>
                  </a:cubicBezTo>
                  <a:cubicBezTo>
                    <a:pt x="16" y="10"/>
                    <a:pt x="20" y="12"/>
                    <a:pt x="20" y="9"/>
                  </a:cubicBezTo>
                  <a:cubicBezTo>
                    <a:pt x="20" y="5"/>
                    <a:pt x="26" y="5"/>
                    <a:pt x="19" y="3"/>
                  </a:cubicBezTo>
                  <a:cubicBezTo>
                    <a:pt x="13" y="1"/>
                    <a:pt x="4" y="0"/>
                    <a:pt x="4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3" name="Freeform 990"/>
            <p:cNvSpPr>
              <a:spLocks/>
            </p:cNvSpPr>
            <p:nvPr/>
          </p:nvSpPr>
          <p:spPr bwMode="auto">
            <a:xfrm>
              <a:off x="3784600" y="4944070"/>
              <a:ext cx="60325" cy="17463"/>
            </a:xfrm>
            <a:custGeom>
              <a:avLst/>
              <a:gdLst/>
              <a:ahLst/>
              <a:cxnLst>
                <a:cxn ang="0">
                  <a:pos x="6" y="1"/>
                </a:cxn>
                <a:cxn ang="0">
                  <a:pos x="0" y="5"/>
                </a:cxn>
                <a:cxn ang="0">
                  <a:pos x="3" y="6"/>
                </a:cxn>
                <a:cxn ang="0">
                  <a:pos x="15" y="7"/>
                </a:cxn>
                <a:cxn ang="0">
                  <a:pos x="30" y="7"/>
                </a:cxn>
                <a:cxn ang="0">
                  <a:pos x="29" y="4"/>
                </a:cxn>
                <a:cxn ang="0">
                  <a:pos x="24" y="6"/>
                </a:cxn>
                <a:cxn ang="0">
                  <a:pos x="13" y="3"/>
                </a:cxn>
                <a:cxn ang="0">
                  <a:pos x="6" y="1"/>
                </a:cxn>
              </a:cxnLst>
              <a:rect l="0" t="0" r="r" b="b"/>
              <a:pathLst>
                <a:path w="32" h="9">
                  <a:moveTo>
                    <a:pt x="6" y="1"/>
                  </a:moveTo>
                  <a:cubicBezTo>
                    <a:pt x="5" y="0"/>
                    <a:pt x="1" y="3"/>
                    <a:pt x="0" y="5"/>
                  </a:cubicBezTo>
                  <a:cubicBezTo>
                    <a:pt x="0" y="6"/>
                    <a:pt x="0" y="6"/>
                    <a:pt x="3" y="6"/>
                  </a:cubicBezTo>
                  <a:cubicBezTo>
                    <a:pt x="7" y="6"/>
                    <a:pt x="10" y="7"/>
                    <a:pt x="15" y="7"/>
                  </a:cubicBezTo>
                  <a:cubicBezTo>
                    <a:pt x="20" y="8"/>
                    <a:pt x="28" y="9"/>
                    <a:pt x="30" y="7"/>
                  </a:cubicBezTo>
                  <a:cubicBezTo>
                    <a:pt x="32" y="5"/>
                    <a:pt x="31" y="4"/>
                    <a:pt x="29" y="4"/>
                  </a:cubicBezTo>
                  <a:cubicBezTo>
                    <a:pt x="27" y="5"/>
                    <a:pt x="29" y="6"/>
                    <a:pt x="24" y="6"/>
                  </a:cubicBezTo>
                  <a:cubicBezTo>
                    <a:pt x="19" y="5"/>
                    <a:pt x="16" y="4"/>
                    <a:pt x="13" y="3"/>
                  </a:cubicBezTo>
                  <a:cubicBezTo>
                    <a:pt x="10" y="3"/>
                    <a:pt x="8" y="1"/>
                    <a:pt x="6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4" name="Freeform 991"/>
            <p:cNvSpPr>
              <a:spLocks/>
            </p:cNvSpPr>
            <p:nvPr/>
          </p:nvSpPr>
          <p:spPr bwMode="auto">
            <a:xfrm>
              <a:off x="3759200" y="4977408"/>
              <a:ext cx="57150" cy="2063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0" y="4"/>
                </a:cxn>
                <a:cxn ang="0">
                  <a:pos x="23" y="10"/>
                </a:cxn>
                <a:cxn ang="0">
                  <a:pos x="17" y="2"/>
                </a:cxn>
                <a:cxn ang="0">
                  <a:pos x="3" y="0"/>
                </a:cxn>
              </a:cxnLst>
              <a:rect l="0" t="0" r="r" b="b"/>
              <a:pathLst>
                <a:path w="30" h="11">
                  <a:moveTo>
                    <a:pt x="3" y="0"/>
                  </a:moveTo>
                  <a:cubicBezTo>
                    <a:pt x="0" y="0"/>
                    <a:pt x="6" y="1"/>
                    <a:pt x="10" y="4"/>
                  </a:cubicBezTo>
                  <a:cubicBezTo>
                    <a:pt x="15" y="7"/>
                    <a:pt x="21" y="11"/>
                    <a:pt x="23" y="10"/>
                  </a:cubicBezTo>
                  <a:cubicBezTo>
                    <a:pt x="30" y="7"/>
                    <a:pt x="22" y="3"/>
                    <a:pt x="17" y="2"/>
                  </a:cubicBezTo>
                  <a:cubicBezTo>
                    <a:pt x="12" y="0"/>
                    <a:pt x="4" y="0"/>
                    <a:pt x="3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5" name="Freeform 992"/>
            <p:cNvSpPr>
              <a:spLocks/>
            </p:cNvSpPr>
            <p:nvPr/>
          </p:nvSpPr>
          <p:spPr bwMode="auto">
            <a:xfrm>
              <a:off x="3878263" y="4947245"/>
              <a:ext cx="98425" cy="50800"/>
            </a:xfrm>
            <a:custGeom>
              <a:avLst/>
              <a:gdLst/>
              <a:ahLst/>
              <a:cxnLst>
                <a:cxn ang="0">
                  <a:pos x="3" y="27"/>
                </a:cxn>
                <a:cxn ang="0">
                  <a:pos x="2" y="18"/>
                </a:cxn>
                <a:cxn ang="0">
                  <a:pos x="14" y="12"/>
                </a:cxn>
                <a:cxn ang="0">
                  <a:pos x="21" y="7"/>
                </a:cxn>
                <a:cxn ang="0">
                  <a:pos x="30" y="2"/>
                </a:cxn>
                <a:cxn ang="0">
                  <a:pos x="43" y="1"/>
                </a:cxn>
                <a:cxn ang="0">
                  <a:pos x="50" y="3"/>
                </a:cxn>
                <a:cxn ang="0">
                  <a:pos x="39" y="8"/>
                </a:cxn>
                <a:cxn ang="0">
                  <a:pos x="21" y="16"/>
                </a:cxn>
                <a:cxn ang="0">
                  <a:pos x="11" y="25"/>
                </a:cxn>
                <a:cxn ang="0">
                  <a:pos x="3" y="27"/>
                </a:cxn>
              </a:cxnLst>
              <a:rect l="0" t="0" r="r" b="b"/>
              <a:pathLst>
                <a:path w="52" h="27">
                  <a:moveTo>
                    <a:pt x="3" y="27"/>
                  </a:moveTo>
                  <a:cubicBezTo>
                    <a:pt x="0" y="27"/>
                    <a:pt x="1" y="20"/>
                    <a:pt x="2" y="18"/>
                  </a:cubicBezTo>
                  <a:cubicBezTo>
                    <a:pt x="3" y="16"/>
                    <a:pt x="11" y="14"/>
                    <a:pt x="14" y="12"/>
                  </a:cubicBezTo>
                  <a:cubicBezTo>
                    <a:pt x="16" y="10"/>
                    <a:pt x="19" y="9"/>
                    <a:pt x="21" y="7"/>
                  </a:cubicBezTo>
                  <a:cubicBezTo>
                    <a:pt x="22" y="5"/>
                    <a:pt x="26" y="2"/>
                    <a:pt x="30" y="2"/>
                  </a:cubicBezTo>
                  <a:cubicBezTo>
                    <a:pt x="34" y="2"/>
                    <a:pt x="40" y="2"/>
                    <a:pt x="43" y="1"/>
                  </a:cubicBezTo>
                  <a:cubicBezTo>
                    <a:pt x="46" y="0"/>
                    <a:pt x="52" y="2"/>
                    <a:pt x="50" y="3"/>
                  </a:cubicBezTo>
                  <a:cubicBezTo>
                    <a:pt x="48" y="4"/>
                    <a:pt x="43" y="7"/>
                    <a:pt x="39" y="8"/>
                  </a:cubicBezTo>
                  <a:cubicBezTo>
                    <a:pt x="36" y="9"/>
                    <a:pt x="24" y="14"/>
                    <a:pt x="21" y="16"/>
                  </a:cubicBezTo>
                  <a:cubicBezTo>
                    <a:pt x="18" y="18"/>
                    <a:pt x="13" y="25"/>
                    <a:pt x="11" y="25"/>
                  </a:cubicBezTo>
                  <a:cubicBezTo>
                    <a:pt x="9" y="26"/>
                    <a:pt x="6" y="26"/>
                    <a:pt x="3" y="2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6" name="Freeform 993"/>
            <p:cNvSpPr>
              <a:spLocks/>
            </p:cNvSpPr>
            <p:nvPr/>
          </p:nvSpPr>
          <p:spPr bwMode="auto">
            <a:xfrm>
              <a:off x="3941763" y="4815483"/>
              <a:ext cx="25400" cy="19050"/>
            </a:xfrm>
            <a:custGeom>
              <a:avLst/>
              <a:gdLst/>
              <a:ahLst/>
              <a:cxnLst>
                <a:cxn ang="0">
                  <a:pos x="8" y="9"/>
                </a:cxn>
                <a:cxn ang="0">
                  <a:pos x="2" y="3"/>
                </a:cxn>
                <a:cxn ang="0">
                  <a:pos x="12" y="2"/>
                </a:cxn>
                <a:cxn ang="0">
                  <a:pos x="8" y="9"/>
                </a:cxn>
              </a:cxnLst>
              <a:rect l="0" t="0" r="r" b="b"/>
              <a:pathLst>
                <a:path w="13" h="10">
                  <a:moveTo>
                    <a:pt x="8" y="9"/>
                  </a:moveTo>
                  <a:cubicBezTo>
                    <a:pt x="3" y="10"/>
                    <a:pt x="0" y="6"/>
                    <a:pt x="2" y="3"/>
                  </a:cubicBezTo>
                  <a:cubicBezTo>
                    <a:pt x="4" y="0"/>
                    <a:pt x="10" y="1"/>
                    <a:pt x="12" y="2"/>
                  </a:cubicBezTo>
                  <a:cubicBezTo>
                    <a:pt x="13" y="3"/>
                    <a:pt x="12" y="9"/>
                    <a:pt x="8" y="9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7" name="Freeform 994"/>
            <p:cNvSpPr>
              <a:spLocks/>
            </p:cNvSpPr>
            <p:nvPr/>
          </p:nvSpPr>
          <p:spPr bwMode="auto">
            <a:xfrm>
              <a:off x="3989388" y="4809133"/>
              <a:ext cx="74612" cy="28575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2" y="4"/>
                </a:cxn>
                <a:cxn ang="0">
                  <a:pos x="11" y="1"/>
                </a:cxn>
                <a:cxn ang="0">
                  <a:pos x="23" y="1"/>
                </a:cxn>
                <a:cxn ang="0">
                  <a:pos x="37" y="9"/>
                </a:cxn>
                <a:cxn ang="0">
                  <a:pos x="36" y="13"/>
                </a:cxn>
                <a:cxn ang="0">
                  <a:pos x="19" y="7"/>
                </a:cxn>
                <a:cxn ang="0">
                  <a:pos x="6" y="8"/>
                </a:cxn>
              </a:cxnLst>
              <a:rect l="0" t="0" r="r" b="b"/>
              <a:pathLst>
                <a:path w="39" h="15">
                  <a:moveTo>
                    <a:pt x="6" y="8"/>
                  </a:moveTo>
                  <a:cubicBezTo>
                    <a:pt x="3" y="9"/>
                    <a:pt x="0" y="6"/>
                    <a:pt x="2" y="4"/>
                  </a:cubicBezTo>
                  <a:cubicBezTo>
                    <a:pt x="5" y="2"/>
                    <a:pt x="6" y="0"/>
                    <a:pt x="11" y="1"/>
                  </a:cubicBezTo>
                  <a:cubicBezTo>
                    <a:pt x="16" y="2"/>
                    <a:pt x="18" y="0"/>
                    <a:pt x="23" y="1"/>
                  </a:cubicBezTo>
                  <a:cubicBezTo>
                    <a:pt x="28" y="2"/>
                    <a:pt x="36" y="6"/>
                    <a:pt x="37" y="9"/>
                  </a:cubicBezTo>
                  <a:cubicBezTo>
                    <a:pt x="39" y="12"/>
                    <a:pt x="39" y="15"/>
                    <a:pt x="36" y="13"/>
                  </a:cubicBezTo>
                  <a:cubicBezTo>
                    <a:pt x="32" y="11"/>
                    <a:pt x="26" y="7"/>
                    <a:pt x="19" y="7"/>
                  </a:cubicBezTo>
                  <a:cubicBezTo>
                    <a:pt x="12" y="7"/>
                    <a:pt x="9" y="8"/>
                    <a:pt x="6" y="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8" name="Freeform 995"/>
            <p:cNvSpPr>
              <a:spLocks/>
            </p:cNvSpPr>
            <p:nvPr/>
          </p:nvSpPr>
          <p:spPr bwMode="auto">
            <a:xfrm>
              <a:off x="3760788" y="4696420"/>
              <a:ext cx="165100" cy="180975"/>
            </a:xfrm>
            <a:custGeom>
              <a:avLst/>
              <a:gdLst/>
              <a:ahLst/>
              <a:cxnLst>
                <a:cxn ang="0">
                  <a:pos x="35" y="84"/>
                </a:cxn>
                <a:cxn ang="0">
                  <a:pos x="35" y="77"/>
                </a:cxn>
                <a:cxn ang="0">
                  <a:pos x="28" y="69"/>
                </a:cxn>
                <a:cxn ang="0">
                  <a:pos x="30" y="58"/>
                </a:cxn>
                <a:cxn ang="0">
                  <a:pos x="20" y="60"/>
                </a:cxn>
                <a:cxn ang="0">
                  <a:pos x="20" y="69"/>
                </a:cxn>
                <a:cxn ang="0">
                  <a:pos x="19" y="76"/>
                </a:cxn>
                <a:cxn ang="0">
                  <a:pos x="20" y="83"/>
                </a:cxn>
                <a:cxn ang="0">
                  <a:pos x="17" y="90"/>
                </a:cxn>
                <a:cxn ang="0">
                  <a:pos x="14" y="94"/>
                </a:cxn>
                <a:cxn ang="0">
                  <a:pos x="7" y="90"/>
                </a:cxn>
                <a:cxn ang="0">
                  <a:pos x="10" y="76"/>
                </a:cxn>
                <a:cxn ang="0">
                  <a:pos x="5" y="68"/>
                </a:cxn>
                <a:cxn ang="0">
                  <a:pos x="0" y="62"/>
                </a:cxn>
                <a:cxn ang="0">
                  <a:pos x="2" y="54"/>
                </a:cxn>
                <a:cxn ang="0">
                  <a:pos x="5" y="41"/>
                </a:cxn>
                <a:cxn ang="0">
                  <a:pos x="11" y="30"/>
                </a:cxn>
                <a:cxn ang="0">
                  <a:pos x="12" y="20"/>
                </a:cxn>
                <a:cxn ang="0">
                  <a:pos x="17" y="12"/>
                </a:cxn>
                <a:cxn ang="0">
                  <a:pos x="25" y="11"/>
                </a:cxn>
                <a:cxn ang="0">
                  <a:pos x="29" y="5"/>
                </a:cxn>
                <a:cxn ang="0">
                  <a:pos x="42" y="10"/>
                </a:cxn>
                <a:cxn ang="0">
                  <a:pos x="60" y="10"/>
                </a:cxn>
                <a:cxn ang="0">
                  <a:pos x="75" y="5"/>
                </a:cxn>
                <a:cxn ang="0">
                  <a:pos x="83" y="3"/>
                </a:cxn>
                <a:cxn ang="0">
                  <a:pos x="75" y="14"/>
                </a:cxn>
                <a:cxn ang="0">
                  <a:pos x="66" y="18"/>
                </a:cxn>
                <a:cxn ang="0">
                  <a:pos x="50" y="16"/>
                </a:cxn>
                <a:cxn ang="0">
                  <a:pos x="29" y="17"/>
                </a:cxn>
                <a:cxn ang="0">
                  <a:pos x="18" y="17"/>
                </a:cxn>
                <a:cxn ang="0">
                  <a:pos x="16" y="26"/>
                </a:cxn>
                <a:cxn ang="0">
                  <a:pos x="21" y="34"/>
                </a:cxn>
                <a:cxn ang="0">
                  <a:pos x="29" y="40"/>
                </a:cxn>
                <a:cxn ang="0">
                  <a:pos x="35" y="34"/>
                </a:cxn>
                <a:cxn ang="0">
                  <a:pos x="47" y="33"/>
                </a:cxn>
                <a:cxn ang="0">
                  <a:pos x="53" y="33"/>
                </a:cxn>
                <a:cxn ang="0">
                  <a:pos x="47" y="40"/>
                </a:cxn>
                <a:cxn ang="0">
                  <a:pos x="36" y="47"/>
                </a:cxn>
                <a:cxn ang="0">
                  <a:pos x="33" y="46"/>
                </a:cxn>
                <a:cxn ang="0">
                  <a:pos x="39" y="54"/>
                </a:cxn>
                <a:cxn ang="0">
                  <a:pos x="46" y="64"/>
                </a:cxn>
                <a:cxn ang="0">
                  <a:pos x="47" y="72"/>
                </a:cxn>
                <a:cxn ang="0">
                  <a:pos x="52" y="75"/>
                </a:cxn>
                <a:cxn ang="0">
                  <a:pos x="54" y="77"/>
                </a:cxn>
                <a:cxn ang="0">
                  <a:pos x="47" y="82"/>
                </a:cxn>
                <a:cxn ang="0">
                  <a:pos x="43" y="83"/>
                </a:cxn>
                <a:cxn ang="0">
                  <a:pos x="35" y="84"/>
                </a:cxn>
              </a:cxnLst>
              <a:rect l="0" t="0" r="r" b="b"/>
              <a:pathLst>
                <a:path w="86" h="95">
                  <a:moveTo>
                    <a:pt x="35" y="84"/>
                  </a:moveTo>
                  <a:cubicBezTo>
                    <a:pt x="33" y="81"/>
                    <a:pt x="37" y="79"/>
                    <a:pt x="35" y="77"/>
                  </a:cubicBezTo>
                  <a:cubicBezTo>
                    <a:pt x="32" y="75"/>
                    <a:pt x="27" y="72"/>
                    <a:pt x="28" y="69"/>
                  </a:cubicBezTo>
                  <a:cubicBezTo>
                    <a:pt x="29" y="65"/>
                    <a:pt x="34" y="58"/>
                    <a:pt x="30" y="58"/>
                  </a:cubicBezTo>
                  <a:cubicBezTo>
                    <a:pt x="25" y="58"/>
                    <a:pt x="20" y="56"/>
                    <a:pt x="20" y="60"/>
                  </a:cubicBezTo>
                  <a:cubicBezTo>
                    <a:pt x="19" y="64"/>
                    <a:pt x="20" y="67"/>
                    <a:pt x="20" y="69"/>
                  </a:cubicBezTo>
                  <a:cubicBezTo>
                    <a:pt x="20" y="70"/>
                    <a:pt x="19" y="75"/>
                    <a:pt x="19" y="76"/>
                  </a:cubicBezTo>
                  <a:cubicBezTo>
                    <a:pt x="19" y="77"/>
                    <a:pt x="22" y="80"/>
                    <a:pt x="20" y="83"/>
                  </a:cubicBezTo>
                  <a:cubicBezTo>
                    <a:pt x="18" y="86"/>
                    <a:pt x="17" y="88"/>
                    <a:pt x="17" y="90"/>
                  </a:cubicBezTo>
                  <a:cubicBezTo>
                    <a:pt x="17" y="92"/>
                    <a:pt x="18" y="94"/>
                    <a:pt x="14" y="94"/>
                  </a:cubicBezTo>
                  <a:cubicBezTo>
                    <a:pt x="11" y="94"/>
                    <a:pt x="5" y="95"/>
                    <a:pt x="7" y="90"/>
                  </a:cubicBezTo>
                  <a:cubicBezTo>
                    <a:pt x="8" y="86"/>
                    <a:pt x="13" y="81"/>
                    <a:pt x="10" y="76"/>
                  </a:cubicBezTo>
                  <a:cubicBezTo>
                    <a:pt x="8" y="71"/>
                    <a:pt x="8" y="69"/>
                    <a:pt x="5" y="68"/>
                  </a:cubicBezTo>
                  <a:cubicBezTo>
                    <a:pt x="2" y="67"/>
                    <a:pt x="0" y="65"/>
                    <a:pt x="0" y="62"/>
                  </a:cubicBezTo>
                  <a:cubicBezTo>
                    <a:pt x="0" y="59"/>
                    <a:pt x="0" y="56"/>
                    <a:pt x="2" y="54"/>
                  </a:cubicBezTo>
                  <a:cubicBezTo>
                    <a:pt x="3" y="52"/>
                    <a:pt x="4" y="47"/>
                    <a:pt x="5" y="41"/>
                  </a:cubicBezTo>
                  <a:cubicBezTo>
                    <a:pt x="7" y="35"/>
                    <a:pt x="10" y="34"/>
                    <a:pt x="11" y="30"/>
                  </a:cubicBezTo>
                  <a:cubicBezTo>
                    <a:pt x="12" y="25"/>
                    <a:pt x="10" y="24"/>
                    <a:pt x="12" y="20"/>
                  </a:cubicBezTo>
                  <a:cubicBezTo>
                    <a:pt x="13" y="16"/>
                    <a:pt x="16" y="12"/>
                    <a:pt x="17" y="12"/>
                  </a:cubicBezTo>
                  <a:cubicBezTo>
                    <a:pt x="18" y="11"/>
                    <a:pt x="24" y="12"/>
                    <a:pt x="25" y="11"/>
                  </a:cubicBezTo>
                  <a:cubicBezTo>
                    <a:pt x="26" y="9"/>
                    <a:pt x="25" y="5"/>
                    <a:pt x="29" y="5"/>
                  </a:cubicBezTo>
                  <a:cubicBezTo>
                    <a:pt x="34" y="6"/>
                    <a:pt x="36" y="9"/>
                    <a:pt x="42" y="10"/>
                  </a:cubicBezTo>
                  <a:cubicBezTo>
                    <a:pt x="48" y="10"/>
                    <a:pt x="56" y="10"/>
                    <a:pt x="60" y="10"/>
                  </a:cubicBezTo>
                  <a:cubicBezTo>
                    <a:pt x="64" y="10"/>
                    <a:pt x="70" y="9"/>
                    <a:pt x="75" y="5"/>
                  </a:cubicBezTo>
                  <a:cubicBezTo>
                    <a:pt x="81" y="1"/>
                    <a:pt x="86" y="0"/>
                    <a:pt x="83" y="3"/>
                  </a:cubicBezTo>
                  <a:cubicBezTo>
                    <a:pt x="80" y="5"/>
                    <a:pt x="77" y="12"/>
                    <a:pt x="75" y="14"/>
                  </a:cubicBezTo>
                  <a:cubicBezTo>
                    <a:pt x="73" y="16"/>
                    <a:pt x="72" y="18"/>
                    <a:pt x="66" y="18"/>
                  </a:cubicBezTo>
                  <a:cubicBezTo>
                    <a:pt x="59" y="18"/>
                    <a:pt x="55" y="16"/>
                    <a:pt x="50" y="16"/>
                  </a:cubicBezTo>
                  <a:cubicBezTo>
                    <a:pt x="45" y="16"/>
                    <a:pt x="32" y="17"/>
                    <a:pt x="29" y="17"/>
                  </a:cubicBezTo>
                  <a:cubicBezTo>
                    <a:pt x="25" y="17"/>
                    <a:pt x="20" y="16"/>
                    <a:pt x="18" y="17"/>
                  </a:cubicBezTo>
                  <a:cubicBezTo>
                    <a:pt x="17" y="19"/>
                    <a:pt x="16" y="22"/>
                    <a:pt x="16" y="26"/>
                  </a:cubicBezTo>
                  <a:cubicBezTo>
                    <a:pt x="16" y="30"/>
                    <a:pt x="17" y="32"/>
                    <a:pt x="21" y="34"/>
                  </a:cubicBezTo>
                  <a:cubicBezTo>
                    <a:pt x="25" y="35"/>
                    <a:pt x="25" y="41"/>
                    <a:pt x="29" y="40"/>
                  </a:cubicBezTo>
                  <a:cubicBezTo>
                    <a:pt x="33" y="40"/>
                    <a:pt x="32" y="35"/>
                    <a:pt x="35" y="34"/>
                  </a:cubicBezTo>
                  <a:cubicBezTo>
                    <a:pt x="39" y="34"/>
                    <a:pt x="44" y="34"/>
                    <a:pt x="47" y="33"/>
                  </a:cubicBezTo>
                  <a:cubicBezTo>
                    <a:pt x="50" y="32"/>
                    <a:pt x="54" y="31"/>
                    <a:pt x="53" y="33"/>
                  </a:cubicBezTo>
                  <a:cubicBezTo>
                    <a:pt x="52" y="36"/>
                    <a:pt x="49" y="38"/>
                    <a:pt x="47" y="40"/>
                  </a:cubicBezTo>
                  <a:cubicBezTo>
                    <a:pt x="45" y="41"/>
                    <a:pt x="38" y="47"/>
                    <a:pt x="36" y="47"/>
                  </a:cubicBezTo>
                  <a:cubicBezTo>
                    <a:pt x="35" y="47"/>
                    <a:pt x="33" y="44"/>
                    <a:pt x="33" y="46"/>
                  </a:cubicBezTo>
                  <a:cubicBezTo>
                    <a:pt x="33" y="48"/>
                    <a:pt x="35" y="51"/>
                    <a:pt x="39" y="54"/>
                  </a:cubicBezTo>
                  <a:cubicBezTo>
                    <a:pt x="43" y="58"/>
                    <a:pt x="46" y="61"/>
                    <a:pt x="46" y="64"/>
                  </a:cubicBezTo>
                  <a:cubicBezTo>
                    <a:pt x="46" y="67"/>
                    <a:pt x="46" y="72"/>
                    <a:pt x="47" y="72"/>
                  </a:cubicBezTo>
                  <a:cubicBezTo>
                    <a:pt x="49" y="72"/>
                    <a:pt x="49" y="75"/>
                    <a:pt x="52" y="75"/>
                  </a:cubicBezTo>
                  <a:cubicBezTo>
                    <a:pt x="55" y="76"/>
                    <a:pt x="58" y="77"/>
                    <a:pt x="54" y="77"/>
                  </a:cubicBezTo>
                  <a:cubicBezTo>
                    <a:pt x="51" y="78"/>
                    <a:pt x="49" y="82"/>
                    <a:pt x="47" y="82"/>
                  </a:cubicBezTo>
                  <a:cubicBezTo>
                    <a:pt x="45" y="82"/>
                    <a:pt x="45" y="81"/>
                    <a:pt x="43" y="83"/>
                  </a:cubicBezTo>
                  <a:cubicBezTo>
                    <a:pt x="41" y="85"/>
                    <a:pt x="37" y="85"/>
                    <a:pt x="35" y="8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9" name="Freeform 996"/>
            <p:cNvSpPr>
              <a:spLocks/>
            </p:cNvSpPr>
            <p:nvPr/>
          </p:nvSpPr>
          <p:spPr bwMode="auto">
            <a:xfrm>
              <a:off x="3975100" y="4682133"/>
              <a:ext cx="41275" cy="79375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7" y="3"/>
                </a:cxn>
                <a:cxn ang="0">
                  <a:pos x="5" y="4"/>
                </a:cxn>
                <a:cxn ang="0">
                  <a:pos x="1" y="15"/>
                </a:cxn>
                <a:cxn ang="0">
                  <a:pos x="2" y="22"/>
                </a:cxn>
                <a:cxn ang="0">
                  <a:pos x="7" y="37"/>
                </a:cxn>
                <a:cxn ang="0">
                  <a:pos x="13" y="40"/>
                </a:cxn>
                <a:cxn ang="0">
                  <a:pos x="8" y="28"/>
                </a:cxn>
                <a:cxn ang="0">
                  <a:pos x="13" y="25"/>
                </a:cxn>
                <a:cxn ang="0">
                  <a:pos x="19" y="25"/>
                </a:cxn>
                <a:cxn ang="0">
                  <a:pos x="14" y="19"/>
                </a:cxn>
                <a:cxn ang="0">
                  <a:pos x="17" y="14"/>
                </a:cxn>
                <a:cxn ang="0">
                  <a:pos x="11" y="12"/>
                </a:cxn>
                <a:cxn ang="0">
                  <a:pos x="5" y="17"/>
                </a:cxn>
                <a:cxn ang="0">
                  <a:pos x="9" y="8"/>
                </a:cxn>
              </a:cxnLst>
              <a:rect l="0" t="0" r="r" b="b"/>
              <a:pathLst>
                <a:path w="22" h="42">
                  <a:moveTo>
                    <a:pt x="9" y="8"/>
                  </a:moveTo>
                  <a:cubicBezTo>
                    <a:pt x="7" y="5"/>
                    <a:pt x="7" y="5"/>
                    <a:pt x="7" y="3"/>
                  </a:cubicBezTo>
                  <a:cubicBezTo>
                    <a:pt x="7" y="2"/>
                    <a:pt x="7" y="0"/>
                    <a:pt x="5" y="4"/>
                  </a:cubicBezTo>
                  <a:cubicBezTo>
                    <a:pt x="3" y="7"/>
                    <a:pt x="0" y="11"/>
                    <a:pt x="1" y="15"/>
                  </a:cubicBezTo>
                  <a:cubicBezTo>
                    <a:pt x="2" y="20"/>
                    <a:pt x="2" y="19"/>
                    <a:pt x="2" y="22"/>
                  </a:cubicBezTo>
                  <a:cubicBezTo>
                    <a:pt x="2" y="25"/>
                    <a:pt x="4" y="34"/>
                    <a:pt x="7" y="37"/>
                  </a:cubicBezTo>
                  <a:cubicBezTo>
                    <a:pt x="10" y="40"/>
                    <a:pt x="16" y="42"/>
                    <a:pt x="13" y="40"/>
                  </a:cubicBezTo>
                  <a:cubicBezTo>
                    <a:pt x="10" y="38"/>
                    <a:pt x="7" y="32"/>
                    <a:pt x="8" y="28"/>
                  </a:cubicBezTo>
                  <a:cubicBezTo>
                    <a:pt x="9" y="24"/>
                    <a:pt x="8" y="25"/>
                    <a:pt x="13" y="25"/>
                  </a:cubicBezTo>
                  <a:cubicBezTo>
                    <a:pt x="17" y="25"/>
                    <a:pt x="22" y="28"/>
                    <a:pt x="19" y="25"/>
                  </a:cubicBezTo>
                  <a:cubicBezTo>
                    <a:pt x="17" y="22"/>
                    <a:pt x="12" y="21"/>
                    <a:pt x="14" y="19"/>
                  </a:cubicBezTo>
                  <a:cubicBezTo>
                    <a:pt x="17" y="17"/>
                    <a:pt x="16" y="17"/>
                    <a:pt x="17" y="14"/>
                  </a:cubicBezTo>
                  <a:cubicBezTo>
                    <a:pt x="17" y="11"/>
                    <a:pt x="13" y="10"/>
                    <a:pt x="11" y="12"/>
                  </a:cubicBezTo>
                  <a:cubicBezTo>
                    <a:pt x="9" y="15"/>
                    <a:pt x="4" y="19"/>
                    <a:pt x="5" y="17"/>
                  </a:cubicBezTo>
                  <a:cubicBezTo>
                    <a:pt x="6" y="15"/>
                    <a:pt x="11" y="10"/>
                    <a:pt x="9" y="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30" name="Freeform 997"/>
            <p:cNvSpPr>
              <a:spLocks/>
            </p:cNvSpPr>
            <p:nvPr/>
          </p:nvSpPr>
          <p:spPr bwMode="auto">
            <a:xfrm>
              <a:off x="3997325" y="4674195"/>
              <a:ext cx="14288" cy="12700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3" y="1"/>
                </a:cxn>
                <a:cxn ang="0">
                  <a:pos x="6" y="2"/>
                </a:cxn>
                <a:cxn ang="0">
                  <a:pos x="2" y="7"/>
                </a:cxn>
              </a:cxnLst>
              <a:rect l="0" t="0" r="r" b="b"/>
              <a:pathLst>
                <a:path w="7" h="7">
                  <a:moveTo>
                    <a:pt x="2" y="7"/>
                  </a:moveTo>
                  <a:cubicBezTo>
                    <a:pt x="0" y="7"/>
                    <a:pt x="1" y="3"/>
                    <a:pt x="3" y="1"/>
                  </a:cubicBezTo>
                  <a:cubicBezTo>
                    <a:pt x="4" y="0"/>
                    <a:pt x="4" y="1"/>
                    <a:pt x="6" y="2"/>
                  </a:cubicBezTo>
                  <a:cubicBezTo>
                    <a:pt x="7" y="4"/>
                    <a:pt x="4" y="7"/>
                    <a:pt x="2" y="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31" name="Freeform 998"/>
            <p:cNvSpPr>
              <a:spLocks/>
            </p:cNvSpPr>
            <p:nvPr/>
          </p:nvSpPr>
          <p:spPr bwMode="auto">
            <a:xfrm>
              <a:off x="4052888" y="4739283"/>
              <a:ext cx="23812" cy="11112"/>
            </a:xfrm>
            <a:custGeom>
              <a:avLst/>
              <a:gdLst/>
              <a:ahLst/>
              <a:cxnLst>
                <a:cxn ang="0">
                  <a:pos x="12" y="4"/>
                </a:cxn>
                <a:cxn ang="0">
                  <a:pos x="0" y="3"/>
                </a:cxn>
                <a:cxn ang="0">
                  <a:pos x="12" y="4"/>
                </a:cxn>
              </a:cxnLst>
              <a:rect l="0" t="0" r="r" b="b"/>
              <a:pathLst>
                <a:path w="12" h="6">
                  <a:moveTo>
                    <a:pt x="12" y="4"/>
                  </a:moveTo>
                  <a:cubicBezTo>
                    <a:pt x="12" y="2"/>
                    <a:pt x="0" y="0"/>
                    <a:pt x="0" y="3"/>
                  </a:cubicBezTo>
                  <a:cubicBezTo>
                    <a:pt x="0" y="5"/>
                    <a:pt x="11" y="6"/>
                    <a:pt x="12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32" name="Freeform 999"/>
            <p:cNvSpPr>
              <a:spLocks/>
            </p:cNvSpPr>
            <p:nvPr/>
          </p:nvSpPr>
          <p:spPr bwMode="auto">
            <a:xfrm>
              <a:off x="4059238" y="4748808"/>
              <a:ext cx="90487" cy="47625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17" y="3"/>
                </a:cxn>
                <a:cxn ang="0">
                  <a:pos x="8" y="8"/>
                </a:cxn>
                <a:cxn ang="0">
                  <a:pos x="5" y="9"/>
                </a:cxn>
                <a:cxn ang="0">
                  <a:pos x="1" y="7"/>
                </a:cxn>
                <a:cxn ang="0">
                  <a:pos x="5" y="14"/>
                </a:cxn>
                <a:cxn ang="0">
                  <a:pos x="9" y="16"/>
                </a:cxn>
                <a:cxn ang="0">
                  <a:pos x="18" y="18"/>
                </a:cxn>
                <a:cxn ang="0">
                  <a:pos x="25" y="25"/>
                </a:cxn>
                <a:cxn ang="0">
                  <a:pos x="42" y="25"/>
                </a:cxn>
                <a:cxn ang="0">
                  <a:pos x="45" y="19"/>
                </a:cxn>
                <a:cxn ang="0">
                  <a:pos x="47" y="13"/>
                </a:cxn>
                <a:cxn ang="0">
                  <a:pos x="44" y="5"/>
                </a:cxn>
                <a:cxn ang="0">
                  <a:pos x="34" y="3"/>
                </a:cxn>
                <a:cxn ang="0">
                  <a:pos x="25" y="0"/>
                </a:cxn>
              </a:cxnLst>
              <a:rect l="0" t="0" r="r" b="b"/>
              <a:pathLst>
                <a:path w="48" h="25">
                  <a:moveTo>
                    <a:pt x="25" y="0"/>
                  </a:moveTo>
                  <a:cubicBezTo>
                    <a:pt x="24" y="0"/>
                    <a:pt x="22" y="1"/>
                    <a:pt x="17" y="3"/>
                  </a:cubicBezTo>
                  <a:cubicBezTo>
                    <a:pt x="13" y="4"/>
                    <a:pt x="8" y="7"/>
                    <a:pt x="8" y="8"/>
                  </a:cubicBezTo>
                  <a:cubicBezTo>
                    <a:pt x="8" y="10"/>
                    <a:pt x="7" y="11"/>
                    <a:pt x="5" y="9"/>
                  </a:cubicBezTo>
                  <a:cubicBezTo>
                    <a:pt x="3" y="8"/>
                    <a:pt x="1" y="5"/>
                    <a:pt x="1" y="7"/>
                  </a:cubicBezTo>
                  <a:cubicBezTo>
                    <a:pt x="0" y="9"/>
                    <a:pt x="3" y="12"/>
                    <a:pt x="5" y="14"/>
                  </a:cubicBezTo>
                  <a:cubicBezTo>
                    <a:pt x="6" y="16"/>
                    <a:pt x="5" y="16"/>
                    <a:pt x="9" y="16"/>
                  </a:cubicBezTo>
                  <a:cubicBezTo>
                    <a:pt x="13" y="16"/>
                    <a:pt x="16" y="16"/>
                    <a:pt x="18" y="18"/>
                  </a:cubicBezTo>
                  <a:cubicBezTo>
                    <a:pt x="19" y="21"/>
                    <a:pt x="21" y="25"/>
                    <a:pt x="25" y="25"/>
                  </a:cubicBezTo>
                  <a:cubicBezTo>
                    <a:pt x="29" y="25"/>
                    <a:pt x="39" y="25"/>
                    <a:pt x="42" y="25"/>
                  </a:cubicBezTo>
                  <a:cubicBezTo>
                    <a:pt x="45" y="24"/>
                    <a:pt x="45" y="21"/>
                    <a:pt x="45" y="19"/>
                  </a:cubicBezTo>
                  <a:cubicBezTo>
                    <a:pt x="45" y="16"/>
                    <a:pt x="48" y="16"/>
                    <a:pt x="47" y="13"/>
                  </a:cubicBezTo>
                  <a:cubicBezTo>
                    <a:pt x="46" y="11"/>
                    <a:pt x="47" y="8"/>
                    <a:pt x="44" y="5"/>
                  </a:cubicBezTo>
                  <a:cubicBezTo>
                    <a:pt x="41" y="3"/>
                    <a:pt x="37" y="6"/>
                    <a:pt x="34" y="3"/>
                  </a:cubicBezTo>
                  <a:cubicBezTo>
                    <a:pt x="30" y="0"/>
                    <a:pt x="27" y="0"/>
                    <a:pt x="25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33" name="Freeform 1000"/>
            <p:cNvSpPr>
              <a:spLocks/>
            </p:cNvSpPr>
            <p:nvPr/>
          </p:nvSpPr>
          <p:spPr bwMode="auto">
            <a:xfrm>
              <a:off x="4089400" y="4777383"/>
              <a:ext cx="476250" cy="231775"/>
            </a:xfrm>
            <a:custGeom>
              <a:avLst/>
              <a:gdLst/>
              <a:ahLst/>
              <a:cxnLst>
                <a:cxn ang="0">
                  <a:pos x="37" y="22"/>
                </a:cxn>
                <a:cxn ang="0">
                  <a:pos x="29" y="10"/>
                </a:cxn>
                <a:cxn ang="0">
                  <a:pos x="17" y="13"/>
                </a:cxn>
                <a:cxn ang="0">
                  <a:pos x="3" y="16"/>
                </a:cxn>
                <a:cxn ang="0">
                  <a:pos x="11" y="24"/>
                </a:cxn>
                <a:cxn ang="0">
                  <a:pos x="20" y="36"/>
                </a:cxn>
                <a:cxn ang="0">
                  <a:pos x="21" y="25"/>
                </a:cxn>
                <a:cxn ang="0">
                  <a:pos x="24" y="28"/>
                </a:cxn>
                <a:cxn ang="0">
                  <a:pos x="39" y="32"/>
                </a:cxn>
                <a:cxn ang="0">
                  <a:pos x="59" y="43"/>
                </a:cxn>
                <a:cxn ang="0">
                  <a:pos x="85" y="58"/>
                </a:cxn>
                <a:cxn ang="0">
                  <a:pos x="95" y="71"/>
                </a:cxn>
                <a:cxn ang="0">
                  <a:pos x="94" y="75"/>
                </a:cxn>
                <a:cxn ang="0">
                  <a:pos x="86" y="79"/>
                </a:cxn>
                <a:cxn ang="0">
                  <a:pos x="78" y="90"/>
                </a:cxn>
                <a:cxn ang="0">
                  <a:pos x="92" y="81"/>
                </a:cxn>
                <a:cxn ang="0">
                  <a:pos x="93" y="86"/>
                </a:cxn>
                <a:cxn ang="0">
                  <a:pos x="107" y="85"/>
                </a:cxn>
                <a:cxn ang="0">
                  <a:pos x="120" y="100"/>
                </a:cxn>
                <a:cxn ang="0">
                  <a:pos x="151" y="97"/>
                </a:cxn>
                <a:cxn ang="0">
                  <a:pos x="147" y="92"/>
                </a:cxn>
                <a:cxn ang="0">
                  <a:pos x="152" y="85"/>
                </a:cxn>
                <a:cxn ang="0">
                  <a:pos x="158" y="82"/>
                </a:cxn>
                <a:cxn ang="0">
                  <a:pos x="173" y="84"/>
                </a:cxn>
                <a:cxn ang="0">
                  <a:pos x="187" y="89"/>
                </a:cxn>
                <a:cxn ang="0">
                  <a:pos x="198" y="102"/>
                </a:cxn>
                <a:cxn ang="0">
                  <a:pos x="228" y="117"/>
                </a:cxn>
                <a:cxn ang="0">
                  <a:pos x="245" y="119"/>
                </a:cxn>
                <a:cxn ang="0">
                  <a:pos x="235" y="110"/>
                </a:cxn>
                <a:cxn ang="0">
                  <a:pos x="232" y="107"/>
                </a:cxn>
                <a:cxn ang="0">
                  <a:pos x="224" y="101"/>
                </a:cxn>
                <a:cxn ang="0">
                  <a:pos x="214" y="89"/>
                </a:cxn>
                <a:cxn ang="0">
                  <a:pos x="196" y="71"/>
                </a:cxn>
                <a:cxn ang="0">
                  <a:pos x="205" y="61"/>
                </a:cxn>
                <a:cxn ang="0">
                  <a:pos x="187" y="53"/>
                </a:cxn>
                <a:cxn ang="0">
                  <a:pos x="168" y="33"/>
                </a:cxn>
                <a:cxn ang="0">
                  <a:pos x="150" y="24"/>
                </a:cxn>
                <a:cxn ang="0">
                  <a:pos x="112" y="13"/>
                </a:cxn>
                <a:cxn ang="0">
                  <a:pos x="78" y="0"/>
                </a:cxn>
                <a:cxn ang="0">
                  <a:pos x="69" y="9"/>
                </a:cxn>
                <a:cxn ang="0">
                  <a:pos x="45" y="25"/>
                </a:cxn>
              </a:cxnLst>
              <a:rect l="0" t="0" r="r" b="b"/>
              <a:pathLst>
                <a:path w="250" h="122">
                  <a:moveTo>
                    <a:pt x="45" y="25"/>
                  </a:moveTo>
                  <a:cubicBezTo>
                    <a:pt x="42" y="25"/>
                    <a:pt x="38" y="24"/>
                    <a:pt x="37" y="22"/>
                  </a:cubicBezTo>
                  <a:cubicBezTo>
                    <a:pt x="37" y="20"/>
                    <a:pt x="36" y="17"/>
                    <a:pt x="33" y="14"/>
                  </a:cubicBezTo>
                  <a:cubicBezTo>
                    <a:pt x="31" y="11"/>
                    <a:pt x="30" y="9"/>
                    <a:pt x="29" y="10"/>
                  </a:cubicBezTo>
                  <a:cubicBezTo>
                    <a:pt x="27" y="12"/>
                    <a:pt x="25" y="15"/>
                    <a:pt x="24" y="14"/>
                  </a:cubicBezTo>
                  <a:cubicBezTo>
                    <a:pt x="22" y="14"/>
                    <a:pt x="18" y="12"/>
                    <a:pt x="17" y="13"/>
                  </a:cubicBezTo>
                  <a:cubicBezTo>
                    <a:pt x="15" y="13"/>
                    <a:pt x="12" y="18"/>
                    <a:pt x="8" y="18"/>
                  </a:cubicBezTo>
                  <a:cubicBezTo>
                    <a:pt x="5" y="18"/>
                    <a:pt x="4" y="16"/>
                    <a:pt x="3" y="16"/>
                  </a:cubicBezTo>
                  <a:cubicBezTo>
                    <a:pt x="2" y="17"/>
                    <a:pt x="0" y="19"/>
                    <a:pt x="3" y="19"/>
                  </a:cubicBezTo>
                  <a:cubicBezTo>
                    <a:pt x="6" y="19"/>
                    <a:pt x="10" y="23"/>
                    <a:pt x="11" y="24"/>
                  </a:cubicBezTo>
                  <a:cubicBezTo>
                    <a:pt x="11" y="26"/>
                    <a:pt x="10" y="31"/>
                    <a:pt x="12" y="32"/>
                  </a:cubicBezTo>
                  <a:cubicBezTo>
                    <a:pt x="14" y="33"/>
                    <a:pt x="18" y="36"/>
                    <a:pt x="20" y="36"/>
                  </a:cubicBezTo>
                  <a:cubicBezTo>
                    <a:pt x="21" y="36"/>
                    <a:pt x="19" y="35"/>
                    <a:pt x="19" y="33"/>
                  </a:cubicBezTo>
                  <a:cubicBezTo>
                    <a:pt x="19" y="31"/>
                    <a:pt x="20" y="28"/>
                    <a:pt x="21" y="25"/>
                  </a:cubicBezTo>
                  <a:cubicBezTo>
                    <a:pt x="23" y="22"/>
                    <a:pt x="26" y="18"/>
                    <a:pt x="25" y="20"/>
                  </a:cubicBezTo>
                  <a:cubicBezTo>
                    <a:pt x="24" y="22"/>
                    <a:pt x="21" y="26"/>
                    <a:pt x="24" y="28"/>
                  </a:cubicBezTo>
                  <a:cubicBezTo>
                    <a:pt x="26" y="31"/>
                    <a:pt x="34" y="35"/>
                    <a:pt x="37" y="34"/>
                  </a:cubicBezTo>
                  <a:cubicBezTo>
                    <a:pt x="39" y="32"/>
                    <a:pt x="40" y="30"/>
                    <a:pt x="39" y="32"/>
                  </a:cubicBezTo>
                  <a:cubicBezTo>
                    <a:pt x="38" y="35"/>
                    <a:pt x="37" y="35"/>
                    <a:pt x="41" y="37"/>
                  </a:cubicBezTo>
                  <a:cubicBezTo>
                    <a:pt x="45" y="39"/>
                    <a:pt x="52" y="38"/>
                    <a:pt x="59" y="43"/>
                  </a:cubicBezTo>
                  <a:cubicBezTo>
                    <a:pt x="66" y="47"/>
                    <a:pt x="77" y="50"/>
                    <a:pt x="81" y="53"/>
                  </a:cubicBezTo>
                  <a:cubicBezTo>
                    <a:pt x="84" y="56"/>
                    <a:pt x="84" y="55"/>
                    <a:pt x="85" y="58"/>
                  </a:cubicBezTo>
                  <a:cubicBezTo>
                    <a:pt x="86" y="62"/>
                    <a:pt x="87" y="64"/>
                    <a:pt x="89" y="67"/>
                  </a:cubicBezTo>
                  <a:cubicBezTo>
                    <a:pt x="92" y="69"/>
                    <a:pt x="99" y="71"/>
                    <a:pt x="95" y="71"/>
                  </a:cubicBezTo>
                  <a:cubicBezTo>
                    <a:pt x="92" y="72"/>
                    <a:pt x="89" y="73"/>
                    <a:pt x="92" y="73"/>
                  </a:cubicBezTo>
                  <a:cubicBezTo>
                    <a:pt x="95" y="73"/>
                    <a:pt x="97" y="75"/>
                    <a:pt x="94" y="75"/>
                  </a:cubicBezTo>
                  <a:cubicBezTo>
                    <a:pt x="92" y="75"/>
                    <a:pt x="93" y="78"/>
                    <a:pt x="91" y="78"/>
                  </a:cubicBezTo>
                  <a:cubicBezTo>
                    <a:pt x="90" y="79"/>
                    <a:pt x="89" y="79"/>
                    <a:pt x="86" y="79"/>
                  </a:cubicBezTo>
                  <a:cubicBezTo>
                    <a:pt x="84" y="79"/>
                    <a:pt x="84" y="81"/>
                    <a:pt x="82" y="83"/>
                  </a:cubicBezTo>
                  <a:cubicBezTo>
                    <a:pt x="79" y="84"/>
                    <a:pt x="75" y="89"/>
                    <a:pt x="78" y="90"/>
                  </a:cubicBezTo>
                  <a:cubicBezTo>
                    <a:pt x="80" y="91"/>
                    <a:pt x="90" y="91"/>
                    <a:pt x="91" y="90"/>
                  </a:cubicBezTo>
                  <a:cubicBezTo>
                    <a:pt x="91" y="88"/>
                    <a:pt x="92" y="83"/>
                    <a:pt x="92" y="81"/>
                  </a:cubicBezTo>
                  <a:cubicBezTo>
                    <a:pt x="92" y="80"/>
                    <a:pt x="96" y="79"/>
                    <a:pt x="95" y="81"/>
                  </a:cubicBezTo>
                  <a:cubicBezTo>
                    <a:pt x="93" y="83"/>
                    <a:pt x="91" y="85"/>
                    <a:pt x="93" y="86"/>
                  </a:cubicBezTo>
                  <a:cubicBezTo>
                    <a:pt x="95" y="87"/>
                    <a:pt x="103" y="89"/>
                    <a:pt x="105" y="88"/>
                  </a:cubicBezTo>
                  <a:cubicBezTo>
                    <a:pt x="107" y="86"/>
                    <a:pt x="107" y="83"/>
                    <a:pt x="107" y="85"/>
                  </a:cubicBezTo>
                  <a:cubicBezTo>
                    <a:pt x="108" y="87"/>
                    <a:pt x="104" y="86"/>
                    <a:pt x="109" y="91"/>
                  </a:cubicBezTo>
                  <a:cubicBezTo>
                    <a:pt x="114" y="97"/>
                    <a:pt x="117" y="98"/>
                    <a:pt x="120" y="100"/>
                  </a:cubicBezTo>
                  <a:cubicBezTo>
                    <a:pt x="122" y="101"/>
                    <a:pt x="131" y="102"/>
                    <a:pt x="136" y="102"/>
                  </a:cubicBezTo>
                  <a:cubicBezTo>
                    <a:pt x="141" y="102"/>
                    <a:pt x="149" y="98"/>
                    <a:pt x="151" y="97"/>
                  </a:cubicBezTo>
                  <a:cubicBezTo>
                    <a:pt x="152" y="95"/>
                    <a:pt x="148" y="94"/>
                    <a:pt x="144" y="92"/>
                  </a:cubicBezTo>
                  <a:cubicBezTo>
                    <a:pt x="140" y="90"/>
                    <a:pt x="137" y="87"/>
                    <a:pt x="147" y="92"/>
                  </a:cubicBezTo>
                  <a:cubicBezTo>
                    <a:pt x="157" y="98"/>
                    <a:pt x="153" y="90"/>
                    <a:pt x="152" y="89"/>
                  </a:cubicBezTo>
                  <a:cubicBezTo>
                    <a:pt x="152" y="88"/>
                    <a:pt x="150" y="83"/>
                    <a:pt x="152" y="85"/>
                  </a:cubicBezTo>
                  <a:cubicBezTo>
                    <a:pt x="153" y="86"/>
                    <a:pt x="157" y="88"/>
                    <a:pt x="157" y="86"/>
                  </a:cubicBezTo>
                  <a:cubicBezTo>
                    <a:pt x="158" y="85"/>
                    <a:pt x="156" y="81"/>
                    <a:pt x="158" y="82"/>
                  </a:cubicBezTo>
                  <a:cubicBezTo>
                    <a:pt x="160" y="83"/>
                    <a:pt x="163" y="81"/>
                    <a:pt x="165" y="81"/>
                  </a:cubicBezTo>
                  <a:cubicBezTo>
                    <a:pt x="167" y="80"/>
                    <a:pt x="167" y="81"/>
                    <a:pt x="173" y="84"/>
                  </a:cubicBezTo>
                  <a:cubicBezTo>
                    <a:pt x="179" y="87"/>
                    <a:pt x="184" y="87"/>
                    <a:pt x="185" y="86"/>
                  </a:cubicBezTo>
                  <a:cubicBezTo>
                    <a:pt x="185" y="85"/>
                    <a:pt x="184" y="87"/>
                    <a:pt x="187" y="89"/>
                  </a:cubicBezTo>
                  <a:cubicBezTo>
                    <a:pt x="191" y="92"/>
                    <a:pt x="192" y="94"/>
                    <a:pt x="194" y="97"/>
                  </a:cubicBezTo>
                  <a:cubicBezTo>
                    <a:pt x="196" y="99"/>
                    <a:pt x="197" y="99"/>
                    <a:pt x="198" y="102"/>
                  </a:cubicBezTo>
                  <a:cubicBezTo>
                    <a:pt x="200" y="106"/>
                    <a:pt x="207" y="115"/>
                    <a:pt x="211" y="115"/>
                  </a:cubicBezTo>
                  <a:cubicBezTo>
                    <a:pt x="215" y="115"/>
                    <a:pt x="221" y="114"/>
                    <a:pt x="228" y="117"/>
                  </a:cubicBezTo>
                  <a:cubicBezTo>
                    <a:pt x="234" y="119"/>
                    <a:pt x="239" y="122"/>
                    <a:pt x="241" y="121"/>
                  </a:cubicBezTo>
                  <a:cubicBezTo>
                    <a:pt x="244" y="121"/>
                    <a:pt x="243" y="119"/>
                    <a:pt x="245" y="119"/>
                  </a:cubicBezTo>
                  <a:cubicBezTo>
                    <a:pt x="246" y="118"/>
                    <a:pt x="250" y="118"/>
                    <a:pt x="247" y="117"/>
                  </a:cubicBezTo>
                  <a:cubicBezTo>
                    <a:pt x="245" y="116"/>
                    <a:pt x="235" y="113"/>
                    <a:pt x="235" y="110"/>
                  </a:cubicBezTo>
                  <a:cubicBezTo>
                    <a:pt x="235" y="108"/>
                    <a:pt x="243" y="110"/>
                    <a:pt x="239" y="109"/>
                  </a:cubicBezTo>
                  <a:cubicBezTo>
                    <a:pt x="235" y="107"/>
                    <a:pt x="235" y="108"/>
                    <a:pt x="232" y="107"/>
                  </a:cubicBezTo>
                  <a:cubicBezTo>
                    <a:pt x="228" y="107"/>
                    <a:pt x="227" y="106"/>
                    <a:pt x="227" y="104"/>
                  </a:cubicBezTo>
                  <a:cubicBezTo>
                    <a:pt x="226" y="101"/>
                    <a:pt x="227" y="101"/>
                    <a:pt x="224" y="101"/>
                  </a:cubicBezTo>
                  <a:cubicBezTo>
                    <a:pt x="221" y="101"/>
                    <a:pt x="215" y="95"/>
                    <a:pt x="215" y="93"/>
                  </a:cubicBezTo>
                  <a:cubicBezTo>
                    <a:pt x="215" y="91"/>
                    <a:pt x="216" y="90"/>
                    <a:pt x="214" y="89"/>
                  </a:cubicBezTo>
                  <a:cubicBezTo>
                    <a:pt x="211" y="87"/>
                    <a:pt x="202" y="79"/>
                    <a:pt x="199" y="75"/>
                  </a:cubicBezTo>
                  <a:cubicBezTo>
                    <a:pt x="196" y="71"/>
                    <a:pt x="192" y="71"/>
                    <a:pt x="196" y="71"/>
                  </a:cubicBezTo>
                  <a:cubicBezTo>
                    <a:pt x="200" y="70"/>
                    <a:pt x="213" y="72"/>
                    <a:pt x="210" y="68"/>
                  </a:cubicBezTo>
                  <a:cubicBezTo>
                    <a:pt x="206" y="63"/>
                    <a:pt x="208" y="63"/>
                    <a:pt x="205" y="61"/>
                  </a:cubicBezTo>
                  <a:cubicBezTo>
                    <a:pt x="202" y="60"/>
                    <a:pt x="202" y="62"/>
                    <a:pt x="198" y="59"/>
                  </a:cubicBezTo>
                  <a:cubicBezTo>
                    <a:pt x="193" y="56"/>
                    <a:pt x="191" y="55"/>
                    <a:pt x="187" y="53"/>
                  </a:cubicBezTo>
                  <a:cubicBezTo>
                    <a:pt x="184" y="50"/>
                    <a:pt x="182" y="45"/>
                    <a:pt x="179" y="42"/>
                  </a:cubicBezTo>
                  <a:cubicBezTo>
                    <a:pt x="176" y="39"/>
                    <a:pt x="171" y="36"/>
                    <a:pt x="168" y="33"/>
                  </a:cubicBezTo>
                  <a:cubicBezTo>
                    <a:pt x="164" y="31"/>
                    <a:pt x="161" y="32"/>
                    <a:pt x="158" y="30"/>
                  </a:cubicBezTo>
                  <a:cubicBezTo>
                    <a:pt x="154" y="27"/>
                    <a:pt x="152" y="24"/>
                    <a:pt x="150" y="24"/>
                  </a:cubicBezTo>
                  <a:cubicBezTo>
                    <a:pt x="148" y="24"/>
                    <a:pt x="134" y="21"/>
                    <a:pt x="130" y="18"/>
                  </a:cubicBezTo>
                  <a:cubicBezTo>
                    <a:pt x="125" y="15"/>
                    <a:pt x="117" y="14"/>
                    <a:pt x="112" y="13"/>
                  </a:cubicBezTo>
                  <a:cubicBezTo>
                    <a:pt x="107" y="13"/>
                    <a:pt x="105" y="11"/>
                    <a:pt x="99" y="9"/>
                  </a:cubicBezTo>
                  <a:cubicBezTo>
                    <a:pt x="93" y="7"/>
                    <a:pt x="82" y="1"/>
                    <a:pt x="78" y="0"/>
                  </a:cubicBezTo>
                  <a:cubicBezTo>
                    <a:pt x="75" y="0"/>
                    <a:pt x="72" y="3"/>
                    <a:pt x="71" y="4"/>
                  </a:cubicBezTo>
                  <a:cubicBezTo>
                    <a:pt x="70" y="6"/>
                    <a:pt x="72" y="9"/>
                    <a:pt x="69" y="9"/>
                  </a:cubicBezTo>
                  <a:cubicBezTo>
                    <a:pt x="67" y="9"/>
                    <a:pt x="62" y="9"/>
                    <a:pt x="60" y="11"/>
                  </a:cubicBezTo>
                  <a:cubicBezTo>
                    <a:pt x="57" y="13"/>
                    <a:pt x="52" y="26"/>
                    <a:pt x="45" y="2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34" name="Freeform 1001"/>
            <p:cNvSpPr>
              <a:spLocks/>
            </p:cNvSpPr>
            <p:nvPr/>
          </p:nvSpPr>
          <p:spPr bwMode="auto">
            <a:xfrm>
              <a:off x="4505325" y="4847233"/>
              <a:ext cx="96838" cy="53975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5" y="16"/>
                </a:cxn>
                <a:cxn ang="0">
                  <a:pos x="17" y="17"/>
                </a:cxn>
                <a:cxn ang="0">
                  <a:pos x="22" y="14"/>
                </a:cxn>
                <a:cxn ang="0">
                  <a:pos x="33" y="14"/>
                </a:cxn>
                <a:cxn ang="0">
                  <a:pos x="39" y="9"/>
                </a:cxn>
                <a:cxn ang="0">
                  <a:pos x="43" y="3"/>
                </a:cxn>
                <a:cxn ang="0">
                  <a:pos x="47" y="0"/>
                </a:cxn>
                <a:cxn ang="0">
                  <a:pos x="51" y="5"/>
                </a:cxn>
                <a:cxn ang="0">
                  <a:pos x="47" y="12"/>
                </a:cxn>
                <a:cxn ang="0">
                  <a:pos x="46" y="16"/>
                </a:cxn>
                <a:cxn ang="0">
                  <a:pos x="37" y="20"/>
                </a:cxn>
                <a:cxn ang="0">
                  <a:pos x="23" y="27"/>
                </a:cxn>
                <a:cxn ang="0">
                  <a:pos x="0" y="17"/>
                </a:cxn>
              </a:cxnLst>
              <a:rect l="0" t="0" r="r" b="b"/>
              <a:pathLst>
                <a:path w="51" h="28">
                  <a:moveTo>
                    <a:pt x="0" y="17"/>
                  </a:moveTo>
                  <a:cubicBezTo>
                    <a:pt x="0" y="16"/>
                    <a:pt x="2" y="15"/>
                    <a:pt x="5" y="16"/>
                  </a:cubicBezTo>
                  <a:cubicBezTo>
                    <a:pt x="8" y="17"/>
                    <a:pt x="15" y="18"/>
                    <a:pt x="17" y="17"/>
                  </a:cubicBezTo>
                  <a:cubicBezTo>
                    <a:pt x="20" y="15"/>
                    <a:pt x="19" y="13"/>
                    <a:pt x="22" y="14"/>
                  </a:cubicBezTo>
                  <a:cubicBezTo>
                    <a:pt x="25" y="16"/>
                    <a:pt x="30" y="17"/>
                    <a:pt x="33" y="14"/>
                  </a:cubicBezTo>
                  <a:cubicBezTo>
                    <a:pt x="36" y="12"/>
                    <a:pt x="35" y="10"/>
                    <a:pt x="39" y="9"/>
                  </a:cubicBezTo>
                  <a:cubicBezTo>
                    <a:pt x="43" y="9"/>
                    <a:pt x="43" y="6"/>
                    <a:pt x="43" y="3"/>
                  </a:cubicBezTo>
                  <a:cubicBezTo>
                    <a:pt x="43" y="0"/>
                    <a:pt x="45" y="0"/>
                    <a:pt x="47" y="0"/>
                  </a:cubicBezTo>
                  <a:cubicBezTo>
                    <a:pt x="50" y="0"/>
                    <a:pt x="51" y="3"/>
                    <a:pt x="51" y="5"/>
                  </a:cubicBezTo>
                  <a:cubicBezTo>
                    <a:pt x="51" y="7"/>
                    <a:pt x="47" y="10"/>
                    <a:pt x="47" y="12"/>
                  </a:cubicBezTo>
                  <a:cubicBezTo>
                    <a:pt x="47" y="13"/>
                    <a:pt x="49" y="15"/>
                    <a:pt x="46" y="16"/>
                  </a:cubicBezTo>
                  <a:cubicBezTo>
                    <a:pt x="42" y="16"/>
                    <a:pt x="39" y="17"/>
                    <a:pt x="37" y="20"/>
                  </a:cubicBezTo>
                  <a:cubicBezTo>
                    <a:pt x="36" y="23"/>
                    <a:pt x="29" y="28"/>
                    <a:pt x="23" y="27"/>
                  </a:cubicBezTo>
                  <a:cubicBezTo>
                    <a:pt x="16" y="27"/>
                    <a:pt x="0" y="24"/>
                    <a:pt x="0" y="1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35" name="Freeform 1002"/>
            <p:cNvSpPr>
              <a:spLocks/>
            </p:cNvSpPr>
            <p:nvPr/>
          </p:nvSpPr>
          <p:spPr bwMode="auto">
            <a:xfrm>
              <a:off x="4656138" y="4871045"/>
              <a:ext cx="38100" cy="42863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5" y="11"/>
                </a:cxn>
                <a:cxn ang="0">
                  <a:pos x="15" y="22"/>
                </a:cxn>
                <a:cxn ang="0">
                  <a:pos x="20" y="20"/>
                </a:cxn>
                <a:cxn ang="0">
                  <a:pos x="14" y="11"/>
                </a:cxn>
                <a:cxn ang="0">
                  <a:pos x="6" y="5"/>
                </a:cxn>
                <a:cxn ang="0">
                  <a:pos x="2" y="1"/>
                </a:cxn>
              </a:cxnLst>
              <a:rect l="0" t="0" r="r" b="b"/>
              <a:pathLst>
                <a:path w="20" h="23">
                  <a:moveTo>
                    <a:pt x="2" y="1"/>
                  </a:moveTo>
                  <a:cubicBezTo>
                    <a:pt x="0" y="2"/>
                    <a:pt x="3" y="7"/>
                    <a:pt x="5" y="11"/>
                  </a:cubicBezTo>
                  <a:cubicBezTo>
                    <a:pt x="7" y="15"/>
                    <a:pt x="12" y="22"/>
                    <a:pt x="15" y="22"/>
                  </a:cubicBezTo>
                  <a:cubicBezTo>
                    <a:pt x="18" y="23"/>
                    <a:pt x="20" y="22"/>
                    <a:pt x="20" y="20"/>
                  </a:cubicBezTo>
                  <a:cubicBezTo>
                    <a:pt x="20" y="17"/>
                    <a:pt x="19" y="15"/>
                    <a:pt x="14" y="11"/>
                  </a:cubicBezTo>
                  <a:cubicBezTo>
                    <a:pt x="9" y="8"/>
                    <a:pt x="8" y="7"/>
                    <a:pt x="6" y="5"/>
                  </a:cubicBezTo>
                  <a:cubicBezTo>
                    <a:pt x="4" y="3"/>
                    <a:pt x="4" y="0"/>
                    <a:pt x="2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36" name="Freeform 1003"/>
            <p:cNvSpPr>
              <a:spLocks/>
            </p:cNvSpPr>
            <p:nvPr/>
          </p:nvSpPr>
          <p:spPr bwMode="auto">
            <a:xfrm>
              <a:off x="4787900" y="4975820"/>
              <a:ext cx="26988" cy="23813"/>
            </a:xfrm>
            <a:custGeom>
              <a:avLst/>
              <a:gdLst/>
              <a:ahLst/>
              <a:cxnLst>
                <a:cxn ang="0">
                  <a:pos x="14" y="8"/>
                </a:cxn>
                <a:cxn ang="0">
                  <a:pos x="7" y="2"/>
                </a:cxn>
                <a:cxn ang="0">
                  <a:pos x="0" y="1"/>
                </a:cxn>
                <a:cxn ang="0">
                  <a:pos x="4" y="6"/>
                </a:cxn>
                <a:cxn ang="0">
                  <a:pos x="14" y="8"/>
                </a:cxn>
              </a:cxnLst>
              <a:rect l="0" t="0" r="r" b="b"/>
              <a:pathLst>
                <a:path w="14" h="13">
                  <a:moveTo>
                    <a:pt x="14" y="8"/>
                  </a:moveTo>
                  <a:cubicBezTo>
                    <a:pt x="14" y="5"/>
                    <a:pt x="10" y="2"/>
                    <a:pt x="7" y="2"/>
                  </a:cubicBezTo>
                  <a:cubicBezTo>
                    <a:pt x="4" y="2"/>
                    <a:pt x="0" y="0"/>
                    <a:pt x="0" y="1"/>
                  </a:cubicBezTo>
                  <a:cubicBezTo>
                    <a:pt x="0" y="2"/>
                    <a:pt x="0" y="6"/>
                    <a:pt x="4" y="6"/>
                  </a:cubicBezTo>
                  <a:cubicBezTo>
                    <a:pt x="9" y="7"/>
                    <a:pt x="14" y="13"/>
                    <a:pt x="14" y="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37" name="Freeform 1004"/>
            <p:cNvSpPr>
              <a:spLocks/>
            </p:cNvSpPr>
            <p:nvPr/>
          </p:nvSpPr>
          <p:spPr bwMode="auto">
            <a:xfrm>
              <a:off x="4748213" y="4931370"/>
              <a:ext cx="50800" cy="26988"/>
            </a:xfrm>
            <a:custGeom>
              <a:avLst/>
              <a:gdLst/>
              <a:ahLst/>
              <a:cxnLst>
                <a:cxn ang="0">
                  <a:pos x="24" y="13"/>
                </a:cxn>
                <a:cxn ang="0">
                  <a:pos x="5" y="1"/>
                </a:cxn>
                <a:cxn ang="0">
                  <a:pos x="7" y="4"/>
                </a:cxn>
                <a:cxn ang="0">
                  <a:pos x="24" y="13"/>
                </a:cxn>
              </a:cxnLst>
              <a:rect l="0" t="0" r="r" b="b"/>
              <a:pathLst>
                <a:path w="27" h="14">
                  <a:moveTo>
                    <a:pt x="24" y="13"/>
                  </a:moveTo>
                  <a:cubicBezTo>
                    <a:pt x="27" y="14"/>
                    <a:pt x="10" y="2"/>
                    <a:pt x="5" y="1"/>
                  </a:cubicBezTo>
                  <a:cubicBezTo>
                    <a:pt x="0" y="0"/>
                    <a:pt x="5" y="3"/>
                    <a:pt x="7" y="4"/>
                  </a:cubicBezTo>
                  <a:cubicBezTo>
                    <a:pt x="9" y="6"/>
                    <a:pt x="21" y="12"/>
                    <a:pt x="24" y="1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38" name="Freeform 1005"/>
            <p:cNvSpPr>
              <a:spLocks/>
            </p:cNvSpPr>
            <p:nvPr/>
          </p:nvSpPr>
          <p:spPr bwMode="auto">
            <a:xfrm>
              <a:off x="4706938" y="4904383"/>
              <a:ext cx="23812" cy="25400"/>
            </a:xfrm>
            <a:custGeom>
              <a:avLst/>
              <a:gdLst/>
              <a:ahLst/>
              <a:cxnLst>
                <a:cxn ang="0">
                  <a:pos x="11" y="11"/>
                </a:cxn>
                <a:cxn ang="0">
                  <a:pos x="1" y="2"/>
                </a:cxn>
                <a:cxn ang="0">
                  <a:pos x="11" y="11"/>
                </a:cxn>
              </a:cxnLst>
              <a:rect l="0" t="0" r="r" b="b"/>
              <a:pathLst>
                <a:path w="12" h="13">
                  <a:moveTo>
                    <a:pt x="11" y="11"/>
                  </a:moveTo>
                  <a:cubicBezTo>
                    <a:pt x="11" y="6"/>
                    <a:pt x="0" y="0"/>
                    <a:pt x="1" y="2"/>
                  </a:cubicBezTo>
                  <a:cubicBezTo>
                    <a:pt x="2" y="4"/>
                    <a:pt x="12" y="13"/>
                    <a:pt x="11" y="1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39" name="Freeform 1006"/>
            <p:cNvSpPr>
              <a:spLocks/>
            </p:cNvSpPr>
            <p:nvPr/>
          </p:nvSpPr>
          <p:spPr bwMode="auto">
            <a:xfrm>
              <a:off x="4894263" y="5259983"/>
              <a:ext cx="82550" cy="57150"/>
            </a:xfrm>
            <a:custGeom>
              <a:avLst/>
              <a:gdLst/>
              <a:ahLst/>
              <a:cxnLst>
                <a:cxn ang="0">
                  <a:pos x="39" y="28"/>
                </a:cxn>
                <a:cxn ang="0">
                  <a:pos x="4" y="0"/>
                </a:cxn>
                <a:cxn ang="0">
                  <a:pos x="39" y="28"/>
                </a:cxn>
              </a:cxnLst>
              <a:rect l="0" t="0" r="r" b="b"/>
              <a:pathLst>
                <a:path w="43" h="30">
                  <a:moveTo>
                    <a:pt x="39" y="28"/>
                  </a:moveTo>
                  <a:cubicBezTo>
                    <a:pt x="43" y="30"/>
                    <a:pt x="9" y="0"/>
                    <a:pt x="4" y="0"/>
                  </a:cubicBezTo>
                  <a:cubicBezTo>
                    <a:pt x="0" y="0"/>
                    <a:pt x="19" y="22"/>
                    <a:pt x="39" y="2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0" name="Freeform 1007"/>
            <p:cNvSpPr>
              <a:spLocks/>
            </p:cNvSpPr>
            <p:nvPr/>
          </p:nvSpPr>
          <p:spPr bwMode="auto">
            <a:xfrm>
              <a:off x="5110163" y="5634633"/>
              <a:ext cx="57150" cy="73025"/>
            </a:xfrm>
            <a:custGeom>
              <a:avLst/>
              <a:gdLst/>
              <a:ahLst/>
              <a:cxnLst>
                <a:cxn ang="0">
                  <a:pos x="29" y="38"/>
                </a:cxn>
                <a:cxn ang="0">
                  <a:pos x="26" y="29"/>
                </a:cxn>
                <a:cxn ang="0">
                  <a:pos x="22" y="24"/>
                </a:cxn>
                <a:cxn ang="0">
                  <a:pos x="22" y="18"/>
                </a:cxn>
                <a:cxn ang="0">
                  <a:pos x="11" y="11"/>
                </a:cxn>
                <a:cxn ang="0">
                  <a:pos x="2" y="4"/>
                </a:cxn>
                <a:cxn ang="0">
                  <a:pos x="10" y="15"/>
                </a:cxn>
                <a:cxn ang="0">
                  <a:pos x="13" y="22"/>
                </a:cxn>
                <a:cxn ang="0">
                  <a:pos x="21" y="29"/>
                </a:cxn>
                <a:cxn ang="0">
                  <a:pos x="22" y="33"/>
                </a:cxn>
                <a:cxn ang="0">
                  <a:pos x="29" y="38"/>
                </a:cxn>
              </a:cxnLst>
              <a:rect l="0" t="0" r="r" b="b"/>
              <a:pathLst>
                <a:path w="30" h="38">
                  <a:moveTo>
                    <a:pt x="29" y="38"/>
                  </a:moveTo>
                  <a:cubicBezTo>
                    <a:pt x="28" y="33"/>
                    <a:pt x="30" y="33"/>
                    <a:pt x="26" y="29"/>
                  </a:cubicBezTo>
                  <a:cubicBezTo>
                    <a:pt x="23" y="26"/>
                    <a:pt x="22" y="27"/>
                    <a:pt x="22" y="24"/>
                  </a:cubicBezTo>
                  <a:cubicBezTo>
                    <a:pt x="23" y="22"/>
                    <a:pt x="26" y="21"/>
                    <a:pt x="22" y="18"/>
                  </a:cubicBezTo>
                  <a:cubicBezTo>
                    <a:pt x="19" y="15"/>
                    <a:pt x="16" y="15"/>
                    <a:pt x="11" y="11"/>
                  </a:cubicBezTo>
                  <a:cubicBezTo>
                    <a:pt x="6" y="7"/>
                    <a:pt x="0" y="0"/>
                    <a:pt x="2" y="4"/>
                  </a:cubicBezTo>
                  <a:cubicBezTo>
                    <a:pt x="3" y="7"/>
                    <a:pt x="10" y="11"/>
                    <a:pt x="10" y="15"/>
                  </a:cubicBezTo>
                  <a:cubicBezTo>
                    <a:pt x="10" y="18"/>
                    <a:pt x="9" y="17"/>
                    <a:pt x="13" y="22"/>
                  </a:cubicBezTo>
                  <a:cubicBezTo>
                    <a:pt x="16" y="26"/>
                    <a:pt x="18" y="28"/>
                    <a:pt x="21" y="29"/>
                  </a:cubicBezTo>
                  <a:cubicBezTo>
                    <a:pt x="24" y="30"/>
                    <a:pt x="22" y="30"/>
                    <a:pt x="22" y="33"/>
                  </a:cubicBezTo>
                  <a:cubicBezTo>
                    <a:pt x="22" y="37"/>
                    <a:pt x="29" y="38"/>
                    <a:pt x="29" y="3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1" name="Freeform 1008"/>
            <p:cNvSpPr>
              <a:spLocks/>
            </p:cNvSpPr>
            <p:nvPr/>
          </p:nvSpPr>
          <p:spPr bwMode="auto">
            <a:xfrm>
              <a:off x="5137150" y="5704483"/>
              <a:ext cx="120650" cy="144462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14" y="22"/>
                </a:cxn>
                <a:cxn ang="0">
                  <a:pos x="11" y="33"/>
                </a:cxn>
                <a:cxn ang="0">
                  <a:pos x="4" y="37"/>
                </a:cxn>
                <a:cxn ang="0">
                  <a:pos x="3" y="45"/>
                </a:cxn>
                <a:cxn ang="0">
                  <a:pos x="19" y="54"/>
                </a:cxn>
                <a:cxn ang="0">
                  <a:pos x="16" y="67"/>
                </a:cxn>
                <a:cxn ang="0">
                  <a:pos x="16" y="74"/>
                </a:cxn>
                <a:cxn ang="0">
                  <a:pos x="25" y="74"/>
                </a:cxn>
                <a:cxn ang="0">
                  <a:pos x="39" y="57"/>
                </a:cxn>
                <a:cxn ang="0">
                  <a:pos x="43" y="48"/>
                </a:cxn>
                <a:cxn ang="0">
                  <a:pos x="43" y="41"/>
                </a:cxn>
                <a:cxn ang="0">
                  <a:pos x="50" y="37"/>
                </a:cxn>
                <a:cxn ang="0">
                  <a:pos x="55" y="37"/>
                </a:cxn>
                <a:cxn ang="0">
                  <a:pos x="61" y="28"/>
                </a:cxn>
                <a:cxn ang="0">
                  <a:pos x="62" y="18"/>
                </a:cxn>
                <a:cxn ang="0">
                  <a:pos x="61" y="15"/>
                </a:cxn>
                <a:cxn ang="0">
                  <a:pos x="50" y="19"/>
                </a:cxn>
                <a:cxn ang="0">
                  <a:pos x="43" y="20"/>
                </a:cxn>
                <a:cxn ang="0">
                  <a:pos x="30" y="13"/>
                </a:cxn>
                <a:cxn ang="0">
                  <a:pos x="25" y="2"/>
                </a:cxn>
                <a:cxn ang="0">
                  <a:pos x="23" y="3"/>
                </a:cxn>
                <a:cxn ang="0">
                  <a:pos x="21" y="7"/>
                </a:cxn>
                <a:cxn ang="0">
                  <a:pos x="15" y="4"/>
                </a:cxn>
              </a:cxnLst>
              <a:rect l="0" t="0" r="r" b="b"/>
              <a:pathLst>
                <a:path w="63" h="76">
                  <a:moveTo>
                    <a:pt x="15" y="4"/>
                  </a:moveTo>
                  <a:cubicBezTo>
                    <a:pt x="13" y="5"/>
                    <a:pt x="14" y="19"/>
                    <a:pt x="14" y="22"/>
                  </a:cubicBezTo>
                  <a:cubicBezTo>
                    <a:pt x="14" y="26"/>
                    <a:pt x="11" y="31"/>
                    <a:pt x="11" y="33"/>
                  </a:cubicBezTo>
                  <a:cubicBezTo>
                    <a:pt x="10" y="35"/>
                    <a:pt x="5" y="35"/>
                    <a:pt x="4" y="37"/>
                  </a:cubicBezTo>
                  <a:cubicBezTo>
                    <a:pt x="2" y="40"/>
                    <a:pt x="0" y="45"/>
                    <a:pt x="3" y="45"/>
                  </a:cubicBezTo>
                  <a:cubicBezTo>
                    <a:pt x="5" y="45"/>
                    <a:pt x="19" y="51"/>
                    <a:pt x="19" y="54"/>
                  </a:cubicBezTo>
                  <a:cubicBezTo>
                    <a:pt x="19" y="58"/>
                    <a:pt x="18" y="64"/>
                    <a:pt x="16" y="67"/>
                  </a:cubicBezTo>
                  <a:cubicBezTo>
                    <a:pt x="14" y="70"/>
                    <a:pt x="14" y="74"/>
                    <a:pt x="16" y="74"/>
                  </a:cubicBezTo>
                  <a:cubicBezTo>
                    <a:pt x="18" y="74"/>
                    <a:pt x="23" y="76"/>
                    <a:pt x="25" y="74"/>
                  </a:cubicBezTo>
                  <a:cubicBezTo>
                    <a:pt x="28" y="72"/>
                    <a:pt x="36" y="59"/>
                    <a:pt x="39" y="57"/>
                  </a:cubicBezTo>
                  <a:cubicBezTo>
                    <a:pt x="42" y="54"/>
                    <a:pt x="44" y="51"/>
                    <a:pt x="43" y="48"/>
                  </a:cubicBezTo>
                  <a:cubicBezTo>
                    <a:pt x="43" y="44"/>
                    <a:pt x="42" y="44"/>
                    <a:pt x="43" y="41"/>
                  </a:cubicBezTo>
                  <a:cubicBezTo>
                    <a:pt x="45" y="39"/>
                    <a:pt x="46" y="37"/>
                    <a:pt x="50" y="37"/>
                  </a:cubicBezTo>
                  <a:cubicBezTo>
                    <a:pt x="53" y="38"/>
                    <a:pt x="54" y="39"/>
                    <a:pt x="55" y="37"/>
                  </a:cubicBezTo>
                  <a:cubicBezTo>
                    <a:pt x="56" y="35"/>
                    <a:pt x="58" y="32"/>
                    <a:pt x="61" y="28"/>
                  </a:cubicBezTo>
                  <a:cubicBezTo>
                    <a:pt x="63" y="24"/>
                    <a:pt x="60" y="21"/>
                    <a:pt x="62" y="18"/>
                  </a:cubicBezTo>
                  <a:cubicBezTo>
                    <a:pt x="63" y="16"/>
                    <a:pt x="63" y="15"/>
                    <a:pt x="61" y="15"/>
                  </a:cubicBezTo>
                  <a:cubicBezTo>
                    <a:pt x="58" y="15"/>
                    <a:pt x="54" y="17"/>
                    <a:pt x="50" y="19"/>
                  </a:cubicBezTo>
                  <a:cubicBezTo>
                    <a:pt x="47" y="21"/>
                    <a:pt x="48" y="22"/>
                    <a:pt x="43" y="20"/>
                  </a:cubicBezTo>
                  <a:cubicBezTo>
                    <a:pt x="38" y="18"/>
                    <a:pt x="30" y="16"/>
                    <a:pt x="30" y="13"/>
                  </a:cubicBezTo>
                  <a:cubicBezTo>
                    <a:pt x="30" y="9"/>
                    <a:pt x="28" y="5"/>
                    <a:pt x="25" y="2"/>
                  </a:cubicBezTo>
                  <a:cubicBezTo>
                    <a:pt x="22" y="0"/>
                    <a:pt x="22" y="0"/>
                    <a:pt x="23" y="3"/>
                  </a:cubicBezTo>
                  <a:cubicBezTo>
                    <a:pt x="24" y="7"/>
                    <a:pt x="23" y="9"/>
                    <a:pt x="21" y="7"/>
                  </a:cubicBezTo>
                  <a:cubicBezTo>
                    <a:pt x="19" y="6"/>
                    <a:pt x="18" y="4"/>
                    <a:pt x="15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2" name="Freeform 1009"/>
            <p:cNvSpPr>
              <a:spLocks/>
            </p:cNvSpPr>
            <p:nvPr/>
          </p:nvSpPr>
          <p:spPr bwMode="auto">
            <a:xfrm>
              <a:off x="4956175" y="5817195"/>
              <a:ext cx="193675" cy="185738"/>
            </a:xfrm>
            <a:custGeom>
              <a:avLst/>
              <a:gdLst/>
              <a:ahLst/>
              <a:cxnLst>
                <a:cxn ang="0">
                  <a:pos x="88" y="11"/>
                </a:cxn>
                <a:cxn ang="0">
                  <a:pos x="85" y="6"/>
                </a:cxn>
                <a:cxn ang="0">
                  <a:pos x="80" y="2"/>
                </a:cxn>
                <a:cxn ang="0">
                  <a:pos x="72" y="11"/>
                </a:cxn>
                <a:cxn ang="0">
                  <a:pos x="71" y="17"/>
                </a:cxn>
                <a:cxn ang="0">
                  <a:pos x="62" y="31"/>
                </a:cxn>
                <a:cxn ang="0">
                  <a:pos x="47" y="44"/>
                </a:cxn>
                <a:cxn ang="0">
                  <a:pos x="33" y="52"/>
                </a:cxn>
                <a:cxn ang="0">
                  <a:pos x="24" y="57"/>
                </a:cxn>
                <a:cxn ang="0">
                  <a:pos x="14" y="70"/>
                </a:cxn>
                <a:cxn ang="0">
                  <a:pos x="6" y="72"/>
                </a:cxn>
                <a:cxn ang="0">
                  <a:pos x="5" y="82"/>
                </a:cxn>
                <a:cxn ang="0">
                  <a:pos x="3" y="86"/>
                </a:cxn>
                <a:cxn ang="0">
                  <a:pos x="2" y="91"/>
                </a:cxn>
                <a:cxn ang="0">
                  <a:pos x="13" y="92"/>
                </a:cxn>
                <a:cxn ang="0">
                  <a:pos x="25" y="97"/>
                </a:cxn>
                <a:cxn ang="0">
                  <a:pos x="45" y="92"/>
                </a:cxn>
                <a:cxn ang="0">
                  <a:pos x="58" y="75"/>
                </a:cxn>
                <a:cxn ang="0">
                  <a:pos x="68" y="59"/>
                </a:cxn>
                <a:cxn ang="0">
                  <a:pos x="78" y="54"/>
                </a:cxn>
                <a:cxn ang="0">
                  <a:pos x="87" y="50"/>
                </a:cxn>
                <a:cxn ang="0">
                  <a:pos x="83" y="45"/>
                </a:cxn>
                <a:cxn ang="0">
                  <a:pos x="94" y="31"/>
                </a:cxn>
                <a:cxn ang="0">
                  <a:pos x="100" y="18"/>
                </a:cxn>
                <a:cxn ang="0">
                  <a:pos x="100" y="12"/>
                </a:cxn>
                <a:cxn ang="0">
                  <a:pos x="99" y="9"/>
                </a:cxn>
                <a:cxn ang="0">
                  <a:pos x="98" y="6"/>
                </a:cxn>
                <a:cxn ang="0">
                  <a:pos x="92" y="10"/>
                </a:cxn>
                <a:cxn ang="0">
                  <a:pos x="88" y="11"/>
                </a:cxn>
              </a:cxnLst>
              <a:rect l="0" t="0" r="r" b="b"/>
              <a:pathLst>
                <a:path w="102" h="98">
                  <a:moveTo>
                    <a:pt x="88" y="11"/>
                  </a:moveTo>
                  <a:cubicBezTo>
                    <a:pt x="86" y="9"/>
                    <a:pt x="88" y="8"/>
                    <a:pt x="85" y="6"/>
                  </a:cubicBezTo>
                  <a:cubicBezTo>
                    <a:pt x="82" y="4"/>
                    <a:pt x="84" y="0"/>
                    <a:pt x="80" y="2"/>
                  </a:cubicBezTo>
                  <a:cubicBezTo>
                    <a:pt x="75" y="5"/>
                    <a:pt x="72" y="8"/>
                    <a:pt x="72" y="11"/>
                  </a:cubicBezTo>
                  <a:cubicBezTo>
                    <a:pt x="72" y="14"/>
                    <a:pt x="74" y="15"/>
                    <a:pt x="71" y="17"/>
                  </a:cubicBezTo>
                  <a:cubicBezTo>
                    <a:pt x="67" y="20"/>
                    <a:pt x="65" y="28"/>
                    <a:pt x="62" y="31"/>
                  </a:cubicBezTo>
                  <a:cubicBezTo>
                    <a:pt x="59" y="34"/>
                    <a:pt x="51" y="42"/>
                    <a:pt x="47" y="44"/>
                  </a:cubicBezTo>
                  <a:cubicBezTo>
                    <a:pt x="43" y="46"/>
                    <a:pt x="35" y="50"/>
                    <a:pt x="33" y="52"/>
                  </a:cubicBezTo>
                  <a:cubicBezTo>
                    <a:pt x="31" y="55"/>
                    <a:pt x="29" y="56"/>
                    <a:pt x="24" y="57"/>
                  </a:cubicBezTo>
                  <a:cubicBezTo>
                    <a:pt x="20" y="59"/>
                    <a:pt x="17" y="68"/>
                    <a:pt x="14" y="70"/>
                  </a:cubicBezTo>
                  <a:cubicBezTo>
                    <a:pt x="11" y="71"/>
                    <a:pt x="8" y="71"/>
                    <a:pt x="6" y="72"/>
                  </a:cubicBezTo>
                  <a:cubicBezTo>
                    <a:pt x="5" y="74"/>
                    <a:pt x="5" y="80"/>
                    <a:pt x="5" y="82"/>
                  </a:cubicBezTo>
                  <a:cubicBezTo>
                    <a:pt x="5" y="84"/>
                    <a:pt x="6" y="86"/>
                    <a:pt x="3" y="86"/>
                  </a:cubicBezTo>
                  <a:cubicBezTo>
                    <a:pt x="0" y="85"/>
                    <a:pt x="2" y="91"/>
                    <a:pt x="2" y="91"/>
                  </a:cubicBezTo>
                  <a:cubicBezTo>
                    <a:pt x="2" y="91"/>
                    <a:pt x="7" y="91"/>
                    <a:pt x="13" y="92"/>
                  </a:cubicBezTo>
                  <a:cubicBezTo>
                    <a:pt x="19" y="93"/>
                    <a:pt x="21" y="96"/>
                    <a:pt x="25" y="97"/>
                  </a:cubicBezTo>
                  <a:cubicBezTo>
                    <a:pt x="29" y="98"/>
                    <a:pt x="39" y="97"/>
                    <a:pt x="45" y="92"/>
                  </a:cubicBezTo>
                  <a:cubicBezTo>
                    <a:pt x="52" y="87"/>
                    <a:pt x="56" y="85"/>
                    <a:pt x="58" y="75"/>
                  </a:cubicBezTo>
                  <a:cubicBezTo>
                    <a:pt x="60" y="64"/>
                    <a:pt x="61" y="60"/>
                    <a:pt x="68" y="59"/>
                  </a:cubicBezTo>
                  <a:cubicBezTo>
                    <a:pt x="74" y="57"/>
                    <a:pt x="73" y="53"/>
                    <a:pt x="78" y="54"/>
                  </a:cubicBezTo>
                  <a:cubicBezTo>
                    <a:pt x="83" y="54"/>
                    <a:pt x="90" y="53"/>
                    <a:pt x="87" y="50"/>
                  </a:cubicBezTo>
                  <a:cubicBezTo>
                    <a:pt x="83" y="47"/>
                    <a:pt x="81" y="50"/>
                    <a:pt x="83" y="45"/>
                  </a:cubicBezTo>
                  <a:cubicBezTo>
                    <a:pt x="85" y="40"/>
                    <a:pt x="92" y="36"/>
                    <a:pt x="94" y="31"/>
                  </a:cubicBezTo>
                  <a:cubicBezTo>
                    <a:pt x="96" y="25"/>
                    <a:pt x="100" y="21"/>
                    <a:pt x="100" y="18"/>
                  </a:cubicBezTo>
                  <a:cubicBezTo>
                    <a:pt x="100" y="14"/>
                    <a:pt x="99" y="14"/>
                    <a:pt x="100" y="12"/>
                  </a:cubicBezTo>
                  <a:cubicBezTo>
                    <a:pt x="102" y="9"/>
                    <a:pt x="101" y="9"/>
                    <a:pt x="99" y="9"/>
                  </a:cubicBezTo>
                  <a:cubicBezTo>
                    <a:pt x="96" y="9"/>
                    <a:pt x="96" y="8"/>
                    <a:pt x="98" y="6"/>
                  </a:cubicBezTo>
                  <a:cubicBezTo>
                    <a:pt x="99" y="4"/>
                    <a:pt x="95" y="8"/>
                    <a:pt x="92" y="10"/>
                  </a:cubicBezTo>
                  <a:cubicBezTo>
                    <a:pt x="90" y="12"/>
                    <a:pt x="88" y="11"/>
                    <a:pt x="88" y="1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3" name="Freeform 1010"/>
            <p:cNvSpPr>
              <a:spLocks/>
            </p:cNvSpPr>
            <p:nvPr/>
          </p:nvSpPr>
          <p:spPr bwMode="auto">
            <a:xfrm>
              <a:off x="4986338" y="6002933"/>
              <a:ext cx="11112" cy="14287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1" y="0"/>
                </a:cxn>
                <a:cxn ang="0">
                  <a:pos x="0" y="7"/>
                </a:cxn>
                <a:cxn ang="0">
                  <a:pos x="6" y="7"/>
                </a:cxn>
              </a:cxnLst>
              <a:rect l="0" t="0" r="r" b="b"/>
              <a:pathLst>
                <a:path w="6" h="7">
                  <a:moveTo>
                    <a:pt x="6" y="7"/>
                  </a:moveTo>
                  <a:cubicBezTo>
                    <a:pt x="2" y="4"/>
                    <a:pt x="1" y="0"/>
                    <a:pt x="1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6" y="7"/>
                  </a:ln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4" name="Freeform 1011"/>
            <p:cNvSpPr>
              <a:spLocks/>
            </p:cNvSpPr>
            <p:nvPr/>
          </p:nvSpPr>
          <p:spPr bwMode="auto">
            <a:xfrm>
              <a:off x="4405313" y="5820370"/>
              <a:ext cx="96837" cy="8890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11" y="26"/>
                </a:cxn>
                <a:cxn ang="0">
                  <a:pos x="9" y="29"/>
                </a:cxn>
                <a:cxn ang="0">
                  <a:pos x="13" y="39"/>
                </a:cxn>
                <a:cxn ang="0">
                  <a:pos x="27" y="47"/>
                </a:cxn>
                <a:cxn ang="0">
                  <a:pos x="31" y="40"/>
                </a:cxn>
                <a:cxn ang="0">
                  <a:pos x="35" y="44"/>
                </a:cxn>
                <a:cxn ang="0">
                  <a:pos x="36" y="37"/>
                </a:cxn>
                <a:cxn ang="0">
                  <a:pos x="41" y="38"/>
                </a:cxn>
                <a:cxn ang="0">
                  <a:pos x="44" y="36"/>
                </a:cxn>
                <a:cxn ang="0">
                  <a:pos x="46" y="23"/>
                </a:cxn>
                <a:cxn ang="0">
                  <a:pos x="47" y="19"/>
                </a:cxn>
                <a:cxn ang="0">
                  <a:pos x="47" y="4"/>
                </a:cxn>
                <a:cxn ang="0">
                  <a:pos x="40" y="4"/>
                </a:cxn>
                <a:cxn ang="0">
                  <a:pos x="22" y="8"/>
                </a:cxn>
                <a:cxn ang="0">
                  <a:pos x="1" y="4"/>
                </a:cxn>
              </a:cxnLst>
              <a:rect l="0" t="0" r="r" b="b"/>
              <a:pathLst>
                <a:path w="50" h="47">
                  <a:moveTo>
                    <a:pt x="1" y="4"/>
                  </a:moveTo>
                  <a:cubicBezTo>
                    <a:pt x="0" y="7"/>
                    <a:pt x="10" y="24"/>
                    <a:pt x="11" y="26"/>
                  </a:cubicBezTo>
                  <a:cubicBezTo>
                    <a:pt x="12" y="29"/>
                    <a:pt x="10" y="27"/>
                    <a:pt x="9" y="29"/>
                  </a:cubicBezTo>
                  <a:cubicBezTo>
                    <a:pt x="8" y="30"/>
                    <a:pt x="10" y="37"/>
                    <a:pt x="13" y="39"/>
                  </a:cubicBezTo>
                  <a:cubicBezTo>
                    <a:pt x="16" y="42"/>
                    <a:pt x="24" y="47"/>
                    <a:pt x="27" y="47"/>
                  </a:cubicBezTo>
                  <a:cubicBezTo>
                    <a:pt x="31" y="46"/>
                    <a:pt x="30" y="42"/>
                    <a:pt x="31" y="40"/>
                  </a:cubicBezTo>
                  <a:cubicBezTo>
                    <a:pt x="33" y="39"/>
                    <a:pt x="35" y="45"/>
                    <a:pt x="35" y="44"/>
                  </a:cubicBezTo>
                  <a:cubicBezTo>
                    <a:pt x="36" y="43"/>
                    <a:pt x="36" y="40"/>
                    <a:pt x="36" y="37"/>
                  </a:cubicBezTo>
                  <a:cubicBezTo>
                    <a:pt x="36" y="34"/>
                    <a:pt x="40" y="37"/>
                    <a:pt x="41" y="38"/>
                  </a:cubicBezTo>
                  <a:cubicBezTo>
                    <a:pt x="43" y="39"/>
                    <a:pt x="44" y="41"/>
                    <a:pt x="44" y="36"/>
                  </a:cubicBezTo>
                  <a:cubicBezTo>
                    <a:pt x="44" y="31"/>
                    <a:pt x="44" y="25"/>
                    <a:pt x="46" y="23"/>
                  </a:cubicBezTo>
                  <a:cubicBezTo>
                    <a:pt x="47" y="21"/>
                    <a:pt x="47" y="23"/>
                    <a:pt x="47" y="19"/>
                  </a:cubicBezTo>
                  <a:cubicBezTo>
                    <a:pt x="47" y="15"/>
                    <a:pt x="50" y="6"/>
                    <a:pt x="47" y="4"/>
                  </a:cubicBezTo>
                  <a:cubicBezTo>
                    <a:pt x="44" y="2"/>
                    <a:pt x="43" y="3"/>
                    <a:pt x="40" y="4"/>
                  </a:cubicBezTo>
                  <a:cubicBezTo>
                    <a:pt x="37" y="5"/>
                    <a:pt x="27" y="9"/>
                    <a:pt x="22" y="8"/>
                  </a:cubicBezTo>
                  <a:cubicBezTo>
                    <a:pt x="17" y="7"/>
                    <a:pt x="3" y="0"/>
                    <a:pt x="1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5" name="Freeform 1012"/>
            <p:cNvSpPr>
              <a:spLocks/>
            </p:cNvSpPr>
            <p:nvPr/>
          </p:nvSpPr>
          <p:spPr bwMode="auto">
            <a:xfrm>
              <a:off x="4484688" y="5793383"/>
              <a:ext cx="17462" cy="26987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2" y="1"/>
                </a:cxn>
                <a:cxn ang="0">
                  <a:pos x="7" y="12"/>
                </a:cxn>
              </a:cxnLst>
              <a:rect l="0" t="0" r="r" b="b"/>
              <a:pathLst>
                <a:path w="9" h="14">
                  <a:moveTo>
                    <a:pt x="7" y="12"/>
                  </a:moveTo>
                  <a:cubicBezTo>
                    <a:pt x="6" y="14"/>
                    <a:pt x="0" y="2"/>
                    <a:pt x="2" y="1"/>
                  </a:cubicBezTo>
                  <a:cubicBezTo>
                    <a:pt x="4" y="0"/>
                    <a:pt x="9" y="4"/>
                    <a:pt x="7" y="1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6" name="Freeform 1013"/>
            <p:cNvSpPr>
              <a:spLocks/>
            </p:cNvSpPr>
            <p:nvPr/>
          </p:nvSpPr>
          <p:spPr bwMode="auto">
            <a:xfrm>
              <a:off x="4381500" y="5793383"/>
              <a:ext cx="11113" cy="11112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3" y="1"/>
                </a:cxn>
                <a:cxn ang="0">
                  <a:pos x="3" y="6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cubicBezTo>
                    <a:pt x="1" y="6"/>
                    <a:pt x="0" y="1"/>
                    <a:pt x="3" y="1"/>
                  </a:cubicBezTo>
                  <a:cubicBezTo>
                    <a:pt x="6" y="0"/>
                    <a:pt x="5" y="6"/>
                    <a:pt x="3" y="6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7" name="Freeform 1014"/>
            <p:cNvSpPr>
              <a:spLocks/>
            </p:cNvSpPr>
            <p:nvPr/>
          </p:nvSpPr>
          <p:spPr bwMode="auto">
            <a:xfrm>
              <a:off x="2816225" y="4493220"/>
              <a:ext cx="49213" cy="9525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4" y="3"/>
                </a:cxn>
                <a:cxn ang="0">
                  <a:pos x="2" y="15"/>
                </a:cxn>
                <a:cxn ang="0">
                  <a:pos x="0" y="28"/>
                </a:cxn>
                <a:cxn ang="0">
                  <a:pos x="4" y="44"/>
                </a:cxn>
                <a:cxn ang="0">
                  <a:pos x="16" y="47"/>
                </a:cxn>
                <a:cxn ang="0">
                  <a:pos x="25" y="38"/>
                </a:cxn>
                <a:cxn ang="0">
                  <a:pos x="23" y="25"/>
                </a:cxn>
                <a:cxn ang="0">
                  <a:pos x="14" y="8"/>
                </a:cxn>
                <a:cxn ang="0">
                  <a:pos x="5" y="0"/>
                </a:cxn>
              </a:cxnLst>
              <a:rect l="0" t="0" r="r" b="b"/>
              <a:pathLst>
                <a:path w="26" h="50">
                  <a:moveTo>
                    <a:pt x="5" y="0"/>
                  </a:moveTo>
                  <a:cubicBezTo>
                    <a:pt x="2" y="0"/>
                    <a:pt x="4" y="1"/>
                    <a:pt x="4" y="3"/>
                  </a:cubicBezTo>
                  <a:cubicBezTo>
                    <a:pt x="4" y="5"/>
                    <a:pt x="3" y="13"/>
                    <a:pt x="2" y="15"/>
                  </a:cubicBezTo>
                  <a:cubicBezTo>
                    <a:pt x="0" y="18"/>
                    <a:pt x="0" y="24"/>
                    <a:pt x="0" y="28"/>
                  </a:cubicBezTo>
                  <a:cubicBezTo>
                    <a:pt x="0" y="31"/>
                    <a:pt x="0" y="40"/>
                    <a:pt x="4" y="44"/>
                  </a:cubicBezTo>
                  <a:cubicBezTo>
                    <a:pt x="7" y="49"/>
                    <a:pt x="10" y="50"/>
                    <a:pt x="16" y="47"/>
                  </a:cubicBezTo>
                  <a:cubicBezTo>
                    <a:pt x="21" y="45"/>
                    <a:pt x="24" y="42"/>
                    <a:pt x="25" y="38"/>
                  </a:cubicBezTo>
                  <a:cubicBezTo>
                    <a:pt x="26" y="34"/>
                    <a:pt x="25" y="30"/>
                    <a:pt x="23" y="25"/>
                  </a:cubicBezTo>
                  <a:cubicBezTo>
                    <a:pt x="21" y="20"/>
                    <a:pt x="16" y="11"/>
                    <a:pt x="14" y="8"/>
                  </a:cubicBezTo>
                  <a:cubicBezTo>
                    <a:pt x="12" y="5"/>
                    <a:pt x="7" y="1"/>
                    <a:pt x="5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8" name="Freeform 1015"/>
            <p:cNvSpPr>
              <a:spLocks/>
            </p:cNvSpPr>
            <p:nvPr/>
          </p:nvSpPr>
          <p:spPr bwMode="auto">
            <a:xfrm>
              <a:off x="1889125" y="5034558"/>
              <a:ext cx="182563" cy="354012"/>
            </a:xfrm>
            <a:custGeom>
              <a:avLst/>
              <a:gdLst/>
              <a:ahLst/>
              <a:cxnLst>
                <a:cxn ang="0">
                  <a:pos x="83" y="5"/>
                </a:cxn>
                <a:cxn ang="0">
                  <a:pos x="78" y="2"/>
                </a:cxn>
                <a:cxn ang="0">
                  <a:pos x="75" y="8"/>
                </a:cxn>
                <a:cxn ang="0">
                  <a:pos x="72" y="20"/>
                </a:cxn>
                <a:cxn ang="0">
                  <a:pos x="67" y="23"/>
                </a:cxn>
                <a:cxn ang="0">
                  <a:pos x="62" y="22"/>
                </a:cxn>
                <a:cxn ang="0">
                  <a:pos x="63" y="26"/>
                </a:cxn>
                <a:cxn ang="0">
                  <a:pos x="60" y="31"/>
                </a:cxn>
                <a:cxn ang="0">
                  <a:pos x="60" y="35"/>
                </a:cxn>
                <a:cxn ang="0">
                  <a:pos x="61" y="36"/>
                </a:cxn>
                <a:cxn ang="0">
                  <a:pos x="54" y="40"/>
                </a:cxn>
                <a:cxn ang="0">
                  <a:pos x="48" y="45"/>
                </a:cxn>
                <a:cxn ang="0">
                  <a:pos x="40" y="49"/>
                </a:cxn>
                <a:cxn ang="0">
                  <a:pos x="40" y="52"/>
                </a:cxn>
                <a:cxn ang="0">
                  <a:pos x="34" y="51"/>
                </a:cxn>
                <a:cxn ang="0">
                  <a:pos x="21" y="56"/>
                </a:cxn>
                <a:cxn ang="0">
                  <a:pos x="16" y="56"/>
                </a:cxn>
                <a:cxn ang="0">
                  <a:pos x="11" y="75"/>
                </a:cxn>
                <a:cxn ang="0">
                  <a:pos x="15" y="100"/>
                </a:cxn>
                <a:cxn ang="0">
                  <a:pos x="13" y="115"/>
                </a:cxn>
                <a:cxn ang="0">
                  <a:pos x="3" y="131"/>
                </a:cxn>
                <a:cxn ang="0">
                  <a:pos x="2" y="147"/>
                </a:cxn>
                <a:cxn ang="0">
                  <a:pos x="7" y="157"/>
                </a:cxn>
                <a:cxn ang="0">
                  <a:pos x="5" y="163"/>
                </a:cxn>
                <a:cxn ang="0">
                  <a:pos x="14" y="179"/>
                </a:cxn>
                <a:cxn ang="0">
                  <a:pos x="28" y="185"/>
                </a:cxn>
                <a:cxn ang="0">
                  <a:pos x="44" y="180"/>
                </a:cxn>
                <a:cxn ang="0">
                  <a:pos x="59" y="153"/>
                </a:cxn>
                <a:cxn ang="0">
                  <a:pos x="73" y="106"/>
                </a:cxn>
                <a:cxn ang="0">
                  <a:pos x="84" y="70"/>
                </a:cxn>
                <a:cxn ang="0">
                  <a:pos x="87" y="61"/>
                </a:cxn>
                <a:cxn ang="0">
                  <a:pos x="85" y="50"/>
                </a:cxn>
                <a:cxn ang="0">
                  <a:pos x="89" y="47"/>
                </a:cxn>
                <a:cxn ang="0">
                  <a:pos x="93" y="52"/>
                </a:cxn>
                <a:cxn ang="0">
                  <a:pos x="94" y="41"/>
                </a:cxn>
                <a:cxn ang="0">
                  <a:pos x="90" y="21"/>
                </a:cxn>
                <a:cxn ang="0">
                  <a:pos x="83" y="5"/>
                </a:cxn>
              </a:cxnLst>
              <a:rect l="0" t="0" r="r" b="b"/>
              <a:pathLst>
                <a:path w="96" h="186">
                  <a:moveTo>
                    <a:pt x="83" y="5"/>
                  </a:moveTo>
                  <a:cubicBezTo>
                    <a:pt x="80" y="3"/>
                    <a:pt x="79" y="0"/>
                    <a:pt x="78" y="2"/>
                  </a:cubicBezTo>
                  <a:cubicBezTo>
                    <a:pt x="77" y="3"/>
                    <a:pt x="76" y="6"/>
                    <a:pt x="75" y="8"/>
                  </a:cubicBezTo>
                  <a:cubicBezTo>
                    <a:pt x="74" y="10"/>
                    <a:pt x="73" y="19"/>
                    <a:pt x="72" y="20"/>
                  </a:cubicBezTo>
                  <a:cubicBezTo>
                    <a:pt x="71" y="20"/>
                    <a:pt x="70" y="24"/>
                    <a:pt x="67" y="23"/>
                  </a:cubicBezTo>
                  <a:cubicBezTo>
                    <a:pt x="65" y="22"/>
                    <a:pt x="62" y="20"/>
                    <a:pt x="62" y="22"/>
                  </a:cubicBezTo>
                  <a:cubicBezTo>
                    <a:pt x="62" y="25"/>
                    <a:pt x="64" y="24"/>
                    <a:pt x="63" y="26"/>
                  </a:cubicBezTo>
                  <a:cubicBezTo>
                    <a:pt x="62" y="29"/>
                    <a:pt x="61" y="29"/>
                    <a:pt x="60" y="31"/>
                  </a:cubicBezTo>
                  <a:cubicBezTo>
                    <a:pt x="59" y="33"/>
                    <a:pt x="59" y="34"/>
                    <a:pt x="60" y="35"/>
                  </a:cubicBezTo>
                  <a:cubicBezTo>
                    <a:pt x="62" y="35"/>
                    <a:pt x="65" y="36"/>
                    <a:pt x="61" y="36"/>
                  </a:cubicBezTo>
                  <a:cubicBezTo>
                    <a:pt x="57" y="36"/>
                    <a:pt x="55" y="38"/>
                    <a:pt x="54" y="40"/>
                  </a:cubicBezTo>
                  <a:cubicBezTo>
                    <a:pt x="53" y="42"/>
                    <a:pt x="52" y="42"/>
                    <a:pt x="48" y="45"/>
                  </a:cubicBezTo>
                  <a:cubicBezTo>
                    <a:pt x="45" y="47"/>
                    <a:pt x="39" y="47"/>
                    <a:pt x="40" y="49"/>
                  </a:cubicBezTo>
                  <a:cubicBezTo>
                    <a:pt x="42" y="51"/>
                    <a:pt x="42" y="53"/>
                    <a:pt x="40" y="52"/>
                  </a:cubicBezTo>
                  <a:cubicBezTo>
                    <a:pt x="38" y="51"/>
                    <a:pt x="38" y="49"/>
                    <a:pt x="34" y="51"/>
                  </a:cubicBezTo>
                  <a:cubicBezTo>
                    <a:pt x="30" y="53"/>
                    <a:pt x="24" y="56"/>
                    <a:pt x="21" y="56"/>
                  </a:cubicBezTo>
                  <a:cubicBezTo>
                    <a:pt x="19" y="56"/>
                    <a:pt x="17" y="54"/>
                    <a:pt x="16" y="56"/>
                  </a:cubicBezTo>
                  <a:cubicBezTo>
                    <a:pt x="16" y="58"/>
                    <a:pt x="12" y="70"/>
                    <a:pt x="11" y="75"/>
                  </a:cubicBezTo>
                  <a:cubicBezTo>
                    <a:pt x="9" y="80"/>
                    <a:pt x="14" y="96"/>
                    <a:pt x="15" y="100"/>
                  </a:cubicBezTo>
                  <a:cubicBezTo>
                    <a:pt x="16" y="103"/>
                    <a:pt x="15" y="113"/>
                    <a:pt x="13" y="115"/>
                  </a:cubicBezTo>
                  <a:cubicBezTo>
                    <a:pt x="11" y="117"/>
                    <a:pt x="4" y="127"/>
                    <a:pt x="3" y="131"/>
                  </a:cubicBezTo>
                  <a:cubicBezTo>
                    <a:pt x="2" y="135"/>
                    <a:pt x="0" y="145"/>
                    <a:pt x="2" y="147"/>
                  </a:cubicBezTo>
                  <a:cubicBezTo>
                    <a:pt x="4" y="149"/>
                    <a:pt x="9" y="154"/>
                    <a:pt x="7" y="157"/>
                  </a:cubicBezTo>
                  <a:cubicBezTo>
                    <a:pt x="6" y="161"/>
                    <a:pt x="5" y="161"/>
                    <a:pt x="5" y="163"/>
                  </a:cubicBezTo>
                  <a:cubicBezTo>
                    <a:pt x="6" y="166"/>
                    <a:pt x="9" y="176"/>
                    <a:pt x="14" y="179"/>
                  </a:cubicBezTo>
                  <a:cubicBezTo>
                    <a:pt x="18" y="182"/>
                    <a:pt x="21" y="186"/>
                    <a:pt x="28" y="185"/>
                  </a:cubicBezTo>
                  <a:cubicBezTo>
                    <a:pt x="35" y="183"/>
                    <a:pt x="41" y="181"/>
                    <a:pt x="44" y="180"/>
                  </a:cubicBezTo>
                  <a:cubicBezTo>
                    <a:pt x="47" y="179"/>
                    <a:pt x="56" y="168"/>
                    <a:pt x="59" y="153"/>
                  </a:cubicBezTo>
                  <a:cubicBezTo>
                    <a:pt x="62" y="139"/>
                    <a:pt x="69" y="115"/>
                    <a:pt x="73" y="106"/>
                  </a:cubicBezTo>
                  <a:cubicBezTo>
                    <a:pt x="77" y="97"/>
                    <a:pt x="84" y="77"/>
                    <a:pt x="84" y="70"/>
                  </a:cubicBezTo>
                  <a:cubicBezTo>
                    <a:pt x="84" y="63"/>
                    <a:pt x="87" y="63"/>
                    <a:pt x="87" y="61"/>
                  </a:cubicBezTo>
                  <a:cubicBezTo>
                    <a:pt x="87" y="58"/>
                    <a:pt x="85" y="52"/>
                    <a:pt x="85" y="50"/>
                  </a:cubicBezTo>
                  <a:cubicBezTo>
                    <a:pt x="85" y="47"/>
                    <a:pt x="87" y="45"/>
                    <a:pt x="89" y="47"/>
                  </a:cubicBezTo>
                  <a:cubicBezTo>
                    <a:pt x="90" y="49"/>
                    <a:pt x="92" y="54"/>
                    <a:pt x="93" y="52"/>
                  </a:cubicBezTo>
                  <a:cubicBezTo>
                    <a:pt x="94" y="50"/>
                    <a:pt x="96" y="45"/>
                    <a:pt x="94" y="41"/>
                  </a:cubicBezTo>
                  <a:cubicBezTo>
                    <a:pt x="93" y="37"/>
                    <a:pt x="93" y="26"/>
                    <a:pt x="90" y="21"/>
                  </a:cubicBezTo>
                  <a:cubicBezTo>
                    <a:pt x="88" y="15"/>
                    <a:pt x="84" y="7"/>
                    <a:pt x="83" y="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9" name="Freeform 1016"/>
            <p:cNvSpPr>
              <a:spLocks/>
            </p:cNvSpPr>
            <p:nvPr/>
          </p:nvSpPr>
          <p:spPr bwMode="auto">
            <a:xfrm>
              <a:off x="2292350" y="2581870"/>
              <a:ext cx="55563" cy="38100"/>
            </a:xfrm>
            <a:custGeom>
              <a:avLst/>
              <a:gdLst/>
              <a:ahLst/>
              <a:cxnLst>
                <a:cxn ang="0">
                  <a:pos x="24" y="19"/>
                </a:cxn>
                <a:cxn ang="0">
                  <a:pos x="26" y="13"/>
                </a:cxn>
                <a:cxn ang="0">
                  <a:pos x="13" y="4"/>
                </a:cxn>
                <a:cxn ang="0">
                  <a:pos x="6" y="2"/>
                </a:cxn>
                <a:cxn ang="0">
                  <a:pos x="6" y="11"/>
                </a:cxn>
                <a:cxn ang="0">
                  <a:pos x="15" y="16"/>
                </a:cxn>
                <a:cxn ang="0">
                  <a:pos x="24" y="19"/>
                </a:cxn>
              </a:cxnLst>
              <a:rect l="0" t="0" r="r" b="b"/>
              <a:pathLst>
                <a:path w="29" h="20">
                  <a:moveTo>
                    <a:pt x="24" y="19"/>
                  </a:moveTo>
                  <a:cubicBezTo>
                    <a:pt x="26" y="20"/>
                    <a:pt x="29" y="15"/>
                    <a:pt x="26" y="13"/>
                  </a:cubicBezTo>
                  <a:cubicBezTo>
                    <a:pt x="23" y="12"/>
                    <a:pt x="15" y="7"/>
                    <a:pt x="13" y="4"/>
                  </a:cubicBezTo>
                  <a:cubicBezTo>
                    <a:pt x="10" y="2"/>
                    <a:pt x="7" y="0"/>
                    <a:pt x="6" y="2"/>
                  </a:cubicBezTo>
                  <a:cubicBezTo>
                    <a:pt x="4" y="4"/>
                    <a:pt x="0" y="8"/>
                    <a:pt x="6" y="11"/>
                  </a:cubicBezTo>
                  <a:cubicBezTo>
                    <a:pt x="11" y="15"/>
                    <a:pt x="14" y="15"/>
                    <a:pt x="15" y="16"/>
                  </a:cubicBezTo>
                  <a:cubicBezTo>
                    <a:pt x="17" y="18"/>
                    <a:pt x="20" y="19"/>
                    <a:pt x="24" y="19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50" name="Freeform 1017"/>
            <p:cNvSpPr>
              <a:spLocks/>
            </p:cNvSpPr>
            <p:nvPr/>
          </p:nvSpPr>
          <p:spPr bwMode="auto">
            <a:xfrm>
              <a:off x="2032000" y="2626320"/>
              <a:ext cx="55563" cy="38100"/>
            </a:xfrm>
            <a:custGeom>
              <a:avLst/>
              <a:gdLst/>
              <a:ahLst/>
              <a:cxnLst>
                <a:cxn ang="0">
                  <a:pos x="27" y="8"/>
                </a:cxn>
                <a:cxn ang="0">
                  <a:pos x="9" y="18"/>
                </a:cxn>
                <a:cxn ang="0">
                  <a:pos x="1" y="8"/>
                </a:cxn>
                <a:cxn ang="0">
                  <a:pos x="10" y="0"/>
                </a:cxn>
                <a:cxn ang="0">
                  <a:pos x="27" y="8"/>
                </a:cxn>
              </a:cxnLst>
              <a:rect l="0" t="0" r="r" b="b"/>
              <a:pathLst>
                <a:path w="29" h="20">
                  <a:moveTo>
                    <a:pt x="27" y="8"/>
                  </a:moveTo>
                  <a:cubicBezTo>
                    <a:pt x="26" y="11"/>
                    <a:pt x="14" y="20"/>
                    <a:pt x="9" y="18"/>
                  </a:cubicBezTo>
                  <a:cubicBezTo>
                    <a:pt x="4" y="15"/>
                    <a:pt x="0" y="11"/>
                    <a:pt x="1" y="8"/>
                  </a:cubicBezTo>
                  <a:cubicBezTo>
                    <a:pt x="1" y="5"/>
                    <a:pt x="2" y="0"/>
                    <a:pt x="10" y="0"/>
                  </a:cubicBezTo>
                  <a:cubicBezTo>
                    <a:pt x="17" y="1"/>
                    <a:pt x="29" y="6"/>
                    <a:pt x="27" y="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51" name="Freeform 1018"/>
            <p:cNvSpPr>
              <a:spLocks/>
            </p:cNvSpPr>
            <p:nvPr/>
          </p:nvSpPr>
          <p:spPr bwMode="auto">
            <a:xfrm>
              <a:off x="2581275" y="2442170"/>
              <a:ext cx="44450" cy="23813"/>
            </a:xfrm>
            <a:custGeom>
              <a:avLst/>
              <a:gdLst/>
              <a:ahLst/>
              <a:cxnLst>
                <a:cxn ang="0">
                  <a:pos x="23" y="8"/>
                </a:cxn>
                <a:cxn ang="0">
                  <a:pos x="4" y="11"/>
                </a:cxn>
                <a:cxn ang="0">
                  <a:pos x="3" y="1"/>
                </a:cxn>
                <a:cxn ang="0">
                  <a:pos x="15" y="1"/>
                </a:cxn>
                <a:cxn ang="0">
                  <a:pos x="23" y="8"/>
                </a:cxn>
              </a:cxnLst>
              <a:rect l="0" t="0" r="r" b="b"/>
              <a:pathLst>
                <a:path w="23" h="13">
                  <a:moveTo>
                    <a:pt x="23" y="8"/>
                  </a:moveTo>
                  <a:cubicBezTo>
                    <a:pt x="19" y="9"/>
                    <a:pt x="5" y="13"/>
                    <a:pt x="4" y="11"/>
                  </a:cubicBezTo>
                  <a:cubicBezTo>
                    <a:pt x="2" y="8"/>
                    <a:pt x="0" y="2"/>
                    <a:pt x="3" y="1"/>
                  </a:cubicBezTo>
                  <a:cubicBezTo>
                    <a:pt x="6" y="0"/>
                    <a:pt x="14" y="0"/>
                    <a:pt x="15" y="1"/>
                  </a:cubicBezTo>
                  <a:cubicBezTo>
                    <a:pt x="17" y="2"/>
                    <a:pt x="23" y="8"/>
                    <a:pt x="23" y="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52" name="Freeform 1019"/>
            <p:cNvSpPr>
              <a:spLocks/>
            </p:cNvSpPr>
            <p:nvPr/>
          </p:nvSpPr>
          <p:spPr bwMode="auto">
            <a:xfrm>
              <a:off x="3579813" y="2392958"/>
              <a:ext cx="53975" cy="23812"/>
            </a:xfrm>
            <a:custGeom>
              <a:avLst/>
              <a:gdLst/>
              <a:ahLst/>
              <a:cxnLst>
                <a:cxn ang="0">
                  <a:pos x="17" y="12"/>
                </a:cxn>
                <a:cxn ang="0">
                  <a:pos x="4" y="6"/>
                </a:cxn>
                <a:cxn ang="0">
                  <a:pos x="12" y="0"/>
                </a:cxn>
                <a:cxn ang="0">
                  <a:pos x="20" y="0"/>
                </a:cxn>
                <a:cxn ang="0">
                  <a:pos x="26" y="4"/>
                </a:cxn>
                <a:cxn ang="0">
                  <a:pos x="17" y="12"/>
                </a:cxn>
              </a:cxnLst>
              <a:rect l="0" t="0" r="r" b="b"/>
              <a:pathLst>
                <a:path w="28" h="13">
                  <a:moveTo>
                    <a:pt x="17" y="12"/>
                  </a:moveTo>
                  <a:cubicBezTo>
                    <a:pt x="12" y="13"/>
                    <a:pt x="0" y="8"/>
                    <a:pt x="4" y="6"/>
                  </a:cubicBezTo>
                  <a:cubicBezTo>
                    <a:pt x="8" y="4"/>
                    <a:pt x="8" y="1"/>
                    <a:pt x="12" y="0"/>
                  </a:cubicBezTo>
                  <a:cubicBezTo>
                    <a:pt x="15" y="0"/>
                    <a:pt x="15" y="0"/>
                    <a:pt x="20" y="0"/>
                  </a:cubicBezTo>
                  <a:cubicBezTo>
                    <a:pt x="25" y="0"/>
                    <a:pt x="28" y="0"/>
                    <a:pt x="26" y="4"/>
                  </a:cubicBezTo>
                  <a:cubicBezTo>
                    <a:pt x="23" y="8"/>
                    <a:pt x="19" y="11"/>
                    <a:pt x="17" y="1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53" name="Freeform 1020"/>
            <p:cNvSpPr>
              <a:spLocks/>
            </p:cNvSpPr>
            <p:nvPr/>
          </p:nvSpPr>
          <p:spPr bwMode="auto">
            <a:xfrm>
              <a:off x="2401888" y="2029420"/>
              <a:ext cx="71437" cy="31750"/>
            </a:xfrm>
            <a:custGeom>
              <a:avLst/>
              <a:gdLst/>
              <a:ahLst/>
              <a:cxnLst>
                <a:cxn ang="0">
                  <a:pos x="37" y="6"/>
                </a:cxn>
                <a:cxn ang="0">
                  <a:pos x="30" y="2"/>
                </a:cxn>
                <a:cxn ang="0">
                  <a:pos x="22" y="2"/>
                </a:cxn>
                <a:cxn ang="0">
                  <a:pos x="12" y="6"/>
                </a:cxn>
                <a:cxn ang="0">
                  <a:pos x="2" y="12"/>
                </a:cxn>
                <a:cxn ang="0">
                  <a:pos x="8" y="15"/>
                </a:cxn>
                <a:cxn ang="0">
                  <a:pos x="28" y="12"/>
                </a:cxn>
                <a:cxn ang="0">
                  <a:pos x="37" y="6"/>
                </a:cxn>
              </a:cxnLst>
              <a:rect l="0" t="0" r="r" b="b"/>
              <a:pathLst>
                <a:path w="37" h="16">
                  <a:moveTo>
                    <a:pt x="37" y="6"/>
                  </a:moveTo>
                  <a:cubicBezTo>
                    <a:pt x="37" y="2"/>
                    <a:pt x="34" y="2"/>
                    <a:pt x="30" y="2"/>
                  </a:cubicBezTo>
                  <a:cubicBezTo>
                    <a:pt x="26" y="2"/>
                    <a:pt x="25" y="0"/>
                    <a:pt x="22" y="2"/>
                  </a:cubicBezTo>
                  <a:cubicBezTo>
                    <a:pt x="19" y="5"/>
                    <a:pt x="14" y="6"/>
                    <a:pt x="12" y="6"/>
                  </a:cubicBezTo>
                  <a:cubicBezTo>
                    <a:pt x="9" y="7"/>
                    <a:pt x="5" y="12"/>
                    <a:pt x="2" y="12"/>
                  </a:cubicBezTo>
                  <a:cubicBezTo>
                    <a:pt x="0" y="12"/>
                    <a:pt x="1" y="15"/>
                    <a:pt x="8" y="15"/>
                  </a:cubicBezTo>
                  <a:cubicBezTo>
                    <a:pt x="15" y="14"/>
                    <a:pt x="22" y="16"/>
                    <a:pt x="28" y="12"/>
                  </a:cubicBezTo>
                  <a:cubicBezTo>
                    <a:pt x="34" y="8"/>
                    <a:pt x="37" y="12"/>
                    <a:pt x="37" y="6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54" name="Freeform 1021"/>
            <p:cNvSpPr>
              <a:spLocks/>
            </p:cNvSpPr>
            <p:nvPr/>
          </p:nvSpPr>
          <p:spPr bwMode="auto">
            <a:xfrm>
              <a:off x="2312988" y="2045295"/>
              <a:ext cx="79375" cy="3175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3"/>
                </a:cxn>
                <a:cxn ang="0">
                  <a:pos x="7" y="4"/>
                </a:cxn>
                <a:cxn ang="0">
                  <a:pos x="6" y="14"/>
                </a:cxn>
                <a:cxn ang="0">
                  <a:pos x="23" y="16"/>
                </a:cxn>
                <a:cxn ang="0">
                  <a:pos x="40" y="3"/>
                </a:cxn>
              </a:cxnLst>
              <a:rect l="0" t="0" r="r" b="b"/>
              <a:pathLst>
                <a:path w="42" h="17">
                  <a:moveTo>
                    <a:pt x="40" y="3"/>
                  </a:moveTo>
                  <a:cubicBezTo>
                    <a:pt x="38" y="0"/>
                    <a:pt x="33" y="2"/>
                    <a:pt x="29" y="3"/>
                  </a:cubicBezTo>
                  <a:cubicBezTo>
                    <a:pt x="25" y="4"/>
                    <a:pt x="9" y="3"/>
                    <a:pt x="7" y="4"/>
                  </a:cubicBezTo>
                  <a:cubicBezTo>
                    <a:pt x="5" y="5"/>
                    <a:pt x="0" y="12"/>
                    <a:pt x="6" y="14"/>
                  </a:cubicBezTo>
                  <a:cubicBezTo>
                    <a:pt x="13" y="16"/>
                    <a:pt x="20" y="16"/>
                    <a:pt x="23" y="16"/>
                  </a:cubicBezTo>
                  <a:cubicBezTo>
                    <a:pt x="26" y="17"/>
                    <a:pt x="42" y="7"/>
                    <a:pt x="40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55" name="Freeform 1022"/>
            <p:cNvSpPr>
              <a:spLocks/>
            </p:cNvSpPr>
            <p:nvPr/>
          </p:nvSpPr>
          <p:spPr bwMode="auto">
            <a:xfrm>
              <a:off x="2263775" y="2072283"/>
              <a:ext cx="55563" cy="20637"/>
            </a:xfrm>
            <a:custGeom>
              <a:avLst/>
              <a:gdLst/>
              <a:ahLst/>
              <a:cxnLst>
                <a:cxn ang="0">
                  <a:pos x="4" y="11"/>
                </a:cxn>
                <a:cxn ang="0">
                  <a:pos x="2" y="3"/>
                </a:cxn>
                <a:cxn ang="0">
                  <a:pos x="6" y="0"/>
                </a:cxn>
                <a:cxn ang="0">
                  <a:pos x="25" y="4"/>
                </a:cxn>
                <a:cxn ang="0">
                  <a:pos x="15" y="5"/>
                </a:cxn>
                <a:cxn ang="0">
                  <a:pos x="4" y="11"/>
                </a:cxn>
              </a:cxnLst>
              <a:rect l="0" t="0" r="r" b="b"/>
              <a:pathLst>
                <a:path w="29" h="11">
                  <a:moveTo>
                    <a:pt x="4" y="11"/>
                  </a:moveTo>
                  <a:cubicBezTo>
                    <a:pt x="3" y="9"/>
                    <a:pt x="4" y="6"/>
                    <a:pt x="2" y="3"/>
                  </a:cubicBezTo>
                  <a:cubicBezTo>
                    <a:pt x="0" y="1"/>
                    <a:pt x="2" y="0"/>
                    <a:pt x="6" y="0"/>
                  </a:cubicBezTo>
                  <a:cubicBezTo>
                    <a:pt x="9" y="0"/>
                    <a:pt x="29" y="4"/>
                    <a:pt x="25" y="4"/>
                  </a:cubicBezTo>
                  <a:cubicBezTo>
                    <a:pt x="21" y="4"/>
                    <a:pt x="16" y="1"/>
                    <a:pt x="15" y="5"/>
                  </a:cubicBezTo>
                  <a:cubicBezTo>
                    <a:pt x="13" y="8"/>
                    <a:pt x="4" y="11"/>
                    <a:pt x="4" y="1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56" name="Freeform 1023"/>
            <p:cNvSpPr>
              <a:spLocks/>
            </p:cNvSpPr>
            <p:nvPr/>
          </p:nvSpPr>
          <p:spPr bwMode="auto">
            <a:xfrm>
              <a:off x="2227263" y="2075458"/>
              <a:ext cx="33337" cy="23812"/>
            </a:xfrm>
            <a:custGeom>
              <a:avLst/>
              <a:gdLst/>
              <a:ahLst/>
              <a:cxnLst>
                <a:cxn ang="0">
                  <a:pos x="15" y="10"/>
                </a:cxn>
                <a:cxn ang="0">
                  <a:pos x="2" y="7"/>
                </a:cxn>
                <a:cxn ang="0">
                  <a:pos x="8" y="2"/>
                </a:cxn>
                <a:cxn ang="0">
                  <a:pos x="18" y="3"/>
                </a:cxn>
                <a:cxn ang="0">
                  <a:pos x="15" y="10"/>
                </a:cxn>
              </a:cxnLst>
              <a:rect l="0" t="0" r="r" b="b"/>
              <a:pathLst>
                <a:path w="18" h="12">
                  <a:moveTo>
                    <a:pt x="15" y="10"/>
                  </a:moveTo>
                  <a:cubicBezTo>
                    <a:pt x="10" y="12"/>
                    <a:pt x="0" y="11"/>
                    <a:pt x="2" y="7"/>
                  </a:cubicBezTo>
                  <a:cubicBezTo>
                    <a:pt x="5" y="3"/>
                    <a:pt x="3" y="2"/>
                    <a:pt x="8" y="2"/>
                  </a:cubicBezTo>
                  <a:cubicBezTo>
                    <a:pt x="13" y="2"/>
                    <a:pt x="18" y="0"/>
                    <a:pt x="18" y="3"/>
                  </a:cubicBezTo>
                  <a:cubicBezTo>
                    <a:pt x="18" y="5"/>
                    <a:pt x="16" y="9"/>
                    <a:pt x="15" y="1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57" name="Freeform 1024"/>
            <p:cNvSpPr>
              <a:spLocks/>
            </p:cNvSpPr>
            <p:nvPr/>
          </p:nvSpPr>
          <p:spPr bwMode="auto">
            <a:xfrm>
              <a:off x="2143125" y="2070695"/>
              <a:ext cx="30163" cy="19050"/>
            </a:xfrm>
            <a:custGeom>
              <a:avLst/>
              <a:gdLst/>
              <a:ahLst/>
              <a:cxnLst>
                <a:cxn ang="0">
                  <a:pos x="12" y="9"/>
                </a:cxn>
                <a:cxn ang="0">
                  <a:pos x="2" y="7"/>
                </a:cxn>
                <a:cxn ang="0">
                  <a:pos x="8" y="2"/>
                </a:cxn>
                <a:cxn ang="0">
                  <a:pos x="12" y="9"/>
                </a:cxn>
              </a:cxnLst>
              <a:rect l="0" t="0" r="r" b="b"/>
              <a:pathLst>
                <a:path w="16" h="10">
                  <a:moveTo>
                    <a:pt x="12" y="9"/>
                  </a:moveTo>
                  <a:cubicBezTo>
                    <a:pt x="8" y="9"/>
                    <a:pt x="0" y="10"/>
                    <a:pt x="2" y="7"/>
                  </a:cubicBezTo>
                  <a:cubicBezTo>
                    <a:pt x="4" y="4"/>
                    <a:pt x="5" y="0"/>
                    <a:pt x="8" y="2"/>
                  </a:cubicBezTo>
                  <a:cubicBezTo>
                    <a:pt x="12" y="4"/>
                    <a:pt x="16" y="8"/>
                    <a:pt x="12" y="9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58" name="Freeform 1025"/>
            <p:cNvSpPr>
              <a:spLocks/>
            </p:cNvSpPr>
            <p:nvPr/>
          </p:nvSpPr>
          <p:spPr bwMode="auto">
            <a:xfrm>
              <a:off x="2003425" y="2043708"/>
              <a:ext cx="119063" cy="46037"/>
            </a:xfrm>
            <a:custGeom>
              <a:avLst/>
              <a:gdLst/>
              <a:ahLst/>
              <a:cxnLst>
                <a:cxn ang="0">
                  <a:pos x="53" y="14"/>
                </a:cxn>
                <a:cxn ang="0">
                  <a:pos x="37" y="16"/>
                </a:cxn>
                <a:cxn ang="0">
                  <a:pos x="30" y="19"/>
                </a:cxn>
                <a:cxn ang="0">
                  <a:pos x="24" y="19"/>
                </a:cxn>
                <a:cxn ang="0">
                  <a:pos x="23" y="23"/>
                </a:cxn>
                <a:cxn ang="0">
                  <a:pos x="14" y="24"/>
                </a:cxn>
                <a:cxn ang="0">
                  <a:pos x="10" y="21"/>
                </a:cxn>
                <a:cxn ang="0">
                  <a:pos x="3" y="24"/>
                </a:cxn>
                <a:cxn ang="0">
                  <a:pos x="0" y="22"/>
                </a:cxn>
                <a:cxn ang="0">
                  <a:pos x="3" y="17"/>
                </a:cxn>
                <a:cxn ang="0">
                  <a:pos x="12" y="18"/>
                </a:cxn>
                <a:cxn ang="0">
                  <a:pos x="15" y="16"/>
                </a:cxn>
                <a:cxn ang="0">
                  <a:pos x="8" y="15"/>
                </a:cxn>
                <a:cxn ang="0">
                  <a:pos x="16" y="14"/>
                </a:cxn>
                <a:cxn ang="0">
                  <a:pos x="31" y="12"/>
                </a:cxn>
                <a:cxn ang="0">
                  <a:pos x="36" y="8"/>
                </a:cxn>
                <a:cxn ang="0">
                  <a:pos x="29" y="3"/>
                </a:cxn>
                <a:cxn ang="0">
                  <a:pos x="40" y="1"/>
                </a:cxn>
                <a:cxn ang="0">
                  <a:pos x="47" y="4"/>
                </a:cxn>
                <a:cxn ang="0">
                  <a:pos x="54" y="5"/>
                </a:cxn>
                <a:cxn ang="0">
                  <a:pos x="60" y="8"/>
                </a:cxn>
                <a:cxn ang="0">
                  <a:pos x="53" y="14"/>
                </a:cxn>
              </a:cxnLst>
              <a:rect l="0" t="0" r="r" b="b"/>
              <a:pathLst>
                <a:path w="62" h="24">
                  <a:moveTo>
                    <a:pt x="53" y="14"/>
                  </a:moveTo>
                  <a:cubicBezTo>
                    <a:pt x="44" y="14"/>
                    <a:pt x="40" y="13"/>
                    <a:pt x="37" y="16"/>
                  </a:cubicBezTo>
                  <a:cubicBezTo>
                    <a:pt x="35" y="18"/>
                    <a:pt x="34" y="19"/>
                    <a:pt x="30" y="19"/>
                  </a:cubicBezTo>
                  <a:cubicBezTo>
                    <a:pt x="26" y="18"/>
                    <a:pt x="20" y="17"/>
                    <a:pt x="24" y="19"/>
                  </a:cubicBezTo>
                  <a:cubicBezTo>
                    <a:pt x="27" y="21"/>
                    <a:pt x="26" y="23"/>
                    <a:pt x="23" y="23"/>
                  </a:cubicBezTo>
                  <a:cubicBezTo>
                    <a:pt x="21" y="23"/>
                    <a:pt x="15" y="24"/>
                    <a:pt x="14" y="24"/>
                  </a:cubicBezTo>
                  <a:cubicBezTo>
                    <a:pt x="12" y="24"/>
                    <a:pt x="15" y="21"/>
                    <a:pt x="10" y="21"/>
                  </a:cubicBezTo>
                  <a:cubicBezTo>
                    <a:pt x="6" y="21"/>
                    <a:pt x="5" y="23"/>
                    <a:pt x="3" y="24"/>
                  </a:cubicBezTo>
                  <a:cubicBezTo>
                    <a:pt x="1" y="24"/>
                    <a:pt x="0" y="24"/>
                    <a:pt x="0" y="22"/>
                  </a:cubicBezTo>
                  <a:cubicBezTo>
                    <a:pt x="0" y="19"/>
                    <a:pt x="0" y="17"/>
                    <a:pt x="3" y="17"/>
                  </a:cubicBezTo>
                  <a:cubicBezTo>
                    <a:pt x="5" y="18"/>
                    <a:pt x="8" y="18"/>
                    <a:pt x="12" y="18"/>
                  </a:cubicBezTo>
                  <a:cubicBezTo>
                    <a:pt x="15" y="18"/>
                    <a:pt x="18" y="16"/>
                    <a:pt x="15" y="16"/>
                  </a:cubicBezTo>
                  <a:cubicBezTo>
                    <a:pt x="12" y="16"/>
                    <a:pt x="5" y="16"/>
                    <a:pt x="8" y="15"/>
                  </a:cubicBezTo>
                  <a:cubicBezTo>
                    <a:pt x="10" y="15"/>
                    <a:pt x="11" y="14"/>
                    <a:pt x="16" y="14"/>
                  </a:cubicBezTo>
                  <a:cubicBezTo>
                    <a:pt x="22" y="14"/>
                    <a:pt x="27" y="14"/>
                    <a:pt x="31" y="12"/>
                  </a:cubicBezTo>
                  <a:cubicBezTo>
                    <a:pt x="35" y="9"/>
                    <a:pt x="40" y="10"/>
                    <a:pt x="36" y="8"/>
                  </a:cubicBezTo>
                  <a:cubicBezTo>
                    <a:pt x="32" y="6"/>
                    <a:pt x="23" y="3"/>
                    <a:pt x="29" y="3"/>
                  </a:cubicBezTo>
                  <a:cubicBezTo>
                    <a:pt x="35" y="3"/>
                    <a:pt x="36" y="0"/>
                    <a:pt x="40" y="1"/>
                  </a:cubicBezTo>
                  <a:cubicBezTo>
                    <a:pt x="44" y="3"/>
                    <a:pt x="45" y="4"/>
                    <a:pt x="47" y="4"/>
                  </a:cubicBezTo>
                  <a:cubicBezTo>
                    <a:pt x="48" y="4"/>
                    <a:pt x="50" y="5"/>
                    <a:pt x="54" y="5"/>
                  </a:cubicBezTo>
                  <a:cubicBezTo>
                    <a:pt x="58" y="5"/>
                    <a:pt x="62" y="8"/>
                    <a:pt x="60" y="8"/>
                  </a:cubicBezTo>
                  <a:cubicBezTo>
                    <a:pt x="58" y="8"/>
                    <a:pt x="55" y="14"/>
                    <a:pt x="53" y="1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59" name="Freeform 1026"/>
            <p:cNvSpPr>
              <a:spLocks/>
            </p:cNvSpPr>
            <p:nvPr/>
          </p:nvSpPr>
          <p:spPr bwMode="auto">
            <a:xfrm>
              <a:off x="1947863" y="2045295"/>
              <a:ext cx="100012" cy="30163"/>
            </a:xfrm>
            <a:custGeom>
              <a:avLst/>
              <a:gdLst/>
              <a:ahLst/>
              <a:cxnLst>
                <a:cxn ang="0">
                  <a:pos x="41" y="7"/>
                </a:cxn>
                <a:cxn ang="0">
                  <a:pos x="34" y="8"/>
                </a:cxn>
                <a:cxn ang="0">
                  <a:pos x="24" y="11"/>
                </a:cxn>
                <a:cxn ang="0">
                  <a:pos x="19" y="14"/>
                </a:cxn>
                <a:cxn ang="0">
                  <a:pos x="13" y="11"/>
                </a:cxn>
                <a:cxn ang="0">
                  <a:pos x="4" y="8"/>
                </a:cxn>
                <a:cxn ang="0">
                  <a:pos x="14" y="7"/>
                </a:cxn>
                <a:cxn ang="0">
                  <a:pos x="28" y="5"/>
                </a:cxn>
                <a:cxn ang="0">
                  <a:pos x="36" y="1"/>
                </a:cxn>
                <a:cxn ang="0">
                  <a:pos x="45" y="3"/>
                </a:cxn>
                <a:cxn ang="0">
                  <a:pos x="51" y="7"/>
                </a:cxn>
                <a:cxn ang="0">
                  <a:pos x="48" y="9"/>
                </a:cxn>
                <a:cxn ang="0">
                  <a:pos x="41" y="7"/>
                </a:cxn>
              </a:cxnLst>
              <a:rect l="0" t="0" r="r" b="b"/>
              <a:pathLst>
                <a:path w="52" h="16">
                  <a:moveTo>
                    <a:pt x="41" y="7"/>
                  </a:moveTo>
                  <a:cubicBezTo>
                    <a:pt x="38" y="7"/>
                    <a:pt x="37" y="8"/>
                    <a:pt x="34" y="8"/>
                  </a:cubicBezTo>
                  <a:cubicBezTo>
                    <a:pt x="32" y="8"/>
                    <a:pt x="27" y="10"/>
                    <a:pt x="24" y="11"/>
                  </a:cubicBezTo>
                  <a:cubicBezTo>
                    <a:pt x="21" y="12"/>
                    <a:pt x="21" y="16"/>
                    <a:pt x="19" y="14"/>
                  </a:cubicBezTo>
                  <a:cubicBezTo>
                    <a:pt x="17" y="12"/>
                    <a:pt x="17" y="11"/>
                    <a:pt x="13" y="11"/>
                  </a:cubicBezTo>
                  <a:cubicBezTo>
                    <a:pt x="9" y="11"/>
                    <a:pt x="0" y="10"/>
                    <a:pt x="4" y="8"/>
                  </a:cubicBezTo>
                  <a:cubicBezTo>
                    <a:pt x="9" y="7"/>
                    <a:pt x="10" y="7"/>
                    <a:pt x="14" y="7"/>
                  </a:cubicBezTo>
                  <a:cubicBezTo>
                    <a:pt x="19" y="7"/>
                    <a:pt x="24" y="6"/>
                    <a:pt x="28" y="5"/>
                  </a:cubicBezTo>
                  <a:cubicBezTo>
                    <a:pt x="32" y="5"/>
                    <a:pt x="33" y="0"/>
                    <a:pt x="36" y="1"/>
                  </a:cubicBezTo>
                  <a:cubicBezTo>
                    <a:pt x="39" y="1"/>
                    <a:pt x="40" y="2"/>
                    <a:pt x="45" y="3"/>
                  </a:cubicBezTo>
                  <a:cubicBezTo>
                    <a:pt x="51" y="4"/>
                    <a:pt x="51" y="5"/>
                    <a:pt x="51" y="7"/>
                  </a:cubicBezTo>
                  <a:cubicBezTo>
                    <a:pt x="52" y="9"/>
                    <a:pt x="50" y="10"/>
                    <a:pt x="48" y="9"/>
                  </a:cubicBezTo>
                  <a:cubicBezTo>
                    <a:pt x="45" y="8"/>
                    <a:pt x="44" y="6"/>
                    <a:pt x="41" y="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60" name="Freeform 1027"/>
            <p:cNvSpPr>
              <a:spLocks/>
            </p:cNvSpPr>
            <p:nvPr/>
          </p:nvSpPr>
          <p:spPr bwMode="auto">
            <a:xfrm>
              <a:off x="2216150" y="2053233"/>
              <a:ext cx="39688" cy="9525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10" y="0"/>
                </a:cxn>
                <a:cxn ang="0">
                  <a:pos x="15" y="4"/>
                </a:cxn>
              </a:cxnLst>
              <a:rect l="0" t="0" r="r" b="b"/>
              <a:pathLst>
                <a:path w="21" h="5">
                  <a:moveTo>
                    <a:pt x="15" y="4"/>
                  </a:moveTo>
                  <a:cubicBezTo>
                    <a:pt x="8" y="4"/>
                    <a:pt x="0" y="0"/>
                    <a:pt x="10" y="0"/>
                  </a:cubicBezTo>
                  <a:cubicBezTo>
                    <a:pt x="21" y="0"/>
                    <a:pt x="20" y="5"/>
                    <a:pt x="15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61" name="Freeform 1028"/>
            <p:cNvSpPr>
              <a:spLocks/>
            </p:cNvSpPr>
            <p:nvPr/>
          </p:nvSpPr>
          <p:spPr bwMode="auto">
            <a:xfrm>
              <a:off x="2170113" y="2045295"/>
              <a:ext cx="66675" cy="12700"/>
            </a:xfrm>
            <a:custGeom>
              <a:avLst/>
              <a:gdLst/>
              <a:ahLst/>
              <a:cxnLst>
                <a:cxn ang="0">
                  <a:pos x="20" y="6"/>
                </a:cxn>
                <a:cxn ang="0">
                  <a:pos x="14" y="0"/>
                </a:cxn>
                <a:cxn ang="0">
                  <a:pos x="20" y="6"/>
                </a:cxn>
              </a:cxnLst>
              <a:rect l="0" t="0" r="r" b="b"/>
              <a:pathLst>
                <a:path w="35" h="7">
                  <a:moveTo>
                    <a:pt x="20" y="6"/>
                  </a:moveTo>
                  <a:cubicBezTo>
                    <a:pt x="14" y="7"/>
                    <a:pt x="0" y="0"/>
                    <a:pt x="14" y="0"/>
                  </a:cubicBezTo>
                  <a:cubicBezTo>
                    <a:pt x="27" y="1"/>
                    <a:pt x="35" y="5"/>
                    <a:pt x="20" y="6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62" name="Freeform 1029"/>
            <p:cNvSpPr>
              <a:spLocks/>
            </p:cNvSpPr>
            <p:nvPr/>
          </p:nvSpPr>
          <p:spPr bwMode="auto">
            <a:xfrm>
              <a:off x="2189163" y="2034183"/>
              <a:ext cx="93662" cy="20637"/>
            </a:xfrm>
            <a:custGeom>
              <a:avLst/>
              <a:gdLst/>
              <a:ahLst/>
              <a:cxnLst>
                <a:cxn ang="0">
                  <a:pos x="25" y="8"/>
                </a:cxn>
                <a:cxn ang="0">
                  <a:pos x="12" y="4"/>
                </a:cxn>
                <a:cxn ang="0">
                  <a:pos x="5" y="2"/>
                </a:cxn>
                <a:cxn ang="0">
                  <a:pos x="19" y="2"/>
                </a:cxn>
                <a:cxn ang="0">
                  <a:pos x="30" y="1"/>
                </a:cxn>
                <a:cxn ang="0">
                  <a:pos x="47" y="3"/>
                </a:cxn>
                <a:cxn ang="0">
                  <a:pos x="40" y="5"/>
                </a:cxn>
                <a:cxn ang="0">
                  <a:pos x="43" y="9"/>
                </a:cxn>
                <a:cxn ang="0">
                  <a:pos x="39" y="11"/>
                </a:cxn>
                <a:cxn ang="0">
                  <a:pos x="25" y="8"/>
                </a:cxn>
              </a:cxnLst>
              <a:rect l="0" t="0" r="r" b="b"/>
              <a:pathLst>
                <a:path w="49" h="11">
                  <a:moveTo>
                    <a:pt x="25" y="8"/>
                  </a:moveTo>
                  <a:cubicBezTo>
                    <a:pt x="21" y="7"/>
                    <a:pt x="16" y="5"/>
                    <a:pt x="12" y="4"/>
                  </a:cubicBezTo>
                  <a:cubicBezTo>
                    <a:pt x="8" y="3"/>
                    <a:pt x="0" y="2"/>
                    <a:pt x="5" y="2"/>
                  </a:cubicBezTo>
                  <a:cubicBezTo>
                    <a:pt x="10" y="2"/>
                    <a:pt x="14" y="2"/>
                    <a:pt x="19" y="2"/>
                  </a:cubicBezTo>
                  <a:cubicBezTo>
                    <a:pt x="24" y="2"/>
                    <a:pt x="26" y="0"/>
                    <a:pt x="30" y="1"/>
                  </a:cubicBezTo>
                  <a:cubicBezTo>
                    <a:pt x="34" y="2"/>
                    <a:pt x="46" y="3"/>
                    <a:pt x="47" y="3"/>
                  </a:cubicBezTo>
                  <a:cubicBezTo>
                    <a:pt x="49" y="4"/>
                    <a:pt x="38" y="4"/>
                    <a:pt x="40" y="5"/>
                  </a:cubicBezTo>
                  <a:cubicBezTo>
                    <a:pt x="43" y="6"/>
                    <a:pt x="47" y="9"/>
                    <a:pt x="43" y="9"/>
                  </a:cubicBezTo>
                  <a:cubicBezTo>
                    <a:pt x="40" y="9"/>
                    <a:pt x="42" y="11"/>
                    <a:pt x="39" y="11"/>
                  </a:cubicBezTo>
                  <a:cubicBezTo>
                    <a:pt x="35" y="11"/>
                    <a:pt x="30" y="8"/>
                    <a:pt x="25" y="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63" name="Freeform 1030"/>
            <p:cNvSpPr>
              <a:spLocks/>
            </p:cNvSpPr>
            <p:nvPr/>
          </p:nvSpPr>
          <p:spPr bwMode="auto">
            <a:xfrm>
              <a:off x="2286000" y="2048470"/>
              <a:ext cx="25400" cy="6350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3" y="0"/>
                </a:cxn>
                <a:cxn ang="0">
                  <a:pos x="7" y="3"/>
                </a:cxn>
              </a:cxnLst>
              <a:rect l="0" t="0" r="r" b="b"/>
              <a:pathLst>
                <a:path w="13" h="3">
                  <a:moveTo>
                    <a:pt x="7" y="3"/>
                  </a:moveTo>
                  <a:cubicBezTo>
                    <a:pt x="2" y="2"/>
                    <a:pt x="0" y="0"/>
                    <a:pt x="3" y="0"/>
                  </a:cubicBezTo>
                  <a:cubicBezTo>
                    <a:pt x="7" y="0"/>
                    <a:pt x="13" y="3"/>
                    <a:pt x="7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64" name="Freeform 1031"/>
            <p:cNvSpPr>
              <a:spLocks/>
            </p:cNvSpPr>
            <p:nvPr/>
          </p:nvSpPr>
          <p:spPr bwMode="auto">
            <a:xfrm>
              <a:off x="2286000" y="2035770"/>
              <a:ext cx="11113" cy="11113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1" y="2"/>
                </a:cxn>
                <a:cxn ang="0">
                  <a:pos x="6" y="2"/>
                </a:cxn>
                <a:cxn ang="0">
                  <a:pos x="3" y="4"/>
                </a:cxn>
              </a:cxnLst>
              <a:rect l="0" t="0" r="r" b="b"/>
              <a:pathLst>
                <a:path w="6" h="6">
                  <a:moveTo>
                    <a:pt x="3" y="4"/>
                  </a:moveTo>
                  <a:cubicBezTo>
                    <a:pt x="2" y="3"/>
                    <a:pt x="3" y="4"/>
                    <a:pt x="1" y="2"/>
                  </a:cubicBezTo>
                  <a:cubicBezTo>
                    <a:pt x="0" y="1"/>
                    <a:pt x="6" y="0"/>
                    <a:pt x="6" y="2"/>
                  </a:cubicBezTo>
                  <a:cubicBezTo>
                    <a:pt x="6" y="4"/>
                    <a:pt x="6" y="6"/>
                    <a:pt x="3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65" name="Freeform 1032"/>
            <p:cNvSpPr>
              <a:spLocks/>
            </p:cNvSpPr>
            <p:nvPr/>
          </p:nvSpPr>
          <p:spPr bwMode="auto">
            <a:xfrm>
              <a:off x="2225675" y="2011958"/>
              <a:ext cx="76200" cy="20637"/>
            </a:xfrm>
            <a:custGeom>
              <a:avLst/>
              <a:gdLst/>
              <a:ahLst/>
              <a:cxnLst>
                <a:cxn ang="0">
                  <a:pos x="23" y="10"/>
                </a:cxn>
                <a:cxn ang="0">
                  <a:pos x="17" y="6"/>
                </a:cxn>
                <a:cxn ang="0">
                  <a:pos x="10" y="7"/>
                </a:cxn>
                <a:cxn ang="0">
                  <a:pos x="1" y="7"/>
                </a:cxn>
                <a:cxn ang="0">
                  <a:pos x="8" y="5"/>
                </a:cxn>
                <a:cxn ang="0">
                  <a:pos x="21" y="3"/>
                </a:cxn>
                <a:cxn ang="0">
                  <a:pos x="23" y="1"/>
                </a:cxn>
                <a:cxn ang="0">
                  <a:pos x="22" y="0"/>
                </a:cxn>
                <a:cxn ang="0">
                  <a:pos x="35" y="1"/>
                </a:cxn>
                <a:cxn ang="0">
                  <a:pos x="35" y="3"/>
                </a:cxn>
                <a:cxn ang="0">
                  <a:pos x="24" y="6"/>
                </a:cxn>
                <a:cxn ang="0">
                  <a:pos x="28" y="10"/>
                </a:cxn>
                <a:cxn ang="0">
                  <a:pos x="23" y="10"/>
                </a:cxn>
              </a:cxnLst>
              <a:rect l="0" t="0" r="r" b="b"/>
              <a:pathLst>
                <a:path w="40" h="10">
                  <a:moveTo>
                    <a:pt x="23" y="10"/>
                  </a:moveTo>
                  <a:cubicBezTo>
                    <a:pt x="21" y="10"/>
                    <a:pt x="20" y="5"/>
                    <a:pt x="17" y="6"/>
                  </a:cubicBezTo>
                  <a:cubicBezTo>
                    <a:pt x="15" y="7"/>
                    <a:pt x="13" y="7"/>
                    <a:pt x="10" y="7"/>
                  </a:cubicBezTo>
                  <a:cubicBezTo>
                    <a:pt x="7" y="7"/>
                    <a:pt x="0" y="9"/>
                    <a:pt x="1" y="7"/>
                  </a:cubicBezTo>
                  <a:cubicBezTo>
                    <a:pt x="3" y="6"/>
                    <a:pt x="4" y="5"/>
                    <a:pt x="8" y="5"/>
                  </a:cubicBezTo>
                  <a:cubicBezTo>
                    <a:pt x="12" y="5"/>
                    <a:pt x="16" y="3"/>
                    <a:pt x="21" y="3"/>
                  </a:cubicBezTo>
                  <a:cubicBezTo>
                    <a:pt x="26" y="3"/>
                    <a:pt x="25" y="1"/>
                    <a:pt x="23" y="1"/>
                  </a:cubicBezTo>
                  <a:cubicBezTo>
                    <a:pt x="21" y="1"/>
                    <a:pt x="16" y="0"/>
                    <a:pt x="22" y="0"/>
                  </a:cubicBezTo>
                  <a:cubicBezTo>
                    <a:pt x="27" y="0"/>
                    <a:pt x="30" y="0"/>
                    <a:pt x="35" y="1"/>
                  </a:cubicBezTo>
                  <a:cubicBezTo>
                    <a:pt x="40" y="2"/>
                    <a:pt x="39" y="2"/>
                    <a:pt x="35" y="3"/>
                  </a:cubicBezTo>
                  <a:cubicBezTo>
                    <a:pt x="32" y="3"/>
                    <a:pt x="25" y="6"/>
                    <a:pt x="24" y="6"/>
                  </a:cubicBezTo>
                  <a:cubicBezTo>
                    <a:pt x="22" y="6"/>
                    <a:pt x="26" y="10"/>
                    <a:pt x="28" y="10"/>
                  </a:cubicBezTo>
                  <a:cubicBezTo>
                    <a:pt x="30" y="10"/>
                    <a:pt x="25" y="10"/>
                    <a:pt x="23" y="1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66" name="Freeform 1033"/>
            <p:cNvSpPr>
              <a:spLocks/>
            </p:cNvSpPr>
            <p:nvPr/>
          </p:nvSpPr>
          <p:spPr bwMode="auto">
            <a:xfrm>
              <a:off x="2381250" y="2000845"/>
              <a:ext cx="57150" cy="7938"/>
            </a:xfrm>
            <a:custGeom>
              <a:avLst/>
              <a:gdLst/>
              <a:ahLst/>
              <a:cxnLst>
                <a:cxn ang="0">
                  <a:pos x="24" y="3"/>
                </a:cxn>
                <a:cxn ang="0">
                  <a:pos x="8" y="0"/>
                </a:cxn>
                <a:cxn ang="0">
                  <a:pos x="24" y="3"/>
                </a:cxn>
              </a:cxnLst>
              <a:rect l="0" t="0" r="r" b="b"/>
              <a:pathLst>
                <a:path w="30" h="4">
                  <a:moveTo>
                    <a:pt x="24" y="3"/>
                  </a:moveTo>
                  <a:cubicBezTo>
                    <a:pt x="21" y="4"/>
                    <a:pt x="0" y="0"/>
                    <a:pt x="8" y="0"/>
                  </a:cubicBezTo>
                  <a:cubicBezTo>
                    <a:pt x="15" y="0"/>
                    <a:pt x="30" y="0"/>
                    <a:pt x="24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67" name="Freeform 1034"/>
            <p:cNvSpPr>
              <a:spLocks/>
            </p:cNvSpPr>
            <p:nvPr/>
          </p:nvSpPr>
          <p:spPr bwMode="auto">
            <a:xfrm>
              <a:off x="2287588" y="1989733"/>
              <a:ext cx="33337" cy="9525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0" y="2"/>
                </a:cxn>
                <a:cxn ang="0">
                  <a:pos x="13" y="1"/>
                </a:cxn>
                <a:cxn ang="0">
                  <a:pos x="10" y="3"/>
                </a:cxn>
              </a:cxnLst>
              <a:rect l="0" t="0" r="r" b="b"/>
              <a:pathLst>
                <a:path w="17" h="5">
                  <a:moveTo>
                    <a:pt x="10" y="3"/>
                  </a:moveTo>
                  <a:cubicBezTo>
                    <a:pt x="7" y="3"/>
                    <a:pt x="0" y="5"/>
                    <a:pt x="0" y="2"/>
                  </a:cubicBezTo>
                  <a:cubicBezTo>
                    <a:pt x="0" y="0"/>
                    <a:pt x="9" y="1"/>
                    <a:pt x="13" y="1"/>
                  </a:cubicBezTo>
                  <a:cubicBezTo>
                    <a:pt x="17" y="1"/>
                    <a:pt x="11" y="3"/>
                    <a:pt x="10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68" name="Freeform 1035"/>
            <p:cNvSpPr>
              <a:spLocks/>
            </p:cNvSpPr>
            <p:nvPr/>
          </p:nvSpPr>
          <p:spPr bwMode="auto">
            <a:xfrm>
              <a:off x="2330450" y="2034183"/>
              <a:ext cx="50800" cy="11112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6" y="3"/>
                </a:cxn>
                <a:cxn ang="0">
                  <a:pos x="24" y="1"/>
                </a:cxn>
                <a:cxn ang="0">
                  <a:pos x="16" y="6"/>
                </a:cxn>
              </a:cxnLst>
              <a:rect l="0" t="0" r="r" b="b"/>
              <a:pathLst>
                <a:path w="27" h="6">
                  <a:moveTo>
                    <a:pt x="16" y="6"/>
                  </a:moveTo>
                  <a:cubicBezTo>
                    <a:pt x="8" y="6"/>
                    <a:pt x="0" y="5"/>
                    <a:pt x="6" y="3"/>
                  </a:cubicBezTo>
                  <a:cubicBezTo>
                    <a:pt x="12" y="1"/>
                    <a:pt x="27" y="0"/>
                    <a:pt x="24" y="1"/>
                  </a:cubicBezTo>
                  <a:cubicBezTo>
                    <a:pt x="20" y="2"/>
                    <a:pt x="25" y="6"/>
                    <a:pt x="16" y="6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69" name="Freeform 1036"/>
            <p:cNvSpPr>
              <a:spLocks/>
            </p:cNvSpPr>
            <p:nvPr/>
          </p:nvSpPr>
          <p:spPr bwMode="auto">
            <a:xfrm>
              <a:off x="2305050" y="2094508"/>
              <a:ext cx="30163" cy="9525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5" y="1"/>
                </a:cxn>
                <a:cxn ang="0">
                  <a:pos x="8" y="4"/>
                </a:cxn>
              </a:cxnLst>
              <a:rect l="0" t="0" r="r" b="b"/>
              <a:pathLst>
                <a:path w="16" h="5">
                  <a:moveTo>
                    <a:pt x="8" y="4"/>
                  </a:moveTo>
                  <a:cubicBezTo>
                    <a:pt x="5" y="4"/>
                    <a:pt x="0" y="1"/>
                    <a:pt x="5" y="1"/>
                  </a:cubicBezTo>
                  <a:cubicBezTo>
                    <a:pt x="11" y="0"/>
                    <a:pt x="16" y="5"/>
                    <a:pt x="8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0" name="Freeform 1037"/>
            <p:cNvSpPr>
              <a:spLocks/>
            </p:cNvSpPr>
            <p:nvPr/>
          </p:nvSpPr>
          <p:spPr bwMode="auto">
            <a:xfrm>
              <a:off x="2805113" y="2043708"/>
              <a:ext cx="41275" cy="12700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6" y="2"/>
                </a:cxn>
                <a:cxn ang="0">
                  <a:pos x="19" y="3"/>
                </a:cxn>
                <a:cxn ang="0">
                  <a:pos x="12" y="6"/>
                </a:cxn>
              </a:cxnLst>
              <a:rect l="0" t="0" r="r" b="b"/>
              <a:pathLst>
                <a:path w="22" h="7">
                  <a:moveTo>
                    <a:pt x="12" y="6"/>
                  </a:moveTo>
                  <a:cubicBezTo>
                    <a:pt x="6" y="7"/>
                    <a:pt x="0" y="5"/>
                    <a:pt x="6" y="2"/>
                  </a:cubicBezTo>
                  <a:cubicBezTo>
                    <a:pt x="11" y="0"/>
                    <a:pt x="22" y="1"/>
                    <a:pt x="19" y="3"/>
                  </a:cubicBezTo>
                  <a:cubicBezTo>
                    <a:pt x="16" y="4"/>
                    <a:pt x="12" y="6"/>
                    <a:pt x="12" y="6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1" name="Freeform 1038"/>
            <p:cNvSpPr>
              <a:spLocks/>
            </p:cNvSpPr>
            <p:nvPr/>
          </p:nvSpPr>
          <p:spPr bwMode="auto">
            <a:xfrm>
              <a:off x="3078163" y="2029420"/>
              <a:ext cx="30162" cy="9525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0" y="2"/>
                </a:cxn>
                <a:cxn ang="0">
                  <a:pos x="16" y="2"/>
                </a:cxn>
              </a:cxnLst>
              <a:rect l="0" t="0" r="r" b="b"/>
              <a:pathLst>
                <a:path w="16" h="5">
                  <a:moveTo>
                    <a:pt x="16" y="2"/>
                  </a:moveTo>
                  <a:cubicBezTo>
                    <a:pt x="16" y="5"/>
                    <a:pt x="0" y="5"/>
                    <a:pt x="0" y="2"/>
                  </a:cubicBezTo>
                  <a:cubicBezTo>
                    <a:pt x="0" y="0"/>
                    <a:pt x="16" y="0"/>
                    <a:pt x="16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2" name="Freeform 1039"/>
            <p:cNvSpPr>
              <a:spLocks/>
            </p:cNvSpPr>
            <p:nvPr/>
          </p:nvSpPr>
          <p:spPr bwMode="auto">
            <a:xfrm>
              <a:off x="2798763" y="2464395"/>
              <a:ext cx="26987" cy="15875"/>
            </a:xfrm>
            <a:custGeom>
              <a:avLst/>
              <a:gdLst/>
              <a:ahLst/>
              <a:cxnLst>
                <a:cxn ang="0">
                  <a:pos x="11" y="8"/>
                </a:cxn>
                <a:cxn ang="0">
                  <a:pos x="2" y="4"/>
                </a:cxn>
                <a:cxn ang="0">
                  <a:pos x="9" y="1"/>
                </a:cxn>
                <a:cxn ang="0">
                  <a:pos x="11" y="8"/>
                </a:cxn>
              </a:cxnLst>
              <a:rect l="0" t="0" r="r" b="b"/>
              <a:pathLst>
                <a:path w="14" h="8">
                  <a:moveTo>
                    <a:pt x="11" y="8"/>
                  </a:moveTo>
                  <a:cubicBezTo>
                    <a:pt x="7" y="8"/>
                    <a:pt x="0" y="7"/>
                    <a:pt x="2" y="4"/>
                  </a:cubicBezTo>
                  <a:cubicBezTo>
                    <a:pt x="4" y="1"/>
                    <a:pt x="6" y="0"/>
                    <a:pt x="9" y="1"/>
                  </a:cubicBezTo>
                  <a:cubicBezTo>
                    <a:pt x="11" y="2"/>
                    <a:pt x="14" y="8"/>
                    <a:pt x="11" y="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3" name="Freeform 1040"/>
            <p:cNvSpPr>
              <a:spLocks/>
            </p:cNvSpPr>
            <p:nvPr/>
          </p:nvSpPr>
          <p:spPr bwMode="auto">
            <a:xfrm>
              <a:off x="5224463" y="5183783"/>
              <a:ext cx="39687" cy="23812"/>
            </a:xfrm>
            <a:custGeom>
              <a:avLst/>
              <a:gdLst/>
              <a:ahLst/>
              <a:cxnLst>
                <a:cxn ang="0">
                  <a:pos x="20" y="9"/>
                </a:cxn>
                <a:cxn ang="0">
                  <a:pos x="12" y="1"/>
                </a:cxn>
                <a:cxn ang="0">
                  <a:pos x="3" y="8"/>
                </a:cxn>
                <a:cxn ang="0">
                  <a:pos x="20" y="9"/>
                </a:cxn>
              </a:cxnLst>
              <a:rect l="0" t="0" r="r" b="b"/>
              <a:pathLst>
                <a:path w="21" h="13">
                  <a:moveTo>
                    <a:pt x="20" y="9"/>
                  </a:moveTo>
                  <a:cubicBezTo>
                    <a:pt x="21" y="4"/>
                    <a:pt x="18" y="0"/>
                    <a:pt x="12" y="1"/>
                  </a:cubicBezTo>
                  <a:cubicBezTo>
                    <a:pt x="7" y="1"/>
                    <a:pt x="0" y="5"/>
                    <a:pt x="3" y="8"/>
                  </a:cubicBezTo>
                  <a:cubicBezTo>
                    <a:pt x="7" y="11"/>
                    <a:pt x="19" y="13"/>
                    <a:pt x="20" y="9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4" name="Freeform 1041"/>
            <p:cNvSpPr>
              <a:spLocks/>
            </p:cNvSpPr>
            <p:nvPr/>
          </p:nvSpPr>
          <p:spPr bwMode="auto">
            <a:xfrm>
              <a:off x="5262563" y="5150445"/>
              <a:ext cx="39687" cy="25400"/>
            </a:xfrm>
            <a:custGeom>
              <a:avLst/>
              <a:gdLst/>
              <a:ahLst/>
              <a:cxnLst>
                <a:cxn ang="0">
                  <a:pos x="11" y="9"/>
                </a:cxn>
                <a:cxn ang="0">
                  <a:pos x="1" y="10"/>
                </a:cxn>
                <a:cxn ang="0">
                  <a:pos x="13" y="2"/>
                </a:cxn>
                <a:cxn ang="0">
                  <a:pos x="19" y="3"/>
                </a:cxn>
                <a:cxn ang="0">
                  <a:pos x="19" y="5"/>
                </a:cxn>
                <a:cxn ang="0">
                  <a:pos x="11" y="9"/>
                </a:cxn>
              </a:cxnLst>
              <a:rect l="0" t="0" r="r" b="b"/>
              <a:pathLst>
                <a:path w="21" h="13">
                  <a:moveTo>
                    <a:pt x="11" y="9"/>
                  </a:moveTo>
                  <a:cubicBezTo>
                    <a:pt x="8" y="9"/>
                    <a:pt x="1" y="13"/>
                    <a:pt x="1" y="10"/>
                  </a:cubicBezTo>
                  <a:cubicBezTo>
                    <a:pt x="0" y="8"/>
                    <a:pt x="10" y="4"/>
                    <a:pt x="13" y="2"/>
                  </a:cubicBezTo>
                  <a:cubicBezTo>
                    <a:pt x="16" y="0"/>
                    <a:pt x="21" y="1"/>
                    <a:pt x="19" y="3"/>
                  </a:cubicBezTo>
                  <a:cubicBezTo>
                    <a:pt x="16" y="4"/>
                    <a:pt x="19" y="5"/>
                    <a:pt x="19" y="5"/>
                  </a:cubicBezTo>
                  <a:cubicBezTo>
                    <a:pt x="20" y="6"/>
                    <a:pt x="14" y="9"/>
                    <a:pt x="11" y="9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5" name="Freeform 1042"/>
            <p:cNvSpPr>
              <a:spLocks/>
            </p:cNvSpPr>
            <p:nvPr/>
          </p:nvSpPr>
          <p:spPr bwMode="auto">
            <a:xfrm>
              <a:off x="1049338" y="3578820"/>
              <a:ext cx="25400" cy="58738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1" y="19"/>
                </a:cxn>
                <a:cxn ang="0">
                  <a:pos x="7" y="27"/>
                </a:cxn>
                <a:cxn ang="0">
                  <a:pos x="2" y="13"/>
                </a:cxn>
                <a:cxn ang="0">
                  <a:pos x="12" y="3"/>
                </a:cxn>
              </a:cxnLst>
              <a:rect l="0" t="0" r="r" b="b"/>
              <a:pathLst>
                <a:path w="13" h="31">
                  <a:moveTo>
                    <a:pt x="12" y="3"/>
                  </a:moveTo>
                  <a:cubicBezTo>
                    <a:pt x="13" y="7"/>
                    <a:pt x="13" y="16"/>
                    <a:pt x="11" y="19"/>
                  </a:cubicBezTo>
                  <a:cubicBezTo>
                    <a:pt x="9" y="23"/>
                    <a:pt x="13" y="31"/>
                    <a:pt x="7" y="27"/>
                  </a:cubicBezTo>
                  <a:cubicBezTo>
                    <a:pt x="2" y="23"/>
                    <a:pt x="0" y="18"/>
                    <a:pt x="2" y="13"/>
                  </a:cubicBezTo>
                  <a:cubicBezTo>
                    <a:pt x="3" y="8"/>
                    <a:pt x="12" y="0"/>
                    <a:pt x="12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6" name="Freeform 1043"/>
            <p:cNvSpPr>
              <a:spLocks/>
            </p:cNvSpPr>
            <p:nvPr/>
          </p:nvSpPr>
          <p:spPr bwMode="auto">
            <a:xfrm>
              <a:off x="1038225" y="3635970"/>
              <a:ext cx="41275" cy="71438"/>
            </a:xfrm>
            <a:custGeom>
              <a:avLst/>
              <a:gdLst/>
              <a:ahLst/>
              <a:cxnLst>
                <a:cxn ang="0">
                  <a:pos x="19" y="6"/>
                </a:cxn>
                <a:cxn ang="0">
                  <a:pos x="15" y="2"/>
                </a:cxn>
                <a:cxn ang="0">
                  <a:pos x="4" y="7"/>
                </a:cxn>
                <a:cxn ang="0">
                  <a:pos x="0" y="6"/>
                </a:cxn>
                <a:cxn ang="0">
                  <a:pos x="3" y="16"/>
                </a:cxn>
                <a:cxn ang="0">
                  <a:pos x="6" y="30"/>
                </a:cxn>
                <a:cxn ang="0">
                  <a:pos x="9" y="35"/>
                </a:cxn>
                <a:cxn ang="0">
                  <a:pos x="21" y="26"/>
                </a:cxn>
                <a:cxn ang="0">
                  <a:pos x="19" y="6"/>
                </a:cxn>
              </a:cxnLst>
              <a:rect l="0" t="0" r="r" b="b"/>
              <a:pathLst>
                <a:path w="22" h="37">
                  <a:moveTo>
                    <a:pt x="19" y="6"/>
                  </a:moveTo>
                  <a:cubicBezTo>
                    <a:pt x="15" y="6"/>
                    <a:pt x="19" y="0"/>
                    <a:pt x="15" y="2"/>
                  </a:cubicBezTo>
                  <a:cubicBezTo>
                    <a:pt x="10" y="4"/>
                    <a:pt x="7" y="9"/>
                    <a:pt x="4" y="7"/>
                  </a:cubicBezTo>
                  <a:cubicBezTo>
                    <a:pt x="1" y="4"/>
                    <a:pt x="0" y="2"/>
                    <a:pt x="0" y="6"/>
                  </a:cubicBezTo>
                  <a:cubicBezTo>
                    <a:pt x="0" y="10"/>
                    <a:pt x="3" y="11"/>
                    <a:pt x="3" y="16"/>
                  </a:cubicBezTo>
                  <a:cubicBezTo>
                    <a:pt x="3" y="21"/>
                    <a:pt x="6" y="26"/>
                    <a:pt x="6" y="30"/>
                  </a:cubicBezTo>
                  <a:cubicBezTo>
                    <a:pt x="5" y="34"/>
                    <a:pt x="6" y="37"/>
                    <a:pt x="9" y="35"/>
                  </a:cubicBezTo>
                  <a:cubicBezTo>
                    <a:pt x="12" y="34"/>
                    <a:pt x="20" y="33"/>
                    <a:pt x="21" y="26"/>
                  </a:cubicBezTo>
                  <a:cubicBezTo>
                    <a:pt x="21" y="19"/>
                    <a:pt x="22" y="6"/>
                    <a:pt x="19" y="6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7" name="Freeform 1044"/>
            <p:cNvSpPr>
              <a:spLocks/>
            </p:cNvSpPr>
            <p:nvPr/>
          </p:nvSpPr>
          <p:spPr bwMode="auto">
            <a:xfrm>
              <a:off x="1141413" y="3726458"/>
              <a:ext cx="84137" cy="38100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3" y="4"/>
                </a:cxn>
                <a:cxn ang="0">
                  <a:pos x="14" y="11"/>
                </a:cxn>
                <a:cxn ang="0">
                  <a:pos x="33" y="20"/>
                </a:cxn>
                <a:cxn ang="0">
                  <a:pos x="39" y="17"/>
                </a:cxn>
                <a:cxn ang="0">
                  <a:pos x="35" y="9"/>
                </a:cxn>
                <a:cxn ang="0">
                  <a:pos x="40" y="0"/>
                </a:cxn>
                <a:cxn ang="0">
                  <a:pos x="24" y="2"/>
                </a:cxn>
                <a:cxn ang="0">
                  <a:pos x="13" y="0"/>
                </a:cxn>
              </a:cxnLst>
              <a:rect l="0" t="0" r="r" b="b"/>
              <a:pathLst>
                <a:path w="44" h="20">
                  <a:moveTo>
                    <a:pt x="13" y="0"/>
                  </a:moveTo>
                  <a:cubicBezTo>
                    <a:pt x="8" y="0"/>
                    <a:pt x="0" y="0"/>
                    <a:pt x="3" y="4"/>
                  </a:cubicBezTo>
                  <a:cubicBezTo>
                    <a:pt x="5" y="9"/>
                    <a:pt x="7" y="10"/>
                    <a:pt x="14" y="11"/>
                  </a:cubicBezTo>
                  <a:cubicBezTo>
                    <a:pt x="21" y="12"/>
                    <a:pt x="29" y="20"/>
                    <a:pt x="33" y="20"/>
                  </a:cubicBezTo>
                  <a:cubicBezTo>
                    <a:pt x="38" y="20"/>
                    <a:pt x="40" y="19"/>
                    <a:pt x="39" y="17"/>
                  </a:cubicBezTo>
                  <a:cubicBezTo>
                    <a:pt x="37" y="14"/>
                    <a:pt x="33" y="11"/>
                    <a:pt x="35" y="9"/>
                  </a:cubicBezTo>
                  <a:cubicBezTo>
                    <a:pt x="37" y="7"/>
                    <a:pt x="44" y="0"/>
                    <a:pt x="40" y="0"/>
                  </a:cubicBezTo>
                  <a:cubicBezTo>
                    <a:pt x="37" y="0"/>
                    <a:pt x="27" y="2"/>
                    <a:pt x="24" y="2"/>
                  </a:cubicBezTo>
                  <a:cubicBezTo>
                    <a:pt x="21" y="2"/>
                    <a:pt x="17" y="0"/>
                    <a:pt x="13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8" name="Freeform 1045"/>
            <p:cNvSpPr>
              <a:spLocks/>
            </p:cNvSpPr>
            <p:nvPr/>
          </p:nvSpPr>
          <p:spPr bwMode="auto">
            <a:xfrm>
              <a:off x="1622425" y="3793133"/>
              <a:ext cx="65088" cy="31750"/>
            </a:xfrm>
            <a:custGeom>
              <a:avLst/>
              <a:gdLst/>
              <a:ahLst/>
              <a:cxnLst>
                <a:cxn ang="0">
                  <a:pos x="31" y="2"/>
                </a:cxn>
                <a:cxn ang="0">
                  <a:pos x="23" y="9"/>
                </a:cxn>
                <a:cxn ang="0">
                  <a:pos x="24" y="12"/>
                </a:cxn>
                <a:cxn ang="0">
                  <a:pos x="10" y="17"/>
                </a:cxn>
                <a:cxn ang="0">
                  <a:pos x="3" y="11"/>
                </a:cxn>
                <a:cxn ang="0">
                  <a:pos x="16" y="7"/>
                </a:cxn>
                <a:cxn ang="0">
                  <a:pos x="31" y="2"/>
                </a:cxn>
              </a:cxnLst>
              <a:rect l="0" t="0" r="r" b="b"/>
              <a:pathLst>
                <a:path w="34" h="17">
                  <a:moveTo>
                    <a:pt x="31" y="2"/>
                  </a:moveTo>
                  <a:cubicBezTo>
                    <a:pt x="34" y="0"/>
                    <a:pt x="21" y="8"/>
                    <a:pt x="23" y="9"/>
                  </a:cubicBezTo>
                  <a:cubicBezTo>
                    <a:pt x="26" y="10"/>
                    <a:pt x="29" y="12"/>
                    <a:pt x="24" y="12"/>
                  </a:cubicBezTo>
                  <a:cubicBezTo>
                    <a:pt x="19" y="12"/>
                    <a:pt x="13" y="17"/>
                    <a:pt x="10" y="17"/>
                  </a:cubicBezTo>
                  <a:cubicBezTo>
                    <a:pt x="7" y="17"/>
                    <a:pt x="0" y="13"/>
                    <a:pt x="3" y="11"/>
                  </a:cubicBezTo>
                  <a:cubicBezTo>
                    <a:pt x="7" y="10"/>
                    <a:pt x="11" y="8"/>
                    <a:pt x="16" y="7"/>
                  </a:cubicBezTo>
                  <a:cubicBezTo>
                    <a:pt x="20" y="7"/>
                    <a:pt x="27" y="4"/>
                    <a:pt x="31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9" name="Freeform 1046"/>
            <p:cNvSpPr>
              <a:spLocks/>
            </p:cNvSpPr>
            <p:nvPr/>
          </p:nvSpPr>
          <p:spPr bwMode="auto">
            <a:xfrm>
              <a:off x="1403350" y="3797895"/>
              <a:ext cx="79375" cy="20638"/>
            </a:xfrm>
            <a:custGeom>
              <a:avLst/>
              <a:gdLst/>
              <a:ahLst/>
              <a:cxnLst>
                <a:cxn ang="0">
                  <a:pos x="21" y="10"/>
                </a:cxn>
                <a:cxn ang="0">
                  <a:pos x="8" y="6"/>
                </a:cxn>
                <a:cxn ang="0">
                  <a:pos x="4" y="1"/>
                </a:cxn>
                <a:cxn ang="0">
                  <a:pos x="16" y="2"/>
                </a:cxn>
                <a:cxn ang="0">
                  <a:pos x="33" y="5"/>
                </a:cxn>
                <a:cxn ang="0">
                  <a:pos x="40" y="4"/>
                </a:cxn>
                <a:cxn ang="0">
                  <a:pos x="31" y="9"/>
                </a:cxn>
                <a:cxn ang="0">
                  <a:pos x="21" y="10"/>
                </a:cxn>
              </a:cxnLst>
              <a:rect l="0" t="0" r="r" b="b"/>
              <a:pathLst>
                <a:path w="42" h="11">
                  <a:moveTo>
                    <a:pt x="21" y="10"/>
                  </a:moveTo>
                  <a:cubicBezTo>
                    <a:pt x="18" y="11"/>
                    <a:pt x="13" y="9"/>
                    <a:pt x="8" y="6"/>
                  </a:cubicBezTo>
                  <a:cubicBezTo>
                    <a:pt x="4" y="3"/>
                    <a:pt x="0" y="0"/>
                    <a:pt x="4" y="1"/>
                  </a:cubicBezTo>
                  <a:cubicBezTo>
                    <a:pt x="8" y="1"/>
                    <a:pt x="10" y="2"/>
                    <a:pt x="16" y="2"/>
                  </a:cubicBezTo>
                  <a:cubicBezTo>
                    <a:pt x="22" y="2"/>
                    <a:pt x="28" y="5"/>
                    <a:pt x="33" y="5"/>
                  </a:cubicBezTo>
                  <a:cubicBezTo>
                    <a:pt x="37" y="5"/>
                    <a:pt x="42" y="3"/>
                    <a:pt x="40" y="4"/>
                  </a:cubicBezTo>
                  <a:cubicBezTo>
                    <a:pt x="39" y="5"/>
                    <a:pt x="35" y="9"/>
                    <a:pt x="31" y="9"/>
                  </a:cubicBezTo>
                  <a:cubicBezTo>
                    <a:pt x="27" y="9"/>
                    <a:pt x="25" y="10"/>
                    <a:pt x="21" y="1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80" name="Freeform 1047"/>
            <p:cNvSpPr>
              <a:spLocks/>
            </p:cNvSpPr>
            <p:nvPr/>
          </p:nvSpPr>
          <p:spPr bwMode="auto">
            <a:xfrm>
              <a:off x="1370013" y="3058120"/>
              <a:ext cx="42862" cy="36513"/>
            </a:xfrm>
            <a:custGeom>
              <a:avLst/>
              <a:gdLst/>
              <a:ahLst/>
              <a:cxnLst>
                <a:cxn ang="0">
                  <a:pos x="3" y="11"/>
                </a:cxn>
                <a:cxn ang="0">
                  <a:pos x="7" y="2"/>
                </a:cxn>
                <a:cxn ang="0">
                  <a:pos x="18" y="2"/>
                </a:cxn>
                <a:cxn ang="0">
                  <a:pos x="3" y="11"/>
                </a:cxn>
              </a:cxnLst>
              <a:rect l="0" t="0" r="r" b="b"/>
              <a:pathLst>
                <a:path w="22" h="19">
                  <a:moveTo>
                    <a:pt x="3" y="11"/>
                  </a:moveTo>
                  <a:cubicBezTo>
                    <a:pt x="2" y="2"/>
                    <a:pt x="0" y="4"/>
                    <a:pt x="7" y="2"/>
                  </a:cubicBezTo>
                  <a:cubicBezTo>
                    <a:pt x="13" y="0"/>
                    <a:pt x="22" y="0"/>
                    <a:pt x="18" y="2"/>
                  </a:cubicBezTo>
                  <a:cubicBezTo>
                    <a:pt x="13" y="5"/>
                    <a:pt x="4" y="19"/>
                    <a:pt x="3" y="1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81" name="Freeform 1048"/>
            <p:cNvSpPr>
              <a:spLocks/>
            </p:cNvSpPr>
            <p:nvPr/>
          </p:nvSpPr>
          <p:spPr bwMode="auto">
            <a:xfrm>
              <a:off x="1368425" y="3042245"/>
              <a:ext cx="31750" cy="15875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4" y="3"/>
                </a:cxn>
                <a:cxn ang="0">
                  <a:pos x="14" y="2"/>
                </a:cxn>
                <a:cxn ang="0">
                  <a:pos x="10" y="6"/>
                </a:cxn>
              </a:cxnLst>
              <a:rect l="0" t="0" r="r" b="b"/>
              <a:pathLst>
                <a:path w="17" h="8">
                  <a:moveTo>
                    <a:pt x="10" y="6"/>
                  </a:moveTo>
                  <a:cubicBezTo>
                    <a:pt x="7" y="5"/>
                    <a:pt x="0" y="4"/>
                    <a:pt x="4" y="3"/>
                  </a:cubicBezTo>
                  <a:cubicBezTo>
                    <a:pt x="8" y="2"/>
                    <a:pt x="13" y="0"/>
                    <a:pt x="14" y="2"/>
                  </a:cubicBezTo>
                  <a:cubicBezTo>
                    <a:pt x="15" y="4"/>
                    <a:pt x="17" y="8"/>
                    <a:pt x="10" y="6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82" name="Freeform 1049"/>
            <p:cNvSpPr>
              <a:spLocks/>
            </p:cNvSpPr>
            <p:nvPr/>
          </p:nvSpPr>
          <p:spPr bwMode="auto">
            <a:xfrm>
              <a:off x="1281113" y="3080345"/>
              <a:ext cx="20637" cy="47625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" y="14"/>
                </a:cxn>
                <a:cxn ang="0">
                  <a:pos x="2" y="22"/>
                </a:cxn>
                <a:cxn ang="0">
                  <a:pos x="10" y="3"/>
                </a:cxn>
              </a:cxnLst>
              <a:rect l="0" t="0" r="r" b="b"/>
              <a:pathLst>
                <a:path w="11" h="25">
                  <a:moveTo>
                    <a:pt x="10" y="3"/>
                  </a:moveTo>
                  <a:cubicBezTo>
                    <a:pt x="10" y="0"/>
                    <a:pt x="1" y="10"/>
                    <a:pt x="1" y="14"/>
                  </a:cubicBezTo>
                  <a:cubicBezTo>
                    <a:pt x="1" y="19"/>
                    <a:pt x="0" y="25"/>
                    <a:pt x="2" y="22"/>
                  </a:cubicBezTo>
                  <a:cubicBezTo>
                    <a:pt x="5" y="18"/>
                    <a:pt x="11" y="8"/>
                    <a:pt x="10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83" name="Freeform 1050"/>
            <p:cNvSpPr>
              <a:spLocks/>
            </p:cNvSpPr>
            <p:nvPr/>
          </p:nvSpPr>
          <p:spPr bwMode="auto">
            <a:xfrm>
              <a:off x="1314450" y="2993033"/>
              <a:ext cx="19050" cy="17462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2" y="4"/>
                </a:cxn>
                <a:cxn ang="0">
                  <a:pos x="9" y="2"/>
                </a:cxn>
                <a:cxn ang="0">
                  <a:pos x="8" y="7"/>
                </a:cxn>
              </a:cxnLst>
              <a:rect l="0" t="0" r="r" b="b"/>
              <a:pathLst>
                <a:path w="10" h="9">
                  <a:moveTo>
                    <a:pt x="8" y="7"/>
                  </a:moveTo>
                  <a:cubicBezTo>
                    <a:pt x="5" y="9"/>
                    <a:pt x="0" y="5"/>
                    <a:pt x="2" y="4"/>
                  </a:cubicBezTo>
                  <a:cubicBezTo>
                    <a:pt x="5" y="2"/>
                    <a:pt x="9" y="0"/>
                    <a:pt x="9" y="2"/>
                  </a:cubicBezTo>
                  <a:cubicBezTo>
                    <a:pt x="10" y="4"/>
                    <a:pt x="10" y="5"/>
                    <a:pt x="8" y="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84" name="Freeform 1051"/>
            <p:cNvSpPr>
              <a:spLocks/>
            </p:cNvSpPr>
            <p:nvPr/>
          </p:nvSpPr>
          <p:spPr bwMode="auto">
            <a:xfrm>
              <a:off x="1111250" y="3151783"/>
              <a:ext cx="33338" cy="47625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18" y="11"/>
                </a:cxn>
                <a:cxn ang="0">
                  <a:pos x="15" y="18"/>
                </a:cxn>
                <a:cxn ang="0">
                  <a:pos x="14" y="23"/>
                </a:cxn>
                <a:cxn ang="0">
                  <a:pos x="8" y="18"/>
                </a:cxn>
                <a:cxn ang="0">
                  <a:pos x="2" y="11"/>
                </a:cxn>
                <a:cxn ang="0">
                  <a:pos x="1" y="7"/>
                </a:cxn>
                <a:cxn ang="0">
                  <a:pos x="6" y="4"/>
                </a:cxn>
                <a:cxn ang="0">
                  <a:pos x="12" y="8"/>
                </a:cxn>
                <a:cxn ang="0">
                  <a:pos x="16" y="3"/>
                </a:cxn>
              </a:cxnLst>
              <a:rect l="0" t="0" r="r" b="b"/>
              <a:pathLst>
                <a:path w="18" h="25">
                  <a:moveTo>
                    <a:pt x="16" y="3"/>
                  </a:moveTo>
                  <a:cubicBezTo>
                    <a:pt x="17" y="0"/>
                    <a:pt x="18" y="9"/>
                    <a:pt x="18" y="11"/>
                  </a:cubicBezTo>
                  <a:cubicBezTo>
                    <a:pt x="18" y="14"/>
                    <a:pt x="15" y="16"/>
                    <a:pt x="15" y="18"/>
                  </a:cubicBezTo>
                  <a:cubicBezTo>
                    <a:pt x="15" y="21"/>
                    <a:pt x="16" y="25"/>
                    <a:pt x="14" y="23"/>
                  </a:cubicBezTo>
                  <a:cubicBezTo>
                    <a:pt x="12" y="22"/>
                    <a:pt x="11" y="21"/>
                    <a:pt x="8" y="18"/>
                  </a:cubicBezTo>
                  <a:cubicBezTo>
                    <a:pt x="5" y="16"/>
                    <a:pt x="4" y="13"/>
                    <a:pt x="2" y="11"/>
                  </a:cubicBezTo>
                  <a:cubicBezTo>
                    <a:pt x="1" y="9"/>
                    <a:pt x="0" y="6"/>
                    <a:pt x="1" y="7"/>
                  </a:cubicBezTo>
                  <a:cubicBezTo>
                    <a:pt x="3" y="7"/>
                    <a:pt x="5" y="5"/>
                    <a:pt x="6" y="4"/>
                  </a:cubicBezTo>
                  <a:cubicBezTo>
                    <a:pt x="8" y="2"/>
                    <a:pt x="10" y="6"/>
                    <a:pt x="12" y="8"/>
                  </a:cubicBezTo>
                  <a:cubicBezTo>
                    <a:pt x="14" y="11"/>
                    <a:pt x="16" y="6"/>
                    <a:pt x="16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85" name="Freeform 1052"/>
            <p:cNvSpPr>
              <a:spLocks/>
            </p:cNvSpPr>
            <p:nvPr/>
          </p:nvSpPr>
          <p:spPr bwMode="auto">
            <a:xfrm>
              <a:off x="1079500" y="3169245"/>
              <a:ext cx="31750" cy="30163"/>
            </a:xfrm>
            <a:custGeom>
              <a:avLst/>
              <a:gdLst/>
              <a:ahLst/>
              <a:cxnLst>
                <a:cxn ang="0">
                  <a:pos x="14" y="14"/>
                </a:cxn>
                <a:cxn ang="0">
                  <a:pos x="8" y="13"/>
                </a:cxn>
                <a:cxn ang="0">
                  <a:pos x="5" y="11"/>
                </a:cxn>
                <a:cxn ang="0">
                  <a:pos x="1" y="5"/>
                </a:cxn>
                <a:cxn ang="0">
                  <a:pos x="6" y="2"/>
                </a:cxn>
                <a:cxn ang="0">
                  <a:pos x="12" y="4"/>
                </a:cxn>
                <a:cxn ang="0">
                  <a:pos x="14" y="14"/>
                </a:cxn>
              </a:cxnLst>
              <a:rect l="0" t="0" r="r" b="b"/>
              <a:pathLst>
                <a:path w="16" h="16">
                  <a:moveTo>
                    <a:pt x="14" y="14"/>
                  </a:moveTo>
                  <a:cubicBezTo>
                    <a:pt x="12" y="16"/>
                    <a:pt x="10" y="11"/>
                    <a:pt x="8" y="13"/>
                  </a:cubicBezTo>
                  <a:cubicBezTo>
                    <a:pt x="7" y="14"/>
                    <a:pt x="8" y="12"/>
                    <a:pt x="5" y="11"/>
                  </a:cubicBezTo>
                  <a:cubicBezTo>
                    <a:pt x="3" y="9"/>
                    <a:pt x="0" y="8"/>
                    <a:pt x="1" y="5"/>
                  </a:cubicBezTo>
                  <a:cubicBezTo>
                    <a:pt x="2" y="3"/>
                    <a:pt x="4" y="0"/>
                    <a:pt x="6" y="2"/>
                  </a:cubicBezTo>
                  <a:cubicBezTo>
                    <a:pt x="8" y="3"/>
                    <a:pt x="11" y="2"/>
                    <a:pt x="12" y="4"/>
                  </a:cubicBezTo>
                  <a:cubicBezTo>
                    <a:pt x="13" y="6"/>
                    <a:pt x="16" y="12"/>
                    <a:pt x="14" y="1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86" name="Freeform 1053"/>
            <p:cNvSpPr>
              <a:spLocks/>
            </p:cNvSpPr>
            <p:nvPr/>
          </p:nvSpPr>
          <p:spPr bwMode="auto">
            <a:xfrm>
              <a:off x="890588" y="3670895"/>
              <a:ext cx="33337" cy="22225"/>
            </a:xfrm>
            <a:custGeom>
              <a:avLst/>
              <a:gdLst/>
              <a:ahLst/>
              <a:cxnLst>
                <a:cxn ang="0">
                  <a:pos x="15" y="7"/>
                </a:cxn>
                <a:cxn ang="0">
                  <a:pos x="12" y="11"/>
                </a:cxn>
                <a:cxn ang="0">
                  <a:pos x="8" y="9"/>
                </a:cxn>
                <a:cxn ang="0">
                  <a:pos x="4" y="8"/>
                </a:cxn>
                <a:cxn ang="0">
                  <a:pos x="13" y="2"/>
                </a:cxn>
                <a:cxn ang="0">
                  <a:pos x="15" y="7"/>
                </a:cxn>
              </a:cxnLst>
              <a:rect l="0" t="0" r="r" b="b"/>
              <a:pathLst>
                <a:path w="17" h="12">
                  <a:moveTo>
                    <a:pt x="15" y="7"/>
                  </a:moveTo>
                  <a:cubicBezTo>
                    <a:pt x="17" y="6"/>
                    <a:pt x="13" y="12"/>
                    <a:pt x="12" y="11"/>
                  </a:cubicBezTo>
                  <a:cubicBezTo>
                    <a:pt x="10" y="9"/>
                    <a:pt x="11" y="9"/>
                    <a:pt x="8" y="9"/>
                  </a:cubicBezTo>
                  <a:cubicBezTo>
                    <a:pt x="5" y="9"/>
                    <a:pt x="0" y="10"/>
                    <a:pt x="4" y="8"/>
                  </a:cubicBezTo>
                  <a:cubicBezTo>
                    <a:pt x="7" y="6"/>
                    <a:pt x="13" y="0"/>
                    <a:pt x="13" y="2"/>
                  </a:cubicBezTo>
                  <a:cubicBezTo>
                    <a:pt x="13" y="4"/>
                    <a:pt x="11" y="7"/>
                    <a:pt x="15" y="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87" name="Freeform 1054"/>
            <p:cNvSpPr>
              <a:spLocks/>
            </p:cNvSpPr>
            <p:nvPr/>
          </p:nvSpPr>
          <p:spPr bwMode="auto">
            <a:xfrm>
              <a:off x="654050" y="3064470"/>
              <a:ext cx="26988" cy="30163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0" y="10"/>
                </a:cxn>
                <a:cxn ang="0">
                  <a:pos x="7" y="13"/>
                </a:cxn>
                <a:cxn ang="0">
                  <a:pos x="3" y="14"/>
                </a:cxn>
                <a:cxn ang="0">
                  <a:pos x="2" y="9"/>
                </a:cxn>
                <a:cxn ang="0">
                  <a:pos x="12" y="2"/>
                </a:cxn>
              </a:cxnLst>
              <a:rect l="0" t="0" r="r" b="b"/>
              <a:pathLst>
                <a:path w="14" h="16">
                  <a:moveTo>
                    <a:pt x="12" y="2"/>
                  </a:moveTo>
                  <a:cubicBezTo>
                    <a:pt x="14" y="5"/>
                    <a:pt x="11" y="9"/>
                    <a:pt x="10" y="10"/>
                  </a:cubicBezTo>
                  <a:cubicBezTo>
                    <a:pt x="8" y="11"/>
                    <a:pt x="9" y="12"/>
                    <a:pt x="7" y="13"/>
                  </a:cubicBezTo>
                  <a:cubicBezTo>
                    <a:pt x="5" y="14"/>
                    <a:pt x="4" y="16"/>
                    <a:pt x="3" y="14"/>
                  </a:cubicBezTo>
                  <a:cubicBezTo>
                    <a:pt x="2" y="12"/>
                    <a:pt x="0" y="11"/>
                    <a:pt x="2" y="9"/>
                  </a:cubicBezTo>
                  <a:cubicBezTo>
                    <a:pt x="3" y="8"/>
                    <a:pt x="10" y="0"/>
                    <a:pt x="12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88" name="Freeform 1055"/>
            <p:cNvSpPr>
              <a:spLocks/>
            </p:cNvSpPr>
            <p:nvPr/>
          </p:nvSpPr>
          <p:spPr bwMode="auto">
            <a:xfrm>
              <a:off x="661988" y="3099395"/>
              <a:ext cx="20637" cy="17463"/>
            </a:xfrm>
            <a:custGeom>
              <a:avLst/>
              <a:gdLst/>
              <a:ahLst/>
              <a:cxnLst>
                <a:cxn ang="0">
                  <a:pos x="9" y="1"/>
                </a:cxn>
                <a:cxn ang="0">
                  <a:pos x="6" y="1"/>
                </a:cxn>
                <a:cxn ang="0">
                  <a:pos x="3" y="5"/>
                </a:cxn>
                <a:cxn ang="0">
                  <a:pos x="8" y="7"/>
                </a:cxn>
                <a:cxn ang="0">
                  <a:pos x="9" y="1"/>
                </a:cxn>
              </a:cxnLst>
              <a:rect l="0" t="0" r="r" b="b"/>
              <a:pathLst>
                <a:path w="11" h="9">
                  <a:moveTo>
                    <a:pt x="9" y="1"/>
                  </a:moveTo>
                  <a:cubicBezTo>
                    <a:pt x="8" y="1"/>
                    <a:pt x="8" y="0"/>
                    <a:pt x="6" y="1"/>
                  </a:cubicBezTo>
                  <a:cubicBezTo>
                    <a:pt x="4" y="3"/>
                    <a:pt x="0" y="3"/>
                    <a:pt x="3" y="5"/>
                  </a:cubicBezTo>
                  <a:cubicBezTo>
                    <a:pt x="5" y="7"/>
                    <a:pt x="6" y="9"/>
                    <a:pt x="8" y="7"/>
                  </a:cubicBezTo>
                  <a:cubicBezTo>
                    <a:pt x="11" y="5"/>
                    <a:pt x="10" y="1"/>
                    <a:pt x="9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89" name="Freeform 1056"/>
            <p:cNvSpPr>
              <a:spLocks/>
            </p:cNvSpPr>
            <p:nvPr/>
          </p:nvSpPr>
          <p:spPr bwMode="auto">
            <a:xfrm>
              <a:off x="682625" y="3113683"/>
              <a:ext cx="9525" cy="476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2"/>
                </a:cxn>
                <a:cxn ang="0">
                  <a:pos x="4" y="0"/>
                </a:cxn>
              </a:cxnLst>
              <a:rect l="0" t="0" r="r" b="b"/>
              <a:pathLst>
                <a:path w="5" h="3">
                  <a:moveTo>
                    <a:pt x="4" y="0"/>
                  </a:moveTo>
                  <a:cubicBezTo>
                    <a:pt x="2" y="1"/>
                    <a:pt x="0" y="2"/>
                    <a:pt x="2" y="2"/>
                  </a:cubicBezTo>
                  <a:cubicBezTo>
                    <a:pt x="3" y="3"/>
                    <a:pt x="5" y="0"/>
                    <a:pt x="4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90" name="Freeform 1057"/>
            <p:cNvSpPr>
              <a:spLocks/>
            </p:cNvSpPr>
            <p:nvPr/>
          </p:nvSpPr>
          <p:spPr bwMode="auto">
            <a:xfrm>
              <a:off x="679450" y="3127970"/>
              <a:ext cx="9525" cy="12700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2" y="5"/>
                </a:cxn>
                <a:cxn ang="0">
                  <a:pos x="4" y="1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cubicBezTo>
                    <a:pt x="3" y="2"/>
                    <a:pt x="0" y="6"/>
                    <a:pt x="2" y="5"/>
                  </a:cubicBezTo>
                  <a:cubicBezTo>
                    <a:pt x="3" y="4"/>
                    <a:pt x="5" y="0"/>
                    <a:pt x="4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91" name="Freeform 1058"/>
            <p:cNvSpPr>
              <a:spLocks/>
            </p:cNvSpPr>
            <p:nvPr/>
          </p:nvSpPr>
          <p:spPr bwMode="auto">
            <a:xfrm>
              <a:off x="682625" y="3140670"/>
              <a:ext cx="9525" cy="476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3"/>
                </a:cxn>
                <a:cxn ang="0">
                  <a:pos x="3" y="0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cubicBezTo>
                    <a:pt x="1" y="0"/>
                    <a:pt x="0" y="3"/>
                    <a:pt x="2" y="3"/>
                  </a:cubicBezTo>
                  <a:cubicBezTo>
                    <a:pt x="4" y="3"/>
                    <a:pt x="5" y="0"/>
                    <a:pt x="3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92" name="Freeform 1059"/>
            <p:cNvSpPr>
              <a:spLocks/>
            </p:cNvSpPr>
            <p:nvPr/>
          </p:nvSpPr>
          <p:spPr bwMode="auto">
            <a:xfrm>
              <a:off x="719138" y="3212108"/>
              <a:ext cx="6350" cy="1270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6"/>
                </a:cxn>
                <a:cxn ang="0">
                  <a:pos x="2" y="1"/>
                </a:cxn>
              </a:cxnLst>
              <a:rect l="0" t="0" r="r" b="b"/>
              <a:pathLst>
                <a:path w="3" h="6">
                  <a:moveTo>
                    <a:pt x="2" y="1"/>
                  </a:moveTo>
                  <a:cubicBezTo>
                    <a:pt x="0" y="4"/>
                    <a:pt x="0" y="5"/>
                    <a:pt x="1" y="6"/>
                  </a:cubicBezTo>
                  <a:cubicBezTo>
                    <a:pt x="2" y="6"/>
                    <a:pt x="3" y="0"/>
                    <a:pt x="2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93" name="Freeform 1060"/>
            <p:cNvSpPr>
              <a:spLocks/>
            </p:cNvSpPr>
            <p:nvPr/>
          </p:nvSpPr>
          <p:spPr bwMode="auto">
            <a:xfrm>
              <a:off x="793750" y="2988270"/>
              <a:ext cx="14288" cy="19050"/>
            </a:xfrm>
            <a:custGeom>
              <a:avLst/>
              <a:gdLst/>
              <a:ahLst/>
              <a:cxnLst>
                <a:cxn ang="0">
                  <a:pos x="4" y="10"/>
                </a:cxn>
                <a:cxn ang="0">
                  <a:pos x="3" y="5"/>
                </a:cxn>
                <a:cxn ang="0">
                  <a:pos x="7" y="3"/>
                </a:cxn>
                <a:cxn ang="0">
                  <a:pos x="4" y="10"/>
                </a:cxn>
              </a:cxnLst>
              <a:rect l="0" t="0" r="r" b="b"/>
              <a:pathLst>
                <a:path w="7" h="10">
                  <a:moveTo>
                    <a:pt x="4" y="10"/>
                  </a:moveTo>
                  <a:cubicBezTo>
                    <a:pt x="2" y="9"/>
                    <a:pt x="0" y="8"/>
                    <a:pt x="3" y="5"/>
                  </a:cubicBezTo>
                  <a:cubicBezTo>
                    <a:pt x="5" y="2"/>
                    <a:pt x="7" y="0"/>
                    <a:pt x="7" y="3"/>
                  </a:cubicBezTo>
                  <a:cubicBezTo>
                    <a:pt x="7" y="5"/>
                    <a:pt x="5" y="10"/>
                    <a:pt x="4" y="1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94" name="Freeform 1061"/>
            <p:cNvSpPr>
              <a:spLocks/>
            </p:cNvSpPr>
            <p:nvPr/>
          </p:nvSpPr>
          <p:spPr bwMode="auto">
            <a:xfrm>
              <a:off x="8326438" y="6150570"/>
              <a:ext cx="26987" cy="20638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8" y="4"/>
                </a:cxn>
                <a:cxn ang="0">
                  <a:pos x="3" y="1"/>
                </a:cxn>
                <a:cxn ang="0">
                  <a:pos x="0" y="6"/>
                </a:cxn>
                <a:cxn ang="0">
                  <a:pos x="4" y="11"/>
                </a:cxn>
                <a:cxn ang="0">
                  <a:pos x="12" y="3"/>
                </a:cxn>
              </a:cxnLst>
              <a:rect l="0" t="0" r="r" b="b"/>
              <a:pathLst>
                <a:path w="14" h="11">
                  <a:moveTo>
                    <a:pt x="12" y="3"/>
                  </a:moveTo>
                  <a:cubicBezTo>
                    <a:pt x="11" y="3"/>
                    <a:pt x="10" y="6"/>
                    <a:pt x="8" y="4"/>
                  </a:cubicBezTo>
                  <a:cubicBezTo>
                    <a:pt x="6" y="2"/>
                    <a:pt x="4" y="0"/>
                    <a:pt x="3" y="1"/>
                  </a:cubicBezTo>
                  <a:cubicBezTo>
                    <a:pt x="1" y="2"/>
                    <a:pt x="1" y="3"/>
                    <a:pt x="0" y="6"/>
                  </a:cubicBezTo>
                  <a:cubicBezTo>
                    <a:pt x="0" y="8"/>
                    <a:pt x="0" y="11"/>
                    <a:pt x="4" y="11"/>
                  </a:cubicBezTo>
                  <a:cubicBezTo>
                    <a:pt x="8" y="11"/>
                    <a:pt x="14" y="5"/>
                    <a:pt x="12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95" name="Freeform 1062"/>
            <p:cNvSpPr>
              <a:spLocks/>
            </p:cNvSpPr>
            <p:nvPr/>
          </p:nvSpPr>
          <p:spPr bwMode="auto">
            <a:xfrm>
              <a:off x="8304213" y="6163270"/>
              <a:ext cx="30162" cy="17463"/>
            </a:xfrm>
            <a:custGeom>
              <a:avLst/>
              <a:gdLst/>
              <a:ahLst/>
              <a:cxnLst>
                <a:cxn ang="0">
                  <a:pos x="9" y="2"/>
                </a:cxn>
                <a:cxn ang="0">
                  <a:pos x="5" y="4"/>
                </a:cxn>
                <a:cxn ang="0">
                  <a:pos x="4" y="9"/>
                </a:cxn>
                <a:cxn ang="0">
                  <a:pos x="13" y="6"/>
                </a:cxn>
                <a:cxn ang="0">
                  <a:pos x="9" y="2"/>
                </a:cxn>
              </a:cxnLst>
              <a:rect l="0" t="0" r="r" b="b"/>
              <a:pathLst>
                <a:path w="16" h="9">
                  <a:moveTo>
                    <a:pt x="9" y="2"/>
                  </a:moveTo>
                  <a:cubicBezTo>
                    <a:pt x="9" y="0"/>
                    <a:pt x="7" y="3"/>
                    <a:pt x="5" y="4"/>
                  </a:cubicBezTo>
                  <a:cubicBezTo>
                    <a:pt x="4" y="6"/>
                    <a:pt x="0" y="9"/>
                    <a:pt x="4" y="9"/>
                  </a:cubicBezTo>
                  <a:cubicBezTo>
                    <a:pt x="7" y="8"/>
                    <a:pt x="16" y="7"/>
                    <a:pt x="13" y="6"/>
                  </a:cubicBezTo>
                  <a:cubicBezTo>
                    <a:pt x="10" y="4"/>
                    <a:pt x="9" y="3"/>
                    <a:pt x="9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96" name="Freeform 1063"/>
            <p:cNvSpPr>
              <a:spLocks/>
            </p:cNvSpPr>
            <p:nvPr/>
          </p:nvSpPr>
          <p:spPr bwMode="auto">
            <a:xfrm>
              <a:off x="8269288" y="6150570"/>
              <a:ext cx="50800" cy="31750"/>
            </a:xfrm>
            <a:custGeom>
              <a:avLst/>
              <a:gdLst/>
              <a:ahLst/>
              <a:cxnLst>
                <a:cxn ang="0">
                  <a:pos x="23" y="3"/>
                </a:cxn>
                <a:cxn ang="0">
                  <a:pos x="16" y="4"/>
                </a:cxn>
                <a:cxn ang="0">
                  <a:pos x="15" y="1"/>
                </a:cxn>
                <a:cxn ang="0">
                  <a:pos x="10" y="2"/>
                </a:cxn>
                <a:cxn ang="0">
                  <a:pos x="10" y="4"/>
                </a:cxn>
                <a:cxn ang="0">
                  <a:pos x="12" y="7"/>
                </a:cxn>
                <a:cxn ang="0">
                  <a:pos x="8" y="8"/>
                </a:cxn>
                <a:cxn ang="0">
                  <a:pos x="9" y="12"/>
                </a:cxn>
                <a:cxn ang="0">
                  <a:pos x="4" y="12"/>
                </a:cxn>
                <a:cxn ang="0">
                  <a:pos x="3" y="13"/>
                </a:cxn>
                <a:cxn ang="0">
                  <a:pos x="8" y="16"/>
                </a:cxn>
                <a:cxn ang="0">
                  <a:pos x="17" y="13"/>
                </a:cxn>
                <a:cxn ang="0">
                  <a:pos x="23" y="3"/>
                </a:cxn>
              </a:cxnLst>
              <a:rect l="0" t="0" r="r" b="b"/>
              <a:pathLst>
                <a:path w="26" h="17">
                  <a:moveTo>
                    <a:pt x="23" y="3"/>
                  </a:moveTo>
                  <a:cubicBezTo>
                    <a:pt x="20" y="5"/>
                    <a:pt x="18" y="5"/>
                    <a:pt x="16" y="4"/>
                  </a:cubicBezTo>
                  <a:cubicBezTo>
                    <a:pt x="14" y="2"/>
                    <a:pt x="17" y="0"/>
                    <a:pt x="15" y="1"/>
                  </a:cubicBezTo>
                  <a:cubicBezTo>
                    <a:pt x="13" y="2"/>
                    <a:pt x="11" y="2"/>
                    <a:pt x="10" y="2"/>
                  </a:cubicBezTo>
                  <a:cubicBezTo>
                    <a:pt x="8" y="2"/>
                    <a:pt x="7" y="3"/>
                    <a:pt x="10" y="4"/>
                  </a:cubicBezTo>
                  <a:cubicBezTo>
                    <a:pt x="13" y="5"/>
                    <a:pt x="15" y="6"/>
                    <a:pt x="12" y="7"/>
                  </a:cubicBezTo>
                  <a:cubicBezTo>
                    <a:pt x="10" y="7"/>
                    <a:pt x="7" y="6"/>
                    <a:pt x="8" y="8"/>
                  </a:cubicBezTo>
                  <a:cubicBezTo>
                    <a:pt x="9" y="9"/>
                    <a:pt x="12" y="10"/>
                    <a:pt x="9" y="12"/>
                  </a:cubicBezTo>
                  <a:cubicBezTo>
                    <a:pt x="5" y="13"/>
                    <a:pt x="5" y="14"/>
                    <a:pt x="4" y="12"/>
                  </a:cubicBezTo>
                  <a:cubicBezTo>
                    <a:pt x="2" y="10"/>
                    <a:pt x="0" y="11"/>
                    <a:pt x="3" y="13"/>
                  </a:cubicBezTo>
                  <a:cubicBezTo>
                    <a:pt x="5" y="16"/>
                    <a:pt x="4" y="17"/>
                    <a:pt x="8" y="16"/>
                  </a:cubicBezTo>
                  <a:cubicBezTo>
                    <a:pt x="12" y="16"/>
                    <a:pt x="15" y="15"/>
                    <a:pt x="17" y="13"/>
                  </a:cubicBezTo>
                  <a:cubicBezTo>
                    <a:pt x="20" y="10"/>
                    <a:pt x="26" y="1"/>
                    <a:pt x="23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97" name="Freeform 1064"/>
            <p:cNvSpPr>
              <a:spLocks/>
            </p:cNvSpPr>
            <p:nvPr/>
          </p:nvSpPr>
          <p:spPr bwMode="auto">
            <a:xfrm>
              <a:off x="7983538" y="6190258"/>
              <a:ext cx="195262" cy="119062"/>
            </a:xfrm>
            <a:custGeom>
              <a:avLst/>
              <a:gdLst/>
              <a:ahLst/>
              <a:cxnLst>
                <a:cxn ang="0">
                  <a:pos x="96" y="40"/>
                </a:cxn>
                <a:cxn ang="0">
                  <a:pos x="79" y="33"/>
                </a:cxn>
                <a:cxn ang="0">
                  <a:pos x="59" y="16"/>
                </a:cxn>
                <a:cxn ang="0">
                  <a:pos x="54" y="13"/>
                </a:cxn>
                <a:cxn ang="0">
                  <a:pos x="56" y="9"/>
                </a:cxn>
                <a:cxn ang="0">
                  <a:pos x="46" y="3"/>
                </a:cxn>
                <a:cxn ang="0">
                  <a:pos x="41" y="2"/>
                </a:cxn>
                <a:cxn ang="0">
                  <a:pos x="36" y="5"/>
                </a:cxn>
                <a:cxn ang="0">
                  <a:pos x="32" y="5"/>
                </a:cxn>
                <a:cxn ang="0">
                  <a:pos x="31" y="10"/>
                </a:cxn>
                <a:cxn ang="0">
                  <a:pos x="29" y="16"/>
                </a:cxn>
                <a:cxn ang="0">
                  <a:pos x="32" y="17"/>
                </a:cxn>
                <a:cxn ang="0">
                  <a:pos x="41" y="16"/>
                </a:cxn>
                <a:cxn ang="0">
                  <a:pos x="38" y="21"/>
                </a:cxn>
                <a:cxn ang="0">
                  <a:pos x="33" y="26"/>
                </a:cxn>
                <a:cxn ang="0">
                  <a:pos x="39" y="31"/>
                </a:cxn>
                <a:cxn ang="0">
                  <a:pos x="43" y="34"/>
                </a:cxn>
                <a:cxn ang="0">
                  <a:pos x="33" y="33"/>
                </a:cxn>
                <a:cxn ang="0">
                  <a:pos x="27" y="33"/>
                </a:cxn>
                <a:cxn ang="0">
                  <a:pos x="25" y="32"/>
                </a:cxn>
                <a:cxn ang="0">
                  <a:pos x="27" y="28"/>
                </a:cxn>
                <a:cxn ang="0">
                  <a:pos x="27" y="24"/>
                </a:cxn>
                <a:cxn ang="0">
                  <a:pos x="25" y="25"/>
                </a:cxn>
                <a:cxn ang="0">
                  <a:pos x="22" y="29"/>
                </a:cxn>
                <a:cxn ang="0">
                  <a:pos x="19" y="29"/>
                </a:cxn>
                <a:cxn ang="0">
                  <a:pos x="14" y="28"/>
                </a:cxn>
                <a:cxn ang="0">
                  <a:pos x="8" y="27"/>
                </a:cxn>
                <a:cxn ang="0">
                  <a:pos x="2" y="32"/>
                </a:cxn>
                <a:cxn ang="0">
                  <a:pos x="8" y="30"/>
                </a:cxn>
                <a:cxn ang="0">
                  <a:pos x="11" y="31"/>
                </a:cxn>
                <a:cxn ang="0">
                  <a:pos x="14" y="32"/>
                </a:cxn>
                <a:cxn ang="0">
                  <a:pos x="17" y="34"/>
                </a:cxn>
                <a:cxn ang="0">
                  <a:pos x="11" y="35"/>
                </a:cxn>
                <a:cxn ang="0">
                  <a:pos x="13" y="39"/>
                </a:cxn>
                <a:cxn ang="0">
                  <a:pos x="20" y="39"/>
                </a:cxn>
                <a:cxn ang="0">
                  <a:pos x="22" y="42"/>
                </a:cxn>
                <a:cxn ang="0">
                  <a:pos x="22" y="44"/>
                </a:cxn>
                <a:cxn ang="0">
                  <a:pos x="29" y="44"/>
                </a:cxn>
                <a:cxn ang="0">
                  <a:pos x="33" y="43"/>
                </a:cxn>
                <a:cxn ang="0">
                  <a:pos x="37" y="49"/>
                </a:cxn>
                <a:cxn ang="0">
                  <a:pos x="46" y="54"/>
                </a:cxn>
                <a:cxn ang="0">
                  <a:pos x="44" y="51"/>
                </a:cxn>
                <a:cxn ang="0">
                  <a:pos x="60" y="58"/>
                </a:cxn>
                <a:cxn ang="0">
                  <a:pos x="53" y="47"/>
                </a:cxn>
                <a:cxn ang="0">
                  <a:pos x="69" y="49"/>
                </a:cxn>
                <a:cxn ang="0">
                  <a:pos x="79" y="47"/>
                </a:cxn>
                <a:cxn ang="0">
                  <a:pos x="89" y="44"/>
                </a:cxn>
                <a:cxn ang="0">
                  <a:pos x="96" y="40"/>
                </a:cxn>
              </a:cxnLst>
              <a:rect l="0" t="0" r="r" b="b"/>
              <a:pathLst>
                <a:path w="102" h="62">
                  <a:moveTo>
                    <a:pt x="96" y="40"/>
                  </a:moveTo>
                  <a:cubicBezTo>
                    <a:pt x="90" y="40"/>
                    <a:pt x="86" y="39"/>
                    <a:pt x="79" y="33"/>
                  </a:cubicBezTo>
                  <a:cubicBezTo>
                    <a:pt x="71" y="27"/>
                    <a:pt x="62" y="18"/>
                    <a:pt x="59" y="16"/>
                  </a:cubicBezTo>
                  <a:cubicBezTo>
                    <a:pt x="55" y="14"/>
                    <a:pt x="52" y="14"/>
                    <a:pt x="54" y="13"/>
                  </a:cubicBezTo>
                  <a:cubicBezTo>
                    <a:pt x="56" y="11"/>
                    <a:pt x="59" y="11"/>
                    <a:pt x="56" y="9"/>
                  </a:cubicBezTo>
                  <a:cubicBezTo>
                    <a:pt x="54" y="7"/>
                    <a:pt x="50" y="3"/>
                    <a:pt x="46" y="3"/>
                  </a:cubicBezTo>
                  <a:cubicBezTo>
                    <a:pt x="42" y="2"/>
                    <a:pt x="43" y="0"/>
                    <a:pt x="41" y="2"/>
                  </a:cubicBezTo>
                  <a:cubicBezTo>
                    <a:pt x="39" y="3"/>
                    <a:pt x="39" y="5"/>
                    <a:pt x="36" y="5"/>
                  </a:cubicBezTo>
                  <a:cubicBezTo>
                    <a:pt x="33" y="5"/>
                    <a:pt x="33" y="4"/>
                    <a:pt x="32" y="5"/>
                  </a:cubicBezTo>
                  <a:cubicBezTo>
                    <a:pt x="31" y="6"/>
                    <a:pt x="33" y="8"/>
                    <a:pt x="31" y="10"/>
                  </a:cubicBezTo>
                  <a:cubicBezTo>
                    <a:pt x="29" y="12"/>
                    <a:pt x="29" y="15"/>
                    <a:pt x="29" y="16"/>
                  </a:cubicBezTo>
                  <a:cubicBezTo>
                    <a:pt x="30" y="18"/>
                    <a:pt x="31" y="19"/>
                    <a:pt x="32" y="17"/>
                  </a:cubicBezTo>
                  <a:cubicBezTo>
                    <a:pt x="33" y="16"/>
                    <a:pt x="42" y="14"/>
                    <a:pt x="41" y="16"/>
                  </a:cubicBezTo>
                  <a:cubicBezTo>
                    <a:pt x="41" y="17"/>
                    <a:pt x="40" y="20"/>
                    <a:pt x="38" y="21"/>
                  </a:cubicBezTo>
                  <a:cubicBezTo>
                    <a:pt x="35" y="21"/>
                    <a:pt x="33" y="24"/>
                    <a:pt x="33" y="26"/>
                  </a:cubicBezTo>
                  <a:cubicBezTo>
                    <a:pt x="33" y="29"/>
                    <a:pt x="36" y="29"/>
                    <a:pt x="39" y="31"/>
                  </a:cubicBezTo>
                  <a:cubicBezTo>
                    <a:pt x="41" y="33"/>
                    <a:pt x="46" y="35"/>
                    <a:pt x="43" y="34"/>
                  </a:cubicBezTo>
                  <a:cubicBezTo>
                    <a:pt x="40" y="33"/>
                    <a:pt x="35" y="32"/>
                    <a:pt x="33" y="33"/>
                  </a:cubicBezTo>
                  <a:cubicBezTo>
                    <a:pt x="30" y="35"/>
                    <a:pt x="29" y="35"/>
                    <a:pt x="27" y="33"/>
                  </a:cubicBezTo>
                  <a:cubicBezTo>
                    <a:pt x="25" y="32"/>
                    <a:pt x="22" y="32"/>
                    <a:pt x="25" y="32"/>
                  </a:cubicBezTo>
                  <a:cubicBezTo>
                    <a:pt x="29" y="31"/>
                    <a:pt x="27" y="30"/>
                    <a:pt x="27" y="28"/>
                  </a:cubicBezTo>
                  <a:cubicBezTo>
                    <a:pt x="27" y="26"/>
                    <a:pt x="28" y="25"/>
                    <a:pt x="27" y="24"/>
                  </a:cubicBezTo>
                  <a:cubicBezTo>
                    <a:pt x="27" y="22"/>
                    <a:pt x="27" y="23"/>
                    <a:pt x="25" y="25"/>
                  </a:cubicBezTo>
                  <a:cubicBezTo>
                    <a:pt x="23" y="27"/>
                    <a:pt x="23" y="29"/>
                    <a:pt x="22" y="29"/>
                  </a:cubicBezTo>
                  <a:cubicBezTo>
                    <a:pt x="21" y="30"/>
                    <a:pt x="21" y="29"/>
                    <a:pt x="19" y="29"/>
                  </a:cubicBezTo>
                  <a:cubicBezTo>
                    <a:pt x="17" y="29"/>
                    <a:pt x="17" y="28"/>
                    <a:pt x="14" y="28"/>
                  </a:cubicBezTo>
                  <a:cubicBezTo>
                    <a:pt x="12" y="28"/>
                    <a:pt x="9" y="26"/>
                    <a:pt x="8" y="27"/>
                  </a:cubicBezTo>
                  <a:cubicBezTo>
                    <a:pt x="6" y="28"/>
                    <a:pt x="0" y="32"/>
                    <a:pt x="2" y="32"/>
                  </a:cubicBezTo>
                  <a:cubicBezTo>
                    <a:pt x="5" y="32"/>
                    <a:pt x="7" y="28"/>
                    <a:pt x="8" y="30"/>
                  </a:cubicBezTo>
                  <a:cubicBezTo>
                    <a:pt x="9" y="31"/>
                    <a:pt x="9" y="33"/>
                    <a:pt x="11" y="31"/>
                  </a:cubicBezTo>
                  <a:cubicBezTo>
                    <a:pt x="12" y="29"/>
                    <a:pt x="13" y="30"/>
                    <a:pt x="14" y="32"/>
                  </a:cubicBezTo>
                  <a:cubicBezTo>
                    <a:pt x="16" y="33"/>
                    <a:pt x="19" y="33"/>
                    <a:pt x="17" y="34"/>
                  </a:cubicBezTo>
                  <a:cubicBezTo>
                    <a:pt x="15" y="35"/>
                    <a:pt x="11" y="34"/>
                    <a:pt x="11" y="35"/>
                  </a:cubicBezTo>
                  <a:cubicBezTo>
                    <a:pt x="10" y="36"/>
                    <a:pt x="9" y="40"/>
                    <a:pt x="13" y="39"/>
                  </a:cubicBezTo>
                  <a:cubicBezTo>
                    <a:pt x="16" y="38"/>
                    <a:pt x="16" y="36"/>
                    <a:pt x="20" y="39"/>
                  </a:cubicBezTo>
                  <a:cubicBezTo>
                    <a:pt x="23" y="42"/>
                    <a:pt x="24" y="41"/>
                    <a:pt x="22" y="42"/>
                  </a:cubicBezTo>
                  <a:cubicBezTo>
                    <a:pt x="19" y="42"/>
                    <a:pt x="19" y="43"/>
                    <a:pt x="22" y="44"/>
                  </a:cubicBezTo>
                  <a:cubicBezTo>
                    <a:pt x="24" y="44"/>
                    <a:pt x="29" y="46"/>
                    <a:pt x="29" y="44"/>
                  </a:cubicBezTo>
                  <a:cubicBezTo>
                    <a:pt x="29" y="42"/>
                    <a:pt x="31" y="41"/>
                    <a:pt x="33" y="43"/>
                  </a:cubicBezTo>
                  <a:cubicBezTo>
                    <a:pt x="35" y="46"/>
                    <a:pt x="35" y="47"/>
                    <a:pt x="37" y="49"/>
                  </a:cubicBezTo>
                  <a:cubicBezTo>
                    <a:pt x="39" y="51"/>
                    <a:pt x="47" y="57"/>
                    <a:pt x="46" y="54"/>
                  </a:cubicBezTo>
                  <a:cubicBezTo>
                    <a:pt x="44" y="52"/>
                    <a:pt x="42" y="50"/>
                    <a:pt x="44" y="51"/>
                  </a:cubicBezTo>
                  <a:cubicBezTo>
                    <a:pt x="47" y="51"/>
                    <a:pt x="63" y="62"/>
                    <a:pt x="60" y="58"/>
                  </a:cubicBezTo>
                  <a:cubicBezTo>
                    <a:pt x="57" y="53"/>
                    <a:pt x="49" y="47"/>
                    <a:pt x="53" y="47"/>
                  </a:cubicBezTo>
                  <a:cubicBezTo>
                    <a:pt x="56" y="47"/>
                    <a:pt x="65" y="49"/>
                    <a:pt x="69" y="49"/>
                  </a:cubicBezTo>
                  <a:cubicBezTo>
                    <a:pt x="74" y="49"/>
                    <a:pt x="77" y="48"/>
                    <a:pt x="79" y="47"/>
                  </a:cubicBezTo>
                  <a:cubicBezTo>
                    <a:pt x="82" y="46"/>
                    <a:pt x="86" y="44"/>
                    <a:pt x="89" y="44"/>
                  </a:cubicBezTo>
                  <a:cubicBezTo>
                    <a:pt x="92" y="45"/>
                    <a:pt x="102" y="40"/>
                    <a:pt x="96" y="4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98" name="Freeform 1066"/>
            <p:cNvSpPr>
              <a:spLocks/>
            </p:cNvSpPr>
            <p:nvPr/>
          </p:nvSpPr>
          <p:spPr bwMode="auto">
            <a:xfrm>
              <a:off x="7958138" y="6193433"/>
              <a:ext cx="65087" cy="23812"/>
            </a:xfrm>
            <a:custGeom>
              <a:avLst/>
              <a:gdLst/>
              <a:ahLst/>
              <a:cxnLst>
                <a:cxn ang="0">
                  <a:pos x="27" y="4"/>
                </a:cxn>
                <a:cxn ang="0">
                  <a:pos x="24" y="2"/>
                </a:cxn>
                <a:cxn ang="0">
                  <a:pos x="17" y="3"/>
                </a:cxn>
                <a:cxn ang="0">
                  <a:pos x="12" y="2"/>
                </a:cxn>
                <a:cxn ang="0">
                  <a:pos x="8" y="1"/>
                </a:cxn>
                <a:cxn ang="0">
                  <a:pos x="4" y="4"/>
                </a:cxn>
                <a:cxn ang="0">
                  <a:pos x="3" y="6"/>
                </a:cxn>
                <a:cxn ang="0">
                  <a:pos x="6" y="9"/>
                </a:cxn>
                <a:cxn ang="0">
                  <a:pos x="9" y="11"/>
                </a:cxn>
                <a:cxn ang="0">
                  <a:pos x="17" y="11"/>
                </a:cxn>
                <a:cxn ang="0">
                  <a:pos x="27" y="4"/>
                </a:cxn>
              </a:cxnLst>
              <a:rect l="0" t="0" r="r" b="b"/>
              <a:pathLst>
                <a:path w="34" h="12">
                  <a:moveTo>
                    <a:pt x="27" y="4"/>
                  </a:moveTo>
                  <a:cubicBezTo>
                    <a:pt x="25" y="4"/>
                    <a:pt x="27" y="2"/>
                    <a:pt x="24" y="2"/>
                  </a:cubicBezTo>
                  <a:cubicBezTo>
                    <a:pt x="20" y="2"/>
                    <a:pt x="19" y="3"/>
                    <a:pt x="17" y="3"/>
                  </a:cubicBezTo>
                  <a:cubicBezTo>
                    <a:pt x="15" y="3"/>
                    <a:pt x="13" y="4"/>
                    <a:pt x="12" y="2"/>
                  </a:cubicBezTo>
                  <a:cubicBezTo>
                    <a:pt x="11" y="0"/>
                    <a:pt x="9" y="0"/>
                    <a:pt x="8" y="1"/>
                  </a:cubicBezTo>
                  <a:cubicBezTo>
                    <a:pt x="6" y="2"/>
                    <a:pt x="6" y="4"/>
                    <a:pt x="4" y="4"/>
                  </a:cubicBezTo>
                  <a:cubicBezTo>
                    <a:pt x="2" y="4"/>
                    <a:pt x="0" y="5"/>
                    <a:pt x="3" y="6"/>
                  </a:cubicBezTo>
                  <a:cubicBezTo>
                    <a:pt x="6" y="7"/>
                    <a:pt x="4" y="8"/>
                    <a:pt x="6" y="9"/>
                  </a:cubicBezTo>
                  <a:cubicBezTo>
                    <a:pt x="7" y="11"/>
                    <a:pt x="6" y="11"/>
                    <a:pt x="9" y="11"/>
                  </a:cubicBezTo>
                  <a:cubicBezTo>
                    <a:pt x="12" y="11"/>
                    <a:pt x="14" y="12"/>
                    <a:pt x="17" y="11"/>
                  </a:cubicBezTo>
                  <a:cubicBezTo>
                    <a:pt x="19" y="11"/>
                    <a:pt x="34" y="4"/>
                    <a:pt x="27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99" name="Freeform 1067"/>
            <p:cNvSpPr>
              <a:spLocks/>
            </p:cNvSpPr>
            <p:nvPr/>
          </p:nvSpPr>
          <p:spPr bwMode="auto">
            <a:xfrm>
              <a:off x="7951788" y="6220420"/>
              <a:ext cx="46037" cy="26988"/>
            </a:xfrm>
            <a:custGeom>
              <a:avLst/>
              <a:gdLst/>
              <a:ahLst/>
              <a:cxnLst>
                <a:cxn ang="0">
                  <a:pos x="22" y="6"/>
                </a:cxn>
                <a:cxn ang="0">
                  <a:pos x="16" y="3"/>
                </a:cxn>
                <a:cxn ang="0">
                  <a:pos x="8" y="1"/>
                </a:cxn>
                <a:cxn ang="0">
                  <a:pos x="3" y="2"/>
                </a:cxn>
                <a:cxn ang="0">
                  <a:pos x="8" y="7"/>
                </a:cxn>
                <a:cxn ang="0">
                  <a:pos x="7" y="13"/>
                </a:cxn>
                <a:cxn ang="0">
                  <a:pos x="11" y="11"/>
                </a:cxn>
                <a:cxn ang="0">
                  <a:pos x="14" y="13"/>
                </a:cxn>
                <a:cxn ang="0">
                  <a:pos x="19" y="12"/>
                </a:cxn>
                <a:cxn ang="0">
                  <a:pos x="22" y="6"/>
                </a:cxn>
              </a:cxnLst>
              <a:rect l="0" t="0" r="r" b="b"/>
              <a:pathLst>
                <a:path w="24" h="14">
                  <a:moveTo>
                    <a:pt x="22" y="6"/>
                  </a:moveTo>
                  <a:cubicBezTo>
                    <a:pt x="18" y="4"/>
                    <a:pt x="20" y="4"/>
                    <a:pt x="16" y="3"/>
                  </a:cubicBezTo>
                  <a:cubicBezTo>
                    <a:pt x="12" y="3"/>
                    <a:pt x="12" y="3"/>
                    <a:pt x="8" y="1"/>
                  </a:cubicBezTo>
                  <a:cubicBezTo>
                    <a:pt x="5" y="0"/>
                    <a:pt x="0" y="1"/>
                    <a:pt x="3" y="2"/>
                  </a:cubicBezTo>
                  <a:cubicBezTo>
                    <a:pt x="6" y="3"/>
                    <a:pt x="8" y="6"/>
                    <a:pt x="8" y="7"/>
                  </a:cubicBezTo>
                  <a:cubicBezTo>
                    <a:pt x="7" y="9"/>
                    <a:pt x="5" y="14"/>
                    <a:pt x="7" y="13"/>
                  </a:cubicBezTo>
                  <a:cubicBezTo>
                    <a:pt x="9" y="12"/>
                    <a:pt x="11" y="11"/>
                    <a:pt x="11" y="11"/>
                  </a:cubicBezTo>
                  <a:cubicBezTo>
                    <a:pt x="12" y="12"/>
                    <a:pt x="12" y="14"/>
                    <a:pt x="14" y="13"/>
                  </a:cubicBezTo>
                  <a:cubicBezTo>
                    <a:pt x="16" y="12"/>
                    <a:pt x="16" y="12"/>
                    <a:pt x="19" y="12"/>
                  </a:cubicBezTo>
                  <a:cubicBezTo>
                    <a:pt x="21" y="12"/>
                    <a:pt x="24" y="8"/>
                    <a:pt x="22" y="6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0" name="Freeform 1068"/>
            <p:cNvSpPr>
              <a:spLocks/>
            </p:cNvSpPr>
            <p:nvPr/>
          </p:nvSpPr>
          <p:spPr bwMode="auto">
            <a:xfrm>
              <a:off x="7945438" y="6179145"/>
              <a:ext cx="46037" cy="19050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4" y="1"/>
                </a:cxn>
                <a:cxn ang="0">
                  <a:pos x="9" y="1"/>
                </a:cxn>
                <a:cxn ang="0">
                  <a:pos x="5" y="2"/>
                </a:cxn>
                <a:cxn ang="0">
                  <a:pos x="2" y="4"/>
                </a:cxn>
                <a:cxn ang="0">
                  <a:pos x="3" y="7"/>
                </a:cxn>
                <a:cxn ang="0">
                  <a:pos x="3" y="9"/>
                </a:cxn>
                <a:cxn ang="0">
                  <a:pos x="11" y="9"/>
                </a:cxn>
                <a:cxn ang="0">
                  <a:pos x="17" y="6"/>
                </a:cxn>
                <a:cxn ang="0">
                  <a:pos x="18" y="0"/>
                </a:cxn>
              </a:cxnLst>
              <a:rect l="0" t="0" r="r" b="b"/>
              <a:pathLst>
                <a:path w="24" h="10">
                  <a:moveTo>
                    <a:pt x="18" y="0"/>
                  </a:moveTo>
                  <a:cubicBezTo>
                    <a:pt x="16" y="0"/>
                    <a:pt x="17" y="1"/>
                    <a:pt x="14" y="1"/>
                  </a:cubicBezTo>
                  <a:cubicBezTo>
                    <a:pt x="12" y="2"/>
                    <a:pt x="11" y="2"/>
                    <a:pt x="9" y="1"/>
                  </a:cubicBezTo>
                  <a:cubicBezTo>
                    <a:pt x="7" y="1"/>
                    <a:pt x="7" y="1"/>
                    <a:pt x="5" y="2"/>
                  </a:cubicBezTo>
                  <a:cubicBezTo>
                    <a:pt x="3" y="3"/>
                    <a:pt x="0" y="2"/>
                    <a:pt x="2" y="4"/>
                  </a:cubicBezTo>
                  <a:cubicBezTo>
                    <a:pt x="4" y="5"/>
                    <a:pt x="4" y="7"/>
                    <a:pt x="3" y="7"/>
                  </a:cubicBezTo>
                  <a:cubicBezTo>
                    <a:pt x="2" y="8"/>
                    <a:pt x="1" y="9"/>
                    <a:pt x="3" y="9"/>
                  </a:cubicBezTo>
                  <a:cubicBezTo>
                    <a:pt x="6" y="9"/>
                    <a:pt x="9" y="10"/>
                    <a:pt x="11" y="9"/>
                  </a:cubicBezTo>
                  <a:cubicBezTo>
                    <a:pt x="13" y="8"/>
                    <a:pt x="15" y="7"/>
                    <a:pt x="17" y="6"/>
                  </a:cubicBezTo>
                  <a:cubicBezTo>
                    <a:pt x="18" y="4"/>
                    <a:pt x="24" y="0"/>
                    <a:pt x="18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1" name="Freeform 1069"/>
            <p:cNvSpPr>
              <a:spLocks/>
            </p:cNvSpPr>
            <p:nvPr/>
          </p:nvSpPr>
          <p:spPr bwMode="auto">
            <a:xfrm>
              <a:off x="7932738" y="6201370"/>
              <a:ext cx="38100" cy="19050"/>
            </a:xfrm>
            <a:custGeom>
              <a:avLst/>
              <a:gdLst/>
              <a:ahLst/>
              <a:cxnLst>
                <a:cxn ang="0">
                  <a:pos x="18" y="8"/>
                </a:cxn>
                <a:cxn ang="0">
                  <a:pos x="2" y="1"/>
                </a:cxn>
                <a:cxn ang="0">
                  <a:pos x="18" y="8"/>
                </a:cxn>
              </a:cxnLst>
              <a:rect l="0" t="0" r="r" b="b"/>
              <a:pathLst>
                <a:path w="20" h="10">
                  <a:moveTo>
                    <a:pt x="18" y="8"/>
                  </a:moveTo>
                  <a:cubicBezTo>
                    <a:pt x="16" y="7"/>
                    <a:pt x="0" y="0"/>
                    <a:pt x="2" y="1"/>
                  </a:cubicBezTo>
                  <a:cubicBezTo>
                    <a:pt x="5" y="3"/>
                    <a:pt x="20" y="10"/>
                    <a:pt x="18" y="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2" name="Freeform 1070"/>
            <p:cNvSpPr>
              <a:spLocks/>
            </p:cNvSpPr>
            <p:nvPr/>
          </p:nvSpPr>
          <p:spPr bwMode="auto">
            <a:xfrm>
              <a:off x="7916863" y="6164858"/>
              <a:ext cx="15875" cy="14287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4" y="4"/>
                </a:cxn>
                <a:cxn ang="0">
                  <a:pos x="5" y="0"/>
                </a:cxn>
                <a:cxn ang="0">
                  <a:pos x="8" y="4"/>
                </a:cxn>
              </a:cxnLst>
              <a:rect l="0" t="0" r="r" b="b"/>
              <a:pathLst>
                <a:path w="8" h="7">
                  <a:moveTo>
                    <a:pt x="8" y="4"/>
                  </a:moveTo>
                  <a:cubicBezTo>
                    <a:pt x="7" y="7"/>
                    <a:pt x="7" y="7"/>
                    <a:pt x="4" y="4"/>
                  </a:cubicBezTo>
                  <a:cubicBezTo>
                    <a:pt x="0" y="1"/>
                    <a:pt x="3" y="0"/>
                    <a:pt x="5" y="0"/>
                  </a:cubicBezTo>
                  <a:cubicBezTo>
                    <a:pt x="7" y="1"/>
                    <a:pt x="8" y="3"/>
                    <a:pt x="8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3" name="Freeform 1071"/>
            <p:cNvSpPr>
              <a:spLocks/>
            </p:cNvSpPr>
            <p:nvPr/>
          </p:nvSpPr>
          <p:spPr bwMode="auto">
            <a:xfrm>
              <a:off x="7918450" y="6121995"/>
              <a:ext cx="36513" cy="36513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8" y="1"/>
                </a:cxn>
                <a:cxn ang="0">
                  <a:pos x="7" y="3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3" y="6"/>
                </a:cxn>
                <a:cxn ang="0">
                  <a:pos x="7" y="11"/>
                </a:cxn>
                <a:cxn ang="0">
                  <a:pos x="7" y="15"/>
                </a:cxn>
                <a:cxn ang="0">
                  <a:pos x="1" y="16"/>
                </a:cxn>
                <a:cxn ang="0">
                  <a:pos x="4" y="18"/>
                </a:cxn>
                <a:cxn ang="0">
                  <a:pos x="9" y="15"/>
                </a:cxn>
                <a:cxn ang="0">
                  <a:pos x="9" y="13"/>
                </a:cxn>
                <a:cxn ang="0">
                  <a:pos x="11" y="9"/>
                </a:cxn>
                <a:cxn ang="0">
                  <a:pos x="11" y="7"/>
                </a:cxn>
                <a:cxn ang="0">
                  <a:pos x="13" y="9"/>
                </a:cxn>
                <a:cxn ang="0">
                  <a:pos x="15" y="5"/>
                </a:cxn>
              </a:cxnLst>
              <a:rect l="0" t="0" r="r" b="b"/>
              <a:pathLst>
                <a:path w="19" h="19">
                  <a:moveTo>
                    <a:pt x="15" y="5"/>
                  </a:moveTo>
                  <a:cubicBezTo>
                    <a:pt x="13" y="5"/>
                    <a:pt x="11" y="1"/>
                    <a:pt x="8" y="1"/>
                  </a:cubicBezTo>
                  <a:cubicBezTo>
                    <a:pt x="5" y="0"/>
                    <a:pt x="5" y="1"/>
                    <a:pt x="7" y="3"/>
                  </a:cubicBezTo>
                  <a:cubicBezTo>
                    <a:pt x="9" y="5"/>
                    <a:pt x="9" y="6"/>
                    <a:pt x="8" y="7"/>
                  </a:cubicBezTo>
                  <a:cubicBezTo>
                    <a:pt x="6" y="7"/>
                    <a:pt x="7" y="7"/>
                    <a:pt x="4" y="5"/>
                  </a:cubicBezTo>
                  <a:cubicBezTo>
                    <a:pt x="1" y="4"/>
                    <a:pt x="0" y="4"/>
                    <a:pt x="3" y="6"/>
                  </a:cubicBezTo>
                  <a:cubicBezTo>
                    <a:pt x="5" y="8"/>
                    <a:pt x="7" y="8"/>
                    <a:pt x="7" y="11"/>
                  </a:cubicBezTo>
                  <a:cubicBezTo>
                    <a:pt x="7" y="13"/>
                    <a:pt x="8" y="14"/>
                    <a:pt x="7" y="15"/>
                  </a:cubicBezTo>
                  <a:cubicBezTo>
                    <a:pt x="5" y="16"/>
                    <a:pt x="2" y="15"/>
                    <a:pt x="1" y="16"/>
                  </a:cubicBezTo>
                  <a:cubicBezTo>
                    <a:pt x="1" y="17"/>
                    <a:pt x="2" y="19"/>
                    <a:pt x="4" y="18"/>
                  </a:cubicBezTo>
                  <a:cubicBezTo>
                    <a:pt x="6" y="17"/>
                    <a:pt x="9" y="17"/>
                    <a:pt x="9" y="15"/>
                  </a:cubicBezTo>
                  <a:cubicBezTo>
                    <a:pt x="9" y="14"/>
                    <a:pt x="8" y="14"/>
                    <a:pt x="9" y="13"/>
                  </a:cubicBezTo>
                  <a:cubicBezTo>
                    <a:pt x="10" y="12"/>
                    <a:pt x="11" y="11"/>
                    <a:pt x="11" y="9"/>
                  </a:cubicBezTo>
                  <a:cubicBezTo>
                    <a:pt x="11" y="7"/>
                    <a:pt x="9" y="4"/>
                    <a:pt x="11" y="7"/>
                  </a:cubicBezTo>
                  <a:cubicBezTo>
                    <a:pt x="12" y="11"/>
                    <a:pt x="10" y="12"/>
                    <a:pt x="13" y="9"/>
                  </a:cubicBezTo>
                  <a:cubicBezTo>
                    <a:pt x="15" y="7"/>
                    <a:pt x="19" y="6"/>
                    <a:pt x="15" y="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4" name="Freeform 1072"/>
            <p:cNvSpPr>
              <a:spLocks/>
            </p:cNvSpPr>
            <p:nvPr/>
          </p:nvSpPr>
          <p:spPr bwMode="auto">
            <a:xfrm>
              <a:off x="7915275" y="6066433"/>
              <a:ext cx="23813" cy="38100"/>
            </a:xfrm>
            <a:custGeom>
              <a:avLst/>
              <a:gdLst/>
              <a:ahLst/>
              <a:cxnLst>
                <a:cxn ang="0">
                  <a:pos x="13" y="13"/>
                </a:cxn>
                <a:cxn ang="0">
                  <a:pos x="11" y="9"/>
                </a:cxn>
                <a:cxn ang="0">
                  <a:pos x="11" y="4"/>
                </a:cxn>
                <a:cxn ang="0">
                  <a:pos x="7" y="1"/>
                </a:cxn>
                <a:cxn ang="0">
                  <a:pos x="6" y="5"/>
                </a:cxn>
                <a:cxn ang="0">
                  <a:pos x="4" y="11"/>
                </a:cxn>
                <a:cxn ang="0">
                  <a:pos x="1" y="13"/>
                </a:cxn>
                <a:cxn ang="0">
                  <a:pos x="2" y="18"/>
                </a:cxn>
                <a:cxn ang="0">
                  <a:pos x="6" y="14"/>
                </a:cxn>
                <a:cxn ang="0">
                  <a:pos x="8" y="20"/>
                </a:cxn>
                <a:cxn ang="0">
                  <a:pos x="13" y="13"/>
                </a:cxn>
              </a:cxnLst>
              <a:rect l="0" t="0" r="r" b="b"/>
              <a:pathLst>
                <a:path w="13" h="20">
                  <a:moveTo>
                    <a:pt x="13" y="13"/>
                  </a:moveTo>
                  <a:cubicBezTo>
                    <a:pt x="13" y="10"/>
                    <a:pt x="11" y="11"/>
                    <a:pt x="11" y="9"/>
                  </a:cubicBezTo>
                  <a:cubicBezTo>
                    <a:pt x="11" y="6"/>
                    <a:pt x="12" y="5"/>
                    <a:pt x="11" y="4"/>
                  </a:cubicBezTo>
                  <a:cubicBezTo>
                    <a:pt x="10" y="3"/>
                    <a:pt x="10" y="1"/>
                    <a:pt x="7" y="1"/>
                  </a:cubicBezTo>
                  <a:cubicBezTo>
                    <a:pt x="5" y="0"/>
                    <a:pt x="6" y="2"/>
                    <a:pt x="6" y="5"/>
                  </a:cubicBezTo>
                  <a:cubicBezTo>
                    <a:pt x="6" y="8"/>
                    <a:pt x="6" y="11"/>
                    <a:pt x="4" y="11"/>
                  </a:cubicBezTo>
                  <a:cubicBezTo>
                    <a:pt x="1" y="11"/>
                    <a:pt x="0" y="11"/>
                    <a:pt x="1" y="13"/>
                  </a:cubicBezTo>
                  <a:cubicBezTo>
                    <a:pt x="1" y="15"/>
                    <a:pt x="0" y="20"/>
                    <a:pt x="2" y="18"/>
                  </a:cubicBezTo>
                  <a:cubicBezTo>
                    <a:pt x="4" y="16"/>
                    <a:pt x="6" y="12"/>
                    <a:pt x="6" y="14"/>
                  </a:cubicBezTo>
                  <a:cubicBezTo>
                    <a:pt x="6" y="16"/>
                    <a:pt x="5" y="20"/>
                    <a:pt x="8" y="20"/>
                  </a:cubicBezTo>
                  <a:cubicBezTo>
                    <a:pt x="11" y="20"/>
                    <a:pt x="13" y="16"/>
                    <a:pt x="13" y="1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5" name="Freeform 1073"/>
            <p:cNvSpPr>
              <a:spLocks/>
            </p:cNvSpPr>
            <p:nvPr/>
          </p:nvSpPr>
          <p:spPr bwMode="auto">
            <a:xfrm>
              <a:off x="7910513" y="6107708"/>
              <a:ext cx="14287" cy="26987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4" y="2"/>
                </a:cxn>
                <a:cxn ang="0">
                  <a:pos x="2" y="12"/>
                </a:cxn>
                <a:cxn ang="0">
                  <a:pos x="7" y="3"/>
                </a:cxn>
              </a:cxnLst>
              <a:rect l="0" t="0" r="r" b="b"/>
              <a:pathLst>
                <a:path w="7" h="14">
                  <a:moveTo>
                    <a:pt x="7" y="3"/>
                  </a:moveTo>
                  <a:cubicBezTo>
                    <a:pt x="6" y="1"/>
                    <a:pt x="5" y="0"/>
                    <a:pt x="4" y="2"/>
                  </a:cubicBezTo>
                  <a:cubicBezTo>
                    <a:pt x="2" y="3"/>
                    <a:pt x="0" y="14"/>
                    <a:pt x="2" y="12"/>
                  </a:cubicBezTo>
                  <a:cubicBezTo>
                    <a:pt x="3" y="10"/>
                    <a:pt x="7" y="4"/>
                    <a:pt x="7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6" name="Freeform 1074"/>
            <p:cNvSpPr>
              <a:spLocks/>
            </p:cNvSpPr>
            <p:nvPr/>
          </p:nvSpPr>
          <p:spPr bwMode="auto">
            <a:xfrm>
              <a:off x="7908925" y="6037858"/>
              <a:ext cx="26988" cy="36512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9" y="1"/>
                </a:cxn>
                <a:cxn ang="0">
                  <a:pos x="8" y="6"/>
                </a:cxn>
                <a:cxn ang="0">
                  <a:pos x="6" y="8"/>
                </a:cxn>
                <a:cxn ang="0">
                  <a:pos x="4" y="5"/>
                </a:cxn>
                <a:cxn ang="0">
                  <a:pos x="2" y="10"/>
                </a:cxn>
                <a:cxn ang="0">
                  <a:pos x="2" y="14"/>
                </a:cxn>
                <a:cxn ang="0">
                  <a:pos x="5" y="14"/>
                </a:cxn>
                <a:cxn ang="0">
                  <a:pos x="6" y="17"/>
                </a:cxn>
                <a:cxn ang="0">
                  <a:pos x="13" y="14"/>
                </a:cxn>
                <a:cxn ang="0">
                  <a:pos x="14" y="10"/>
                </a:cxn>
                <a:cxn ang="0">
                  <a:pos x="10" y="6"/>
                </a:cxn>
              </a:cxnLst>
              <a:rect l="0" t="0" r="r" b="b"/>
              <a:pathLst>
                <a:path w="14" h="19">
                  <a:moveTo>
                    <a:pt x="10" y="6"/>
                  </a:moveTo>
                  <a:cubicBezTo>
                    <a:pt x="7" y="8"/>
                    <a:pt x="10" y="0"/>
                    <a:pt x="9" y="1"/>
                  </a:cubicBezTo>
                  <a:cubicBezTo>
                    <a:pt x="8" y="2"/>
                    <a:pt x="9" y="4"/>
                    <a:pt x="8" y="6"/>
                  </a:cubicBezTo>
                  <a:cubicBezTo>
                    <a:pt x="7" y="9"/>
                    <a:pt x="7" y="10"/>
                    <a:pt x="6" y="8"/>
                  </a:cubicBezTo>
                  <a:cubicBezTo>
                    <a:pt x="4" y="6"/>
                    <a:pt x="4" y="3"/>
                    <a:pt x="4" y="5"/>
                  </a:cubicBezTo>
                  <a:cubicBezTo>
                    <a:pt x="4" y="7"/>
                    <a:pt x="4" y="7"/>
                    <a:pt x="2" y="10"/>
                  </a:cubicBezTo>
                  <a:cubicBezTo>
                    <a:pt x="1" y="12"/>
                    <a:pt x="0" y="15"/>
                    <a:pt x="2" y="14"/>
                  </a:cubicBezTo>
                  <a:cubicBezTo>
                    <a:pt x="4" y="13"/>
                    <a:pt x="5" y="12"/>
                    <a:pt x="5" y="14"/>
                  </a:cubicBezTo>
                  <a:cubicBezTo>
                    <a:pt x="6" y="17"/>
                    <a:pt x="3" y="19"/>
                    <a:pt x="6" y="17"/>
                  </a:cubicBezTo>
                  <a:cubicBezTo>
                    <a:pt x="9" y="14"/>
                    <a:pt x="12" y="16"/>
                    <a:pt x="13" y="14"/>
                  </a:cubicBezTo>
                  <a:cubicBezTo>
                    <a:pt x="13" y="13"/>
                    <a:pt x="14" y="11"/>
                    <a:pt x="14" y="10"/>
                  </a:cubicBezTo>
                  <a:cubicBezTo>
                    <a:pt x="13" y="9"/>
                    <a:pt x="11" y="4"/>
                    <a:pt x="10" y="6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7" name="Freeform 1075"/>
            <p:cNvSpPr>
              <a:spLocks/>
            </p:cNvSpPr>
            <p:nvPr/>
          </p:nvSpPr>
          <p:spPr bwMode="auto">
            <a:xfrm>
              <a:off x="7934325" y="5936258"/>
              <a:ext cx="23813" cy="25400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11" y="6"/>
                </a:cxn>
                <a:cxn ang="0">
                  <a:pos x="7" y="3"/>
                </a:cxn>
                <a:cxn ang="0">
                  <a:pos x="7" y="0"/>
                </a:cxn>
                <a:cxn ang="0">
                  <a:pos x="2" y="1"/>
                </a:cxn>
                <a:cxn ang="0">
                  <a:pos x="6" y="4"/>
                </a:cxn>
                <a:cxn ang="0">
                  <a:pos x="8" y="8"/>
                </a:cxn>
                <a:cxn ang="0">
                  <a:pos x="9" y="11"/>
                </a:cxn>
              </a:cxnLst>
              <a:rect l="0" t="0" r="r" b="b"/>
              <a:pathLst>
                <a:path w="13" h="13">
                  <a:moveTo>
                    <a:pt x="9" y="11"/>
                  </a:moveTo>
                  <a:cubicBezTo>
                    <a:pt x="11" y="10"/>
                    <a:pt x="13" y="7"/>
                    <a:pt x="11" y="6"/>
                  </a:cubicBezTo>
                  <a:cubicBezTo>
                    <a:pt x="10" y="5"/>
                    <a:pt x="7" y="5"/>
                    <a:pt x="7" y="3"/>
                  </a:cubicBezTo>
                  <a:cubicBezTo>
                    <a:pt x="7" y="2"/>
                    <a:pt x="9" y="1"/>
                    <a:pt x="7" y="0"/>
                  </a:cubicBezTo>
                  <a:cubicBezTo>
                    <a:pt x="5" y="0"/>
                    <a:pt x="0" y="0"/>
                    <a:pt x="2" y="1"/>
                  </a:cubicBezTo>
                  <a:cubicBezTo>
                    <a:pt x="4" y="3"/>
                    <a:pt x="6" y="2"/>
                    <a:pt x="6" y="4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8" y="10"/>
                    <a:pt x="7" y="13"/>
                    <a:pt x="9" y="1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8" name="Freeform 1076"/>
            <p:cNvSpPr>
              <a:spLocks/>
            </p:cNvSpPr>
            <p:nvPr/>
          </p:nvSpPr>
          <p:spPr bwMode="auto">
            <a:xfrm>
              <a:off x="7937500" y="5850533"/>
              <a:ext cx="26988" cy="52387"/>
            </a:xfrm>
            <a:custGeom>
              <a:avLst/>
              <a:gdLst/>
              <a:ahLst/>
              <a:cxnLst>
                <a:cxn ang="0">
                  <a:pos x="9" y="24"/>
                </a:cxn>
                <a:cxn ang="0">
                  <a:pos x="1" y="24"/>
                </a:cxn>
                <a:cxn ang="0">
                  <a:pos x="4" y="4"/>
                </a:cxn>
                <a:cxn ang="0">
                  <a:pos x="9" y="1"/>
                </a:cxn>
                <a:cxn ang="0">
                  <a:pos x="13" y="3"/>
                </a:cxn>
                <a:cxn ang="0">
                  <a:pos x="12" y="11"/>
                </a:cxn>
                <a:cxn ang="0">
                  <a:pos x="13" y="17"/>
                </a:cxn>
                <a:cxn ang="0">
                  <a:pos x="9" y="24"/>
                </a:cxn>
              </a:cxnLst>
              <a:rect l="0" t="0" r="r" b="b"/>
              <a:pathLst>
                <a:path w="14" h="27">
                  <a:moveTo>
                    <a:pt x="9" y="24"/>
                  </a:moveTo>
                  <a:cubicBezTo>
                    <a:pt x="7" y="26"/>
                    <a:pt x="0" y="27"/>
                    <a:pt x="1" y="24"/>
                  </a:cubicBezTo>
                  <a:cubicBezTo>
                    <a:pt x="2" y="21"/>
                    <a:pt x="4" y="5"/>
                    <a:pt x="4" y="4"/>
                  </a:cubicBezTo>
                  <a:cubicBezTo>
                    <a:pt x="4" y="2"/>
                    <a:pt x="7" y="1"/>
                    <a:pt x="9" y="1"/>
                  </a:cubicBezTo>
                  <a:cubicBezTo>
                    <a:pt x="11" y="1"/>
                    <a:pt x="13" y="0"/>
                    <a:pt x="13" y="3"/>
                  </a:cubicBezTo>
                  <a:cubicBezTo>
                    <a:pt x="13" y="6"/>
                    <a:pt x="12" y="9"/>
                    <a:pt x="12" y="11"/>
                  </a:cubicBezTo>
                  <a:cubicBezTo>
                    <a:pt x="12" y="14"/>
                    <a:pt x="13" y="17"/>
                    <a:pt x="13" y="17"/>
                  </a:cubicBezTo>
                  <a:cubicBezTo>
                    <a:pt x="14" y="18"/>
                    <a:pt x="12" y="23"/>
                    <a:pt x="9" y="2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9" name="Freeform 1077"/>
            <p:cNvSpPr>
              <a:spLocks/>
            </p:cNvSpPr>
            <p:nvPr/>
          </p:nvSpPr>
          <p:spPr bwMode="auto">
            <a:xfrm>
              <a:off x="8042275" y="4429720"/>
              <a:ext cx="22225" cy="17463"/>
            </a:xfrm>
            <a:custGeom>
              <a:avLst/>
              <a:gdLst/>
              <a:ahLst/>
              <a:cxnLst>
                <a:cxn ang="0">
                  <a:pos x="8" y="6"/>
                </a:cxn>
                <a:cxn ang="0">
                  <a:pos x="2" y="5"/>
                </a:cxn>
                <a:cxn ang="0">
                  <a:pos x="2" y="0"/>
                </a:cxn>
                <a:cxn ang="0">
                  <a:pos x="8" y="6"/>
                </a:cxn>
              </a:cxnLst>
              <a:rect l="0" t="0" r="r" b="b"/>
              <a:pathLst>
                <a:path w="11" h="9">
                  <a:moveTo>
                    <a:pt x="8" y="6"/>
                  </a:moveTo>
                  <a:cubicBezTo>
                    <a:pt x="3" y="8"/>
                    <a:pt x="2" y="9"/>
                    <a:pt x="2" y="5"/>
                  </a:cubicBezTo>
                  <a:cubicBezTo>
                    <a:pt x="1" y="2"/>
                    <a:pt x="0" y="0"/>
                    <a:pt x="2" y="0"/>
                  </a:cubicBezTo>
                  <a:cubicBezTo>
                    <a:pt x="4" y="0"/>
                    <a:pt x="11" y="4"/>
                    <a:pt x="8" y="6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10" name="Freeform 1078"/>
            <p:cNvSpPr>
              <a:spLocks/>
            </p:cNvSpPr>
            <p:nvPr/>
          </p:nvSpPr>
          <p:spPr bwMode="auto">
            <a:xfrm>
              <a:off x="8256588" y="4464645"/>
              <a:ext cx="26987" cy="22225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7" y="5"/>
                </a:cxn>
                <a:cxn ang="0">
                  <a:pos x="9" y="0"/>
                </a:cxn>
                <a:cxn ang="0">
                  <a:pos x="11" y="11"/>
                </a:cxn>
                <a:cxn ang="0">
                  <a:pos x="2" y="9"/>
                </a:cxn>
              </a:cxnLst>
              <a:rect l="0" t="0" r="r" b="b"/>
              <a:pathLst>
                <a:path w="14" h="12">
                  <a:moveTo>
                    <a:pt x="2" y="9"/>
                  </a:moveTo>
                  <a:cubicBezTo>
                    <a:pt x="0" y="6"/>
                    <a:pt x="7" y="8"/>
                    <a:pt x="7" y="5"/>
                  </a:cubicBezTo>
                  <a:cubicBezTo>
                    <a:pt x="7" y="3"/>
                    <a:pt x="7" y="0"/>
                    <a:pt x="9" y="0"/>
                  </a:cubicBezTo>
                  <a:cubicBezTo>
                    <a:pt x="12" y="1"/>
                    <a:pt x="14" y="10"/>
                    <a:pt x="11" y="11"/>
                  </a:cubicBezTo>
                  <a:cubicBezTo>
                    <a:pt x="7" y="12"/>
                    <a:pt x="4" y="12"/>
                    <a:pt x="2" y="9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11" name="Freeform 1079"/>
            <p:cNvSpPr>
              <a:spLocks/>
            </p:cNvSpPr>
            <p:nvPr/>
          </p:nvSpPr>
          <p:spPr bwMode="auto">
            <a:xfrm>
              <a:off x="8534400" y="4729758"/>
              <a:ext cx="69850" cy="63500"/>
            </a:xfrm>
            <a:custGeom>
              <a:avLst/>
              <a:gdLst/>
              <a:ahLst/>
              <a:cxnLst>
                <a:cxn ang="0">
                  <a:pos x="32" y="11"/>
                </a:cxn>
                <a:cxn ang="0">
                  <a:pos x="21" y="5"/>
                </a:cxn>
                <a:cxn ang="0">
                  <a:pos x="15" y="1"/>
                </a:cxn>
                <a:cxn ang="0">
                  <a:pos x="9" y="0"/>
                </a:cxn>
                <a:cxn ang="0">
                  <a:pos x="4" y="3"/>
                </a:cxn>
                <a:cxn ang="0">
                  <a:pos x="2" y="8"/>
                </a:cxn>
                <a:cxn ang="0">
                  <a:pos x="3" y="10"/>
                </a:cxn>
                <a:cxn ang="0">
                  <a:pos x="2" y="18"/>
                </a:cxn>
                <a:cxn ang="0">
                  <a:pos x="3" y="25"/>
                </a:cxn>
                <a:cxn ang="0">
                  <a:pos x="7" y="28"/>
                </a:cxn>
                <a:cxn ang="0">
                  <a:pos x="12" y="26"/>
                </a:cxn>
                <a:cxn ang="0">
                  <a:pos x="16" y="31"/>
                </a:cxn>
                <a:cxn ang="0">
                  <a:pos x="20" y="31"/>
                </a:cxn>
                <a:cxn ang="0">
                  <a:pos x="24" y="25"/>
                </a:cxn>
                <a:cxn ang="0">
                  <a:pos x="32" y="11"/>
                </a:cxn>
              </a:cxnLst>
              <a:rect l="0" t="0" r="r" b="b"/>
              <a:pathLst>
                <a:path w="36" h="34">
                  <a:moveTo>
                    <a:pt x="32" y="11"/>
                  </a:moveTo>
                  <a:cubicBezTo>
                    <a:pt x="29" y="5"/>
                    <a:pt x="25" y="7"/>
                    <a:pt x="21" y="5"/>
                  </a:cubicBezTo>
                  <a:cubicBezTo>
                    <a:pt x="18" y="4"/>
                    <a:pt x="17" y="2"/>
                    <a:pt x="15" y="1"/>
                  </a:cubicBezTo>
                  <a:cubicBezTo>
                    <a:pt x="13" y="0"/>
                    <a:pt x="10" y="0"/>
                    <a:pt x="9" y="0"/>
                  </a:cubicBezTo>
                  <a:cubicBezTo>
                    <a:pt x="7" y="1"/>
                    <a:pt x="5" y="1"/>
                    <a:pt x="4" y="3"/>
                  </a:cubicBezTo>
                  <a:cubicBezTo>
                    <a:pt x="2" y="5"/>
                    <a:pt x="0" y="9"/>
                    <a:pt x="2" y="8"/>
                  </a:cubicBezTo>
                  <a:cubicBezTo>
                    <a:pt x="4" y="8"/>
                    <a:pt x="4" y="9"/>
                    <a:pt x="3" y="10"/>
                  </a:cubicBezTo>
                  <a:cubicBezTo>
                    <a:pt x="1" y="12"/>
                    <a:pt x="2" y="16"/>
                    <a:pt x="2" y="18"/>
                  </a:cubicBezTo>
                  <a:cubicBezTo>
                    <a:pt x="2" y="21"/>
                    <a:pt x="2" y="24"/>
                    <a:pt x="3" y="25"/>
                  </a:cubicBezTo>
                  <a:cubicBezTo>
                    <a:pt x="4" y="26"/>
                    <a:pt x="5" y="29"/>
                    <a:pt x="7" y="28"/>
                  </a:cubicBezTo>
                  <a:cubicBezTo>
                    <a:pt x="8" y="26"/>
                    <a:pt x="10" y="25"/>
                    <a:pt x="12" y="26"/>
                  </a:cubicBezTo>
                  <a:cubicBezTo>
                    <a:pt x="14" y="28"/>
                    <a:pt x="14" y="30"/>
                    <a:pt x="16" y="31"/>
                  </a:cubicBezTo>
                  <a:cubicBezTo>
                    <a:pt x="18" y="31"/>
                    <a:pt x="19" y="34"/>
                    <a:pt x="20" y="31"/>
                  </a:cubicBezTo>
                  <a:cubicBezTo>
                    <a:pt x="22" y="28"/>
                    <a:pt x="21" y="27"/>
                    <a:pt x="24" y="25"/>
                  </a:cubicBezTo>
                  <a:cubicBezTo>
                    <a:pt x="27" y="23"/>
                    <a:pt x="36" y="20"/>
                    <a:pt x="32" y="1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12" name="Freeform 1080"/>
            <p:cNvSpPr>
              <a:spLocks/>
            </p:cNvSpPr>
            <p:nvPr/>
          </p:nvSpPr>
          <p:spPr bwMode="auto">
            <a:xfrm>
              <a:off x="8116888" y="4267795"/>
              <a:ext cx="57150" cy="1270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13" y="0"/>
                </a:cxn>
                <a:cxn ang="0">
                  <a:pos x="7" y="7"/>
                </a:cxn>
                <a:cxn ang="0">
                  <a:pos x="26" y="5"/>
                </a:cxn>
              </a:cxnLst>
              <a:rect l="0" t="0" r="r" b="b"/>
              <a:pathLst>
                <a:path w="30" h="7">
                  <a:moveTo>
                    <a:pt x="26" y="5"/>
                  </a:moveTo>
                  <a:cubicBezTo>
                    <a:pt x="19" y="2"/>
                    <a:pt x="20" y="0"/>
                    <a:pt x="13" y="0"/>
                  </a:cubicBezTo>
                  <a:cubicBezTo>
                    <a:pt x="6" y="0"/>
                    <a:pt x="0" y="7"/>
                    <a:pt x="7" y="7"/>
                  </a:cubicBezTo>
                  <a:cubicBezTo>
                    <a:pt x="14" y="7"/>
                    <a:pt x="30" y="7"/>
                    <a:pt x="26" y="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13" name="Freeform 1081"/>
            <p:cNvSpPr>
              <a:spLocks/>
            </p:cNvSpPr>
            <p:nvPr/>
          </p:nvSpPr>
          <p:spPr bwMode="auto">
            <a:xfrm>
              <a:off x="7831138" y="4266208"/>
              <a:ext cx="63500" cy="20637"/>
            </a:xfrm>
            <a:custGeom>
              <a:avLst/>
              <a:gdLst/>
              <a:ahLst/>
              <a:cxnLst>
                <a:cxn ang="0">
                  <a:pos x="32" y="8"/>
                </a:cxn>
                <a:cxn ang="0">
                  <a:pos x="18" y="0"/>
                </a:cxn>
                <a:cxn ang="0">
                  <a:pos x="7" y="4"/>
                </a:cxn>
                <a:cxn ang="0">
                  <a:pos x="20" y="10"/>
                </a:cxn>
                <a:cxn ang="0">
                  <a:pos x="28" y="9"/>
                </a:cxn>
                <a:cxn ang="0">
                  <a:pos x="32" y="8"/>
                </a:cxn>
              </a:cxnLst>
              <a:rect l="0" t="0" r="r" b="b"/>
              <a:pathLst>
                <a:path w="33" h="11">
                  <a:moveTo>
                    <a:pt x="32" y="8"/>
                  </a:moveTo>
                  <a:cubicBezTo>
                    <a:pt x="31" y="4"/>
                    <a:pt x="22" y="1"/>
                    <a:pt x="18" y="0"/>
                  </a:cubicBezTo>
                  <a:cubicBezTo>
                    <a:pt x="15" y="0"/>
                    <a:pt x="0" y="0"/>
                    <a:pt x="7" y="4"/>
                  </a:cubicBezTo>
                  <a:cubicBezTo>
                    <a:pt x="13" y="8"/>
                    <a:pt x="15" y="11"/>
                    <a:pt x="20" y="10"/>
                  </a:cubicBezTo>
                  <a:cubicBezTo>
                    <a:pt x="25" y="9"/>
                    <a:pt x="26" y="8"/>
                    <a:pt x="28" y="9"/>
                  </a:cubicBezTo>
                  <a:cubicBezTo>
                    <a:pt x="29" y="11"/>
                    <a:pt x="33" y="10"/>
                    <a:pt x="32" y="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14" name="Freeform 1082"/>
            <p:cNvSpPr>
              <a:spLocks/>
            </p:cNvSpPr>
            <p:nvPr/>
          </p:nvSpPr>
          <p:spPr bwMode="auto">
            <a:xfrm>
              <a:off x="7942263" y="4221758"/>
              <a:ext cx="155575" cy="66675"/>
            </a:xfrm>
            <a:custGeom>
              <a:avLst/>
              <a:gdLst/>
              <a:ahLst/>
              <a:cxnLst>
                <a:cxn ang="0">
                  <a:pos x="34" y="28"/>
                </a:cxn>
                <a:cxn ang="0">
                  <a:pos x="8" y="28"/>
                </a:cxn>
                <a:cxn ang="0">
                  <a:pos x="2" y="26"/>
                </a:cxn>
                <a:cxn ang="0">
                  <a:pos x="4" y="23"/>
                </a:cxn>
                <a:cxn ang="0">
                  <a:pos x="13" y="21"/>
                </a:cxn>
                <a:cxn ang="0">
                  <a:pos x="16" y="24"/>
                </a:cxn>
                <a:cxn ang="0">
                  <a:pos x="22" y="25"/>
                </a:cxn>
                <a:cxn ang="0">
                  <a:pos x="27" y="21"/>
                </a:cxn>
                <a:cxn ang="0">
                  <a:pos x="22" y="14"/>
                </a:cxn>
                <a:cxn ang="0">
                  <a:pos x="18" y="8"/>
                </a:cxn>
                <a:cxn ang="0">
                  <a:pos x="15" y="4"/>
                </a:cxn>
                <a:cxn ang="0">
                  <a:pos x="24" y="3"/>
                </a:cxn>
                <a:cxn ang="0">
                  <a:pos x="36" y="7"/>
                </a:cxn>
                <a:cxn ang="0">
                  <a:pos x="36" y="3"/>
                </a:cxn>
                <a:cxn ang="0">
                  <a:pos x="42" y="3"/>
                </a:cxn>
                <a:cxn ang="0">
                  <a:pos x="57" y="8"/>
                </a:cxn>
                <a:cxn ang="0">
                  <a:pos x="71" y="18"/>
                </a:cxn>
                <a:cxn ang="0">
                  <a:pos x="79" y="24"/>
                </a:cxn>
                <a:cxn ang="0">
                  <a:pos x="73" y="26"/>
                </a:cxn>
                <a:cxn ang="0">
                  <a:pos x="64" y="26"/>
                </a:cxn>
                <a:cxn ang="0">
                  <a:pos x="55" y="25"/>
                </a:cxn>
                <a:cxn ang="0">
                  <a:pos x="43" y="28"/>
                </a:cxn>
                <a:cxn ang="0">
                  <a:pos x="39" y="34"/>
                </a:cxn>
                <a:cxn ang="0">
                  <a:pos x="34" y="28"/>
                </a:cxn>
              </a:cxnLst>
              <a:rect l="0" t="0" r="r" b="b"/>
              <a:pathLst>
                <a:path w="82" h="35">
                  <a:moveTo>
                    <a:pt x="34" y="28"/>
                  </a:moveTo>
                  <a:cubicBezTo>
                    <a:pt x="28" y="30"/>
                    <a:pt x="10" y="26"/>
                    <a:pt x="8" y="28"/>
                  </a:cubicBezTo>
                  <a:cubicBezTo>
                    <a:pt x="6" y="29"/>
                    <a:pt x="2" y="26"/>
                    <a:pt x="2" y="26"/>
                  </a:cubicBezTo>
                  <a:cubicBezTo>
                    <a:pt x="2" y="26"/>
                    <a:pt x="0" y="23"/>
                    <a:pt x="4" y="23"/>
                  </a:cubicBezTo>
                  <a:cubicBezTo>
                    <a:pt x="8" y="23"/>
                    <a:pt x="10" y="21"/>
                    <a:pt x="13" y="21"/>
                  </a:cubicBezTo>
                  <a:cubicBezTo>
                    <a:pt x="16" y="21"/>
                    <a:pt x="17" y="23"/>
                    <a:pt x="16" y="24"/>
                  </a:cubicBezTo>
                  <a:cubicBezTo>
                    <a:pt x="14" y="24"/>
                    <a:pt x="19" y="25"/>
                    <a:pt x="22" y="25"/>
                  </a:cubicBezTo>
                  <a:cubicBezTo>
                    <a:pt x="25" y="25"/>
                    <a:pt x="27" y="22"/>
                    <a:pt x="27" y="21"/>
                  </a:cubicBezTo>
                  <a:cubicBezTo>
                    <a:pt x="26" y="19"/>
                    <a:pt x="22" y="16"/>
                    <a:pt x="22" y="14"/>
                  </a:cubicBezTo>
                  <a:cubicBezTo>
                    <a:pt x="21" y="12"/>
                    <a:pt x="21" y="9"/>
                    <a:pt x="18" y="8"/>
                  </a:cubicBezTo>
                  <a:cubicBezTo>
                    <a:pt x="15" y="7"/>
                    <a:pt x="14" y="6"/>
                    <a:pt x="15" y="4"/>
                  </a:cubicBezTo>
                  <a:cubicBezTo>
                    <a:pt x="15" y="3"/>
                    <a:pt x="19" y="0"/>
                    <a:pt x="24" y="3"/>
                  </a:cubicBezTo>
                  <a:cubicBezTo>
                    <a:pt x="28" y="5"/>
                    <a:pt x="34" y="8"/>
                    <a:pt x="36" y="7"/>
                  </a:cubicBezTo>
                  <a:cubicBezTo>
                    <a:pt x="39" y="6"/>
                    <a:pt x="37" y="4"/>
                    <a:pt x="36" y="3"/>
                  </a:cubicBezTo>
                  <a:cubicBezTo>
                    <a:pt x="35" y="2"/>
                    <a:pt x="37" y="3"/>
                    <a:pt x="42" y="3"/>
                  </a:cubicBezTo>
                  <a:cubicBezTo>
                    <a:pt x="46" y="3"/>
                    <a:pt x="52" y="5"/>
                    <a:pt x="57" y="8"/>
                  </a:cubicBezTo>
                  <a:cubicBezTo>
                    <a:pt x="62" y="11"/>
                    <a:pt x="66" y="17"/>
                    <a:pt x="71" y="18"/>
                  </a:cubicBezTo>
                  <a:cubicBezTo>
                    <a:pt x="76" y="18"/>
                    <a:pt x="82" y="21"/>
                    <a:pt x="79" y="24"/>
                  </a:cubicBezTo>
                  <a:cubicBezTo>
                    <a:pt x="75" y="26"/>
                    <a:pt x="76" y="29"/>
                    <a:pt x="73" y="26"/>
                  </a:cubicBezTo>
                  <a:cubicBezTo>
                    <a:pt x="69" y="24"/>
                    <a:pt x="68" y="26"/>
                    <a:pt x="64" y="26"/>
                  </a:cubicBezTo>
                  <a:cubicBezTo>
                    <a:pt x="60" y="26"/>
                    <a:pt x="57" y="25"/>
                    <a:pt x="55" y="25"/>
                  </a:cubicBezTo>
                  <a:cubicBezTo>
                    <a:pt x="52" y="25"/>
                    <a:pt x="44" y="24"/>
                    <a:pt x="43" y="28"/>
                  </a:cubicBezTo>
                  <a:cubicBezTo>
                    <a:pt x="42" y="31"/>
                    <a:pt x="41" y="35"/>
                    <a:pt x="39" y="34"/>
                  </a:cubicBezTo>
                  <a:cubicBezTo>
                    <a:pt x="36" y="32"/>
                    <a:pt x="37" y="27"/>
                    <a:pt x="34" y="2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15" name="Freeform 1083"/>
            <p:cNvSpPr>
              <a:spLocks/>
            </p:cNvSpPr>
            <p:nvPr/>
          </p:nvSpPr>
          <p:spPr bwMode="auto">
            <a:xfrm>
              <a:off x="7680325" y="4145558"/>
              <a:ext cx="263525" cy="87312"/>
            </a:xfrm>
            <a:custGeom>
              <a:avLst/>
              <a:gdLst/>
              <a:ahLst/>
              <a:cxnLst>
                <a:cxn ang="0">
                  <a:pos x="138" y="41"/>
                </a:cxn>
                <a:cxn ang="0">
                  <a:pos x="128" y="43"/>
                </a:cxn>
                <a:cxn ang="0">
                  <a:pos x="122" y="44"/>
                </a:cxn>
                <a:cxn ang="0">
                  <a:pos x="116" y="43"/>
                </a:cxn>
                <a:cxn ang="0">
                  <a:pos x="96" y="45"/>
                </a:cxn>
                <a:cxn ang="0">
                  <a:pos x="96" y="41"/>
                </a:cxn>
                <a:cxn ang="0">
                  <a:pos x="102" y="36"/>
                </a:cxn>
                <a:cxn ang="0">
                  <a:pos x="92" y="34"/>
                </a:cxn>
                <a:cxn ang="0">
                  <a:pos x="84" y="28"/>
                </a:cxn>
                <a:cxn ang="0">
                  <a:pos x="80" y="22"/>
                </a:cxn>
                <a:cxn ang="0">
                  <a:pos x="67" y="21"/>
                </a:cxn>
                <a:cxn ang="0">
                  <a:pos x="54" y="14"/>
                </a:cxn>
                <a:cxn ang="0">
                  <a:pos x="39" y="12"/>
                </a:cxn>
                <a:cxn ang="0">
                  <a:pos x="43" y="8"/>
                </a:cxn>
                <a:cxn ang="0">
                  <a:pos x="26" y="8"/>
                </a:cxn>
                <a:cxn ang="0">
                  <a:pos x="7" y="16"/>
                </a:cxn>
                <a:cxn ang="0">
                  <a:pos x="2" y="14"/>
                </a:cxn>
                <a:cxn ang="0">
                  <a:pos x="15" y="5"/>
                </a:cxn>
                <a:cxn ang="0">
                  <a:pos x="36" y="0"/>
                </a:cxn>
                <a:cxn ang="0">
                  <a:pos x="66" y="3"/>
                </a:cxn>
                <a:cxn ang="0">
                  <a:pos x="83" y="10"/>
                </a:cxn>
                <a:cxn ang="0">
                  <a:pos x="86" y="11"/>
                </a:cxn>
                <a:cxn ang="0">
                  <a:pos x="97" y="18"/>
                </a:cxn>
                <a:cxn ang="0">
                  <a:pos x="105" y="22"/>
                </a:cxn>
                <a:cxn ang="0">
                  <a:pos x="120" y="28"/>
                </a:cxn>
                <a:cxn ang="0">
                  <a:pos x="129" y="34"/>
                </a:cxn>
                <a:cxn ang="0">
                  <a:pos x="138" y="41"/>
                </a:cxn>
              </a:cxnLst>
              <a:rect l="0" t="0" r="r" b="b"/>
              <a:pathLst>
                <a:path w="138" h="46">
                  <a:moveTo>
                    <a:pt x="138" y="41"/>
                  </a:moveTo>
                  <a:cubicBezTo>
                    <a:pt x="138" y="46"/>
                    <a:pt x="130" y="42"/>
                    <a:pt x="128" y="43"/>
                  </a:cubicBezTo>
                  <a:cubicBezTo>
                    <a:pt x="126" y="44"/>
                    <a:pt x="124" y="45"/>
                    <a:pt x="122" y="44"/>
                  </a:cubicBezTo>
                  <a:cubicBezTo>
                    <a:pt x="119" y="43"/>
                    <a:pt x="118" y="43"/>
                    <a:pt x="116" y="43"/>
                  </a:cubicBezTo>
                  <a:cubicBezTo>
                    <a:pt x="113" y="43"/>
                    <a:pt x="99" y="45"/>
                    <a:pt x="96" y="45"/>
                  </a:cubicBezTo>
                  <a:cubicBezTo>
                    <a:pt x="94" y="45"/>
                    <a:pt x="92" y="43"/>
                    <a:pt x="96" y="41"/>
                  </a:cubicBezTo>
                  <a:cubicBezTo>
                    <a:pt x="100" y="39"/>
                    <a:pt x="104" y="38"/>
                    <a:pt x="102" y="36"/>
                  </a:cubicBezTo>
                  <a:cubicBezTo>
                    <a:pt x="99" y="35"/>
                    <a:pt x="97" y="36"/>
                    <a:pt x="92" y="34"/>
                  </a:cubicBezTo>
                  <a:cubicBezTo>
                    <a:pt x="87" y="32"/>
                    <a:pt x="86" y="32"/>
                    <a:pt x="84" y="28"/>
                  </a:cubicBezTo>
                  <a:cubicBezTo>
                    <a:pt x="82" y="24"/>
                    <a:pt x="84" y="22"/>
                    <a:pt x="80" y="22"/>
                  </a:cubicBezTo>
                  <a:cubicBezTo>
                    <a:pt x="76" y="22"/>
                    <a:pt x="70" y="23"/>
                    <a:pt x="67" y="21"/>
                  </a:cubicBezTo>
                  <a:cubicBezTo>
                    <a:pt x="63" y="18"/>
                    <a:pt x="60" y="15"/>
                    <a:pt x="54" y="14"/>
                  </a:cubicBezTo>
                  <a:cubicBezTo>
                    <a:pt x="49" y="14"/>
                    <a:pt x="37" y="14"/>
                    <a:pt x="39" y="12"/>
                  </a:cubicBezTo>
                  <a:cubicBezTo>
                    <a:pt x="41" y="10"/>
                    <a:pt x="46" y="9"/>
                    <a:pt x="43" y="8"/>
                  </a:cubicBezTo>
                  <a:cubicBezTo>
                    <a:pt x="40" y="7"/>
                    <a:pt x="29" y="6"/>
                    <a:pt x="26" y="8"/>
                  </a:cubicBezTo>
                  <a:cubicBezTo>
                    <a:pt x="24" y="9"/>
                    <a:pt x="12" y="16"/>
                    <a:pt x="7" y="16"/>
                  </a:cubicBezTo>
                  <a:cubicBezTo>
                    <a:pt x="3" y="16"/>
                    <a:pt x="0" y="17"/>
                    <a:pt x="2" y="14"/>
                  </a:cubicBezTo>
                  <a:cubicBezTo>
                    <a:pt x="5" y="11"/>
                    <a:pt x="10" y="6"/>
                    <a:pt x="15" y="5"/>
                  </a:cubicBezTo>
                  <a:cubicBezTo>
                    <a:pt x="20" y="3"/>
                    <a:pt x="27" y="0"/>
                    <a:pt x="36" y="0"/>
                  </a:cubicBezTo>
                  <a:cubicBezTo>
                    <a:pt x="45" y="1"/>
                    <a:pt x="61" y="1"/>
                    <a:pt x="66" y="3"/>
                  </a:cubicBezTo>
                  <a:cubicBezTo>
                    <a:pt x="70" y="6"/>
                    <a:pt x="83" y="11"/>
                    <a:pt x="83" y="10"/>
                  </a:cubicBezTo>
                  <a:cubicBezTo>
                    <a:pt x="83" y="9"/>
                    <a:pt x="84" y="8"/>
                    <a:pt x="86" y="11"/>
                  </a:cubicBezTo>
                  <a:cubicBezTo>
                    <a:pt x="89" y="13"/>
                    <a:pt x="89" y="14"/>
                    <a:pt x="97" y="18"/>
                  </a:cubicBezTo>
                  <a:cubicBezTo>
                    <a:pt x="105" y="22"/>
                    <a:pt x="99" y="17"/>
                    <a:pt x="105" y="22"/>
                  </a:cubicBezTo>
                  <a:cubicBezTo>
                    <a:pt x="110" y="26"/>
                    <a:pt x="118" y="27"/>
                    <a:pt x="120" y="28"/>
                  </a:cubicBezTo>
                  <a:cubicBezTo>
                    <a:pt x="121" y="29"/>
                    <a:pt x="125" y="34"/>
                    <a:pt x="129" y="34"/>
                  </a:cubicBezTo>
                  <a:cubicBezTo>
                    <a:pt x="134" y="34"/>
                    <a:pt x="138" y="38"/>
                    <a:pt x="138" y="4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16" name="Freeform 1084"/>
            <p:cNvSpPr>
              <a:spLocks/>
            </p:cNvSpPr>
            <p:nvPr/>
          </p:nvSpPr>
          <p:spPr bwMode="auto">
            <a:xfrm>
              <a:off x="7842250" y="4088408"/>
              <a:ext cx="17463" cy="22225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1" y="8"/>
                </a:cxn>
                <a:cxn ang="0">
                  <a:pos x="3" y="3"/>
                </a:cxn>
                <a:cxn ang="0">
                  <a:pos x="5" y="12"/>
                </a:cxn>
              </a:cxnLst>
              <a:rect l="0" t="0" r="r" b="b"/>
              <a:pathLst>
                <a:path w="9" h="12">
                  <a:moveTo>
                    <a:pt x="5" y="12"/>
                  </a:moveTo>
                  <a:cubicBezTo>
                    <a:pt x="1" y="12"/>
                    <a:pt x="0" y="9"/>
                    <a:pt x="1" y="8"/>
                  </a:cubicBezTo>
                  <a:cubicBezTo>
                    <a:pt x="2" y="6"/>
                    <a:pt x="1" y="0"/>
                    <a:pt x="3" y="3"/>
                  </a:cubicBezTo>
                  <a:cubicBezTo>
                    <a:pt x="5" y="5"/>
                    <a:pt x="9" y="11"/>
                    <a:pt x="5" y="1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17" name="Freeform 1085"/>
            <p:cNvSpPr>
              <a:spLocks/>
            </p:cNvSpPr>
            <p:nvPr/>
          </p:nvSpPr>
          <p:spPr bwMode="auto">
            <a:xfrm>
              <a:off x="7962900" y="4193183"/>
              <a:ext cx="11113" cy="11112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0" y="3"/>
                </a:cxn>
                <a:cxn ang="0">
                  <a:pos x="6" y="4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2"/>
                    <a:pt x="0" y="0"/>
                    <a:pt x="0" y="3"/>
                  </a:cubicBezTo>
                  <a:cubicBezTo>
                    <a:pt x="1" y="5"/>
                    <a:pt x="6" y="6"/>
                    <a:pt x="6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18" name="Freeform 1086"/>
            <p:cNvSpPr>
              <a:spLocks/>
            </p:cNvSpPr>
            <p:nvPr/>
          </p:nvSpPr>
          <p:spPr bwMode="auto">
            <a:xfrm>
              <a:off x="8266113" y="3466108"/>
              <a:ext cx="34925" cy="39687"/>
            </a:xfrm>
            <a:custGeom>
              <a:avLst/>
              <a:gdLst/>
              <a:ahLst/>
              <a:cxnLst>
                <a:cxn ang="0">
                  <a:pos x="7" y="17"/>
                </a:cxn>
                <a:cxn ang="0">
                  <a:pos x="2" y="18"/>
                </a:cxn>
                <a:cxn ang="0">
                  <a:pos x="3" y="12"/>
                </a:cxn>
                <a:cxn ang="0">
                  <a:pos x="12" y="1"/>
                </a:cxn>
                <a:cxn ang="0">
                  <a:pos x="17" y="2"/>
                </a:cxn>
                <a:cxn ang="0">
                  <a:pos x="15" y="9"/>
                </a:cxn>
                <a:cxn ang="0">
                  <a:pos x="7" y="17"/>
                </a:cxn>
              </a:cxnLst>
              <a:rect l="0" t="0" r="r" b="b"/>
              <a:pathLst>
                <a:path w="18" h="21">
                  <a:moveTo>
                    <a:pt x="7" y="17"/>
                  </a:moveTo>
                  <a:cubicBezTo>
                    <a:pt x="7" y="21"/>
                    <a:pt x="2" y="20"/>
                    <a:pt x="2" y="18"/>
                  </a:cubicBezTo>
                  <a:cubicBezTo>
                    <a:pt x="2" y="15"/>
                    <a:pt x="0" y="14"/>
                    <a:pt x="3" y="12"/>
                  </a:cubicBezTo>
                  <a:cubicBezTo>
                    <a:pt x="5" y="9"/>
                    <a:pt x="9" y="1"/>
                    <a:pt x="12" y="1"/>
                  </a:cubicBezTo>
                  <a:cubicBezTo>
                    <a:pt x="14" y="1"/>
                    <a:pt x="18" y="0"/>
                    <a:pt x="17" y="2"/>
                  </a:cubicBezTo>
                  <a:cubicBezTo>
                    <a:pt x="15" y="4"/>
                    <a:pt x="16" y="6"/>
                    <a:pt x="15" y="9"/>
                  </a:cubicBezTo>
                  <a:cubicBezTo>
                    <a:pt x="14" y="11"/>
                    <a:pt x="8" y="15"/>
                    <a:pt x="7" y="1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19" name="Freeform 1087"/>
            <p:cNvSpPr>
              <a:spLocks/>
            </p:cNvSpPr>
            <p:nvPr/>
          </p:nvSpPr>
          <p:spPr bwMode="auto">
            <a:xfrm>
              <a:off x="8288338" y="3483570"/>
              <a:ext cx="25400" cy="19050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1" y="5"/>
                </a:cxn>
                <a:cxn ang="0">
                  <a:pos x="9" y="1"/>
                </a:cxn>
                <a:cxn ang="0">
                  <a:pos x="9" y="6"/>
                </a:cxn>
                <a:cxn ang="0">
                  <a:pos x="5" y="10"/>
                </a:cxn>
              </a:cxnLst>
              <a:rect l="0" t="0" r="r" b="b"/>
              <a:pathLst>
                <a:path w="13" h="10">
                  <a:moveTo>
                    <a:pt x="5" y="10"/>
                  </a:moveTo>
                  <a:cubicBezTo>
                    <a:pt x="0" y="10"/>
                    <a:pt x="1" y="6"/>
                    <a:pt x="1" y="5"/>
                  </a:cubicBezTo>
                  <a:cubicBezTo>
                    <a:pt x="1" y="3"/>
                    <a:pt x="6" y="0"/>
                    <a:pt x="9" y="1"/>
                  </a:cubicBezTo>
                  <a:cubicBezTo>
                    <a:pt x="13" y="3"/>
                    <a:pt x="11" y="5"/>
                    <a:pt x="9" y="6"/>
                  </a:cubicBezTo>
                  <a:cubicBezTo>
                    <a:pt x="8" y="7"/>
                    <a:pt x="8" y="10"/>
                    <a:pt x="5" y="1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20" name="Freeform 1088"/>
            <p:cNvSpPr>
              <a:spLocks/>
            </p:cNvSpPr>
            <p:nvPr/>
          </p:nvSpPr>
          <p:spPr bwMode="auto">
            <a:xfrm>
              <a:off x="8196263" y="3458170"/>
              <a:ext cx="61912" cy="36513"/>
            </a:xfrm>
            <a:custGeom>
              <a:avLst/>
              <a:gdLst/>
              <a:ahLst/>
              <a:cxnLst>
                <a:cxn ang="0">
                  <a:pos x="22" y="18"/>
                </a:cxn>
                <a:cxn ang="0">
                  <a:pos x="18" y="14"/>
                </a:cxn>
                <a:cxn ang="0">
                  <a:pos x="13" y="16"/>
                </a:cxn>
                <a:cxn ang="0">
                  <a:pos x="9" y="13"/>
                </a:cxn>
                <a:cxn ang="0">
                  <a:pos x="5" y="11"/>
                </a:cxn>
                <a:cxn ang="0">
                  <a:pos x="1" y="8"/>
                </a:cxn>
                <a:cxn ang="0">
                  <a:pos x="2" y="2"/>
                </a:cxn>
                <a:cxn ang="0">
                  <a:pos x="9" y="8"/>
                </a:cxn>
                <a:cxn ang="0">
                  <a:pos x="11" y="7"/>
                </a:cxn>
                <a:cxn ang="0">
                  <a:pos x="15" y="10"/>
                </a:cxn>
                <a:cxn ang="0">
                  <a:pos x="31" y="11"/>
                </a:cxn>
                <a:cxn ang="0">
                  <a:pos x="22" y="18"/>
                </a:cxn>
              </a:cxnLst>
              <a:rect l="0" t="0" r="r" b="b"/>
              <a:pathLst>
                <a:path w="33" h="19">
                  <a:moveTo>
                    <a:pt x="22" y="18"/>
                  </a:moveTo>
                  <a:cubicBezTo>
                    <a:pt x="17" y="19"/>
                    <a:pt x="20" y="14"/>
                    <a:pt x="18" y="14"/>
                  </a:cubicBezTo>
                  <a:cubicBezTo>
                    <a:pt x="16" y="15"/>
                    <a:pt x="16" y="17"/>
                    <a:pt x="13" y="16"/>
                  </a:cubicBezTo>
                  <a:cubicBezTo>
                    <a:pt x="11" y="15"/>
                    <a:pt x="11" y="14"/>
                    <a:pt x="9" y="13"/>
                  </a:cubicBezTo>
                  <a:cubicBezTo>
                    <a:pt x="7" y="11"/>
                    <a:pt x="8" y="11"/>
                    <a:pt x="5" y="11"/>
                  </a:cubicBezTo>
                  <a:cubicBezTo>
                    <a:pt x="3" y="10"/>
                    <a:pt x="2" y="10"/>
                    <a:pt x="1" y="8"/>
                  </a:cubicBezTo>
                  <a:cubicBezTo>
                    <a:pt x="0" y="5"/>
                    <a:pt x="1" y="0"/>
                    <a:pt x="2" y="2"/>
                  </a:cubicBezTo>
                  <a:cubicBezTo>
                    <a:pt x="4" y="4"/>
                    <a:pt x="7" y="8"/>
                    <a:pt x="9" y="8"/>
                  </a:cubicBezTo>
                  <a:cubicBezTo>
                    <a:pt x="10" y="8"/>
                    <a:pt x="9" y="6"/>
                    <a:pt x="11" y="7"/>
                  </a:cubicBezTo>
                  <a:cubicBezTo>
                    <a:pt x="13" y="9"/>
                    <a:pt x="11" y="10"/>
                    <a:pt x="15" y="10"/>
                  </a:cubicBezTo>
                  <a:cubicBezTo>
                    <a:pt x="19" y="10"/>
                    <a:pt x="33" y="10"/>
                    <a:pt x="31" y="11"/>
                  </a:cubicBezTo>
                  <a:cubicBezTo>
                    <a:pt x="28" y="11"/>
                    <a:pt x="25" y="17"/>
                    <a:pt x="22" y="1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21" name="Freeform 1089"/>
            <p:cNvSpPr>
              <a:spLocks/>
            </p:cNvSpPr>
            <p:nvPr/>
          </p:nvSpPr>
          <p:spPr bwMode="auto">
            <a:xfrm>
              <a:off x="8193088" y="3369270"/>
              <a:ext cx="74612" cy="28575"/>
            </a:xfrm>
            <a:custGeom>
              <a:avLst/>
              <a:gdLst/>
              <a:ahLst/>
              <a:cxnLst>
                <a:cxn ang="0">
                  <a:pos x="34" y="13"/>
                </a:cxn>
                <a:cxn ang="0">
                  <a:pos x="13" y="9"/>
                </a:cxn>
                <a:cxn ang="0">
                  <a:pos x="2" y="1"/>
                </a:cxn>
                <a:cxn ang="0">
                  <a:pos x="24" y="5"/>
                </a:cxn>
                <a:cxn ang="0">
                  <a:pos x="34" y="13"/>
                </a:cxn>
              </a:cxnLst>
              <a:rect l="0" t="0" r="r" b="b"/>
              <a:pathLst>
                <a:path w="39" h="15">
                  <a:moveTo>
                    <a:pt x="34" y="13"/>
                  </a:moveTo>
                  <a:cubicBezTo>
                    <a:pt x="32" y="15"/>
                    <a:pt x="19" y="11"/>
                    <a:pt x="13" y="9"/>
                  </a:cubicBezTo>
                  <a:cubicBezTo>
                    <a:pt x="8" y="7"/>
                    <a:pt x="0" y="2"/>
                    <a:pt x="2" y="1"/>
                  </a:cubicBezTo>
                  <a:cubicBezTo>
                    <a:pt x="4" y="0"/>
                    <a:pt x="15" y="0"/>
                    <a:pt x="24" y="5"/>
                  </a:cubicBezTo>
                  <a:cubicBezTo>
                    <a:pt x="32" y="10"/>
                    <a:pt x="39" y="11"/>
                    <a:pt x="34" y="1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22" name="Freeform 1090"/>
            <p:cNvSpPr>
              <a:spLocks/>
            </p:cNvSpPr>
            <p:nvPr/>
          </p:nvSpPr>
          <p:spPr bwMode="auto">
            <a:xfrm>
              <a:off x="8321675" y="3312120"/>
              <a:ext cx="161925" cy="153988"/>
            </a:xfrm>
            <a:custGeom>
              <a:avLst/>
              <a:gdLst/>
              <a:ahLst/>
              <a:cxnLst>
                <a:cxn ang="0">
                  <a:pos x="51" y="2"/>
                </a:cxn>
                <a:cxn ang="0">
                  <a:pos x="46" y="0"/>
                </a:cxn>
                <a:cxn ang="0">
                  <a:pos x="37" y="4"/>
                </a:cxn>
                <a:cxn ang="0">
                  <a:pos x="27" y="18"/>
                </a:cxn>
                <a:cxn ang="0">
                  <a:pos x="25" y="21"/>
                </a:cxn>
                <a:cxn ang="0">
                  <a:pos x="17" y="39"/>
                </a:cxn>
                <a:cxn ang="0">
                  <a:pos x="9" y="48"/>
                </a:cxn>
                <a:cxn ang="0">
                  <a:pos x="5" y="52"/>
                </a:cxn>
                <a:cxn ang="0">
                  <a:pos x="11" y="53"/>
                </a:cxn>
                <a:cxn ang="0">
                  <a:pos x="5" y="62"/>
                </a:cxn>
                <a:cxn ang="0">
                  <a:pos x="2" y="67"/>
                </a:cxn>
                <a:cxn ang="0">
                  <a:pos x="10" y="68"/>
                </a:cxn>
                <a:cxn ang="0">
                  <a:pos x="25" y="69"/>
                </a:cxn>
                <a:cxn ang="0">
                  <a:pos x="46" y="69"/>
                </a:cxn>
                <a:cxn ang="0">
                  <a:pos x="51" y="70"/>
                </a:cxn>
                <a:cxn ang="0">
                  <a:pos x="58" y="68"/>
                </a:cxn>
                <a:cxn ang="0">
                  <a:pos x="56" y="73"/>
                </a:cxn>
                <a:cxn ang="0">
                  <a:pos x="52" y="79"/>
                </a:cxn>
                <a:cxn ang="0">
                  <a:pos x="61" y="72"/>
                </a:cxn>
                <a:cxn ang="0">
                  <a:pos x="71" y="68"/>
                </a:cxn>
                <a:cxn ang="0">
                  <a:pos x="74" y="63"/>
                </a:cxn>
                <a:cxn ang="0">
                  <a:pos x="82" y="54"/>
                </a:cxn>
                <a:cxn ang="0">
                  <a:pos x="81" y="52"/>
                </a:cxn>
                <a:cxn ang="0">
                  <a:pos x="74" y="50"/>
                </a:cxn>
                <a:cxn ang="0">
                  <a:pos x="69" y="46"/>
                </a:cxn>
                <a:cxn ang="0">
                  <a:pos x="76" y="39"/>
                </a:cxn>
                <a:cxn ang="0">
                  <a:pos x="67" y="38"/>
                </a:cxn>
                <a:cxn ang="0">
                  <a:pos x="63" y="34"/>
                </a:cxn>
                <a:cxn ang="0">
                  <a:pos x="56" y="43"/>
                </a:cxn>
                <a:cxn ang="0">
                  <a:pos x="52" y="37"/>
                </a:cxn>
                <a:cxn ang="0">
                  <a:pos x="46" y="33"/>
                </a:cxn>
                <a:cxn ang="0">
                  <a:pos x="49" y="28"/>
                </a:cxn>
                <a:cxn ang="0">
                  <a:pos x="42" y="26"/>
                </a:cxn>
                <a:cxn ang="0">
                  <a:pos x="36" y="31"/>
                </a:cxn>
                <a:cxn ang="0">
                  <a:pos x="39" y="22"/>
                </a:cxn>
                <a:cxn ang="0">
                  <a:pos x="47" y="11"/>
                </a:cxn>
                <a:cxn ang="0">
                  <a:pos x="47" y="6"/>
                </a:cxn>
                <a:cxn ang="0">
                  <a:pos x="51" y="2"/>
                </a:cxn>
              </a:cxnLst>
              <a:rect l="0" t="0" r="r" b="b"/>
              <a:pathLst>
                <a:path w="85" h="81">
                  <a:moveTo>
                    <a:pt x="51" y="2"/>
                  </a:moveTo>
                  <a:cubicBezTo>
                    <a:pt x="54" y="0"/>
                    <a:pt x="49" y="0"/>
                    <a:pt x="46" y="0"/>
                  </a:cubicBezTo>
                  <a:cubicBezTo>
                    <a:pt x="42" y="0"/>
                    <a:pt x="40" y="1"/>
                    <a:pt x="37" y="4"/>
                  </a:cubicBezTo>
                  <a:cubicBezTo>
                    <a:pt x="35" y="6"/>
                    <a:pt x="29" y="16"/>
                    <a:pt x="27" y="18"/>
                  </a:cubicBezTo>
                  <a:cubicBezTo>
                    <a:pt x="25" y="19"/>
                    <a:pt x="25" y="18"/>
                    <a:pt x="25" y="21"/>
                  </a:cubicBezTo>
                  <a:cubicBezTo>
                    <a:pt x="24" y="24"/>
                    <a:pt x="19" y="37"/>
                    <a:pt x="17" y="39"/>
                  </a:cubicBezTo>
                  <a:cubicBezTo>
                    <a:pt x="15" y="42"/>
                    <a:pt x="11" y="46"/>
                    <a:pt x="9" y="48"/>
                  </a:cubicBezTo>
                  <a:cubicBezTo>
                    <a:pt x="7" y="51"/>
                    <a:pt x="3" y="51"/>
                    <a:pt x="5" y="52"/>
                  </a:cubicBezTo>
                  <a:cubicBezTo>
                    <a:pt x="7" y="53"/>
                    <a:pt x="10" y="52"/>
                    <a:pt x="11" y="53"/>
                  </a:cubicBezTo>
                  <a:cubicBezTo>
                    <a:pt x="11" y="55"/>
                    <a:pt x="8" y="60"/>
                    <a:pt x="5" y="62"/>
                  </a:cubicBezTo>
                  <a:cubicBezTo>
                    <a:pt x="1" y="63"/>
                    <a:pt x="0" y="65"/>
                    <a:pt x="2" y="67"/>
                  </a:cubicBezTo>
                  <a:cubicBezTo>
                    <a:pt x="4" y="68"/>
                    <a:pt x="7" y="70"/>
                    <a:pt x="10" y="68"/>
                  </a:cubicBezTo>
                  <a:cubicBezTo>
                    <a:pt x="13" y="66"/>
                    <a:pt x="21" y="68"/>
                    <a:pt x="25" y="69"/>
                  </a:cubicBezTo>
                  <a:cubicBezTo>
                    <a:pt x="30" y="70"/>
                    <a:pt x="42" y="68"/>
                    <a:pt x="46" y="69"/>
                  </a:cubicBezTo>
                  <a:cubicBezTo>
                    <a:pt x="49" y="69"/>
                    <a:pt x="48" y="71"/>
                    <a:pt x="51" y="70"/>
                  </a:cubicBezTo>
                  <a:cubicBezTo>
                    <a:pt x="54" y="69"/>
                    <a:pt x="57" y="66"/>
                    <a:pt x="58" y="68"/>
                  </a:cubicBezTo>
                  <a:cubicBezTo>
                    <a:pt x="58" y="69"/>
                    <a:pt x="58" y="70"/>
                    <a:pt x="56" y="73"/>
                  </a:cubicBezTo>
                  <a:cubicBezTo>
                    <a:pt x="53" y="76"/>
                    <a:pt x="48" y="81"/>
                    <a:pt x="52" y="79"/>
                  </a:cubicBezTo>
                  <a:cubicBezTo>
                    <a:pt x="56" y="77"/>
                    <a:pt x="57" y="74"/>
                    <a:pt x="61" y="72"/>
                  </a:cubicBezTo>
                  <a:cubicBezTo>
                    <a:pt x="66" y="70"/>
                    <a:pt x="69" y="70"/>
                    <a:pt x="71" y="68"/>
                  </a:cubicBezTo>
                  <a:cubicBezTo>
                    <a:pt x="73" y="66"/>
                    <a:pt x="73" y="66"/>
                    <a:pt x="74" y="63"/>
                  </a:cubicBezTo>
                  <a:cubicBezTo>
                    <a:pt x="76" y="60"/>
                    <a:pt x="79" y="56"/>
                    <a:pt x="82" y="54"/>
                  </a:cubicBezTo>
                  <a:cubicBezTo>
                    <a:pt x="84" y="52"/>
                    <a:pt x="85" y="51"/>
                    <a:pt x="81" y="52"/>
                  </a:cubicBezTo>
                  <a:cubicBezTo>
                    <a:pt x="76" y="52"/>
                    <a:pt x="78" y="54"/>
                    <a:pt x="74" y="50"/>
                  </a:cubicBezTo>
                  <a:cubicBezTo>
                    <a:pt x="70" y="46"/>
                    <a:pt x="67" y="47"/>
                    <a:pt x="69" y="46"/>
                  </a:cubicBezTo>
                  <a:cubicBezTo>
                    <a:pt x="72" y="44"/>
                    <a:pt x="82" y="40"/>
                    <a:pt x="76" y="39"/>
                  </a:cubicBezTo>
                  <a:cubicBezTo>
                    <a:pt x="70" y="38"/>
                    <a:pt x="68" y="41"/>
                    <a:pt x="67" y="38"/>
                  </a:cubicBezTo>
                  <a:cubicBezTo>
                    <a:pt x="65" y="36"/>
                    <a:pt x="65" y="31"/>
                    <a:pt x="63" y="34"/>
                  </a:cubicBezTo>
                  <a:cubicBezTo>
                    <a:pt x="61" y="38"/>
                    <a:pt x="56" y="44"/>
                    <a:pt x="56" y="43"/>
                  </a:cubicBezTo>
                  <a:cubicBezTo>
                    <a:pt x="56" y="42"/>
                    <a:pt x="57" y="38"/>
                    <a:pt x="52" y="37"/>
                  </a:cubicBezTo>
                  <a:cubicBezTo>
                    <a:pt x="48" y="36"/>
                    <a:pt x="45" y="34"/>
                    <a:pt x="46" y="33"/>
                  </a:cubicBezTo>
                  <a:cubicBezTo>
                    <a:pt x="46" y="31"/>
                    <a:pt x="53" y="30"/>
                    <a:pt x="49" y="28"/>
                  </a:cubicBezTo>
                  <a:cubicBezTo>
                    <a:pt x="45" y="27"/>
                    <a:pt x="45" y="23"/>
                    <a:pt x="42" y="26"/>
                  </a:cubicBezTo>
                  <a:cubicBezTo>
                    <a:pt x="39" y="30"/>
                    <a:pt x="36" y="35"/>
                    <a:pt x="36" y="31"/>
                  </a:cubicBezTo>
                  <a:cubicBezTo>
                    <a:pt x="36" y="27"/>
                    <a:pt x="36" y="25"/>
                    <a:pt x="39" y="22"/>
                  </a:cubicBezTo>
                  <a:cubicBezTo>
                    <a:pt x="42" y="19"/>
                    <a:pt x="45" y="13"/>
                    <a:pt x="47" y="11"/>
                  </a:cubicBezTo>
                  <a:cubicBezTo>
                    <a:pt x="49" y="8"/>
                    <a:pt x="49" y="6"/>
                    <a:pt x="47" y="6"/>
                  </a:cubicBezTo>
                  <a:cubicBezTo>
                    <a:pt x="45" y="6"/>
                    <a:pt x="49" y="4"/>
                    <a:pt x="51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23" name="Freeform 1091"/>
            <p:cNvSpPr>
              <a:spLocks/>
            </p:cNvSpPr>
            <p:nvPr/>
          </p:nvSpPr>
          <p:spPr bwMode="auto">
            <a:xfrm>
              <a:off x="8455025" y="3421658"/>
              <a:ext cx="38100" cy="53975"/>
            </a:xfrm>
            <a:custGeom>
              <a:avLst/>
              <a:gdLst/>
              <a:ahLst/>
              <a:cxnLst>
                <a:cxn ang="0">
                  <a:pos x="15" y="1"/>
                </a:cxn>
                <a:cxn ang="0">
                  <a:pos x="6" y="11"/>
                </a:cxn>
                <a:cxn ang="0">
                  <a:pos x="1" y="23"/>
                </a:cxn>
                <a:cxn ang="0">
                  <a:pos x="9" y="18"/>
                </a:cxn>
                <a:cxn ang="0">
                  <a:pos x="9" y="26"/>
                </a:cxn>
                <a:cxn ang="0">
                  <a:pos x="14" y="24"/>
                </a:cxn>
                <a:cxn ang="0">
                  <a:pos x="16" y="16"/>
                </a:cxn>
                <a:cxn ang="0">
                  <a:pos x="19" y="8"/>
                </a:cxn>
                <a:cxn ang="0">
                  <a:pos x="13" y="10"/>
                </a:cxn>
                <a:cxn ang="0">
                  <a:pos x="15" y="1"/>
                </a:cxn>
              </a:cxnLst>
              <a:rect l="0" t="0" r="r" b="b"/>
              <a:pathLst>
                <a:path w="20" h="28">
                  <a:moveTo>
                    <a:pt x="15" y="1"/>
                  </a:moveTo>
                  <a:cubicBezTo>
                    <a:pt x="12" y="3"/>
                    <a:pt x="8" y="7"/>
                    <a:pt x="6" y="11"/>
                  </a:cubicBezTo>
                  <a:cubicBezTo>
                    <a:pt x="3" y="14"/>
                    <a:pt x="0" y="24"/>
                    <a:pt x="1" y="23"/>
                  </a:cubicBezTo>
                  <a:cubicBezTo>
                    <a:pt x="3" y="21"/>
                    <a:pt x="10" y="16"/>
                    <a:pt x="9" y="18"/>
                  </a:cubicBezTo>
                  <a:cubicBezTo>
                    <a:pt x="8" y="21"/>
                    <a:pt x="6" y="28"/>
                    <a:pt x="9" y="26"/>
                  </a:cubicBezTo>
                  <a:cubicBezTo>
                    <a:pt x="12" y="23"/>
                    <a:pt x="13" y="26"/>
                    <a:pt x="14" y="24"/>
                  </a:cubicBezTo>
                  <a:cubicBezTo>
                    <a:pt x="15" y="22"/>
                    <a:pt x="14" y="18"/>
                    <a:pt x="16" y="16"/>
                  </a:cubicBezTo>
                  <a:cubicBezTo>
                    <a:pt x="19" y="13"/>
                    <a:pt x="20" y="8"/>
                    <a:pt x="19" y="8"/>
                  </a:cubicBezTo>
                  <a:cubicBezTo>
                    <a:pt x="17" y="9"/>
                    <a:pt x="11" y="12"/>
                    <a:pt x="13" y="10"/>
                  </a:cubicBezTo>
                  <a:cubicBezTo>
                    <a:pt x="14" y="8"/>
                    <a:pt x="16" y="0"/>
                    <a:pt x="15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24" name="Freeform 1092"/>
            <p:cNvSpPr>
              <a:spLocks/>
            </p:cNvSpPr>
            <p:nvPr/>
          </p:nvSpPr>
          <p:spPr bwMode="auto">
            <a:xfrm>
              <a:off x="8167688" y="2942233"/>
              <a:ext cx="20637" cy="28575"/>
            </a:xfrm>
            <a:custGeom>
              <a:avLst/>
              <a:gdLst/>
              <a:ahLst/>
              <a:cxnLst>
                <a:cxn ang="0">
                  <a:pos x="11" y="9"/>
                </a:cxn>
                <a:cxn ang="0">
                  <a:pos x="6" y="1"/>
                </a:cxn>
                <a:cxn ang="0">
                  <a:pos x="4" y="2"/>
                </a:cxn>
                <a:cxn ang="0">
                  <a:pos x="5" y="5"/>
                </a:cxn>
                <a:cxn ang="0">
                  <a:pos x="3" y="6"/>
                </a:cxn>
                <a:cxn ang="0">
                  <a:pos x="11" y="9"/>
                </a:cxn>
              </a:cxnLst>
              <a:rect l="0" t="0" r="r" b="b"/>
              <a:pathLst>
                <a:path w="11" h="15">
                  <a:moveTo>
                    <a:pt x="11" y="9"/>
                  </a:moveTo>
                  <a:cubicBezTo>
                    <a:pt x="11" y="7"/>
                    <a:pt x="8" y="3"/>
                    <a:pt x="6" y="1"/>
                  </a:cubicBezTo>
                  <a:cubicBezTo>
                    <a:pt x="5" y="0"/>
                    <a:pt x="2" y="0"/>
                    <a:pt x="4" y="2"/>
                  </a:cubicBezTo>
                  <a:cubicBezTo>
                    <a:pt x="6" y="3"/>
                    <a:pt x="7" y="5"/>
                    <a:pt x="5" y="5"/>
                  </a:cubicBezTo>
                  <a:cubicBezTo>
                    <a:pt x="3" y="5"/>
                    <a:pt x="0" y="4"/>
                    <a:pt x="3" y="6"/>
                  </a:cubicBezTo>
                  <a:cubicBezTo>
                    <a:pt x="5" y="8"/>
                    <a:pt x="9" y="15"/>
                    <a:pt x="11" y="9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25" name="Freeform 1093"/>
            <p:cNvSpPr>
              <a:spLocks/>
            </p:cNvSpPr>
            <p:nvPr/>
          </p:nvSpPr>
          <p:spPr bwMode="auto">
            <a:xfrm>
              <a:off x="8094663" y="2991445"/>
              <a:ext cx="19050" cy="15875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1" y="6"/>
                </a:cxn>
                <a:cxn ang="0">
                  <a:pos x="7" y="2"/>
                </a:cxn>
              </a:cxnLst>
              <a:rect l="0" t="0" r="r" b="b"/>
              <a:pathLst>
                <a:path w="10" h="8">
                  <a:moveTo>
                    <a:pt x="7" y="2"/>
                  </a:moveTo>
                  <a:cubicBezTo>
                    <a:pt x="5" y="0"/>
                    <a:pt x="0" y="4"/>
                    <a:pt x="1" y="6"/>
                  </a:cubicBezTo>
                  <a:cubicBezTo>
                    <a:pt x="3" y="8"/>
                    <a:pt x="10" y="4"/>
                    <a:pt x="7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26" name="Freeform 1094"/>
            <p:cNvSpPr>
              <a:spLocks/>
            </p:cNvSpPr>
            <p:nvPr/>
          </p:nvSpPr>
          <p:spPr bwMode="auto">
            <a:xfrm>
              <a:off x="7750175" y="3256558"/>
              <a:ext cx="34925" cy="19050"/>
            </a:xfrm>
            <a:custGeom>
              <a:avLst/>
              <a:gdLst/>
              <a:ahLst/>
              <a:cxnLst>
                <a:cxn ang="0">
                  <a:pos x="17" y="7"/>
                </a:cxn>
                <a:cxn ang="0">
                  <a:pos x="6" y="1"/>
                </a:cxn>
                <a:cxn ang="0">
                  <a:pos x="3" y="4"/>
                </a:cxn>
                <a:cxn ang="0">
                  <a:pos x="17" y="7"/>
                </a:cxn>
              </a:cxnLst>
              <a:rect l="0" t="0" r="r" b="b"/>
              <a:pathLst>
                <a:path w="18" h="10">
                  <a:moveTo>
                    <a:pt x="17" y="7"/>
                  </a:moveTo>
                  <a:cubicBezTo>
                    <a:pt x="18" y="1"/>
                    <a:pt x="9" y="0"/>
                    <a:pt x="6" y="1"/>
                  </a:cubicBezTo>
                  <a:cubicBezTo>
                    <a:pt x="2" y="2"/>
                    <a:pt x="0" y="2"/>
                    <a:pt x="3" y="4"/>
                  </a:cubicBezTo>
                  <a:cubicBezTo>
                    <a:pt x="7" y="6"/>
                    <a:pt x="17" y="10"/>
                    <a:pt x="17" y="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27" name="Freeform 1095"/>
            <p:cNvSpPr>
              <a:spLocks/>
            </p:cNvSpPr>
            <p:nvPr/>
          </p:nvSpPr>
          <p:spPr bwMode="auto">
            <a:xfrm>
              <a:off x="7802563" y="3140670"/>
              <a:ext cx="30162" cy="25400"/>
            </a:xfrm>
            <a:custGeom>
              <a:avLst/>
              <a:gdLst/>
              <a:ahLst/>
              <a:cxnLst>
                <a:cxn ang="0">
                  <a:pos x="8" y="11"/>
                </a:cxn>
                <a:cxn ang="0">
                  <a:pos x="2" y="6"/>
                </a:cxn>
                <a:cxn ang="0">
                  <a:pos x="5" y="4"/>
                </a:cxn>
                <a:cxn ang="0">
                  <a:pos x="13" y="2"/>
                </a:cxn>
                <a:cxn ang="0">
                  <a:pos x="14" y="8"/>
                </a:cxn>
                <a:cxn ang="0">
                  <a:pos x="8" y="11"/>
                </a:cxn>
              </a:cxnLst>
              <a:rect l="0" t="0" r="r" b="b"/>
              <a:pathLst>
                <a:path w="16" h="14">
                  <a:moveTo>
                    <a:pt x="8" y="11"/>
                  </a:moveTo>
                  <a:cubicBezTo>
                    <a:pt x="5" y="9"/>
                    <a:pt x="5" y="6"/>
                    <a:pt x="2" y="6"/>
                  </a:cubicBezTo>
                  <a:cubicBezTo>
                    <a:pt x="0" y="6"/>
                    <a:pt x="1" y="6"/>
                    <a:pt x="5" y="4"/>
                  </a:cubicBezTo>
                  <a:cubicBezTo>
                    <a:pt x="9" y="2"/>
                    <a:pt x="10" y="0"/>
                    <a:pt x="13" y="2"/>
                  </a:cubicBezTo>
                  <a:cubicBezTo>
                    <a:pt x="15" y="4"/>
                    <a:pt x="16" y="5"/>
                    <a:pt x="14" y="8"/>
                  </a:cubicBezTo>
                  <a:cubicBezTo>
                    <a:pt x="13" y="10"/>
                    <a:pt x="13" y="14"/>
                    <a:pt x="8" y="1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28" name="Freeform 1096"/>
            <p:cNvSpPr>
              <a:spLocks/>
            </p:cNvSpPr>
            <p:nvPr/>
          </p:nvSpPr>
          <p:spPr bwMode="auto">
            <a:xfrm>
              <a:off x="7793038" y="2923183"/>
              <a:ext cx="26987" cy="28575"/>
            </a:xfrm>
            <a:custGeom>
              <a:avLst/>
              <a:gdLst/>
              <a:ahLst/>
              <a:cxnLst>
                <a:cxn ang="0">
                  <a:pos x="7" y="15"/>
                </a:cxn>
                <a:cxn ang="0">
                  <a:pos x="2" y="5"/>
                </a:cxn>
                <a:cxn ang="0">
                  <a:pos x="9" y="1"/>
                </a:cxn>
                <a:cxn ang="0">
                  <a:pos x="7" y="15"/>
                </a:cxn>
              </a:cxnLst>
              <a:rect l="0" t="0" r="r" b="b"/>
              <a:pathLst>
                <a:path w="14" h="15">
                  <a:moveTo>
                    <a:pt x="7" y="15"/>
                  </a:moveTo>
                  <a:cubicBezTo>
                    <a:pt x="3" y="15"/>
                    <a:pt x="0" y="9"/>
                    <a:pt x="2" y="5"/>
                  </a:cubicBezTo>
                  <a:cubicBezTo>
                    <a:pt x="5" y="2"/>
                    <a:pt x="6" y="0"/>
                    <a:pt x="9" y="1"/>
                  </a:cubicBezTo>
                  <a:cubicBezTo>
                    <a:pt x="13" y="1"/>
                    <a:pt x="14" y="14"/>
                    <a:pt x="7" y="1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29" name="Freeform 1097"/>
            <p:cNvSpPr>
              <a:spLocks/>
            </p:cNvSpPr>
            <p:nvPr/>
          </p:nvSpPr>
          <p:spPr bwMode="auto">
            <a:xfrm>
              <a:off x="7705725" y="2899370"/>
              <a:ext cx="47625" cy="30163"/>
            </a:xfrm>
            <a:custGeom>
              <a:avLst/>
              <a:gdLst/>
              <a:ahLst/>
              <a:cxnLst>
                <a:cxn ang="0">
                  <a:pos x="10" y="16"/>
                </a:cxn>
                <a:cxn ang="0">
                  <a:pos x="1" y="11"/>
                </a:cxn>
                <a:cxn ang="0">
                  <a:pos x="9" y="3"/>
                </a:cxn>
                <a:cxn ang="0">
                  <a:pos x="25" y="2"/>
                </a:cxn>
                <a:cxn ang="0">
                  <a:pos x="10" y="16"/>
                </a:cxn>
              </a:cxnLst>
              <a:rect l="0" t="0" r="r" b="b"/>
              <a:pathLst>
                <a:path w="25" h="16">
                  <a:moveTo>
                    <a:pt x="10" y="16"/>
                  </a:moveTo>
                  <a:cubicBezTo>
                    <a:pt x="7" y="16"/>
                    <a:pt x="0" y="13"/>
                    <a:pt x="1" y="11"/>
                  </a:cubicBezTo>
                  <a:cubicBezTo>
                    <a:pt x="2" y="8"/>
                    <a:pt x="5" y="5"/>
                    <a:pt x="9" y="3"/>
                  </a:cubicBezTo>
                  <a:cubicBezTo>
                    <a:pt x="13" y="2"/>
                    <a:pt x="25" y="0"/>
                    <a:pt x="25" y="2"/>
                  </a:cubicBezTo>
                  <a:cubicBezTo>
                    <a:pt x="24" y="4"/>
                    <a:pt x="14" y="16"/>
                    <a:pt x="10" y="16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0" name="Freeform 1098"/>
            <p:cNvSpPr>
              <a:spLocks/>
            </p:cNvSpPr>
            <p:nvPr/>
          </p:nvSpPr>
          <p:spPr bwMode="auto">
            <a:xfrm>
              <a:off x="7834313" y="2877145"/>
              <a:ext cx="31750" cy="19050"/>
            </a:xfrm>
            <a:custGeom>
              <a:avLst/>
              <a:gdLst/>
              <a:ahLst/>
              <a:cxnLst>
                <a:cxn ang="0">
                  <a:pos x="11" y="9"/>
                </a:cxn>
                <a:cxn ang="0">
                  <a:pos x="4" y="1"/>
                </a:cxn>
                <a:cxn ang="0">
                  <a:pos x="15" y="4"/>
                </a:cxn>
                <a:cxn ang="0">
                  <a:pos x="11" y="9"/>
                </a:cxn>
              </a:cxnLst>
              <a:rect l="0" t="0" r="r" b="b"/>
              <a:pathLst>
                <a:path w="16" h="10">
                  <a:moveTo>
                    <a:pt x="11" y="9"/>
                  </a:moveTo>
                  <a:cubicBezTo>
                    <a:pt x="8" y="10"/>
                    <a:pt x="0" y="3"/>
                    <a:pt x="4" y="1"/>
                  </a:cubicBezTo>
                  <a:cubicBezTo>
                    <a:pt x="8" y="0"/>
                    <a:pt x="16" y="2"/>
                    <a:pt x="15" y="4"/>
                  </a:cubicBezTo>
                  <a:cubicBezTo>
                    <a:pt x="15" y="6"/>
                    <a:pt x="16" y="9"/>
                    <a:pt x="11" y="9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1" name="Freeform 1099"/>
            <p:cNvSpPr>
              <a:spLocks/>
            </p:cNvSpPr>
            <p:nvPr/>
          </p:nvSpPr>
          <p:spPr bwMode="auto">
            <a:xfrm>
              <a:off x="7624763" y="2780308"/>
              <a:ext cx="168275" cy="117475"/>
            </a:xfrm>
            <a:custGeom>
              <a:avLst/>
              <a:gdLst/>
              <a:ahLst/>
              <a:cxnLst>
                <a:cxn ang="0">
                  <a:pos x="80" y="54"/>
                </a:cxn>
                <a:cxn ang="0">
                  <a:pos x="62" y="48"/>
                </a:cxn>
                <a:cxn ang="0">
                  <a:pos x="60" y="42"/>
                </a:cxn>
                <a:cxn ang="0">
                  <a:pos x="53" y="44"/>
                </a:cxn>
                <a:cxn ang="0">
                  <a:pos x="47" y="42"/>
                </a:cxn>
                <a:cxn ang="0">
                  <a:pos x="37" y="50"/>
                </a:cxn>
                <a:cxn ang="0">
                  <a:pos x="27" y="59"/>
                </a:cxn>
                <a:cxn ang="0">
                  <a:pos x="20" y="58"/>
                </a:cxn>
                <a:cxn ang="0">
                  <a:pos x="18" y="49"/>
                </a:cxn>
                <a:cxn ang="0">
                  <a:pos x="1" y="50"/>
                </a:cxn>
                <a:cxn ang="0">
                  <a:pos x="3" y="46"/>
                </a:cxn>
                <a:cxn ang="0">
                  <a:pos x="11" y="37"/>
                </a:cxn>
                <a:cxn ang="0">
                  <a:pos x="11" y="28"/>
                </a:cxn>
                <a:cxn ang="0">
                  <a:pos x="13" y="7"/>
                </a:cxn>
                <a:cxn ang="0">
                  <a:pos x="21" y="2"/>
                </a:cxn>
                <a:cxn ang="0">
                  <a:pos x="26" y="10"/>
                </a:cxn>
                <a:cxn ang="0">
                  <a:pos x="29" y="14"/>
                </a:cxn>
                <a:cxn ang="0">
                  <a:pos x="35" y="12"/>
                </a:cxn>
                <a:cxn ang="0">
                  <a:pos x="45" y="17"/>
                </a:cxn>
                <a:cxn ang="0">
                  <a:pos x="59" y="25"/>
                </a:cxn>
                <a:cxn ang="0">
                  <a:pos x="71" y="33"/>
                </a:cxn>
                <a:cxn ang="0">
                  <a:pos x="71" y="41"/>
                </a:cxn>
                <a:cxn ang="0">
                  <a:pos x="82" y="42"/>
                </a:cxn>
                <a:cxn ang="0">
                  <a:pos x="87" y="47"/>
                </a:cxn>
                <a:cxn ang="0">
                  <a:pos x="80" y="54"/>
                </a:cxn>
              </a:cxnLst>
              <a:rect l="0" t="0" r="r" b="b"/>
              <a:pathLst>
                <a:path w="88" h="62">
                  <a:moveTo>
                    <a:pt x="80" y="54"/>
                  </a:moveTo>
                  <a:cubicBezTo>
                    <a:pt x="77" y="53"/>
                    <a:pt x="65" y="50"/>
                    <a:pt x="62" y="48"/>
                  </a:cubicBezTo>
                  <a:cubicBezTo>
                    <a:pt x="60" y="46"/>
                    <a:pt x="62" y="42"/>
                    <a:pt x="60" y="42"/>
                  </a:cubicBezTo>
                  <a:cubicBezTo>
                    <a:pt x="58" y="42"/>
                    <a:pt x="56" y="45"/>
                    <a:pt x="53" y="44"/>
                  </a:cubicBezTo>
                  <a:cubicBezTo>
                    <a:pt x="51" y="44"/>
                    <a:pt x="49" y="41"/>
                    <a:pt x="47" y="42"/>
                  </a:cubicBezTo>
                  <a:cubicBezTo>
                    <a:pt x="45" y="44"/>
                    <a:pt x="41" y="49"/>
                    <a:pt x="37" y="50"/>
                  </a:cubicBezTo>
                  <a:cubicBezTo>
                    <a:pt x="34" y="51"/>
                    <a:pt x="30" y="58"/>
                    <a:pt x="27" y="59"/>
                  </a:cubicBezTo>
                  <a:cubicBezTo>
                    <a:pt x="24" y="59"/>
                    <a:pt x="20" y="62"/>
                    <a:pt x="20" y="58"/>
                  </a:cubicBezTo>
                  <a:cubicBezTo>
                    <a:pt x="20" y="54"/>
                    <a:pt x="20" y="48"/>
                    <a:pt x="18" y="49"/>
                  </a:cubicBezTo>
                  <a:cubicBezTo>
                    <a:pt x="15" y="49"/>
                    <a:pt x="2" y="51"/>
                    <a:pt x="1" y="50"/>
                  </a:cubicBezTo>
                  <a:cubicBezTo>
                    <a:pt x="0" y="49"/>
                    <a:pt x="0" y="48"/>
                    <a:pt x="3" y="46"/>
                  </a:cubicBezTo>
                  <a:cubicBezTo>
                    <a:pt x="6" y="44"/>
                    <a:pt x="12" y="39"/>
                    <a:pt x="11" y="37"/>
                  </a:cubicBezTo>
                  <a:cubicBezTo>
                    <a:pt x="11" y="35"/>
                    <a:pt x="10" y="30"/>
                    <a:pt x="11" y="28"/>
                  </a:cubicBezTo>
                  <a:cubicBezTo>
                    <a:pt x="11" y="25"/>
                    <a:pt x="10" y="11"/>
                    <a:pt x="13" y="7"/>
                  </a:cubicBezTo>
                  <a:cubicBezTo>
                    <a:pt x="16" y="3"/>
                    <a:pt x="20" y="0"/>
                    <a:pt x="21" y="2"/>
                  </a:cubicBezTo>
                  <a:cubicBezTo>
                    <a:pt x="23" y="3"/>
                    <a:pt x="27" y="7"/>
                    <a:pt x="26" y="10"/>
                  </a:cubicBezTo>
                  <a:cubicBezTo>
                    <a:pt x="26" y="12"/>
                    <a:pt x="26" y="15"/>
                    <a:pt x="29" y="14"/>
                  </a:cubicBezTo>
                  <a:cubicBezTo>
                    <a:pt x="32" y="12"/>
                    <a:pt x="31" y="8"/>
                    <a:pt x="35" y="12"/>
                  </a:cubicBezTo>
                  <a:cubicBezTo>
                    <a:pt x="39" y="16"/>
                    <a:pt x="42" y="17"/>
                    <a:pt x="45" y="17"/>
                  </a:cubicBezTo>
                  <a:cubicBezTo>
                    <a:pt x="47" y="17"/>
                    <a:pt x="56" y="25"/>
                    <a:pt x="59" y="25"/>
                  </a:cubicBezTo>
                  <a:cubicBezTo>
                    <a:pt x="62" y="26"/>
                    <a:pt x="70" y="28"/>
                    <a:pt x="71" y="33"/>
                  </a:cubicBezTo>
                  <a:cubicBezTo>
                    <a:pt x="71" y="38"/>
                    <a:pt x="68" y="41"/>
                    <a:pt x="71" y="41"/>
                  </a:cubicBezTo>
                  <a:cubicBezTo>
                    <a:pt x="75" y="41"/>
                    <a:pt x="81" y="40"/>
                    <a:pt x="82" y="42"/>
                  </a:cubicBezTo>
                  <a:cubicBezTo>
                    <a:pt x="84" y="44"/>
                    <a:pt x="88" y="46"/>
                    <a:pt x="87" y="47"/>
                  </a:cubicBezTo>
                  <a:cubicBezTo>
                    <a:pt x="85" y="48"/>
                    <a:pt x="83" y="56"/>
                    <a:pt x="80" y="5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2" name="Freeform 1100"/>
            <p:cNvSpPr>
              <a:spLocks/>
            </p:cNvSpPr>
            <p:nvPr/>
          </p:nvSpPr>
          <p:spPr bwMode="auto">
            <a:xfrm>
              <a:off x="7683500" y="2767608"/>
              <a:ext cx="36513" cy="25400"/>
            </a:xfrm>
            <a:custGeom>
              <a:avLst/>
              <a:gdLst/>
              <a:ahLst/>
              <a:cxnLst>
                <a:cxn ang="0">
                  <a:pos x="14" y="11"/>
                </a:cxn>
                <a:cxn ang="0">
                  <a:pos x="3" y="1"/>
                </a:cxn>
                <a:cxn ang="0">
                  <a:pos x="14" y="11"/>
                </a:cxn>
              </a:cxnLst>
              <a:rect l="0" t="0" r="r" b="b"/>
              <a:pathLst>
                <a:path w="19" h="13">
                  <a:moveTo>
                    <a:pt x="14" y="11"/>
                  </a:moveTo>
                  <a:cubicBezTo>
                    <a:pt x="8" y="13"/>
                    <a:pt x="0" y="0"/>
                    <a:pt x="3" y="1"/>
                  </a:cubicBezTo>
                  <a:cubicBezTo>
                    <a:pt x="5" y="3"/>
                    <a:pt x="19" y="9"/>
                    <a:pt x="14" y="1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3" name="Freeform 1101"/>
            <p:cNvSpPr>
              <a:spLocks/>
            </p:cNvSpPr>
            <p:nvPr/>
          </p:nvSpPr>
          <p:spPr bwMode="auto">
            <a:xfrm>
              <a:off x="7677150" y="2775545"/>
              <a:ext cx="14288" cy="23813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0" y="2"/>
                </a:cxn>
                <a:cxn ang="0">
                  <a:pos x="7" y="9"/>
                </a:cxn>
              </a:cxnLst>
              <a:rect l="0" t="0" r="r" b="b"/>
              <a:pathLst>
                <a:path w="8" h="12">
                  <a:moveTo>
                    <a:pt x="7" y="9"/>
                  </a:moveTo>
                  <a:cubicBezTo>
                    <a:pt x="3" y="12"/>
                    <a:pt x="0" y="4"/>
                    <a:pt x="0" y="2"/>
                  </a:cubicBezTo>
                  <a:cubicBezTo>
                    <a:pt x="0" y="0"/>
                    <a:pt x="8" y="8"/>
                    <a:pt x="7" y="9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4" name="Freeform 1102"/>
            <p:cNvSpPr>
              <a:spLocks/>
            </p:cNvSpPr>
            <p:nvPr/>
          </p:nvSpPr>
          <p:spPr bwMode="auto">
            <a:xfrm>
              <a:off x="7629525" y="2681883"/>
              <a:ext cx="15875" cy="28575"/>
            </a:xfrm>
            <a:custGeom>
              <a:avLst/>
              <a:gdLst/>
              <a:ahLst/>
              <a:cxnLst>
                <a:cxn ang="0">
                  <a:pos x="7" y="11"/>
                </a:cxn>
                <a:cxn ang="0">
                  <a:pos x="7" y="2"/>
                </a:cxn>
                <a:cxn ang="0">
                  <a:pos x="3" y="2"/>
                </a:cxn>
                <a:cxn ang="0">
                  <a:pos x="2" y="10"/>
                </a:cxn>
                <a:cxn ang="0">
                  <a:pos x="7" y="11"/>
                </a:cxn>
              </a:cxnLst>
              <a:rect l="0" t="0" r="r" b="b"/>
              <a:pathLst>
                <a:path w="9" h="15">
                  <a:moveTo>
                    <a:pt x="7" y="11"/>
                  </a:moveTo>
                  <a:cubicBezTo>
                    <a:pt x="8" y="9"/>
                    <a:pt x="9" y="4"/>
                    <a:pt x="7" y="2"/>
                  </a:cubicBezTo>
                  <a:cubicBezTo>
                    <a:pt x="5" y="0"/>
                    <a:pt x="3" y="0"/>
                    <a:pt x="3" y="2"/>
                  </a:cubicBezTo>
                  <a:cubicBezTo>
                    <a:pt x="3" y="4"/>
                    <a:pt x="0" y="8"/>
                    <a:pt x="2" y="10"/>
                  </a:cubicBezTo>
                  <a:cubicBezTo>
                    <a:pt x="4" y="11"/>
                    <a:pt x="5" y="15"/>
                    <a:pt x="7" y="1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5" name="Freeform 1103"/>
            <p:cNvSpPr>
              <a:spLocks/>
            </p:cNvSpPr>
            <p:nvPr/>
          </p:nvSpPr>
          <p:spPr bwMode="auto">
            <a:xfrm>
              <a:off x="7551738" y="2426295"/>
              <a:ext cx="722312" cy="520700"/>
            </a:xfrm>
            <a:custGeom>
              <a:avLst/>
              <a:gdLst/>
              <a:ahLst/>
              <a:cxnLst>
                <a:cxn ang="0">
                  <a:pos x="169" y="222"/>
                </a:cxn>
                <a:cxn ang="0">
                  <a:pos x="185" y="201"/>
                </a:cxn>
                <a:cxn ang="0">
                  <a:pos x="235" y="170"/>
                </a:cxn>
                <a:cxn ang="0">
                  <a:pos x="270" y="172"/>
                </a:cxn>
                <a:cxn ang="0">
                  <a:pos x="227" y="162"/>
                </a:cxn>
                <a:cxn ang="0">
                  <a:pos x="212" y="123"/>
                </a:cxn>
                <a:cxn ang="0">
                  <a:pos x="200" y="122"/>
                </a:cxn>
                <a:cxn ang="0">
                  <a:pos x="186" y="114"/>
                </a:cxn>
                <a:cxn ang="0">
                  <a:pos x="162" y="97"/>
                </a:cxn>
                <a:cxn ang="0">
                  <a:pos x="142" y="83"/>
                </a:cxn>
                <a:cxn ang="0">
                  <a:pos x="117" y="94"/>
                </a:cxn>
                <a:cxn ang="0">
                  <a:pos x="113" y="95"/>
                </a:cxn>
                <a:cxn ang="0">
                  <a:pos x="74" y="93"/>
                </a:cxn>
                <a:cxn ang="0">
                  <a:pos x="30" y="86"/>
                </a:cxn>
                <a:cxn ang="0">
                  <a:pos x="39" y="69"/>
                </a:cxn>
                <a:cxn ang="0">
                  <a:pos x="28" y="5"/>
                </a:cxn>
                <a:cxn ang="0">
                  <a:pos x="48" y="33"/>
                </a:cxn>
                <a:cxn ang="0">
                  <a:pos x="59" y="66"/>
                </a:cxn>
                <a:cxn ang="0">
                  <a:pos x="68" y="55"/>
                </a:cxn>
                <a:cxn ang="0">
                  <a:pos x="71" y="37"/>
                </a:cxn>
                <a:cxn ang="0">
                  <a:pos x="74" y="25"/>
                </a:cxn>
                <a:cxn ang="0">
                  <a:pos x="74" y="11"/>
                </a:cxn>
                <a:cxn ang="0">
                  <a:pos x="115" y="8"/>
                </a:cxn>
                <a:cxn ang="0">
                  <a:pos x="123" y="34"/>
                </a:cxn>
                <a:cxn ang="0">
                  <a:pos x="143" y="44"/>
                </a:cxn>
                <a:cxn ang="0">
                  <a:pos x="155" y="39"/>
                </a:cxn>
                <a:cxn ang="0">
                  <a:pos x="166" y="27"/>
                </a:cxn>
                <a:cxn ang="0">
                  <a:pos x="179" y="47"/>
                </a:cxn>
                <a:cxn ang="0">
                  <a:pos x="208" y="47"/>
                </a:cxn>
                <a:cxn ang="0">
                  <a:pos x="198" y="63"/>
                </a:cxn>
                <a:cxn ang="0">
                  <a:pos x="213" y="57"/>
                </a:cxn>
                <a:cxn ang="0">
                  <a:pos x="222" y="60"/>
                </a:cxn>
                <a:cxn ang="0">
                  <a:pos x="231" y="72"/>
                </a:cxn>
                <a:cxn ang="0">
                  <a:pos x="253" y="68"/>
                </a:cxn>
                <a:cxn ang="0">
                  <a:pos x="246" y="87"/>
                </a:cxn>
                <a:cxn ang="0">
                  <a:pos x="276" y="85"/>
                </a:cxn>
                <a:cxn ang="0">
                  <a:pos x="271" y="97"/>
                </a:cxn>
                <a:cxn ang="0">
                  <a:pos x="283" y="103"/>
                </a:cxn>
                <a:cxn ang="0">
                  <a:pos x="291" y="112"/>
                </a:cxn>
                <a:cxn ang="0">
                  <a:pos x="285" y="126"/>
                </a:cxn>
                <a:cxn ang="0">
                  <a:pos x="324" y="145"/>
                </a:cxn>
                <a:cxn ang="0">
                  <a:pos x="342" y="154"/>
                </a:cxn>
                <a:cxn ang="0">
                  <a:pos x="371" y="161"/>
                </a:cxn>
                <a:cxn ang="0">
                  <a:pos x="365" y="181"/>
                </a:cxn>
                <a:cxn ang="0">
                  <a:pos x="352" y="189"/>
                </a:cxn>
                <a:cxn ang="0">
                  <a:pos x="342" y="201"/>
                </a:cxn>
                <a:cxn ang="0">
                  <a:pos x="329" y="191"/>
                </a:cxn>
                <a:cxn ang="0">
                  <a:pos x="321" y="180"/>
                </a:cxn>
                <a:cxn ang="0">
                  <a:pos x="297" y="175"/>
                </a:cxn>
                <a:cxn ang="0">
                  <a:pos x="287" y="184"/>
                </a:cxn>
                <a:cxn ang="0">
                  <a:pos x="312" y="207"/>
                </a:cxn>
                <a:cxn ang="0">
                  <a:pos x="326" y="223"/>
                </a:cxn>
                <a:cxn ang="0">
                  <a:pos x="328" y="236"/>
                </a:cxn>
                <a:cxn ang="0">
                  <a:pos x="319" y="250"/>
                </a:cxn>
                <a:cxn ang="0">
                  <a:pos x="294" y="235"/>
                </a:cxn>
                <a:cxn ang="0">
                  <a:pos x="285" y="241"/>
                </a:cxn>
                <a:cxn ang="0">
                  <a:pos x="276" y="259"/>
                </a:cxn>
                <a:cxn ang="0">
                  <a:pos x="242" y="239"/>
                </a:cxn>
                <a:cxn ang="0">
                  <a:pos x="217" y="215"/>
                </a:cxn>
              </a:cxnLst>
              <a:rect l="0" t="0" r="r" b="b"/>
              <a:pathLst>
                <a:path w="378" h="273">
                  <a:moveTo>
                    <a:pt x="204" y="214"/>
                  </a:moveTo>
                  <a:cubicBezTo>
                    <a:pt x="203" y="216"/>
                    <a:pt x="203" y="219"/>
                    <a:pt x="200" y="218"/>
                  </a:cubicBezTo>
                  <a:cubicBezTo>
                    <a:pt x="196" y="218"/>
                    <a:pt x="193" y="215"/>
                    <a:pt x="191" y="215"/>
                  </a:cubicBezTo>
                  <a:cubicBezTo>
                    <a:pt x="189" y="215"/>
                    <a:pt x="187" y="215"/>
                    <a:pt x="186" y="217"/>
                  </a:cubicBezTo>
                  <a:cubicBezTo>
                    <a:pt x="184" y="218"/>
                    <a:pt x="175" y="225"/>
                    <a:pt x="169" y="222"/>
                  </a:cubicBezTo>
                  <a:cubicBezTo>
                    <a:pt x="163" y="220"/>
                    <a:pt x="158" y="219"/>
                    <a:pt x="156" y="217"/>
                  </a:cubicBezTo>
                  <a:cubicBezTo>
                    <a:pt x="155" y="215"/>
                    <a:pt x="154" y="209"/>
                    <a:pt x="156" y="207"/>
                  </a:cubicBezTo>
                  <a:cubicBezTo>
                    <a:pt x="159" y="205"/>
                    <a:pt x="164" y="202"/>
                    <a:pt x="165" y="199"/>
                  </a:cubicBezTo>
                  <a:cubicBezTo>
                    <a:pt x="165" y="197"/>
                    <a:pt x="163" y="196"/>
                    <a:pt x="168" y="196"/>
                  </a:cubicBezTo>
                  <a:cubicBezTo>
                    <a:pt x="174" y="196"/>
                    <a:pt x="177" y="200"/>
                    <a:pt x="185" y="201"/>
                  </a:cubicBezTo>
                  <a:cubicBezTo>
                    <a:pt x="193" y="201"/>
                    <a:pt x="198" y="199"/>
                    <a:pt x="205" y="197"/>
                  </a:cubicBezTo>
                  <a:cubicBezTo>
                    <a:pt x="212" y="194"/>
                    <a:pt x="217" y="197"/>
                    <a:pt x="215" y="193"/>
                  </a:cubicBezTo>
                  <a:cubicBezTo>
                    <a:pt x="213" y="190"/>
                    <a:pt x="203" y="183"/>
                    <a:pt x="206" y="180"/>
                  </a:cubicBezTo>
                  <a:cubicBezTo>
                    <a:pt x="208" y="177"/>
                    <a:pt x="217" y="171"/>
                    <a:pt x="219" y="169"/>
                  </a:cubicBezTo>
                  <a:cubicBezTo>
                    <a:pt x="222" y="168"/>
                    <a:pt x="232" y="169"/>
                    <a:pt x="235" y="170"/>
                  </a:cubicBezTo>
                  <a:cubicBezTo>
                    <a:pt x="239" y="171"/>
                    <a:pt x="245" y="173"/>
                    <a:pt x="245" y="177"/>
                  </a:cubicBezTo>
                  <a:cubicBezTo>
                    <a:pt x="246" y="182"/>
                    <a:pt x="245" y="185"/>
                    <a:pt x="248" y="184"/>
                  </a:cubicBezTo>
                  <a:cubicBezTo>
                    <a:pt x="251" y="182"/>
                    <a:pt x="251" y="178"/>
                    <a:pt x="254" y="178"/>
                  </a:cubicBezTo>
                  <a:cubicBezTo>
                    <a:pt x="257" y="178"/>
                    <a:pt x="265" y="180"/>
                    <a:pt x="268" y="178"/>
                  </a:cubicBezTo>
                  <a:cubicBezTo>
                    <a:pt x="271" y="176"/>
                    <a:pt x="272" y="174"/>
                    <a:pt x="270" y="172"/>
                  </a:cubicBezTo>
                  <a:cubicBezTo>
                    <a:pt x="267" y="171"/>
                    <a:pt x="260" y="170"/>
                    <a:pt x="257" y="167"/>
                  </a:cubicBezTo>
                  <a:cubicBezTo>
                    <a:pt x="253" y="164"/>
                    <a:pt x="250" y="161"/>
                    <a:pt x="249" y="162"/>
                  </a:cubicBezTo>
                  <a:cubicBezTo>
                    <a:pt x="247" y="163"/>
                    <a:pt x="244" y="170"/>
                    <a:pt x="243" y="170"/>
                  </a:cubicBezTo>
                  <a:cubicBezTo>
                    <a:pt x="242" y="170"/>
                    <a:pt x="225" y="169"/>
                    <a:pt x="224" y="167"/>
                  </a:cubicBezTo>
                  <a:cubicBezTo>
                    <a:pt x="222" y="165"/>
                    <a:pt x="224" y="164"/>
                    <a:pt x="227" y="162"/>
                  </a:cubicBezTo>
                  <a:cubicBezTo>
                    <a:pt x="231" y="159"/>
                    <a:pt x="233" y="158"/>
                    <a:pt x="232" y="156"/>
                  </a:cubicBezTo>
                  <a:cubicBezTo>
                    <a:pt x="232" y="154"/>
                    <a:pt x="228" y="145"/>
                    <a:pt x="226" y="141"/>
                  </a:cubicBezTo>
                  <a:cubicBezTo>
                    <a:pt x="224" y="137"/>
                    <a:pt x="223" y="132"/>
                    <a:pt x="221" y="133"/>
                  </a:cubicBezTo>
                  <a:cubicBezTo>
                    <a:pt x="218" y="133"/>
                    <a:pt x="214" y="133"/>
                    <a:pt x="213" y="131"/>
                  </a:cubicBezTo>
                  <a:cubicBezTo>
                    <a:pt x="213" y="129"/>
                    <a:pt x="213" y="121"/>
                    <a:pt x="212" y="123"/>
                  </a:cubicBezTo>
                  <a:cubicBezTo>
                    <a:pt x="210" y="126"/>
                    <a:pt x="208" y="127"/>
                    <a:pt x="208" y="127"/>
                  </a:cubicBezTo>
                  <a:cubicBezTo>
                    <a:pt x="208" y="127"/>
                    <a:pt x="208" y="130"/>
                    <a:pt x="208" y="131"/>
                  </a:cubicBezTo>
                  <a:cubicBezTo>
                    <a:pt x="208" y="133"/>
                    <a:pt x="210" y="136"/>
                    <a:pt x="207" y="134"/>
                  </a:cubicBezTo>
                  <a:cubicBezTo>
                    <a:pt x="205" y="132"/>
                    <a:pt x="205" y="128"/>
                    <a:pt x="204" y="127"/>
                  </a:cubicBezTo>
                  <a:cubicBezTo>
                    <a:pt x="203" y="126"/>
                    <a:pt x="201" y="125"/>
                    <a:pt x="200" y="122"/>
                  </a:cubicBezTo>
                  <a:cubicBezTo>
                    <a:pt x="200" y="118"/>
                    <a:pt x="201" y="116"/>
                    <a:pt x="199" y="116"/>
                  </a:cubicBezTo>
                  <a:cubicBezTo>
                    <a:pt x="196" y="117"/>
                    <a:pt x="193" y="116"/>
                    <a:pt x="189" y="119"/>
                  </a:cubicBezTo>
                  <a:cubicBezTo>
                    <a:pt x="186" y="122"/>
                    <a:pt x="176" y="127"/>
                    <a:pt x="176" y="124"/>
                  </a:cubicBezTo>
                  <a:cubicBezTo>
                    <a:pt x="176" y="120"/>
                    <a:pt x="174" y="116"/>
                    <a:pt x="177" y="116"/>
                  </a:cubicBezTo>
                  <a:cubicBezTo>
                    <a:pt x="180" y="116"/>
                    <a:pt x="185" y="116"/>
                    <a:pt x="186" y="114"/>
                  </a:cubicBezTo>
                  <a:cubicBezTo>
                    <a:pt x="188" y="112"/>
                    <a:pt x="189" y="110"/>
                    <a:pt x="186" y="110"/>
                  </a:cubicBezTo>
                  <a:cubicBezTo>
                    <a:pt x="184" y="109"/>
                    <a:pt x="180" y="107"/>
                    <a:pt x="177" y="104"/>
                  </a:cubicBezTo>
                  <a:cubicBezTo>
                    <a:pt x="174" y="101"/>
                    <a:pt x="170" y="103"/>
                    <a:pt x="170" y="101"/>
                  </a:cubicBezTo>
                  <a:cubicBezTo>
                    <a:pt x="170" y="99"/>
                    <a:pt x="170" y="95"/>
                    <a:pt x="168" y="96"/>
                  </a:cubicBezTo>
                  <a:cubicBezTo>
                    <a:pt x="166" y="97"/>
                    <a:pt x="162" y="100"/>
                    <a:pt x="162" y="97"/>
                  </a:cubicBezTo>
                  <a:cubicBezTo>
                    <a:pt x="163" y="94"/>
                    <a:pt x="161" y="86"/>
                    <a:pt x="159" y="87"/>
                  </a:cubicBezTo>
                  <a:cubicBezTo>
                    <a:pt x="156" y="88"/>
                    <a:pt x="156" y="91"/>
                    <a:pt x="153" y="88"/>
                  </a:cubicBezTo>
                  <a:cubicBezTo>
                    <a:pt x="150" y="86"/>
                    <a:pt x="148" y="82"/>
                    <a:pt x="145" y="80"/>
                  </a:cubicBezTo>
                  <a:cubicBezTo>
                    <a:pt x="142" y="79"/>
                    <a:pt x="142" y="80"/>
                    <a:pt x="143" y="81"/>
                  </a:cubicBezTo>
                  <a:cubicBezTo>
                    <a:pt x="145" y="83"/>
                    <a:pt x="145" y="83"/>
                    <a:pt x="142" y="83"/>
                  </a:cubicBezTo>
                  <a:cubicBezTo>
                    <a:pt x="138" y="83"/>
                    <a:pt x="136" y="84"/>
                    <a:pt x="140" y="85"/>
                  </a:cubicBezTo>
                  <a:cubicBezTo>
                    <a:pt x="144" y="86"/>
                    <a:pt x="149" y="90"/>
                    <a:pt x="147" y="93"/>
                  </a:cubicBezTo>
                  <a:cubicBezTo>
                    <a:pt x="146" y="96"/>
                    <a:pt x="143" y="95"/>
                    <a:pt x="141" y="96"/>
                  </a:cubicBezTo>
                  <a:cubicBezTo>
                    <a:pt x="139" y="97"/>
                    <a:pt x="131" y="94"/>
                    <a:pt x="126" y="93"/>
                  </a:cubicBezTo>
                  <a:cubicBezTo>
                    <a:pt x="121" y="91"/>
                    <a:pt x="112" y="91"/>
                    <a:pt x="117" y="94"/>
                  </a:cubicBezTo>
                  <a:cubicBezTo>
                    <a:pt x="121" y="96"/>
                    <a:pt x="121" y="100"/>
                    <a:pt x="125" y="99"/>
                  </a:cubicBezTo>
                  <a:cubicBezTo>
                    <a:pt x="130" y="98"/>
                    <a:pt x="137" y="97"/>
                    <a:pt x="137" y="98"/>
                  </a:cubicBezTo>
                  <a:cubicBezTo>
                    <a:pt x="137" y="99"/>
                    <a:pt x="138" y="101"/>
                    <a:pt x="135" y="103"/>
                  </a:cubicBezTo>
                  <a:cubicBezTo>
                    <a:pt x="132" y="104"/>
                    <a:pt x="133" y="108"/>
                    <a:pt x="130" y="106"/>
                  </a:cubicBezTo>
                  <a:cubicBezTo>
                    <a:pt x="127" y="104"/>
                    <a:pt x="121" y="97"/>
                    <a:pt x="113" y="95"/>
                  </a:cubicBezTo>
                  <a:cubicBezTo>
                    <a:pt x="106" y="93"/>
                    <a:pt x="103" y="90"/>
                    <a:pt x="99" y="90"/>
                  </a:cubicBezTo>
                  <a:cubicBezTo>
                    <a:pt x="96" y="89"/>
                    <a:pt x="101" y="91"/>
                    <a:pt x="103" y="92"/>
                  </a:cubicBezTo>
                  <a:cubicBezTo>
                    <a:pt x="106" y="93"/>
                    <a:pt x="108" y="95"/>
                    <a:pt x="106" y="96"/>
                  </a:cubicBezTo>
                  <a:cubicBezTo>
                    <a:pt x="104" y="97"/>
                    <a:pt x="102" y="98"/>
                    <a:pt x="97" y="95"/>
                  </a:cubicBezTo>
                  <a:cubicBezTo>
                    <a:pt x="92" y="93"/>
                    <a:pt x="79" y="93"/>
                    <a:pt x="74" y="93"/>
                  </a:cubicBezTo>
                  <a:cubicBezTo>
                    <a:pt x="70" y="93"/>
                    <a:pt x="67" y="90"/>
                    <a:pt x="65" y="90"/>
                  </a:cubicBezTo>
                  <a:cubicBezTo>
                    <a:pt x="63" y="90"/>
                    <a:pt x="60" y="91"/>
                    <a:pt x="57" y="91"/>
                  </a:cubicBezTo>
                  <a:cubicBezTo>
                    <a:pt x="54" y="91"/>
                    <a:pt x="48" y="88"/>
                    <a:pt x="46" y="86"/>
                  </a:cubicBezTo>
                  <a:cubicBezTo>
                    <a:pt x="44" y="84"/>
                    <a:pt x="42" y="83"/>
                    <a:pt x="39" y="83"/>
                  </a:cubicBezTo>
                  <a:cubicBezTo>
                    <a:pt x="36" y="83"/>
                    <a:pt x="36" y="87"/>
                    <a:pt x="30" y="86"/>
                  </a:cubicBezTo>
                  <a:cubicBezTo>
                    <a:pt x="23" y="85"/>
                    <a:pt x="24" y="83"/>
                    <a:pt x="20" y="82"/>
                  </a:cubicBezTo>
                  <a:cubicBezTo>
                    <a:pt x="16" y="81"/>
                    <a:pt x="12" y="78"/>
                    <a:pt x="11" y="75"/>
                  </a:cubicBezTo>
                  <a:cubicBezTo>
                    <a:pt x="10" y="72"/>
                    <a:pt x="8" y="69"/>
                    <a:pt x="11" y="69"/>
                  </a:cubicBezTo>
                  <a:cubicBezTo>
                    <a:pt x="13" y="69"/>
                    <a:pt x="20" y="72"/>
                    <a:pt x="26" y="72"/>
                  </a:cubicBezTo>
                  <a:cubicBezTo>
                    <a:pt x="33" y="72"/>
                    <a:pt x="41" y="71"/>
                    <a:pt x="39" y="69"/>
                  </a:cubicBezTo>
                  <a:cubicBezTo>
                    <a:pt x="36" y="67"/>
                    <a:pt x="34" y="64"/>
                    <a:pt x="26" y="64"/>
                  </a:cubicBezTo>
                  <a:cubicBezTo>
                    <a:pt x="19" y="64"/>
                    <a:pt x="1" y="63"/>
                    <a:pt x="1" y="58"/>
                  </a:cubicBezTo>
                  <a:cubicBezTo>
                    <a:pt x="1" y="53"/>
                    <a:pt x="0" y="41"/>
                    <a:pt x="2" y="36"/>
                  </a:cubicBezTo>
                  <a:cubicBezTo>
                    <a:pt x="4" y="30"/>
                    <a:pt x="7" y="21"/>
                    <a:pt x="10" y="18"/>
                  </a:cubicBezTo>
                  <a:cubicBezTo>
                    <a:pt x="14" y="15"/>
                    <a:pt x="24" y="7"/>
                    <a:pt x="28" y="5"/>
                  </a:cubicBezTo>
                  <a:cubicBezTo>
                    <a:pt x="31" y="2"/>
                    <a:pt x="50" y="0"/>
                    <a:pt x="55" y="0"/>
                  </a:cubicBezTo>
                  <a:cubicBezTo>
                    <a:pt x="60" y="0"/>
                    <a:pt x="68" y="2"/>
                    <a:pt x="66" y="3"/>
                  </a:cubicBezTo>
                  <a:cubicBezTo>
                    <a:pt x="64" y="4"/>
                    <a:pt x="60" y="7"/>
                    <a:pt x="58" y="8"/>
                  </a:cubicBezTo>
                  <a:cubicBezTo>
                    <a:pt x="56" y="9"/>
                    <a:pt x="44" y="23"/>
                    <a:pt x="44" y="25"/>
                  </a:cubicBezTo>
                  <a:cubicBezTo>
                    <a:pt x="43" y="28"/>
                    <a:pt x="47" y="31"/>
                    <a:pt x="48" y="33"/>
                  </a:cubicBezTo>
                  <a:cubicBezTo>
                    <a:pt x="49" y="34"/>
                    <a:pt x="46" y="37"/>
                    <a:pt x="46" y="40"/>
                  </a:cubicBezTo>
                  <a:cubicBezTo>
                    <a:pt x="46" y="43"/>
                    <a:pt x="48" y="46"/>
                    <a:pt x="51" y="49"/>
                  </a:cubicBezTo>
                  <a:cubicBezTo>
                    <a:pt x="53" y="51"/>
                    <a:pt x="66" y="60"/>
                    <a:pt x="66" y="61"/>
                  </a:cubicBezTo>
                  <a:cubicBezTo>
                    <a:pt x="66" y="63"/>
                    <a:pt x="65" y="64"/>
                    <a:pt x="63" y="64"/>
                  </a:cubicBezTo>
                  <a:cubicBezTo>
                    <a:pt x="61" y="65"/>
                    <a:pt x="56" y="65"/>
                    <a:pt x="59" y="66"/>
                  </a:cubicBezTo>
                  <a:cubicBezTo>
                    <a:pt x="61" y="66"/>
                    <a:pt x="65" y="67"/>
                    <a:pt x="66" y="69"/>
                  </a:cubicBezTo>
                  <a:cubicBezTo>
                    <a:pt x="68" y="71"/>
                    <a:pt x="69" y="73"/>
                    <a:pt x="69" y="69"/>
                  </a:cubicBezTo>
                  <a:cubicBezTo>
                    <a:pt x="70" y="66"/>
                    <a:pt x="68" y="63"/>
                    <a:pt x="68" y="63"/>
                  </a:cubicBezTo>
                  <a:cubicBezTo>
                    <a:pt x="68" y="62"/>
                    <a:pt x="70" y="61"/>
                    <a:pt x="71" y="59"/>
                  </a:cubicBezTo>
                  <a:cubicBezTo>
                    <a:pt x="72" y="57"/>
                    <a:pt x="72" y="56"/>
                    <a:pt x="68" y="55"/>
                  </a:cubicBezTo>
                  <a:cubicBezTo>
                    <a:pt x="64" y="54"/>
                    <a:pt x="48" y="46"/>
                    <a:pt x="53" y="45"/>
                  </a:cubicBezTo>
                  <a:cubicBezTo>
                    <a:pt x="57" y="44"/>
                    <a:pt x="59" y="44"/>
                    <a:pt x="60" y="42"/>
                  </a:cubicBezTo>
                  <a:cubicBezTo>
                    <a:pt x="62" y="40"/>
                    <a:pt x="64" y="39"/>
                    <a:pt x="66" y="39"/>
                  </a:cubicBezTo>
                  <a:cubicBezTo>
                    <a:pt x="68" y="40"/>
                    <a:pt x="79" y="49"/>
                    <a:pt x="76" y="46"/>
                  </a:cubicBezTo>
                  <a:cubicBezTo>
                    <a:pt x="73" y="43"/>
                    <a:pt x="70" y="38"/>
                    <a:pt x="71" y="37"/>
                  </a:cubicBezTo>
                  <a:cubicBezTo>
                    <a:pt x="72" y="37"/>
                    <a:pt x="71" y="35"/>
                    <a:pt x="68" y="35"/>
                  </a:cubicBezTo>
                  <a:cubicBezTo>
                    <a:pt x="66" y="35"/>
                    <a:pt x="59" y="34"/>
                    <a:pt x="58" y="30"/>
                  </a:cubicBezTo>
                  <a:cubicBezTo>
                    <a:pt x="57" y="27"/>
                    <a:pt x="56" y="27"/>
                    <a:pt x="57" y="25"/>
                  </a:cubicBezTo>
                  <a:cubicBezTo>
                    <a:pt x="58" y="23"/>
                    <a:pt x="58" y="20"/>
                    <a:pt x="62" y="22"/>
                  </a:cubicBezTo>
                  <a:cubicBezTo>
                    <a:pt x="66" y="24"/>
                    <a:pt x="81" y="28"/>
                    <a:pt x="74" y="25"/>
                  </a:cubicBezTo>
                  <a:cubicBezTo>
                    <a:pt x="68" y="22"/>
                    <a:pt x="58" y="18"/>
                    <a:pt x="62" y="18"/>
                  </a:cubicBezTo>
                  <a:cubicBezTo>
                    <a:pt x="66" y="18"/>
                    <a:pt x="80" y="21"/>
                    <a:pt x="74" y="18"/>
                  </a:cubicBezTo>
                  <a:cubicBezTo>
                    <a:pt x="67" y="15"/>
                    <a:pt x="63" y="12"/>
                    <a:pt x="66" y="11"/>
                  </a:cubicBezTo>
                  <a:cubicBezTo>
                    <a:pt x="69" y="11"/>
                    <a:pt x="68" y="12"/>
                    <a:pt x="71" y="12"/>
                  </a:cubicBezTo>
                  <a:cubicBezTo>
                    <a:pt x="73" y="13"/>
                    <a:pt x="71" y="12"/>
                    <a:pt x="74" y="11"/>
                  </a:cubicBezTo>
                  <a:cubicBezTo>
                    <a:pt x="78" y="9"/>
                    <a:pt x="79" y="9"/>
                    <a:pt x="81" y="10"/>
                  </a:cubicBezTo>
                  <a:cubicBezTo>
                    <a:pt x="82" y="11"/>
                    <a:pt x="84" y="14"/>
                    <a:pt x="84" y="11"/>
                  </a:cubicBezTo>
                  <a:cubicBezTo>
                    <a:pt x="83" y="9"/>
                    <a:pt x="80" y="10"/>
                    <a:pt x="83" y="8"/>
                  </a:cubicBezTo>
                  <a:cubicBezTo>
                    <a:pt x="86" y="6"/>
                    <a:pt x="91" y="2"/>
                    <a:pt x="99" y="2"/>
                  </a:cubicBezTo>
                  <a:cubicBezTo>
                    <a:pt x="107" y="2"/>
                    <a:pt x="114" y="3"/>
                    <a:pt x="115" y="8"/>
                  </a:cubicBezTo>
                  <a:cubicBezTo>
                    <a:pt x="115" y="13"/>
                    <a:pt x="117" y="16"/>
                    <a:pt x="120" y="17"/>
                  </a:cubicBezTo>
                  <a:cubicBezTo>
                    <a:pt x="122" y="18"/>
                    <a:pt x="126" y="23"/>
                    <a:pt x="125" y="27"/>
                  </a:cubicBezTo>
                  <a:cubicBezTo>
                    <a:pt x="125" y="30"/>
                    <a:pt x="121" y="31"/>
                    <a:pt x="118" y="34"/>
                  </a:cubicBezTo>
                  <a:cubicBezTo>
                    <a:pt x="116" y="36"/>
                    <a:pt x="113" y="40"/>
                    <a:pt x="116" y="38"/>
                  </a:cubicBezTo>
                  <a:cubicBezTo>
                    <a:pt x="120" y="36"/>
                    <a:pt x="125" y="31"/>
                    <a:pt x="123" y="34"/>
                  </a:cubicBezTo>
                  <a:cubicBezTo>
                    <a:pt x="121" y="38"/>
                    <a:pt x="119" y="47"/>
                    <a:pt x="121" y="46"/>
                  </a:cubicBezTo>
                  <a:cubicBezTo>
                    <a:pt x="124" y="44"/>
                    <a:pt x="124" y="41"/>
                    <a:pt x="128" y="41"/>
                  </a:cubicBezTo>
                  <a:cubicBezTo>
                    <a:pt x="131" y="41"/>
                    <a:pt x="132" y="42"/>
                    <a:pt x="134" y="41"/>
                  </a:cubicBezTo>
                  <a:cubicBezTo>
                    <a:pt x="136" y="39"/>
                    <a:pt x="138" y="33"/>
                    <a:pt x="141" y="38"/>
                  </a:cubicBezTo>
                  <a:cubicBezTo>
                    <a:pt x="144" y="42"/>
                    <a:pt x="144" y="42"/>
                    <a:pt x="143" y="44"/>
                  </a:cubicBezTo>
                  <a:cubicBezTo>
                    <a:pt x="142" y="45"/>
                    <a:pt x="142" y="47"/>
                    <a:pt x="146" y="47"/>
                  </a:cubicBezTo>
                  <a:cubicBezTo>
                    <a:pt x="150" y="48"/>
                    <a:pt x="160" y="52"/>
                    <a:pt x="159" y="50"/>
                  </a:cubicBezTo>
                  <a:cubicBezTo>
                    <a:pt x="158" y="48"/>
                    <a:pt x="150" y="43"/>
                    <a:pt x="148" y="41"/>
                  </a:cubicBezTo>
                  <a:cubicBezTo>
                    <a:pt x="146" y="38"/>
                    <a:pt x="142" y="35"/>
                    <a:pt x="144" y="36"/>
                  </a:cubicBezTo>
                  <a:cubicBezTo>
                    <a:pt x="147" y="36"/>
                    <a:pt x="152" y="38"/>
                    <a:pt x="155" y="39"/>
                  </a:cubicBezTo>
                  <a:cubicBezTo>
                    <a:pt x="158" y="40"/>
                    <a:pt x="161" y="41"/>
                    <a:pt x="164" y="41"/>
                  </a:cubicBezTo>
                  <a:cubicBezTo>
                    <a:pt x="166" y="41"/>
                    <a:pt x="169" y="41"/>
                    <a:pt x="166" y="40"/>
                  </a:cubicBezTo>
                  <a:cubicBezTo>
                    <a:pt x="163" y="39"/>
                    <a:pt x="152" y="36"/>
                    <a:pt x="151" y="34"/>
                  </a:cubicBezTo>
                  <a:cubicBezTo>
                    <a:pt x="150" y="32"/>
                    <a:pt x="150" y="30"/>
                    <a:pt x="153" y="30"/>
                  </a:cubicBezTo>
                  <a:cubicBezTo>
                    <a:pt x="156" y="29"/>
                    <a:pt x="161" y="26"/>
                    <a:pt x="166" y="27"/>
                  </a:cubicBezTo>
                  <a:cubicBezTo>
                    <a:pt x="170" y="27"/>
                    <a:pt x="178" y="32"/>
                    <a:pt x="180" y="32"/>
                  </a:cubicBezTo>
                  <a:cubicBezTo>
                    <a:pt x="182" y="32"/>
                    <a:pt x="187" y="33"/>
                    <a:pt x="190" y="34"/>
                  </a:cubicBezTo>
                  <a:cubicBezTo>
                    <a:pt x="194" y="34"/>
                    <a:pt x="197" y="39"/>
                    <a:pt x="196" y="40"/>
                  </a:cubicBezTo>
                  <a:cubicBezTo>
                    <a:pt x="195" y="40"/>
                    <a:pt x="192" y="41"/>
                    <a:pt x="188" y="41"/>
                  </a:cubicBezTo>
                  <a:cubicBezTo>
                    <a:pt x="183" y="41"/>
                    <a:pt x="177" y="49"/>
                    <a:pt x="179" y="47"/>
                  </a:cubicBezTo>
                  <a:cubicBezTo>
                    <a:pt x="181" y="45"/>
                    <a:pt x="187" y="43"/>
                    <a:pt x="188" y="43"/>
                  </a:cubicBezTo>
                  <a:cubicBezTo>
                    <a:pt x="190" y="43"/>
                    <a:pt x="188" y="47"/>
                    <a:pt x="186" y="49"/>
                  </a:cubicBezTo>
                  <a:cubicBezTo>
                    <a:pt x="185" y="51"/>
                    <a:pt x="186" y="52"/>
                    <a:pt x="190" y="48"/>
                  </a:cubicBezTo>
                  <a:cubicBezTo>
                    <a:pt x="194" y="44"/>
                    <a:pt x="191" y="44"/>
                    <a:pt x="196" y="44"/>
                  </a:cubicBezTo>
                  <a:cubicBezTo>
                    <a:pt x="202" y="44"/>
                    <a:pt x="209" y="44"/>
                    <a:pt x="208" y="47"/>
                  </a:cubicBezTo>
                  <a:cubicBezTo>
                    <a:pt x="207" y="49"/>
                    <a:pt x="205" y="50"/>
                    <a:pt x="202" y="51"/>
                  </a:cubicBezTo>
                  <a:cubicBezTo>
                    <a:pt x="200" y="52"/>
                    <a:pt x="197" y="51"/>
                    <a:pt x="196" y="54"/>
                  </a:cubicBezTo>
                  <a:cubicBezTo>
                    <a:pt x="196" y="57"/>
                    <a:pt x="197" y="54"/>
                    <a:pt x="199" y="53"/>
                  </a:cubicBezTo>
                  <a:cubicBezTo>
                    <a:pt x="201" y="52"/>
                    <a:pt x="202" y="53"/>
                    <a:pt x="200" y="56"/>
                  </a:cubicBezTo>
                  <a:cubicBezTo>
                    <a:pt x="199" y="58"/>
                    <a:pt x="196" y="66"/>
                    <a:pt x="198" y="63"/>
                  </a:cubicBezTo>
                  <a:cubicBezTo>
                    <a:pt x="200" y="61"/>
                    <a:pt x="200" y="57"/>
                    <a:pt x="202" y="55"/>
                  </a:cubicBezTo>
                  <a:cubicBezTo>
                    <a:pt x="204" y="54"/>
                    <a:pt x="207" y="53"/>
                    <a:pt x="208" y="54"/>
                  </a:cubicBezTo>
                  <a:cubicBezTo>
                    <a:pt x="208" y="56"/>
                    <a:pt x="210" y="55"/>
                    <a:pt x="208" y="60"/>
                  </a:cubicBezTo>
                  <a:cubicBezTo>
                    <a:pt x="207" y="64"/>
                    <a:pt x="208" y="71"/>
                    <a:pt x="209" y="64"/>
                  </a:cubicBezTo>
                  <a:cubicBezTo>
                    <a:pt x="210" y="58"/>
                    <a:pt x="211" y="57"/>
                    <a:pt x="213" y="57"/>
                  </a:cubicBezTo>
                  <a:cubicBezTo>
                    <a:pt x="215" y="58"/>
                    <a:pt x="215" y="60"/>
                    <a:pt x="214" y="62"/>
                  </a:cubicBezTo>
                  <a:cubicBezTo>
                    <a:pt x="213" y="64"/>
                    <a:pt x="212" y="74"/>
                    <a:pt x="214" y="68"/>
                  </a:cubicBezTo>
                  <a:cubicBezTo>
                    <a:pt x="216" y="63"/>
                    <a:pt x="218" y="61"/>
                    <a:pt x="218" y="62"/>
                  </a:cubicBezTo>
                  <a:cubicBezTo>
                    <a:pt x="219" y="63"/>
                    <a:pt x="216" y="74"/>
                    <a:pt x="219" y="69"/>
                  </a:cubicBezTo>
                  <a:cubicBezTo>
                    <a:pt x="221" y="64"/>
                    <a:pt x="221" y="61"/>
                    <a:pt x="222" y="60"/>
                  </a:cubicBezTo>
                  <a:cubicBezTo>
                    <a:pt x="223" y="58"/>
                    <a:pt x="228" y="55"/>
                    <a:pt x="230" y="55"/>
                  </a:cubicBezTo>
                  <a:cubicBezTo>
                    <a:pt x="233" y="55"/>
                    <a:pt x="246" y="59"/>
                    <a:pt x="246" y="63"/>
                  </a:cubicBezTo>
                  <a:cubicBezTo>
                    <a:pt x="246" y="66"/>
                    <a:pt x="244" y="68"/>
                    <a:pt x="241" y="68"/>
                  </a:cubicBezTo>
                  <a:cubicBezTo>
                    <a:pt x="239" y="68"/>
                    <a:pt x="234" y="67"/>
                    <a:pt x="232" y="69"/>
                  </a:cubicBezTo>
                  <a:cubicBezTo>
                    <a:pt x="230" y="71"/>
                    <a:pt x="225" y="76"/>
                    <a:pt x="231" y="72"/>
                  </a:cubicBezTo>
                  <a:cubicBezTo>
                    <a:pt x="236" y="69"/>
                    <a:pt x="239" y="68"/>
                    <a:pt x="243" y="69"/>
                  </a:cubicBezTo>
                  <a:cubicBezTo>
                    <a:pt x="246" y="69"/>
                    <a:pt x="243" y="70"/>
                    <a:pt x="239" y="72"/>
                  </a:cubicBezTo>
                  <a:cubicBezTo>
                    <a:pt x="236" y="73"/>
                    <a:pt x="229" y="78"/>
                    <a:pt x="234" y="76"/>
                  </a:cubicBezTo>
                  <a:cubicBezTo>
                    <a:pt x="239" y="73"/>
                    <a:pt x="245" y="75"/>
                    <a:pt x="247" y="72"/>
                  </a:cubicBezTo>
                  <a:cubicBezTo>
                    <a:pt x="250" y="69"/>
                    <a:pt x="251" y="64"/>
                    <a:pt x="253" y="68"/>
                  </a:cubicBezTo>
                  <a:cubicBezTo>
                    <a:pt x="254" y="71"/>
                    <a:pt x="256" y="71"/>
                    <a:pt x="253" y="75"/>
                  </a:cubicBezTo>
                  <a:cubicBezTo>
                    <a:pt x="249" y="79"/>
                    <a:pt x="248" y="77"/>
                    <a:pt x="244" y="80"/>
                  </a:cubicBezTo>
                  <a:cubicBezTo>
                    <a:pt x="240" y="82"/>
                    <a:pt x="236" y="86"/>
                    <a:pt x="240" y="84"/>
                  </a:cubicBezTo>
                  <a:cubicBezTo>
                    <a:pt x="245" y="81"/>
                    <a:pt x="248" y="78"/>
                    <a:pt x="247" y="81"/>
                  </a:cubicBezTo>
                  <a:cubicBezTo>
                    <a:pt x="246" y="83"/>
                    <a:pt x="243" y="96"/>
                    <a:pt x="246" y="87"/>
                  </a:cubicBezTo>
                  <a:cubicBezTo>
                    <a:pt x="250" y="79"/>
                    <a:pt x="253" y="79"/>
                    <a:pt x="256" y="76"/>
                  </a:cubicBezTo>
                  <a:cubicBezTo>
                    <a:pt x="259" y="73"/>
                    <a:pt x="266" y="70"/>
                    <a:pt x="265" y="73"/>
                  </a:cubicBezTo>
                  <a:cubicBezTo>
                    <a:pt x="264" y="76"/>
                    <a:pt x="254" y="80"/>
                    <a:pt x="265" y="77"/>
                  </a:cubicBezTo>
                  <a:cubicBezTo>
                    <a:pt x="275" y="75"/>
                    <a:pt x="280" y="77"/>
                    <a:pt x="282" y="80"/>
                  </a:cubicBezTo>
                  <a:cubicBezTo>
                    <a:pt x="283" y="83"/>
                    <a:pt x="280" y="85"/>
                    <a:pt x="276" y="85"/>
                  </a:cubicBezTo>
                  <a:cubicBezTo>
                    <a:pt x="272" y="86"/>
                    <a:pt x="269" y="88"/>
                    <a:pt x="264" y="91"/>
                  </a:cubicBezTo>
                  <a:cubicBezTo>
                    <a:pt x="259" y="95"/>
                    <a:pt x="258" y="99"/>
                    <a:pt x="266" y="91"/>
                  </a:cubicBezTo>
                  <a:cubicBezTo>
                    <a:pt x="273" y="84"/>
                    <a:pt x="280" y="89"/>
                    <a:pt x="280" y="90"/>
                  </a:cubicBezTo>
                  <a:cubicBezTo>
                    <a:pt x="281" y="91"/>
                    <a:pt x="277" y="95"/>
                    <a:pt x="274" y="95"/>
                  </a:cubicBezTo>
                  <a:cubicBezTo>
                    <a:pt x="272" y="95"/>
                    <a:pt x="257" y="103"/>
                    <a:pt x="271" y="97"/>
                  </a:cubicBezTo>
                  <a:cubicBezTo>
                    <a:pt x="285" y="92"/>
                    <a:pt x="286" y="91"/>
                    <a:pt x="286" y="89"/>
                  </a:cubicBezTo>
                  <a:cubicBezTo>
                    <a:pt x="286" y="87"/>
                    <a:pt x="288" y="85"/>
                    <a:pt x="290" y="86"/>
                  </a:cubicBezTo>
                  <a:cubicBezTo>
                    <a:pt x="292" y="88"/>
                    <a:pt x="304" y="99"/>
                    <a:pt x="300" y="99"/>
                  </a:cubicBezTo>
                  <a:cubicBezTo>
                    <a:pt x="296" y="99"/>
                    <a:pt x="296" y="99"/>
                    <a:pt x="291" y="100"/>
                  </a:cubicBezTo>
                  <a:cubicBezTo>
                    <a:pt x="286" y="101"/>
                    <a:pt x="287" y="103"/>
                    <a:pt x="283" y="103"/>
                  </a:cubicBezTo>
                  <a:cubicBezTo>
                    <a:pt x="279" y="103"/>
                    <a:pt x="264" y="105"/>
                    <a:pt x="272" y="105"/>
                  </a:cubicBezTo>
                  <a:cubicBezTo>
                    <a:pt x="279" y="104"/>
                    <a:pt x="285" y="104"/>
                    <a:pt x="288" y="106"/>
                  </a:cubicBezTo>
                  <a:cubicBezTo>
                    <a:pt x="291" y="107"/>
                    <a:pt x="298" y="107"/>
                    <a:pt x="302" y="108"/>
                  </a:cubicBezTo>
                  <a:cubicBezTo>
                    <a:pt x="306" y="109"/>
                    <a:pt x="311" y="112"/>
                    <a:pt x="307" y="112"/>
                  </a:cubicBezTo>
                  <a:cubicBezTo>
                    <a:pt x="303" y="113"/>
                    <a:pt x="296" y="113"/>
                    <a:pt x="291" y="112"/>
                  </a:cubicBezTo>
                  <a:cubicBezTo>
                    <a:pt x="286" y="112"/>
                    <a:pt x="283" y="113"/>
                    <a:pt x="281" y="114"/>
                  </a:cubicBezTo>
                  <a:cubicBezTo>
                    <a:pt x="279" y="115"/>
                    <a:pt x="279" y="115"/>
                    <a:pt x="284" y="115"/>
                  </a:cubicBezTo>
                  <a:cubicBezTo>
                    <a:pt x="289" y="115"/>
                    <a:pt x="293" y="115"/>
                    <a:pt x="290" y="117"/>
                  </a:cubicBezTo>
                  <a:cubicBezTo>
                    <a:pt x="288" y="118"/>
                    <a:pt x="284" y="120"/>
                    <a:pt x="283" y="121"/>
                  </a:cubicBezTo>
                  <a:cubicBezTo>
                    <a:pt x="281" y="122"/>
                    <a:pt x="281" y="126"/>
                    <a:pt x="285" y="126"/>
                  </a:cubicBezTo>
                  <a:cubicBezTo>
                    <a:pt x="289" y="126"/>
                    <a:pt x="292" y="130"/>
                    <a:pt x="297" y="131"/>
                  </a:cubicBezTo>
                  <a:cubicBezTo>
                    <a:pt x="302" y="131"/>
                    <a:pt x="306" y="132"/>
                    <a:pt x="309" y="135"/>
                  </a:cubicBezTo>
                  <a:cubicBezTo>
                    <a:pt x="313" y="137"/>
                    <a:pt x="314" y="145"/>
                    <a:pt x="316" y="142"/>
                  </a:cubicBezTo>
                  <a:cubicBezTo>
                    <a:pt x="319" y="140"/>
                    <a:pt x="322" y="139"/>
                    <a:pt x="322" y="140"/>
                  </a:cubicBezTo>
                  <a:cubicBezTo>
                    <a:pt x="322" y="141"/>
                    <a:pt x="322" y="147"/>
                    <a:pt x="324" y="145"/>
                  </a:cubicBezTo>
                  <a:cubicBezTo>
                    <a:pt x="326" y="142"/>
                    <a:pt x="327" y="139"/>
                    <a:pt x="327" y="142"/>
                  </a:cubicBezTo>
                  <a:cubicBezTo>
                    <a:pt x="327" y="145"/>
                    <a:pt x="326" y="148"/>
                    <a:pt x="329" y="147"/>
                  </a:cubicBezTo>
                  <a:cubicBezTo>
                    <a:pt x="333" y="145"/>
                    <a:pt x="336" y="145"/>
                    <a:pt x="338" y="147"/>
                  </a:cubicBezTo>
                  <a:cubicBezTo>
                    <a:pt x="341" y="150"/>
                    <a:pt x="341" y="150"/>
                    <a:pt x="340" y="152"/>
                  </a:cubicBezTo>
                  <a:cubicBezTo>
                    <a:pt x="338" y="153"/>
                    <a:pt x="334" y="153"/>
                    <a:pt x="342" y="154"/>
                  </a:cubicBezTo>
                  <a:cubicBezTo>
                    <a:pt x="350" y="154"/>
                    <a:pt x="351" y="153"/>
                    <a:pt x="354" y="155"/>
                  </a:cubicBezTo>
                  <a:cubicBezTo>
                    <a:pt x="357" y="158"/>
                    <a:pt x="361" y="159"/>
                    <a:pt x="362" y="159"/>
                  </a:cubicBezTo>
                  <a:cubicBezTo>
                    <a:pt x="364" y="158"/>
                    <a:pt x="363" y="160"/>
                    <a:pt x="362" y="161"/>
                  </a:cubicBezTo>
                  <a:cubicBezTo>
                    <a:pt x="360" y="163"/>
                    <a:pt x="362" y="163"/>
                    <a:pt x="365" y="162"/>
                  </a:cubicBezTo>
                  <a:cubicBezTo>
                    <a:pt x="368" y="161"/>
                    <a:pt x="369" y="158"/>
                    <a:pt x="371" y="161"/>
                  </a:cubicBezTo>
                  <a:cubicBezTo>
                    <a:pt x="372" y="164"/>
                    <a:pt x="376" y="166"/>
                    <a:pt x="377" y="169"/>
                  </a:cubicBezTo>
                  <a:cubicBezTo>
                    <a:pt x="378" y="173"/>
                    <a:pt x="376" y="172"/>
                    <a:pt x="374" y="172"/>
                  </a:cubicBezTo>
                  <a:cubicBezTo>
                    <a:pt x="373" y="171"/>
                    <a:pt x="370" y="172"/>
                    <a:pt x="373" y="174"/>
                  </a:cubicBezTo>
                  <a:cubicBezTo>
                    <a:pt x="376" y="176"/>
                    <a:pt x="377" y="177"/>
                    <a:pt x="372" y="177"/>
                  </a:cubicBezTo>
                  <a:cubicBezTo>
                    <a:pt x="367" y="177"/>
                    <a:pt x="362" y="178"/>
                    <a:pt x="365" y="181"/>
                  </a:cubicBezTo>
                  <a:cubicBezTo>
                    <a:pt x="368" y="183"/>
                    <a:pt x="367" y="184"/>
                    <a:pt x="365" y="184"/>
                  </a:cubicBezTo>
                  <a:cubicBezTo>
                    <a:pt x="364" y="184"/>
                    <a:pt x="366" y="187"/>
                    <a:pt x="362" y="185"/>
                  </a:cubicBezTo>
                  <a:cubicBezTo>
                    <a:pt x="359" y="182"/>
                    <a:pt x="355" y="182"/>
                    <a:pt x="359" y="185"/>
                  </a:cubicBezTo>
                  <a:cubicBezTo>
                    <a:pt x="362" y="187"/>
                    <a:pt x="363" y="188"/>
                    <a:pt x="361" y="190"/>
                  </a:cubicBezTo>
                  <a:cubicBezTo>
                    <a:pt x="359" y="191"/>
                    <a:pt x="355" y="192"/>
                    <a:pt x="352" y="189"/>
                  </a:cubicBezTo>
                  <a:cubicBezTo>
                    <a:pt x="349" y="187"/>
                    <a:pt x="349" y="187"/>
                    <a:pt x="351" y="191"/>
                  </a:cubicBezTo>
                  <a:cubicBezTo>
                    <a:pt x="354" y="194"/>
                    <a:pt x="353" y="199"/>
                    <a:pt x="351" y="197"/>
                  </a:cubicBezTo>
                  <a:cubicBezTo>
                    <a:pt x="349" y="195"/>
                    <a:pt x="349" y="192"/>
                    <a:pt x="349" y="198"/>
                  </a:cubicBezTo>
                  <a:cubicBezTo>
                    <a:pt x="349" y="204"/>
                    <a:pt x="353" y="208"/>
                    <a:pt x="349" y="206"/>
                  </a:cubicBezTo>
                  <a:cubicBezTo>
                    <a:pt x="346" y="204"/>
                    <a:pt x="345" y="203"/>
                    <a:pt x="342" y="201"/>
                  </a:cubicBezTo>
                  <a:cubicBezTo>
                    <a:pt x="338" y="199"/>
                    <a:pt x="337" y="198"/>
                    <a:pt x="336" y="201"/>
                  </a:cubicBezTo>
                  <a:cubicBezTo>
                    <a:pt x="334" y="204"/>
                    <a:pt x="332" y="204"/>
                    <a:pt x="332" y="200"/>
                  </a:cubicBezTo>
                  <a:cubicBezTo>
                    <a:pt x="333" y="197"/>
                    <a:pt x="335" y="195"/>
                    <a:pt x="333" y="197"/>
                  </a:cubicBezTo>
                  <a:cubicBezTo>
                    <a:pt x="331" y="199"/>
                    <a:pt x="329" y="199"/>
                    <a:pt x="329" y="196"/>
                  </a:cubicBezTo>
                  <a:cubicBezTo>
                    <a:pt x="329" y="193"/>
                    <a:pt x="333" y="191"/>
                    <a:pt x="329" y="191"/>
                  </a:cubicBezTo>
                  <a:cubicBezTo>
                    <a:pt x="326" y="191"/>
                    <a:pt x="322" y="194"/>
                    <a:pt x="323" y="189"/>
                  </a:cubicBezTo>
                  <a:cubicBezTo>
                    <a:pt x="324" y="184"/>
                    <a:pt x="328" y="185"/>
                    <a:pt x="331" y="183"/>
                  </a:cubicBezTo>
                  <a:cubicBezTo>
                    <a:pt x="334" y="181"/>
                    <a:pt x="341" y="176"/>
                    <a:pt x="330" y="181"/>
                  </a:cubicBezTo>
                  <a:cubicBezTo>
                    <a:pt x="320" y="185"/>
                    <a:pt x="315" y="186"/>
                    <a:pt x="317" y="184"/>
                  </a:cubicBezTo>
                  <a:cubicBezTo>
                    <a:pt x="319" y="182"/>
                    <a:pt x="318" y="183"/>
                    <a:pt x="321" y="180"/>
                  </a:cubicBezTo>
                  <a:cubicBezTo>
                    <a:pt x="324" y="178"/>
                    <a:pt x="323" y="177"/>
                    <a:pt x="320" y="178"/>
                  </a:cubicBezTo>
                  <a:cubicBezTo>
                    <a:pt x="318" y="180"/>
                    <a:pt x="316" y="182"/>
                    <a:pt x="314" y="180"/>
                  </a:cubicBezTo>
                  <a:cubicBezTo>
                    <a:pt x="311" y="177"/>
                    <a:pt x="310" y="180"/>
                    <a:pt x="307" y="176"/>
                  </a:cubicBezTo>
                  <a:cubicBezTo>
                    <a:pt x="304" y="172"/>
                    <a:pt x="303" y="171"/>
                    <a:pt x="300" y="171"/>
                  </a:cubicBezTo>
                  <a:cubicBezTo>
                    <a:pt x="297" y="171"/>
                    <a:pt x="300" y="173"/>
                    <a:pt x="297" y="175"/>
                  </a:cubicBezTo>
                  <a:cubicBezTo>
                    <a:pt x="295" y="176"/>
                    <a:pt x="300" y="178"/>
                    <a:pt x="297" y="177"/>
                  </a:cubicBezTo>
                  <a:cubicBezTo>
                    <a:pt x="294" y="177"/>
                    <a:pt x="298" y="178"/>
                    <a:pt x="299" y="181"/>
                  </a:cubicBezTo>
                  <a:cubicBezTo>
                    <a:pt x="301" y="185"/>
                    <a:pt x="298" y="186"/>
                    <a:pt x="295" y="186"/>
                  </a:cubicBezTo>
                  <a:cubicBezTo>
                    <a:pt x="293" y="186"/>
                    <a:pt x="289" y="185"/>
                    <a:pt x="287" y="182"/>
                  </a:cubicBezTo>
                  <a:cubicBezTo>
                    <a:pt x="284" y="180"/>
                    <a:pt x="281" y="177"/>
                    <a:pt x="287" y="184"/>
                  </a:cubicBezTo>
                  <a:cubicBezTo>
                    <a:pt x="292" y="192"/>
                    <a:pt x="293" y="193"/>
                    <a:pt x="295" y="193"/>
                  </a:cubicBezTo>
                  <a:cubicBezTo>
                    <a:pt x="297" y="193"/>
                    <a:pt x="298" y="193"/>
                    <a:pt x="300" y="198"/>
                  </a:cubicBezTo>
                  <a:cubicBezTo>
                    <a:pt x="302" y="202"/>
                    <a:pt x="303" y="203"/>
                    <a:pt x="305" y="206"/>
                  </a:cubicBezTo>
                  <a:cubicBezTo>
                    <a:pt x="306" y="208"/>
                    <a:pt x="309" y="209"/>
                    <a:pt x="310" y="208"/>
                  </a:cubicBezTo>
                  <a:cubicBezTo>
                    <a:pt x="310" y="207"/>
                    <a:pt x="311" y="204"/>
                    <a:pt x="312" y="207"/>
                  </a:cubicBezTo>
                  <a:cubicBezTo>
                    <a:pt x="314" y="211"/>
                    <a:pt x="315" y="213"/>
                    <a:pt x="316" y="211"/>
                  </a:cubicBezTo>
                  <a:cubicBezTo>
                    <a:pt x="318" y="209"/>
                    <a:pt x="319" y="209"/>
                    <a:pt x="320" y="211"/>
                  </a:cubicBezTo>
                  <a:cubicBezTo>
                    <a:pt x="320" y="213"/>
                    <a:pt x="319" y="220"/>
                    <a:pt x="322" y="217"/>
                  </a:cubicBezTo>
                  <a:cubicBezTo>
                    <a:pt x="324" y="213"/>
                    <a:pt x="324" y="209"/>
                    <a:pt x="324" y="215"/>
                  </a:cubicBezTo>
                  <a:cubicBezTo>
                    <a:pt x="325" y="220"/>
                    <a:pt x="321" y="221"/>
                    <a:pt x="326" y="223"/>
                  </a:cubicBezTo>
                  <a:cubicBezTo>
                    <a:pt x="330" y="226"/>
                    <a:pt x="332" y="226"/>
                    <a:pt x="335" y="232"/>
                  </a:cubicBezTo>
                  <a:cubicBezTo>
                    <a:pt x="337" y="237"/>
                    <a:pt x="338" y="242"/>
                    <a:pt x="336" y="238"/>
                  </a:cubicBezTo>
                  <a:cubicBezTo>
                    <a:pt x="333" y="234"/>
                    <a:pt x="334" y="232"/>
                    <a:pt x="334" y="238"/>
                  </a:cubicBezTo>
                  <a:cubicBezTo>
                    <a:pt x="334" y="244"/>
                    <a:pt x="337" y="250"/>
                    <a:pt x="333" y="243"/>
                  </a:cubicBezTo>
                  <a:cubicBezTo>
                    <a:pt x="329" y="235"/>
                    <a:pt x="327" y="229"/>
                    <a:pt x="328" y="236"/>
                  </a:cubicBezTo>
                  <a:cubicBezTo>
                    <a:pt x="329" y="242"/>
                    <a:pt x="331" y="245"/>
                    <a:pt x="331" y="248"/>
                  </a:cubicBezTo>
                  <a:cubicBezTo>
                    <a:pt x="331" y="251"/>
                    <a:pt x="331" y="251"/>
                    <a:pt x="329" y="249"/>
                  </a:cubicBezTo>
                  <a:cubicBezTo>
                    <a:pt x="326" y="247"/>
                    <a:pt x="325" y="249"/>
                    <a:pt x="329" y="253"/>
                  </a:cubicBezTo>
                  <a:cubicBezTo>
                    <a:pt x="333" y="257"/>
                    <a:pt x="340" y="262"/>
                    <a:pt x="334" y="259"/>
                  </a:cubicBezTo>
                  <a:cubicBezTo>
                    <a:pt x="327" y="256"/>
                    <a:pt x="323" y="252"/>
                    <a:pt x="319" y="250"/>
                  </a:cubicBezTo>
                  <a:cubicBezTo>
                    <a:pt x="314" y="247"/>
                    <a:pt x="311" y="244"/>
                    <a:pt x="312" y="247"/>
                  </a:cubicBezTo>
                  <a:cubicBezTo>
                    <a:pt x="313" y="249"/>
                    <a:pt x="312" y="248"/>
                    <a:pt x="309" y="246"/>
                  </a:cubicBezTo>
                  <a:cubicBezTo>
                    <a:pt x="306" y="244"/>
                    <a:pt x="303" y="239"/>
                    <a:pt x="304" y="242"/>
                  </a:cubicBezTo>
                  <a:cubicBezTo>
                    <a:pt x="305" y="245"/>
                    <a:pt x="307" y="248"/>
                    <a:pt x="302" y="244"/>
                  </a:cubicBezTo>
                  <a:cubicBezTo>
                    <a:pt x="296" y="240"/>
                    <a:pt x="296" y="232"/>
                    <a:pt x="294" y="235"/>
                  </a:cubicBezTo>
                  <a:cubicBezTo>
                    <a:pt x="292" y="237"/>
                    <a:pt x="291" y="243"/>
                    <a:pt x="289" y="240"/>
                  </a:cubicBezTo>
                  <a:cubicBezTo>
                    <a:pt x="287" y="236"/>
                    <a:pt x="286" y="234"/>
                    <a:pt x="284" y="232"/>
                  </a:cubicBezTo>
                  <a:cubicBezTo>
                    <a:pt x="283" y="231"/>
                    <a:pt x="285" y="232"/>
                    <a:pt x="282" y="232"/>
                  </a:cubicBezTo>
                  <a:cubicBezTo>
                    <a:pt x="278" y="233"/>
                    <a:pt x="275" y="232"/>
                    <a:pt x="278" y="235"/>
                  </a:cubicBezTo>
                  <a:cubicBezTo>
                    <a:pt x="281" y="238"/>
                    <a:pt x="284" y="238"/>
                    <a:pt x="285" y="241"/>
                  </a:cubicBezTo>
                  <a:cubicBezTo>
                    <a:pt x="287" y="244"/>
                    <a:pt x="286" y="243"/>
                    <a:pt x="291" y="246"/>
                  </a:cubicBezTo>
                  <a:cubicBezTo>
                    <a:pt x="295" y="249"/>
                    <a:pt x="307" y="255"/>
                    <a:pt x="309" y="259"/>
                  </a:cubicBezTo>
                  <a:cubicBezTo>
                    <a:pt x="311" y="263"/>
                    <a:pt x="317" y="273"/>
                    <a:pt x="313" y="270"/>
                  </a:cubicBezTo>
                  <a:cubicBezTo>
                    <a:pt x="309" y="268"/>
                    <a:pt x="301" y="265"/>
                    <a:pt x="295" y="265"/>
                  </a:cubicBezTo>
                  <a:cubicBezTo>
                    <a:pt x="290" y="265"/>
                    <a:pt x="280" y="262"/>
                    <a:pt x="276" y="259"/>
                  </a:cubicBezTo>
                  <a:cubicBezTo>
                    <a:pt x="272" y="256"/>
                    <a:pt x="274" y="255"/>
                    <a:pt x="270" y="254"/>
                  </a:cubicBezTo>
                  <a:cubicBezTo>
                    <a:pt x="265" y="253"/>
                    <a:pt x="259" y="253"/>
                    <a:pt x="256" y="251"/>
                  </a:cubicBezTo>
                  <a:cubicBezTo>
                    <a:pt x="253" y="249"/>
                    <a:pt x="251" y="247"/>
                    <a:pt x="247" y="246"/>
                  </a:cubicBezTo>
                  <a:cubicBezTo>
                    <a:pt x="244" y="245"/>
                    <a:pt x="242" y="244"/>
                    <a:pt x="240" y="241"/>
                  </a:cubicBezTo>
                  <a:cubicBezTo>
                    <a:pt x="238" y="239"/>
                    <a:pt x="239" y="240"/>
                    <a:pt x="242" y="239"/>
                  </a:cubicBezTo>
                  <a:cubicBezTo>
                    <a:pt x="245" y="238"/>
                    <a:pt x="247" y="238"/>
                    <a:pt x="245" y="236"/>
                  </a:cubicBezTo>
                  <a:cubicBezTo>
                    <a:pt x="243" y="234"/>
                    <a:pt x="240" y="232"/>
                    <a:pt x="236" y="230"/>
                  </a:cubicBezTo>
                  <a:cubicBezTo>
                    <a:pt x="231" y="228"/>
                    <a:pt x="232" y="228"/>
                    <a:pt x="227" y="225"/>
                  </a:cubicBezTo>
                  <a:cubicBezTo>
                    <a:pt x="222" y="221"/>
                    <a:pt x="222" y="221"/>
                    <a:pt x="220" y="219"/>
                  </a:cubicBezTo>
                  <a:cubicBezTo>
                    <a:pt x="219" y="217"/>
                    <a:pt x="223" y="217"/>
                    <a:pt x="217" y="215"/>
                  </a:cubicBezTo>
                  <a:cubicBezTo>
                    <a:pt x="212" y="213"/>
                    <a:pt x="212" y="216"/>
                    <a:pt x="210" y="216"/>
                  </a:cubicBezTo>
                  <a:cubicBezTo>
                    <a:pt x="208" y="216"/>
                    <a:pt x="205" y="212"/>
                    <a:pt x="204" y="21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6" name="Freeform 1104"/>
            <p:cNvSpPr>
              <a:spLocks/>
            </p:cNvSpPr>
            <p:nvPr/>
          </p:nvSpPr>
          <p:spPr bwMode="auto">
            <a:xfrm>
              <a:off x="8020050" y="2907308"/>
              <a:ext cx="28575" cy="12700"/>
            </a:xfrm>
            <a:custGeom>
              <a:avLst/>
              <a:gdLst/>
              <a:ahLst/>
              <a:cxnLst>
                <a:cxn ang="0">
                  <a:pos x="13" y="5"/>
                </a:cxn>
                <a:cxn ang="0">
                  <a:pos x="4" y="1"/>
                </a:cxn>
                <a:cxn ang="0">
                  <a:pos x="13" y="5"/>
                </a:cxn>
              </a:cxnLst>
              <a:rect l="0" t="0" r="r" b="b"/>
              <a:pathLst>
                <a:path w="15" h="7">
                  <a:moveTo>
                    <a:pt x="13" y="5"/>
                  </a:moveTo>
                  <a:cubicBezTo>
                    <a:pt x="12" y="7"/>
                    <a:pt x="0" y="1"/>
                    <a:pt x="4" y="1"/>
                  </a:cubicBezTo>
                  <a:cubicBezTo>
                    <a:pt x="8" y="0"/>
                    <a:pt x="15" y="1"/>
                    <a:pt x="13" y="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7" name="Freeform 1105"/>
            <p:cNvSpPr>
              <a:spLocks/>
            </p:cNvSpPr>
            <p:nvPr/>
          </p:nvSpPr>
          <p:spPr bwMode="auto">
            <a:xfrm>
              <a:off x="7934325" y="2686645"/>
              <a:ext cx="38100" cy="15875"/>
            </a:xfrm>
            <a:custGeom>
              <a:avLst/>
              <a:gdLst/>
              <a:ahLst/>
              <a:cxnLst>
                <a:cxn ang="0">
                  <a:pos x="18" y="5"/>
                </a:cxn>
                <a:cxn ang="0">
                  <a:pos x="3" y="7"/>
                </a:cxn>
                <a:cxn ang="0">
                  <a:pos x="3" y="1"/>
                </a:cxn>
                <a:cxn ang="0">
                  <a:pos x="18" y="5"/>
                </a:cxn>
              </a:cxnLst>
              <a:rect l="0" t="0" r="r" b="b"/>
              <a:pathLst>
                <a:path w="20" h="9">
                  <a:moveTo>
                    <a:pt x="18" y="5"/>
                  </a:moveTo>
                  <a:cubicBezTo>
                    <a:pt x="20" y="8"/>
                    <a:pt x="6" y="9"/>
                    <a:pt x="3" y="7"/>
                  </a:cubicBezTo>
                  <a:cubicBezTo>
                    <a:pt x="0" y="5"/>
                    <a:pt x="0" y="3"/>
                    <a:pt x="3" y="1"/>
                  </a:cubicBezTo>
                  <a:cubicBezTo>
                    <a:pt x="6" y="0"/>
                    <a:pt x="15" y="3"/>
                    <a:pt x="18" y="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8" name="Freeform 1106"/>
            <p:cNvSpPr>
              <a:spLocks/>
            </p:cNvSpPr>
            <p:nvPr/>
          </p:nvSpPr>
          <p:spPr bwMode="auto">
            <a:xfrm>
              <a:off x="7869238" y="2673945"/>
              <a:ext cx="63500" cy="52388"/>
            </a:xfrm>
            <a:custGeom>
              <a:avLst/>
              <a:gdLst/>
              <a:ahLst/>
              <a:cxnLst>
                <a:cxn ang="0">
                  <a:pos x="28" y="20"/>
                </a:cxn>
                <a:cxn ang="0">
                  <a:pos x="16" y="26"/>
                </a:cxn>
                <a:cxn ang="0">
                  <a:pos x="1" y="17"/>
                </a:cxn>
                <a:cxn ang="0">
                  <a:pos x="11" y="4"/>
                </a:cxn>
                <a:cxn ang="0">
                  <a:pos x="28" y="5"/>
                </a:cxn>
                <a:cxn ang="0">
                  <a:pos x="28" y="20"/>
                </a:cxn>
              </a:cxnLst>
              <a:rect l="0" t="0" r="r" b="b"/>
              <a:pathLst>
                <a:path w="33" h="27">
                  <a:moveTo>
                    <a:pt x="28" y="20"/>
                  </a:moveTo>
                  <a:cubicBezTo>
                    <a:pt x="24" y="23"/>
                    <a:pt x="20" y="25"/>
                    <a:pt x="16" y="26"/>
                  </a:cubicBezTo>
                  <a:cubicBezTo>
                    <a:pt x="11" y="27"/>
                    <a:pt x="0" y="23"/>
                    <a:pt x="1" y="17"/>
                  </a:cubicBezTo>
                  <a:cubicBezTo>
                    <a:pt x="1" y="11"/>
                    <a:pt x="5" y="5"/>
                    <a:pt x="11" y="4"/>
                  </a:cubicBezTo>
                  <a:cubicBezTo>
                    <a:pt x="18" y="3"/>
                    <a:pt x="27" y="0"/>
                    <a:pt x="28" y="5"/>
                  </a:cubicBezTo>
                  <a:cubicBezTo>
                    <a:pt x="30" y="11"/>
                    <a:pt x="33" y="17"/>
                    <a:pt x="28" y="2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9" name="Freeform 1107"/>
            <p:cNvSpPr>
              <a:spLocks/>
            </p:cNvSpPr>
            <p:nvPr/>
          </p:nvSpPr>
          <p:spPr bwMode="auto">
            <a:xfrm>
              <a:off x="7815263" y="2631083"/>
              <a:ext cx="33337" cy="23812"/>
            </a:xfrm>
            <a:custGeom>
              <a:avLst/>
              <a:gdLst/>
              <a:ahLst/>
              <a:cxnLst>
                <a:cxn ang="0">
                  <a:pos x="3" y="13"/>
                </a:cxn>
                <a:cxn ang="0">
                  <a:pos x="13" y="2"/>
                </a:cxn>
                <a:cxn ang="0">
                  <a:pos x="3" y="13"/>
                </a:cxn>
              </a:cxnLst>
              <a:rect l="0" t="0" r="r" b="b"/>
              <a:pathLst>
                <a:path w="17" h="13">
                  <a:moveTo>
                    <a:pt x="3" y="13"/>
                  </a:moveTo>
                  <a:cubicBezTo>
                    <a:pt x="0" y="13"/>
                    <a:pt x="10" y="0"/>
                    <a:pt x="13" y="2"/>
                  </a:cubicBezTo>
                  <a:cubicBezTo>
                    <a:pt x="17" y="4"/>
                    <a:pt x="6" y="13"/>
                    <a:pt x="3" y="1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40" name="Freeform 1108"/>
            <p:cNvSpPr>
              <a:spLocks/>
            </p:cNvSpPr>
            <p:nvPr/>
          </p:nvSpPr>
          <p:spPr bwMode="auto">
            <a:xfrm>
              <a:off x="7867650" y="2631083"/>
              <a:ext cx="26988" cy="12700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4" y="1"/>
                </a:cxn>
                <a:cxn ang="0">
                  <a:pos x="5" y="7"/>
                </a:cxn>
              </a:cxnLst>
              <a:rect l="0" t="0" r="r" b="b"/>
              <a:pathLst>
                <a:path w="14" h="7">
                  <a:moveTo>
                    <a:pt x="5" y="7"/>
                  </a:moveTo>
                  <a:cubicBezTo>
                    <a:pt x="3" y="7"/>
                    <a:pt x="0" y="2"/>
                    <a:pt x="4" y="1"/>
                  </a:cubicBezTo>
                  <a:cubicBezTo>
                    <a:pt x="8" y="0"/>
                    <a:pt x="14" y="6"/>
                    <a:pt x="5" y="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41" name="Freeform 1109"/>
            <p:cNvSpPr>
              <a:spLocks/>
            </p:cNvSpPr>
            <p:nvPr/>
          </p:nvSpPr>
          <p:spPr bwMode="auto">
            <a:xfrm>
              <a:off x="7834313" y="2619970"/>
              <a:ext cx="25400" cy="6350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9" y="1"/>
                </a:cxn>
                <a:cxn ang="0">
                  <a:pos x="1" y="3"/>
                </a:cxn>
              </a:cxnLst>
              <a:rect l="0" t="0" r="r" b="b"/>
              <a:pathLst>
                <a:path w="13" h="4">
                  <a:moveTo>
                    <a:pt x="1" y="3"/>
                  </a:moveTo>
                  <a:cubicBezTo>
                    <a:pt x="4" y="4"/>
                    <a:pt x="13" y="2"/>
                    <a:pt x="9" y="1"/>
                  </a:cubicBezTo>
                  <a:cubicBezTo>
                    <a:pt x="5" y="0"/>
                    <a:pt x="0" y="3"/>
                    <a:pt x="1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42" name="Freeform 1110"/>
            <p:cNvSpPr>
              <a:spLocks/>
            </p:cNvSpPr>
            <p:nvPr/>
          </p:nvSpPr>
          <p:spPr bwMode="auto">
            <a:xfrm>
              <a:off x="7781925" y="2431058"/>
              <a:ext cx="122238" cy="52387"/>
            </a:xfrm>
            <a:custGeom>
              <a:avLst/>
              <a:gdLst/>
              <a:ahLst/>
              <a:cxnLst>
                <a:cxn ang="0">
                  <a:pos x="61" y="23"/>
                </a:cxn>
                <a:cxn ang="0">
                  <a:pos x="36" y="21"/>
                </a:cxn>
                <a:cxn ang="0">
                  <a:pos x="18" y="25"/>
                </a:cxn>
                <a:cxn ang="0">
                  <a:pos x="8" y="15"/>
                </a:cxn>
                <a:cxn ang="0">
                  <a:pos x="1" y="11"/>
                </a:cxn>
                <a:cxn ang="0">
                  <a:pos x="3" y="0"/>
                </a:cxn>
                <a:cxn ang="0">
                  <a:pos x="21" y="4"/>
                </a:cxn>
                <a:cxn ang="0">
                  <a:pos x="43" y="4"/>
                </a:cxn>
                <a:cxn ang="0">
                  <a:pos x="61" y="23"/>
                </a:cxn>
              </a:cxnLst>
              <a:rect l="0" t="0" r="r" b="b"/>
              <a:pathLst>
                <a:path w="64" h="28">
                  <a:moveTo>
                    <a:pt x="61" y="23"/>
                  </a:moveTo>
                  <a:cubicBezTo>
                    <a:pt x="58" y="23"/>
                    <a:pt x="42" y="19"/>
                    <a:pt x="36" y="21"/>
                  </a:cubicBezTo>
                  <a:cubicBezTo>
                    <a:pt x="29" y="23"/>
                    <a:pt x="21" y="28"/>
                    <a:pt x="18" y="25"/>
                  </a:cubicBezTo>
                  <a:cubicBezTo>
                    <a:pt x="14" y="23"/>
                    <a:pt x="12" y="18"/>
                    <a:pt x="8" y="15"/>
                  </a:cubicBezTo>
                  <a:cubicBezTo>
                    <a:pt x="3" y="11"/>
                    <a:pt x="2" y="14"/>
                    <a:pt x="1" y="11"/>
                  </a:cubicBezTo>
                  <a:cubicBezTo>
                    <a:pt x="0" y="8"/>
                    <a:pt x="0" y="1"/>
                    <a:pt x="3" y="0"/>
                  </a:cubicBezTo>
                  <a:cubicBezTo>
                    <a:pt x="6" y="0"/>
                    <a:pt x="17" y="6"/>
                    <a:pt x="21" y="4"/>
                  </a:cubicBezTo>
                  <a:cubicBezTo>
                    <a:pt x="26" y="2"/>
                    <a:pt x="36" y="1"/>
                    <a:pt x="43" y="4"/>
                  </a:cubicBezTo>
                  <a:cubicBezTo>
                    <a:pt x="49" y="7"/>
                    <a:pt x="64" y="23"/>
                    <a:pt x="61" y="2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43" name="Freeform 1111"/>
            <p:cNvSpPr>
              <a:spLocks/>
            </p:cNvSpPr>
            <p:nvPr/>
          </p:nvSpPr>
          <p:spPr bwMode="auto">
            <a:xfrm>
              <a:off x="5903913" y="4228108"/>
              <a:ext cx="30162" cy="33337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7" y="2"/>
                </a:cxn>
                <a:cxn ang="0">
                  <a:pos x="2" y="2"/>
                </a:cxn>
                <a:cxn ang="0">
                  <a:pos x="2" y="11"/>
                </a:cxn>
                <a:cxn ang="0">
                  <a:pos x="4" y="16"/>
                </a:cxn>
                <a:cxn ang="0">
                  <a:pos x="14" y="10"/>
                </a:cxn>
              </a:cxnLst>
              <a:rect l="0" t="0" r="r" b="b"/>
              <a:pathLst>
                <a:path w="16" h="18">
                  <a:moveTo>
                    <a:pt x="14" y="10"/>
                  </a:moveTo>
                  <a:cubicBezTo>
                    <a:pt x="16" y="7"/>
                    <a:pt x="10" y="3"/>
                    <a:pt x="7" y="2"/>
                  </a:cubicBezTo>
                  <a:cubicBezTo>
                    <a:pt x="4" y="1"/>
                    <a:pt x="4" y="0"/>
                    <a:pt x="2" y="2"/>
                  </a:cubicBezTo>
                  <a:cubicBezTo>
                    <a:pt x="0" y="4"/>
                    <a:pt x="2" y="8"/>
                    <a:pt x="2" y="11"/>
                  </a:cubicBezTo>
                  <a:cubicBezTo>
                    <a:pt x="2" y="14"/>
                    <a:pt x="2" y="18"/>
                    <a:pt x="4" y="16"/>
                  </a:cubicBezTo>
                  <a:cubicBezTo>
                    <a:pt x="7" y="14"/>
                    <a:pt x="12" y="12"/>
                    <a:pt x="14" y="1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44" name="Freeform 1112"/>
            <p:cNvSpPr>
              <a:spLocks/>
            </p:cNvSpPr>
            <p:nvPr/>
          </p:nvSpPr>
          <p:spPr bwMode="auto">
            <a:xfrm>
              <a:off x="6591300" y="3339108"/>
              <a:ext cx="141288" cy="88900"/>
            </a:xfrm>
            <a:custGeom>
              <a:avLst/>
              <a:gdLst/>
              <a:ahLst/>
              <a:cxnLst>
                <a:cxn ang="0">
                  <a:pos x="69" y="41"/>
                </a:cxn>
                <a:cxn ang="0">
                  <a:pos x="62" y="30"/>
                </a:cxn>
                <a:cxn ang="0">
                  <a:pos x="49" y="23"/>
                </a:cxn>
                <a:cxn ang="0">
                  <a:pos x="42" y="11"/>
                </a:cxn>
                <a:cxn ang="0">
                  <a:pos x="35" y="7"/>
                </a:cxn>
                <a:cxn ang="0">
                  <a:pos x="18" y="3"/>
                </a:cxn>
                <a:cxn ang="0">
                  <a:pos x="4" y="1"/>
                </a:cxn>
                <a:cxn ang="0">
                  <a:pos x="4" y="4"/>
                </a:cxn>
                <a:cxn ang="0">
                  <a:pos x="12" y="6"/>
                </a:cxn>
                <a:cxn ang="0">
                  <a:pos x="13" y="9"/>
                </a:cxn>
                <a:cxn ang="0">
                  <a:pos x="9" y="7"/>
                </a:cxn>
                <a:cxn ang="0">
                  <a:pos x="12" y="13"/>
                </a:cxn>
                <a:cxn ang="0">
                  <a:pos x="21" y="17"/>
                </a:cxn>
                <a:cxn ang="0">
                  <a:pos x="28" y="22"/>
                </a:cxn>
                <a:cxn ang="0">
                  <a:pos x="30" y="23"/>
                </a:cxn>
                <a:cxn ang="0">
                  <a:pos x="30" y="25"/>
                </a:cxn>
                <a:cxn ang="0">
                  <a:pos x="38" y="28"/>
                </a:cxn>
                <a:cxn ang="0">
                  <a:pos x="39" y="32"/>
                </a:cxn>
                <a:cxn ang="0">
                  <a:pos x="49" y="31"/>
                </a:cxn>
                <a:cxn ang="0">
                  <a:pos x="47" y="33"/>
                </a:cxn>
                <a:cxn ang="0">
                  <a:pos x="58" y="41"/>
                </a:cxn>
                <a:cxn ang="0">
                  <a:pos x="69" y="41"/>
                </a:cxn>
              </a:cxnLst>
              <a:rect l="0" t="0" r="r" b="b"/>
              <a:pathLst>
                <a:path w="74" h="47">
                  <a:moveTo>
                    <a:pt x="69" y="41"/>
                  </a:moveTo>
                  <a:cubicBezTo>
                    <a:pt x="66" y="38"/>
                    <a:pt x="66" y="35"/>
                    <a:pt x="62" y="30"/>
                  </a:cubicBezTo>
                  <a:cubicBezTo>
                    <a:pt x="58" y="25"/>
                    <a:pt x="51" y="26"/>
                    <a:pt x="49" y="23"/>
                  </a:cubicBezTo>
                  <a:cubicBezTo>
                    <a:pt x="46" y="20"/>
                    <a:pt x="45" y="13"/>
                    <a:pt x="42" y="11"/>
                  </a:cubicBezTo>
                  <a:cubicBezTo>
                    <a:pt x="39" y="9"/>
                    <a:pt x="39" y="8"/>
                    <a:pt x="35" y="7"/>
                  </a:cubicBezTo>
                  <a:cubicBezTo>
                    <a:pt x="30" y="7"/>
                    <a:pt x="24" y="5"/>
                    <a:pt x="18" y="3"/>
                  </a:cubicBezTo>
                  <a:cubicBezTo>
                    <a:pt x="11" y="1"/>
                    <a:pt x="7" y="0"/>
                    <a:pt x="4" y="1"/>
                  </a:cubicBezTo>
                  <a:cubicBezTo>
                    <a:pt x="1" y="2"/>
                    <a:pt x="0" y="3"/>
                    <a:pt x="4" y="4"/>
                  </a:cubicBezTo>
                  <a:cubicBezTo>
                    <a:pt x="8" y="6"/>
                    <a:pt x="9" y="4"/>
                    <a:pt x="12" y="6"/>
                  </a:cubicBezTo>
                  <a:cubicBezTo>
                    <a:pt x="15" y="8"/>
                    <a:pt x="15" y="12"/>
                    <a:pt x="13" y="9"/>
                  </a:cubicBezTo>
                  <a:cubicBezTo>
                    <a:pt x="10" y="7"/>
                    <a:pt x="9" y="4"/>
                    <a:pt x="9" y="7"/>
                  </a:cubicBezTo>
                  <a:cubicBezTo>
                    <a:pt x="9" y="9"/>
                    <a:pt x="7" y="12"/>
                    <a:pt x="12" y="13"/>
                  </a:cubicBezTo>
                  <a:cubicBezTo>
                    <a:pt x="16" y="14"/>
                    <a:pt x="18" y="14"/>
                    <a:pt x="21" y="17"/>
                  </a:cubicBezTo>
                  <a:cubicBezTo>
                    <a:pt x="24" y="19"/>
                    <a:pt x="26" y="22"/>
                    <a:pt x="28" y="22"/>
                  </a:cubicBezTo>
                  <a:cubicBezTo>
                    <a:pt x="31" y="21"/>
                    <a:pt x="31" y="21"/>
                    <a:pt x="30" y="23"/>
                  </a:cubicBezTo>
                  <a:cubicBezTo>
                    <a:pt x="29" y="24"/>
                    <a:pt x="23" y="25"/>
                    <a:pt x="30" y="25"/>
                  </a:cubicBezTo>
                  <a:cubicBezTo>
                    <a:pt x="37" y="26"/>
                    <a:pt x="38" y="26"/>
                    <a:pt x="38" y="28"/>
                  </a:cubicBezTo>
                  <a:cubicBezTo>
                    <a:pt x="38" y="30"/>
                    <a:pt x="34" y="32"/>
                    <a:pt x="39" y="32"/>
                  </a:cubicBezTo>
                  <a:cubicBezTo>
                    <a:pt x="43" y="32"/>
                    <a:pt x="49" y="31"/>
                    <a:pt x="49" y="31"/>
                  </a:cubicBezTo>
                  <a:cubicBezTo>
                    <a:pt x="49" y="31"/>
                    <a:pt x="47" y="30"/>
                    <a:pt x="47" y="33"/>
                  </a:cubicBezTo>
                  <a:cubicBezTo>
                    <a:pt x="47" y="36"/>
                    <a:pt x="53" y="39"/>
                    <a:pt x="58" y="41"/>
                  </a:cubicBezTo>
                  <a:cubicBezTo>
                    <a:pt x="63" y="43"/>
                    <a:pt x="74" y="47"/>
                    <a:pt x="69" y="4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45" name="Freeform 1113"/>
            <p:cNvSpPr>
              <a:spLocks/>
            </p:cNvSpPr>
            <p:nvPr/>
          </p:nvSpPr>
          <p:spPr bwMode="auto">
            <a:xfrm>
              <a:off x="6477000" y="3224808"/>
              <a:ext cx="61913" cy="73025"/>
            </a:xfrm>
            <a:custGeom>
              <a:avLst/>
              <a:gdLst/>
              <a:ahLst/>
              <a:cxnLst>
                <a:cxn ang="0">
                  <a:pos x="27" y="38"/>
                </a:cxn>
                <a:cxn ang="0">
                  <a:pos x="20" y="28"/>
                </a:cxn>
                <a:cxn ang="0">
                  <a:pos x="17" y="23"/>
                </a:cxn>
                <a:cxn ang="0">
                  <a:pos x="17" y="20"/>
                </a:cxn>
                <a:cxn ang="0">
                  <a:pos x="14" y="15"/>
                </a:cxn>
                <a:cxn ang="0">
                  <a:pos x="15" y="10"/>
                </a:cxn>
                <a:cxn ang="0">
                  <a:pos x="16" y="4"/>
                </a:cxn>
                <a:cxn ang="0">
                  <a:pos x="12" y="9"/>
                </a:cxn>
                <a:cxn ang="0">
                  <a:pos x="9" y="9"/>
                </a:cxn>
                <a:cxn ang="0">
                  <a:pos x="12" y="3"/>
                </a:cxn>
                <a:cxn ang="0">
                  <a:pos x="1" y="4"/>
                </a:cxn>
                <a:cxn ang="0">
                  <a:pos x="8" y="18"/>
                </a:cxn>
                <a:cxn ang="0">
                  <a:pos x="27" y="38"/>
                </a:cxn>
              </a:cxnLst>
              <a:rect l="0" t="0" r="r" b="b"/>
              <a:pathLst>
                <a:path w="33" h="39">
                  <a:moveTo>
                    <a:pt x="27" y="38"/>
                  </a:moveTo>
                  <a:cubicBezTo>
                    <a:pt x="33" y="39"/>
                    <a:pt x="21" y="31"/>
                    <a:pt x="20" y="28"/>
                  </a:cubicBezTo>
                  <a:cubicBezTo>
                    <a:pt x="18" y="26"/>
                    <a:pt x="17" y="24"/>
                    <a:pt x="17" y="23"/>
                  </a:cubicBezTo>
                  <a:cubicBezTo>
                    <a:pt x="18" y="22"/>
                    <a:pt x="20" y="23"/>
                    <a:pt x="17" y="20"/>
                  </a:cubicBezTo>
                  <a:cubicBezTo>
                    <a:pt x="14" y="17"/>
                    <a:pt x="13" y="18"/>
                    <a:pt x="14" y="15"/>
                  </a:cubicBezTo>
                  <a:cubicBezTo>
                    <a:pt x="14" y="12"/>
                    <a:pt x="11" y="12"/>
                    <a:pt x="15" y="10"/>
                  </a:cubicBezTo>
                  <a:cubicBezTo>
                    <a:pt x="18" y="8"/>
                    <a:pt x="19" y="3"/>
                    <a:pt x="16" y="4"/>
                  </a:cubicBezTo>
                  <a:cubicBezTo>
                    <a:pt x="13" y="5"/>
                    <a:pt x="13" y="8"/>
                    <a:pt x="12" y="9"/>
                  </a:cubicBezTo>
                  <a:cubicBezTo>
                    <a:pt x="10" y="10"/>
                    <a:pt x="6" y="13"/>
                    <a:pt x="9" y="9"/>
                  </a:cubicBezTo>
                  <a:cubicBezTo>
                    <a:pt x="11" y="6"/>
                    <a:pt x="16" y="3"/>
                    <a:pt x="12" y="3"/>
                  </a:cubicBezTo>
                  <a:cubicBezTo>
                    <a:pt x="8" y="3"/>
                    <a:pt x="0" y="0"/>
                    <a:pt x="1" y="4"/>
                  </a:cubicBezTo>
                  <a:cubicBezTo>
                    <a:pt x="2" y="7"/>
                    <a:pt x="3" y="14"/>
                    <a:pt x="8" y="18"/>
                  </a:cubicBezTo>
                  <a:cubicBezTo>
                    <a:pt x="13" y="23"/>
                    <a:pt x="19" y="35"/>
                    <a:pt x="27" y="3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46" name="Freeform 1114"/>
            <p:cNvSpPr>
              <a:spLocks/>
            </p:cNvSpPr>
            <p:nvPr/>
          </p:nvSpPr>
          <p:spPr bwMode="auto">
            <a:xfrm>
              <a:off x="6454775" y="3154958"/>
              <a:ext cx="47625" cy="57150"/>
            </a:xfrm>
            <a:custGeom>
              <a:avLst/>
              <a:gdLst/>
              <a:ahLst/>
              <a:cxnLst>
                <a:cxn ang="0">
                  <a:pos x="24" y="27"/>
                </a:cxn>
                <a:cxn ang="0">
                  <a:pos x="22" y="16"/>
                </a:cxn>
                <a:cxn ang="0">
                  <a:pos x="14" y="3"/>
                </a:cxn>
                <a:cxn ang="0">
                  <a:pos x="8" y="1"/>
                </a:cxn>
                <a:cxn ang="0">
                  <a:pos x="6" y="4"/>
                </a:cxn>
                <a:cxn ang="0">
                  <a:pos x="4" y="6"/>
                </a:cxn>
                <a:cxn ang="0">
                  <a:pos x="11" y="10"/>
                </a:cxn>
                <a:cxn ang="0">
                  <a:pos x="11" y="17"/>
                </a:cxn>
                <a:cxn ang="0">
                  <a:pos x="13" y="18"/>
                </a:cxn>
                <a:cxn ang="0">
                  <a:pos x="11" y="22"/>
                </a:cxn>
                <a:cxn ang="0">
                  <a:pos x="16" y="26"/>
                </a:cxn>
                <a:cxn ang="0">
                  <a:pos x="15" y="21"/>
                </a:cxn>
                <a:cxn ang="0">
                  <a:pos x="21" y="24"/>
                </a:cxn>
                <a:cxn ang="0">
                  <a:pos x="24" y="27"/>
                </a:cxn>
              </a:cxnLst>
              <a:rect l="0" t="0" r="r" b="b"/>
              <a:pathLst>
                <a:path w="25" h="30">
                  <a:moveTo>
                    <a:pt x="24" y="27"/>
                  </a:moveTo>
                  <a:cubicBezTo>
                    <a:pt x="24" y="23"/>
                    <a:pt x="23" y="20"/>
                    <a:pt x="22" y="16"/>
                  </a:cubicBezTo>
                  <a:cubicBezTo>
                    <a:pt x="20" y="12"/>
                    <a:pt x="17" y="5"/>
                    <a:pt x="14" y="3"/>
                  </a:cubicBezTo>
                  <a:cubicBezTo>
                    <a:pt x="10" y="0"/>
                    <a:pt x="9" y="0"/>
                    <a:pt x="8" y="1"/>
                  </a:cubicBezTo>
                  <a:cubicBezTo>
                    <a:pt x="8" y="3"/>
                    <a:pt x="8" y="4"/>
                    <a:pt x="6" y="4"/>
                  </a:cubicBezTo>
                  <a:cubicBezTo>
                    <a:pt x="4" y="3"/>
                    <a:pt x="0" y="4"/>
                    <a:pt x="4" y="6"/>
                  </a:cubicBezTo>
                  <a:cubicBezTo>
                    <a:pt x="8" y="8"/>
                    <a:pt x="11" y="7"/>
                    <a:pt x="11" y="10"/>
                  </a:cubicBezTo>
                  <a:cubicBezTo>
                    <a:pt x="11" y="14"/>
                    <a:pt x="9" y="18"/>
                    <a:pt x="11" y="17"/>
                  </a:cubicBezTo>
                  <a:cubicBezTo>
                    <a:pt x="12" y="16"/>
                    <a:pt x="14" y="17"/>
                    <a:pt x="13" y="18"/>
                  </a:cubicBezTo>
                  <a:cubicBezTo>
                    <a:pt x="11" y="19"/>
                    <a:pt x="9" y="18"/>
                    <a:pt x="11" y="22"/>
                  </a:cubicBezTo>
                  <a:cubicBezTo>
                    <a:pt x="14" y="26"/>
                    <a:pt x="17" y="30"/>
                    <a:pt x="16" y="26"/>
                  </a:cubicBezTo>
                  <a:cubicBezTo>
                    <a:pt x="15" y="23"/>
                    <a:pt x="11" y="21"/>
                    <a:pt x="15" y="21"/>
                  </a:cubicBezTo>
                  <a:cubicBezTo>
                    <a:pt x="18" y="21"/>
                    <a:pt x="20" y="22"/>
                    <a:pt x="21" y="24"/>
                  </a:cubicBezTo>
                  <a:cubicBezTo>
                    <a:pt x="22" y="26"/>
                    <a:pt x="25" y="30"/>
                    <a:pt x="24" y="2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47" name="Freeform 1115"/>
            <p:cNvSpPr>
              <a:spLocks/>
            </p:cNvSpPr>
            <p:nvPr/>
          </p:nvSpPr>
          <p:spPr bwMode="auto">
            <a:xfrm>
              <a:off x="6480175" y="3147020"/>
              <a:ext cx="19050" cy="17463"/>
            </a:xfrm>
            <a:custGeom>
              <a:avLst/>
              <a:gdLst/>
              <a:ahLst/>
              <a:cxnLst>
                <a:cxn ang="0">
                  <a:pos x="7" y="7"/>
                </a:cxn>
                <a:cxn ang="0">
                  <a:pos x="3" y="3"/>
                </a:cxn>
                <a:cxn ang="0">
                  <a:pos x="7" y="2"/>
                </a:cxn>
                <a:cxn ang="0">
                  <a:pos x="7" y="7"/>
                </a:cxn>
              </a:cxnLst>
              <a:rect l="0" t="0" r="r" b="b"/>
              <a:pathLst>
                <a:path w="10" h="9">
                  <a:moveTo>
                    <a:pt x="7" y="7"/>
                  </a:moveTo>
                  <a:cubicBezTo>
                    <a:pt x="4" y="5"/>
                    <a:pt x="0" y="5"/>
                    <a:pt x="3" y="3"/>
                  </a:cubicBezTo>
                  <a:cubicBezTo>
                    <a:pt x="5" y="1"/>
                    <a:pt x="6" y="0"/>
                    <a:pt x="7" y="2"/>
                  </a:cubicBezTo>
                  <a:cubicBezTo>
                    <a:pt x="8" y="4"/>
                    <a:pt x="10" y="9"/>
                    <a:pt x="7" y="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48" name="Freeform 1116"/>
            <p:cNvSpPr>
              <a:spLocks/>
            </p:cNvSpPr>
            <p:nvPr/>
          </p:nvSpPr>
          <p:spPr bwMode="auto">
            <a:xfrm>
              <a:off x="6453188" y="3124795"/>
              <a:ext cx="30162" cy="26988"/>
            </a:xfrm>
            <a:custGeom>
              <a:avLst/>
              <a:gdLst/>
              <a:ahLst/>
              <a:cxnLst>
                <a:cxn ang="0">
                  <a:pos x="13" y="4"/>
                </a:cxn>
                <a:cxn ang="0">
                  <a:pos x="7" y="2"/>
                </a:cxn>
                <a:cxn ang="0">
                  <a:pos x="1" y="1"/>
                </a:cxn>
                <a:cxn ang="0">
                  <a:pos x="4" y="3"/>
                </a:cxn>
                <a:cxn ang="0">
                  <a:pos x="2" y="5"/>
                </a:cxn>
                <a:cxn ang="0">
                  <a:pos x="3" y="8"/>
                </a:cxn>
                <a:cxn ang="0">
                  <a:pos x="5" y="13"/>
                </a:cxn>
                <a:cxn ang="0">
                  <a:pos x="9" y="10"/>
                </a:cxn>
                <a:cxn ang="0">
                  <a:pos x="13" y="9"/>
                </a:cxn>
                <a:cxn ang="0">
                  <a:pos x="10" y="6"/>
                </a:cxn>
                <a:cxn ang="0">
                  <a:pos x="13" y="4"/>
                </a:cxn>
              </a:cxnLst>
              <a:rect l="0" t="0" r="r" b="b"/>
              <a:pathLst>
                <a:path w="16" h="14">
                  <a:moveTo>
                    <a:pt x="13" y="4"/>
                  </a:moveTo>
                  <a:cubicBezTo>
                    <a:pt x="10" y="4"/>
                    <a:pt x="12" y="4"/>
                    <a:pt x="7" y="2"/>
                  </a:cubicBezTo>
                  <a:cubicBezTo>
                    <a:pt x="3" y="0"/>
                    <a:pt x="1" y="0"/>
                    <a:pt x="1" y="1"/>
                  </a:cubicBezTo>
                  <a:cubicBezTo>
                    <a:pt x="0" y="2"/>
                    <a:pt x="3" y="2"/>
                    <a:pt x="4" y="3"/>
                  </a:cubicBezTo>
                  <a:cubicBezTo>
                    <a:pt x="4" y="5"/>
                    <a:pt x="3" y="4"/>
                    <a:pt x="2" y="5"/>
                  </a:cubicBezTo>
                  <a:cubicBezTo>
                    <a:pt x="0" y="6"/>
                    <a:pt x="3" y="6"/>
                    <a:pt x="3" y="8"/>
                  </a:cubicBezTo>
                  <a:cubicBezTo>
                    <a:pt x="3" y="10"/>
                    <a:pt x="3" y="14"/>
                    <a:pt x="5" y="13"/>
                  </a:cubicBezTo>
                  <a:cubicBezTo>
                    <a:pt x="6" y="11"/>
                    <a:pt x="7" y="9"/>
                    <a:pt x="9" y="10"/>
                  </a:cubicBezTo>
                  <a:cubicBezTo>
                    <a:pt x="11" y="10"/>
                    <a:pt x="15" y="12"/>
                    <a:pt x="13" y="9"/>
                  </a:cubicBezTo>
                  <a:cubicBezTo>
                    <a:pt x="10" y="6"/>
                    <a:pt x="8" y="6"/>
                    <a:pt x="10" y="6"/>
                  </a:cubicBezTo>
                  <a:cubicBezTo>
                    <a:pt x="12" y="6"/>
                    <a:pt x="16" y="4"/>
                    <a:pt x="13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49" name="Freeform 1117"/>
            <p:cNvSpPr>
              <a:spLocks/>
            </p:cNvSpPr>
            <p:nvPr/>
          </p:nvSpPr>
          <p:spPr bwMode="auto">
            <a:xfrm>
              <a:off x="6442075" y="3131145"/>
              <a:ext cx="15875" cy="3016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" y="3"/>
                </a:cxn>
                <a:cxn ang="0">
                  <a:pos x="3" y="7"/>
                </a:cxn>
                <a:cxn ang="0">
                  <a:pos x="3" y="14"/>
                </a:cxn>
                <a:cxn ang="0">
                  <a:pos x="6" y="10"/>
                </a:cxn>
                <a:cxn ang="0">
                  <a:pos x="7" y="5"/>
                </a:cxn>
                <a:cxn ang="0">
                  <a:pos x="3" y="0"/>
                </a:cxn>
              </a:cxnLst>
              <a:rect l="0" t="0" r="r" b="b"/>
              <a:pathLst>
                <a:path w="8" h="16">
                  <a:moveTo>
                    <a:pt x="3" y="0"/>
                  </a:moveTo>
                  <a:cubicBezTo>
                    <a:pt x="0" y="0"/>
                    <a:pt x="0" y="2"/>
                    <a:pt x="1" y="3"/>
                  </a:cubicBezTo>
                  <a:cubicBezTo>
                    <a:pt x="2" y="4"/>
                    <a:pt x="5" y="5"/>
                    <a:pt x="3" y="7"/>
                  </a:cubicBezTo>
                  <a:cubicBezTo>
                    <a:pt x="2" y="9"/>
                    <a:pt x="2" y="16"/>
                    <a:pt x="3" y="14"/>
                  </a:cubicBezTo>
                  <a:cubicBezTo>
                    <a:pt x="5" y="12"/>
                    <a:pt x="8" y="13"/>
                    <a:pt x="6" y="10"/>
                  </a:cubicBezTo>
                  <a:cubicBezTo>
                    <a:pt x="5" y="7"/>
                    <a:pt x="6" y="6"/>
                    <a:pt x="7" y="5"/>
                  </a:cubicBezTo>
                  <a:cubicBezTo>
                    <a:pt x="7" y="3"/>
                    <a:pt x="6" y="0"/>
                    <a:pt x="3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50" name="Freeform 1118"/>
            <p:cNvSpPr>
              <a:spLocks/>
            </p:cNvSpPr>
            <p:nvPr/>
          </p:nvSpPr>
          <p:spPr bwMode="auto">
            <a:xfrm>
              <a:off x="6408738" y="3112095"/>
              <a:ext cx="26987" cy="42863"/>
            </a:xfrm>
            <a:custGeom>
              <a:avLst/>
              <a:gdLst/>
              <a:ahLst/>
              <a:cxnLst>
                <a:cxn ang="0">
                  <a:pos x="11" y="20"/>
                </a:cxn>
                <a:cxn ang="0">
                  <a:pos x="8" y="14"/>
                </a:cxn>
                <a:cxn ang="0">
                  <a:pos x="6" y="10"/>
                </a:cxn>
                <a:cxn ang="0">
                  <a:pos x="7" y="6"/>
                </a:cxn>
                <a:cxn ang="0">
                  <a:pos x="2" y="3"/>
                </a:cxn>
                <a:cxn ang="0">
                  <a:pos x="5" y="1"/>
                </a:cxn>
                <a:cxn ang="0">
                  <a:pos x="11" y="6"/>
                </a:cxn>
                <a:cxn ang="0">
                  <a:pos x="13" y="13"/>
                </a:cxn>
                <a:cxn ang="0">
                  <a:pos x="11" y="20"/>
                </a:cxn>
              </a:cxnLst>
              <a:rect l="0" t="0" r="r" b="b"/>
              <a:pathLst>
                <a:path w="14" h="23">
                  <a:moveTo>
                    <a:pt x="11" y="20"/>
                  </a:moveTo>
                  <a:cubicBezTo>
                    <a:pt x="9" y="18"/>
                    <a:pt x="10" y="16"/>
                    <a:pt x="8" y="14"/>
                  </a:cubicBezTo>
                  <a:cubicBezTo>
                    <a:pt x="6" y="12"/>
                    <a:pt x="5" y="11"/>
                    <a:pt x="6" y="10"/>
                  </a:cubicBezTo>
                  <a:cubicBezTo>
                    <a:pt x="7" y="8"/>
                    <a:pt x="8" y="8"/>
                    <a:pt x="7" y="6"/>
                  </a:cubicBezTo>
                  <a:cubicBezTo>
                    <a:pt x="5" y="4"/>
                    <a:pt x="3" y="4"/>
                    <a:pt x="2" y="3"/>
                  </a:cubicBezTo>
                  <a:cubicBezTo>
                    <a:pt x="0" y="2"/>
                    <a:pt x="2" y="0"/>
                    <a:pt x="5" y="1"/>
                  </a:cubicBezTo>
                  <a:cubicBezTo>
                    <a:pt x="9" y="1"/>
                    <a:pt x="11" y="3"/>
                    <a:pt x="11" y="6"/>
                  </a:cubicBezTo>
                  <a:cubicBezTo>
                    <a:pt x="12" y="9"/>
                    <a:pt x="14" y="10"/>
                    <a:pt x="13" y="13"/>
                  </a:cubicBezTo>
                  <a:cubicBezTo>
                    <a:pt x="13" y="15"/>
                    <a:pt x="13" y="23"/>
                    <a:pt x="11" y="2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51" name="Freeform 1119"/>
            <p:cNvSpPr>
              <a:spLocks/>
            </p:cNvSpPr>
            <p:nvPr/>
          </p:nvSpPr>
          <p:spPr bwMode="auto">
            <a:xfrm>
              <a:off x="6386513" y="3083520"/>
              <a:ext cx="44450" cy="30163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4" y="7"/>
                </a:cxn>
                <a:cxn ang="0">
                  <a:pos x="5" y="5"/>
                </a:cxn>
                <a:cxn ang="0">
                  <a:pos x="3" y="3"/>
                </a:cxn>
                <a:cxn ang="0">
                  <a:pos x="10" y="1"/>
                </a:cxn>
                <a:cxn ang="0">
                  <a:pos x="12" y="2"/>
                </a:cxn>
                <a:cxn ang="0">
                  <a:pos x="12" y="6"/>
                </a:cxn>
                <a:cxn ang="0">
                  <a:pos x="20" y="11"/>
                </a:cxn>
                <a:cxn ang="0">
                  <a:pos x="15" y="11"/>
                </a:cxn>
                <a:cxn ang="0">
                  <a:pos x="13" y="13"/>
                </a:cxn>
                <a:cxn ang="0">
                  <a:pos x="10" y="14"/>
                </a:cxn>
              </a:cxnLst>
              <a:rect l="0" t="0" r="r" b="b"/>
              <a:pathLst>
                <a:path w="23" h="16">
                  <a:moveTo>
                    <a:pt x="10" y="14"/>
                  </a:moveTo>
                  <a:cubicBezTo>
                    <a:pt x="7" y="11"/>
                    <a:pt x="3" y="9"/>
                    <a:pt x="4" y="7"/>
                  </a:cubicBezTo>
                  <a:cubicBezTo>
                    <a:pt x="5" y="5"/>
                    <a:pt x="6" y="6"/>
                    <a:pt x="5" y="5"/>
                  </a:cubicBezTo>
                  <a:cubicBezTo>
                    <a:pt x="4" y="4"/>
                    <a:pt x="0" y="5"/>
                    <a:pt x="3" y="3"/>
                  </a:cubicBezTo>
                  <a:cubicBezTo>
                    <a:pt x="5" y="2"/>
                    <a:pt x="8" y="0"/>
                    <a:pt x="10" y="1"/>
                  </a:cubicBezTo>
                  <a:cubicBezTo>
                    <a:pt x="13" y="1"/>
                    <a:pt x="14" y="2"/>
                    <a:pt x="12" y="2"/>
                  </a:cubicBezTo>
                  <a:cubicBezTo>
                    <a:pt x="11" y="3"/>
                    <a:pt x="9" y="4"/>
                    <a:pt x="12" y="6"/>
                  </a:cubicBezTo>
                  <a:cubicBezTo>
                    <a:pt x="15" y="8"/>
                    <a:pt x="23" y="10"/>
                    <a:pt x="20" y="11"/>
                  </a:cubicBezTo>
                  <a:cubicBezTo>
                    <a:pt x="17" y="11"/>
                    <a:pt x="17" y="12"/>
                    <a:pt x="15" y="11"/>
                  </a:cubicBezTo>
                  <a:cubicBezTo>
                    <a:pt x="12" y="10"/>
                    <a:pt x="12" y="11"/>
                    <a:pt x="13" y="13"/>
                  </a:cubicBezTo>
                  <a:cubicBezTo>
                    <a:pt x="13" y="15"/>
                    <a:pt x="12" y="16"/>
                    <a:pt x="10" y="1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52" name="Freeform 1120"/>
            <p:cNvSpPr>
              <a:spLocks/>
            </p:cNvSpPr>
            <p:nvPr/>
          </p:nvSpPr>
          <p:spPr bwMode="auto">
            <a:xfrm>
              <a:off x="6426200" y="3085108"/>
              <a:ext cx="31750" cy="41275"/>
            </a:xfrm>
            <a:custGeom>
              <a:avLst/>
              <a:gdLst/>
              <a:ahLst/>
              <a:cxnLst>
                <a:cxn ang="0">
                  <a:pos x="7" y="18"/>
                </a:cxn>
                <a:cxn ang="0">
                  <a:pos x="9" y="14"/>
                </a:cxn>
                <a:cxn ang="0">
                  <a:pos x="5" y="10"/>
                </a:cxn>
                <a:cxn ang="0">
                  <a:pos x="5" y="6"/>
                </a:cxn>
                <a:cxn ang="0">
                  <a:pos x="3" y="1"/>
                </a:cxn>
                <a:cxn ang="0">
                  <a:pos x="9" y="2"/>
                </a:cxn>
                <a:cxn ang="0">
                  <a:pos x="13" y="6"/>
                </a:cxn>
                <a:cxn ang="0">
                  <a:pos x="14" y="10"/>
                </a:cxn>
                <a:cxn ang="0">
                  <a:pos x="13" y="15"/>
                </a:cxn>
                <a:cxn ang="0">
                  <a:pos x="7" y="18"/>
                </a:cxn>
              </a:cxnLst>
              <a:rect l="0" t="0" r="r" b="b"/>
              <a:pathLst>
                <a:path w="16" h="22">
                  <a:moveTo>
                    <a:pt x="7" y="18"/>
                  </a:moveTo>
                  <a:cubicBezTo>
                    <a:pt x="8" y="16"/>
                    <a:pt x="11" y="16"/>
                    <a:pt x="9" y="14"/>
                  </a:cubicBezTo>
                  <a:cubicBezTo>
                    <a:pt x="7" y="11"/>
                    <a:pt x="6" y="12"/>
                    <a:pt x="5" y="10"/>
                  </a:cubicBezTo>
                  <a:cubicBezTo>
                    <a:pt x="3" y="8"/>
                    <a:pt x="6" y="8"/>
                    <a:pt x="5" y="6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7" y="0"/>
                    <a:pt x="6" y="1"/>
                    <a:pt x="9" y="2"/>
                  </a:cubicBezTo>
                  <a:cubicBezTo>
                    <a:pt x="12" y="2"/>
                    <a:pt x="15" y="5"/>
                    <a:pt x="13" y="6"/>
                  </a:cubicBezTo>
                  <a:cubicBezTo>
                    <a:pt x="11" y="7"/>
                    <a:pt x="13" y="8"/>
                    <a:pt x="14" y="10"/>
                  </a:cubicBezTo>
                  <a:cubicBezTo>
                    <a:pt x="15" y="12"/>
                    <a:pt x="16" y="14"/>
                    <a:pt x="13" y="15"/>
                  </a:cubicBezTo>
                  <a:cubicBezTo>
                    <a:pt x="11" y="16"/>
                    <a:pt x="4" y="22"/>
                    <a:pt x="7" y="1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53" name="Freeform 1121"/>
            <p:cNvSpPr>
              <a:spLocks/>
            </p:cNvSpPr>
            <p:nvPr/>
          </p:nvSpPr>
          <p:spPr bwMode="auto">
            <a:xfrm>
              <a:off x="6408738" y="3088283"/>
              <a:ext cx="22225" cy="63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3" y="2"/>
                </a:cxn>
                <a:cxn ang="0">
                  <a:pos x="9" y="1"/>
                </a:cxn>
                <a:cxn ang="0">
                  <a:pos x="6" y="3"/>
                </a:cxn>
              </a:cxnLst>
              <a:rect l="0" t="0" r="r" b="b"/>
              <a:pathLst>
                <a:path w="11" h="3">
                  <a:moveTo>
                    <a:pt x="6" y="3"/>
                  </a:moveTo>
                  <a:cubicBezTo>
                    <a:pt x="2" y="3"/>
                    <a:pt x="0" y="2"/>
                    <a:pt x="3" y="2"/>
                  </a:cubicBezTo>
                  <a:cubicBezTo>
                    <a:pt x="6" y="1"/>
                    <a:pt x="11" y="0"/>
                    <a:pt x="9" y="1"/>
                  </a:cubicBezTo>
                  <a:cubicBezTo>
                    <a:pt x="8" y="2"/>
                    <a:pt x="8" y="3"/>
                    <a:pt x="6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54" name="Freeform 1122"/>
            <p:cNvSpPr>
              <a:spLocks/>
            </p:cNvSpPr>
            <p:nvPr/>
          </p:nvSpPr>
          <p:spPr bwMode="auto">
            <a:xfrm>
              <a:off x="5932488" y="3097808"/>
              <a:ext cx="65087" cy="33337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18" y="2"/>
                </a:cxn>
                <a:cxn ang="0">
                  <a:pos x="12" y="1"/>
                </a:cxn>
                <a:cxn ang="0">
                  <a:pos x="10" y="6"/>
                </a:cxn>
                <a:cxn ang="0">
                  <a:pos x="12" y="9"/>
                </a:cxn>
                <a:cxn ang="0">
                  <a:pos x="3" y="6"/>
                </a:cxn>
                <a:cxn ang="0">
                  <a:pos x="0" y="9"/>
                </a:cxn>
                <a:cxn ang="0">
                  <a:pos x="5" y="17"/>
                </a:cxn>
                <a:cxn ang="0">
                  <a:pos x="11" y="15"/>
                </a:cxn>
                <a:cxn ang="0">
                  <a:pos x="18" y="13"/>
                </a:cxn>
                <a:cxn ang="0">
                  <a:pos x="25" y="11"/>
                </a:cxn>
                <a:cxn ang="0">
                  <a:pos x="25" y="8"/>
                </a:cxn>
                <a:cxn ang="0">
                  <a:pos x="29" y="7"/>
                </a:cxn>
                <a:cxn ang="0">
                  <a:pos x="31" y="5"/>
                </a:cxn>
                <a:cxn ang="0">
                  <a:pos x="26" y="0"/>
                </a:cxn>
              </a:cxnLst>
              <a:rect l="0" t="0" r="r" b="b"/>
              <a:pathLst>
                <a:path w="34" h="17">
                  <a:moveTo>
                    <a:pt x="26" y="0"/>
                  </a:moveTo>
                  <a:cubicBezTo>
                    <a:pt x="23" y="1"/>
                    <a:pt x="21" y="2"/>
                    <a:pt x="18" y="2"/>
                  </a:cubicBezTo>
                  <a:cubicBezTo>
                    <a:pt x="15" y="2"/>
                    <a:pt x="14" y="0"/>
                    <a:pt x="12" y="1"/>
                  </a:cubicBezTo>
                  <a:cubicBezTo>
                    <a:pt x="10" y="2"/>
                    <a:pt x="8" y="4"/>
                    <a:pt x="10" y="6"/>
                  </a:cubicBezTo>
                  <a:cubicBezTo>
                    <a:pt x="13" y="7"/>
                    <a:pt x="15" y="12"/>
                    <a:pt x="12" y="9"/>
                  </a:cubicBezTo>
                  <a:cubicBezTo>
                    <a:pt x="9" y="6"/>
                    <a:pt x="4" y="5"/>
                    <a:pt x="3" y="6"/>
                  </a:cubicBezTo>
                  <a:cubicBezTo>
                    <a:pt x="2" y="7"/>
                    <a:pt x="0" y="6"/>
                    <a:pt x="0" y="9"/>
                  </a:cubicBezTo>
                  <a:cubicBezTo>
                    <a:pt x="1" y="12"/>
                    <a:pt x="2" y="16"/>
                    <a:pt x="5" y="17"/>
                  </a:cubicBezTo>
                  <a:cubicBezTo>
                    <a:pt x="8" y="17"/>
                    <a:pt x="7" y="15"/>
                    <a:pt x="11" y="15"/>
                  </a:cubicBezTo>
                  <a:cubicBezTo>
                    <a:pt x="14" y="15"/>
                    <a:pt x="17" y="15"/>
                    <a:pt x="18" y="13"/>
                  </a:cubicBezTo>
                  <a:cubicBezTo>
                    <a:pt x="19" y="12"/>
                    <a:pt x="21" y="14"/>
                    <a:pt x="25" y="11"/>
                  </a:cubicBezTo>
                  <a:cubicBezTo>
                    <a:pt x="28" y="9"/>
                    <a:pt x="28" y="8"/>
                    <a:pt x="25" y="8"/>
                  </a:cubicBezTo>
                  <a:cubicBezTo>
                    <a:pt x="23" y="7"/>
                    <a:pt x="26" y="7"/>
                    <a:pt x="29" y="7"/>
                  </a:cubicBezTo>
                  <a:cubicBezTo>
                    <a:pt x="31" y="7"/>
                    <a:pt x="34" y="7"/>
                    <a:pt x="31" y="5"/>
                  </a:cubicBezTo>
                  <a:cubicBezTo>
                    <a:pt x="29" y="3"/>
                    <a:pt x="29" y="0"/>
                    <a:pt x="26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55" name="Freeform 1123"/>
            <p:cNvSpPr>
              <a:spLocks/>
            </p:cNvSpPr>
            <p:nvPr/>
          </p:nvSpPr>
          <p:spPr bwMode="auto">
            <a:xfrm>
              <a:off x="5957888" y="3067645"/>
              <a:ext cx="41275" cy="31750"/>
            </a:xfrm>
            <a:custGeom>
              <a:avLst/>
              <a:gdLst/>
              <a:ahLst/>
              <a:cxnLst>
                <a:cxn ang="0">
                  <a:pos x="6" y="14"/>
                </a:cxn>
                <a:cxn ang="0">
                  <a:pos x="16" y="10"/>
                </a:cxn>
                <a:cxn ang="0">
                  <a:pos x="21" y="9"/>
                </a:cxn>
                <a:cxn ang="0">
                  <a:pos x="16" y="2"/>
                </a:cxn>
                <a:cxn ang="0">
                  <a:pos x="6" y="14"/>
                </a:cxn>
              </a:cxnLst>
              <a:rect l="0" t="0" r="r" b="b"/>
              <a:pathLst>
                <a:path w="22" h="17">
                  <a:moveTo>
                    <a:pt x="6" y="14"/>
                  </a:moveTo>
                  <a:cubicBezTo>
                    <a:pt x="9" y="13"/>
                    <a:pt x="13" y="10"/>
                    <a:pt x="16" y="10"/>
                  </a:cubicBezTo>
                  <a:cubicBezTo>
                    <a:pt x="18" y="9"/>
                    <a:pt x="22" y="10"/>
                    <a:pt x="21" y="9"/>
                  </a:cubicBezTo>
                  <a:cubicBezTo>
                    <a:pt x="19" y="7"/>
                    <a:pt x="17" y="0"/>
                    <a:pt x="16" y="2"/>
                  </a:cubicBezTo>
                  <a:cubicBezTo>
                    <a:pt x="14" y="3"/>
                    <a:pt x="0" y="17"/>
                    <a:pt x="6" y="1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56" name="Freeform 1124"/>
            <p:cNvSpPr>
              <a:spLocks/>
            </p:cNvSpPr>
            <p:nvPr/>
          </p:nvSpPr>
          <p:spPr bwMode="auto">
            <a:xfrm>
              <a:off x="5661025" y="3202583"/>
              <a:ext cx="60325" cy="19050"/>
            </a:xfrm>
            <a:custGeom>
              <a:avLst/>
              <a:gdLst/>
              <a:ahLst/>
              <a:cxnLst>
                <a:cxn ang="0">
                  <a:pos x="29" y="4"/>
                </a:cxn>
                <a:cxn ang="0">
                  <a:pos x="23" y="0"/>
                </a:cxn>
                <a:cxn ang="0">
                  <a:pos x="9" y="8"/>
                </a:cxn>
                <a:cxn ang="0">
                  <a:pos x="29" y="4"/>
                </a:cxn>
              </a:cxnLst>
              <a:rect l="0" t="0" r="r" b="b"/>
              <a:pathLst>
                <a:path w="31" h="10">
                  <a:moveTo>
                    <a:pt x="29" y="4"/>
                  </a:moveTo>
                  <a:cubicBezTo>
                    <a:pt x="31" y="4"/>
                    <a:pt x="27" y="0"/>
                    <a:pt x="23" y="0"/>
                  </a:cubicBezTo>
                  <a:cubicBezTo>
                    <a:pt x="19" y="0"/>
                    <a:pt x="0" y="7"/>
                    <a:pt x="9" y="8"/>
                  </a:cubicBezTo>
                  <a:cubicBezTo>
                    <a:pt x="19" y="10"/>
                    <a:pt x="24" y="3"/>
                    <a:pt x="29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57" name="Freeform 1125"/>
            <p:cNvSpPr>
              <a:spLocks/>
            </p:cNvSpPr>
            <p:nvPr/>
          </p:nvSpPr>
          <p:spPr bwMode="auto">
            <a:xfrm>
              <a:off x="5605463" y="3234333"/>
              <a:ext cx="36512" cy="23812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0" y="3"/>
                </a:cxn>
                <a:cxn ang="0">
                  <a:pos x="9" y="9"/>
                </a:cxn>
                <a:cxn ang="0">
                  <a:pos x="3" y="13"/>
                </a:cxn>
                <a:cxn ang="0">
                  <a:pos x="13" y="10"/>
                </a:cxn>
                <a:cxn ang="0">
                  <a:pos x="19" y="4"/>
                </a:cxn>
              </a:cxnLst>
              <a:rect l="0" t="0" r="r" b="b"/>
              <a:pathLst>
                <a:path w="19" h="13">
                  <a:moveTo>
                    <a:pt x="19" y="4"/>
                  </a:moveTo>
                  <a:cubicBezTo>
                    <a:pt x="19" y="0"/>
                    <a:pt x="12" y="0"/>
                    <a:pt x="10" y="3"/>
                  </a:cubicBezTo>
                  <a:cubicBezTo>
                    <a:pt x="9" y="6"/>
                    <a:pt x="11" y="7"/>
                    <a:pt x="9" y="9"/>
                  </a:cubicBezTo>
                  <a:cubicBezTo>
                    <a:pt x="6" y="10"/>
                    <a:pt x="0" y="13"/>
                    <a:pt x="3" y="13"/>
                  </a:cubicBezTo>
                  <a:cubicBezTo>
                    <a:pt x="6" y="13"/>
                    <a:pt x="10" y="13"/>
                    <a:pt x="13" y="10"/>
                  </a:cubicBezTo>
                  <a:cubicBezTo>
                    <a:pt x="16" y="8"/>
                    <a:pt x="19" y="6"/>
                    <a:pt x="19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58" name="Freeform 1126"/>
            <p:cNvSpPr>
              <a:spLocks/>
            </p:cNvSpPr>
            <p:nvPr/>
          </p:nvSpPr>
          <p:spPr bwMode="auto">
            <a:xfrm>
              <a:off x="7315200" y="2610445"/>
              <a:ext cx="107950" cy="61913"/>
            </a:xfrm>
            <a:custGeom>
              <a:avLst/>
              <a:gdLst/>
              <a:ahLst/>
              <a:cxnLst>
                <a:cxn ang="0">
                  <a:pos x="52" y="24"/>
                </a:cxn>
                <a:cxn ang="0">
                  <a:pos x="46" y="23"/>
                </a:cxn>
                <a:cxn ang="0">
                  <a:pos x="47" y="19"/>
                </a:cxn>
                <a:cxn ang="0">
                  <a:pos x="41" y="12"/>
                </a:cxn>
                <a:cxn ang="0">
                  <a:pos x="38" y="9"/>
                </a:cxn>
                <a:cxn ang="0">
                  <a:pos x="30" y="6"/>
                </a:cxn>
                <a:cxn ang="0">
                  <a:pos x="19" y="1"/>
                </a:cxn>
                <a:cxn ang="0">
                  <a:pos x="15" y="13"/>
                </a:cxn>
                <a:cxn ang="0">
                  <a:pos x="3" y="18"/>
                </a:cxn>
                <a:cxn ang="0">
                  <a:pos x="7" y="24"/>
                </a:cxn>
                <a:cxn ang="0">
                  <a:pos x="22" y="30"/>
                </a:cxn>
                <a:cxn ang="0">
                  <a:pos x="33" y="32"/>
                </a:cxn>
                <a:cxn ang="0">
                  <a:pos x="47" y="29"/>
                </a:cxn>
                <a:cxn ang="0">
                  <a:pos x="52" y="24"/>
                </a:cxn>
              </a:cxnLst>
              <a:rect l="0" t="0" r="r" b="b"/>
              <a:pathLst>
                <a:path w="56" h="33">
                  <a:moveTo>
                    <a:pt x="52" y="24"/>
                  </a:moveTo>
                  <a:cubicBezTo>
                    <a:pt x="48" y="25"/>
                    <a:pt x="45" y="25"/>
                    <a:pt x="46" y="23"/>
                  </a:cubicBezTo>
                  <a:cubicBezTo>
                    <a:pt x="46" y="21"/>
                    <a:pt x="50" y="21"/>
                    <a:pt x="47" y="19"/>
                  </a:cubicBezTo>
                  <a:cubicBezTo>
                    <a:pt x="44" y="16"/>
                    <a:pt x="41" y="12"/>
                    <a:pt x="41" y="12"/>
                  </a:cubicBezTo>
                  <a:cubicBezTo>
                    <a:pt x="41" y="12"/>
                    <a:pt x="42" y="9"/>
                    <a:pt x="38" y="9"/>
                  </a:cubicBezTo>
                  <a:cubicBezTo>
                    <a:pt x="35" y="10"/>
                    <a:pt x="34" y="9"/>
                    <a:pt x="30" y="6"/>
                  </a:cubicBezTo>
                  <a:cubicBezTo>
                    <a:pt x="26" y="4"/>
                    <a:pt x="21" y="0"/>
                    <a:pt x="19" y="1"/>
                  </a:cubicBezTo>
                  <a:cubicBezTo>
                    <a:pt x="17" y="3"/>
                    <a:pt x="17" y="10"/>
                    <a:pt x="15" y="13"/>
                  </a:cubicBezTo>
                  <a:cubicBezTo>
                    <a:pt x="13" y="16"/>
                    <a:pt x="5" y="17"/>
                    <a:pt x="3" y="18"/>
                  </a:cubicBezTo>
                  <a:cubicBezTo>
                    <a:pt x="2" y="19"/>
                    <a:pt x="0" y="22"/>
                    <a:pt x="7" y="24"/>
                  </a:cubicBezTo>
                  <a:cubicBezTo>
                    <a:pt x="13" y="25"/>
                    <a:pt x="19" y="28"/>
                    <a:pt x="22" y="30"/>
                  </a:cubicBezTo>
                  <a:cubicBezTo>
                    <a:pt x="26" y="31"/>
                    <a:pt x="28" y="30"/>
                    <a:pt x="33" y="32"/>
                  </a:cubicBezTo>
                  <a:cubicBezTo>
                    <a:pt x="39" y="33"/>
                    <a:pt x="44" y="31"/>
                    <a:pt x="47" y="29"/>
                  </a:cubicBezTo>
                  <a:cubicBezTo>
                    <a:pt x="50" y="27"/>
                    <a:pt x="56" y="23"/>
                    <a:pt x="52" y="2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59" name="Freeform 1127"/>
            <p:cNvSpPr>
              <a:spLocks/>
            </p:cNvSpPr>
            <p:nvPr/>
          </p:nvSpPr>
          <p:spPr bwMode="auto">
            <a:xfrm>
              <a:off x="7286625" y="2643783"/>
              <a:ext cx="22225" cy="15875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4" y="2"/>
                </a:cxn>
                <a:cxn ang="0">
                  <a:pos x="8" y="2"/>
                </a:cxn>
                <a:cxn ang="0">
                  <a:pos x="4" y="7"/>
                </a:cxn>
              </a:cxnLst>
              <a:rect l="0" t="0" r="r" b="b"/>
              <a:pathLst>
                <a:path w="11" h="8">
                  <a:moveTo>
                    <a:pt x="4" y="7"/>
                  </a:moveTo>
                  <a:cubicBezTo>
                    <a:pt x="0" y="8"/>
                    <a:pt x="1" y="3"/>
                    <a:pt x="4" y="2"/>
                  </a:cubicBezTo>
                  <a:cubicBezTo>
                    <a:pt x="7" y="1"/>
                    <a:pt x="11" y="0"/>
                    <a:pt x="8" y="2"/>
                  </a:cubicBezTo>
                  <a:cubicBezTo>
                    <a:pt x="6" y="4"/>
                    <a:pt x="7" y="7"/>
                    <a:pt x="4" y="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0" name="Freeform 1128"/>
            <p:cNvSpPr>
              <a:spLocks/>
            </p:cNvSpPr>
            <p:nvPr/>
          </p:nvSpPr>
          <p:spPr bwMode="auto">
            <a:xfrm>
              <a:off x="7251700" y="2658070"/>
              <a:ext cx="9525" cy="11113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3" y="2"/>
                </a:cxn>
                <a:cxn ang="0">
                  <a:pos x="3" y="5"/>
                </a:cxn>
              </a:cxnLst>
              <a:rect l="0" t="0" r="r" b="b"/>
              <a:pathLst>
                <a:path w="5" h="6">
                  <a:moveTo>
                    <a:pt x="3" y="5"/>
                  </a:moveTo>
                  <a:cubicBezTo>
                    <a:pt x="1" y="5"/>
                    <a:pt x="0" y="3"/>
                    <a:pt x="3" y="2"/>
                  </a:cubicBezTo>
                  <a:cubicBezTo>
                    <a:pt x="5" y="0"/>
                    <a:pt x="5" y="6"/>
                    <a:pt x="3" y="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1" name="Freeform 1129"/>
            <p:cNvSpPr>
              <a:spLocks/>
            </p:cNvSpPr>
            <p:nvPr/>
          </p:nvSpPr>
          <p:spPr bwMode="auto">
            <a:xfrm>
              <a:off x="6821488" y="2450108"/>
              <a:ext cx="463550" cy="222250"/>
            </a:xfrm>
            <a:custGeom>
              <a:avLst/>
              <a:gdLst/>
              <a:ahLst/>
              <a:cxnLst>
                <a:cxn ang="0">
                  <a:pos x="190" y="107"/>
                </a:cxn>
                <a:cxn ang="0">
                  <a:pos x="171" y="100"/>
                </a:cxn>
                <a:cxn ang="0">
                  <a:pos x="149" y="105"/>
                </a:cxn>
                <a:cxn ang="0">
                  <a:pos x="116" y="112"/>
                </a:cxn>
                <a:cxn ang="0">
                  <a:pos x="76" y="108"/>
                </a:cxn>
                <a:cxn ang="0">
                  <a:pos x="41" y="96"/>
                </a:cxn>
                <a:cxn ang="0">
                  <a:pos x="58" y="75"/>
                </a:cxn>
                <a:cxn ang="0">
                  <a:pos x="102" y="74"/>
                </a:cxn>
                <a:cxn ang="0">
                  <a:pos x="44" y="67"/>
                </a:cxn>
                <a:cxn ang="0">
                  <a:pos x="21" y="54"/>
                </a:cxn>
                <a:cxn ang="0">
                  <a:pos x="29" y="48"/>
                </a:cxn>
                <a:cxn ang="0">
                  <a:pos x="16" y="42"/>
                </a:cxn>
                <a:cxn ang="0">
                  <a:pos x="11" y="29"/>
                </a:cxn>
                <a:cxn ang="0">
                  <a:pos x="12" y="23"/>
                </a:cxn>
                <a:cxn ang="0">
                  <a:pos x="51" y="3"/>
                </a:cxn>
                <a:cxn ang="0">
                  <a:pos x="68" y="12"/>
                </a:cxn>
                <a:cxn ang="0">
                  <a:pos x="76" y="17"/>
                </a:cxn>
                <a:cxn ang="0">
                  <a:pos x="102" y="14"/>
                </a:cxn>
                <a:cxn ang="0">
                  <a:pos x="101" y="26"/>
                </a:cxn>
                <a:cxn ang="0">
                  <a:pos x="115" y="21"/>
                </a:cxn>
                <a:cxn ang="0">
                  <a:pos x="125" y="22"/>
                </a:cxn>
                <a:cxn ang="0">
                  <a:pos x="115" y="9"/>
                </a:cxn>
                <a:cxn ang="0">
                  <a:pos x="140" y="22"/>
                </a:cxn>
                <a:cxn ang="0">
                  <a:pos x="158" y="37"/>
                </a:cxn>
                <a:cxn ang="0">
                  <a:pos x="150" y="1"/>
                </a:cxn>
                <a:cxn ang="0">
                  <a:pos x="164" y="1"/>
                </a:cxn>
                <a:cxn ang="0">
                  <a:pos x="183" y="18"/>
                </a:cxn>
                <a:cxn ang="0">
                  <a:pos x="195" y="49"/>
                </a:cxn>
                <a:cxn ang="0">
                  <a:pos x="210" y="68"/>
                </a:cxn>
                <a:cxn ang="0">
                  <a:pos x="241" y="80"/>
                </a:cxn>
                <a:cxn ang="0">
                  <a:pos x="218" y="83"/>
                </a:cxn>
                <a:cxn ang="0">
                  <a:pos x="210" y="92"/>
                </a:cxn>
                <a:cxn ang="0">
                  <a:pos x="212" y="99"/>
                </a:cxn>
                <a:cxn ang="0">
                  <a:pos x="223" y="94"/>
                </a:cxn>
                <a:cxn ang="0">
                  <a:pos x="226" y="100"/>
                </a:cxn>
                <a:cxn ang="0">
                  <a:pos x="228" y="105"/>
                </a:cxn>
              </a:cxnLst>
              <a:rect l="0" t="0" r="r" b="b"/>
              <a:pathLst>
                <a:path w="243" h="117">
                  <a:moveTo>
                    <a:pt x="218" y="107"/>
                  </a:moveTo>
                  <a:cubicBezTo>
                    <a:pt x="212" y="108"/>
                    <a:pt x="193" y="109"/>
                    <a:pt x="190" y="107"/>
                  </a:cubicBezTo>
                  <a:cubicBezTo>
                    <a:pt x="188" y="104"/>
                    <a:pt x="189" y="103"/>
                    <a:pt x="185" y="103"/>
                  </a:cubicBezTo>
                  <a:cubicBezTo>
                    <a:pt x="181" y="103"/>
                    <a:pt x="172" y="102"/>
                    <a:pt x="171" y="100"/>
                  </a:cubicBezTo>
                  <a:cubicBezTo>
                    <a:pt x="171" y="98"/>
                    <a:pt x="172" y="93"/>
                    <a:pt x="168" y="95"/>
                  </a:cubicBezTo>
                  <a:cubicBezTo>
                    <a:pt x="163" y="96"/>
                    <a:pt x="154" y="104"/>
                    <a:pt x="149" y="105"/>
                  </a:cubicBezTo>
                  <a:cubicBezTo>
                    <a:pt x="144" y="105"/>
                    <a:pt x="141" y="105"/>
                    <a:pt x="138" y="107"/>
                  </a:cubicBezTo>
                  <a:cubicBezTo>
                    <a:pt x="136" y="108"/>
                    <a:pt x="124" y="111"/>
                    <a:pt x="116" y="112"/>
                  </a:cubicBezTo>
                  <a:cubicBezTo>
                    <a:pt x="109" y="113"/>
                    <a:pt x="89" y="117"/>
                    <a:pt x="85" y="115"/>
                  </a:cubicBezTo>
                  <a:cubicBezTo>
                    <a:pt x="80" y="112"/>
                    <a:pt x="76" y="111"/>
                    <a:pt x="76" y="108"/>
                  </a:cubicBezTo>
                  <a:cubicBezTo>
                    <a:pt x="76" y="104"/>
                    <a:pt x="74" y="100"/>
                    <a:pt x="71" y="100"/>
                  </a:cubicBezTo>
                  <a:cubicBezTo>
                    <a:pt x="69" y="100"/>
                    <a:pt x="48" y="102"/>
                    <a:pt x="41" y="96"/>
                  </a:cubicBezTo>
                  <a:cubicBezTo>
                    <a:pt x="34" y="90"/>
                    <a:pt x="23" y="83"/>
                    <a:pt x="26" y="81"/>
                  </a:cubicBezTo>
                  <a:cubicBezTo>
                    <a:pt x="29" y="79"/>
                    <a:pt x="42" y="75"/>
                    <a:pt x="58" y="75"/>
                  </a:cubicBezTo>
                  <a:cubicBezTo>
                    <a:pt x="75" y="75"/>
                    <a:pt x="82" y="77"/>
                    <a:pt x="88" y="76"/>
                  </a:cubicBezTo>
                  <a:cubicBezTo>
                    <a:pt x="94" y="75"/>
                    <a:pt x="109" y="77"/>
                    <a:pt x="102" y="74"/>
                  </a:cubicBezTo>
                  <a:cubicBezTo>
                    <a:pt x="95" y="71"/>
                    <a:pt x="84" y="68"/>
                    <a:pt x="73" y="67"/>
                  </a:cubicBezTo>
                  <a:cubicBezTo>
                    <a:pt x="63" y="65"/>
                    <a:pt x="52" y="67"/>
                    <a:pt x="44" y="67"/>
                  </a:cubicBezTo>
                  <a:cubicBezTo>
                    <a:pt x="36" y="68"/>
                    <a:pt x="29" y="70"/>
                    <a:pt x="24" y="67"/>
                  </a:cubicBezTo>
                  <a:cubicBezTo>
                    <a:pt x="19" y="64"/>
                    <a:pt x="2" y="61"/>
                    <a:pt x="21" y="54"/>
                  </a:cubicBezTo>
                  <a:cubicBezTo>
                    <a:pt x="40" y="47"/>
                    <a:pt x="58" y="46"/>
                    <a:pt x="53" y="46"/>
                  </a:cubicBezTo>
                  <a:cubicBezTo>
                    <a:pt x="48" y="46"/>
                    <a:pt x="36" y="48"/>
                    <a:pt x="29" y="48"/>
                  </a:cubicBezTo>
                  <a:cubicBezTo>
                    <a:pt x="21" y="48"/>
                    <a:pt x="14" y="49"/>
                    <a:pt x="15" y="46"/>
                  </a:cubicBezTo>
                  <a:cubicBezTo>
                    <a:pt x="17" y="44"/>
                    <a:pt x="21" y="42"/>
                    <a:pt x="16" y="42"/>
                  </a:cubicBezTo>
                  <a:cubicBezTo>
                    <a:pt x="11" y="42"/>
                    <a:pt x="0" y="43"/>
                    <a:pt x="2" y="40"/>
                  </a:cubicBezTo>
                  <a:cubicBezTo>
                    <a:pt x="4" y="36"/>
                    <a:pt x="8" y="30"/>
                    <a:pt x="11" y="29"/>
                  </a:cubicBezTo>
                  <a:cubicBezTo>
                    <a:pt x="14" y="28"/>
                    <a:pt x="16" y="27"/>
                    <a:pt x="14" y="26"/>
                  </a:cubicBezTo>
                  <a:cubicBezTo>
                    <a:pt x="13" y="24"/>
                    <a:pt x="8" y="25"/>
                    <a:pt x="12" y="23"/>
                  </a:cubicBezTo>
                  <a:cubicBezTo>
                    <a:pt x="15" y="21"/>
                    <a:pt x="24" y="14"/>
                    <a:pt x="30" y="11"/>
                  </a:cubicBezTo>
                  <a:cubicBezTo>
                    <a:pt x="36" y="9"/>
                    <a:pt x="47" y="4"/>
                    <a:pt x="51" y="3"/>
                  </a:cubicBezTo>
                  <a:cubicBezTo>
                    <a:pt x="56" y="1"/>
                    <a:pt x="67" y="0"/>
                    <a:pt x="68" y="3"/>
                  </a:cubicBezTo>
                  <a:cubicBezTo>
                    <a:pt x="68" y="5"/>
                    <a:pt x="69" y="9"/>
                    <a:pt x="68" y="12"/>
                  </a:cubicBezTo>
                  <a:cubicBezTo>
                    <a:pt x="66" y="15"/>
                    <a:pt x="62" y="18"/>
                    <a:pt x="63" y="19"/>
                  </a:cubicBezTo>
                  <a:cubicBezTo>
                    <a:pt x="65" y="19"/>
                    <a:pt x="75" y="19"/>
                    <a:pt x="76" y="17"/>
                  </a:cubicBezTo>
                  <a:cubicBezTo>
                    <a:pt x="77" y="15"/>
                    <a:pt x="78" y="11"/>
                    <a:pt x="81" y="10"/>
                  </a:cubicBezTo>
                  <a:cubicBezTo>
                    <a:pt x="83" y="8"/>
                    <a:pt x="99" y="12"/>
                    <a:pt x="102" y="14"/>
                  </a:cubicBezTo>
                  <a:cubicBezTo>
                    <a:pt x="105" y="16"/>
                    <a:pt x="105" y="19"/>
                    <a:pt x="104" y="20"/>
                  </a:cubicBezTo>
                  <a:cubicBezTo>
                    <a:pt x="102" y="21"/>
                    <a:pt x="96" y="28"/>
                    <a:pt x="101" y="26"/>
                  </a:cubicBezTo>
                  <a:cubicBezTo>
                    <a:pt x="106" y="25"/>
                    <a:pt x="106" y="26"/>
                    <a:pt x="109" y="23"/>
                  </a:cubicBezTo>
                  <a:cubicBezTo>
                    <a:pt x="113" y="21"/>
                    <a:pt x="113" y="19"/>
                    <a:pt x="115" y="21"/>
                  </a:cubicBezTo>
                  <a:cubicBezTo>
                    <a:pt x="117" y="22"/>
                    <a:pt x="120" y="20"/>
                    <a:pt x="120" y="20"/>
                  </a:cubicBezTo>
                  <a:cubicBezTo>
                    <a:pt x="120" y="20"/>
                    <a:pt x="124" y="25"/>
                    <a:pt x="125" y="22"/>
                  </a:cubicBezTo>
                  <a:cubicBezTo>
                    <a:pt x="125" y="19"/>
                    <a:pt x="127" y="16"/>
                    <a:pt x="122" y="14"/>
                  </a:cubicBezTo>
                  <a:cubicBezTo>
                    <a:pt x="117" y="11"/>
                    <a:pt x="110" y="8"/>
                    <a:pt x="115" y="9"/>
                  </a:cubicBezTo>
                  <a:cubicBezTo>
                    <a:pt x="120" y="10"/>
                    <a:pt x="128" y="13"/>
                    <a:pt x="130" y="14"/>
                  </a:cubicBezTo>
                  <a:cubicBezTo>
                    <a:pt x="133" y="15"/>
                    <a:pt x="140" y="19"/>
                    <a:pt x="140" y="22"/>
                  </a:cubicBezTo>
                  <a:cubicBezTo>
                    <a:pt x="140" y="25"/>
                    <a:pt x="142" y="41"/>
                    <a:pt x="146" y="41"/>
                  </a:cubicBezTo>
                  <a:cubicBezTo>
                    <a:pt x="150" y="41"/>
                    <a:pt x="159" y="41"/>
                    <a:pt x="158" y="37"/>
                  </a:cubicBezTo>
                  <a:cubicBezTo>
                    <a:pt x="158" y="34"/>
                    <a:pt x="144" y="8"/>
                    <a:pt x="145" y="6"/>
                  </a:cubicBezTo>
                  <a:cubicBezTo>
                    <a:pt x="146" y="3"/>
                    <a:pt x="147" y="0"/>
                    <a:pt x="150" y="1"/>
                  </a:cubicBezTo>
                  <a:cubicBezTo>
                    <a:pt x="152" y="1"/>
                    <a:pt x="159" y="5"/>
                    <a:pt x="161" y="4"/>
                  </a:cubicBezTo>
                  <a:cubicBezTo>
                    <a:pt x="162" y="3"/>
                    <a:pt x="161" y="0"/>
                    <a:pt x="164" y="1"/>
                  </a:cubicBezTo>
                  <a:cubicBezTo>
                    <a:pt x="168" y="2"/>
                    <a:pt x="174" y="9"/>
                    <a:pt x="178" y="10"/>
                  </a:cubicBezTo>
                  <a:cubicBezTo>
                    <a:pt x="182" y="12"/>
                    <a:pt x="182" y="15"/>
                    <a:pt x="183" y="18"/>
                  </a:cubicBezTo>
                  <a:cubicBezTo>
                    <a:pt x="183" y="21"/>
                    <a:pt x="191" y="35"/>
                    <a:pt x="194" y="40"/>
                  </a:cubicBezTo>
                  <a:cubicBezTo>
                    <a:pt x="198" y="46"/>
                    <a:pt x="196" y="48"/>
                    <a:pt x="195" y="49"/>
                  </a:cubicBezTo>
                  <a:cubicBezTo>
                    <a:pt x="194" y="49"/>
                    <a:pt x="193" y="52"/>
                    <a:pt x="194" y="55"/>
                  </a:cubicBezTo>
                  <a:cubicBezTo>
                    <a:pt x="195" y="59"/>
                    <a:pt x="202" y="68"/>
                    <a:pt x="210" y="68"/>
                  </a:cubicBezTo>
                  <a:cubicBezTo>
                    <a:pt x="218" y="68"/>
                    <a:pt x="216" y="70"/>
                    <a:pt x="224" y="73"/>
                  </a:cubicBezTo>
                  <a:cubicBezTo>
                    <a:pt x="231" y="76"/>
                    <a:pt x="240" y="77"/>
                    <a:pt x="241" y="80"/>
                  </a:cubicBezTo>
                  <a:cubicBezTo>
                    <a:pt x="241" y="83"/>
                    <a:pt x="243" y="88"/>
                    <a:pt x="241" y="88"/>
                  </a:cubicBezTo>
                  <a:cubicBezTo>
                    <a:pt x="239" y="88"/>
                    <a:pt x="218" y="83"/>
                    <a:pt x="218" y="83"/>
                  </a:cubicBezTo>
                  <a:cubicBezTo>
                    <a:pt x="218" y="83"/>
                    <a:pt x="218" y="90"/>
                    <a:pt x="218" y="91"/>
                  </a:cubicBezTo>
                  <a:cubicBezTo>
                    <a:pt x="218" y="93"/>
                    <a:pt x="210" y="91"/>
                    <a:pt x="210" y="92"/>
                  </a:cubicBezTo>
                  <a:cubicBezTo>
                    <a:pt x="210" y="93"/>
                    <a:pt x="212" y="93"/>
                    <a:pt x="213" y="95"/>
                  </a:cubicBezTo>
                  <a:cubicBezTo>
                    <a:pt x="214" y="96"/>
                    <a:pt x="212" y="100"/>
                    <a:pt x="212" y="99"/>
                  </a:cubicBezTo>
                  <a:cubicBezTo>
                    <a:pt x="213" y="98"/>
                    <a:pt x="218" y="97"/>
                    <a:pt x="218" y="96"/>
                  </a:cubicBezTo>
                  <a:cubicBezTo>
                    <a:pt x="218" y="95"/>
                    <a:pt x="221" y="94"/>
                    <a:pt x="223" y="94"/>
                  </a:cubicBezTo>
                  <a:cubicBezTo>
                    <a:pt x="225" y="94"/>
                    <a:pt x="226" y="93"/>
                    <a:pt x="226" y="95"/>
                  </a:cubicBezTo>
                  <a:cubicBezTo>
                    <a:pt x="225" y="97"/>
                    <a:pt x="224" y="99"/>
                    <a:pt x="226" y="100"/>
                  </a:cubicBezTo>
                  <a:cubicBezTo>
                    <a:pt x="228" y="100"/>
                    <a:pt x="235" y="101"/>
                    <a:pt x="233" y="101"/>
                  </a:cubicBezTo>
                  <a:cubicBezTo>
                    <a:pt x="231" y="102"/>
                    <a:pt x="230" y="103"/>
                    <a:pt x="228" y="105"/>
                  </a:cubicBezTo>
                  <a:cubicBezTo>
                    <a:pt x="225" y="106"/>
                    <a:pt x="224" y="106"/>
                    <a:pt x="218" y="10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2" name="Freeform 1130"/>
            <p:cNvSpPr>
              <a:spLocks/>
            </p:cNvSpPr>
            <p:nvPr/>
          </p:nvSpPr>
          <p:spPr bwMode="auto">
            <a:xfrm>
              <a:off x="7123113" y="2426295"/>
              <a:ext cx="73025" cy="44450"/>
            </a:xfrm>
            <a:custGeom>
              <a:avLst/>
              <a:gdLst/>
              <a:ahLst/>
              <a:cxnLst>
                <a:cxn ang="0">
                  <a:pos x="25" y="23"/>
                </a:cxn>
                <a:cxn ang="0">
                  <a:pos x="14" y="13"/>
                </a:cxn>
                <a:cxn ang="0">
                  <a:pos x="4" y="7"/>
                </a:cxn>
                <a:cxn ang="0">
                  <a:pos x="10" y="2"/>
                </a:cxn>
                <a:cxn ang="0">
                  <a:pos x="28" y="2"/>
                </a:cxn>
                <a:cxn ang="0">
                  <a:pos x="35" y="10"/>
                </a:cxn>
                <a:cxn ang="0">
                  <a:pos x="25" y="23"/>
                </a:cxn>
              </a:cxnLst>
              <a:rect l="0" t="0" r="r" b="b"/>
              <a:pathLst>
                <a:path w="38" h="23">
                  <a:moveTo>
                    <a:pt x="25" y="23"/>
                  </a:moveTo>
                  <a:cubicBezTo>
                    <a:pt x="23" y="22"/>
                    <a:pt x="18" y="15"/>
                    <a:pt x="14" y="13"/>
                  </a:cubicBezTo>
                  <a:cubicBezTo>
                    <a:pt x="11" y="11"/>
                    <a:pt x="0" y="9"/>
                    <a:pt x="4" y="7"/>
                  </a:cubicBezTo>
                  <a:cubicBezTo>
                    <a:pt x="8" y="6"/>
                    <a:pt x="8" y="4"/>
                    <a:pt x="10" y="2"/>
                  </a:cubicBezTo>
                  <a:cubicBezTo>
                    <a:pt x="13" y="1"/>
                    <a:pt x="23" y="0"/>
                    <a:pt x="28" y="2"/>
                  </a:cubicBezTo>
                  <a:cubicBezTo>
                    <a:pt x="32" y="5"/>
                    <a:pt x="38" y="6"/>
                    <a:pt x="35" y="10"/>
                  </a:cubicBezTo>
                  <a:cubicBezTo>
                    <a:pt x="33" y="13"/>
                    <a:pt x="26" y="23"/>
                    <a:pt x="25" y="2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3" name="Freeform 1131"/>
            <p:cNvSpPr>
              <a:spLocks/>
            </p:cNvSpPr>
            <p:nvPr/>
          </p:nvSpPr>
          <p:spPr bwMode="auto">
            <a:xfrm>
              <a:off x="7237413" y="2407245"/>
              <a:ext cx="160337" cy="142875"/>
            </a:xfrm>
            <a:custGeom>
              <a:avLst/>
              <a:gdLst/>
              <a:ahLst/>
              <a:cxnLst>
                <a:cxn ang="0">
                  <a:pos x="48" y="71"/>
                </a:cxn>
                <a:cxn ang="0">
                  <a:pos x="33" y="57"/>
                </a:cxn>
                <a:cxn ang="0">
                  <a:pos x="16" y="46"/>
                </a:cxn>
                <a:cxn ang="0">
                  <a:pos x="8" y="42"/>
                </a:cxn>
                <a:cxn ang="0">
                  <a:pos x="0" y="35"/>
                </a:cxn>
                <a:cxn ang="0">
                  <a:pos x="5" y="29"/>
                </a:cxn>
                <a:cxn ang="0">
                  <a:pos x="20" y="37"/>
                </a:cxn>
                <a:cxn ang="0">
                  <a:pos x="30" y="36"/>
                </a:cxn>
                <a:cxn ang="0">
                  <a:pos x="30" y="30"/>
                </a:cxn>
                <a:cxn ang="0">
                  <a:pos x="34" y="30"/>
                </a:cxn>
                <a:cxn ang="0">
                  <a:pos x="27" y="23"/>
                </a:cxn>
                <a:cxn ang="0">
                  <a:pos x="16" y="17"/>
                </a:cxn>
                <a:cxn ang="0">
                  <a:pos x="23" y="16"/>
                </a:cxn>
                <a:cxn ang="0">
                  <a:pos x="27" y="19"/>
                </a:cxn>
                <a:cxn ang="0">
                  <a:pos x="29" y="15"/>
                </a:cxn>
                <a:cxn ang="0">
                  <a:pos x="27" y="12"/>
                </a:cxn>
                <a:cxn ang="0">
                  <a:pos x="22" y="10"/>
                </a:cxn>
                <a:cxn ang="0">
                  <a:pos x="29" y="9"/>
                </a:cxn>
                <a:cxn ang="0">
                  <a:pos x="36" y="10"/>
                </a:cxn>
                <a:cxn ang="0">
                  <a:pos x="35" y="8"/>
                </a:cxn>
                <a:cxn ang="0">
                  <a:pos x="42" y="11"/>
                </a:cxn>
                <a:cxn ang="0">
                  <a:pos x="51" y="12"/>
                </a:cxn>
                <a:cxn ang="0">
                  <a:pos x="49" y="9"/>
                </a:cxn>
                <a:cxn ang="0">
                  <a:pos x="44" y="6"/>
                </a:cxn>
                <a:cxn ang="0">
                  <a:pos x="54" y="3"/>
                </a:cxn>
                <a:cxn ang="0">
                  <a:pos x="66" y="2"/>
                </a:cxn>
                <a:cxn ang="0">
                  <a:pos x="63" y="9"/>
                </a:cxn>
                <a:cxn ang="0">
                  <a:pos x="73" y="13"/>
                </a:cxn>
                <a:cxn ang="0">
                  <a:pos x="69" y="16"/>
                </a:cxn>
                <a:cxn ang="0">
                  <a:pos x="70" y="19"/>
                </a:cxn>
                <a:cxn ang="0">
                  <a:pos x="69" y="22"/>
                </a:cxn>
                <a:cxn ang="0">
                  <a:pos x="62" y="24"/>
                </a:cxn>
                <a:cxn ang="0">
                  <a:pos x="56" y="34"/>
                </a:cxn>
                <a:cxn ang="0">
                  <a:pos x="64" y="30"/>
                </a:cxn>
                <a:cxn ang="0">
                  <a:pos x="74" y="39"/>
                </a:cxn>
                <a:cxn ang="0">
                  <a:pos x="77" y="38"/>
                </a:cxn>
                <a:cxn ang="0">
                  <a:pos x="74" y="31"/>
                </a:cxn>
                <a:cxn ang="0">
                  <a:pos x="76" y="26"/>
                </a:cxn>
                <a:cxn ang="0">
                  <a:pos x="79" y="30"/>
                </a:cxn>
                <a:cxn ang="0">
                  <a:pos x="78" y="35"/>
                </a:cxn>
                <a:cxn ang="0">
                  <a:pos x="82" y="40"/>
                </a:cxn>
                <a:cxn ang="0">
                  <a:pos x="81" y="46"/>
                </a:cxn>
                <a:cxn ang="0">
                  <a:pos x="80" y="53"/>
                </a:cxn>
                <a:cxn ang="0">
                  <a:pos x="76" y="61"/>
                </a:cxn>
                <a:cxn ang="0">
                  <a:pos x="64" y="64"/>
                </a:cxn>
                <a:cxn ang="0">
                  <a:pos x="58" y="60"/>
                </a:cxn>
                <a:cxn ang="0">
                  <a:pos x="55" y="60"/>
                </a:cxn>
                <a:cxn ang="0">
                  <a:pos x="59" y="68"/>
                </a:cxn>
                <a:cxn ang="0">
                  <a:pos x="48" y="71"/>
                </a:cxn>
              </a:cxnLst>
              <a:rect l="0" t="0" r="r" b="b"/>
              <a:pathLst>
                <a:path w="84" h="75">
                  <a:moveTo>
                    <a:pt x="48" y="71"/>
                  </a:moveTo>
                  <a:cubicBezTo>
                    <a:pt x="44" y="69"/>
                    <a:pt x="36" y="60"/>
                    <a:pt x="33" y="57"/>
                  </a:cubicBezTo>
                  <a:cubicBezTo>
                    <a:pt x="29" y="53"/>
                    <a:pt x="20" y="47"/>
                    <a:pt x="16" y="46"/>
                  </a:cubicBezTo>
                  <a:cubicBezTo>
                    <a:pt x="12" y="45"/>
                    <a:pt x="16" y="45"/>
                    <a:pt x="8" y="42"/>
                  </a:cubicBezTo>
                  <a:cubicBezTo>
                    <a:pt x="0" y="38"/>
                    <a:pt x="0" y="38"/>
                    <a:pt x="0" y="35"/>
                  </a:cubicBezTo>
                  <a:cubicBezTo>
                    <a:pt x="0" y="32"/>
                    <a:pt x="0" y="27"/>
                    <a:pt x="5" y="29"/>
                  </a:cubicBezTo>
                  <a:cubicBezTo>
                    <a:pt x="10" y="31"/>
                    <a:pt x="15" y="37"/>
                    <a:pt x="20" y="37"/>
                  </a:cubicBezTo>
                  <a:cubicBezTo>
                    <a:pt x="24" y="37"/>
                    <a:pt x="29" y="39"/>
                    <a:pt x="30" y="36"/>
                  </a:cubicBezTo>
                  <a:cubicBezTo>
                    <a:pt x="30" y="33"/>
                    <a:pt x="28" y="30"/>
                    <a:pt x="30" y="30"/>
                  </a:cubicBezTo>
                  <a:cubicBezTo>
                    <a:pt x="31" y="30"/>
                    <a:pt x="36" y="32"/>
                    <a:pt x="34" y="30"/>
                  </a:cubicBezTo>
                  <a:cubicBezTo>
                    <a:pt x="32" y="27"/>
                    <a:pt x="30" y="25"/>
                    <a:pt x="27" y="23"/>
                  </a:cubicBezTo>
                  <a:cubicBezTo>
                    <a:pt x="23" y="22"/>
                    <a:pt x="11" y="20"/>
                    <a:pt x="16" y="17"/>
                  </a:cubicBezTo>
                  <a:cubicBezTo>
                    <a:pt x="22" y="14"/>
                    <a:pt x="20" y="14"/>
                    <a:pt x="23" y="16"/>
                  </a:cubicBezTo>
                  <a:cubicBezTo>
                    <a:pt x="26" y="18"/>
                    <a:pt x="27" y="20"/>
                    <a:pt x="27" y="19"/>
                  </a:cubicBezTo>
                  <a:cubicBezTo>
                    <a:pt x="27" y="17"/>
                    <a:pt x="28" y="15"/>
                    <a:pt x="29" y="15"/>
                  </a:cubicBezTo>
                  <a:cubicBezTo>
                    <a:pt x="30" y="14"/>
                    <a:pt x="31" y="13"/>
                    <a:pt x="27" y="12"/>
                  </a:cubicBezTo>
                  <a:cubicBezTo>
                    <a:pt x="24" y="12"/>
                    <a:pt x="19" y="10"/>
                    <a:pt x="22" y="10"/>
                  </a:cubicBezTo>
                  <a:cubicBezTo>
                    <a:pt x="24" y="10"/>
                    <a:pt x="25" y="9"/>
                    <a:pt x="29" y="9"/>
                  </a:cubicBezTo>
                  <a:cubicBezTo>
                    <a:pt x="34" y="10"/>
                    <a:pt x="38" y="12"/>
                    <a:pt x="36" y="10"/>
                  </a:cubicBezTo>
                  <a:cubicBezTo>
                    <a:pt x="35" y="9"/>
                    <a:pt x="32" y="7"/>
                    <a:pt x="35" y="8"/>
                  </a:cubicBezTo>
                  <a:cubicBezTo>
                    <a:pt x="38" y="8"/>
                    <a:pt x="39" y="9"/>
                    <a:pt x="42" y="11"/>
                  </a:cubicBezTo>
                  <a:cubicBezTo>
                    <a:pt x="45" y="12"/>
                    <a:pt x="52" y="13"/>
                    <a:pt x="51" y="12"/>
                  </a:cubicBezTo>
                  <a:cubicBezTo>
                    <a:pt x="49" y="10"/>
                    <a:pt x="46" y="9"/>
                    <a:pt x="49" y="9"/>
                  </a:cubicBezTo>
                  <a:cubicBezTo>
                    <a:pt x="52" y="9"/>
                    <a:pt x="42" y="7"/>
                    <a:pt x="44" y="6"/>
                  </a:cubicBezTo>
                  <a:cubicBezTo>
                    <a:pt x="46" y="5"/>
                    <a:pt x="51" y="4"/>
                    <a:pt x="54" y="3"/>
                  </a:cubicBezTo>
                  <a:cubicBezTo>
                    <a:pt x="58" y="2"/>
                    <a:pt x="67" y="0"/>
                    <a:pt x="66" y="2"/>
                  </a:cubicBezTo>
                  <a:cubicBezTo>
                    <a:pt x="64" y="4"/>
                    <a:pt x="59" y="8"/>
                    <a:pt x="63" y="9"/>
                  </a:cubicBezTo>
                  <a:cubicBezTo>
                    <a:pt x="66" y="9"/>
                    <a:pt x="75" y="10"/>
                    <a:pt x="73" y="13"/>
                  </a:cubicBezTo>
                  <a:cubicBezTo>
                    <a:pt x="71" y="15"/>
                    <a:pt x="70" y="16"/>
                    <a:pt x="69" y="16"/>
                  </a:cubicBezTo>
                  <a:cubicBezTo>
                    <a:pt x="67" y="17"/>
                    <a:pt x="68" y="19"/>
                    <a:pt x="70" y="19"/>
                  </a:cubicBezTo>
                  <a:cubicBezTo>
                    <a:pt x="73" y="19"/>
                    <a:pt x="71" y="22"/>
                    <a:pt x="69" y="22"/>
                  </a:cubicBezTo>
                  <a:cubicBezTo>
                    <a:pt x="66" y="22"/>
                    <a:pt x="63" y="22"/>
                    <a:pt x="62" y="24"/>
                  </a:cubicBezTo>
                  <a:cubicBezTo>
                    <a:pt x="60" y="27"/>
                    <a:pt x="53" y="37"/>
                    <a:pt x="56" y="34"/>
                  </a:cubicBezTo>
                  <a:cubicBezTo>
                    <a:pt x="58" y="32"/>
                    <a:pt x="61" y="28"/>
                    <a:pt x="64" y="30"/>
                  </a:cubicBezTo>
                  <a:cubicBezTo>
                    <a:pt x="67" y="31"/>
                    <a:pt x="73" y="40"/>
                    <a:pt x="74" y="39"/>
                  </a:cubicBezTo>
                  <a:cubicBezTo>
                    <a:pt x="76" y="39"/>
                    <a:pt x="77" y="40"/>
                    <a:pt x="77" y="38"/>
                  </a:cubicBezTo>
                  <a:cubicBezTo>
                    <a:pt x="76" y="35"/>
                    <a:pt x="75" y="32"/>
                    <a:pt x="74" y="31"/>
                  </a:cubicBezTo>
                  <a:cubicBezTo>
                    <a:pt x="72" y="29"/>
                    <a:pt x="74" y="26"/>
                    <a:pt x="76" y="26"/>
                  </a:cubicBezTo>
                  <a:cubicBezTo>
                    <a:pt x="77" y="26"/>
                    <a:pt x="79" y="28"/>
                    <a:pt x="79" y="30"/>
                  </a:cubicBezTo>
                  <a:cubicBezTo>
                    <a:pt x="78" y="31"/>
                    <a:pt x="77" y="32"/>
                    <a:pt x="78" y="35"/>
                  </a:cubicBezTo>
                  <a:cubicBezTo>
                    <a:pt x="79" y="39"/>
                    <a:pt x="80" y="38"/>
                    <a:pt x="82" y="40"/>
                  </a:cubicBezTo>
                  <a:cubicBezTo>
                    <a:pt x="84" y="42"/>
                    <a:pt x="83" y="44"/>
                    <a:pt x="81" y="46"/>
                  </a:cubicBezTo>
                  <a:cubicBezTo>
                    <a:pt x="78" y="48"/>
                    <a:pt x="79" y="50"/>
                    <a:pt x="80" y="53"/>
                  </a:cubicBezTo>
                  <a:cubicBezTo>
                    <a:pt x="81" y="56"/>
                    <a:pt x="77" y="60"/>
                    <a:pt x="76" y="61"/>
                  </a:cubicBezTo>
                  <a:cubicBezTo>
                    <a:pt x="74" y="61"/>
                    <a:pt x="67" y="64"/>
                    <a:pt x="64" y="64"/>
                  </a:cubicBezTo>
                  <a:cubicBezTo>
                    <a:pt x="61" y="64"/>
                    <a:pt x="57" y="62"/>
                    <a:pt x="58" y="60"/>
                  </a:cubicBezTo>
                  <a:cubicBezTo>
                    <a:pt x="58" y="59"/>
                    <a:pt x="55" y="58"/>
                    <a:pt x="55" y="60"/>
                  </a:cubicBezTo>
                  <a:cubicBezTo>
                    <a:pt x="55" y="62"/>
                    <a:pt x="59" y="67"/>
                    <a:pt x="59" y="68"/>
                  </a:cubicBezTo>
                  <a:cubicBezTo>
                    <a:pt x="59" y="69"/>
                    <a:pt x="58" y="75"/>
                    <a:pt x="48" y="7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4" name="Freeform 1132"/>
            <p:cNvSpPr>
              <a:spLocks/>
            </p:cNvSpPr>
            <p:nvPr/>
          </p:nvSpPr>
          <p:spPr bwMode="auto">
            <a:xfrm>
              <a:off x="7407275" y="2412008"/>
              <a:ext cx="131763" cy="106362"/>
            </a:xfrm>
            <a:custGeom>
              <a:avLst/>
              <a:gdLst/>
              <a:ahLst/>
              <a:cxnLst>
                <a:cxn ang="0">
                  <a:pos x="18" y="55"/>
                </a:cxn>
                <a:cxn ang="0">
                  <a:pos x="11" y="52"/>
                </a:cxn>
                <a:cxn ang="0">
                  <a:pos x="9" y="48"/>
                </a:cxn>
                <a:cxn ang="0">
                  <a:pos x="5" y="39"/>
                </a:cxn>
                <a:cxn ang="0">
                  <a:pos x="1" y="30"/>
                </a:cxn>
                <a:cxn ang="0">
                  <a:pos x="2" y="14"/>
                </a:cxn>
                <a:cxn ang="0">
                  <a:pos x="7" y="9"/>
                </a:cxn>
                <a:cxn ang="0">
                  <a:pos x="16" y="9"/>
                </a:cxn>
                <a:cxn ang="0">
                  <a:pos x="9" y="3"/>
                </a:cxn>
                <a:cxn ang="0">
                  <a:pos x="27" y="0"/>
                </a:cxn>
                <a:cxn ang="0">
                  <a:pos x="49" y="4"/>
                </a:cxn>
                <a:cxn ang="0">
                  <a:pos x="69" y="8"/>
                </a:cxn>
                <a:cxn ang="0">
                  <a:pos x="62" y="19"/>
                </a:cxn>
                <a:cxn ang="0">
                  <a:pos x="48" y="35"/>
                </a:cxn>
                <a:cxn ang="0">
                  <a:pos x="32" y="32"/>
                </a:cxn>
                <a:cxn ang="0">
                  <a:pos x="26" y="36"/>
                </a:cxn>
                <a:cxn ang="0">
                  <a:pos x="29" y="41"/>
                </a:cxn>
                <a:cxn ang="0">
                  <a:pos x="18" y="55"/>
                </a:cxn>
              </a:cxnLst>
              <a:rect l="0" t="0" r="r" b="b"/>
              <a:pathLst>
                <a:path w="69" h="56">
                  <a:moveTo>
                    <a:pt x="18" y="55"/>
                  </a:moveTo>
                  <a:cubicBezTo>
                    <a:pt x="13" y="54"/>
                    <a:pt x="13" y="51"/>
                    <a:pt x="11" y="52"/>
                  </a:cubicBezTo>
                  <a:cubicBezTo>
                    <a:pt x="9" y="54"/>
                    <a:pt x="9" y="52"/>
                    <a:pt x="9" y="48"/>
                  </a:cubicBezTo>
                  <a:cubicBezTo>
                    <a:pt x="9" y="44"/>
                    <a:pt x="9" y="42"/>
                    <a:pt x="5" y="39"/>
                  </a:cubicBezTo>
                  <a:cubicBezTo>
                    <a:pt x="2" y="35"/>
                    <a:pt x="0" y="32"/>
                    <a:pt x="1" y="30"/>
                  </a:cubicBezTo>
                  <a:cubicBezTo>
                    <a:pt x="3" y="28"/>
                    <a:pt x="2" y="18"/>
                    <a:pt x="2" y="14"/>
                  </a:cubicBezTo>
                  <a:cubicBezTo>
                    <a:pt x="3" y="10"/>
                    <a:pt x="5" y="8"/>
                    <a:pt x="7" y="9"/>
                  </a:cubicBezTo>
                  <a:cubicBezTo>
                    <a:pt x="9" y="10"/>
                    <a:pt x="19" y="12"/>
                    <a:pt x="16" y="9"/>
                  </a:cubicBezTo>
                  <a:cubicBezTo>
                    <a:pt x="13" y="7"/>
                    <a:pt x="6" y="6"/>
                    <a:pt x="9" y="3"/>
                  </a:cubicBezTo>
                  <a:cubicBezTo>
                    <a:pt x="12" y="1"/>
                    <a:pt x="21" y="0"/>
                    <a:pt x="27" y="0"/>
                  </a:cubicBezTo>
                  <a:cubicBezTo>
                    <a:pt x="34" y="0"/>
                    <a:pt x="44" y="4"/>
                    <a:pt x="49" y="4"/>
                  </a:cubicBezTo>
                  <a:cubicBezTo>
                    <a:pt x="54" y="4"/>
                    <a:pt x="69" y="6"/>
                    <a:pt x="69" y="8"/>
                  </a:cubicBezTo>
                  <a:cubicBezTo>
                    <a:pt x="69" y="11"/>
                    <a:pt x="63" y="17"/>
                    <a:pt x="62" y="19"/>
                  </a:cubicBezTo>
                  <a:cubicBezTo>
                    <a:pt x="60" y="21"/>
                    <a:pt x="51" y="34"/>
                    <a:pt x="48" y="35"/>
                  </a:cubicBezTo>
                  <a:cubicBezTo>
                    <a:pt x="46" y="35"/>
                    <a:pt x="34" y="32"/>
                    <a:pt x="32" y="32"/>
                  </a:cubicBezTo>
                  <a:cubicBezTo>
                    <a:pt x="29" y="32"/>
                    <a:pt x="24" y="34"/>
                    <a:pt x="26" y="36"/>
                  </a:cubicBezTo>
                  <a:cubicBezTo>
                    <a:pt x="27" y="37"/>
                    <a:pt x="31" y="39"/>
                    <a:pt x="29" y="41"/>
                  </a:cubicBezTo>
                  <a:cubicBezTo>
                    <a:pt x="28" y="43"/>
                    <a:pt x="21" y="56"/>
                    <a:pt x="18" y="5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5" name="Freeform 1133"/>
            <p:cNvSpPr>
              <a:spLocks/>
            </p:cNvSpPr>
            <p:nvPr/>
          </p:nvSpPr>
          <p:spPr bwMode="auto">
            <a:xfrm>
              <a:off x="6651625" y="2392958"/>
              <a:ext cx="271463" cy="163512"/>
            </a:xfrm>
            <a:custGeom>
              <a:avLst/>
              <a:gdLst/>
              <a:ahLst/>
              <a:cxnLst>
                <a:cxn ang="0">
                  <a:pos x="139" y="26"/>
                </a:cxn>
                <a:cxn ang="0">
                  <a:pos x="119" y="11"/>
                </a:cxn>
                <a:cxn ang="0">
                  <a:pos x="102" y="7"/>
                </a:cxn>
                <a:cxn ang="0">
                  <a:pos x="93" y="11"/>
                </a:cxn>
                <a:cxn ang="0">
                  <a:pos x="84" y="7"/>
                </a:cxn>
                <a:cxn ang="0">
                  <a:pos x="58" y="0"/>
                </a:cxn>
                <a:cxn ang="0">
                  <a:pos x="20" y="6"/>
                </a:cxn>
                <a:cxn ang="0">
                  <a:pos x="27" y="18"/>
                </a:cxn>
                <a:cxn ang="0">
                  <a:pos x="23" y="28"/>
                </a:cxn>
                <a:cxn ang="0">
                  <a:pos x="18" y="36"/>
                </a:cxn>
                <a:cxn ang="0">
                  <a:pos x="18" y="42"/>
                </a:cxn>
                <a:cxn ang="0">
                  <a:pos x="13" y="45"/>
                </a:cxn>
                <a:cxn ang="0">
                  <a:pos x="8" y="56"/>
                </a:cxn>
                <a:cxn ang="0">
                  <a:pos x="2" y="65"/>
                </a:cxn>
                <a:cxn ang="0">
                  <a:pos x="21" y="70"/>
                </a:cxn>
                <a:cxn ang="0">
                  <a:pos x="37" y="83"/>
                </a:cxn>
                <a:cxn ang="0">
                  <a:pos x="44" y="84"/>
                </a:cxn>
                <a:cxn ang="0">
                  <a:pos x="58" y="78"/>
                </a:cxn>
                <a:cxn ang="0">
                  <a:pos x="73" y="74"/>
                </a:cxn>
                <a:cxn ang="0">
                  <a:pos x="79" y="59"/>
                </a:cxn>
                <a:cxn ang="0">
                  <a:pos x="91" y="48"/>
                </a:cxn>
                <a:cxn ang="0">
                  <a:pos x="120" y="35"/>
                </a:cxn>
                <a:cxn ang="0">
                  <a:pos x="139" y="26"/>
                </a:cxn>
              </a:cxnLst>
              <a:rect l="0" t="0" r="r" b="b"/>
              <a:pathLst>
                <a:path w="142" h="86">
                  <a:moveTo>
                    <a:pt x="139" y="26"/>
                  </a:moveTo>
                  <a:cubicBezTo>
                    <a:pt x="136" y="23"/>
                    <a:pt x="124" y="14"/>
                    <a:pt x="119" y="11"/>
                  </a:cubicBezTo>
                  <a:cubicBezTo>
                    <a:pt x="114" y="9"/>
                    <a:pt x="106" y="6"/>
                    <a:pt x="102" y="7"/>
                  </a:cubicBezTo>
                  <a:cubicBezTo>
                    <a:pt x="98" y="9"/>
                    <a:pt x="94" y="12"/>
                    <a:pt x="93" y="11"/>
                  </a:cubicBezTo>
                  <a:cubicBezTo>
                    <a:pt x="91" y="10"/>
                    <a:pt x="90" y="8"/>
                    <a:pt x="84" y="7"/>
                  </a:cubicBezTo>
                  <a:cubicBezTo>
                    <a:pt x="78" y="6"/>
                    <a:pt x="63" y="0"/>
                    <a:pt x="58" y="0"/>
                  </a:cubicBezTo>
                  <a:cubicBezTo>
                    <a:pt x="54" y="0"/>
                    <a:pt x="23" y="5"/>
                    <a:pt x="20" y="6"/>
                  </a:cubicBezTo>
                  <a:cubicBezTo>
                    <a:pt x="17" y="6"/>
                    <a:pt x="27" y="15"/>
                    <a:pt x="27" y="18"/>
                  </a:cubicBezTo>
                  <a:cubicBezTo>
                    <a:pt x="27" y="22"/>
                    <a:pt x="26" y="24"/>
                    <a:pt x="23" y="28"/>
                  </a:cubicBezTo>
                  <a:cubicBezTo>
                    <a:pt x="20" y="31"/>
                    <a:pt x="16" y="33"/>
                    <a:pt x="18" y="36"/>
                  </a:cubicBezTo>
                  <a:cubicBezTo>
                    <a:pt x="19" y="39"/>
                    <a:pt x="20" y="42"/>
                    <a:pt x="18" y="42"/>
                  </a:cubicBezTo>
                  <a:cubicBezTo>
                    <a:pt x="15" y="42"/>
                    <a:pt x="13" y="44"/>
                    <a:pt x="13" y="45"/>
                  </a:cubicBezTo>
                  <a:cubicBezTo>
                    <a:pt x="13" y="46"/>
                    <a:pt x="9" y="54"/>
                    <a:pt x="8" y="56"/>
                  </a:cubicBezTo>
                  <a:cubicBezTo>
                    <a:pt x="6" y="58"/>
                    <a:pt x="0" y="65"/>
                    <a:pt x="2" y="65"/>
                  </a:cubicBezTo>
                  <a:cubicBezTo>
                    <a:pt x="5" y="65"/>
                    <a:pt x="16" y="68"/>
                    <a:pt x="21" y="70"/>
                  </a:cubicBezTo>
                  <a:cubicBezTo>
                    <a:pt x="25" y="72"/>
                    <a:pt x="33" y="81"/>
                    <a:pt x="37" y="83"/>
                  </a:cubicBezTo>
                  <a:cubicBezTo>
                    <a:pt x="40" y="86"/>
                    <a:pt x="40" y="86"/>
                    <a:pt x="44" y="84"/>
                  </a:cubicBezTo>
                  <a:cubicBezTo>
                    <a:pt x="49" y="82"/>
                    <a:pt x="53" y="78"/>
                    <a:pt x="58" y="78"/>
                  </a:cubicBezTo>
                  <a:cubicBezTo>
                    <a:pt x="64" y="78"/>
                    <a:pt x="71" y="79"/>
                    <a:pt x="73" y="74"/>
                  </a:cubicBezTo>
                  <a:cubicBezTo>
                    <a:pt x="75" y="69"/>
                    <a:pt x="72" y="62"/>
                    <a:pt x="79" y="59"/>
                  </a:cubicBezTo>
                  <a:cubicBezTo>
                    <a:pt x="85" y="55"/>
                    <a:pt x="90" y="51"/>
                    <a:pt x="91" y="48"/>
                  </a:cubicBezTo>
                  <a:cubicBezTo>
                    <a:pt x="93" y="46"/>
                    <a:pt x="113" y="38"/>
                    <a:pt x="120" y="35"/>
                  </a:cubicBezTo>
                  <a:cubicBezTo>
                    <a:pt x="127" y="32"/>
                    <a:pt x="142" y="29"/>
                    <a:pt x="139" y="26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6" name="Freeform 1134"/>
            <p:cNvSpPr>
              <a:spLocks/>
            </p:cNvSpPr>
            <p:nvPr/>
          </p:nvSpPr>
          <p:spPr bwMode="auto">
            <a:xfrm>
              <a:off x="7181850" y="2346920"/>
              <a:ext cx="33338" cy="22225"/>
            </a:xfrm>
            <a:custGeom>
              <a:avLst/>
              <a:gdLst/>
              <a:ahLst/>
              <a:cxnLst>
                <a:cxn ang="0">
                  <a:pos x="11" y="11"/>
                </a:cxn>
                <a:cxn ang="0">
                  <a:pos x="2" y="5"/>
                </a:cxn>
                <a:cxn ang="0">
                  <a:pos x="9" y="0"/>
                </a:cxn>
                <a:cxn ang="0">
                  <a:pos x="16" y="7"/>
                </a:cxn>
                <a:cxn ang="0">
                  <a:pos x="11" y="11"/>
                </a:cxn>
              </a:cxnLst>
              <a:rect l="0" t="0" r="r" b="b"/>
              <a:pathLst>
                <a:path w="17" h="12">
                  <a:moveTo>
                    <a:pt x="11" y="11"/>
                  </a:moveTo>
                  <a:cubicBezTo>
                    <a:pt x="2" y="10"/>
                    <a:pt x="0" y="8"/>
                    <a:pt x="2" y="5"/>
                  </a:cubicBezTo>
                  <a:cubicBezTo>
                    <a:pt x="4" y="3"/>
                    <a:pt x="7" y="0"/>
                    <a:pt x="9" y="0"/>
                  </a:cubicBezTo>
                  <a:cubicBezTo>
                    <a:pt x="10" y="0"/>
                    <a:pt x="17" y="6"/>
                    <a:pt x="16" y="7"/>
                  </a:cubicBezTo>
                  <a:cubicBezTo>
                    <a:pt x="15" y="8"/>
                    <a:pt x="15" y="12"/>
                    <a:pt x="11" y="1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7" name="Freeform 1135"/>
            <p:cNvSpPr>
              <a:spLocks/>
            </p:cNvSpPr>
            <p:nvPr/>
          </p:nvSpPr>
          <p:spPr bwMode="auto">
            <a:xfrm>
              <a:off x="6867525" y="2254845"/>
              <a:ext cx="303213" cy="144463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26" y="58"/>
                </a:cxn>
                <a:cxn ang="0">
                  <a:pos x="118" y="61"/>
                </a:cxn>
                <a:cxn ang="0">
                  <a:pos x="112" y="59"/>
                </a:cxn>
                <a:cxn ang="0">
                  <a:pos x="95" y="65"/>
                </a:cxn>
                <a:cxn ang="0">
                  <a:pos x="79" y="68"/>
                </a:cxn>
                <a:cxn ang="0">
                  <a:pos x="51" y="74"/>
                </a:cxn>
                <a:cxn ang="0">
                  <a:pos x="43" y="67"/>
                </a:cxn>
                <a:cxn ang="0">
                  <a:pos x="58" y="61"/>
                </a:cxn>
                <a:cxn ang="0">
                  <a:pos x="75" y="59"/>
                </a:cxn>
                <a:cxn ang="0">
                  <a:pos x="82" y="54"/>
                </a:cxn>
                <a:cxn ang="0">
                  <a:pos x="68" y="54"/>
                </a:cxn>
                <a:cxn ang="0">
                  <a:pos x="53" y="57"/>
                </a:cxn>
                <a:cxn ang="0">
                  <a:pos x="51" y="52"/>
                </a:cxn>
                <a:cxn ang="0">
                  <a:pos x="47" y="49"/>
                </a:cxn>
                <a:cxn ang="0">
                  <a:pos x="39" y="55"/>
                </a:cxn>
                <a:cxn ang="0">
                  <a:pos x="30" y="59"/>
                </a:cxn>
                <a:cxn ang="0">
                  <a:pos x="26" y="58"/>
                </a:cxn>
                <a:cxn ang="0">
                  <a:pos x="22" y="60"/>
                </a:cxn>
                <a:cxn ang="0">
                  <a:pos x="15" y="56"/>
                </a:cxn>
                <a:cxn ang="0">
                  <a:pos x="2" y="55"/>
                </a:cxn>
                <a:cxn ang="0">
                  <a:pos x="4" y="50"/>
                </a:cxn>
                <a:cxn ang="0">
                  <a:pos x="20" y="48"/>
                </a:cxn>
                <a:cxn ang="0">
                  <a:pos x="30" y="42"/>
                </a:cxn>
                <a:cxn ang="0">
                  <a:pos x="7" y="43"/>
                </a:cxn>
                <a:cxn ang="0">
                  <a:pos x="11" y="39"/>
                </a:cxn>
                <a:cxn ang="0">
                  <a:pos x="34" y="37"/>
                </a:cxn>
                <a:cxn ang="0">
                  <a:pos x="12" y="33"/>
                </a:cxn>
                <a:cxn ang="0">
                  <a:pos x="22" y="29"/>
                </a:cxn>
                <a:cxn ang="0">
                  <a:pos x="35" y="27"/>
                </a:cxn>
                <a:cxn ang="0">
                  <a:pos x="25" y="22"/>
                </a:cxn>
                <a:cxn ang="0">
                  <a:pos x="42" y="18"/>
                </a:cxn>
                <a:cxn ang="0">
                  <a:pos x="47" y="27"/>
                </a:cxn>
                <a:cxn ang="0">
                  <a:pos x="59" y="27"/>
                </a:cxn>
                <a:cxn ang="0">
                  <a:pos x="74" y="37"/>
                </a:cxn>
                <a:cxn ang="0">
                  <a:pos x="79" y="39"/>
                </a:cxn>
                <a:cxn ang="0">
                  <a:pos x="83" y="47"/>
                </a:cxn>
                <a:cxn ang="0">
                  <a:pos x="93" y="46"/>
                </a:cxn>
                <a:cxn ang="0">
                  <a:pos x="107" y="39"/>
                </a:cxn>
                <a:cxn ang="0">
                  <a:pos x="101" y="34"/>
                </a:cxn>
                <a:cxn ang="0">
                  <a:pos x="108" y="29"/>
                </a:cxn>
                <a:cxn ang="0">
                  <a:pos x="97" y="22"/>
                </a:cxn>
                <a:cxn ang="0">
                  <a:pos x="102" y="16"/>
                </a:cxn>
                <a:cxn ang="0">
                  <a:pos x="115" y="9"/>
                </a:cxn>
                <a:cxn ang="0">
                  <a:pos x="119" y="21"/>
                </a:cxn>
                <a:cxn ang="0">
                  <a:pos x="120" y="27"/>
                </a:cxn>
                <a:cxn ang="0">
                  <a:pos x="121" y="30"/>
                </a:cxn>
                <a:cxn ang="0">
                  <a:pos x="126" y="31"/>
                </a:cxn>
                <a:cxn ang="0">
                  <a:pos x="136" y="38"/>
                </a:cxn>
                <a:cxn ang="0">
                  <a:pos x="140" y="38"/>
                </a:cxn>
                <a:cxn ang="0">
                  <a:pos x="143" y="32"/>
                </a:cxn>
                <a:cxn ang="0">
                  <a:pos x="153" y="33"/>
                </a:cxn>
                <a:cxn ang="0">
                  <a:pos x="156" y="43"/>
                </a:cxn>
                <a:cxn ang="0">
                  <a:pos x="152" y="54"/>
                </a:cxn>
                <a:cxn ang="0">
                  <a:pos x="132" y="59"/>
                </a:cxn>
              </a:cxnLst>
              <a:rect l="0" t="0" r="r" b="b"/>
              <a:pathLst>
                <a:path w="159" h="76">
                  <a:moveTo>
                    <a:pt x="132" y="59"/>
                  </a:moveTo>
                  <a:cubicBezTo>
                    <a:pt x="127" y="57"/>
                    <a:pt x="132" y="55"/>
                    <a:pt x="126" y="58"/>
                  </a:cubicBezTo>
                  <a:cubicBezTo>
                    <a:pt x="121" y="61"/>
                    <a:pt x="121" y="62"/>
                    <a:pt x="118" y="61"/>
                  </a:cubicBezTo>
                  <a:cubicBezTo>
                    <a:pt x="115" y="60"/>
                    <a:pt x="115" y="59"/>
                    <a:pt x="112" y="59"/>
                  </a:cubicBezTo>
                  <a:cubicBezTo>
                    <a:pt x="108" y="60"/>
                    <a:pt x="101" y="64"/>
                    <a:pt x="95" y="65"/>
                  </a:cubicBezTo>
                  <a:cubicBezTo>
                    <a:pt x="88" y="67"/>
                    <a:pt x="86" y="67"/>
                    <a:pt x="79" y="68"/>
                  </a:cubicBezTo>
                  <a:cubicBezTo>
                    <a:pt x="73" y="70"/>
                    <a:pt x="56" y="76"/>
                    <a:pt x="51" y="74"/>
                  </a:cubicBezTo>
                  <a:cubicBezTo>
                    <a:pt x="46" y="72"/>
                    <a:pt x="37" y="69"/>
                    <a:pt x="43" y="67"/>
                  </a:cubicBezTo>
                  <a:cubicBezTo>
                    <a:pt x="48" y="64"/>
                    <a:pt x="54" y="64"/>
                    <a:pt x="58" y="61"/>
                  </a:cubicBezTo>
                  <a:cubicBezTo>
                    <a:pt x="62" y="58"/>
                    <a:pt x="68" y="60"/>
                    <a:pt x="75" y="59"/>
                  </a:cubicBezTo>
                  <a:cubicBezTo>
                    <a:pt x="82" y="58"/>
                    <a:pt x="88" y="53"/>
                    <a:pt x="82" y="54"/>
                  </a:cubicBezTo>
                  <a:cubicBezTo>
                    <a:pt x="77" y="54"/>
                    <a:pt x="72" y="54"/>
                    <a:pt x="68" y="54"/>
                  </a:cubicBezTo>
                  <a:cubicBezTo>
                    <a:pt x="65" y="54"/>
                    <a:pt x="57" y="57"/>
                    <a:pt x="53" y="57"/>
                  </a:cubicBezTo>
                  <a:cubicBezTo>
                    <a:pt x="48" y="56"/>
                    <a:pt x="48" y="54"/>
                    <a:pt x="51" y="52"/>
                  </a:cubicBezTo>
                  <a:cubicBezTo>
                    <a:pt x="54" y="49"/>
                    <a:pt x="50" y="48"/>
                    <a:pt x="47" y="49"/>
                  </a:cubicBezTo>
                  <a:cubicBezTo>
                    <a:pt x="44" y="50"/>
                    <a:pt x="42" y="53"/>
                    <a:pt x="39" y="55"/>
                  </a:cubicBezTo>
                  <a:cubicBezTo>
                    <a:pt x="35" y="57"/>
                    <a:pt x="30" y="59"/>
                    <a:pt x="30" y="59"/>
                  </a:cubicBezTo>
                  <a:cubicBezTo>
                    <a:pt x="30" y="59"/>
                    <a:pt x="27" y="56"/>
                    <a:pt x="26" y="58"/>
                  </a:cubicBezTo>
                  <a:cubicBezTo>
                    <a:pt x="24" y="60"/>
                    <a:pt x="26" y="64"/>
                    <a:pt x="22" y="60"/>
                  </a:cubicBezTo>
                  <a:cubicBezTo>
                    <a:pt x="18" y="56"/>
                    <a:pt x="19" y="56"/>
                    <a:pt x="15" y="56"/>
                  </a:cubicBezTo>
                  <a:cubicBezTo>
                    <a:pt x="11" y="56"/>
                    <a:pt x="3" y="58"/>
                    <a:pt x="2" y="55"/>
                  </a:cubicBezTo>
                  <a:cubicBezTo>
                    <a:pt x="2" y="53"/>
                    <a:pt x="0" y="50"/>
                    <a:pt x="4" y="50"/>
                  </a:cubicBezTo>
                  <a:cubicBezTo>
                    <a:pt x="8" y="50"/>
                    <a:pt x="14" y="50"/>
                    <a:pt x="20" y="48"/>
                  </a:cubicBezTo>
                  <a:cubicBezTo>
                    <a:pt x="27" y="46"/>
                    <a:pt x="35" y="41"/>
                    <a:pt x="30" y="42"/>
                  </a:cubicBezTo>
                  <a:cubicBezTo>
                    <a:pt x="24" y="43"/>
                    <a:pt x="10" y="45"/>
                    <a:pt x="7" y="43"/>
                  </a:cubicBezTo>
                  <a:cubicBezTo>
                    <a:pt x="4" y="41"/>
                    <a:pt x="7" y="39"/>
                    <a:pt x="11" y="39"/>
                  </a:cubicBezTo>
                  <a:cubicBezTo>
                    <a:pt x="16" y="39"/>
                    <a:pt x="38" y="37"/>
                    <a:pt x="34" y="37"/>
                  </a:cubicBezTo>
                  <a:cubicBezTo>
                    <a:pt x="29" y="37"/>
                    <a:pt x="10" y="37"/>
                    <a:pt x="12" y="33"/>
                  </a:cubicBezTo>
                  <a:cubicBezTo>
                    <a:pt x="15" y="29"/>
                    <a:pt x="19" y="29"/>
                    <a:pt x="22" y="29"/>
                  </a:cubicBezTo>
                  <a:cubicBezTo>
                    <a:pt x="26" y="29"/>
                    <a:pt x="40" y="28"/>
                    <a:pt x="35" y="27"/>
                  </a:cubicBezTo>
                  <a:cubicBezTo>
                    <a:pt x="31" y="26"/>
                    <a:pt x="20" y="24"/>
                    <a:pt x="25" y="22"/>
                  </a:cubicBezTo>
                  <a:cubicBezTo>
                    <a:pt x="30" y="19"/>
                    <a:pt x="40" y="17"/>
                    <a:pt x="42" y="18"/>
                  </a:cubicBezTo>
                  <a:cubicBezTo>
                    <a:pt x="44" y="20"/>
                    <a:pt x="43" y="27"/>
                    <a:pt x="47" y="27"/>
                  </a:cubicBezTo>
                  <a:cubicBezTo>
                    <a:pt x="51" y="27"/>
                    <a:pt x="55" y="25"/>
                    <a:pt x="59" y="27"/>
                  </a:cubicBezTo>
                  <a:cubicBezTo>
                    <a:pt x="63" y="29"/>
                    <a:pt x="74" y="35"/>
                    <a:pt x="74" y="37"/>
                  </a:cubicBezTo>
                  <a:cubicBezTo>
                    <a:pt x="74" y="38"/>
                    <a:pt x="77" y="37"/>
                    <a:pt x="79" y="39"/>
                  </a:cubicBezTo>
                  <a:cubicBezTo>
                    <a:pt x="81" y="41"/>
                    <a:pt x="80" y="47"/>
                    <a:pt x="83" y="47"/>
                  </a:cubicBezTo>
                  <a:cubicBezTo>
                    <a:pt x="86" y="47"/>
                    <a:pt x="85" y="46"/>
                    <a:pt x="93" y="46"/>
                  </a:cubicBezTo>
                  <a:cubicBezTo>
                    <a:pt x="101" y="46"/>
                    <a:pt x="113" y="42"/>
                    <a:pt x="107" y="39"/>
                  </a:cubicBezTo>
                  <a:cubicBezTo>
                    <a:pt x="101" y="35"/>
                    <a:pt x="94" y="34"/>
                    <a:pt x="101" y="34"/>
                  </a:cubicBezTo>
                  <a:cubicBezTo>
                    <a:pt x="109" y="33"/>
                    <a:pt x="113" y="33"/>
                    <a:pt x="108" y="29"/>
                  </a:cubicBezTo>
                  <a:cubicBezTo>
                    <a:pt x="102" y="25"/>
                    <a:pt x="93" y="25"/>
                    <a:pt x="97" y="22"/>
                  </a:cubicBezTo>
                  <a:cubicBezTo>
                    <a:pt x="100" y="19"/>
                    <a:pt x="101" y="19"/>
                    <a:pt x="102" y="16"/>
                  </a:cubicBezTo>
                  <a:cubicBezTo>
                    <a:pt x="102" y="13"/>
                    <a:pt x="113" y="0"/>
                    <a:pt x="115" y="9"/>
                  </a:cubicBezTo>
                  <a:cubicBezTo>
                    <a:pt x="117" y="18"/>
                    <a:pt x="118" y="18"/>
                    <a:pt x="119" y="21"/>
                  </a:cubicBezTo>
                  <a:cubicBezTo>
                    <a:pt x="120" y="24"/>
                    <a:pt x="122" y="26"/>
                    <a:pt x="120" y="27"/>
                  </a:cubicBezTo>
                  <a:cubicBezTo>
                    <a:pt x="117" y="28"/>
                    <a:pt x="119" y="30"/>
                    <a:pt x="121" y="30"/>
                  </a:cubicBezTo>
                  <a:cubicBezTo>
                    <a:pt x="123" y="30"/>
                    <a:pt x="125" y="28"/>
                    <a:pt x="126" y="31"/>
                  </a:cubicBezTo>
                  <a:cubicBezTo>
                    <a:pt x="126" y="34"/>
                    <a:pt x="134" y="37"/>
                    <a:pt x="136" y="38"/>
                  </a:cubicBezTo>
                  <a:cubicBezTo>
                    <a:pt x="138" y="38"/>
                    <a:pt x="140" y="40"/>
                    <a:pt x="140" y="38"/>
                  </a:cubicBezTo>
                  <a:cubicBezTo>
                    <a:pt x="141" y="37"/>
                    <a:pt x="139" y="32"/>
                    <a:pt x="143" y="32"/>
                  </a:cubicBezTo>
                  <a:cubicBezTo>
                    <a:pt x="148" y="32"/>
                    <a:pt x="149" y="32"/>
                    <a:pt x="153" y="33"/>
                  </a:cubicBezTo>
                  <a:cubicBezTo>
                    <a:pt x="157" y="35"/>
                    <a:pt x="159" y="41"/>
                    <a:pt x="156" y="43"/>
                  </a:cubicBezTo>
                  <a:cubicBezTo>
                    <a:pt x="154" y="45"/>
                    <a:pt x="156" y="52"/>
                    <a:pt x="152" y="54"/>
                  </a:cubicBezTo>
                  <a:cubicBezTo>
                    <a:pt x="148" y="56"/>
                    <a:pt x="135" y="60"/>
                    <a:pt x="132" y="59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8" name="Freeform 1136"/>
            <p:cNvSpPr>
              <a:spLocks/>
            </p:cNvSpPr>
            <p:nvPr/>
          </p:nvSpPr>
          <p:spPr bwMode="auto">
            <a:xfrm>
              <a:off x="6818313" y="2313583"/>
              <a:ext cx="50800" cy="33337"/>
            </a:xfrm>
            <a:custGeom>
              <a:avLst/>
              <a:gdLst/>
              <a:ahLst/>
              <a:cxnLst>
                <a:cxn ang="0">
                  <a:pos x="24" y="1"/>
                </a:cxn>
                <a:cxn ang="0">
                  <a:pos x="3" y="13"/>
                </a:cxn>
                <a:cxn ang="0">
                  <a:pos x="15" y="14"/>
                </a:cxn>
                <a:cxn ang="0">
                  <a:pos x="24" y="1"/>
                </a:cxn>
              </a:cxnLst>
              <a:rect l="0" t="0" r="r" b="b"/>
              <a:pathLst>
                <a:path w="27" h="17">
                  <a:moveTo>
                    <a:pt x="24" y="1"/>
                  </a:moveTo>
                  <a:cubicBezTo>
                    <a:pt x="21" y="2"/>
                    <a:pt x="0" y="11"/>
                    <a:pt x="3" y="13"/>
                  </a:cubicBezTo>
                  <a:cubicBezTo>
                    <a:pt x="5" y="14"/>
                    <a:pt x="13" y="17"/>
                    <a:pt x="15" y="14"/>
                  </a:cubicBezTo>
                  <a:cubicBezTo>
                    <a:pt x="18" y="12"/>
                    <a:pt x="27" y="0"/>
                    <a:pt x="24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9" name="Freeform 1137"/>
            <p:cNvSpPr>
              <a:spLocks/>
            </p:cNvSpPr>
            <p:nvPr/>
          </p:nvSpPr>
          <p:spPr bwMode="auto">
            <a:xfrm>
              <a:off x="6727825" y="2235795"/>
              <a:ext cx="188913" cy="92075"/>
            </a:xfrm>
            <a:custGeom>
              <a:avLst/>
              <a:gdLst/>
              <a:ahLst/>
              <a:cxnLst>
                <a:cxn ang="0">
                  <a:pos x="80" y="33"/>
                </a:cxn>
                <a:cxn ang="0">
                  <a:pos x="67" y="32"/>
                </a:cxn>
                <a:cxn ang="0">
                  <a:pos x="69" y="22"/>
                </a:cxn>
                <a:cxn ang="0">
                  <a:pos x="61" y="25"/>
                </a:cxn>
                <a:cxn ang="0">
                  <a:pos x="56" y="26"/>
                </a:cxn>
                <a:cxn ang="0">
                  <a:pos x="55" y="29"/>
                </a:cxn>
                <a:cxn ang="0">
                  <a:pos x="54" y="38"/>
                </a:cxn>
                <a:cxn ang="0">
                  <a:pos x="48" y="37"/>
                </a:cxn>
                <a:cxn ang="0">
                  <a:pos x="45" y="40"/>
                </a:cxn>
                <a:cxn ang="0">
                  <a:pos x="40" y="45"/>
                </a:cxn>
                <a:cxn ang="0">
                  <a:pos x="32" y="43"/>
                </a:cxn>
                <a:cxn ang="0">
                  <a:pos x="27" y="41"/>
                </a:cxn>
                <a:cxn ang="0">
                  <a:pos x="18" y="43"/>
                </a:cxn>
                <a:cxn ang="0">
                  <a:pos x="9" y="44"/>
                </a:cxn>
                <a:cxn ang="0">
                  <a:pos x="4" y="43"/>
                </a:cxn>
                <a:cxn ang="0">
                  <a:pos x="5" y="36"/>
                </a:cxn>
                <a:cxn ang="0">
                  <a:pos x="7" y="34"/>
                </a:cxn>
                <a:cxn ang="0">
                  <a:pos x="22" y="31"/>
                </a:cxn>
                <a:cxn ang="0">
                  <a:pos x="30" y="23"/>
                </a:cxn>
                <a:cxn ang="0">
                  <a:pos x="55" y="6"/>
                </a:cxn>
                <a:cxn ang="0">
                  <a:pos x="81" y="7"/>
                </a:cxn>
                <a:cxn ang="0">
                  <a:pos x="84" y="1"/>
                </a:cxn>
                <a:cxn ang="0">
                  <a:pos x="96" y="6"/>
                </a:cxn>
                <a:cxn ang="0">
                  <a:pos x="91" y="12"/>
                </a:cxn>
                <a:cxn ang="0">
                  <a:pos x="93" y="19"/>
                </a:cxn>
                <a:cxn ang="0">
                  <a:pos x="90" y="21"/>
                </a:cxn>
                <a:cxn ang="0">
                  <a:pos x="92" y="25"/>
                </a:cxn>
                <a:cxn ang="0">
                  <a:pos x="82" y="26"/>
                </a:cxn>
                <a:cxn ang="0">
                  <a:pos x="80" y="33"/>
                </a:cxn>
              </a:cxnLst>
              <a:rect l="0" t="0" r="r" b="b"/>
              <a:pathLst>
                <a:path w="99" h="48">
                  <a:moveTo>
                    <a:pt x="80" y="33"/>
                  </a:moveTo>
                  <a:cubicBezTo>
                    <a:pt x="78" y="34"/>
                    <a:pt x="66" y="38"/>
                    <a:pt x="67" y="32"/>
                  </a:cubicBezTo>
                  <a:cubicBezTo>
                    <a:pt x="67" y="27"/>
                    <a:pt x="73" y="24"/>
                    <a:pt x="69" y="22"/>
                  </a:cubicBezTo>
                  <a:cubicBezTo>
                    <a:pt x="64" y="20"/>
                    <a:pt x="61" y="22"/>
                    <a:pt x="61" y="25"/>
                  </a:cubicBezTo>
                  <a:cubicBezTo>
                    <a:pt x="61" y="28"/>
                    <a:pt x="57" y="28"/>
                    <a:pt x="56" y="26"/>
                  </a:cubicBezTo>
                  <a:cubicBezTo>
                    <a:pt x="55" y="25"/>
                    <a:pt x="55" y="24"/>
                    <a:pt x="55" y="29"/>
                  </a:cubicBezTo>
                  <a:cubicBezTo>
                    <a:pt x="55" y="34"/>
                    <a:pt x="56" y="36"/>
                    <a:pt x="54" y="38"/>
                  </a:cubicBezTo>
                  <a:cubicBezTo>
                    <a:pt x="51" y="39"/>
                    <a:pt x="50" y="38"/>
                    <a:pt x="48" y="37"/>
                  </a:cubicBezTo>
                  <a:cubicBezTo>
                    <a:pt x="47" y="36"/>
                    <a:pt x="45" y="37"/>
                    <a:pt x="45" y="40"/>
                  </a:cubicBezTo>
                  <a:cubicBezTo>
                    <a:pt x="44" y="43"/>
                    <a:pt x="46" y="45"/>
                    <a:pt x="40" y="45"/>
                  </a:cubicBezTo>
                  <a:cubicBezTo>
                    <a:pt x="35" y="45"/>
                    <a:pt x="34" y="47"/>
                    <a:pt x="32" y="43"/>
                  </a:cubicBezTo>
                  <a:cubicBezTo>
                    <a:pt x="30" y="40"/>
                    <a:pt x="30" y="39"/>
                    <a:pt x="27" y="41"/>
                  </a:cubicBezTo>
                  <a:cubicBezTo>
                    <a:pt x="23" y="43"/>
                    <a:pt x="22" y="44"/>
                    <a:pt x="18" y="43"/>
                  </a:cubicBezTo>
                  <a:cubicBezTo>
                    <a:pt x="14" y="43"/>
                    <a:pt x="13" y="42"/>
                    <a:pt x="9" y="44"/>
                  </a:cubicBezTo>
                  <a:cubicBezTo>
                    <a:pt x="5" y="46"/>
                    <a:pt x="2" y="48"/>
                    <a:pt x="4" y="43"/>
                  </a:cubicBezTo>
                  <a:cubicBezTo>
                    <a:pt x="6" y="39"/>
                    <a:pt x="10" y="35"/>
                    <a:pt x="5" y="36"/>
                  </a:cubicBezTo>
                  <a:cubicBezTo>
                    <a:pt x="0" y="38"/>
                    <a:pt x="1" y="36"/>
                    <a:pt x="7" y="34"/>
                  </a:cubicBezTo>
                  <a:cubicBezTo>
                    <a:pt x="13" y="32"/>
                    <a:pt x="18" y="33"/>
                    <a:pt x="22" y="31"/>
                  </a:cubicBezTo>
                  <a:cubicBezTo>
                    <a:pt x="26" y="28"/>
                    <a:pt x="23" y="26"/>
                    <a:pt x="30" y="23"/>
                  </a:cubicBezTo>
                  <a:cubicBezTo>
                    <a:pt x="38" y="20"/>
                    <a:pt x="42" y="5"/>
                    <a:pt x="55" y="6"/>
                  </a:cubicBezTo>
                  <a:cubicBezTo>
                    <a:pt x="67" y="7"/>
                    <a:pt x="81" y="11"/>
                    <a:pt x="81" y="7"/>
                  </a:cubicBezTo>
                  <a:cubicBezTo>
                    <a:pt x="82" y="3"/>
                    <a:pt x="80" y="0"/>
                    <a:pt x="84" y="1"/>
                  </a:cubicBezTo>
                  <a:cubicBezTo>
                    <a:pt x="89" y="2"/>
                    <a:pt x="99" y="4"/>
                    <a:pt x="96" y="6"/>
                  </a:cubicBezTo>
                  <a:cubicBezTo>
                    <a:pt x="94" y="7"/>
                    <a:pt x="89" y="11"/>
                    <a:pt x="91" y="12"/>
                  </a:cubicBezTo>
                  <a:cubicBezTo>
                    <a:pt x="93" y="13"/>
                    <a:pt x="96" y="18"/>
                    <a:pt x="93" y="19"/>
                  </a:cubicBezTo>
                  <a:cubicBezTo>
                    <a:pt x="91" y="20"/>
                    <a:pt x="90" y="20"/>
                    <a:pt x="90" y="21"/>
                  </a:cubicBezTo>
                  <a:cubicBezTo>
                    <a:pt x="91" y="22"/>
                    <a:pt x="95" y="25"/>
                    <a:pt x="92" y="25"/>
                  </a:cubicBezTo>
                  <a:cubicBezTo>
                    <a:pt x="89" y="26"/>
                    <a:pt x="82" y="26"/>
                    <a:pt x="82" y="26"/>
                  </a:cubicBezTo>
                  <a:cubicBezTo>
                    <a:pt x="82" y="26"/>
                    <a:pt x="83" y="30"/>
                    <a:pt x="80" y="3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70" name="Freeform 1138"/>
            <p:cNvSpPr>
              <a:spLocks/>
            </p:cNvSpPr>
            <p:nvPr/>
          </p:nvSpPr>
          <p:spPr bwMode="auto">
            <a:xfrm>
              <a:off x="6931025" y="2272308"/>
              <a:ext cx="41275" cy="9525"/>
            </a:xfrm>
            <a:custGeom>
              <a:avLst/>
              <a:gdLst/>
              <a:ahLst/>
              <a:cxnLst>
                <a:cxn ang="0">
                  <a:pos x="16" y="5"/>
                </a:cxn>
                <a:cxn ang="0">
                  <a:pos x="7" y="1"/>
                </a:cxn>
                <a:cxn ang="0">
                  <a:pos x="16" y="5"/>
                </a:cxn>
              </a:cxnLst>
              <a:rect l="0" t="0" r="r" b="b"/>
              <a:pathLst>
                <a:path w="22" h="5">
                  <a:moveTo>
                    <a:pt x="16" y="5"/>
                  </a:moveTo>
                  <a:cubicBezTo>
                    <a:pt x="10" y="5"/>
                    <a:pt x="0" y="2"/>
                    <a:pt x="7" y="1"/>
                  </a:cubicBezTo>
                  <a:cubicBezTo>
                    <a:pt x="14" y="0"/>
                    <a:pt x="22" y="5"/>
                    <a:pt x="16" y="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71" name="Freeform 1139"/>
            <p:cNvSpPr>
              <a:spLocks/>
            </p:cNvSpPr>
            <p:nvPr/>
          </p:nvSpPr>
          <p:spPr bwMode="auto">
            <a:xfrm>
              <a:off x="6972300" y="2200870"/>
              <a:ext cx="96838" cy="50800"/>
            </a:xfrm>
            <a:custGeom>
              <a:avLst/>
              <a:gdLst/>
              <a:ahLst/>
              <a:cxnLst>
                <a:cxn ang="0">
                  <a:pos x="15" y="25"/>
                </a:cxn>
                <a:cxn ang="0">
                  <a:pos x="0" y="14"/>
                </a:cxn>
                <a:cxn ang="0">
                  <a:pos x="8" y="7"/>
                </a:cxn>
                <a:cxn ang="0">
                  <a:pos x="43" y="1"/>
                </a:cxn>
                <a:cxn ang="0">
                  <a:pos x="43" y="8"/>
                </a:cxn>
                <a:cxn ang="0">
                  <a:pos x="35" y="11"/>
                </a:cxn>
                <a:cxn ang="0">
                  <a:pos x="39" y="18"/>
                </a:cxn>
                <a:cxn ang="0">
                  <a:pos x="15" y="25"/>
                </a:cxn>
              </a:cxnLst>
              <a:rect l="0" t="0" r="r" b="b"/>
              <a:pathLst>
                <a:path w="51" h="26">
                  <a:moveTo>
                    <a:pt x="15" y="25"/>
                  </a:moveTo>
                  <a:cubicBezTo>
                    <a:pt x="11" y="24"/>
                    <a:pt x="1" y="16"/>
                    <a:pt x="0" y="14"/>
                  </a:cubicBezTo>
                  <a:cubicBezTo>
                    <a:pt x="0" y="11"/>
                    <a:pt x="5" y="9"/>
                    <a:pt x="8" y="7"/>
                  </a:cubicBezTo>
                  <a:cubicBezTo>
                    <a:pt x="11" y="6"/>
                    <a:pt x="38" y="0"/>
                    <a:pt x="43" y="1"/>
                  </a:cubicBezTo>
                  <a:cubicBezTo>
                    <a:pt x="49" y="2"/>
                    <a:pt x="51" y="7"/>
                    <a:pt x="43" y="8"/>
                  </a:cubicBezTo>
                  <a:cubicBezTo>
                    <a:pt x="35" y="9"/>
                    <a:pt x="32" y="11"/>
                    <a:pt x="35" y="11"/>
                  </a:cubicBezTo>
                  <a:cubicBezTo>
                    <a:pt x="39" y="11"/>
                    <a:pt x="44" y="16"/>
                    <a:pt x="39" y="18"/>
                  </a:cubicBezTo>
                  <a:cubicBezTo>
                    <a:pt x="34" y="20"/>
                    <a:pt x="21" y="26"/>
                    <a:pt x="15" y="2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72" name="Freeform 1140"/>
            <p:cNvSpPr>
              <a:spLocks/>
            </p:cNvSpPr>
            <p:nvPr/>
          </p:nvSpPr>
          <p:spPr bwMode="auto">
            <a:xfrm>
              <a:off x="6918325" y="2210395"/>
              <a:ext cx="41275" cy="22225"/>
            </a:xfrm>
            <a:custGeom>
              <a:avLst/>
              <a:gdLst/>
              <a:ahLst/>
              <a:cxnLst>
                <a:cxn ang="0">
                  <a:pos x="17" y="10"/>
                </a:cxn>
                <a:cxn ang="0">
                  <a:pos x="8" y="0"/>
                </a:cxn>
                <a:cxn ang="0">
                  <a:pos x="17" y="10"/>
                </a:cxn>
              </a:cxnLst>
              <a:rect l="0" t="0" r="r" b="b"/>
              <a:pathLst>
                <a:path w="21" h="11">
                  <a:moveTo>
                    <a:pt x="17" y="10"/>
                  </a:moveTo>
                  <a:cubicBezTo>
                    <a:pt x="11" y="11"/>
                    <a:pt x="0" y="1"/>
                    <a:pt x="8" y="0"/>
                  </a:cubicBezTo>
                  <a:cubicBezTo>
                    <a:pt x="17" y="0"/>
                    <a:pt x="21" y="9"/>
                    <a:pt x="17" y="1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73" name="Freeform 1141"/>
            <p:cNvSpPr>
              <a:spLocks/>
            </p:cNvSpPr>
            <p:nvPr/>
          </p:nvSpPr>
          <p:spPr bwMode="auto">
            <a:xfrm>
              <a:off x="6973888" y="2167533"/>
              <a:ext cx="104775" cy="31750"/>
            </a:xfrm>
            <a:custGeom>
              <a:avLst/>
              <a:gdLst/>
              <a:ahLst/>
              <a:cxnLst>
                <a:cxn ang="0">
                  <a:pos x="2" y="13"/>
                </a:cxn>
                <a:cxn ang="0">
                  <a:pos x="15" y="9"/>
                </a:cxn>
                <a:cxn ang="0">
                  <a:pos x="33" y="1"/>
                </a:cxn>
                <a:cxn ang="0">
                  <a:pos x="50" y="13"/>
                </a:cxn>
                <a:cxn ang="0">
                  <a:pos x="33" y="15"/>
                </a:cxn>
                <a:cxn ang="0">
                  <a:pos x="24" y="16"/>
                </a:cxn>
                <a:cxn ang="0">
                  <a:pos x="13" y="13"/>
                </a:cxn>
                <a:cxn ang="0">
                  <a:pos x="2" y="13"/>
                </a:cxn>
              </a:cxnLst>
              <a:rect l="0" t="0" r="r" b="b"/>
              <a:pathLst>
                <a:path w="55" h="17">
                  <a:moveTo>
                    <a:pt x="2" y="13"/>
                  </a:moveTo>
                  <a:cubicBezTo>
                    <a:pt x="0" y="12"/>
                    <a:pt x="10" y="10"/>
                    <a:pt x="15" y="9"/>
                  </a:cubicBezTo>
                  <a:cubicBezTo>
                    <a:pt x="21" y="7"/>
                    <a:pt x="29" y="0"/>
                    <a:pt x="33" y="1"/>
                  </a:cubicBezTo>
                  <a:cubicBezTo>
                    <a:pt x="37" y="2"/>
                    <a:pt x="55" y="11"/>
                    <a:pt x="50" y="13"/>
                  </a:cubicBezTo>
                  <a:cubicBezTo>
                    <a:pt x="46" y="14"/>
                    <a:pt x="38" y="15"/>
                    <a:pt x="33" y="15"/>
                  </a:cubicBezTo>
                  <a:cubicBezTo>
                    <a:pt x="28" y="15"/>
                    <a:pt x="30" y="15"/>
                    <a:pt x="24" y="16"/>
                  </a:cubicBezTo>
                  <a:cubicBezTo>
                    <a:pt x="18" y="17"/>
                    <a:pt x="17" y="13"/>
                    <a:pt x="13" y="13"/>
                  </a:cubicBezTo>
                  <a:cubicBezTo>
                    <a:pt x="8" y="14"/>
                    <a:pt x="6" y="16"/>
                    <a:pt x="2" y="1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74" name="Freeform 1142"/>
            <p:cNvSpPr>
              <a:spLocks/>
            </p:cNvSpPr>
            <p:nvPr/>
          </p:nvSpPr>
          <p:spPr bwMode="auto">
            <a:xfrm>
              <a:off x="7237413" y="2275483"/>
              <a:ext cx="139700" cy="93662"/>
            </a:xfrm>
            <a:custGeom>
              <a:avLst/>
              <a:gdLst/>
              <a:ahLst/>
              <a:cxnLst>
                <a:cxn ang="0">
                  <a:pos x="55" y="48"/>
                </a:cxn>
                <a:cxn ang="0">
                  <a:pos x="32" y="46"/>
                </a:cxn>
                <a:cxn ang="0">
                  <a:pos x="35" y="41"/>
                </a:cxn>
                <a:cxn ang="0">
                  <a:pos x="28" y="37"/>
                </a:cxn>
                <a:cxn ang="0">
                  <a:pos x="42" y="31"/>
                </a:cxn>
                <a:cxn ang="0">
                  <a:pos x="34" y="29"/>
                </a:cxn>
                <a:cxn ang="0">
                  <a:pos x="11" y="32"/>
                </a:cxn>
                <a:cxn ang="0">
                  <a:pos x="0" y="33"/>
                </a:cxn>
                <a:cxn ang="0">
                  <a:pos x="12" y="26"/>
                </a:cxn>
                <a:cxn ang="0">
                  <a:pos x="16" y="21"/>
                </a:cxn>
                <a:cxn ang="0">
                  <a:pos x="8" y="18"/>
                </a:cxn>
                <a:cxn ang="0">
                  <a:pos x="13" y="13"/>
                </a:cxn>
                <a:cxn ang="0">
                  <a:pos x="8" y="11"/>
                </a:cxn>
                <a:cxn ang="0">
                  <a:pos x="20" y="10"/>
                </a:cxn>
                <a:cxn ang="0">
                  <a:pos x="39" y="23"/>
                </a:cxn>
                <a:cxn ang="0">
                  <a:pos x="39" y="18"/>
                </a:cxn>
                <a:cxn ang="0">
                  <a:pos x="34" y="17"/>
                </a:cxn>
                <a:cxn ang="0">
                  <a:pos x="34" y="12"/>
                </a:cxn>
                <a:cxn ang="0">
                  <a:pos x="24" y="7"/>
                </a:cxn>
                <a:cxn ang="0">
                  <a:pos x="24" y="3"/>
                </a:cxn>
                <a:cxn ang="0">
                  <a:pos x="17" y="4"/>
                </a:cxn>
                <a:cxn ang="0">
                  <a:pos x="31" y="1"/>
                </a:cxn>
                <a:cxn ang="0">
                  <a:pos x="32" y="6"/>
                </a:cxn>
                <a:cxn ang="0">
                  <a:pos x="47" y="8"/>
                </a:cxn>
                <a:cxn ang="0">
                  <a:pos x="57" y="3"/>
                </a:cxn>
                <a:cxn ang="0">
                  <a:pos x="65" y="11"/>
                </a:cxn>
                <a:cxn ang="0">
                  <a:pos x="66" y="17"/>
                </a:cxn>
                <a:cxn ang="0">
                  <a:pos x="66" y="29"/>
                </a:cxn>
                <a:cxn ang="0">
                  <a:pos x="69" y="37"/>
                </a:cxn>
                <a:cxn ang="0">
                  <a:pos x="62" y="34"/>
                </a:cxn>
                <a:cxn ang="0">
                  <a:pos x="66" y="44"/>
                </a:cxn>
                <a:cxn ang="0">
                  <a:pos x="55" y="48"/>
                </a:cxn>
              </a:cxnLst>
              <a:rect l="0" t="0" r="r" b="b"/>
              <a:pathLst>
                <a:path w="73" h="49">
                  <a:moveTo>
                    <a:pt x="55" y="48"/>
                  </a:moveTo>
                  <a:cubicBezTo>
                    <a:pt x="47" y="48"/>
                    <a:pt x="31" y="49"/>
                    <a:pt x="32" y="46"/>
                  </a:cubicBezTo>
                  <a:cubicBezTo>
                    <a:pt x="34" y="43"/>
                    <a:pt x="40" y="44"/>
                    <a:pt x="35" y="41"/>
                  </a:cubicBezTo>
                  <a:cubicBezTo>
                    <a:pt x="30" y="38"/>
                    <a:pt x="27" y="38"/>
                    <a:pt x="28" y="37"/>
                  </a:cubicBezTo>
                  <a:cubicBezTo>
                    <a:pt x="30" y="35"/>
                    <a:pt x="40" y="31"/>
                    <a:pt x="42" y="31"/>
                  </a:cubicBezTo>
                  <a:cubicBezTo>
                    <a:pt x="43" y="30"/>
                    <a:pt x="43" y="27"/>
                    <a:pt x="34" y="29"/>
                  </a:cubicBezTo>
                  <a:cubicBezTo>
                    <a:pt x="24" y="31"/>
                    <a:pt x="22" y="32"/>
                    <a:pt x="11" y="32"/>
                  </a:cubicBezTo>
                  <a:cubicBezTo>
                    <a:pt x="0" y="33"/>
                    <a:pt x="0" y="36"/>
                    <a:pt x="0" y="33"/>
                  </a:cubicBezTo>
                  <a:cubicBezTo>
                    <a:pt x="0" y="29"/>
                    <a:pt x="8" y="26"/>
                    <a:pt x="12" y="26"/>
                  </a:cubicBezTo>
                  <a:cubicBezTo>
                    <a:pt x="16" y="26"/>
                    <a:pt x="24" y="23"/>
                    <a:pt x="16" y="21"/>
                  </a:cubicBezTo>
                  <a:cubicBezTo>
                    <a:pt x="9" y="19"/>
                    <a:pt x="4" y="22"/>
                    <a:pt x="8" y="18"/>
                  </a:cubicBezTo>
                  <a:cubicBezTo>
                    <a:pt x="11" y="15"/>
                    <a:pt x="20" y="13"/>
                    <a:pt x="13" y="13"/>
                  </a:cubicBezTo>
                  <a:cubicBezTo>
                    <a:pt x="7" y="13"/>
                    <a:pt x="3" y="13"/>
                    <a:pt x="8" y="11"/>
                  </a:cubicBezTo>
                  <a:cubicBezTo>
                    <a:pt x="13" y="9"/>
                    <a:pt x="14" y="5"/>
                    <a:pt x="20" y="10"/>
                  </a:cubicBezTo>
                  <a:cubicBezTo>
                    <a:pt x="25" y="15"/>
                    <a:pt x="36" y="24"/>
                    <a:pt x="39" y="23"/>
                  </a:cubicBezTo>
                  <a:cubicBezTo>
                    <a:pt x="41" y="22"/>
                    <a:pt x="44" y="18"/>
                    <a:pt x="39" y="18"/>
                  </a:cubicBezTo>
                  <a:cubicBezTo>
                    <a:pt x="34" y="18"/>
                    <a:pt x="29" y="18"/>
                    <a:pt x="34" y="17"/>
                  </a:cubicBezTo>
                  <a:cubicBezTo>
                    <a:pt x="39" y="17"/>
                    <a:pt x="41" y="13"/>
                    <a:pt x="34" y="12"/>
                  </a:cubicBezTo>
                  <a:cubicBezTo>
                    <a:pt x="27" y="11"/>
                    <a:pt x="23" y="8"/>
                    <a:pt x="24" y="7"/>
                  </a:cubicBezTo>
                  <a:cubicBezTo>
                    <a:pt x="25" y="5"/>
                    <a:pt x="27" y="3"/>
                    <a:pt x="24" y="3"/>
                  </a:cubicBezTo>
                  <a:cubicBezTo>
                    <a:pt x="20" y="4"/>
                    <a:pt x="10" y="7"/>
                    <a:pt x="17" y="4"/>
                  </a:cubicBezTo>
                  <a:cubicBezTo>
                    <a:pt x="24" y="1"/>
                    <a:pt x="34" y="0"/>
                    <a:pt x="31" y="1"/>
                  </a:cubicBezTo>
                  <a:cubicBezTo>
                    <a:pt x="28" y="2"/>
                    <a:pt x="27" y="5"/>
                    <a:pt x="32" y="6"/>
                  </a:cubicBezTo>
                  <a:cubicBezTo>
                    <a:pt x="38" y="6"/>
                    <a:pt x="43" y="9"/>
                    <a:pt x="47" y="8"/>
                  </a:cubicBezTo>
                  <a:cubicBezTo>
                    <a:pt x="50" y="7"/>
                    <a:pt x="55" y="2"/>
                    <a:pt x="57" y="3"/>
                  </a:cubicBezTo>
                  <a:cubicBezTo>
                    <a:pt x="59" y="4"/>
                    <a:pt x="65" y="10"/>
                    <a:pt x="65" y="11"/>
                  </a:cubicBezTo>
                  <a:cubicBezTo>
                    <a:pt x="65" y="13"/>
                    <a:pt x="67" y="13"/>
                    <a:pt x="66" y="17"/>
                  </a:cubicBezTo>
                  <a:cubicBezTo>
                    <a:pt x="66" y="21"/>
                    <a:pt x="64" y="29"/>
                    <a:pt x="66" y="29"/>
                  </a:cubicBezTo>
                  <a:cubicBezTo>
                    <a:pt x="69" y="30"/>
                    <a:pt x="73" y="38"/>
                    <a:pt x="69" y="37"/>
                  </a:cubicBezTo>
                  <a:cubicBezTo>
                    <a:pt x="66" y="37"/>
                    <a:pt x="64" y="33"/>
                    <a:pt x="62" y="34"/>
                  </a:cubicBezTo>
                  <a:cubicBezTo>
                    <a:pt x="60" y="36"/>
                    <a:pt x="64" y="42"/>
                    <a:pt x="66" y="44"/>
                  </a:cubicBezTo>
                  <a:cubicBezTo>
                    <a:pt x="67" y="45"/>
                    <a:pt x="58" y="48"/>
                    <a:pt x="55" y="4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75" name="Freeform 1143"/>
            <p:cNvSpPr>
              <a:spLocks/>
            </p:cNvSpPr>
            <p:nvPr/>
          </p:nvSpPr>
          <p:spPr bwMode="auto">
            <a:xfrm>
              <a:off x="7218363" y="2318345"/>
              <a:ext cx="46037" cy="12700"/>
            </a:xfrm>
            <a:custGeom>
              <a:avLst/>
              <a:gdLst/>
              <a:ahLst/>
              <a:cxnLst>
                <a:cxn ang="0">
                  <a:pos x="3" y="7"/>
                </a:cxn>
                <a:cxn ang="0">
                  <a:pos x="17" y="0"/>
                </a:cxn>
                <a:cxn ang="0">
                  <a:pos x="3" y="7"/>
                </a:cxn>
              </a:cxnLst>
              <a:rect l="0" t="0" r="r" b="b"/>
              <a:pathLst>
                <a:path w="24" h="7">
                  <a:moveTo>
                    <a:pt x="3" y="7"/>
                  </a:moveTo>
                  <a:cubicBezTo>
                    <a:pt x="10" y="6"/>
                    <a:pt x="24" y="0"/>
                    <a:pt x="17" y="0"/>
                  </a:cubicBezTo>
                  <a:cubicBezTo>
                    <a:pt x="10" y="0"/>
                    <a:pt x="0" y="7"/>
                    <a:pt x="3" y="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76" name="Freeform 1144"/>
            <p:cNvSpPr>
              <a:spLocks/>
            </p:cNvSpPr>
            <p:nvPr/>
          </p:nvSpPr>
          <p:spPr bwMode="auto">
            <a:xfrm>
              <a:off x="7207250" y="2311995"/>
              <a:ext cx="39688" cy="9525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16" y="1"/>
                </a:cxn>
                <a:cxn ang="0">
                  <a:pos x="3" y="5"/>
                </a:cxn>
              </a:cxnLst>
              <a:rect l="0" t="0" r="r" b="b"/>
              <a:pathLst>
                <a:path w="21" h="5">
                  <a:moveTo>
                    <a:pt x="3" y="5"/>
                  </a:moveTo>
                  <a:cubicBezTo>
                    <a:pt x="0" y="5"/>
                    <a:pt x="11" y="1"/>
                    <a:pt x="16" y="1"/>
                  </a:cubicBezTo>
                  <a:cubicBezTo>
                    <a:pt x="21" y="0"/>
                    <a:pt x="11" y="5"/>
                    <a:pt x="3" y="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77" name="Freeform 1145"/>
            <p:cNvSpPr>
              <a:spLocks/>
            </p:cNvSpPr>
            <p:nvPr/>
          </p:nvSpPr>
          <p:spPr bwMode="auto">
            <a:xfrm>
              <a:off x="7188200" y="2297708"/>
              <a:ext cx="49213" cy="23812"/>
            </a:xfrm>
            <a:custGeom>
              <a:avLst/>
              <a:gdLst/>
              <a:ahLst/>
              <a:cxnLst>
                <a:cxn ang="0">
                  <a:pos x="5" y="8"/>
                </a:cxn>
                <a:cxn ang="0">
                  <a:pos x="26" y="3"/>
                </a:cxn>
                <a:cxn ang="0">
                  <a:pos x="5" y="8"/>
                </a:cxn>
              </a:cxnLst>
              <a:rect l="0" t="0" r="r" b="b"/>
              <a:pathLst>
                <a:path w="26" h="13">
                  <a:moveTo>
                    <a:pt x="5" y="8"/>
                  </a:moveTo>
                  <a:cubicBezTo>
                    <a:pt x="0" y="6"/>
                    <a:pt x="26" y="0"/>
                    <a:pt x="26" y="3"/>
                  </a:cubicBezTo>
                  <a:cubicBezTo>
                    <a:pt x="26" y="5"/>
                    <a:pt x="15" y="13"/>
                    <a:pt x="5" y="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78" name="Freeform 1146"/>
            <p:cNvSpPr>
              <a:spLocks/>
            </p:cNvSpPr>
            <p:nvPr/>
          </p:nvSpPr>
          <p:spPr bwMode="auto">
            <a:xfrm>
              <a:off x="7189788" y="2281833"/>
              <a:ext cx="46037" cy="20637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4" y="0"/>
                </a:cxn>
                <a:cxn ang="0">
                  <a:pos x="18" y="8"/>
                </a:cxn>
                <a:cxn ang="0">
                  <a:pos x="5" y="10"/>
                </a:cxn>
              </a:cxnLst>
              <a:rect l="0" t="0" r="r" b="b"/>
              <a:pathLst>
                <a:path w="24" h="11">
                  <a:moveTo>
                    <a:pt x="5" y="10"/>
                  </a:moveTo>
                  <a:cubicBezTo>
                    <a:pt x="1" y="9"/>
                    <a:pt x="0" y="0"/>
                    <a:pt x="4" y="0"/>
                  </a:cubicBezTo>
                  <a:cubicBezTo>
                    <a:pt x="8" y="0"/>
                    <a:pt x="24" y="8"/>
                    <a:pt x="18" y="8"/>
                  </a:cubicBezTo>
                  <a:cubicBezTo>
                    <a:pt x="13" y="8"/>
                    <a:pt x="11" y="11"/>
                    <a:pt x="5" y="1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79" name="Freeform 1147"/>
            <p:cNvSpPr>
              <a:spLocks/>
            </p:cNvSpPr>
            <p:nvPr/>
          </p:nvSpPr>
          <p:spPr bwMode="auto">
            <a:xfrm>
              <a:off x="7142163" y="2218333"/>
              <a:ext cx="61912" cy="42862"/>
            </a:xfrm>
            <a:custGeom>
              <a:avLst/>
              <a:gdLst/>
              <a:ahLst/>
              <a:cxnLst>
                <a:cxn ang="0">
                  <a:pos x="20" y="21"/>
                </a:cxn>
                <a:cxn ang="0">
                  <a:pos x="8" y="3"/>
                </a:cxn>
                <a:cxn ang="0">
                  <a:pos x="20" y="21"/>
                </a:cxn>
              </a:cxnLst>
              <a:rect l="0" t="0" r="r" b="b"/>
              <a:pathLst>
                <a:path w="32" h="22">
                  <a:moveTo>
                    <a:pt x="20" y="21"/>
                  </a:moveTo>
                  <a:cubicBezTo>
                    <a:pt x="16" y="22"/>
                    <a:pt x="0" y="0"/>
                    <a:pt x="8" y="3"/>
                  </a:cubicBezTo>
                  <a:cubicBezTo>
                    <a:pt x="16" y="6"/>
                    <a:pt x="32" y="21"/>
                    <a:pt x="20" y="2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0" name="Freeform 1148"/>
            <p:cNvSpPr>
              <a:spLocks/>
            </p:cNvSpPr>
            <p:nvPr/>
          </p:nvSpPr>
          <p:spPr bwMode="auto">
            <a:xfrm>
              <a:off x="7237413" y="2215158"/>
              <a:ext cx="46037" cy="14287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20" y="5"/>
                </a:cxn>
                <a:cxn ang="0">
                  <a:pos x="5" y="1"/>
                </a:cxn>
              </a:cxnLst>
              <a:rect l="0" t="0" r="r" b="b"/>
              <a:pathLst>
                <a:path w="24" h="8">
                  <a:moveTo>
                    <a:pt x="5" y="1"/>
                  </a:moveTo>
                  <a:cubicBezTo>
                    <a:pt x="12" y="0"/>
                    <a:pt x="24" y="4"/>
                    <a:pt x="20" y="5"/>
                  </a:cubicBezTo>
                  <a:cubicBezTo>
                    <a:pt x="8" y="8"/>
                    <a:pt x="0" y="3"/>
                    <a:pt x="5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1" name="Freeform 1149"/>
            <p:cNvSpPr>
              <a:spLocks/>
            </p:cNvSpPr>
            <p:nvPr/>
          </p:nvSpPr>
          <p:spPr bwMode="auto">
            <a:xfrm>
              <a:off x="7161213" y="2134195"/>
              <a:ext cx="169862" cy="90488"/>
            </a:xfrm>
            <a:custGeom>
              <a:avLst/>
              <a:gdLst/>
              <a:ahLst/>
              <a:cxnLst>
                <a:cxn ang="0">
                  <a:pos x="69" y="44"/>
                </a:cxn>
                <a:cxn ang="0">
                  <a:pos x="63" y="37"/>
                </a:cxn>
                <a:cxn ang="0">
                  <a:pos x="47" y="33"/>
                </a:cxn>
                <a:cxn ang="0">
                  <a:pos x="34" y="35"/>
                </a:cxn>
                <a:cxn ang="0">
                  <a:pos x="40" y="30"/>
                </a:cxn>
                <a:cxn ang="0">
                  <a:pos x="21" y="32"/>
                </a:cxn>
                <a:cxn ang="0">
                  <a:pos x="12" y="26"/>
                </a:cxn>
                <a:cxn ang="0">
                  <a:pos x="17" y="25"/>
                </a:cxn>
                <a:cxn ang="0">
                  <a:pos x="29" y="25"/>
                </a:cxn>
                <a:cxn ang="0">
                  <a:pos x="27" y="21"/>
                </a:cxn>
                <a:cxn ang="0">
                  <a:pos x="29" y="18"/>
                </a:cxn>
                <a:cxn ang="0">
                  <a:pos x="23" y="18"/>
                </a:cxn>
                <a:cxn ang="0">
                  <a:pos x="20" y="14"/>
                </a:cxn>
                <a:cxn ang="0">
                  <a:pos x="14" y="15"/>
                </a:cxn>
                <a:cxn ang="0">
                  <a:pos x="9" y="13"/>
                </a:cxn>
                <a:cxn ang="0">
                  <a:pos x="2" y="10"/>
                </a:cxn>
                <a:cxn ang="0">
                  <a:pos x="5" y="2"/>
                </a:cxn>
                <a:cxn ang="0">
                  <a:pos x="19" y="2"/>
                </a:cxn>
                <a:cxn ang="0">
                  <a:pos x="40" y="4"/>
                </a:cxn>
                <a:cxn ang="0">
                  <a:pos x="40" y="14"/>
                </a:cxn>
                <a:cxn ang="0">
                  <a:pos x="48" y="10"/>
                </a:cxn>
                <a:cxn ang="0">
                  <a:pos x="56" y="13"/>
                </a:cxn>
                <a:cxn ang="0">
                  <a:pos x="62" y="17"/>
                </a:cxn>
                <a:cxn ang="0">
                  <a:pos x="75" y="19"/>
                </a:cxn>
                <a:cxn ang="0">
                  <a:pos x="82" y="31"/>
                </a:cxn>
                <a:cxn ang="0">
                  <a:pos x="87" y="40"/>
                </a:cxn>
                <a:cxn ang="0">
                  <a:pos x="69" y="44"/>
                </a:cxn>
              </a:cxnLst>
              <a:rect l="0" t="0" r="r" b="b"/>
              <a:pathLst>
                <a:path w="89" h="47">
                  <a:moveTo>
                    <a:pt x="69" y="44"/>
                  </a:moveTo>
                  <a:cubicBezTo>
                    <a:pt x="65" y="42"/>
                    <a:pt x="69" y="40"/>
                    <a:pt x="63" y="37"/>
                  </a:cubicBezTo>
                  <a:cubicBezTo>
                    <a:pt x="56" y="34"/>
                    <a:pt x="53" y="32"/>
                    <a:pt x="47" y="33"/>
                  </a:cubicBezTo>
                  <a:cubicBezTo>
                    <a:pt x="40" y="34"/>
                    <a:pt x="28" y="38"/>
                    <a:pt x="34" y="35"/>
                  </a:cubicBezTo>
                  <a:cubicBezTo>
                    <a:pt x="40" y="32"/>
                    <a:pt x="45" y="30"/>
                    <a:pt x="40" y="30"/>
                  </a:cubicBezTo>
                  <a:cubicBezTo>
                    <a:pt x="35" y="30"/>
                    <a:pt x="23" y="32"/>
                    <a:pt x="21" y="32"/>
                  </a:cubicBezTo>
                  <a:cubicBezTo>
                    <a:pt x="18" y="32"/>
                    <a:pt x="11" y="30"/>
                    <a:pt x="12" y="26"/>
                  </a:cubicBezTo>
                  <a:cubicBezTo>
                    <a:pt x="12" y="23"/>
                    <a:pt x="10" y="25"/>
                    <a:pt x="17" y="25"/>
                  </a:cubicBezTo>
                  <a:cubicBezTo>
                    <a:pt x="25" y="25"/>
                    <a:pt x="32" y="27"/>
                    <a:pt x="29" y="25"/>
                  </a:cubicBezTo>
                  <a:cubicBezTo>
                    <a:pt x="27" y="22"/>
                    <a:pt x="24" y="21"/>
                    <a:pt x="27" y="21"/>
                  </a:cubicBezTo>
                  <a:cubicBezTo>
                    <a:pt x="29" y="20"/>
                    <a:pt x="32" y="18"/>
                    <a:pt x="29" y="18"/>
                  </a:cubicBezTo>
                  <a:cubicBezTo>
                    <a:pt x="27" y="18"/>
                    <a:pt x="22" y="22"/>
                    <a:pt x="23" y="18"/>
                  </a:cubicBezTo>
                  <a:cubicBezTo>
                    <a:pt x="23" y="14"/>
                    <a:pt x="24" y="14"/>
                    <a:pt x="20" y="14"/>
                  </a:cubicBezTo>
                  <a:cubicBezTo>
                    <a:pt x="16" y="14"/>
                    <a:pt x="17" y="15"/>
                    <a:pt x="14" y="15"/>
                  </a:cubicBezTo>
                  <a:cubicBezTo>
                    <a:pt x="10" y="16"/>
                    <a:pt x="13" y="14"/>
                    <a:pt x="9" y="13"/>
                  </a:cubicBezTo>
                  <a:cubicBezTo>
                    <a:pt x="5" y="11"/>
                    <a:pt x="2" y="14"/>
                    <a:pt x="2" y="10"/>
                  </a:cubicBezTo>
                  <a:cubicBezTo>
                    <a:pt x="2" y="6"/>
                    <a:pt x="0" y="2"/>
                    <a:pt x="5" y="2"/>
                  </a:cubicBezTo>
                  <a:cubicBezTo>
                    <a:pt x="10" y="2"/>
                    <a:pt x="17" y="3"/>
                    <a:pt x="19" y="2"/>
                  </a:cubicBezTo>
                  <a:cubicBezTo>
                    <a:pt x="21" y="1"/>
                    <a:pt x="40" y="0"/>
                    <a:pt x="40" y="4"/>
                  </a:cubicBezTo>
                  <a:cubicBezTo>
                    <a:pt x="40" y="8"/>
                    <a:pt x="34" y="15"/>
                    <a:pt x="40" y="14"/>
                  </a:cubicBezTo>
                  <a:cubicBezTo>
                    <a:pt x="46" y="12"/>
                    <a:pt x="44" y="11"/>
                    <a:pt x="48" y="10"/>
                  </a:cubicBezTo>
                  <a:cubicBezTo>
                    <a:pt x="52" y="8"/>
                    <a:pt x="52" y="10"/>
                    <a:pt x="56" y="13"/>
                  </a:cubicBezTo>
                  <a:cubicBezTo>
                    <a:pt x="60" y="16"/>
                    <a:pt x="56" y="17"/>
                    <a:pt x="62" y="17"/>
                  </a:cubicBezTo>
                  <a:cubicBezTo>
                    <a:pt x="68" y="17"/>
                    <a:pt x="74" y="15"/>
                    <a:pt x="75" y="19"/>
                  </a:cubicBezTo>
                  <a:cubicBezTo>
                    <a:pt x="77" y="23"/>
                    <a:pt x="80" y="29"/>
                    <a:pt x="82" y="31"/>
                  </a:cubicBezTo>
                  <a:cubicBezTo>
                    <a:pt x="84" y="34"/>
                    <a:pt x="89" y="36"/>
                    <a:pt x="87" y="40"/>
                  </a:cubicBezTo>
                  <a:cubicBezTo>
                    <a:pt x="85" y="44"/>
                    <a:pt x="77" y="47"/>
                    <a:pt x="69" y="4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2" name="Freeform 1150"/>
            <p:cNvSpPr>
              <a:spLocks/>
            </p:cNvSpPr>
            <p:nvPr/>
          </p:nvSpPr>
          <p:spPr bwMode="auto">
            <a:xfrm>
              <a:off x="7294563" y="2086570"/>
              <a:ext cx="47625" cy="25400"/>
            </a:xfrm>
            <a:custGeom>
              <a:avLst/>
              <a:gdLst/>
              <a:ahLst/>
              <a:cxnLst>
                <a:cxn ang="0">
                  <a:pos x="19" y="13"/>
                </a:cxn>
                <a:cxn ang="0">
                  <a:pos x="10" y="11"/>
                </a:cxn>
                <a:cxn ang="0">
                  <a:pos x="3" y="7"/>
                </a:cxn>
                <a:cxn ang="0">
                  <a:pos x="18" y="5"/>
                </a:cxn>
                <a:cxn ang="0">
                  <a:pos x="19" y="13"/>
                </a:cxn>
              </a:cxnLst>
              <a:rect l="0" t="0" r="r" b="b"/>
              <a:pathLst>
                <a:path w="25" h="13">
                  <a:moveTo>
                    <a:pt x="19" y="13"/>
                  </a:moveTo>
                  <a:cubicBezTo>
                    <a:pt x="14" y="13"/>
                    <a:pt x="18" y="12"/>
                    <a:pt x="10" y="11"/>
                  </a:cubicBezTo>
                  <a:cubicBezTo>
                    <a:pt x="2" y="10"/>
                    <a:pt x="0" y="10"/>
                    <a:pt x="3" y="7"/>
                  </a:cubicBezTo>
                  <a:cubicBezTo>
                    <a:pt x="6" y="5"/>
                    <a:pt x="13" y="0"/>
                    <a:pt x="18" y="5"/>
                  </a:cubicBezTo>
                  <a:cubicBezTo>
                    <a:pt x="24" y="9"/>
                    <a:pt x="25" y="13"/>
                    <a:pt x="19" y="1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3" name="Freeform 1151"/>
            <p:cNvSpPr>
              <a:spLocks/>
            </p:cNvSpPr>
            <p:nvPr/>
          </p:nvSpPr>
          <p:spPr bwMode="auto">
            <a:xfrm>
              <a:off x="7337425" y="2169120"/>
              <a:ext cx="103188" cy="55563"/>
            </a:xfrm>
            <a:custGeom>
              <a:avLst/>
              <a:gdLst/>
              <a:ahLst/>
              <a:cxnLst>
                <a:cxn ang="0">
                  <a:pos x="22" y="17"/>
                </a:cxn>
                <a:cxn ang="0">
                  <a:pos x="6" y="9"/>
                </a:cxn>
                <a:cxn ang="0">
                  <a:pos x="10" y="4"/>
                </a:cxn>
                <a:cxn ang="0">
                  <a:pos x="7" y="0"/>
                </a:cxn>
                <a:cxn ang="0">
                  <a:pos x="33" y="6"/>
                </a:cxn>
                <a:cxn ang="0">
                  <a:pos x="51" y="10"/>
                </a:cxn>
                <a:cxn ang="0">
                  <a:pos x="44" y="15"/>
                </a:cxn>
                <a:cxn ang="0">
                  <a:pos x="46" y="23"/>
                </a:cxn>
                <a:cxn ang="0">
                  <a:pos x="22" y="26"/>
                </a:cxn>
                <a:cxn ang="0">
                  <a:pos x="12" y="20"/>
                </a:cxn>
                <a:cxn ang="0">
                  <a:pos x="22" y="17"/>
                </a:cxn>
              </a:cxnLst>
              <a:rect l="0" t="0" r="r" b="b"/>
              <a:pathLst>
                <a:path w="54" h="29">
                  <a:moveTo>
                    <a:pt x="22" y="17"/>
                  </a:moveTo>
                  <a:cubicBezTo>
                    <a:pt x="13" y="16"/>
                    <a:pt x="3" y="12"/>
                    <a:pt x="6" y="9"/>
                  </a:cubicBezTo>
                  <a:cubicBezTo>
                    <a:pt x="9" y="6"/>
                    <a:pt x="13" y="6"/>
                    <a:pt x="10" y="4"/>
                  </a:cubicBezTo>
                  <a:cubicBezTo>
                    <a:pt x="8" y="3"/>
                    <a:pt x="0" y="0"/>
                    <a:pt x="7" y="0"/>
                  </a:cubicBezTo>
                  <a:cubicBezTo>
                    <a:pt x="14" y="0"/>
                    <a:pt x="28" y="4"/>
                    <a:pt x="33" y="6"/>
                  </a:cubicBezTo>
                  <a:cubicBezTo>
                    <a:pt x="37" y="8"/>
                    <a:pt x="54" y="8"/>
                    <a:pt x="51" y="10"/>
                  </a:cubicBezTo>
                  <a:cubicBezTo>
                    <a:pt x="47" y="12"/>
                    <a:pt x="42" y="12"/>
                    <a:pt x="44" y="15"/>
                  </a:cubicBezTo>
                  <a:cubicBezTo>
                    <a:pt x="46" y="18"/>
                    <a:pt x="51" y="23"/>
                    <a:pt x="46" y="23"/>
                  </a:cubicBezTo>
                  <a:cubicBezTo>
                    <a:pt x="42" y="23"/>
                    <a:pt x="27" y="29"/>
                    <a:pt x="22" y="26"/>
                  </a:cubicBezTo>
                  <a:cubicBezTo>
                    <a:pt x="18" y="24"/>
                    <a:pt x="9" y="20"/>
                    <a:pt x="12" y="20"/>
                  </a:cubicBezTo>
                  <a:cubicBezTo>
                    <a:pt x="16" y="20"/>
                    <a:pt x="26" y="18"/>
                    <a:pt x="22" y="1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4" name="Freeform 1152"/>
            <p:cNvSpPr>
              <a:spLocks/>
            </p:cNvSpPr>
            <p:nvPr/>
          </p:nvSpPr>
          <p:spPr bwMode="auto">
            <a:xfrm>
              <a:off x="7397750" y="2216745"/>
              <a:ext cx="84138" cy="25400"/>
            </a:xfrm>
            <a:custGeom>
              <a:avLst/>
              <a:gdLst/>
              <a:ahLst/>
              <a:cxnLst>
                <a:cxn ang="0">
                  <a:pos x="33" y="12"/>
                </a:cxn>
                <a:cxn ang="0">
                  <a:pos x="39" y="4"/>
                </a:cxn>
                <a:cxn ang="0">
                  <a:pos x="1" y="3"/>
                </a:cxn>
                <a:cxn ang="0">
                  <a:pos x="6" y="11"/>
                </a:cxn>
                <a:cxn ang="0">
                  <a:pos x="33" y="12"/>
                </a:cxn>
              </a:cxnLst>
              <a:rect l="0" t="0" r="r" b="b"/>
              <a:pathLst>
                <a:path w="44" h="13">
                  <a:moveTo>
                    <a:pt x="33" y="12"/>
                  </a:moveTo>
                  <a:cubicBezTo>
                    <a:pt x="38" y="11"/>
                    <a:pt x="44" y="5"/>
                    <a:pt x="39" y="4"/>
                  </a:cubicBezTo>
                  <a:cubicBezTo>
                    <a:pt x="34" y="3"/>
                    <a:pt x="2" y="0"/>
                    <a:pt x="1" y="3"/>
                  </a:cubicBezTo>
                  <a:cubicBezTo>
                    <a:pt x="0" y="7"/>
                    <a:pt x="0" y="11"/>
                    <a:pt x="6" y="11"/>
                  </a:cubicBezTo>
                  <a:cubicBezTo>
                    <a:pt x="11" y="11"/>
                    <a:pt x="30" y="13"/>
                    <a:pt x="33" y="1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5" name="Freeform 1153"/>
            <p:cNvSpPr>
              <a:spLocks/>
            </p:cNvSpPr>
            <p:nvPr/>
          </p:nvSpPr>
          <p:spPr bwMode="auto">
            <a:xfrm>
              <a:off x="7388225" y="2332633"/>
              <a:ext cx="84138" cy="57150"/>
            </a:xfrm>
            <a:custGeom>
              <a:avLst/>
              <a:gdLst/>
              <a:ahLst/>
              <a:cxnLst>
                <a:cxn ang="0">
                  <a:pos x="19" y="2"/>
                </a:cxn>
                <a:cxn ang="0">
                  <a:pos x="3" y="16"/>
                </a:cxn>
                <a:cxn ang="0">
                  <a:pos x="18" y="25"/>
                </a:cxn>
                <a:cxn ang="0">
                  <a:pos x="38" y="27"/>
                </a:cxn>
                <a:cxn ang="0">
                  <a:pos x="39" y="18"/>
                </a:cxn>
                <a:cxn ang="0">
                  <a:pos x="40" y="12"/>
                </a:cxn>
                <a:cxn ang="0">
                  <a:pos x="19" y="2"/>
                </a:cxn>
              </a:cxnLst>
              <a:rect l="0" t="0" r="r" b="b"/>
              <a:pathLst>
                <a:path w="44" h="30">
                  <a:moveTo>
                    <a:pt x="19" y="2"/>
                  </a:moveTo>
                  <a:cubicBezTo>
                    <a:pt x="14" y="0"/>
                    <a:pt x="0" y="14"/>
                    <a:pt x="3" y="16"/>
                  </a:cubicBezTo>
                  <a:cubicBezTo>
                    <a:pt x="5" y="18"/>
                    <a:pt x="13" y="23"/>
                    <a:pt x="18" y="25"/>
                  </a:cubicBezTo>
                  <a:cubicBezTo>
                    <a:pt x="24" y="26"/>
                    <a:pt x="35" y="30"/>
                    <a:pt x="38" y="27"/>
                  </a:cubicBezTo>
                  <a:cubicBezTo>
                    <a:pt x="42" y="24"/>
                    <a:pt x="38" y="20"/>
                    <a:pt x="39" y="18"/>
                  </a:cubicBezTo>
                  <a:cubicBezTo>
                    <a:pt x="41" y="15"/>
                    <a:pt x="44" y="15"/>
                    <a:pt x="40" y="12"/>
                  </a:cubicBezTo>
                  <a:cubicBezTo>
                    <a:pt x="36" y="8"/>
                    <a:pt x="22" y="3"/>
                    <a:pt x="19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6" name="Freeform 1154"/>
            <p:cNvSpPr>
              <a:spLocks/>
            </p:cNvSpPr>
            <p:nvPr/>
          </p:nvSpPr>
          <p:spPr bwMode="auto">
            <a:xfrm>
              <a:off x="7426325" y="2318345"/>
              <a:ext cx="20638" cy="12700"/>
            </a:xfrm>
            <a:custGeom>
              <a:avLst/>
              <a:gdLst/>
              <a:ahLst/>
              <a:cxnLst>
                <a:cxn ang="0">
                  <a:pos x="8" y="6"/>
                </a:cxn>
                <a:cxn ang="0">
                  <a:pos x="3" y="1"/>
                </a:cxn>
                <a:cxn ang="0">
                  <a:pos x="8" y="6"/>
                </a:cxn>
              </a:cxnLst>
              <a:rect l="0" t="0" r="r" b="b"/>
              <a:pathLst>
                <a:path w="11" h="7">
                  <a:moveTo>
                    <a:pt x="8" y="6"/>
                  </a:moveTo>
                  <a:cubicBezTo>
                    <a:pt x="4" y="7"/>
                    <a:pt x="0" y="2"/>
                    <a:pt x="3" y="1"/>
                  </a:cubicBezTo>
                  <a:cubicBezTo>
                    <a:pt x="6" y="0"/>
                    <a:pt x="11" y="5"/>
                    <a:pt x="8" y="6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7" name="Freeform 1155"/>
            <p:cNvSpPr>
              <a:spLocks/>
            </p:cNvSpPr>
            <p:nvPr/>
          </p:nvSpPr>
          <p:spPr bwMode="auto">
            <a:xfrm>
              <a:off x="7519988" y="2227858"/>
              <a:ext cx="50800" cy="33337"/>
            </a:xfrm>
            <a:custGeom>
              <a:avLst/>
              <a:gdLst/>
              <a:ahLst/>
              <a:cxnLst>
                <a:cxn ang="0">
                  <a:pos x="3" y="13"/>
                </a:cxn>
                <a:cxn ang="0">
                  <a:pos x="4" y="7"/>
                </a:cxn>
                <a:cxn ang="0">
                  <a:pos x="6" y="1"/>
                </a:cxn>
                <a:cxn ang="0">
                  <a:pos x="22" y="9"/>
                </a:cxn>
                <a:cxn ang="0">
                  <a:pos x="8" y="15"/>
                </a:cxn>
                <a:cxn ang="0">
                  <a:pos x="3" y="13"/>
                </a:cxn>
              </a:cxnLst>
              <a:rect l="0" t="0" r="r" b="b"/>
              <a:pathLst>
                <a:path w="27" h="17">
                  <a:moveTo>
                    <a:pt x="3" y="13"/>
                  </a:moveTo>
                  <a:cubicBezTo>
                    <a:pt x="0" y="11"/>
                    <a:pt x="4" y="12"/>
                    <a:pt x="4" y="7"/>
                  </a:cubicBezTo>
                  <a:cubicBezTo>
                    <a:pt x="3" y="2"/>
                    <a:pt x="0" y="0"/>
                    <a:pt x="6" y="1"/>
                  </a:cubicBezTo>
                  <a:cubicBezTo>
                    <a:pt x="13" y="2"/>
                    <a:pt x="27" y="6"/>
                    <a:pt x="22" y="9"/>
                  </a:cubicBezTo>
                  <a:cubicBezTo>
                    <a:pt x="17" y="12"/>
                    <a:pt x="12" y="12"/>
                    <a:pt x="8" y="15"/>
                  </a:cubicBezTo>
                  <a:cubicBezTo>
                    <a:pt x="5" y="17"/>
                    <a:pt x="5" y="15"/>
                    <a:pt x="3" y="1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8" name="Freeform 1156"/>
            <p:cNvSpPr>
              <a:spLocks/>
            </p:cNvSpPr>
            <p:nvPr/>
          </p:nvSpPr>
          <p:spPr bwMode="auto">
            <a:xfrm>
              <a:off x="7540625" y="2270720"/>
              <a:ext cx="19050" cy="20638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4" y="10"/>
                </a:cxn>
                <a:cxn ang="0">
                  <a:pos x="6" y="3"/>
                </a:cxn>
              </a:cxnLst>
              <a:rect l="0" t="0" r="r" b="b"/>
              <a:pathLst>
                <a:path w="10" h="11">
                  <a:moveTo>
                    <a:pt x="6" y="3"/>
                  </a:moveTo>
                  <a:cubicBezTo>
                    <a:pt x="2" y="0"/>
                    <a:pt x="0" y="8"/>
                    <a:pt x="4" y="10"/>
                  </a:cubicBezTo>
                  <a:cubicBezTo>
                    <a:pt x="7" y="11"/>
                    <a:pt x="10" y="7"/>
                    <a:pt x="6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9" name="Freeform 1157"/>
            <p:cNvSpPr>
              <a:spLocks/>
            </p:cNvSpPr>
            <p:nvPr/>
          </p:nvSpPr>
          <p:spPr bwMode="auto">
            <a:xfrm>
              <a:off x="7372350" y="2258020"/>
              <a:ext cx="446088" cy="138113"/>
            </a:xfrm>
            <a:custGeom>
              <a:avLst/>
              <a:gdLst/>
              <a:ahLst/>
              <a:cxnLst>
                <a:cxn ang="0">
                  <a:pos x="48" y="17"/>
                </a:cxn>
                <a:cxn ang="0">
                  <a:pos x="52" y="10"/>
                </a:cxn>
                <a:cxn ang="0">
                  <a:pos x="42" y="5"/>
                </a:cxn>
                <a:cxn ang="0">
                  <a:pos x="22" y="1"/>
                </a:cxn>
                <a:cxn ang="0">
                  <a:pos x="8" y="5"/>
                </a:cxn>
                <a:cxn ang="0">
                  <a:pos x="7" y="8"/>
                </a:cxn>
                <a:cxn ang="0">
                  <a:pos x="7" y="11"/>
                </a:cxn>
                <a:cxn ang="0">
                  <a:pos x="19" y="15"/>
                </a:cxn>
                <a:cxn ang="0">
                  <a:pos x="18" y="18"/>
                </a:cxn>
                <a:cxn ang="0">
                  <a:pos x="26" y="20"/>
                </a:cxn>
                <a:cxn ang="0">
                  <a:pos x="40" y="22"/>
                </a:cxn>
                <a:cxn ang="0">
                  <a:pos x="50" y="21"/>
                </a:cxn>
                <a:cxn ang="0">
                  <a:pos x="60" y="27"/>
                </a:cxn>
                <a:cxn ang="0">
                  <a:pos x="66" y="35"/>
                </a:cxn>
                <a:cxn ang="0">
                  <a:pos x="69" y="42"/>
                </a:cxn>
                <a:cxn ang="0">
                  <a:pos x="64" y="49"/>
                </a:cxn>
                <a:cxn ang="0">
                  <a:pos x="69" y="59"/>
                </a:cxn>
                <a:cxn ang="0">
                  <a:pos x="75" y="66"/>
                </a:cxn>
                <a:cxn ang="0">
                  <a:pos x="83" y="62"/>
                </a:cxn>
                <a:cxn ang="0">
                  <a:pos x="96" y="69"/>
                </a:cxn>
                <a:cxn ang="0">
                  <a:pos x="108" y="65"/>
                </a:cxn>
                <a:cxn ang="0">
                  <a:pos x="115" y="62"/>
                </a:cxn>
                <a:cxn ang="0">
                  <a:pos x="125" y="70"/>
                </a:cxn>
                <a:cxn ang="0">
                  <a:pos x="175" y="69"/>
                </a:cxn>
                <a:cxn ang="0">
                  <a:pos x="179" y="62"/>
                </a:cxn>
                <a:cxn ang="0">
                  <a:pos x="184" y="64"/>
                </a:cxn>
                <a:cxn ang="0">
                  <a:pos x="205" y="70"/>
                </a:cxn>
                <a:cxn ang="0">
                  <a:pos x="222" y="67"/>
                </a:cxn>
                <a:cxn ang="0">
                  <a:pos x="225" y="62"/>
                </a:cxn>
                <a:cxn ang="0">
                  <a:pos x="228" y="56"/>
                </a:cxn>
                <a:cxn ang="0">
                  <a:pos x="220" y="56"/>
                </a:cxn>
                <a:cxn ang="0">
                  <a:pos x="229" y="45"/>
                </a:cxn>
                <a:cxn ang="0">
                  <a:pos x="222" y="42"/>
                </a:cxn>
                <a:cxn ang="0">
                  <a:pos x="211" y="41"/>
                </a:cxn>
                <a:cxn ang="0">
                  <a:pos x="207" y="37"/>
                </a:cxn>
                <a:cxn ang="0">
                  <a:pos x="187" y="37"/>
                </a:cxn>
                <a:cxn ang="0">
                  <a:pos x="174" y="35"/>
                </a:cxn>
                <a:cxn ang="0">
                  <a:pos x="150" y="43"/>
                </a:cxn>
                <a:cxn ang="0">
                  <a:pos x="149" y="45"/>
                </a:cxn>
                <a:cxn ang="0">
                  <a:pos x="146" y="47"/>
                </a:cxn>
                <a:cxn ang="0">
                  <a:pos x="135" y="44"/>
                </a:cxn>
                <a:cxn ang="0">
                  <a:pos x="123" y="43"/>
                </a:cxn>
                <a:cxn ang="0">
                  <a:pos x="114" y="42"/>
                </a:cxn>
                <a:cxn ang="0">
                  <a:pos x="111" y="46"/>
                </a:cxn>
                <a:cxn ang="0">
                  <a:pos x="103" y="42"/>
                </a:cxn>
                <a:cxn ang="0">
                  <a:pos x="101" y="39"/>
                </a:cxn>
                <a:cxn ang="0">
                  <a:pos x="101" y="35"/>
                </a:cxn>
                <a:cxn ang="0">
                  <a:pos x="93" y="31"/>
                </a:cxn>
                <a:cxn ang="0">
                  <a:pos x="82" y="32"/>
                </a:cxn>
                <a:cxn ang="0">
                  <a:pos x="86" y="29"/>
                </a:cxn>
                <a:cxn ang="0">
                  <a:pos x="76" y="24"/>
                </a:cxn>
                <a:cxn ang="0">
                  <a:pos x="102" y="24"/>
                </a:cxn>
                <a:cxn ang="0">
                  <a:pos x="92" y="20"/>
                </a:cxn>
                <a:cxn ang="0">
                  <a:pos x="77" y="18"/>
                </a:cxn>
                <a:cxn ang="0">
                  <a:pos x="85" y="14"/>
                </a:cxn>
                <a:cxn ang="0">
                  <a:pos x="73" y="12"/>
                </a:cxn>
                <a:cxn ang="0">
                  <a:pos x="54" y="14"/>
                </a:cxn>
                <a:cxn ang="0">
                  <a:pos x="48" y="17"/>
                </a:cxn>
              </a:cxnLst>
              <a:rect l="0" t="0" r="r" b="b"/>
              <a:pathLst>
                <a:path w="233" h="72">
                  <a:moveTo>
                    <a:pt x="48" y="17"/>
                  </a:moveTo>
                  <a:cubicBezTo>
                    <a:pt x="48" y="17"/>
                    <a:pt x="55" y="13"/>
                    <a:pt x="52" y="10"/>
                  </a:cubicBezTo>
                  <a:cubicBezTo>
                    <a:pt x="48" y="8"/>
                    <a:pt x="46" y="4"/>
                    <a:pt x="42" y="5"/>
                  </a:cubicBezTo>
                  <a:cubicBezTo>
                    <a:pt x="38" y="6"/>
                    <a:pt x="28" y="2"/>
                    <a:pt x="22" y="1"/>
                  </a:cubicBezTo>
                  <a:cubicBezTo>
                    <a:pt x="16" y="0"/>
                    <a:pt x="3" y="3"/>
                    <a:pt x="8" y="5"/>
                  </a:cubicBezTo>
                  <a:cubicBezTo>
                    <a:pt x="14" y="7"/>
                    <a:pt x="12" y="7"/>
                    <a:pt x="7" y="8"/>
                  </a:cubicBezTo>
                  <a:cubicBezTo>
                    <a:pt x="2" y="9"/>
                    <a:pt x="0" y="10"/>
                    <a:pt x="7" y="11"/>
                  </a:cubicBezTo>
                  <a:cubicBezTo>
                    <a:pt x="13" y="12"/>
                    <a:pt x="17" y="14"/>
                    <a:pt x="19" y="15"/>
                  </a:cubicBezTo>
                  <a:cubicBezTo>
                    <a:pt x="22" y="16"/>
                    <a:pt x="19" y="18"/>
                    <a:pt x="18" y="18"/>
                  </a:cubicBezTo>
                  <a:cubicBezTo>
                    <a:pt x="17" y="18"/>
                    <a:pt x="20" y="20"/>
                    <a:pt x="26" y="20"/>
                  </a:cubicBezTo>
                  <a:cubicBezTo>
                    <a:pt x="31" y="21"/>
                    <a:pt x="33" y="22"/>
                    <a:pt x="40" y="22"/>
                  </a:cubicBezTo>
                  <a:cubicBezTo>
                    <a:pt x="47" y="22"/>
                    <a:pt x="46" y="20"/>
                    <a:pt x="50" y="21"/>
                  </a:cubicBezTo>
                  <a:cubicBezTo>
                    <a:pt x="55" y="22"/>
                    <a:pt x="55" y="25"/>
                    <a:pt x="60" y="27"/>
                  </a:cubicBezTo>
                  <a:cubicBezTo>
                    <a:pt x="65" y="28"/>
                    <a:pt x="64" y="32"/>
                    <a:pt x="66" y="35"/>
                  </a:cubicBezTo>
                  <a:cubicBezTo>
                    <a:pt x="68" y="39"/>
                    <a:pt x="72" y="40"/>
                    <a:pt x="69" y="42"/>
                  </a:cubicBezTo>
                  <a:cubicBezTo>
                    <a:pt x="66" y="44"/>
                    <a:pt x="63" y="46"/>
                    <a:pt x="64" y="49"/>
                  </a:cubicBezTo>
                  <a:cubicBezTo>
                    <a:pt x="64" y="53"/>
                    <a:pt x="65" y="55"/>
                    <a:pt x="69" y="59"/>
                  </a:cubicBezTo>
                  <a:cubicBezTo>
                    <a:pt x="72" y="63"/>
                    <a:pt x="69" y="67"/>
                    <a:pt x="75" y="66"/>
                  </a:cubicBezTo>
                  <a:cubicBezTo>
                    <a:pt x="81" y="65"/>
                    <a:pt x="82" y="60"/>
                    <a:pt x="83" y="62"/>
                  </a:cubicBezTo>
                  <a:cubicBezTo>
                    <a:pt x="83" y="65"/>
                    <a:pt x="88" y="69"/>
                    <a:pt x="96" y="69"/>
                  </a:cubicBezTo>
                  <a:cubicBezTo>
                    <a:pt x="104" y="68"/>
                    <a:pt x="101" y="67"/>
                    <a:pt x="108" y="65"/>
                  </a:cubicBezTo>
                  <a:cubicBezTo>
                    <a:pt x="114" y="62"/>
                    <a:pt x="115" y="58"/>
                    <a:pt x="115" y="62"/>
                  </a:cubicBezTo>
                  <a:cubicBezTo>
                    <a:pt x="116" y="67"/>
                    <a:pt x="119" y="70"/>
                    <a:pt x="125" y="70"/>
                  </a:cubicBezTo>
                  <a:cubicBezTo>
                    <a:pt x="131" y="70"/>
                    <a:pt x="171" y="71"/>
                    <a:pt x="175" y="69"/>
                  </a:cubicBezTo>
                  <a:cubicBezTo>
                    <a:pt x="179" y="67"/>
                    <a:pt x="178" y="63"/>
                    <a:pt x="179" y="62"/>
                  </a:cubicBezTo>
                  <a:cubicBezTo>
                    <a:pt x="181" y="60"/>
                    <a:pt x="180" y="60"/>
                    <a:pt x="184" y="64"/>
                  </a:cubicBezTo>
                  <a:cubicBezTo>
                    <a:pt x="188" y="68"/>
                    <a:pt x="198" y="72"/>
                    <a:pt x="205" y="70"/>
                  </a:cubicBezTo>
                  <a:cubicBezTo>
                    <a:pt x="211" y="68"/>
                    <a:pt x="220" y="70"/>
                    <a:pt x="222" y="67"/>
                  </a:cubicBezTo>
                  <a:cubicBezTo>
                    <a:pt x="224" y="64"/>
                    <a:pt x="221" y="64"/>
                    <a:pt x="225" y="62"/>
                  </a:cubicBezTo>
                  <a:cubicBezTo>
                    <a:pt x="230" y="61"/>
                    <a:pt x="231" y="56"/>
                    <a:pt x="228" y="56"/>
                  </a:cubicBezTo>
                  <a:cubicBezTo>
                    <a:pt x="226" y="56"/>
                    <a:pt x="215" y="58"/>
                    <a:pt x="220" y="56"/>
                  </a:cubicBezTo>
                  <a:cubicBezTo>
                    <a:pt x="225" y="54"/>
                    <a:pt x="233" y="45"/>
                    <a:pt x="229" y="45"/>
                  </a:cubicBezTo>
                  <a:cubicBezTo>
                    <a:pt x="225" y="45"/>
                    <a:pt x="228" y="44"/>
                    <a:pt x="222" y="42"/>
                  </a:cubicBezTo>
                  <a:cubicBezTo>
                    <a:pt x="217" y="40"/>
                    <a:pt x="215" y="42"/>
                    <a:pt x="211" y="41"/>
                  </a:cubicBezTo>
                  <a:cubicBezTo>
                    <a:pt x="208" y="39"/>
                    <a:pt x="213" y="37"/>
                    <a:pt x="207" y="37"/>
                  </a:cubicBezTo>
                  <a:cubicBezTo>
                    <a:pt x="200" y="37"/>
                    <a:pt x="193" y="37"/>
                    <a:pt x="187" y="37"/>
                  </a:cubicBezTo>
                  <a:cubicBezTo>
                    <a:pt x="181" y="37"/>
                    <a:pt x="178" y="34"/>
                    <a:pt x="174" y="35"/>
                  </a:cubicBezTo>
                  <a:cubicBezTo>
                    <a:pt x="170" y="37"/>
                    <a:pt x="155" y="43"/>
                    <a:pt x="150" y="43"/>
                  </a:cubicBezTo>
                  <a:cubicBezTo>
                    <a:pt x="145" y="43"/>
                    <a:pt x="145" y="44"/>
                    <a:pt x="149" y="45"/>
                  </a:cubicBezTo>
                  <a:cubicBezTo>
                    <a:pt x="153" y="46"/>
                    <a:pt x="150" y="47"/>
                    <a:pt x="146" y="47"/>
                  </a:cubicBezTo>
                  <a:cubicBezTo>
                    <a:pt x="143" y="47"/>
                    <a:pt x="143" y="49"/>
                    <a:pt x="135" y="44"/>
                  </a:cubicBezTo>
                  <a:cubicBezTo>
                    <a:pt x="127" y="40"/>
                    <a:pt x="128" y="43"/>
                    <a:pt x="123" y="43"/>
                  </a:cubicBezTo>
                  <a:cubicBezTo>
                    <a:pt x="118" y="43"/>
                    <a:pt x="116" y="41"/>
                    <a:pt x="114" y="42"/>
                  </a:cubicBezTo>
                  <a:cubicBezTo>
                    <a:pt x="112" y="42"/>
                    <a:pt x="114" y="46"/>
                    <a:pt x="111" y="46"/>
                  </a:cubicBezTo>
                  <a:cubicBezTo>
                    <a:pt x="108" y="46"/>
                    <a:pt x="106" y="42"/>
                    <a:pt x="103" y="42"/>
                  </a:cubicBezTo>
                  <a:cubicBezTo>
                    <a:pt x="100" y="42"/>
                    <a:pt x="98" y="41"/>
                    <a:pt x="101" y="39"/>
                  </a:cubicBezTo>
                  <a:cubicBezTo>
                    <a:pt x="105" y="37"/>
                    <a:pt x="105" y="37"/>
                    <a:pt x="101" y="35"/>
                  </a:cubicBezTo>
                  <a:cubicBezTo>
                    <a:pt x="97" y="32"/>
                    <a:pt x="96" y="30"/>
                    <a:pt x="93" y="31"/>
                  </a:cubicBezTo>
                  <a:cubicBezTo>
                    <a:pt x="90" y="32"/>
                    <a:pt x="79" y="34"/>
                    <a:pt x="82" y="32"/>
                  </a:cubicBezTo>
                  <a:cubicBezTo>
                    <a:pt x="85" y="31"/>
                    <a:pt x="90" y="30"/>
                    <a:pt x="86" y="29"/>
                  </a:cubicBezTo>
                  <a:cubicBezTo>
                    <a:pt x="82" y="28"/>
                    <a:pt x="73" y="24"/>
                    <a:pt x="76" y="24"/>
                  </a:cubicBezTo>
                  <a:cubicBezTo>
                    <a:pt x="80" y="24"/>
                    <a:pt x="105" y="26"/>
                    <a:pt x="102" y="24"/>
                  </a:cubicBezTo>
                  <a:cubicBezTo>
                    <a:pt x="98" y="23"/>
                    <a:pt x="97" y="22"/>
                    <a:pt x="92" y="20"/>
                  </a:cubicBezTo>
                  <a:cubicBezTo>
                    <a:pt x="87" y="17"/>
                    <a:pt x="73" y="18"/>
                    <a:pt x="77" y="18"/>
                  </a:cubicBezTo>
                  <a:cubicBezTo>
                    <a:pt x="81" y="18"/>
                    <a:pt x="88" y="16"/>
                    <a:pt x="85" y="14"/>
                  </a:cubicBezTo>
                  <a:cubicBezTo>
                    <a:pt x="82" y="12"/>
                    <a:pt x="79" y="12"/>
                    <a:pt x="73" y="12"/>
                  </a:cubicBezTo>
                  <a:cubicBezTo>
                    <a:pt x="66" y="12"/>
                    <a:pt x="56" y="14"/>
                    <a:pt x="54" y="14"/>
                  </a:cubicBezTo>
                  <a:cubicBezTo>
                    <a:pt x="53" y="14"/>
                    <a:pt x="50" y="17"/>
                    <a:pt x="48" y="1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90" name="Freeform 1158"/>
            <p:cNvSpPr>
              <a:spLocks/>
            </p:cNvSpPr>
            <p:nvPr/>
          </p:nvSpPr>
          <p:spPr bwMode="auto">
            <a:xfrm>
              <a:off x="7386638" y="2018308"/>
              <a:ext cx="293687" cy="185737"/>
            </a:xfrm>
            <a:custGeom>
              <a:avLst/>
              <a:gdLst/>
              <a:ahLst/>
              <a:cxnLst>
                <a:cxn ang="0">
                  <a:pos x="146" y="57"/>
                </a:cxn>
                <a:cxn ang="0">
                  <a:pos x="134" y="54"/>
                </a:cxn>
                <a:cxn ang="0">
                  <a:pos x="122" y="54"/>
                </a:cxn>
                <a:cxn ang="0">
                  <a:pos x="122" y="48"/>
                </a:cxn>
                <a:cxn ang="0">
                  <a:pos x="116" y="42"/>
                </a:cxn>
                <a:cxn ang="0">
                  <a:pos x="118" y="34"/>
                </a:cxn>
                <a:cxn ang="0">
                  <a:pos x="103" y="33"/>
                </a:cxn>
                <a:cxn ang="0">
                  <a:pos x="105" y="40"/>
                </a:cxn>
                <a:cxn ang="0">
                  <a:pos x="96" y="28"/>
                </a:cxn>
                <a:cxn ang="0">
                  <a:pos x="63" y="7"/>
                </a:cxn>
                <a:cxn ang="0">
                  <a:pos x="32" y="3"/>
                </a:cxn>
                <a:cxn ang="0">
                  <a:pos x="43" y="10"/>
                </a:cxn>
                <a:cxn ang="0">
                  <a:pos x="35" y="11"/>
                </a:cxn>
                <a:cxn ang="0">
                  <a:pos x="18" y="14"/>
                </a:cxn>
                <a:cxn ang="0">
                  <a:pos x="30" y="21"/>
                </a:cxn>
                <a:cxn ang="0">
                  <a:pos x="29" y="26"/>
                </a:cxn>
                <a:cxn ang="0">
                  <a:pos x="8" y="22"/>
                </a:cxn>
                <a:cxn ang="0">
                  <a:pos x="11" y="27"/>
                </a:cxn>
                <a:cxn ang="0">
                  <a:pos x="4" y="34"/>
                </a:cxn>
                <a:cxn ang="0">
                  <a:pos x="23" y="37"/>
                </a:cxn>
                <a:cxn ang="0">
                  <a:pos x="27" y="40"/>
                </a:cxn>
                <a:cxn ang="0">
                  <a:pos x="16" y="42"/>
                </a:cxn>
                <a:cxn ang="0">
                  <a:pos x="2" y="42"/>
                </a:cxn>
                <a:cxn ang="0">
                  <a:pos x="19" y="55"/>
                </a:cxn>
                <a:cxn ang="0">
                  <a:pos x="24" y="63"/>
                </a:cxn>
                <a:cxn ang="0">
                  <a:pos x="38" y="6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43" y="69"/>
                </a:cxn>
                <a:cxn ang="0">
                  <a:pos x="41" y="77"/>
                </a:cxn>
                <a:cxn ang="0">
                  <a:pos x="60" y="85"/>
                </a:cxn>
                <a:cxn ang="0">
                  <a:pos x="53" y="89"/>
                </a:cxn>
                <a:cxn ang="0">
                  <a:pos x="78" y="96"/>
                </a:cxn>
                <a:cxn ang="0">
                  <a:pos x="87" y="93"/>
                </a:cxn>
                <a:cxn ang="0">
                  <a:pos x="91" y="87"/>
                </a:cxn>
                <a:cxn ang="0">
                  <a:pos x="106" y="90"/>
                </a:cxn>
                <a:cxn ang="0">
                  <a:pos x="110" y="92"/>
                </a:cxn>
                <a:cxn ang="0">
                  <a:pos x="110" y="75"/>
                </a:cxn>
                <a:cxn ang="0">
                  <a:pos x="118" y="82"/>
                </a:cxn>
                <a:cxn ang="0">
                  <a:pos x="138" y="72"/>
                </a:cxn>
                <a:cxn ang="0">
                  <a:pos x="148" y="72"/>
                </a:cxn>
                <a:cxn ang="0">
                  <a:pos x="154" y="64"/>
                </a:cxn>
              </a:cxnLst>
              <a:rect l="0" t="0" r="r" b="b"/>
              <a:pathLst>
                <a:path w="154" h="97">
                  <a:moveTo>
                    <a:pt x="154" y="64"/>
                  </a:moveTo>
                  <a:cubicBezTo>
                    <a:pt x="153" y="61"/>
                    <a:pt x="147" y="59"/>
                    <a:pt x="146" y="57"/>
                  </a:cubicBezTo>
                  <a:cubicBezTo>
                    <a:pt x="144" y="55"/>
                    <a:pt x="145" y="56"/>
                    <a:pt x="141" y="57"/>
                  </a:cubicBezTo>
                  <a:cubicBezTo>
                    <a:pt x="138" y="58"/>
                    <a:pt x="138" y="55"/>
                    <a:pt x="134" y="54"/>
                  </a:cubicBezTo>
                  <a:cubicBezTo>
                    <a:pt x="131" y="53"/>
                    <a:pt x="133" y="54"/>
                    <a:pt x="128" y="55"/>
                  </a:cubicBezTo>
                  <a:cubicBezTo>
                    <a:pt x="122" y="55"/>
                    <a:pt x="120" y="56"/>
                    <a:pt x="122" y="54"/>
                  </a:cubicBezTo>
                  <a:cubicBezTo>
                    <a:pt x="125" y="52"/>
                    <a:pt x="129" y="49"/>
                    <a:pt x="125" y="49"/>
                  </a:cubicBezTo>
                  <a:cubicBezTo>
                    <a:pt x="122" y="48"/>
                    <a:pt x="120" y="51"/>
                    <a:pt x="122" y="48"/>
                  </a:cubicBezTo>
                  <a:cubicBezTo>
                    <a:pt x="123" y="46"/>
                    <a:pt x="127" y="45"/>
                    <a:pt x="124" y="44"/>
                  </a:cubicBezTo>
                  <a:cubicBezTo>
                    <a:pt x="121" y="42"/>
                    <a:pt x="118" y="42"/>
                    <a:pt x="116" y="42"/>
                  </a:cubicBezTo>
                  <a:cubicBezTo>
                    <a:pt x="115" y="42"/>
                    <a:pt x="115" y="41"/>
                    <a:pt x="117" y="39"/>
                  </a:cubicBezTo>
                  <a:cubicBezTo>
                    <a:pt x="119" y="38"/>
                    <a:pt x="121" y="36"/>
                    <a:pt x="118" y="34"/>
                  </a:cubicBezTo>
                  <a:cubicBezTo>
                    <a:pt x="116" y="32"/>
                    <a:pt x="116" y="29"/>
                    <a:pt x="110" y="29"/>
                  </a:cubicBezTo>
                  <a:cubicBezTo>
                    <a:pt x="104" y="30"/>
                    <a:pt x="98" y="31"/>
                    <a:pt x="103" y="33"/>
                  </a:cubicBezTo>
                  <a:cubicBezTo>
                    <a:pt x="107" y="35"/>
                    <a:pt x="116" y="40"/>
                    <a:pt x="112" y="40"/>
                  </a:cubicBezTo>
                  <a:cubicBezTo>
                    <a:pt x="108" y="40"/>
                    <a:pt x="107" y="42"/>
                    <a:pt x="105" y="40"/>
                  </a:cubicBezTo>
                  <a:cubicBezTo>
                    <a:pt x="102" y="37"/>
                    <a:pt x="99" y="37"/>
                    <a:pt x="99" y="34"/>
                  </a:cubicBezTo>
                  <a:cubicBezTo>
                    <a:pt x="98" y="30"/>
                    <a:pt x="101" y="28"/>
                    <a:pt x="96" y="28"/>
                  </a:cubicBezTo>
                  <a:cubicBezTo>
                    <a:pt x="92" y="27"/>
                    <a:pt x="80" y="28"/>
                    <a:pt x="78" y="24"/>
                  </a:cubicBezTo>
                  <a:cubicBezTo>
                    <a:pt x="76" y="21"/>
                    <a:pt x="69" y="11"/>
                    <a:pt x="63" y="7"/>
                  </a:cubicBezTo>
                  <a:cubicBezTo>
                    <a:pt x="56" y="4"/>
                    <a:pt x="51" y="2"/>
                    <a:pt x="42" y="1"/>
                  </a:cubicBezTo>
                  <a:cubicBezTo>
                    <a:pt x="32" y="0"/>
                    <a:pt x="30" y="2"/>
                    <a:pt x="32" y="3"/>
                  </a:cubicBezTo>
                  <a:cubicBezTo>
                    <a:pt x="35" y="4"/>
                    <a:pt x="46" y="6"/>
                    <a:pt x="46" y="7"/>
                  </a:cubicBezTo>
                  <a:cubicBezTo>
                    <a:pt x="45" y="9"/>
                    <a:pt x="46" y="10"/>
                    <a:pt x="43" y="10"/>
                  </a:cubicBezTo>
                  <a:cubicBezTo>
                    <a:pt x="40" y="10"/>
                    <a:pt x="33" y="9"/>
                    <a:pt x="32" y="9"/>
                  </a:cubicBezTo>
                  <a:cubicBezTo>
                    <a:pt x="31" y="9"/>
                    <a:pt x="39" y="11"/>
                    <a:pt x="35" y="11"/>
                  </a:cubicBezTo>
                  <a:cubicBezTo>
                    <a:pt x="32" y="11"/>
                    <a:pt x="28" y="11"/>
                    <a:pt x="25" y="11"/>
                  </a:cubicBezTo>
                  <a:cubicBezTo>
                    <a:pt x="21" y="11"/>
                    <a:pt x="19" y="12"/>
                    <a:pt x="18" y="14"/>
                  </a:cubicBezTo>
                  <a:cubicBezTo>
                    <a:pt x="17" y="15"/>
                    <a:pt x="15" y="16"/>
                    <a:pt x="19" y="16"/>
                  </a:cubicBezTo>
                  <a:cubicBezTo>
                    <a:pt x="24" y="17"/>
                    <a:pt x="25" y="20"/>
                    <a:pt x="30" y="21"/>
                  </a:cubicBezTo>
                  <a:cubicBezTo>
                    <a:pt x="35" y="22"/>
                    <a:pt x="28" y="21"/>
                    <a:pt x="28" y="23"/>
                  </a:cubicBezTo>
                  <a:cubicBezTo>
                    <a:pt x="29" y="24"/>
                    <a:pt x="33" y="27"/>
                    <a:pt x="29" y="26"/>
                  </a:cubicBezTo>
                  <a:cubicBezTo>
                    <a:pt x="26" y="25"/>
                    <a:pt x="19" y="23"/>
                    <a:pt x="17" y="23"/>
                  </a:cubicBezTo>
                  <a:cubicBezTo>
                    <a:pt x="15" y="23"/>
                    <a:pt x="6" y="21"/>
                    <a:pt x="8" y="22"/>
                  </a:cubicBezTo>
                  <a:cubicBezTo>
                    <a:pt x="11" y="23"/>
                    <a:pt x="18" y="24"/>
                    <a:pt x="16" y="24"/>
                  </a:cubicBezTo>
                  <a:cubicBezTo>
                    <a:pt x="14" y="24"/>
                    <a:pt x="9" y="25"/>
                    <a:pt x="11" y="27"/>
                  </a:cubicBezTo>
                  <a:cubicBezTo>
                    <a:pt x="12" y="29"/>
                    <a:pt x="19" y="32"/>
                    <a:pt x="14" y="32"/>
                  </a:cubicBezTo>
                  <a:cubicBezTo>
                    <a:pt x="9" y="32"/>
                    <a:pt x="3" y="34"/>
                    <a:pt x="4" y="34"/>
                  </a:cubicBezTo>
                  <a:cubicBezTo>
                    <a:pt x="5" y="34"/>
                    <a:pt x="6" y="35"/>
                    <a:pt x="10" y="36"/>
                  </a:cubicBezTo>
                  <a:cubicBezTo>
                    <a:pt x="14" y="37"/>
                    <a:pt x="19" y="38"/>
                    <a:pt x="23" y="37"/>
                  </a:cubicBezTo>
                  <a:cubicBezTo>
                    <a:pt x="27" y="36"/>
                    <a:pt x="33" y="36"/>
                    <a:pt x="31" y="37"/>
                  </a:cubicBezTo>
                  <a:cubicBezTo>
                    <a:pt x="30" y="38"/>
                    <a:pt x="26" y="40"/>
                    <a:pt x="27" y="40"/>
                  </a:cubicBezTo>
                  <a:cubicBezTo>
                    <a:pt x="29" y="41"/>
                    <a:pt x="30" y="43"/>
                    <a:pt x="29" y="43"/>
                  </a:cubicBezTo>
                  <a:cubicBezTo>
                    <a:pt x="27" y="43"/>
                    <a:pt x="20" y="43"/>
                    <a:pt x="16" y="42"/>
                  </a:cubicBezTo>
                  <a:cubicBezTo>
                    <a:pt x="11" y="42"/>
                    <a:pt x="6" y="42"/>
                    <a:pt x="4" y="41"/>
                  </a:cubicBezTo>
                  <a:cubicBezTo>
                    <a:pt x="2" y="39"/>
                    <a:pt x="0" y="39"/>
                    <a:pt x="2" y="42"/>
                  </a:cubicBezTo>
                  <a:cubicBezTo>
                    <a:pt x="4" y="45"/>
                    <a:pt x="6" y="53"/>
                    <a:pt x="13" y="53"/>
                  </a:cubicBezTo>
                  <a:cubicBezTo>
                    <a:pt x="19" y="53"/>
                    <a:pt x="23" y="55"/>
                    <a:pt x="19" y="55"/>
                  </a:cubicBezTo>
                  <a:cubicBezTo>
                    <a:pt x="15" y="55"/>
                    <a:pt x="15" y="59"/>
                    <a:pt x="16" y="60"/>
                  </a:cubicBezTo>
                  <a:cubicBezTo>
                    <a:pt x="17" y="60"/>
                    <a:pt x="22" y="64"/>
                    <a:pt x="24" y="63"/>
                  </a:cubicBezTo>
                  <a:cubicBezTo>
                    <a:pt x="27" y="62"/>
                    <a:pt x="30" y="60"/>
                    <a:pt x="33" y="61"/>
                  </a:cubicBezTo>
                  <a:cubicBezTo>
                    <a:pt x="35" y="62"/>
                    <a:pt x="36" y="65"/>
                    <a:pt x="38" y="63"/>
                  </a:cubicBezTo>
                  <a:cubicBezTo>
                    <a:pt x="40" y="62"/>
                    <a:pt x="48" y="58"/>
                    <a:pt x="52" y="59"/>
                  </a:cubicBezTo>
                  <a:cubicBezTo>
                    <a:pt x="56" y="59"/>
                    <a:pt x="59" y="61"/>
                    <a:pt x="58" y="61"/>
                  </a:cubicBezTo>
                  <a:cubicBezTo>
                    <a:pt x="58" y="61"/>
                    <a:pt x="64" y="62"/>
                    <a:pt x="69" y="62"/>
                  </a:cubicBezTo>
                  <a:cubicBezTo>
                    <a:pt x="73" y="62"/>
                    <a:pt x="56" y="63"/>
                    <a:pt x="57" y="63"/>
                  </a:cubicBezTo>
                  <a:cubicBezTo>
                    <a:pt x="58" y="63"/>
                    <a:pt x="77" y="65"/>
                    <a:pt x="75" y="66"/>
                  </a:cubicBezTo>
                  <a:cubicBezTo>
                    <a:pt x="73" y="67"/>
                    <a:pt x="47" y="68"/>
                    <a:pt x="43" y="69"/>
                  </a:cubicBezTo>
                  <a:cubicBezTo>
                    <a:pt x="40" y="69"/>
                    <a:pt x="33" y="72"/>
                    <a:pt x="35" y="74"/>
                  </a:cubicBezTo>
                  <a:cubicBezTo>
                    <a:pt x="37" y="75"/>
                    <a:pt x="40" y="77"/>
                    <a:pt x="41" y="77"/>
                  </a:cubicBezTo>
                  <a:cubicBezTo>
                    <a:pt x="42" y="77"/>
                    <a:pt x="41" y="81"/>
                    <a:pt x="44" y="82"/>
                  </a:cubicBezTo>
                  <a:cubicBezTo>
                    <a:pt x="46" y="83"/>
                    <a:pt x="56" y="83"/>
                    <a:pt x="60" y="85"/>
                  </a:cubicBezTo>
                  <a:cubicBezTo>
                    <a:pt x="65" y="86"/>
                    <a:pt x="61" y="86"/>
                    <a:pt x="57" y="86"/>
                  </a:cubicBezTo>
                  <a:cubicBezTo>
                    <a:pt x="53" y="86"/>
                    <a:pt x="48" y="87"/>
                    <a:pt x="53" y="89"/>
                  </a:cubicBezTo>
                  <a:cubicBezTo>
                    <a:pt x="57" y="92"/>
                    <a:pt x="60" y="93"/>
                    <a:pt x="65" y="95"/>
                  </a:cubicBezTo>
                  <a:cubicBezTo>
                    <a:pt x="71" y="96"/>
                    <a:pt x="75" y="97"/>
                    <a:pt x="78" y="96"/>
                  </a:cubicBezTo>
                  <a:cubicBezTo>
                    <a:pt x="81" y="95"/>
                    <a:pt x="88" y="95"/>
                    <a:pt x="84" y="94"/>
                  </a:cubicBezTo>
                  <a:cubicBezTo>
                    <a:pt x="79" y="92"/>
                    <a:pt x="84" y="91"/>
                    <a:pt x="87" y="93"/>
                  </a:cubicBezTo>
                  <a:cubicBezTo>
                    <a:pt x="90" y="95"/>
                    <a:pt x="92" y="96"/>
                    <a:pt x="92" y="95"/>
                  </a:cubicBezTo>
                  <a:cubicBezTo>
                    <a:pt x="92" y="93"/>
                    <a:pt x="85" y="84"/>
                    <a:pt x="91" y="87"/>
                  </a:cubicBezTo>
                  <a:cubicBezTo>
                    <a:pt x="96" y="91"/>
                    <a:pt x="101" y="97"/>
                    <a:pt x="102" y="96"/>
                  </a:cubicBezTo>
                  <a:cubicBezTo>
                    <a:pt x="104" y="94"/>
                    <a:pt x="108" y="92"/>
                    <a:pt x="106" y="90"/>
                  </a:cubicBezTo>
                  <a:cubicBezTo>
                    <a:pt x="105" y="88"/>
                    <a:pt x="104" y="86"/>
                    <a:pt x="107" y="86"/>
                  </a:cubicBezTo>
                  <a:cubicBezTo>
                    <a:pt x="110" y="86"/>
                    <a:pt x="108" y="94"/>
                    <a:pt x="110" y="92"/>
                  </a:cubicBezTo>
                  <a:cubicBezTo>
                    <a:pt x="112" y="90"/>
                    <a:pt x="114" y="86"/>
                    <a:pt x="113" y="84"/>
                  </a:cubicBezTo>
                  <a:cubicBezTo>
                    <a:pt x="112" y="82"/>
                    <a:pt x="109" y="77"/>
                    <a:pt x="110" y="75"/>
                  </a:cubicBezTo>
                  <a:cubicBezTo>
                    <a:pt x="111" y="74"/>
                    <a:pt x="113" y="70"/>
                    <a:pt x="113" y="75"/>
                  </a:cubicBezTo>
                  <a:cubicBezTo>
                    <a:pt x="113" y="79"/>
                    <a:pt x="116" y="83"/>
                    <a:pt x="118" y="82"/>
                  </a:cubicBezTo>
                  <a:cubicBezTo>
                    <a:pt x="120" y="81"/>
                    <a:pt x="127" y="74"/>
                    <a:pt x="131" y="72"/>
                  </a:cubicBezTo>
                  <a:cubicBezTo>
                    <a:pt x="136" y="70"/>
                    <a:pt x="140" y="72"/>
                    <a:pt x="138" y="72"/>
                  </a:cubicBezTo>
                  <a:cubicBezTo>
                    <a:pt x="137" y="73"/>
                    <a:pt x="134" y="75"/>
                    <a:pt x="137" y="74"/>
                  </a:cubicBezTo>
                  <a:cubicBezTo>
                    <a:pt x="140" y="74"/>
                    <a:pt x="151" y="72"/>
                    <a:pt x="148" y="72"/>
                  </a:cubicBezTo>
                  <a:cubicBezTo>
                    <a:pt x="145" y="71"/>
                    <a:pt x="141" y="72"/>
                    <a:pt x="144" y="70"/>
                  </a:cubicBezTo>
                  <a:cubicBezTo>
                    <a:pt x="148" y="68"/>
                    <a:pt x="154" y="67"/>
                    <a:pt x="154" y="6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91" name="Freeform 1159"/>
            <p:cNvSpPr>
              <a:spLocks/>
            </p:cNvSpPr>
            <p:nvPr/>
          </p:nvSpPr>
          <p:spPr bwMode="auto">
            <a:xfrm>
              <a:off x="7504113" y="1911945"/>
              <a:ext cx="774700" cy="395288"/>
            </a:xfrm>
            <a:custGeom>
              <a:avLst/>
              <a:gdLst/>
              <a:ahLst/>
              <a:cxnLst>
                <a:cxn ang="0">
                  <a:pos x="35" y="199"/>
                </a:cxn>
                <a:cxn ang="0">
                  <a:pos x="61" y="202"/>
                </a:cxn>
                <a:cxn ang="0">
                  <a:pos x="98" y="202"/>
                </a:cxn>
                <a:cxn ang="0">
                  <a:pos x="113" y="202"/>
                </a:cxn>
                <a:cxn ang="0">
                  <a:pos x="127" y="194"/>
                </a:cxn>
                <a:cxn ang="0">
                  <a:pos x="160" y="203"/>
                </a:cxn>
                <a:cxn ang="0">
                  <a:pos x="172" y="187"/>
                </a:cxn>
                <a:cxn ang="0">
                  <a:pos x="150" y="179"/>
                </a:cxn>
                <a:cxn ang="0">
                  <a:pos x="134" y="169"/>
                </a:cxn>
                <a:cxn ang="0">
                  <a:pos x="182" y="159"/>
                </a:cxn>
                <a:cxn ang="0">
                  <a:pos x="203" y="141"/>
                </a:cxn>
                <a:cxn ang="0">
                  <a:pos x="209" y="127"/>
                </a:cxn>
                <a:cxn ang="0">
                  <a:pos x="171" y="124"/>
                </a:cxn>
                <a:cxn ang="0">
                  <a:pos x="186" y="118"/>
                </a:cxn>
                <a:cxn ang="0">
                  <a:pos x="230" y="115"/>
                </a:cxn>
                <a:cxn ang="0">
                  <a:pos x="249" y="104"/>
                </a:cxn>
                <a:cxn ang="0">
                  <a:pos x="257" y="97"/>
                </a:cxn>
                <a:cxn ang="0">
                  <a:pos x="280" y="82"/>
                </a:cxn>
                <a:cxn ang="0">
                  <a:pos x="359" y="52"/>
                </a:cxn>
                <a:cxn ang="0">
                  <a:pos x="302" y="46"/>
                </a:cxn>
                <a:cxn ang="0">
                  <a:pos x="363" y="45"/>
                </a:cxn>
                <a:cxn ang="0">
                  <a:pos x="379" y="20"/>
                </a:cxn>
                <a:cxn ang="0">
                  <a:pos x="353" y="8"/>
                </a:cxn>
                <a:cxn ang="0">
                  <a:pos x="333" y="6"/>
                </a:cxn>
                <a:cxn ang="0">
                  <a:pos x="272" y="3"/>
                </a:cxn>
                <a:cxn ang="0">
                  <a:pos x="250" y="12"/>
                </a:cxn>
                <a:cxn ang="0">
                  <a:pos x="213" y="19"/>
                </a:cxn>
                <a:cxn ang="0">
                  <a:pos x="172" y="7"/>
                </a:cxn>
                <a:cxn ang="0">
                  <a:pos x="154" y="16"/>
                </a:cxn>
                <a:cxn ang="0">
                  <a:pos x="127" y="17"/>
                </a:cxn>
                <a:cxn ang="0">
                  <a:pos x="162" y="42"/>
                </a:cxn>
                <a:cxn ang="0">
                  <a:pos x="118" y="34"/>
                </a:cxn>
                <a:cxn ang="0">
                  <a:pos x="69" y="33"/>
                </a:cxn>
                <a:cxn ang="0">
                  <a:pos x="82" y="41"/>
                </a:cxn>
                <a:cxn ang="0">
                  <a:pos x="36" y="40"/>
                </a:cxn>
                <a:cxn ang="0">
                  <a:pos x="3" y="48"/>
                </a:cxn>
                <a:cxn ang="0">
                  <a:pos x="17" y="54"/>
                </a:cxn>
                <a:cxn ang="0">
                  <a:pos x="32" y="66"/>
                </a:cxn>
                <a:cxn ang="0">
                  <a:pos x="71" y="66"/>
                </a:cxn>
                <a:cxn ang="0">
                  <a:pos x="78" y="69"/>
                </a:cxn>
                <a:cxn ang="0">
                  <a:pos x="84" y="82"/>
                </a:cxn>
                <a:cxn ang="0">
                  <a:pos x="132" y="74"/>
                </a:cxn>
                <a:cxn ang="0">
                  <a:pos x="169" y="63"/>
                </a:cxn>
                <a:cxn ang="0">
                  <a:pos x="174" y="72"/>
                </a:cxn>
                <a:cxn ang="0">
                  <a:pos x="140" y="86"/>
                </a:cxn>
                <a:cxn ang="0">
                  <a:pos x="154" y="109"/>
                </a:cxn>
                <a:cxn ang="0">
                  <a:pos x="78" y="89"/>
                </a:cxn>
                <a:cxn ang="0">
                  <a:pos x="74" y="107"/>
                </a:cxn>
                <a:cxn ang="0">
                  <a:pos x="136" y="129"/>
                </a:cxn>
                <a:cxn ang="0">
                  <a:pos x="105" y="132"/>
                </a:cxn>
                <a:cxn ang="0">
                  <a:pos x="61" y="144"/>
                </a:cxn>
                <a:cxn ang="0">
                  <a:pos x="87" y="153"/>
                </a:cxn>
                <a:cxn ang="0">
                  <a:pos x="92" y="155"/>
                </a:cxn>
                <a:cxn ang="0">
                  <a:pos x="99" y="167"/>
                </a:cxn>
                <a:cxn ang="0">
                  <a:pos x="109" y="171"/>
                </a:cxn>
                <a:cxn ang="0">
                  <a:pos x="64" y="161"/>
                </a:cxn>
                <a:cxn ang="0">
                  <a:pos x="70" y="181"/>
                </a:cxn>
              </a:cxnLst>
              <a:rect l="0" t="0" r="r" b="b"/>
              <a:pathLst>
                <a:path w="406" h="207">
                  <a:moveTo>
                    <a:pt x="70" y="181"/>
                  </a:moveTo>
                  <a:cubicBezTo>
                    <a:pt x="65" y="181"/>
                    <a:pt x="51" y="181"/>
                    <a:pt x="48" y="182"/>
                  </a:cubicBezTo>
                  <a:cubicBezTo>
                    <a:pt x="44" y="183"/>
                    <a:pt x="32" y="184"/>
                    <a:pt x="32" y="189"/>
                  </a:cubicBezTo>
                  <a:cubicBezTo>
                    <a:pt x="32" y="194"/>
                    <a:pt x="32" y="198"/>
                    <a:pt x="35" y="199"/>
                  </a:cubicBezTo>
                  <a:cubicBezTo>
                    <a:pt x="38" y="200"/>
                    <a:pt x="42" y="203"/>
                    <a:pt x="44" y="200"/>
                  </a:cubicBezTo>
                  <a:cubicBezTo>
                    <a:pt x="47" y="197"/>
                    <a:pt x="44" y="193"/>
                    <a:pt x="47" y="195"/>
                  </a:cubicBezTo>
                  <a:cubicBezTo>
                    <a:pt x="49" y="197"/>
                    <a:pt x="45" y="202"/>
                    <a:pt x="50" y="202"/>
                  </a:cubicBezTo>
                  <a:cubicBezTo>
                    <a:pt x="54" y="202"/>
                    <a:pt x="56" y="201"/>
                    <a:pt x="61" y="202"/>
                  </a:cubicBezTo>
                  <a:cubicBezTo>
                    <a:pt x="66" y="203"/>
                    <a:pt x="69" y="204"/>
                    <a:pt x="70" y="201"/>
                  </a:cubicBezTo>
                  <a:cubicBezTo>
                    <a:pt x="70" y="198"/>
                    <a:pt x="74" y="195"/>
                    <a:pt x="74" y="198"/>
                  </a:cubicBezTo>
                  <a:cubicBezTo>
                    <a:pt x="75" y="202"/>
                    <a:pt x="68" y="202"/>
                    <a:pt x="78" y="202"/>
                  </a:cubicBezTo>
                  <a:cubicBezTo>
                    <a:pt x="88" y="203"/>
                    <a:pt x="101" y="205"/>
                    <a:pt x="98" y="202"/>
                  </a:cubicBezTo>
                  <a:cubicBezTo>
                    <a:pt x="95" y="200"/>
                    <a:pt x="89" y="197"/>
                    <a:pt x="94" y="198"/>
                  </a:cubicBezTo>
                  <a:cubicBezTo>
                    <a:pt x="100" y="199"/>
                    <a:pt x="100" y="203"/>
                    <a:pt x="101" y="201"/>
                  </a:cubicBezTo>
                  <a:cubicBezTo>
                    <a:pt x="101" y="198"/>
                    <a:pt x="101" y="196"/>
                    <a:pt x="103" y="198"/>
                  </a:cubicBezTo>
                  <a:cubicBezTo>
                    <a:pt x="106" y="199"/>
                    <a:pt x="111" y="202"/>
                    <a:pt x="113" y="202"/>
                  </a:cubicBezTo>
                  <a:cubicBezTo>
                    <a:pt x="114" y="201"/>
                    <a:pt x="109" y="194"/>
                    <a:pt x="113" y="195"/>
                  </a:cubicBezTo>
                  <a:cubicBezTo>
                    <a:pt x="117" y="197"/>
                    <a:pt x="118" y="200"/>
                    <a:pt x="122" y="200"/>
                  </a:cubicBezTo>
                  <a:cubicBezTo>
                    <a:pt x="126" y="200"/>
                    <a:pt x="130" y="201"/>
                    <a:pt x="127" y="198"/>
                  </a:cubicBezTo>
                  <a:cubicBezTo>
                    <a:pt x="123" y="194"/>
                    <a:pt x="122" y="193"/>
                    <a:pt x="127" y="194"/>
                  </a:cubicBezTo>
                  <a:cubicBezTo>
                    <a:pt x="131" y="195"/>
                    <a:pt x="125" y="194"/>
                    <a:pt x="133" y="197"/>
                  </a:cubicBezTo>
                  <a:cubicBezTo>
                    <a:pt x="141" y="200"/>
                    <a:pt x="145" y="197"/>
                    <a:pt x="145" y="200"/>
                  </a:cubicBezTo>
                  <a:cubicBezTo>
                    <a:pt x="145" y="203"/>
                    <a:pt x="136" y="207"/>
                    <a:pt x="139" y="207"/>
                  </a:cubicBezTo>
                  <a:cubicBezTo>
                    <a:pt x="142" y="207"/>
                    <a:pt x="154" y="205"/>
                    <a:pt x="160" y="203"/>
                  </a:cubicBezTo>
                  <a:cubicBezTo>
                    <a:pt x="167" y="200"/>
                    <a:pt x="168" y="198"/>
                    <a:pt x="174" y="198"/>
                  </a:cubicBezTo>
                  <a:cubicBezTo>
                    <a:pt x="179" y="198"/>
                    <a:pt x="183" y="195"/>
                    <a:pt x="184" y="191"/>
                  </a:cubicBezTo>
                  <a:cubicBezTo>
                    <a:pt x="184" y="187"/>
                    <a:pt x="182" y="186"/>
                    <a:pt x="179" y="186"/>
                  </a:cubicBezTo>
                  <a:cubicBezTo>
                    <a:pt x="177" y="186"/>
                    <a:pt x="176" y="188"/>
                    <a:pt x="172" y="187"/>
                  </a:cubicBezTo>
                  <a:cubicBezTo>
                    <a:pt x="169" y="186"/>
                    <a:pt x="162" y="188"/>
                    <a:pt x="164" y="186"/>
                  </a:cubicBezTo>
                  <a:cubicBezTo>
                    <a:pt x="166" y="185"/>
                    <a:pt x="171" y="181"/>
                    <a:pt x="168" y="181"/>
                  </a:cubicBezTo>
                  <a:cubicBezTo>
                    <a:pt x="165" y="180"/>
                    <a:pt x="161" y="180"/>
                    <a:pt x="158" y="180"/>
                  </a:cubicBezTo>
                  <a:cubicBezTo>
                    <a:pt x="155" y="181"/>
                    <a:pt x="153" y="182"/>
                    <a:pt x="150" y="179"/>
                  </a:cubicBezTo>
                  <a:cubicBezTo>
                    <a:pt x="147" y="177"/>
                    <a:pt x="144" y="177"/>
                    <a:pt x="143" y="178"/>
                  </a:cubicBezTo>
                  <a:cubicBezTo>
                    <a:pt x="141" y="178"/>
                    <a:pt x="127" y="179"/>
                    <a:pt x="130" y="178"/>
                  </a:cubicBezTo>
                  <a:cubicBezTo>
                    <a:pt x="132" y="178"/>
                    <a:pt x="138" y="178"/>
                    <a:pt x="136" y="175"/>
                  </a:cubicBezTo>
                  <a:cubicBezTo>
                    <a:pt x="134" y="172"/>
                    <a:pt x="132" y="168"/>
                    <a:pt x="134" y="169"/>
                  </a:cubicBezTo>
                  <a:cubicBezTo>
                    <a:pt x="136" y="170"/>
                    <a:pt x="144" y="176"/>
                    <a:pt x="155" y="176"/>
                  </a:cubicBezTo>
                  <a:cubicBezTo>
                    <a:pt x="167" y="176"/>
                    <a:pt x="172" y="178"/>
                    <a:pt x="177" y="174"/>
                  </a:cubicBezTo>
                  <a:cubicBezTo>
                    <a:pt x="181" y="170"/>
                    <a:pt x="183" y="167"/>
                    <a:pt x="181" y="164"/>
                  </a:cubicBezTo>
                  <a:cubicBezTo>
                    <a:pt x="178" y="162"/>
                    <a:pt x="177" y="159"/>
                    <a:pt x="182" y="159"/>
                  </a:cubicBezTo>
                  <a:cubicBezTo>
                    <a:pt x="186" y="158"/>
                    <a:pt x="219" y="157"/>
                    <a:pt x="211" y="155"/>
                  </a:cubicBezTo>
                  <a:cubicBezTo>
                    <a:pt x="203" y="152"/>
                    <a:pt x="195" y="150"/>
                    <a:pt x="201" y="150"/>
                  </a:cubicBezTo>
                  <a:cubicBezTo>
                    <a:pt x="206" y="150"/>
                    <a:pt x="221" y="148"/>
                    <a:pt x="217" y="146"/>
                  </a:cubicBezTo>
                  <a:cubicBezTo>
                    <a:pt x="213" y="143"/>
                    <a:pt x="198" y="142"/>
                    <a:pt x="203" y="141"/>
                  </a:cubicBezTo>
                  <a:cubicBezTo>
                    <a:pt x="209" y="140"/>
                    <a:pt x="230" y="140"/>
                    <a:pt x="226" y="135"/>
                  </a:cubicBezTo>
                  <a:cubicBezTo>
                    <a:pt x="221" y="131"/>
                    <a:pt x="219" y="132"/>
                    <a:pt x="216" y="132"/>
                  </a:cubicBezTo>
                  <a:cubicBezTo>
                    <a:pt x="213" y="132"/>
                    <a:pt x="202" y="132"/>
                    <a:pt x="205" y="131"/>
                  </a:cubicBezTo>
                  <a:cubicBezTo>
                    <a:pt x="208" y="129"/>
                    <a:pt x="213" y="127"/>
                    <a:pt x="209" y="127"/>
                  </a:cubicBezTo>
                  <a:cubicBezTo>
                    <a:pt x="204" y="127"/>
                    <a:pt x="190" y="128"/>
                    <a:pt x="187" y="128"/>
                  </a:cubicBezTo>
                  <a:cubicBezTo>
                    <a:pt x="184" y="128"/>
                    <a:pt x="174" y="137"/>
                    <a:pt x="177" y="134"/>
                  </a:cubicBezTo>
                  <a:cubicBezTo>
                    <a:pt x="181" y="131"/>
                    <a:pt x="186" y="127"/>
                    <a:pt x="182" y="127"/>
                  </a:cubicBezTo>
                  <a:cubicBezTo>
                    <a:pt x="179" y="126"/>
                    <a:pt x="168" y="124"/>
                    <a:pt x="171" y="124"/>
                  </a:cubicBezTo>
                  <a:cubicBezTo>
                    <a:pt x="174" y="124"/>
                    <a:pt x="193" y="124"/>
                    <a:pt x="190" y="124"/>
                  </a:cubicBezTo>
                  <a:cubicBezTo>
                    <a:pt x="187" y="124"/>
                    <a:pt x="178" y="121"/>
                    <a:pt x="182" y="121"/>
                  </a:cubicBezTo>
                  <a:cubicBezTo>
                    <a:pt x="186" y="121"/>
                    <a:pt x="199" y="122"/>
                    <a:pt x="194" y="121"/>
                  </a:cubicBezTo>
                  <a:cubicBezTo>
                    <a:pt x="190" y="120"/>
                    <a:pt x="179" y="119"/>
                    <a:pt x="186" y="118"/>
                  </a:cubicBezTo>
                  <a:cubicBezTo>
                    <a:pt x="194" y="117"/>
                    <a:pt x="209" y="118"/>
                    <a:pt x="206" y="116"/>
                  </a:cubicBezTo>
                  <a:cubicBezTo>
                    <a:pt x="204" y="115"/>
                    <a:pt x="194" y="112"/>
                    <a:pt x="200" y="112"/>
                  </a:cubicBezTo>
                  <a:cubicBezTo>
                    <a:pt x="206" y="112"/>
                    <a:pt x="208" y="117"/>
                    <a:pt x="217" y="117"/>
                  </a:cubicBezTo>
                  <a:cubicBezTo>
                    <a:pt x="227" y="117"/>
                    <a:pt x="223" y="116"/>
                    <a:pt x="230" y="115"/>
                  </a:cubicBezTo>
                  <a:cubicBezTo>
                    <a:pt x="237" y="114"/>
                    <a:pt x="249" y="113"/>
                    <a:pt x="245" y="111"/>
                  </a:cubicBezTo>
                  <a:cubicBezTo>
                    <a:pt x="240" y="108"/>
                    <a:pt x="219" y="104"/>
                    <a:pt x="225" y="103"/>
                  </a:cubicBezTo>
                  <a:cubicBezTo>
                    <a:pt x="230" y="102"/>
                    <a:pt x="225" y="100"/>
                    <a:pt x="233" y="101"/>
                  </a:cubicBezTo>
                  <a:cubicBezTo>
                    <a:pt x="241" y="102"/>
                    <a:pt x="247" y="103"/>
                    <a:pt x="249" y="104"/>
                  </a:cubicBezTo>
                  <a:cubicBezTo>
                    <a:pt x="252" y="106"/>
                    <a:pt x="255" y="110"/>
                    <a:pt x="261" y="107"/>
                  </a:cubicBezTo>
                  <a:cubicBezTo>
                    <a:pt x="268" y="104"/>
                    <a:pt x="274" y="102"/>
                    <a:pt x="276" y="99"/>
                  </a:cubicBezTo>
                  <a:cubicBezTo>
                    <a:pt x="279" y="97"/>
                    <a:pt x="280" y="93"/>
                    <a:pt x="278" y="93"/>
                  </a:cubicBezTo>
                  <a:cubicBezTo>
                    <a:pt x="276" y="94"/>
                    <a:pt x="258" y="100"/>
                    <a:pt x="257" y="97"/>
                  </a:cubicBezTo>
                  <a:cubicBezTo>
                    <a:pt x="257" y="95"/>
                    <a:pt x="256" y="90"/>
                    <a:pt x="258" y="92"/>
                  </a:cubicBezTo>
                  <a:cubicBezTo>
                    <a:pt x="260" y="93"/>
                    <a:pt x="260" y="97"/>
                    <a:pt x="267" y="95"/>
                  </a:cubicBezTo>
                  <a:cubicBezTo>
                    <a:pt x="273" y="93"/>
                    <a:pt x="287" y="91"/>
                    <a:pt x="287" y="91"/>
                  </a:cubicBezTo>
                  <a:cubicBezTo>
                    <a:pt x="287" y="91"/>
                    <a:pt x="276" y="81"/>
                    <a:pt x="280" y="82"/>
                  </a:cubicBezTo>
                  <a:cubicBezTo>
                    <a:pt x="284" y="84"/>
                    <a:pt x="284" y="89"/>
                    <a:pt x="291" y="87"/>
                  </a:cubicBezTo>
                  <a:cubicBezTo>
                    <a:pt x="299" y="85"/>
                    <a:pt x="301" y="80"/>
                    <a:pt x="308" y="77"/>
                  </a:cubicBezTo>
                  <a:cubicBezTo>
                    <a:pt x="315" y="73"/>
                    <a:pt x="334" y="63"/>
                    <a:pt x="343" y="60"/>
                  </a:cubicBezTo>
                  <a:cubicBezTo>
                    <a:pt x="351" y="57"/>
                    <a:pt x="362" y="52"/>
                    <a:pt x="359" y="52"/>
                  </a:cubicBezTo>
                  <a:cubicBezTo>
                    <a:pt x="356" y="52"/>
                    <a:pt x="274" y="67"/>
                    <a:pt x="287" y="63"/>
                  </a:cubicBezTo>
                  <a:cubicBezTo>
                    <a:pt x="299" y="60"/>
                    <a:pt x="329" y="52"/>
                    <a:pt x="326" y="52"/>
                  </a:cubicBezTo>
                  <a:cubicBezTo>
                    <a:pt x="323" y="52"/>
                    <a:pt x="313" y="53"/>
                    <a:pt x="307" y="51"/>
                  </a:cubicBezTo>
                  <a:cubicBezTo>
                    <a:pt x="302" y="49"/>
                    <a:pt x="299" y="46"/>
                    <a:pt x="302" y="46"/>
                  </a:cubicBezTo>
                  <a:cubicBezTo>
                    <a:pt x="304" y="47"/>
                    <a:pt x="307" y="48"/>
                    <a:pt x="311" y="48"/>
                  </a:cubicBezTo>
                  <a:cubicBezTo>
                    <a:pt x="315" y="48"/>
                    <a:pt x="327" y="49"/>
                    <a:pt x="334" y="48"/>
                  </a:cubicBezTo>
                  <a:cubicBezTo>
                    <a:pt x="340" y="48"/>
                    <a:pt x="348" y="45"/>
                    <a:pt x="352" y="45"/>
                  </a:cubicBezTo>
                  <a:cubicBezTo>
                    <a:pt x="357" y="45"/>
                    <a:pt x="356" y="45"/>
                    <a:pt x="363" y="45"/>
                  </a:cubicBezTo>
                  <a:cubicBezTo>
                    <a:pt x="369" y="44"/>
                    <a:pt x="405" y="34"/>
                    <a:pt x="405" y="28"/>
                  </a:cubicBezTo>
                  <a:cubicBezTo>
                    <a:pt x="405" y="23"/>
                    <a:pt x="406" y="23"/>
                    <a:pt x="400" y="23"/>
                  </a:cubicBezTo>
                  <a:cubicBezTo>
                    <a:pt x="393" y="23"/>
                    <a:pt x="382" y="21"/>
                    <a:pt x="380" y="22"/>
                  </a:cubicBezTo>
                  <a:cubicBezTo>
                    <a:pt x="379" y="23"/>
                    <a:pt x="379" y="24"/>
                    <a:pt x="379" y="20"/>
                  </a:cubicBezTo>
                  <a:cubicBezTo>
                    <a:pt x="378" y="16"/>
                    <a:pt x="373" y="15"/>
                    <a:pt x="373" y="13"/>
                  </a:cubicBezTo>
                  <a:cubicBezTo>
                    <a:pt x="373" y="11"/>
                    <a:pt x="375" y="10"/>
                    <a:pt x="369" y="11"/>
                  </a:cubicBezTo>
                  <a:cubicBezTo>
                    <a:pt x="364" y="12"/>
                    <a:pt x="361" y="15"/>
                    <a:pt x="358" y="11"/>
                  </a:cubicBezTo>
                  <a:cubicBezTo>
                    <a:pt x="355" y="8"/>
                    <a:pt x="355" y="6"/>
                    <a:pt x="353" y="8"/>
                  </a:cubicBezTo>
                  <a:cubicBezTo>
                    <a:pt x="351" y="10"/>
                    <a:pt x="354" y="9"/>
                    <a:pt x="348" y="10"/>
                  </a:cubicBezTo>
                  <a:cubicBezTo>
                    <a:pt x="342" y="11"/>
                    <a:pt x="334" y="13"/>
                    <a:pt x="327" y="15"/>
                  </a:cubicBezTo>
                  <a:cubicBezTo>
                    <a:pt x="321" y="16"/>
                    <a:pt x="301" y="17"/>
                    <a:pt x="308" y="15"/>
                  </a:cubicBezTo>
                  <a:cubicBezTo>
                    <a:pt x="315" y="14"/>
                    <a:pt x="338" y="5"/>
                    <a:pt x="333" y="6"/>
                  </a:cubicBezTo>
                  <a:cubicBezTo>
                    <a:pt x="329" y="7"/>
                    <a:pt x="315" y="6"/>
                    <a:pt x="308" y="5"/>
                  </a:cubicBezTo>
                  <a:cubicBezTo>
                    <a:pt x="301" y="5"/>
                    <a:pt x="297" y="5"/>
                    <a:pt x="293" y="3"/>
                  </a:cubicBezTo>
                  <a:cubicBezTo>
                    <a:pt x="290" y="1"/>
                    <a:pt x="290" y="1"/>
                    <a:pt x="285" y="1"/>
                  </a:cubicBezTo>
                  <a:cubicBezTo>
                    <a:pt x="281" y="1"/>
                    <a:pt x="269" y="0"/>
                    <a:pt x="272" y="3"/>
                  </a:cubicBezTo>
                  <a:cubicBezTo>
                    <a:pt x="274" y="5"/>
                    <a:pt x="281" y="9"/>
                    <a:pt x="275" y="8"/>
                  </a:cubicBezTo>
                  <a:cubicBezTo>
                    <a:pt x="269" y="7"/>
                    <a:pt x="267" y="2"/>
                    <a:pt x="261" y="2"/>
                  </a:cubicBezTo>
                  <a:cubicBezTo>
                    <a:pt x="256" y="1"/>
                    <a:pt x="239" y="3"/>
                    <a:pt x="241" y="5"/>
                  </a:cubicBezTo>
                  <a:cubicBezTo>
                    <a:pt x="243" y="6"/>
                    <a:pt x="244" y="11"/>
                    <a:pt x="250" y="12"/>
                  </a:cubicBezTo>
                  <a:cubicBezTo>
                    <a:pt x="256" y="14"/>
                    <a:pt x="242" y="13"/>
                    <a:pt x="237" y="10"/>
                  </a:cubicBezTo>
                  <a:cubicBezTo>
                    <a:pt x="233" y="7"/>
                    <a:pt x="229" y="2"/>
                    <a:pt x="225" y="2"/>
                  </a:cubicBezTo>
                  <a:cubicBezTo>
                    <a:pt x="221" y="2"/>
                    <a:pt x="184" y="2"/>
                    <a:pt x="192" y="5"/>
                  </a:cubicBezTo>
                  <a:cubicBezTo>
                    <a:pt x="199" y="8"/>
                    <a:pt x="215" y="19"/>
                    <a:pt x="213" y="19"/>
                  </a:cubicBezTo>
                  <a:cubicBezTo>
                    <a:pt x="210" y="19"/>
                    <a:pt x="203" y="26"/>
                    <a:pt x="204" y="23"/>
                  </a:cubicBezTo>
                  <a:cubicBezTo>
                    <a:pt x="206" y="20"/>
                    <a:pt x="211" y="21"/>
                    <a:pt x="205" y="18"/>
                  </a:cubicBezTo>
                  <a:cubicBezTo>
                    <a:pt x="198" y="15"/>
                    <a:pt x="194" y="9"/>
                    <a:pt x="190" y="9"/>
                  </a:cubicBezTo>
                  <a:cubicBezTo>
                    <a:pt x="186" y="8"/>
                    <a:pt x="181" y="9"/>
                    <a:pt x="172" y="7"/>
                  </a:cubicBezTo>
                  <a:cubicBezTo>
                    <a:pt x="164" y="6"/>
                    <a:pt x="153" y="7"/>
                    <a:pt x="155" y="7"/>
                  </a:cubicBezTo>
                  <a:cubicBezTo>
                    <a:pt x="156" y="7"/>
                    <a:pt x="157" y="13"/>
                    <a:pt x="163" y="13"/>
                  </a:cubicBezTo>
                  <a:cubicBezTo>
                    <a:pt x="168" y="13"/>
                    <a:pt x="178" y="14"/>
                    <a:pt x="173" y="14"/>
                  </a:cubicBezTo>
                  <a:cubicBezTo>
                    <a:pt x="168" y="14"/>
                    <a:pt x="159" y="19"/>
                    <a:pt x="154" y="16"/>
                  </a:cubicBezTo>
                  <a:cubicBezTo>
                    <a:pt x="149" y="13"/>
                    <a:pt x="145" y="10"/>
                    <a:pt x="141" y="10"/>
                  </a:cubicBezTo>
                  <a:cubicBezTo>
                    <a:pt x="137" y="10"/>
                    <a:pt x="137" y="10"/>
                    <a:pt x="141" y="12"/>
                  </a:cubicBezTo>
                  <a:cubicBezTo>
                    <a:pt x="146" y="15"/>
                    <a:pt x="148" y="22"/>
                    <a:pt x="143" y="20"/>
                  </a:cubicBezTo>
                  <a:cubicBezTo>
                    <a:pt x="138" y="18"/>
                    <a:pt x="125" y="17"/>
                    <a:pt x="127" y="17"/>
                  </a:cubicBezTo>
                  <a:cubicBezTo>
                    <a:pt x="128" y="18"/>
                    <a:pt x="139" y="21"/>
                    <a:pt x="135" y="21"/>
                  </a:cubicBezTo>
                  <a:cubicBezTo>
                    <a:pt x="131" y="21"/>
                    <a:pt x="121" y="20"/>
                    <a:pt x="124" y="24"/>
                  </a:cubicBezTo>
                  <a:cubicBezTo>
                    <a:pt x="126" y="28"/>
                    <a:pt x="148" y="34"/>
                    <a:pt x="153" y="34"/>
                  </a:cubicBezTo>
                  <a:cubicBezTo>
                    <a:pt x="157" y="35"/>
                    <a:pt x="167" y="46"/>
                    <a:pt x="162" y="42"/>
                  </a:cubicBezTo>
                  <a:cubicBezTo>
                    <a:pt x="158" y="39"/>
                    <a:pt x="150" y="37"/>
                    <a:pt x="145" y="36"/>
                  </a:cubicBezTo>
                  <a:cubicBezTo>
                    <a:pt x="140" y="36"/>
                    <a:pt x="116" y="26"/>
                    <a:pt x="120" y="28"/>
                  </a:cubicBezTo>
                  <a:cubicBezTo>
                    <a:pt x="124" y="31"/>
                    <a:pt x="133" y="36"/>
                    <a:pt x="127" y="35"/>
                  </a:cubicBezTo>
                  <a:cubicBezTo>
                    <a:pt x="121" y="34"/>
                    <a:pt x="123" y="37"/>
                    <a:pt x="118" y="34"/>
                  </a:cubicBezTo>
                  <a:cubicBezTo>
                    <a:pt x="114" y="30"/>
                    <a:pt x="109" y="25"/>
                    <a:pt x="104" y="25"/>
                  </a:cubicBezTo>
                  <a:cubicBezTo>
                    <a:pt x="100" y="24"/>
                    <a:pt x="85" y="21"/>
                    <a:pt x="83" y="22"/>
                  </a:cubicBezTo>
                  <a:cubicBezTo>
                    <a:pt x="81" y="23"/>
                    <a:pt x="92" y="25"/>
                    <a:pt x="87" y="27"/>
                  </a:cubicBezTo>
                  <a:cubicBezTo>
                    <a:pt x="83" y="28"/>
                    <a:pt x="65" y="33"/>
                    <a:pt x="69" y="33"/>
                  </a:cubicBezTo>
                  <a:cubicBezTo>
                    <a:pt x="73" y="34"/>
                    <a:pt x="77" y="31"/>
                    <a:pt x="83" y="34"/>
                  </a:cubicBezTo>
                  <a:cubicBezTo>
                    <a:pt x="89" y="37"/>
                    <a:pt x="95" y="39"/>
                    <a:pt x="90" y="39"/>
                  </a:cubicBezTo>
                  <a:cubicBezTo>
                    <a:pt x="85" y="38"/>
                    <a:pt x="82" y="38"/>
                    <a:pt x="85" y="40"/>
                  </a:cubicBezTo>
                  <a:cubicBezTo>
                    <a:pt x="87" y="41"/>
                    <a:pt x="85" y="44"/>
                    <a:pt x="82" y="41"/>
                  </a:cubicBezTo>
                  <a:cubicBezTo>
                    <a:pt x="79" y="38"/>
                    <a:pt x="77" y="34"/>
                    <a:pt x="72" y="35"/>
                  </a:cubicBezTo>
                  <a:cubicBezTo>
                    <a:pt x="68" y="35"/>
                    <a:pt x="66" y="43"/>
                    <a:pt x="62" y="40"/>
                  </a:cubicBezTo>
                  <a:cubicBezTo>
                    <a:pt x="58" y="36"/>
                    <a:pt x="60" y="34"/>
                    <a:pt x="53" y="34"/>
                  </a:cubicBezTo>
                  <a:cubicBezTo>
                    <a:pt x="47" y="34"/>
                    <a:pt x="36" y="38"/>
                    <a:pt x="36" y="40"/>
                  </a:cubicBezTo>
                  <a:cubicBezTo>
                    <a:pt x="36" y="42"/>
                    <a:pt x="33" y="45"/>
                    <a:pt x="30" y="43"/>
                  </a:cubicBezTo>
                  <a:cubicBezTo>
                    <a:pt x="27" y="41"/>
                    <a:pt x="27" y="41"/>
                    <a:pt x="23" y="41"/>
                  </a:cubicBezTo>
                  <a:cubicBezTo>
                    <a:pt x="19" y="41"/>
                    <a:pt x="12" y="45"/>
                    <a:pt x="8" y="45"/>
                  </a:cubicBezTo>
                  <a:cubicBezTo>
                    <a:pt x="4" y="45"/>
                    <a:pt x="0" y="47"/>
                    <a:pt x="3" y="48"/>
                  </a:cubicBezTo>
                  <a:cubicBezTo>
                    <a:pt x="6" y="49"/>
                    <a:pt x="7" y="50"/>
                    <a:pt x="11" y="49"/>
                  </a:cubicBezTo>
                  <a:cubicBezTo>
                    <a:pt x="16" y="49"/>
                    <a:pt x="21" y="47"/>
                    <a:pt x="24" y="48"/>
                  </a:cubicBezTo>
                  <a:cubicBezTo>
                    <a:pt x="27" y="50"/>
                    <a:pt x="24" y="50"/>
                    <a:pt x="21" y="51"/>
                  </a:cubicBezTo>
                  <a:cubicBezTo>
                    <a:pt x="18" y="51"/>
                    <a:pt x="11" y="55"/>
                    <a:pt x="17" y="54"/>
                  </a:cubicBezTo>
                  <a:cubicBezTo>
                    <a:pt x="23" y="53"/>
                    <a:pt x="39" y="53"/>
                    <a:pt x="46" y="52"/>
                  </a:cubicBezTo>
                  <a:cubicBezTo>
                    <a:pt x="52" y="51"/>
                    <a:pt x="42" y="54"/>
                    <a:pt x="36" y="54"/>
                  </a:cubicBezTo>
                  <a:cubicBezTo>
                    <a:pt x="31" y="55"/>
                    <a:pt x="21" y="62"/>
                    <a:pt x="23" y="63"/>
                  </a:cubicBezTo>
                  <a:cubicBezTo>
                    <a:pt x="24" y="65"/>
                    <a:pt x="26" y="66"/>
                    <a:pt x="32" y="66"/>
                  </a:cubicBezTo>
                  <a:cubicBezTo>
                    <a:pt x="39" y="66"/>
                    <a:pt x="50" y="68"/>
                    <a:pt x="56" y="67"/>
                  </a:cubicBezTo>
                  <a:cubicBezTo>
                    <a:pt x="62" y="66"/>
                    <a:pt x="77" y="59"/>
                    <a:pt x="83" y="59"/>
                  </a:cubicBezTo>
                  <a:cubicBezTo>
                    <a:pt x="90" y="59"/>
                    <a:pt x="93" y="59"/>
                    <a:pt x="89" y="61"/>
                  </a:cubicBezTo>
                  <a:cubicBezTo>
                    <a:pt x="85" y="62"/>
                    <a:pt x="78" y="65"/>
                    <a:pt x="71" y="66"/>
                  </a:cubicBezTo>
                  <a:cubicBezTo>
                    <a:pt x="64" y="67"/>
                    <a:pt x="43" y="70"/>
                    <a:pt x="37" y="70"/>
                  </a:cubicBezTo>
                  <a:cubicBezTo>
                    <a:pt x="31" y="69"/>
                    <a:pt x="37" y="72"/>
                    <a:pt x="43" y="73"/>
                  </a:cubicBezTo>
                  <a:cubicBezTo>
                    <a:pt x="48" y="75"/>
                    <a:pt x="50" y="81"/>
                    <a:pt x="58" y="78"/>
                  </a:cubicBezTo>
                  <a:cubicBezTo>
                    <a:pt x="66" y="76"/>
                    <a:pt x="72" y="69"/>
                    <a:pt x="78" y="69"/>
                  </a:cubicBezTo>
                  <a:cubicBezTo>
                    <a:pt x="83" y="68"/>
                    <a:pt x="113" y="63"/>
                    <a:pt x="118" y="63"/>
                  </a:cubicBezTo>
                  <a:cubicBezTo>
                    <a:pt x="124" y="62"/>
                    <a:pt x="90" y="67"/>
                    <a:pt x="82" y="70"/>
                  </a:cubicBezTo>
                  <a:cubicBezTo>
                    <a:pt x="74" y="73"/>
                    <a:pt x="66" y="80"/>
                    <a:pt x="70" y="81"/>
                  </a:cubicBezTo>
                  <a:cubicBezTo>
                    <a:pt x="75" y="82"/>
                    <a:pt x="73" y="81"/>
                    <a:pt x="84" y="82"/>
                  </a:cubicBezTo>
                  <a:cubicBezTo>
                    <a:pt x="94" y="83"/>
                    <a:pt x="99" y="83"/>
                    <a:pt x="104" y="79"/>
                  </a:cubicBezTo>
                  <a:cubicBezTo>
                    <a:pt x="109" y="76"/>
                    <a:pt x="107" y="73"/>
                    <a:pt x="112" y="74"/>
                  </a:cubicBezTo>
                  <a:cubicBezTo>
                    <a:pt x="117" y="75"/>
                    <a:pt x="105" y="77"/>
                    <a:pt x="117" y="75"/>
                  </a:cubicBezTo>
                  <a:cubicBezTo>
                    <a:pt x="128" y="74"/>
                    <a:pt x="137" y="72"/>
                    <a:pt x="132" y="74"/>
                  </a:cubicBezTo>
                  <a:cubicBezTo>
                    <a:pt x="127" y="76"/>
                    <a:pt x="109" y="81"/>
                    <a:pt x="117" y="81"/>
                  </a:cubicBezTo>
                  <a:cubicBezTo>
                    <a:pt x="125" y="80"/>
                    <a:pt x="147" y="80"/>
                    <a:pt x="153" y="77"/>
                  </a:cubicBezTo>
                  <a:cubicBezTo>
                    <a:pt x="159" y="73"/>
                    <a:pt x="167" y="69"/>
                    <a:pt x="165" y="66"/>
                  </a:cubicBezTo>
                  <a:cubicBezTo>
                    <a:pt x="163" y="62"/>
                    <a:pt x="167" y="63"/>
                    <a:pt x="169" y="63"/>
                  </a:cubicBezTo>
                  <a:cubicBezTo>
                    <a:pt x="172" y="63"/>
                    <a:pt x="173" y="61"/>
                    <a:pt x="179" y="57"/>
                  </a:cubicBezTo>
                  <a:cubicBezTo>
                    <a:pt x="185" y="54"/>
                    <a:pt x="199" y="51"/>
                    <a:pt x="193" y="54"/>
                  </a:cubicBezTo>
                  <a:cubicBezTo>
                    <a:pt x="186" y="56"/>
                    <a:pt x="183" y="62"/>
                    <a:pt x="178" y="65"/>
                  </a:cubicBezTo>
                  <a:cubicBezTo>
                    <a:pt x="173" y="69"/>
                    <a:pt x="167" y="72"/>
                    <a:pt x="174" y="72"/>
                  </a:cubicBezTo>
                  <a:cubicBezTo>
                    <a:pt x="182" y="72"/>
                    <a:pt x="207" y="71"/>
                    <a:pt x="198" y="73"/>
                  </a:cubicBezTo>
                  <a:cubicBezTo>
                    <a:pt x="189" y="74"/>
                    <a:pt x="152" y="79"/>
                    <a:pt x="162" y="79"/>
                  </a:cubicBezTo>
                  <a:cubicBezTo>
                    <a:pt x="171" y="79"/>
                    <a:pt x="188" y="82"/>
                    <a:pt x="180" y="82"/>
                  </a:cubicBezTo>
                  <a:cubicBezTo>
                    <a:pt x="172" y="83"/>
                    <a:pt x="147" y="86"/>
                    <a:pt x="140" y="86"/>
                  </a:cubicBezTo>
                  <a:cubicBezTo>
                    <a:pt x="133" y="86"/>
                    <a:pt x="111" y="88"/>
                    <a:pt x="116" y="91"/>
                  </a:cubicBezTo>
                  <a:cubicBezTo>
                    <a:pt x="121" y="94"/>
                    <a:pt x="136" y="100"/>
                    <a:pt x="135" y="102"/>
                  </a:cubicBezTo>
                  <a:cubicBezTo>
                    <a:pt x="134" y="105"/>
                    <a:pt x="135" y="109"/>
                    <a:pt x="139" y="109"/>
                  </a:cubicBezTo>
                  <a:cubicBezTo>
                    <a:pt x="143" y="109"/>
                    <a:pt x="157" y="108"/>
                    <a:pt x="154" y="109"/>
                  </a:cubicBezTo>
                  <a:cubicBezTo>
                    <a:pt x="150" y="109"/>
                    <a:pt x="139" y="113"/>
                    <a:pt x="135" y="111"/>
                  </a:cubicBezTo>
                  <a:cubicBezTo>
                    <a:pt x="131" y="108"/>
                    <a:pt x="125" y="104"/>
                    <a:pt x="120" y="101"/>
                  </a:cubicBezTo>
                  <a:cubicBezTo>
                    <a:pt x="115" y="99"/>
                    <a:pt x="110" y="92"/>
                    <a:pt x="104" y="92"/>
                  </a:cubicBezTo>
                  <a:cubicBezTo>
                    <a:pt x="98" y="91"/>
                    <a:pt x="82" y="90"/>
                    <a:pt x="78" y="89"/>
                  </a:cubicBezTo>
                  <a:cubicBezTo>
                    <a:pt x="74" y="89"/>
                    <a:pt x="71" y="88"/>
                    <a:pt x="71" y="91"/>
                  </a:cubicBezTo>
                  <a:cubicBezTo>
                    <a:pt x="70" y="94"/>
                    <a:pt x="63" y="98"/>
                    <a:pt x="73" y="98"/>
                  </a:cubicBezTo>
                  <a:cubicBezTo>
                    <a:pt x="82" y="98"/>
                    <a:pt x="90" y="99"/>
                    <a:pt x="82" y="99"/>
                  </a:cubicBezTo>
                  <a:cubicBezTo>
                    <a:pt x="74" y="99"/>
                    <a:pt x="64" y="107"/>
                    <a:pt x="74" y="107"/>
                  </a:cubicBezTo>
                  <a:cubicBezTo>
                    <a:pt x="84" y="108"/>
                    <a:pt x="88" y="108"/>
                    <a:pt x="92" y="112"/>
                  </a:cubicBezTo>
                  <a:cubicBezTo>
                    <a:pt x="95" y="115"/>
                    <a:pt x="99" y="121"/>
                    <a:pt x="106" y="124"/>
                  </a:cubicBezTo>
                  <a:cubicBezTo>
                    <a:pt x="114" y="128"/>
                    <a:pt x="117" y="131"/>
                    <a:pt x="123" y="130"/>
                  </a:cubicBezTo>
                  <a:cubicBezTo>
                    <a:pt x="129" y="129"/>
                    <a:pt x="137" y="127"/>
                    <a:pt x="136" y="129"/>
                  </a:cubicBezTo>
                  <a:cubicBezTo>
                    <a:pt x="134" y="131"/>
                    <a:pt x="137" y="134"/>
                    <a:pt x="130" y="134"/>
                  </a:cubicBezTo>
                  <a:cubicBezTo>
                    <a:pt x="123" y="133"/>
                    <a:pt x="113" y="132"/>
                    <a:pt x="118" y="134"/>
                  </a:cubicBezTo>
                  <a:cubicBezTo>
                    <a:pt x="123" y="136"/>
                    <a:pt x="133" y="143"/>
                    <a:pt x="124" y="140"/>
                  </a:cubicBezTo>
                  <a:cubicBezTo>
                    <a:pt x="115" y="137"/>
                    <a:pt x="113" y="133"/>
                    <a:pt x="105" y="132"/>
                  </a:cubicBezTo>
                  <a:cubicBezTo>
                    <a:pt x="96" y="132"/>
                    <a:pt x="88" y="130"/>
                    <a:pt x="85" y="131"/>
                  </a:cubicBezTo>
                  <a:cubicBezTo>
                    <a:pt x="83" y="132"/>
                    <a:pt x="79" y="136"/>
                    <a:pt x="74" y="136"/>
                  </a:cubicBezTo>
                  <a:cubicBezTo>
                    <a:pt x="70" y="136"/>
                    <a:pt x="68" y="137"/>
                    <a:pt x="67" y="140"/>
                  </a:cubicBezTo>
                  <a:cubicBezTo>
                    <a:pt x="66" y="143"/>
                    <a:pt x="64" y="143"/>
                    <a:pt x="61" y="144"/>
                  </a:cubicBezTo>
                  <a:cubicBezTo>
                    <a:pt x="58" y="145"/>
                    <a:pt x="59" y="151"/>
                    <a:pt x="63" y="152"/>
                  </a:cubicBezTo>
                  <a:cubicBezTo>
                    <a:pt x="66" y="152"/>
                    <a:pt x="68" y="153"/>
                    <a:pt x="72" y="151"/>
                  </a:cubicBezTo>
                  <a:cubicBezTo>
                    <a:pt x="76" y="150"/>
                    <a:pt x="71" y="155"/>
                    <a:pt x="77" y="155"/>
                  </a:cubicBezTo>
                  <a:cubicBezTo>
                    <a:pt x="82" y="154"/>
                    <a:pt x="82" y="156"/>
                    <a:pt x="87" y="153"/>
                  </a:cubicBezTo>
                  <a:cubicBezTo>
                    <a:pt x="91" y="151"/>
                    <a:pt x="94" y="139"/>
                    <a:pt x="94" y="143"/>
                  </a:cubicBezTo>
                  <a:cubicBezTo>
                    <a:pt x="94" y="147"/>
                    <a:pt x="92" y="147"/>
                    <a:pt x="96" y="147"/>
                  </a:cubicBezTo>
                  <a:cubicBezTo>
                    <a:pt x="100" y="147"/>
                    <a:pt x="91" y="151"/>
                    <a:pt x="95" y="151"/>
                  </a:cubicBezTo>
                  <a:cubicBezTo>
                    <a:pt x="98" y="151"/>
                    <a:pt x="87" y="155"/>
                    <a:pt x="92" y="155"/>
                  </a:cubicBezTo>
                  <a:cubicBezTo>
                    <a:pt x="97" y="155"/>
                    <a:pt x="76" y="159"/>
                    <a:pt x="84" y="159"/>
                  </a:cubicBezTo>
                  <a:cubicBezTo>
                    <a:pt x="92" y="159"/>
                    <a:pt x="100" y="158"/>
                    <a:pt x="94" y="162"/>
                  </a:cubicBezTo>
                  <a:cubicBezTo>
                    <a:pt x="88" y="165"/>
                    <a:pt x="82" y="170"/>
                    <a:pt x="87" y="169"/>
                  </a:cubicBezTo>
                  <a:cubicBezTo>
                    <a:pt x="92" y="168"/>
                    <a:pt x="102" y="167"/>
                    <a:pt x="99" y="167"/>
                  </a:cubicBezTo>
                  <a:cubicBezTo>
                    <a:pt x="96" y="168"/>
                    <a:pt x="93" y="169"/>
                    <a:pt x="101" y="170"/>
                  </a:cubicBezTo>
                  <a:cubicBezTo>
                    <a:pt x="108" y="170"/>
                    <a:pt x="113" y="166"/>
                    <a:pt x="118" y="160"/>
                  </a:cubicBezTo>
                  <a:cubicBezTo>
                    <a:pt x="123" y="154"/>
                    <a:pt x="128" y="154"/>
                    <a:pt x="124" y="159"/>
                  </a:cubicBezTo>
                  <a:cubicBezTo>
                    <a:pt x="120" y="163"/>
                    <a:pt x="112" y="168"/>
                    <a:pt x="109" y="171"/>
                  </a:cubicBezTo>
                  <a:cubicBezTo>
                    <a:pt x="107" y="175"/>
                    <a:pt x="105" y="174"/>
                    <a:pt x="100" y="175"/>
                  </a:cubicBezTo>
                  <a:cubicBezTo>
                    <a:pt x="95" y="175"/>
                    <a:pt x="90" y="177"/>
                    <a:pt x="85" y="174"/>
                  </a:cubicBezTo>
                  <a:cubicBezTo>
                    <a:pt x="80" y="172"/>
                    <a:pt x="80" y="171"/>
                    <a:pt x="78" y="168"/>
                  </a:cubicBezTo>
                  <a:cubicBezTo>
                    <a:pt x="76" y="164"/>
                    <a:pt x="71" y="161"/>
                    <a:pt x="64" y="161"/>
                  </a:cubicBezTo>
                  <a:cubicBezTo>
                    <a:pt x="57" y="161"/>
                    <a:pt x="44" y="160"/>
                    <a:pt x="50" y="165"/>
                  </a:cubicBezTo>
                  <a:cubicBezTo>
                    <a:pt x="55" y="170"/>
                    <a:pt x="51" y="172"/>
                    <a:pt x="60" y="173"/>
                  </a:cubicBezTo>
                  <a:cubicBezTo>
                    <a:pt x="68" y="174"/>
                    <a:pt x="58" y="176"/>
                    <a:pt x="62" y="177"/>
                  </a:cubicBezTo>
                  <a:cubicBezTo>
                    <a:pt x="65" y="178"/>
                    <a:pt x="72" y="181"/>
                    <a:pt x="70" y="18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92" name="Freeform 1160"/>
            <p:cNvSpPr>
              <a:spLocks/>
            </p:cNvSpPr>
            <p:nvPr/>
          </p:nvSpPr>
          <p:spPr bwMode="auto">
            <a:xfrm>
              <a:off x="7861300" y="2132608"/>
              <a:ext cx="84138" cy="23812"/>
            </a:xfrm>
            <a:custGeom>
              <a:avLst/>
              <a:gdLst/>
              <a:ahLst/>
              <a:cxnLst>
                <a:cxn ang="0">
                  <a:pos x="41" y="10"/>
                </a:cxn>
                <a:cxn ang="0">
                  <a:pos x="38" y="6"/>
                </a:cxn>
                <a:cxn ang="0">
                  <a:pos x="11" y="4"/>
                </a:cxn>
                <a:cxn ang="0">
                  <a:pos x="7" y="8"/>
                </a:cxn>
                <a:cxn ang="0">
                  <a:pos x="25" y="10"/>
                </a:cxn>
                <a:cxn ang="0">
                  <a:pos x="41" y="10"/>
                </a:cxn>
              </a:cxnLst>
              <a:rect l="0" t="0" r="r" b="b"/>
              <a:pathLst>
                <a:path w="44" h="12">
                  <a:moveTo>
                    <a:pt x="41" y="10"/>
                  </a:moveTo>
                  <a:cubicBezTo>
                    <a:pt x="38" y="8"/>
                    <a:pt x="42" y="7"/>
                    <a:pt x="38" y="6"/>
                  </a:cubicBezTo>
                  <a:cubicBezTo>
                    <a:pt x="33" y="5"/>
                    <a:pt x="3" y="0"/>
                    <a:pt x="11" y="4"/>
                  </a:cubicBezTo>
                  <a:cubicBezTo>
                    <a:pt x="19" y="7"/>
                    <a:pt x="0" y="8"/>
                    <a:pt x="7" y="8"/>
                  </a:cubicBezTo>
                  <a:cubicBezTo>
                    <a:pt x="15" y="8"/>
                    <a:pt x="20" y="8"/>
                    <a:pt x="25" y="10"/>
                  </a:cubicBezTo>
                  <a:cubicBezTo>
                    <a:pt x="30" y="12"/>
                    <a:pt x="44" y="12"/>
                    <a:pt x="41" y="1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93" name="Freeform 1161"/>
            <p:cNvSpPr>
              <a:spLocks/>
            </p:cNvSpPr>
            <p:nvPr/>
          </p:nvSpPr>
          <p:spPr bwMode="auto">
            <a:xfrm>
              <a:off x="7681913" y="2151658"/>
              <a:ext cx="28575" cy="7937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3" y="0"/>
                </a:cxn>
                <a:cxn ang="0">
                  <a:pos x="12" y="3"/>
                </a:cxn>
              </a:cxnLst>
              <a:rect l="0" t="0" r="r" b="b"/>
              <a:pathLst>
                <a:path w="15" h="4">
                  <a:moveTo>
                    <a:pt x="12" y="3"/>
                  </a:moveTo>
                  <a:cubicBezTo>
                    <a:pt x="10" y="4"/>
                    <a:pt x="0" y="0"/>
                    <a:pt x="3" y="0"/>
                  </a:cubicBezTo>
                  <a:cubicBezTo>
                    <a:pt x="6" y="0"/>
                    <a:pt x="15" y="2"/>
                    <a:pt x="12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94" name="Freeform 1162"/>
            <p:cNvSpPr>
              <a:spLocks/>
            </p:cNvSpPr>
            <p:nvPr/>
          </p:nvSpPr>
          <p:spPr bwMode="auto">
            <a:xfrm>
              <a:off x="7810500" y="2310408"/>
              <a:ext cx="28575" cy="11112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" y="4"/>
                </a:cxn>
                <a:cxn ang="0">
                  <a:pos x="10" y="0"/>
                </a:cxn>
              </a:cxnLst>
              <a:rect l="0" t="0" r="r" b="b"/>
              <a:pathLst>
                <a:path w="15" h="6">
                  <a:moveTo>
                    <a:pt x="10" y="0"/>
                  </a:moveTo>
                  <a:cubicBezTo>
                    <a:pt x="8" y="0"/>
                    <a:pt x="0" y="3"/>
                    <a:pt x="3" y="4"/>
                  </a:cubicBezTo>
                  <a:cubicBezTo>
                    <a:pt x="5" y="6"/>
                    <a:pt x="15" y="2"/>
                    <a:pt x="10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95" name="Freeform 1163"/>
            <p:cNvSpPr>
              <a:spLocks/>
            </p:cNvSpPr>
            <p:nvPr/>
          </p:nvSpPr>
          <p:spPr bwMode="auto">
            <a:xfrm>
              <a:off x="6103938" y="3007320"/>
              <a:ext cx="20637" cy="20638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1" y="10"/>
                </a:cxn>
                <a:cxn ang="0">
                  <a:pos x="10" y="2"/>
                </a:cxn>
              </a:cxnLst>
              <a:rect l="0" t="0" r="r" b="b"/>
              <a:pathLst>
                <a:path w="11" h="11">
                  <a:moveTo>
                    <a:pt x="10" y="2"/>
                  </a:moveTo>
                  <a:cubicBezTo>
                    <a:pt x="8" y="0"/>
                    <a:pt x="0" y="9"/>
                    <a:pt x="1" y="10"/>
                  </a:cubicBezTo>
                  <a:cubicBezTo>
                    <a:pt x="2" y="11"/>
                    <a:pt x="11" y="2"/>
                    <a:pt x="10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96" name="Freeform 1164"/>
            <p:cNvSpPr>
              <a:spLocks/>
            </p:cNvSpPr>
            <p:nvPr/>
          </p:nvSpPr>
          <p:spPr bwMode="auto">
            <a:xfrm>
              <a:off x="6134100" y="2999383"/>
              <a:ext cx="9525" cy="793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2"/>
                </a:cxn>
                <a:cxn ang="0">
                  <a:pos x="0" y="2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cubicBezTo>
                    <a:pt x="0" y="3"/>
                    <a:pt x="5" y="4"/>
                    <a:pt x="5" y="2"/>
                  </a:cubicBezTo>
                  <a:cubicBezTo>
                    <a:pt x="5" y="0"/>
                    <a:pt x="0" y="0"/>
                    <a:pt x="0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97" name="Freeform 1165"/>
            <p:cNvSpPr>
              <a:spLocks/>
            </p:cNvSpPr>
            <p:nvPr/>
          </p:nvSpPr>
          <p:spPr bwMode="auto">
            <a:xfrm>
              <a:off x="5629275" y="3007320"/>
              <a:ext cx="25400" cy="28575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7" y="0"/>
                </a:cxn>
                <a:cxn ang="0">
                  <a:pos x="0" y="4"/>
                </a:cxn>
                <a:cxn ang="0">
                  <a:pos x="11" y="5"/>
                </a:cxn>
              </a:cxnLst>
              <a:rect l="0" t="0" r="r" b="b"/>
              <a:pathLst>
                <a:path w="13" h="15">
                  <a:moveTo>
                    <a:pt x="11" y="5"/>
                  </a:moveTo>
                  <a:cubicBezTo>
                    <a:pt x="13" y="2"/>
                    <a:pt x="8" y="0"/>
                    <a:pt x="7" y="0"/>
                  </a:cubicBezTo>
                  <a:cubicBezTo>
                    <a:pt x="5" y="0"/>
                    <a:pt x="0" y="3"/>
                    <a:pt x="0" y="4"/>
                  </a:cubicBezTo>
                  <a:cubicBezTo>
                    <a:pt x="1" y="6"/>
                    <a:pt x="6" y="15"/>
                    <a:pt x="11" y="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98" name="Freeform 1166"/>
            <p:cNvSpPr>
              <a:spLocks/>
            </p:cNvSpPr>
            <p:nvPr/>
          </p:nvSpPr>
          <p:spPr bwMode="auto">
            <a:xfrm>
              <a:off x="2178050" y="2062758"/>
              <a:ext cx="12700" cy="11112"/>
            </a:xfrm>
            <a:custGeom>
              <a:avLst/>
              <a:gdLst/>
              <a:ahLst/>
              <a:cxnLst>
                <a:cxn ang="0">
                  <a:pos x="7" y="5"/>
                </a:cxn>
                <a:cxn ang="0">
                  <a:pos x="2" y="3"/>
                </a:cxn>
                <a:cxn ang="0">
                  <a:pos x="7" y="5"/>
                </a:cxn>
              </a:cxnLst>
              <a:rect l="0" t="0" r="r" b="b"/>
              <a:pathLst>
                <a:path w="7" h="6">
                  <a:moveTo>
                    <a:pt x="7" y="5"/>
                  </a:moveTo>
                  <a:cubicBezTo>
                    <a:pt x="7" y="6"/>
                    <a:pt x="0" y="5"/>
                    <a:pt x="2" y="3"/>
                  </a:cubicBezTo>
                  <a:cubicBezTo>
                    <a:pt x="5" y="0"/>
                    <a:pt x="7" y="3"/>
                    <a:pt x="7" y="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99" name="Freeform 1167"/>
            <p:cNvSpPr>
              <a:spLocks/>
            </p:cNvSpPr>
            <p:nvPr/>
          </p:nvSpPr>
          <p:spPr bwMode="auto">
            <a:xfrm>
              <a:off x="4041775" y="4783733"/>
              <a:ext cx="9525" cy="7937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1" y="1"/>
                </a:cxn>
                <a:cxn ang="0">
                  <a:pos x="5" y="1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5" y="4"/>
                    <a:pt x="0" y="2"/>
                    <a:pt x="1" y="1"/>
                  </a:cubicBezTo>
                  <a:cubicBezTo>
                    <a:pt x="1" y="0"/>
                    <a:pt x="5" y="0"/>
                    <a:pt x="5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00" name="Freeform 1168"/>
            <p:cNvSpPr>
              <a:spLocks/>
            </p:cNvSpPr>
            <p:nvPr/>
          </p:nvSpPr>
          <p:spPr bwMode="auto">
            <a:xfrm>
              <a:off x="3976688" y="4772620"/>
              <a:ext cx="9525" cy="11113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0" y="3"/>
                </a:cxn>
                <a:cxn ang="0">
                  <a:pos x="5" y="2"/>
                </a:cxn>
              </a:cxnLst>
              <a:rect l="0" t="0" r="r" b="b"/>
              <a:pathLst>
                <a:path w="5" h="6">
                  <a:moveTo>
                    <a:pt x="5" y="2"/>
                  </a:moveTo>
                  <a:cubicBezTo>
                    <a:pt x="5" y="5"/>
                    <a:pt x="0" y="6"/>
                    <a:pt x="0" y="3"/>
                  </a:cubicBezTo>
                  <a:cubicBezTo>
                    <a:pt x="0" y="0"/>
                    <a:pt x="5" y="0"/>
                    <a:pt x="5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01" name="Freeform 1169"/>
            <p:cNvSpPr>
              <a:spLocks/>
            </p:cNvSpPr>
            <p:nvPr/>
          </p:nvSpPr>
          <p:spPr bwMode="auto">
            <a:xfrm>
              <a:off x="4203700" y="5667970"/>
              <a:ext cx="34925" cy="23813"/>
            </a:xfrm>
            <a:custGeom>
              <a:avLst/>
              <a:gdLst/>
              <a:ahLst/>
              <a:cxnLst>
                <a:cxn ang="0">
                  <a:pos x="15" y="6"/>
                </a:cxn>
                <a:cxn ang="0">
                  <a:pos x="1" y="5"/>
                </a:cxn>
                <a:cxn ang="0">
                  <a:pos x="15" y="6"/>
                </a:cxn>
              </a:cxnLst>
              <a:rect l="0" t="0" r="r" b="b"/>
              <a:pathLst>
                <a:path w="18" h="13">
                  <a:moveTo>
                    <a:pt x="15" y="6"/>
                  </a:moveTo>
                  <a:cubicBezTo>
                    <a:pt x="18" y="0"/>
                    <a:pt x="0" y="3"/>
                    <a:pt x="1" y="5"/>
                  </a:cubicBezTo>
                  <a:cubicBezTo>
                    <a:pt x="2" y="8"/>
                    <a:pt x="12" y="13"/>
                    <a:pt x="15" y="6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02" name="Freeform 1170"/>
            <p:cNvSpPr>
              <a:spLocks/>
            </p:cNvSpPr>
            <p:nvPr/>
          </p:nvSpPr>
          <p:spPr bwMode="auto">
            <a:xfrm>
              <a:off x="1236663" y="2672358"/>
              <a:ext cx="3175" cy="158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1"/>
                    <a:pt x="1" y="1"/>
                    <a:pt x="2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03" name="Freeform 1171"/>
            <p:cNvSpPr>
              <a:spLocks noEditPoints="1"/>
            </p:cNvSpPr>
            <p:nvPr/>
          </p:nvSpPr>
          <p:spPr bwMode="auto">
            <a:xfrm>
              <a:off x="404813" y="2226270"/>
              <a:ext cx="5167312" cy="3414713"/>
            </a:xfrm>
            <a:custGeom>
              <a:avLst/>
              <a:gdLst/>
              <a:ahLst/>
              <a:cxnLst>
                <a:cxn ang="0">
                  <a:pos x="2443" y="210"/>
                </a:cxn>
                <a:cxn ang="0">
                  <a:pos x="2172" y="152"/>
                </a:cxn>
                <a:cxn ang="0">
                  <a:pos x="1973" y="165"/>
                </a:cxn>
                <a:cxn ang="0">
                  <a:pos x="1757" y="119"/>
                </a:cxn>
                <a:cxn ang="0">
                  <a:pos x="1685" y="60"/>
                </a:cxn>
                <a:cxn ang="0">
                  <a:pos x="1539" y="37"/>
                </a:cxn>
                <a:cxn ang="0">
                  <a:pos x="1351" y="85"/>
                </a:cxn>
                <a:cxn ang="0">
                  <a:pos x="1215" y="168"/>
                </a:cxn>
                <a:cxn ang="0">
                  <a:pos x="1214" y="225"/>
                </a:cxn>
                <a:cxn ang="0">
                  <a:pos x="1179" y="145"/>
                </a:cxn>
                <a:cxn ang="0">
                  <a:pos x="992" y="222"/>
                </a:cxn>
                <a:cxn ang="0">
                  <a:pos x="764" y="283"/>
                </a:cxn>
                <a:cxn ang="0">
                  <a:pos x="758" y="254"/>
                </a:cxn>
                <a:cxn ang="0">
                  <a:pos x="589" y="181"/>
                </a:cxn>
                <a:cxn ang="0">
                  <a:pos x="513" y="192"/>
                </a:cxn>
                <a:cxn ang="0">
                  <a:pos x="446" y="212"/>
                </a:cxn>
                <a:cxn ang="0">
                  <a:pos x="442" y="229"/>
                </a:cxn>
                <a:cxn ang="0">
                  <a:pos x="406" y="271"/>
                </a:cxn>
                <a:cxn ang="0">
                  <a:pos x="360" y="327"/>
                </a:cxn>
                <a:cxn ang="0">
                  <a:pos x="321" y="359"/>
                </a:cxn>
                <a:cxn ang="0">
                  <a:pos x="306" y="409"/>
                </a:cxn>
                <a:cxn ang="0">
                  <a:pos x="348" y="437"/>
                </a:cxn>
                <a:cxn ang="0">
                  <a:pos x="487" y="334"/>
                </a:cxn>
                <a:cxn ang="0">
                  <a:pos x="588" y="399"/>
                </a:cxn>
                <a:cxn ang="0">
                  <a:pos x="410" y="525"/>
                </a:cxn>
                <a:cxn ang="0">
                  <a:pos x="332" y="482"/>
                </a:cxn>
                <a:cxn ang="0">
                  <a:pos x="279" y="569"/>
                </a:cxn>
                <a:cxn ang="0">
                  <a:pos x="217" y="676"/>
                </a:cxn>
                <a:cxn ang="0">
                  <a:pos x="287" y="703"/>
                </a:cxn>
                <a:cxn ang="0">
                  <a:pos x="396" y="669"/>
                </a:cxn>
                <a:cxn ang="0">
                  <a:pos x="532" y="791"/>
                </a:cxn>
                <a:cxn ang="0">
                  <a:pos x="617" y="658"/>
                </a:cxn>
                <a:cxn ang="0">
                  <a:pos x="744" y="742"/>
                </a:cxn>
                <a:cxn ang="0">
                  <a:pos x="579" y="803"/>
                </a:cxn>
                <a:cxn ang="0">
                  <a:pos x="471" y="901"/>
                </a:cxn>
                <a:cxn ang="0">
                  <a:pos x="155" y="822"/>
                </a:cxn>
                <a:cxn ang="0">
                  <a:pos x="54" y="1201"/>
                </a:cxn>
                <a:cxn ang="0">
                  <a:pos x="387" y="1396"/>
                </a:cxn>
                <a:cxn ang="0">
                  <a:pos x="637" y="1697"/>
                </a:cxn>
                <a:cxn ang="0">
                  <a:pos x="884" y="1160"/>
                </a:cxn>
                <a:cxn ang="0">
                  <a:pos x="640" y="902"/>
                </a:cxn>
                <a:cxn ang="0">
                  <a:pos x="984" y="998"/>
                </a:cxn>
                <a:cxn ang="0">
                  <a:pos x="944" y="954"/>
                </a:cxn>
                <a:cxn ang="0">
                  <a:pos x="1171" y="1027"/>
                </a:cxn>
                <a:cxn ang="0">
                  <a:pos x="1374" y="1024"/>
                </a:cxn>
                <a:cxn ang="0">
                  <a:pos x="1475" y="1096"/>
                </a:cxn>
                <a:cxn ang="0">
                  <a:pos x="1502" y="1189"/>
                </a:cxn>
                <a:cxn ang="0">
                  <a:pos x="1638" y="1145"/>
                </a:cxn>
                <a:cxn ang="0">
                  <a:pos x="1731" y="1006"/>
                </a:cxn>
                <a:cxn ang="0">
                  <a:pos x="1775" y="880"/>
                </a:cxn>
                <a:cxn ang="0">
                  <a:pos x="1793" y="769"/>
                </a:cxn>
                <a:cxn ang="0">
                  <a:pos x="1857" y="847"/>
                </a:cxn>
                <a:cxn ang="0">
                  <a:pos x="2015" y="659"/>
                </a:cxn>
                <a:cxn ang="0">
                  <a:pos x="2134" y="426"/>
                </a:cxn>
                <a:cxn ang="0">
                  <a:pos x="2345" y="376"/>
                </a:cxn>
                <a:cxn ang="0">
                  <a:pos x="2329" y="517"/>
                </a:cxn>
                <a:cxn ang="0">
                  <a:pos x="2563" y="360"/>
                </a:cxn>
                <a:cxn ang="0">
                  <a:pos x="2662" y="319"/>
                </a:cxn>
                <a:cxn ang="0">
                  <a:pos x="660" y="1476"/>
                </a:cxn>
                <a:cxn ang="0">
                  <a:pos x="839" y="697"/>
                </a:cxn>
                <a:cxn ang="0">
                  <a:pos x="923" y="806"/>
                </a:cxn>
                <a:cxn ang="0">
                  <a:pos x="1258" y="657"/>
                </a:cxn>
              </a:cxnLst>
              <a:rect l="0" t="0" r="r" b="b"/>
              <a:pathLst>
                <a:path w="2708" h="1790">
                  <a:moveTo>
                    <a:pt x="2704" y="290"/>
                  </a:moveTo>
                  <a:cubicBezTo>
                    <a:pt x="2700" y="288"/>
                    <a:pt x="2690" y="282"/>
                    <a:pt x="2686" y="280"/>
                  </a:cubicBezTo>
                  <a:cubicBezTo>
                    <a:pt x="2683" y="277"/>
                    <a:pt x="2682" y="273"/>
                    <a:pt x="2678" y="272"/>
                  </a:cubicBezTo>
                  <a:cubicBezTo>
                    <a:pt x="2674" y="271"/>
                    <a:pt x="2669" y="270"/>
                    <a:pt x="2666" y="269"/>
                  </a:cubicBezTo>
                  <a:cubicBezTo>
                    <a:pt x="2663" y="268"/>
                    <a:pt x="2663" y="268"/>
                    <a:pt x="2665" y="269"/>
                  </a:cubicBezTo>
                  <a:cubicBezTo>
                    <a:pt x="2667" y="270"/>
                    <a:pt x="2670" y="272"/>
                    <a:pt x="2665" y="272"/>
                  </a:cubicBezTo>
                  <a:cubicBezTo>
                    <a:pt x="2660" y="272"/>
                    <a:pt x="2658" y="271"/>
                    <a:pt x="2659" y="270"/>
                  </a:cubicBezTo>
                  <a:cubicBezTo>
                    <a:pt x="2661" y="269"/>
                    <a:pt x="2662" y="268"/>
                    <a:pt x="2660" y="268"/>
                  </a:cubicBezTo>
                  <a:cubicBezTo>
                    <a:pt x="2658" y="268"/>
                    <a:pt x="2644" y="267"/>
                    <a:pt x="2643" y="268"/>
                  </a:cubicBezTo>
                  <a:cubicBezTo>
                    <a:pt x="2641" y="268"/>
                    <a:pt x="2645" y="268"/>
                    <a:pt x="2647" y="270"/>
                  </a:cubicBezTo>
                  <a:cubicBezTo>
                    <a:pt x="2649" y="273"/>
                    <a:pt x="2647" y="275"/>
                    <a:pt x="2647" y="277"/>
                  </a:cubicBezTo>
                  <a:cubicBezTo>
                    <a:pt x="2646" y="279"/>
                    <a:pt x="2645" y="278"/>
                    <a:pt x="2648" y="281"/>
                  </a:cubicBezTo>
                  <a:cubicBezTo>
                    <a:pt x="2650" y="285"/>
                    <a:pt x="2650" y="287"/>
                    <a:pt x="2649" y="286"/>
                  </a:cubicBezTo>
                  <a:cubicBezTo>
                    <a:pt x="2648" y="284"/>
                    <a:pt x="2646" y="280"/>
                    <a:pt x="2645" y="283"/>
                  </a:cubicBezTo>
                  <a:cubicBezTo>
                    <a:pt x="2644" y="285"/>
                    <a:pt x="2645" y="287"/>
                    <a:pt x="2643" y="284"/>
                  </a:cubicBezTo>
                  <a:cubicBezTo>
                    <a:pt x="2641" y="282"/>
                    <a:pt x="2641" y="280"/>
                    <a:pt x="2639" y="279"/>
                  </a:cubicBezTo>
                  <a:cubicBezTo>
                    <a:pt x="2636" y="277"/>
                    <a:pt x="2636" y="275"/>
                    <a:pt x="2637" y="274"/>
                  </a:cubicBezTo>
                  <a:cubicBezTo>
                    <a:pt x="2638" y="273"/>
                    <a:pt x="2639" y="272"/>
                    <a:pt x="2637" y="270"/>
                  </a:cubicBezTo>
                  <a:cubicBezTo>
                    <a:pt x="2636" y="267"/>
                    <a:pt x="2638" y="265"/>
                    <a:pt x="2638" y="264"/>
                  </a:cubicBezTo>
                  <a:cubicBezTo>
                    <a:pt x="2639" y="263"/>
                    <a:pt x="2638" y="261"/>
                    <a:pt x="2635" y="261"/>
                  </a:cubicBezTo>
                  <a:cubicBezTo>
                    <a:pt x="2632" y="261"/>
                    <a:pt x="2633" y="261"/>
                    <a:pt x="2632" y="259"/>
                  </a:cubicBezTo>
                  <a:cubicBezTo>
                    <a:pt x="2631" y="257"/>
                    <a:pt x="2617" y="249"/>
                    <a:pt x="2614" y="248"/>
                  </a:cubicBezTo>
                  <a:cubicBezTo>
                    <a:pt x="2611" y="246"/>
                    <a:pt x="2608" y="245"/>
                    <a:pt x="2604" y="242"/>
                  </a:cubicBezTo>
                  <a:cubicBezTo>
                    <a:pt x="2600" y="239"/>
                    <a:pt x="2597" y="238"/>
                    <a:pt x="2594" y="237"/>
                  </a:cubicBezTo>
                  <a:cubicBezTo>
                    <a:pt x="2590" y="236"/>
                    <a:pt x="2590" y="236"/>
                    <a:pt x="2587" y="233"/>
                  </a:cubicBezTo>
                  <a:cubicBezTo>
                    <a:pt x="2583" y="230"/>
                    <a:pt x="2571" y="228"/>
                    <a:pt x="2569" y="226"/>
                  </a:cubicBezTo>
                  <a:cubicBezTo>
                    <a:pt x="2566" y="224"/>
                    <a:pt x="2564" y="221"/>
                    <a:pt x="2558" y="218"/>
                  </a:cubicBezTo>
                  <a:cubicBezTo>
                    <a:pt x="2553" y="216"/>
                    <a:pt x="2532" y="211"/>
                    <a:pt x="2528" y="209"/>
                  </a:cubicBezTo>
                  <a:cubicBezTo>
                    <a:pt x="2524" y="208"/>
                    <a:pt x="2524" y="205"/>
                    <a:pt x="2519" y="205"/>
                  </a:cubicBezTo>
                  <a:cubicBezTo>
                    <a:pt x="2514" y="205"/>
                    <a:pt x="2491" y="205"/>
                    <a:pt x="2488" y="204"/>
                  </a:cubicBezTo>
                  <a:cubicBezTo>
                    <a:pt x="2484" y="203"/>
                    <a:pt x="2485" y="201"/>
                    <a:pt x="2484" y="203"/>
                  </a:cubicBezTo>
                  <a:cubicBezTo>
                    <a:pt x="2482" y="204"/>
                    <a:pt x="2483" y="206"/>
                    <a:pt x="2481" y="206"/>
                  </a:cubicBezTo>
                  <a:cubicBezTo>
                    <a:pt x="2479" y="205"/>
                    <a:pt x="2460" y="201"/>
                    <a:pt x="2455" y="200"/>
                  </a:cubicBezTo>
                  <a:cubicBezTo>
                    <a:pt x="2449" y="198"/>
                    <a:pt x="2446" y="200"/>
                    <a:pt x="2445" y="202"/>
                  </a:cubicBezTo>
                  <a:cubicBezTo>
                    <a:pt x="2444" y="204"/>
                    <a:pt x="2442" y="208"/>
                    <a:pt x="2441" y="208"/>
                  </a:cubicBezTo>
                  <a:cubicBezTo>
                    <a:pt x="2440" y="209"/>
                    <a:pt x="2441" y="210"/>
                    <a:pt x="2443" y="210"/>
                  </a:cubicBezTo>
                  <a:cubicBezTo>
                    <a:pt x="2445" y="211"/>
                    <a:pt x="2450" y="216"/>
                    <a:pt x="2451" y="219"/>
                  </a:cubicBezTo>
                  <a:cubicBezTo>
                    <a:pt x="2452" y="221"/>
                    <a:pt x="2453" y="222"/>
                    <a:pt x="2449" y="225"/>
                  </a:cubicBezTo>
                  <a:cubicBezTo>
                    <a:pt x="2446" y="227"/>
                    <a:pt x="2445" y="229"/>
                    <a:pt x="2442" y="229"/>
                  </a:cubicBezTo>
                  <a:cubicBezTo>
                    <a:pt x="2438" y="229"/>
                    <a:pt x="2433" y="230"/>
                    <a:pt x="2431" y="227"/>
                  </a:cubicBezTo>
                  <a:cubicBezTo>
                    <a:pt x="2428" y="223"/>
                    <a:pt x="2431" y="224"/>
                    <a:pt x="2425" y="221"/>
                  </a:cubicBezTo>
                  <a:cubicBezTo>
                    <a:pt x="2420" y="219"/>
                    <a:pt x="2415" y="220"/>
                    <a:pt x="2415" y="217"/>
                  </a:cubicBezTo>
                  <a:cubicBezTo>
                    <a:pt x="2415" y="214"/>
                    <a:pt x="2416" y="213"/>
                    <a:pt x="2414" y="212"/>
                  </a:cubicBezTo>
                  <a:cubicBezTo>
                    <a:pt x="2413" y="210"/>
                    <a:pt x="2412" y="210"/>
                    <a:pt x="2410" y="210"/>
                  </a:cubicBezTo>
                  <a:cubicBezTo>
                    <a:pt x="2408" y="209"/>
                    <a:pt x="2407" y="207"/>
                    <a:pt x="2405" y="208"/>
                  </a:cubicBezTo>
                  <a:cubicBezTo>
                    <a:pt x="2403" y="210"/>
                    <a:pt x="2404" y="211"/>
                    <a:pt x="2398" y="212"/>
                  </a:cubicBezTo>
                  <a:cubicBezTo>
                    <a:pt x="2392" y="213"/>
                    <a:pt x="2385" y="212"/>
                    <a:pt x="2379" y="211"/>
                  </a:cubicBezTo>
                  <a:cubicBezTo>
                    <a:pt x="2374" y="210"/>
                    <a:pt x="2363" y="210"/>
                    <a:pt x="2356" y="209"/>
                  </a:cubicBezTo>
                  <a:cubicBezTo>
                    <a:pt x="2349" y="208"/>
                    <a:pt x="2350" y="206"/>
                    <a:pt x="2343" y="208"/>
                  </a:cubicBezTo>
                  <a:cubicBezTo>
                    <a:pt x="2336" y="209"/>
                    <a:pt x="2331" y="207"/>
                    <a:pt x="2329" y="209"/>
                  </a:cubicBezTo>
                  <a:cubicBezTo>
                    <a:pt x="2327" y="211"/>
                    <a:pt x="2325" y="210"/>
                    <a:pt x="2325" y="217"/>
                  </a:cubicBezTo>
                  <a:cubicBezTo>
                    <a:pt x="2325" y="223"/>
                    <a:pt x="2326" y="227"/>
                    <a:pt x="2324" y="225"/>
                  </a:cubicBezTo>
                  <a:cubicBezTo>
                    <a:pt x="2322" y="223"/>
                    <a:pt x="2320" y="216"/>
                    <a:pt x="2320" y="214"/>
                  </a:cubicBezTo>
                  <a:cubicBezTo>
                    <a:pt x="2319" y="212"/>
                    <a:pt x="2315" y="210"/>
                    <a:pt x="2312" y="209"/>
                  </a:cubicBezTo>
                  <a:cubicBezTo>
                    <a:pt x="2309" y="208"/>
                    <a:pt x="2300" y="209"/>
                    <a:pt x="2302" y="204"/>
                  </a:cubicBezTo>
                  <a:cubicBezTo>
                    <a:pt x="2304" y="200"/>
                    <a:pt x="2305" y="197"/>
                    <a:pt x="2306" y="195"/>
                  </a:cubicBezTo>
                  <a:cubicBezTo>
                    <a:pt x="2307" y="193"/>
                    <a:pt x="2306" y="190"/>
                    <a:pt x="2302" y="187"/>
                  </a:cubicBezTo>
                  <a:cubicBezTo>
                    <a:pt x="2297" y="184"/>
                    <a:pt x="2279" y="174"/>
                    <a:pt x="2266" y="175"/>
                  </a:cubicBezTo>
                  <a:cubicBezTo>
                    <a:pt x="2254" y="176"/>
                    <a:pt x="2231" y="181"/>
                    <a:pt x="2219" y="181"/>
                  </a:cubicBezTo>
                  <a:cubicBezTo>
                    <a:pt x="2207" y="181"/>
                    <a:pt x="2201" y="181"/>
                    <a:pt x="2199" y="179"/>
                  </a:cubicBezTo>
                  <a:cubicBezTo>
                    <a:pt x="2198" y="178"/>
                    <a:pt x="2198" y="177"/>
                    <a:pt x="2200" y="177"/>
                  </a:cubicBezTo>
                  <a:cubicBezTo>
                    <a:pt x="2203" y="176"/>
                    <a:pt x="2202" y="175"/>
                    <a:pt x="2199" y="173"/>
                  </a:cubicBezTo>
                  <a:cubicBezTo>
                    <a:pt x="2196" y="172"/>
                    <a:pt x="2192" y="168"/>
                    <a:pt x="2187" y="169"/>
                  </a:cubicBezTo>
                  <a:cubicBezTo>
                    <a:pt x="2181" y="170"/>
                    <a:pt x="2178" y="171"/>
                    <a:pt x="2175" y="171"/>
                  </a:cubicBezTo>
                  <a:cubicBezTo>
                    <a:pt x="2173" y="171"/>
                    <a:pt x="2176" y="171"/>
                    <a:pt x="2179" y="169"/>
                  </a:cubicBezTo>
                  <a:cubicBezTo>
                    <a:pt x="2181" y="168"/>
                    <a:pt x="2184" y="165"/>
                    <a:pt x="2180" y="165"/>
                  </a:cubicBezTo>
                  <a:cubicBezTo>
                    <a:pt x="2175" y="165"/>
                    <a:pt x="2174" y="167"/>
                    <a:pt x="2173" y="166"/>
                  </a:cubicBezTo>
                  <a:cubicBezTo>
                    <a:pt x="2172" y="164"/>
                    <a:pt x="2172" y="165"/>
                    <a:pt x="2168" y="163"/>
                  </a:cubicBezTo>
                  <a:cubicBezTo>
                    <a:pt x="2165" y="162"/>
                    <a:pt x="2163" y="162"/>
                    <a:pt x="2161" y="160"/>
                  </a:cubicBezTo>
                  <a:cubicBezTo>
                    <a:pt x="2159" y="159"/>
                    <a:pt x="2158" y="157"/>
                    <a:pt x="2161" y="157"/>
                  </a:cubicBezTo>
                  <a:cubicBezTo>
                    <a:pt x="2164" y="157"/>
                    <a:pt x="2173" y="157"/>
                    <a:pt x="2174" y="157"/>
                  </a:cubicBezTo>
                  <a:cubicBezTo>
                    <a:pt x="2174" y="156"/>
                    <a:pt x="2175" y="154"/>
                    <a:pt x="2172" y="152"/>
                  </a:cubicBezTo>
                  <a:cubicBezTo>
                    <a:pt x="2168" y="150"/>
                    <a:pt x="2166" y="147"/>
                    <a:pt x="2156" y="146"/>
                  </a:cubicBezTo>
                  <a:cubicBezTo>
                    <a:pt x="2145" y="146"/>
                    <a:pt x="2138" y="143"/>
                    <a:pt x="2135" y="146"/>
                  </a:cubicBezTo>
                  <a:cubicBezTo>
                    <a:pt x="2133" y="149"/>
                    <a:pt x="2121" y="159"/>
                    <a:pt x="2116" y="160"/>
                  </a:cubicBezTo>
                  <a:cubicBezTo>
                    <a:pt x="2111" y="160"/>
                    <a:pt x="2109" y="160"/>
                    <a:pt x="2110" y="158"/>
                  </a:cubicBezTo>
                  <a:cubicBezTo>
                    <a:pt x="2110" y="156"/>
                    <a:pt x="2109" y="155"/>
                    <a:pt x="2112" y="155"/>
                  </a:cubicBezTo>
                  <a:cubicBezTo>
                    <a:pt x="2116" y="154"/>
                    <a:pt x="2119" y="155"/>
                    <a:pt x="2118" y="153"/>
                  </a:cubicBezTo>
                  <a:cubicBezTo>
                    <a:pt x="2117" y="150"/>
                    <a:pt x="2117" y="150"/>
                    <a:pt x="2116" y="148"/>
                  </a:cubicBezTo>
                  <a:cubicBezTo>
                    <a:pt x="2115" y="147"/>
                    <a:pt x="2116" y="145"/>
                    <a:pt x="2112" y="146"/>
                  </a:cubicBezTo>
                  <a:cubicBezTo>
                    <a:pt x="2108" y="147"/>
                    <a:pt x="2096" y="148"/>
                    <a:pt x="2097" y="147"/>
                  </a:cubicBezTo>
                  <a:cubicBezTo>
                    <a:pt x="2098" y="146"/>
                    <a:pt x="2106" y="141"/>
                    <a:pt x="2109" y="142"/>
                  </a:cubicBezTo>
                  <a:cubicBezTo>
                    <a:pt x="2112" y="143"/>
                    <a:pt x="2110" y="142"/>
                    <a:pt x="2119" y="143"/>
                  </a:cubicBezTo>
                  <a:cubicBezTo>
                    <a:pt x="2127" y="144"/>
                    <a:pt x="2138" y="146"/>
                    <a:pt x="2131" y="144"/>
                  </a:cubicBezTo>
                  <a:cubicBezTo>
                    <a:pt x="2123" y="142"/>
                    <a:pt x="2114" y="139"/>
                    <a:pt x="2108" y="139"/>
                  </a:cubicBezTo>
                  <a:cubicBezTo>
                    <a:pt x="2102" y="139"/>
                    <a:pt x="2078" y="135"/>
                    <a:pt x="2072" y="135"/>
                  </a:cubicBezTo>
                  <a:cubicBezTo>
                    <a:pt x="2065" y="135"/>
                    <a:pt x="2066" y="135"/>
                    <a:pt x="2062" y="134"/>
                  </a:cubicBezTo>
                  <a:cubicBezTo>
                    <a:pt x="2058" y="132"/>
                    <a:pt x="2052" y="129"/>
                    <a:pt x="2052" y="131"/>
                  </a:cubicBezTo>
                  <a:cubicBezTo>
                    <a:pt x="2052" y="133"/>
                    <a:pt x="2056" y="135"/>
                    <a:pt x="2053" y="137"/>
                  </a:cubicBezTo>
                  <a:cubicBezTo>
                    <a:pt x="2051" y="138"/>
                    <a:pt x="2041" y="138"/>
                    <a:pt x="2036" y="140"/>
                  </a:cubicBezTo>
                  <a:cubicBezTo>
                    <a:pt x="2032" y="142"/>
                    <a:pt x="2030" y="144"/>
                    <a:pt x="2031" y="146"/>
                  </a:cubicBezTo>
                  <a:cubicBezTo>
                    <a:pt x="2032" y="148"/>
                    <a:pt x="2032" y="149"/>
                    <a:pt x="2035" y="148"/>
                  </a:cubicBezTo>
                  <a:cubicBezTo>
                    <a:pt x="2037" y="148"/>
                    <a:pt x="2045" y="145"/>
                    <a:pt x="2043" y="147"/>
                  </a:cubicBezTo>
                  <a:cubicBezTo>
                    <a:pt x="2040" y="149"/>
                    <a:pt x="2036" y="151"/>
                    <a:pt x="2037" y="153"/>
                  </a:cubicBezTo>
                  <a:cubicBezTo>
                    <a:pt x="2039" y="155"/>
                    <a:pt x="2037" y="157"/>
                    <a:pt x="2038" y="160"/>
                  </a:cubicBezTo>
                  <a:cubicBezTo>
                    <a:pt x="2040" y="162"/>
                    <a:pt x="2045" y="165"/>
                    <a:pt x="2041" y="165"/>
                  </a:cubicBezTo>
                  <a:cubicBezTo>
                    <a:pt x="2037" y="165"/>
                    <a:pt x="2031" y="167"/>
                    <a:pt x="2028" y="165"/>
                  </a:cubicBezTo>
                  <a:cubicBezTo>
                    <a:pt x="2026" y="164"/>
                    <a:pt x="2027" y="163"/>
                    <a:pt x="2028" y="163"/>
                  </a:cubicBezTo>
                  <a:cubicBezTo>
                    <a:pt x="2029" y="163"/>
                    <a:pt x="2028" y="161"/>
                    <a:pt x="2025" y="161"/>
                  </a:cubicBezTo>
                  <a:cubicBezTo>
                    <a:pt x="2022" y="161"/>
                    <a:pt x="2016" y="164"/>
                    <a:pt x="2014" y="164"/>
                  </a:cubicBezTo>
                  <a:cubicBezTo>
                    <a:pt x="2011" y="163"/>
                    <a:pt x="2004" y="161"/>
                    <a:pt x="2006" y="163"/>
                  </a:cubicBezTo>
                  <a:cubicBezTo>
                    <a:pt x="2007" y="165"/>
                    <a:pt x="2006" y="164"/>
                    <a:pt x="2011" y="165"/>
                  </a:cubicBezTo>
                  <a:cubicBezTo>
                    <a:pt x="2016" y="166"/>
                    <a:pt x="2020" y="168"/>
                    <a:pt x="2018" y="170"/>
                  </a:cubicBezTo>
                  <a:cubicBezTo>
                    <a:pt x="2015" y="172"/>
                    <a:pt x="2012" y="173"/>
                    <a:pt x="2010" y="171"/>
                  </a:cubicBezTo>
                  <a:cubicBezTo>
                    <a:pt x="2007" y="169"/>
                    <a:pt x="2009" y="167"/>
                    <a:pt x="2007" y="166"/>
                  </a:cubicBezTo>
                  <a:cubicBezTo>
                    <a:pt x="2006" y="164"/>
                    <a:pt x="2004" y="165"/>
                    <a:pt x="2000" y="164"/>
                  </a:cubicBezTo>
                  <a:cubicBezTo>
                    <a:pt x="1997" y="164"/>
                    <a:pt x="1990" y="160"/>
                    <a:pt x="1983" y="162"/>
                  </a:cubicBezTo>
                  <a:cubicBezTo>
                    <a:pt x="1976" y="163"/>
                    <a:pt x="1977" y="162"/>
                    <a:pt x="1973" y="165"/>
                  </a:cubicBezTo>
                  <a:cubicBezTo>
                    <a:pt x="1970" y="167"/>
                    <a:pt x="1969" y="169"/>
                    <a:pt x="1963" y="167"/>
                  </a:cubicBezTo>
                  <a:cubicBezTo>
                    <a:pt x="1957" y="165"/>
                    <a:pt x="1952" y="162"/>
                    <a:pt x="1949" y="158"/>
                  </a:cubicBezTo>
                  <a:cubicBezTo>
                    <a:pt x="1946" y="153"/>
                    <a:pt x="1947" y="153"/>
                    <a:pt x="1945" y="155"/>
                  </a:cubicBezTo>
                  <a:cubicBezTo>
                    <a:pt x="1943" y="157"/>
                    <a:pt x="1939" y="162"/>
                    <a:pt x="1937" y="165"/>
                  </a:cubicBezTo>
                  <a:cubicBezTo>
                    <a:pt x="1935" y="168"/>
                    <a:pt x="1933" y="177"/>
                    <a:pt x="1930" y="179"/>
                  </a:cubicBezTo>
                  <a:cubicBezTo>
                    <a:pt x="1927" y="181"/>
                    <a:pt x="1929" y="182"/>
                    <a:pt x="1924" y="180"/>
                  </a:cubicBezTo>
                  <a:cubicBezTo>
                    <a:pt x="1919" y="178"/>
                    <a:pt x="1909" y="175"/>
                    <a:pt x="1906" y="171"/>
                  </a:cubicBezTo>
                  <a:cubicBezTo>
                    <a:pt x="1903" y="166"/>
                    <a:pt x="1894" y="158"/>
                    <a:pt x="1892" y="155"/>
                  </a:cubicBezTo>
                  <a:cubicBezTo>
                    <a:pt x="1889" y="153"/>
                    <a:pt x="1885" y="149"/>
                    <a:pt x="1886" y="148"/>
                  </a:cubicBezTo>
                  <a:cubicBezTo>
                    <a:pt x="1888" y="147"/>
                    <a:pt x="1891" y="149"/>
                    <a:pt x="1894" y="149"/>
                  </a:cubicBezTo>
                  <a:cubicBezTo>
                    <a:pt x="1896" y="149"/>
                    <a:pt x="1906" y="147"/>
                    <a:pt x="1902" y="144"/>
                  </a:cubicBezTo>
                  <a:cubicBezTo>
                    <a:pt x="1898" y="141"/>
                    <a:pt x="1894" y="140"/>
                    <a:pt x="1891" y="139"/>
                  </a:cubicBezTo>
                  <a:cubicBezTo>
                    <a:pt x="1889" y="138"/>
                    <a:pt x="1888" y="137"/>
                    <a:pt x="1892" y="137"/>
                  </a:cubicBezTo>
                  <a:cubicBezTo>
                    <a:pt x="1895" y="136"/>
                    <a:pt x="1899" y="134"/>
                    <a:pt x="1895" y="132"/>
                  </a:cubicBezTo>
                  <a:cubicBezTo>
                    <a:pt x="1892" y="131"/>
                    <a:pt x="1888" y="131"/>
                    <a:pt x="1891" y="129"/>
                  </a:cubicBezTo>
                  <a:cubicBezTo>
                    <a:pt x="1894" y="127"/>
                    <a:pt x="1900" y="123"/>
                    <a:pt x="1894" y="121"/>
                  </a:cubicBezTo>
                  <a:cubicBezTo>
                    <a:pt x="1888" y="119"/>
                    <a:pt x="1890" y="120"/>
                    <a:pt x="1886" y="117"/>
                  </a:cubicBezTo>
                  <a:cubicBezTo>
                    <a:pt x="1882" y="114"/>
                    <a:pt x="1881" y="114"/>
                    <a:pt x="1876" y="114"/>
                  </a:cubicBezTo>
                  <a:cubicBezTo>
                    <a:pt x="1871" y="114"/>
                    <a:pt x="1869" y="113"/>
                    <a:pt x="1867" y="115"/>
                  </a:cubicBezTo>
                  <a:cubicBezTo>
                    <a:pt x="1865" y="117"/>
                    <a:pt x="1865" y="118"/>
                    <a:pt x="1863" y="117"/>
                  </a:cubicBezTo>
                  <a:cubicBezTo>
                    <a:pt x="1862" y="116"/>
                    <a:pt x="1863" y="115"/>
                    <a:pt x="1860" y="115"/>
                  </a:cubicBezTo>
                  <a:cubicBezTo>
                    <a:pt x="1857" y="114"/>
                    <a:pt x="1852" y="116"/>
                    <a:pt x="1849" y="113"/>
                  </a:cubicBezTo>
                  <a:cubicBezTo>
                    <a:pt x="1845" y="110"/>
                    <a:pt x="1841" y="111"/>
                    <a:pt x="1840" y="108"/>
                  </a:cubicBezTo>
                  <a:cubicBezTo>
                    <a:pt x="1838" y="106"/>
                    <a:pt x="1839" y="105"/>
                    <a:pt x="1835" y="107"/>
                  </a:cubicBezTo>
                  <a:cubicBezTo>
                    <a:pt x="1832" y="109"/>
                    <a:pt x="1832" y="110"/>
                    <a:pt x="1830" y="110"/>
                  </a:cubicBezTo>
                  <a:cubicBezTo>
                    <a:pt x="1828" y="110"/>
                    <a:pt x="1828" y="108"/>
                    <a:pt x="1826" y="109"/>
                  </a:cubicBezTo>
                  <a:cubicBezTo>
                    <a:pt x="1824" y="110"/>
                    <a:pt x="1820" y="114"/>
                    <a:pt x="1821" y="117"/>
                  </a:cubicBezTo>
                  <a:cubicBezTo>
                    <a:pt x="1822" y="120"/>
                    <a:pt x="1826" y="119"/>
                    <a:pt x="1824" y="123"/>
                  </a:cubicBezTo>
                  <a:cubicBezTo>
                    <a:pt x="1822" y="126"/>
                    <a:pt x="1824" y="127"/>
                    <a:pt x="1821" y="127"/>
                  </a:cubicBezTo>
                  <a:cubicBezTo>
                    <a:pt x="1817" y="127"/>
                    <a:pt x="1810" y="127"/>
                    <a:pt x="1812" y="128"/>
                  </a:cubicBezTo>
                  <a:cubicBezTo>
                    <a:pt x="1814" y="128"/>
                    <a:pt x="1825" y="131"/>
                    <a:pt x="1821" y="131"/>
                  </a:cubicBezTo>
                  <a:cubicBezTo>
                    <a:pt x="1817" y="131"/>
                    <a:pt x="1817" y="130"/>
                    <a:pt x="1811" y="129"/>
                  </a:cubicBezTo>
                  <a:cubicBezTo>
                    <a:pt x="1806" y="128"/>
                    <a:pt x="1785" y="128"/>
                    <a:pt x="1783" y="127"/>
                  </a:cubicBezTo>
                  <a:cubicBezTo>
                    <a:pt x="1780" y="126"/>
                    <a:pt x="1780" y="124"/>
                    <a:pt x="1778" y="124"/>
                  </a:cubicBezTo>
                  <a:cubicBezTo>
                    <a:pt x="1775" y="124"/>
                    <a:pt x="1773" y="126"/>
                    <a:pt x="1769" y="125"/>
                  </a:cubicBezTo>
                  <a:cubicBezTo>
                    <a:pt x="1765" y="124"/>
                    <a:pt x="1756" y="122"/>
                    <a:pt x="1757" y="119"/>
                  </a:cubicBezTo>
                  <a:cubicBezTo>
                    <a:pt x="1758" y="117"/>
                    <a:pt x="1764" y="116"/>
                    <a:pt x="1762" y="115"/>
                  </a:cubicBezTo>
                  <a:cubicBezTo>
                    <a:pt x="1760" y="113"/>
                    <a:pt x="1759" y="112"/>
                    <a:pt x="1754" y="113"/>
                  </a:cubicBezTo>
                  <a:cubicBezTo>
                    <a:pt x="1749" y="113"/>
                    <a:pt x="1730" y="111"/>
                    <a:pt x="1724" y="110"/>
                  </a:cubicBezTo>
                  <a:cubicBezTo>
                    <a:pt x="1717" y="109"/>
                    <a:pt x="1713" y="111"/>
                    <a:pt x="1707" y="111"/>
                  </a:cubicBezTo>
                  <a:cubicBezTo>
                    <a:pt x="1702" y="112"/>
                    <a:pt x="1692" y="111"/>
                    <a:pt x="1695" y="114"/>
                  </a:cubicBezTo>
                  <a:cubicBezTo>
                    <a:pt x="1697" y="117"/>
                    <a:pt x="1699" y="120"/>
                    <a:pt x="1695" y="119"/>
                  </a:cubicBezTo>
                  <a:cubicBezTo>
                    <a:pt x="1690" y="118"/>
                    <a:pt x="1686" y="116"/>
                    <a:pt x="1688" y="113"/>
                  </a:cubicBezTo>
                  <a:cubicBezTo>
                    <a:pt x="1690" y="110"/>
                    <a:pt x="1687" y="104"/>
                    <a:pt x="1686" y="103"/>
                  </a:cubicBezTo>
                  <a:cubicBezTo>
                    <a:pt x="1684" y="102"/>
                    <a:pt x="1684" y="106"/>
                    <a:pt x="1682" y="107"/>
                  </a:cubicBezTo>
                  <a:cubicBezTo>
                    <a:pt x="1680" y="108"/>
                    <a:pt x="1677" y="108"/>
                    <a:pt x="1673" y="108"/>
                  </a:cubicBezTo>
                  <a:cubicBezTo>
                    <a:pt x="1669" y="108"/>
                    <a:pt x="1668" y="108"/>
                    <a:pt x="1666" y="106"/>
                  </a:cubicBezTo>
                  <a:cubicBezTo>
                    <a:pt x="1665" y="105"/>
                    <a:pt x="1668" y="101"/>
                    <a:pt x="1664" y="101"/>
                  </a:cubicBezTo>
                  <a:cubicBezTo>
                    <a:pt x="1661" y="101"/>
                    <a:pt x="1661" y="102"/>
                    <a:pt x="1657" y="102"/>
                  </a:cubicBezTo>
                  <a:cubicBezTo>
                    <a:pt x="1653" y="102"/>
                    <a:pt x="1649" y="99"/>
                    <a:pt x="1646" y="102"/>
                  </a:cubicBezTo>
                  <a:cubicBezTo>
                    <a:pt x="1642" y="104"/>
                    <a:pt x="1639" y="107"/>
                    <a:pt x="1640" y="107"/>
                  </a:cubicBezTo>
                  <a:cubicBezTo>
                    <a:pt x="1641" y="108"/>
                    <a:pt x="1641" y="109"/>
                    <a:pt x="1645" y="109"/>
                  </a:cubicBezTo>
                  <a:cubicBezTo>
                    <a:pt x="1648" y="109"/>
                    <a:pt x="1650" y="111"/>
                    <a:pt x="1647" y="112"/>
                  </a:cubicBezTo>
                  <a:cubicBezTo>
                    <a:pt x="1643" y="113"/>
                    <a:pt x="1642" y="113"/>
                    <a:pt x="1638" y="113"/>
                  </a:cubicBezTo>
                  <a:cubicBezTo>
                    <a:pt x="1634" y="114"/>
                    <a:pt x="1636" y="115"/>
                    <a:pt x="1632" y="117"/>
                  </a:cubicBezTo>
                  <a:cubicBezTo>
                    <a:pt x="1628" y="118"/>
                    <a:pt x="1628" y="117"/>
                    <a:pt x="1624" y="119"/>
                  </a:cubicBezTo>
                  <a:cubicBezTo>
                    <a:pt x="1619" y="121"/>
                    <a:pt x="1618" y="122"/>
                    <a:pt x="1610" y="122"/>
                  </a:cubicBezTo>
                  <a:cubicBezTo>
                    <a:pt x="1603" y="122"/>
                    <a:pt x="1599" y="121"/>
                    <a:pt x="1597" y="124"/>
                  </a:cubicBezTo>
                  <a:cubicBezTo>
                    <a:pt x="1594" y="127"/>
                    <a:pt x="1596" y="129"/>
                    <a:pt x="1589" y="131"/>
                  </a:cubicBezTo>
                  <a:cubicBezTo>
                    <a:pt x="1582" y="134"/>
                    <a:pt x="1576" y="132"/>
                    <a:pt x="1581" y="131"/>
                  </a:cubicBezTo>
                  <a:cubicBezTo>
                    <a:pt x="1585" y="130"/>
                    <a:pt x="1590" y="129"/>
                    <a:pt x="1591" y="125"/>
                  </a:cubicBezTo>
                  <a:cubicBezTo>
                    <a:pt x="1592" y="121"/>
                    <a:pt x="1594" y="118"/>
                    <a:pt x="1596" y="118"/>
                  </a:cubicBezTo>
                  <a:cubicBezTo>
                    <a:pt x="1598" y="118"/>
                    <a:pt x="1598" y="119"/>
                    <a:pt x="1600" y="119"/>
                  </a:cubicBezTo>
                  <a:cubicBezTo>
                    <a:pt x="1601" y="118"/>
                    <a:pt x="1603" y="115"/>
                    <a:pt x="1609" y="113"/>
                  </a:cubicBezTo>
                  <a:cubicBezTo>
                    <a:pt x="1616" y="110"/>
                    <a:pt x="1623" y="108"/>
                    <a:pt x="1627" y="105"/>
                  </a:cubicBezTo>
                  <a:cubicBezTo>
                    <a:pt x="1631" y="102"/>
                    <a:pt x="1639" y="100"/>
                    <a:pt x="1641" y="97"/>
                  </a:cubicBezTo>
                  <a:cubicBezTo>
                    <a:pt x="1644" y="95"/>
                    <a:pt x="1656" y="89"/>
                    <a:pt x="1660" y="86"/>
                  </a:cubicBezTo>
                  <a:cubicBezTo>
                    <a:pt x="1664" y="84"/>
                    <a:pt x="1676" y="78"/>
                    <a:pt x="1680" y="77"/>
                  </a:cubicBezTo>
                  <a:cubicBezTo>
                    <a:pt x="1683" y="76"/>
                    <a:pt x="1690" y="71"/>
                    <a:pt x="1692" y="68"/>
                  </a:cubicBezTo>
                  <a:cubicBezTo>
                    <a:pt x="1694" y="65"/>
                    <a:pt x="1695" y="64"/>
                    <a:pt x="1693" y="62"/>
                  </a:cubicBezTo>
                  <a:cubicBezTo>
                    <a:pt x="1691" y="60"/>
                    <a:pt x="1689" y="58"/>
                    <a:pt x="1688" y="59"/>
                  </a:cubicBezTo>
                  <a:cubicBezTo>
                    <a:pt x="1687" y="59"/>
                    <a:pt x="1686" y="62"/>
                    <a:pt x="1685" y="60"/>
                  </a:cubicBezTo>
                  <a:cubicBezTo>
                    <a:pt x="1683" y="58"/>
                    <a:pt x="1684" y="58"/>
                    <a:pt x="1682" y="57"/>
                  </a:cubicBezTo>
                  <a:cubicBezTo>
                    <a:pt x="1679" y="55"/>
                    <a:pt x="1676" y="53"/>
                    <a:pt x="1678" y="53"/>
                  </a:cubicBezTo>
                  <a:cubicBezTo>
                    <a:pt x="1680" y="53"/>
                    <a:pt x="1682" y="53"/>
                    <a:pt x="1684" y="54"/>
                  </a:cubicBezTo>
                  <a:cubicBezTo>
                    <a:pt x="1686" y="55"/>
                    <a:pt x="1689" y="57"/>
                    <a:pt x="1691" y="56"/>
                  </a:cubicBezTo>
                  <a:cubicBezTo>
                    <a:pt x="1694" y="56"/>
                    <a:pt x="1699" y="56"/>
                    <a:pt x="1697" y="54"/>
                  </a:cubicBezTo>
                  <a:cubicBezTo>
                    <a:pt x="1695" y="51"/>
                    <a:pt x="1696" y="53"/>
                    <a:pt x="1694" y="50"/>
                  </a:cubicBezTo>
                  <a:cubicBezTo>
                    <a:pt x="1692" y="48"/>
                    <a:pt x="1694" y="47"/>
                    <a:pt x="1692" y="45"/>
                  </a:cubicBezTo>
                  <a:cubicBezTo>
                    <a:pt x="1690" y="43"/>
                    <a:pt x="1690" y="41"/>
                    <a:pt x="1688" y="43"/>
                  </a:cubicBezTo>
                  <a:cubicBezTo>
                    <a:pt x="1686" y="45"/>
                    <a:pt x="1683" y="51"/>
                    <a:pt x="1683" y="47"/>
                  </a:cubicBezTo>
                  <a:cubicBezTo>
                    <a:pt x="1682" y="43"/>
                    <a:pt x="1684" y="42"/>
                    <a:pt x="1682" y="41"/>
                  </a:cubicBezTo>
                  <a:cubicBezTo>
                    <a:pt x="1680" y="39"/>
                    <a:pt x="1680" y="37"/>
                    <a:pt x="1677" y="37"/>
                  </a:cubicBezTo>
                  <a:cubicBezTo>
                    <a:pt x="1674" y="36"/>
                    <a:pt x="1675" y="34"/>
                    <a:pt x="1672" y="33"/>
                  </a:cubicBezTo>
                  <a:cubicBezTo>
                    <a:pt x="1669" y="33"/>
                    <a:pt x="1654" y="26"/>
                    <a:pt x="1651" y="27"/>
                  </a:cubicBezTo>
                  <a:cubicBezTo>
                    <a:pt x="1647" y="29"/>
                    <a:pt x="1647" y="30"/>
                    <a:pt x="1643" y="29"/>
                  </a:cubicBezTo>
                  <a:cubicBezTo>
                    <a:pt x="1640" y="28"/>
                    <a:pt x="1632" y="29"/>
                    <a:pt x="1627" y="29"/>
                  </a:cubicBezTo>
                  <a:cubicBezTo>
                    <a:pt x="1622" y="29"/>
                    <a:pt x="1621" y="28"/>
                    <a:pt x="1620" y="29"/>
                  </a:cubicBezTo>
                  <a:cubicBezTo>
                    <a:pt x="1618" y="31"/>
                    <a:pt x="1618" y="34"/>
                    <a:pt x="1616" y="34"/>
                  </a:cubicBezTo>
                  <a:cubicBezTo>
                    <a:pt x="1613" y="34"/>
                    <a:pt x="1597" y="36"/>
                    <a:pt x="1599" y="34"/>
                  </a:cubicBezTo>
                  <a:cubicBezTo>
                    <a:pt x="1602" y="32"/>
                    <a:pt x="1605" y="29"/>
                    <a:pt x="1607" y="28"/>
                  </a:cubicBezTo>
                  <a:cubicBezTo>
                    <a:pt x="1608" y="26"/>
                    <a:pt x="1612" y="22"/>
                    <a:pt x="1609" y="21"/>
                  </a:cubicBezTo>
                  <a:cubicBezTo>
                    <a:pt x="1606" y="21"/>
                    <a:pt x="1598" y="21"/>
                    <a:pt x="1595" y="21"/>
                  </a:cubicBezTo>
                  <a:cubicBezTo>
                    <a:pt x="1591" y="21"/>
                    <a:pt x="1587" y="21"/>
                    <a:pt x="1589" y="19"/>
                  </a:cubicBezTo>
                  <a:cubicBezTo>
                    <a:pt x="1592" y="17"/>
                    <a:pt x="1593" y="16"/>
                    <a:pt x="1589" y="16"/>
                  </a:cubicBezTo>
                  <a:cubicBezTo>
                    <a:pt x="1584" y="16"/>
                    <a:pt x="1579" y="18"/>
                    <a:pt x="1575" y="18"/>
                  </a:cubicBezTo>
                  <a:cubicBezTo>
                    <a:pt x="1571" y="18"/>
                    <a:pt x="1569" y="17"/>
                    <a:pt x="1575" y="16"/>
                  </a:cubicBezTo>
                  <a:cubicBezTo>
                    <a:pt x="1581" y="14"/>
                    <a:pt x="1587" y="13"/>
                    <a:pt x="1588" y="12"/>
                  </a:cubicBezTo>
                  <a:cubicBezTo>
                    <a:pt x="1590" y="10"/>
                    <a:pt x="1594" y="12"/>
                    <a:pt x="1594" y="10"/>
                  </a:cubicBezTo>
                  <a:cubicBezTo>
                    <a:pt x="1593" y="8"/>
                    <a:pt x="1593" y="6"/>
                    <a:pt x="1589" y="5"/>
                  </a:cubicBezTo>
                  <a:cubicBezTo>
                    <a:pt x="1585" y="5"/>
                    <a:pt x="1583" y="6"/>
                    <a:pt x="1580" y="5"/>
                  </a:cubicBezTo>
                  <a:cubicBezTo>
                    <a:pt x="1577" y="4"/>
                    <a:pt x="1571" y="0"/>
                    <a:pt x="1568" y="1"/>
                  </a:cubicBezTo>
                  <a:cubicBezTo>
                    <a:pt x="1565" y="2"/>
                    <a:pt x="1557" y="4"/>
                    <a:pt x="1554" y="4"/>
                  </a:cubicBezTo>
                  <a:cubicBezTo>
                    <a:pt x="1550" y="5"/>
                    <a:pt x="1539" y="11"/>
                    <a:pt x="1536" y="15"/>
                  </a:cubicBezTo>
                  <a:cubicBezTo>
                    <a:pt x="1533" y="18"/>
                    <a:pt x="1527" y="22"/>
                    <a:pt x="1528" y="24"/>
                  </a:cubicBezTo>
                  <a:cubicBezTo>
                    <a:pt x="1529" y="26"/>
                    <a:pt x="1531" y="25"/>
                    <a:pt x="1531" y="27"/>
                  </a:cubicBezTo>
                  <a:cubicBezTo>
                    <a:pt x="1531" y="30"/>
                    <a:pt x="1529" y="33"/>
                    <a:pt x="1532" y="33"/>
                  </a:cubicBezTo>
                  <a:cubicBezTo>
                    <a:pt x="1535" y="34"/>
                    <a:pt x="1545" y="38"/>
                    <a:pt x="1539" y="37"/>
                  </a:cubicBezTo>
                  <a:cubicBezTo>
                    <a:pt x="1534" y="35"/>
                    <a:pt x="1515" y="36"/>
                    <a:pt x="1510" y="36"/>
                  </a:cubicBezTo>
                  <a:cubicBezTo>
                    <a:pt x="1506" y="35"/>
                    <a:pt x="1502" y="34"/>
                    <a:pt x="1504" y="36"/>
                  </a:cubicBezTo>
                  <a:cubicBezTo>
                    <a:pt x="1506" y="37"/>
                    <a:pt x="1511" y="42"/>
                    <a:pt x="1512" y="44"/>
                  </a:cubicBezTo>
                  <a:cubicBezTo>
                    <a:pt x="1513" y="46"/>
                    <a:pt x="1512" y="46"/>
                    <a:pt x="1508" y="44"/>
                  </a:cubicBezTo>
                  <a:cubicBezTo>
                    <a:pt x="1503" y="43"/>
                    <a:pt x="1499" y="42"/>
                    <a:pt x="1497" y="42"/>
                  </a:cubicBezTo>
                  <a:cubicBezTo>
                    <a:pt x="1494" y="43"/>
                    <a:pt x="1492" y="42"/>
                    <a:pt x="1490" y="44"/>
                  </a:cubicBezTo>
                  <a:cubicBezTo>
                    <a:pt x="1488" y="46"/>
                    <a:pt x="1486" y="45"/>
                    <a:pt x="1486" y="46"/>
                  </a:cubicBezTo>
                  <a:cubicBezTo>
                    <a:pt x="1485" y="46"/>
                    <a:pt x="1485" y="48"/>
                    <a:pt x="1483" y="48"/>
                  </a:cubicBezTo>
                  <a:cubicBezTo>
                    <a:pt x="1480" y="48"/>
                    <a:pt x="1479" y="48"/>
                    <a:pt x="1479" y="47"/>
                  </a:cubicBezTo>
                  <a:cubicBezTo>
                    <a:pt x="1479" y="46"/>
                    <a:pt x="1480" y="43"/>
                    <a:pt x="1478" y="45"/>
                  </a:cubicBezTo>
                  <a:cubicBezTo>
                    <a:pt x="1477" y="46"/>
                    <a:pt x="1475" y="48"/>
                    <a:pt x="1472" y="49"/>
                  </a:cubicBezTo>
                  <a:cubicBezTo>
                    <a:pt x="1470" y="49"/>
                    <a:pt x="1464" y="52"/>
                    <a:pt x="1467" y="50"/>
                  </a:cubicBezTo>
                  <a:cubicBezTo>
                    <a:pt x="1470" y="48"/>
                    <a:pt x="1474" y="46"/>
                    <a:pt x="1470" y="46"/>
                  </a:cubicBezTo>
                  <a:cubicBezTo>
                    <a:pt x="1467" y="45"/>
                    <a:pt x="1463" y="45"/>
                    <a:pt x="1458" y="45"/>
                  </a:cubicBezTo>
                  <a:cubicBezTo>
                    <a:pt x="1453" y="45"/>
                    <a:pt x="1458" y="44"/>
                    <a:pt x="1458" y="43"/>
                  </a:cubicBezTo>
                  <a:cubicBezTo>
                    <a:pt x="1458" y="42"/>
                    <a:pt x="1464" y="39"/>
                    <a:pt x="1458" y="41"/>
                  </a:cubicBezTo>
                  <a:cubicBezTo>
                    <a:pt x="1452" y="44"/>
                    <a:pt x="1448" y="46"/>
                    <a:pt x="1444" y="46"/>
                  </a:cubicBezTo>
                  <a:cubicBezTo>
                    <a:pt x="1439" y="47"/>
                    <a:pt x="1434" y="47"/>
                    <a:pt x="1435" y="48"/>
                  </a:cubicBezTo>
                  <a:cubicBezTo>
                    <a:pt x="1436" y="50"/>
                    <a:pt x="1436" y="50"/>
                    <a:pt x="1441" y="50"/>
                  </a:cubicBezTo>
                  <a:cubicBezTo>
                    <a:pt x="1446" y="51"/>
                    <a:pt x="1446" y="51"/>
                    <a:pt x="1442" y="52"/>
                  </a:cubicBezTo>
                  <a:cubicBezTo>
                    <a:pt x="1439" y="52"/>
                    <a:pt x="1426" y="55"/>
                    <a:pt x="1422" y="56"/>
                  </a:cubicBezTo>
                  <a:cubicBezTo>
                    <a:pt x="1418" y="57"/>
                    <a:pt x="1421" y="58"/>
                    <a:pt x="1416" y="58"/>
                  </a:cubicBezTo>
                  <a:cubicBezTo>
                    <a:pt x="1411" y="58"/>
                    <a:pt x="1407" y="57"/>
                    <a:pt x="1404" y="58"/>
                  </a:cubicBezTo>
                  <a:cubicBezTo>
                    <a:pt x="1401" y="59"/>
                    <a:pt x="1400" y="62"/>
                    <a:pt x="1395" y="63"/>
                  </a:cubicBezTo>
                  <a:cubicBezTo>
                    <a:pt x="1391" y="64"/>
                    <a:pt x="1389" y="62"/>
                    <a:pt x="1386" y="64"/>
                  </a:cubicBezTo>
                  <a:cubicBezTo>
                    <a:pt x="1384" y="66"/>
                    <a:pt x="1379" y="71"/>
                    <a:pt x="1376" y="71"/>
                  </a:cubicBezTo>
                  <a:cubicBezTo>
                    <a:pt x="1374" y="71"/>
                    <a:pt x="1370" y="71"/>
                    <a:pt x="1365" y="71"/>
                  </a:cubicBezTo>
                  <a:cubicBezTo>
                    <a:pt x="1360" y="71"/>
                    <a:pt x="1364" y="72"/>
                    <a:pt x="1367" y="74"/>
                  </a:cubicBezTo>
                  <a:cubicBezTo>
                    <a:pt x="1371" y="75"/>
                    <a:pt x="1372" y="76"/>
                    <a:pt x="1368" y="76"/>
                  </a:cubicBezTo>
                  <a:cubicBezTo>
                    <a:pt x="1364" y="76"/>
                    <a:pt x="1347" y="77"/>
                    <a:pt x="1354" y="77"/>
                  </a:cubicBezTo>
                  <a:cubicBezTo>
                    <a:pt x="1361" y="77"/>
                    <a:pt x="1367" y="78"/>
                    <a:pt x="1362" y="78"/>
                  </a:cubicBezTo>
                  <a:cubicBezTo>
                    <a:pt x="1357" y="78"/>
                    <a:pt x="1355" y="78"/>
                    <a:pt x="1358" y="78"/>
                  </a:cubicBezTo>
                  <a:cubicBezTo>
                    <a:pt x="1361" y="79"/>
                    <a:pt x="1366" y="81"/>
                    <a:pt x="1361" y="81"/>
                  </a:cubicBezTo>
                  <a:cubicBezTo>
                    <a:pt x="1356" y="81"/>
                    <a:pt x="1362" y="82"/>
                    <a:pt x="1360" y="83"/>
                  </a:cubicBezTo>
                  <a:cubicBezTo>
                    <a:pt x="1358" y="84"/>
                    <a:pt x="1358" y="86"/>
                    <a:pt x="1355" y="85"/>
                  </a:cubicBezTo>
                  <a:cubicBezTo>
                    <a:pt x="1352" y="83"/>
                    <a:pt x="1347" y="83"/>
                    <a:pt x="1351" y="85"/>
                  </a:cubicBezTo>
                  <a:cubicBezTo>
                    <a:pt x="1354" y="87"/>
                    <a:pt x="1358" y="88"/>
                    <a:pt x="1356" y="89"/>
                  </a:cubicBezTo>
                  <a:cubicBezTo>
                    <a:pt x="1355" y="89"/>
                    <a:pt x="1351" y="89"/>
                    <a:pt x="1354" y="90"/>
                  </a:cubicBezTo>
                  <a:cubicBezTo>
                    <a:pt x="1356" y="91"/>
                    <a:pt x="1363" y="93"/>
                    <a:pt x="1362" y="93"/>
                  </a:cubicBezTo>
                  <a:cubicBezTo>
                    <a:pt x="1360" y="94"/>
                    <a:pt x="1358" y="96"/>
                    <a:pt x="1360" y="98"/>
                  </a:cubicBezTo>
                  <a:cubicBezTo>
                    <a:pt x="1362" y="100"/>
                    <a:pt x="1364" y="103"/>
                    <a:pt x="1363" y="103"/>
                  </a:cubicBezTo>
                  <a:cubicBezTo>
                    <a:pt x="1361" y="104"/>
                    <a:pt x="1348" y="104"/>
                    <a:pt x="1345" y="106"/>
                  </a:cubicBezTo>
                  <a:cubicBezTo>
                    <a:pt x="1342" y="108"/>
                    <a:pt x="1341" y="109"/>
                    <a:pt x="1338" y="108"/>
                  </a:cubicBezTo>
                  <a:cubicBezTo>
                    <a:pt x="1334" y="107"/>
                    <a:pt x="1332" y="108"/>
                    <a:pt x="1326" y="108"/>
                  </a:cubicBezTo>
                  <a:cubicBezTo>
                    <a:pt x="1321" y="109"/>
                    <a:pt x="1295" y="110"/>
                    <a:pt x="1289" y="111"/>
                  </a:cubicBezTo>
                  <a:cubicBezTo>
                    <a:pt x="1282" y="112"/>
                    <a:pt x="1277" y="119"/>
                    <a:pt x="1280" y="123"/>
                  </a:cubicBezTo>
                  <a:cubicBezTo>
                    <a:pt x="1283" y="127"/>
                    <a:pt x="1284" y="128"/>
                    <a:pt x="1283" y="130"/>
                  </a:cubicBezTo>
                  <a:cubicBezTo>
                    <a:pt x="1282" y="132"/>
                    <a:pt x="1281" y="139"/>
                    <a:pt x="1288" y="142"/>
                  </a:cubicBezTo>
                  <a:cubicBezTo>
                    <a:pt x="1295" y="145"/>
                    <a:pt x="1299" y="142"/>
                    <a:pt x="1302" y="146"/>
                  </a:cubicBezTo>
                  <a:cubicBezTo>
                    <a:pt x="1305" y="149"/>
                    <a:pt x="1310" y="157"/>
                    <a:pt x="1308" y="157"/>
                  </a:cubicBezTo>
                  <a:cubicBezTo>
                    <a:pt x="1306" y="157"/>
                    <a:pt x="1302" y="158"/>
                    <a:pt x="1298" y="158"/>
                  </a:cubicBezTo>
                  <a:cubicBezTo>
                    <a:pt x="1294" y="158"/>
                    <a:pt x="1293" y="156"/>
                    <a:pt x="1288" y="152"/>
                  </a:cubicBezTo>
                  <a:cubicBezTo>
                    <a:pt x="1283" y="149"/>
                    <a:pt x="1267" y="143"/>
                    <a:pt x="1263" y="142"/>
                  </a:cubicBezTo>
                  <a:cubicBezTo>
                    <a:pt x="1259" y="142"/>
                    <a:pt x="1251" y="143"/>
                    <a:pt x="1251" y="141"/>
                  </a:cubicBezTo>
                  <a:cubicBezTo>
                    <a:pt x="1250" y="139"/>
                    <a:pt x="1252" y="139"/>
                    <a:pt x="1250" y="138"/>
                  </a:cubicBezTo>
                  <a:cubicBezTo>
                    <a:pt x="1248" y="137"/>
                    <a:pt x="1240" y="136"/>
                    <a:pt x="1238" y="138"/>
                  </a:cubicBezTo>
                  <a:cubicBezTo>
                    <a:pt x="1236" y="140"/>
                    <a:pt x="1232" y="141"/>
                    <a:pt x="1235" y="142"/>
                  </a:cubicBezTo>
                  <a:cubicBezTo>
                    <a:pt x="1238" y="143"/>
                    <a:pt x="1248" y="144"/>
                    <a:pt x="1246" y="145"/>
                  </a:cubicBezTo>
                  <a:cubicBezTo>
                    <a:pt x="1243" y="145"/>
                    <a:pt x="1239" y="145"/>
                    <a:pt x="1240" y="147"/>
                  </a:cubicBezTo>
                  <a:cubicBezTo>
                    <a:pt x="1241" y="148"/>
                    <a:pt x="1249" y="147"/>
                    <a:pt x="1249" y="150"/>
                  </a:cubicBezTo>
                  <a:cubicBezTo>
                    <a:pt x="1250" y="152"/>
                    <a:pt x="1251" y="155"/>
                    <a:pt x="1248" y="155"/>
                  </a:cubicBezTo>
                  <a:cubicBezTo>
                    <a:pt x="1246" y="155"/>
                    <a:pt x="1242" y="155"/>
                    <a:pt x="1239" y="153"/>
                  </a:cubicBezTo>
                  <a:cubicBezTo>
                    <a:pt x="1236" y="152"/>
                    <a:pt x="1233" y="150"/>
                    <a:pt x="1229" y="151"/>
                  </a:cubicBezTo>
                  <a:cubicBezTo>
                    <a:pt x="1225" y="152"/>
                    <a:pt x="1222" y="151"/>
                    <a:pt x="1224" y="157"/>
                  </a:cubicBezTo>
                  <a:cubicBezTo>
                    <a:pt x="1226" y="164"/>
                    <a:pt x="1229" y="163"/>
                    <a:pt x="1235" y="165"/>
                  </a:cubicBezTo>
                  <a:cubicBezTo>
                    <a:pt x="1241" y="167"/>
                    <a:pt x="1241" y="166"/>
                    <a:pt x="1246" y="168"/>
                  </a:cubicBezTo>
                  <a:cubicBezTo>
                    <a:pt x="1250" y="171"/>
                    <a:pt x="1252" y="172"/>
                    <a:pt x="1253" y="174"/>
                  </a:cubicBezTo>
                  <a:cubicBezTo>
                    <a:pt x="1254" y="176"/>
                    <a:pt x="1257" y="176"/>
                    <a:pt x="1258" y="176"/>
                  </a:cubicBezTo>
                  <a:cubicBezTo>
                    <a:pt x="1260" y="175"/>
                    <a:pt x="1261" y="177"/>
                    <a:pt x="1258" y="177"/>
                  </a:cubicBezTo>
                  <a:cubicBezTo>
                    <a:pt x="1255" y="177"/>
                    <a:pt x="1251" y="179"/>
                    <a:pt x="1248" y="177"/>
                  </a:cubicBezTo>
                  <a:cubicBezTo>
                    <a:pt x="1246" y="175"/>
                    <a:pt x="1243" y="171"/>
                    <a:pt x="1239" y="171"/>
                  </a:cubicBezTo>
                  <a:cubicBezTo>
                    <a:pt x="1235" y="170"/>
                    <a:pt x="1218" y="170"/>
                    <a:pt x="1215" y="168"/>
                  </a:cubicBezTo>
                  <a:cubicBezTo>
                    <a:pt x="1212" y="166"/>
                    <a:pt x="1213" y="165"/>
                    <a:pt x="1213" y="163"/>
                  </a:cubicBezTo>
                  <a:cubicBezTo>
                    <a:pt x="1214" y="162"/>
                    <a:pt x="1216" y="162"/>
                    <a:pt x="1214" y="160"/>
                  </a:cubicBezTo>
                  <a:cubicBezTo>
                    <a:pt x="1213" y="157"/>
                    <a:pt x="1212" y="157"/>
                    <a:pt x="1213" y="154"/>
                  </a:cubicBezTo>
                  <a:cubicBezTo>
                    <a:pt x="1213" y="151"/>
                    <a:pt x="1216" y="145"/>
                    <a:pt x="1216" y="142"/>
                  </a:cubicBezTo>
                  <a:cubicBezTo>
                    <a:pt x="1216" y="138"/>
                    <a:pt x="1216" y="134"/>
                    <a:pt x="1213" y="132"/>
                  </a:cubicBezTo>
                  <a:cubicBezTo>
                    <a:pt x="1210" y="130"/>
                    <a:pt x="1209" y="130"/>
                    <a:pt x="1208" y="131"/>
                  </a:cubicBezTo>
                  <a:cubicBezTo>
                    <a:pt x="1207" y="132"/>
                    <a:pt x="1208" y="134"/>
                    <a:pt x="1209" y="136"/>
                  </a:cubicBezTo>
                  <a:cubicBezTo>
                    <a:pt x="1209" y="138"/>
                    <a:pt x="1209" y="142"/>
                    <a:pt x="1208" y="144"/>
                  </a:cubicBezTo>
                  <a:cubicBezTo>
                    <a:pt x="1208" y="147"/>
                    <a:pt x="1205" y="150"/>
                    <a:pt x="1201" y="152"/>
                  </a:cubicBezTo>
                  <a:cubicBezTo>
                    <a:pt x="1197" y="153"/>
                    <a:pt x="1193" y="153"/>
                    <a:pt x="1192" y="156"/>
                  </a:cubicBezTo>
                  <a:cubicBezTo>
                    <a:pt x="1190" y="158"/>
                    <a:pt x="1184" y="164"/>
                    <a:pt x="1184" y="165"/>
                  </a:cubicBezTo>
                  <a:cubicBezTo>
                    <a:pt x="1184" y="167"/>
                    <a:pt x="1184" y="165"/>
                    <a:pt x="1188" y="168"/>
                  </a:cubicBezTo>
                  <a:cubicBezTo>
                    <a:pt x="1192" y="171"/>
                    <a:pt x="1197" y="181"/>
                    <a:pt x="1199" y="184"/>
                  </a:cubicBezTo>
                  <a:cubicBezTo>
                    <a:pt x="1201" y="186"/>
                    <a:pt x="1200" y="187"/>
                    <a:pt x="1198" y="188"/>
                  </a:cubicBezTo>
                  <a:cubicBezTo>
                    <a:pt x="1197" y="190"/>
                    <a:pt x="1194" y="196"/>
                    <a:pt x="1192" y="200"/>
                  </a:cubicBezTo>
                  <a:cubicBezTo>
                    <a:pt x="1190" y="205"/>
                    <a:pt x="1189" y="208"/>
                    <a:pt x="1190" y="208"/>
                  </a:cubicBezTo>
                  <a:cubicBezTo>
                    <a:pt x="1191" y="209"/>
                    <a:pt x="1192" y="211"/>
                    <a:pt x="1192" y="213"/>
                  </a:cubicBezTo>
                  <a:cubicBezTo>
                    <a:pt x="1192" y="215"/>
                    <a:pt x="1193" y="221"/>
                    <a:pt x="1195" y="220"/>
                  </a:cubicBezTo>
                  <a:cubicBezTo>
                    <a:pt x="1197" y="220"/>
                    <a:pt x="1197" y="219"/>
                    <a:pt x="1199" y="219"/>
                  </a:cubicBezTo>
                  <a:cubicBezTo>
                    <a:pt x="1202" y="219"/>
                    <a:pt x="1201" y="220"/>
                    <a:pt x="1204" y="220"/>
                  </a:cubicBezTo>
                  <a:cubicBezTo>
                    <a:pt x="1207" y="220"/>
                    <a:pt x="1210" y="216"/>
                    <a:pt x="1214" y="216"/>
                  </a:cubicBezTo>
                  <a:cubicBezTo>
                    <a:pt x="1218" y="216"/>
                    <a:pt x="1226" y="219"/>
                    <a:pt x="1229" y="219"/>
                  </a:cubicBezTo>
                  <a:cubicBezTo>
                    <a:pt x="1232" y="219"/>
                    <a:pt x="1237" y="222"/>
                    <a:pt x="1240" y="224"/>
                  </a:cubicBezTo>
                  <a:cubicBezTo>
                    <a:pt x="1243" y="226"/>
                    <a:pt x="1246" y="232"/>
                    <a:pt x="1246" y="233"/>
                  </a:cubicBezTo>
                  <a:cubicBezTo>
                    <a:pt x="1247" y="235"/>
                    <a:pt x="1248" y="237"/>
                    <a:pt x="1246" y="239"/>
                  </a:cubicBezTo>
                  <a:cubicBezTo>
                    <a:pt x="1245" y="241"/>
                    <a:pt x="1241" y="244"/>
                    <a:pt x="1241" y="246"/>
                  </a:cubicBezTo>
                  <a:cubicBezTo>
                    <a:pt x="1241" y="248"/>
                    <a:pt x="1243" y="248"/>
                    <a:pt x="1247" y="250"/>
                  </a:cubicBezTo>
                  <a:cubicBezTo>
                    <a:pt x="1251" y="252"/>
                    <a:pt x="1262" y="255"/>
                    <a:pt x="1259" y="255"/>
                  </a:cubicBezTo>
                  <a:cubicBezTo>
                    <a:pt x="1255" y="255"/>
                    <a:pt x="1246" y="256"/>
                    <a:pt x="1243" y="254"/>
                  </a:cubicBezTo>
                  <a:cubicBezTo>
                    <a:pt x="1241" y="253"/>
                    <a:pt x="1237" y="252"/>
                    <a:pt x="1237" y="252"/>
                  </a:cubicBezTo>
                  <a:cubicBezTo>
                    <a:pt x="1237" y="252"/>
                    <a:pt x="1237" y="251"/>
                    <a:pt x="1237" y="249"/>
                  </a:cubicBezTo>
                  <a:cubicBezTo>
                    <a:pt x="1237" y="246"/>
                    <a:pt x="1234" y="246"/>
                    <a:pt x="1235" y="244"/>
                  </a:cubicBezTo>
                  <a:cubicBezTo>
                    <a:pt x="1236" y="242"/>
                    <a:pt x="1240" y="238"/>
                    <a:pt x="1238" y="235"/>
                  </a:cubicBezTo>
                  <a:cubicBezTo>
                    <a:pt x="1235" y="232"/>
                    <a:pt x="1232" y="233"/>
                    <a:pt x="1231" y="230"/>
                  </a:cubicBezTo>
                  <a:cubicBezTo>
                    <a:pt x="1229" y="227"/>
                    <a:pt x="1230" y="225"/>
                    <a:pt x="1226" y="224"/>
                  </a:cubicBezTo>
                  <a:cubicBezTo>
                    <a:pt x="1222" y="223"/>
                    <a:pt x="1217" y="226"/>
                    <a:pt x="1214" y="225"/>
                  </a:cubicBezTo>
                  <a:cubicBezTo>
                    <a:pt x="1211" y="225"/>
                    <a:pt x="1204" y="227"/>
                    <a:pt x="1202" y="229"/>
                  </a:cubicBezTo>
                  <a:cubicBezTo>
                    <a:pt x="1200" y="231"/>
                    <a:pt x="1205" y="231"/>
                    <a:pt x="1203" y="232"/>
                  </a:cubicBezTo>
                  <a:cubicBezTo>
                    <a:pt x="1202" y="233"/>
                    <a:pt x="1199" y="237"/>
                    <a:pt x="1200" y="238"/>
                  </a:cubicBezTo>
                  <a:cubicBezTo>
                    <a:pt x="1201" y="238"/>
                    <a:pt x="1204" y="239"/>
                    <a:pt x="1204" y="242"/>
                  </a:cubicBezTo>
                  <a:cubicBezTo>
                    <a:pt x="1205" y="245"/>
                    <a:pt x="1206" y="249"/>
                    <a:pt x="1204" y="251"/>
                  </a:cubicBezTo>
                  <a:cubicBezTo>
                    <a:pt x="1203" y="253"/>
                    <a:pt x="1196" y="258"/>
                    <a:pt x="1195" y="260"/>
                  </a:cubicBezTo>
                  <a:cubicBezTo>
                    <a:pt x="1194" y="262"/>
                    <a:pt x="1193" y="267"/>
                    <a:pt x="1190" y="269"/>
                  </a:cubicBezTo>
                  <a:cubicBezTo>
                    <a:pt x="1188" y="271"/>
                    <a:pt x="1174" y="275"/>
                    <a:pt x="1174" y="277"/>
                  </a:cubicBezTo>
                  <a:cubicBezTo>
                    <a:pt x="1173" y="280"/>
                    <a:pt x="1173" y="283"/>
                    <a:pt x="1170" y="283"/>
                  </a:cubicBezTo>
                  <a:cubicBezTo>
                    <a:pt x="1167" y="284"/>
                    <a:pt x="1166" y="284"/>
                    <a:pt x="1163" y="282"/>
                  </a:cubicBezTo>
                  <a:cubicBezTo>
                    <a:pt x="1159" y="281"/>
                    <a:pt x="1154" y="281"/>
                    <a:pt x="1151" y="281"/>
                  </a:cubicBezTo>
                  <a:cubicBezTo>
                    <a:pt x="1148" y="282"/>
                    <a:pt x="1144" y="281"/>
                    <a:pt x="1141" y="279"/>
                  </a:cubicBezTo>
                  <a:cubicBezTo>
                    <a:pt x="1139" y="278"/>
                    <a:pt x="1133" y="280"/>
                    <a:pt x="1132" y="278"/>
                  </a:cubicBezTo>
                  <a:cubicBezTo>
                    <a:pt x="1131" y="276"/>
                    <a:pt x="1131" y="274"/>
                    <a:pt x="1130" y="273"/>
                  </a:cubicBezTo>
                  <a:cubicBezTo>
                    <a:pt x="1129" y="271"/>
                    <a:pt x="1134" y="271"/>
                    <a:pt x="1135" y="272"/>
                  </a:cubicBezTo>
                  <a:cubicBezTo>
                    <a:pt x="1136" y="273"/>
                    <a:pt x="1135" y="274"/>
                    <a:pt x="1136" y="275"/>
                  </a:cubicBezTo>
                  <a:cubicBezTo>
                    <a:pt x="1138" y="277"/>
                    <a:pt x="1140" y="278"/>
                    <a:pt x="1141" y="278"/>
                  </a:cubicBezTo>
                  <a:cubicBezTo>
                    <a:pt x="1143" y="278"/>
                    <a:pt x="1142" y="275"/>
                    <a:pt x="1144" y="274"/>
                  </a:cubicBezTo>
                  <a:cubicBezTo>
                    <a:pt x="1146" y="274"/>
                    <a:pt x="1147" y="274"/>
                    <a:pt x="1147" y="275"/>
                  </a:cubicBezTo>
                  <a:cubicBezTo>
                    <a:pt x="1148" y="276"/>
                    <a:pt x="1148" y="277"/>
                    <a:pt x="1150" y="277"/>
                  </a:cubicBezTo>
                  <a:cubicBezTo>
                    <a:pt x="1153" y="277"/>
                    <a:pt x="1161" y="276"/>
                    <a:pt x="1162" y="274"/>
                  </a:cubicBezTo>
                  <a:cubicBezTo>
                    <a:pt x="1163" y="272"/>
                    <a:pt x="1160" y="272"/>
                    <a:pt x="1160" y="272"/>
                  </a:cubicBezTo>
                  <a:cubicBezTo>
                    <a:pt x="1160" y="272"/>
                    <a:pt x="1160" y="270"/>
                    <a:pt x="1162" y="269"/>
                  </a:cubicBezTo>
                  <a:cubicBezTo>
                    <a:pt x="1165" y="268"/>
                    <a:pt x="1164" y="268"/>
                    <a:pt x="1167" y="266"/>
                  </a:cubicBezTo>
                  <a:cubicBezTo>
                    <a:pt x="1170" y="264"/>
                    <a:pt x="1174" y="262"/>
                    <a:pt x="1175" y="259"/>
                  </a:cubicBezTo>
                  <a:cubicBezTo>
                    <a:pt x="1176" y="256"/>
                    <a:pt x="1175" y="256"/>
                    <a:pt x="1178" y="255"/>
                  </a:cubicBezTo>
                  <a:cubicBezTo>
                    <a:pt x="1182" y="254"/>
                    <a:pt x="1185" y="252"/>
                    <a:pt x="1185" y="248"/>
                  </a:cubicBezTo>
                  <a:cubicBezTo>
                    <a:pt x="1184" y="244"/>
                    <a:pt x="1182" y="241"/>
                    <a:pt x="1185" y="239"/>
                  </a:cubicBezTo>
                  <a:cubicBezTo>
                    <a:pt x="1188" y="236"/>
                    <a:pt x="1191" y="236"/>
                    <a:pt x="1189" y="234"/>
                  </a:cubicBezTo>
                  <a:cubicBezTo>
                    <a:pt x="1187" y="232"/>
                    <a:pt x="1178" y="231"/>
                    <a:pt x="1177" y="222"/>
                  </a:cubicBezTo>
                  <a:cubicBezTo>
                    <a:pt x="1175" y="213"/>
                    <a:pt x="1177" y="210"/>
                    <a:pt x="1177" y="202"/>
                  </a:cubicBezTo>
                  <a:cubicBezTo>
                    <a:pt x="1176" y="195"/>
                    <a:pt x="1175" y="192"/>
                    <a:pt x="1176" y="190"/>
                  </a:cubicBezTo>
                  <a:cubicBezTo>
                    <a:pt x="1178" y="188"/>
                    <a:pt x="1183" y="182"/>
                    <a:pt x="1180" y="178"/>
                  </a:cubicBezTo>
                  <a:cubicBezTo>
                    <a:pt x="1176" y="173"/>
                    <a:pt x="1166" y="167"/>
                    <a:pt x="1167" y="164"/>
                  </a:cubicBezTo>
                  <a:cubicBezTo>
                    <a:pt x="1168" y="162"/>
                    <a:pt x="1172" y="161"/>
                    <a:pt x="1174" y="156"/>
                  </a:cubicBezTo>
                  <a:cubicBezTo>
                    <a:pt x="1176" y="151"/>
                    <a:pt x="1179" y="149"/>
                    <a:pt x="1179" y="145"/>
                  </a:cubicBezTo>
                  <a:cubicBezTo>
                    <a:pt x="1180" y="141"/>
                    <a:pt x="1183" y="135"/>
                    <a:pt x="1177" y="134"/>
                  </a:cubicBezTo>
                  <a:cubicBezTo>
                    <a:pt x="1170" y="132"/>
                    <a:pt x="1167" y="129"/>
                    <a:pt x="1161" y="129"/>
                  </a:cubicBezTo>
                  <a:cubicBezTo>
                    <a:pt x="1155" y="129"/>
                    <a:pt x="1140" y="128"/>
                    <a:pt x="1137" y="128"/>
                  </a:cubicBezTo>
                  <a:cubicBezTo>
                    <a:pt x="1134" y="127"/>
                    <a:pt x="1131" y="133"/>
                    <a:pt x="1128" y="140"/>
                  </a:cubicBezTo>
                  <a:cubicBezTo>
                    <a:pt x="1125" y="147"/>
                    <a:pt x="1123" y="156"/>
                    <a:pt x="1118" y="160"/>
                  </a:cubicBezTo>
                  <a:cubicBezTo>
                    <a:pt x="1112" y="164"/>
                    <a:pt x="1103" y="169"/>
                    <a:pt x="1100" y="171"/>
                  </a:cubicBezTo>
                  <a:cubicBezTo>
                    <a:pt x="1098" y="172"/>
                    <a:pt x="1099" y="173"/>
                    <a:pt x="1099" y="175"/>
                  </a:cubicBezTo>
                  <a:cubicBezTo>
                    <a:pt x="1098" y="177"/>
                    <a:pt x="1098" y="179"/>
                    <a:pt x="1099" y="179"/>
                  </a:cubicBezTo>
                  <a:cubicBezTo>
                    <a:pt x="1100" y="179"/>
                    <a:pt x="1107" y="177"/>
                    <a:pt x="1107" y="179"/>
                  </a:cubicBezTo>
                  <a:cubicBezTo>
                    <a:pt x="1107" y="181"/>
                    <a:pt x="1106" y="184"/>
                    <a:pt x="1106" y="187"/>
                  </a:cubicBezTo>
                  <a:cubicBezTo>
                    <a:pt x="1106" y="190"/>
                    <a:pt x="1104" y="193"/>
                    <a:pt x="1104" y="194"/>
                  </a:cubicBezTo>
                  <a:cubicBezTo>
                    <a:pt x="1104" y="195"/>
                    <a:pt x="1106" y="196"/>
                    <a:pt x="1105" y="198"/>
                  </a:cubicBezTo>
                  <a:cubicBezTo>
                    <a:pt x="1103" y="201"/>
                    <a:pt x="1099" y="200"/>
                    <a:pt x="1099" y="202"/>
                  </a:cubicBezTo>
                  <a:cubicBezTo>
                    <a:pt x="1098" y="205"/>
                    <a:pt x="1100" y="207"/>
                    <a:pt x="1102" y="207"/>
                  </a:cubicBezTo>
                  <a:cubicBezTo>
                    <a:pt x="1103" y="207"/>
                    <a:pt x="1106" y="206"/>
                    <a:pt x="1109" y="207"/>
                  </a:cubicBezTo>
                  <a:cubicBezTo>
                    <a:pt x="1112" y="208"/>
                    <a:pt x="1118" y="208"/>
                    <a:pt x="1118" y="210"/>
                  </a:cubicBezTo>
                  <a:cubicBezTo>
                    <a:pt x="1118" y="213"/>
                    <a:pt x="1118" y="219"/>
                    <a:pt x="1122" y="222"/>
                  </a:cubicBezTo>
                  <a:cubicBezTo>
                    <a:pt x="1125" y="225"/>
                    <a:pt x="1129" y="224"/>
                    <a:pt x="1131" y="224"/>
                  </a:cubicBezTo>
                  <a:cubicBezTo>
                    <a:pt x="1133" y="224"/>
                    <a:pt x="1131" y="227"/>
                    <a:pt x="1130" y="228"/>
                  </a:cubicBezTo>
                  <a:cubicBezTo>
                    <a:pt x="1128" y="230"/>
                    <a:pt x="1124" y="244"/>
                    <a:pt x="1120" y="240"/>
                  </a:cubicBezTo>
                  <a:cubicBezTo>
                    <a:pt x="1115" y="235"/>
                    <a:pt x="1106" y="229"/>
                    <a:pt x="1104" y="227"/>
                  </a:cubicBezTo>
                  <a:cubicBezTo>
                    <a:pt x="1102" y="225"/>
                    <a:pt x="1101" y="225"/>
                    <a:pt x="1099" y="224"/>
                  </a:cubicBezTo>
                  <a:cubicBezTo>
                    <a:pt x="1096" y="224"/>
                    <a:pt x="1084" y="220"/>
                    <a:pt x="1079" y="218"/>
                  </a:cubicBezTo>
                  <a:cubicBezTo>
                    <a:pt x="1074" y="216"/>
                    <a:pt x="1071" y="213"/>
                    <a:pt x="1067" y="210"/>
                  </a:cubicBezTo>
                  <a:cubicBezTo>
                    <a:pt x="1062" y="208"/>
                    <a:pt x="1035" y="205"/>
                    <a:pt x="1031" y="204"/>
                  </a:cubicBezTo>
                  <a:cubicBezTo>
                    <a:pt x="1027" y="204"/>
                    <a:pt x="1022" y="202"/>
                    <a:pt x="1020" y="204"/>
                  </a:cubicBezTo>
                  <a:cubicBezTo>
                    <a:pt x="1018" y="206"/>
                    <a:pt x="1016" y="206"/>
                    <a:pt x="1015" y="208"/>
                  </a:cubicBezTo>
                  <a:cubicBezTo>
                    <a:pt x="1015" y="210"/>
                    <a:pt x="1018" y="214"/>
                    <a:pt x="1020" y="217"/>
                  </a:cubicBezTo>
                  <a:cubicBezTo>
                    <a:pt x="1021" y="219"/>
                    <a:pt x="1024" y="221"/>
                    <a:pt x="1021" y="223"/>
                  </a:cubicBezTo>
                  <a:cubicBezTo>
                    <a:pt x="1018" y="226"/>
                    <a:pt x="1018" y="229"/>
                    <a:pt x="1014" y="229"/>
                  </a:cubicBezTo>
                  <a:cubicBezTo>
                    <a:pt x="1010" y="229"/>
                    <a:pt x="1008" y="228"/>
                    <a:pt x="1007" y="230"/>
                  </a:cubicBezTo>
                  <a:cubicBezTo>
                    <a:pt x="1007" y="232"/>
                    <a:pt x="1011" y="235"/>
                    <a:pt x="1009" y="236"/>
                  </a:cubicBezTo>
                  <a:cubicBezTo>
                    <a:pt x="1008" y="236"/>
                    <a:pt x="999" y="235"/>
                    <a:pt x="998" y="234"/>
                  </a:cubicBezTo>
                  <a:cubicBezTo>
                    <a:pt x="996" y="232"/>
                    <a:pt x="997" y="230"/>
                    <a:pt x="999" y="229"/>
                  </a:cubicBezTo>
                  <a:cubicBezTo>
                    <a:pt x="1000" y="228"/>
                    <a:pt x="1002" y="227"/>
                    <a:pt x="1001" y="225"/>
                  </a:cubicBezTo>
                  <a:cubicBezTo>
                    <a:pt x="999" y="223"/>
                    <a:pt x="995" y="220"/>
                    <a:pt x="992" y="222"/>
                  </a:cubicBezTo>
                  <a:cubicBezTo>
                    <a:pt x="989" y="223"/>
                    <a:pt x="980" y="228"/>
                    <a:pt x="977" y="230"/>
                  </a:cubicBezTo>
                  <a:cubicBezTo>
                    <a:pt x="974" y="231"/>
                    <a:pt x="971" y="230"/>
                    <a:pt x="966" y="230"/>
                  </a:cubicBezTo>
                  <a:cubicBezTo>
                    <a:pt x="961" y="229"/>
                    <a:pt x="948" y="233"/>
                    <a:pt x="946" y="235"/>
                  </a:cubicBezTo>
                  <a:cubicBezTo>
                    <a:pt x="945" y="236"/>
                    <a:pt x="943" y="239"/>
                    <a:pt x="940" y="239"/>
                  </a:cubicBezTo>
                  <a:cubicBezTo>
                    <a:pt x="937" y="239"/>
                    <a:pt x="921" y="239"/>
                    <a:pt x="922" y="237"/>
                  </a:cubicBezTo>
                  <a:cubicBezTo>
                    <a:pt x="922" y="235"/>
                    <a:pt x="926" y="236"/>
                    <a:pt x="927" y="235"/>
                  </a:cubicBezTo>
                  <a:cubicBezTo>
                    <a:pt x="928" y="235"/>
                    <a:pt x="926" y="231"/>
                    <a:pt x="927" y="228"/>
                  </a:cubicBezTo>
                  <a:cubicBezTo>
                    <a:pt x="929" y="226"/>
                    <a:pt x="935" y="223"/>
                    <a:pt x="932" y="223"/>
                  </a:cubicBezTo>
                  <a:cubicBezTo>
                    <a:pt x="930" y="222"/>
                    <a:pt x="924" y="223"/>
                    <a:pt x="919" y="225"/>
                  </a:cubicBezTo>
                  <a:cubicBezTo>
                    <a:pt x="914" y="227"/>
                    <a:pt x="910" y="227"/>
                    <a:pt x="911" y="231"/>
                  </a:cubicBezTo>
                  <a:cubicBezTo>
                    <a:pt x="912" y="235"/>
                    <a:pt x="912" y="235"/>
                    <a:pt x="910" y="235"/>
                  </a:cubicBezTo>
                  <a:cubicBezTo>
                    <a:pt x="908" y="235"/>
                    <a:pt x="909" y="234"/>
                    <a:pt x="905" y="233"/>
                  </a:cubicBezTo>
                  <a:cubicBezTo>
                    <a:pt x="902" y="232"/>
                    <a:pt x="890" y="234"/>
                    <a:pt x="885" y="237"/>
                  </a:cubicBezTo>
                  <a:cubicBezTo>
                    <a:pt x="879" y="240"/>
                    <a:pt x="866" y="247"/>
                    <a:pt x="864" y="247"/>
                  </a:cubicBezTo>
                  <a:cubicBezTo>
                    <a:pt x="862" y="248"/>
                    <a:pt x="852" y="249"/>
                    <a:pt x="850" y="252"/>
                  </a:cubicBezTo>
                  <a:cubicBezTo>
                    <a:pt x="848" y="256"/>
                    <a:pt x="848" y="268"/>
                    <a:pt x="844" y="268"/>
                  </a:cubicBezTo>
                  <a:cubicBezTo>
                    <a:pt x="839" y="269"/>
                    <a:pt x="825" y="271"/>
                    <a:pt x="824" y="269"/>
                  </a:cubicBezTo>
                  <a:cubicBezTo>
                    <a:pt x="823" y="267"/>
                    <a:pt x="820" y="262"/>
                    <a:pt x="816" y="260"/>
                  </a:cubicBezTo>
                  <a:cubicBezTo>
                    <a:pt x="812" y="258"/>
                    <a:pt x="807" y="258"/>
                    <a:pt x="809" y="256"/>
                  </a:cubicBezTo>
                  <a:cubicBezTo>
                    <a:pt x="811" y="254"/>
                    <a:pt x="812" y="250"/>
                    <a:pt x="815" y="249"/>
                  </a:cubicBezTo>
                  <a:cubicBezTo>
                    <a:pt x="819" y="247"/>
                    <a:pt x="832" y="248"/>
                    <a:pt x="832" y="246"/>
                  </a:cubicBezTo>
                  <a:cubicBezTo>
                    <a:pt x="832" y="244"/>
                    <a:pt x="825" y="236"/>
                    <a:pt x="823" y="233"/>
                  </a:cubicBezTo>
                  <a:cubicBezTo>
                    <a:pt x="821" y="231"/>
                    <a:pt x="816" y="230"/>
                    <a:pt x="810" y="230"/>
                  </a:cubicBezTo>
                  <a:cubicBezTo>
                    <a:pt x="805" y="230"/>
                    <a:pt x="798" y="230"/>
                    <a:pt x="795" y="229"/>
                  </a:cubicBezTo>
                  <a:cubicBezTo>
                    <a:pt x="792" y="229"/>
                    <a:pt x="786" y="227"/>
                    <a:pt x="789" y="229"/>
                  </a:cubicBezTo>
                  <a:cubicBezTo>
                    <a:pt x="791" y="231"/>
                    <a:pt x="799" y="232"/>
                    <a:pt x="799" y="235"/>
                  </a:cubicBezTo>
                  <a:cubicBezTo>
                    <a:pt x="799" y="238"/>
                    <a:pt x="799" y="246"/>
                    <a:pt x="797" y="248"/>
                  </a:cubicBezTo>
                  <a:cubicBezTo>
                    <a:pt x="795" y="251"/>
                    <a:pt x="791" y="258"/>
                    <a:pt x="794" y="259"/>
                  </a:cubicBezTo>
                  <a:cubicBezTo>
                    <a:pt x="796" y="260"/>
                    <a:pt x="805" y="265"/>
                    <a:pt x="803" y="271"/>
                  </a:cubicBezTo>
                  <a:cubicBezTo>
                    <a:pt x="800" y="276"/>
                    <a:pt x="798" y="280"/>
                    <a:pt x="798" y="283"/>
                  </a:cubicBezTo>
                  <a:cubicBezTo>
                    <a:pt x="798" y="287"/>
                    <a:pt x="800" y="292"/>
                    <a:pt x="798" y="289"/>
                  </a:cubicBezTo>
                  <a:cubicBezTo>
                    <a:pt x="796" y="287"/>
                    <a:pt x="795" y="283"/>
                    <a:pt x="792" y="284"/>
                  </a:cubicBezTo>
                  <a:cubicBezTo>
                    <a:pt x="790" y="286"/>
                    <a:pt x="786" y="288"/>
                    <a:pt x="788" y="285"/>
                  </a:cubicBezTo>
                  <a:cubicBezTo>
                    <a:pt x="790" y="283"/>
                    <a:pt x="793" y="282"/>
                    <a:pt x="790" y="280"/>
                  </a:cubicBezTo>
                  <a:cubicBezTo>
                    <a:pt x="787" y="279"/>
                    <a:pt x="778" y="278"/>
                    <a:pt x="776" y="277"/>
                  </a:cubicBezTo>
                  <a:cubicBezTo>
                    <a:pt x="773" y="276"/>
                    <a:pt x="768" y="280"/>
                    <a:pt x="764" y="283"/>
                  </a:cubicBezTo>
                  <a:cubicBezTo>
                    <a:pt x="760" y="286"/>
                    <a:pt x="753" y="288"/>
                    <a:pt x="752" y="289"/>
                  </a:cubicBezTo>
                  <a:cubicBezTo>
                    <a:pt x="750" y="290"/>
                    <a:pt x="743" y="297"/>
                    <a:pt x="740" y="299"/>
                  </a:cubicBezTo>
                  <a:cubicBezTo>
                    <a:pt x="737" y="301"/>
                    <a:pt x="747" y="306"/>
                    <a:pt x="749" y="310"/>
                  </a:cubicBezTo>
                  <a:cubicBezTo>
                    <a:pt x="750" y="314"/>
                    <a:pt x="753" y="321"/>
                    <a:pt x="747" y="319"/>
                  </a:cubicBezTo>
                  <a:cubicBezTo>
                    <a:pt x="741" y="316"/>
                    <a:pt x="726" y="312"/>
                    <a:pt x="723" y="314"/>
                  </a:cubicBezTo>
                  <a:cubicBezTo>
                    <a:pt x="721" y="315"/>
                    <a:pt x="716" y="316"/>
                    <a:pt x="717" y="314"/>
                  </a:cubicBezTo>
                  <a:cubicBezTo>
                    <a:pt x="718" y="313"/>
                    <a:pt x="718" y="312"/>
                    <a:pt x="714" y="309"/>
                  </a:cubicBezTo>
                  <a:cubicBezTo>
                    <a:pt x="709" y="306"/>
                    <a:pt x="705" y="304"/>
                    <a:pt x="704" y="305"/>
                  </a:cubicBezTo>
                  <a:cubicBezTo>
                    <a:pt x="702" y="306"/>
                    <a:pt x="699" y="310"/>
                    <a:pt x="700" y="312"/>
                  </a:cubicBezTo>
                  <a:cubicBezTo>
                    <a:pt x="700" y="314"/>
                    <a:pt x="706" y="320"/>
                    <a:pt x="708" y="321"/>
                  </a:cubicBezTo>
                  <a:cubicBezTo>
                    <a:pt x="709" y="321"/>
                    <a:pt x="718" y="321"/>
                    <a:pt x="718" y="324"/>
                  </a:cubicBezTo>
                  <a:cubicBezTo>
                    <a:pt x="718" y="326"/>
                    <a:pt x="715" y="331"/>
                    <a:pt x="713" y="332"/>
                  </a:cubicBezTo>
                  <a:cubicBezTo>
                    <a:pt x="711" y="333"/>
                    <a:pt x="708" y="333"/>
                    <a:pt x="705" y="331"/>
                  </a:cubicBezTo>
                  <a:cubicBezTo>
                    <a:pt x="702" y="329"/>
                    <a:pt x="698" y="331"/>
                    <a:pt x="696" y="329"/>
                  </a:cubicBezTo>
                  <a:cubicBezTo>
                    <a:pt x="693" y="328"/>
                    <a:pt x="689" y="324"/>
                    <a:pt x="687" y="322"/>
                  </a:cubicBezTo>
                  <a:cubicBezTo>
                    <a:pt x="684" y="321"/>
                    <a:pt x="676" y="319"/>
                    <a:pt x="677" y="317"/>
                  </a:cubicBezTo>
                  <a:cubicBezTo>
                    <a:pt x="677" y="314"/>
                    <a:pt x="675" y="307"/>
                    <a:pt x="673" y="305"/>
                  </a:cubicBezTo>
                  <a:cubicBezTo>
                    <a:pt x="671" y="303"/>
                    <a:pt x="668" y="302"/>
                    <a:pt x="670" y="300"/>
                  </a:cubicBezTo>
                  <a:cubicBezTo>
                    <a:pt x="672" y="298"/>
                    <a:pt x="677" y="294"/>
                    <a:pt x="676" y="292"/>
                  </a:cubicBezTo>
                  <a:cubicBezTo>
                    <a:pt x="676" y="290"/>
                    <a:pt x="673" y="286"/>
                    <a:pt x="671" y="284"/>
                  </a:cubicBezTo>
                  <a:cubicBezTo>
                    <a:pt x="668" y="282"/>
                    <a:pt x="662" y="280"/>
                    <a:pt x="659" y="279"/>
                  </a:cubicBezTo>
                  <a:cubicBezTo>
                    <a:pt x="656" y="277"/>
                    <a:pt x="660" y="278"/>
                    <a:pt x="657" y="275"/>
                  </a:cubicBezTo>
                  <a:cubicBezTo>
                    <a:pt x="654" y="273"/>
                    <a:pt x="651" y="273"/>
                    <a:pt x="651" y="273"/>
                  </a:cubicBezTo>
                  <a:cubicBezTo>
                    <a:pt x="651" y="273"/>
                    <a:pt x="653" y="273"/>
                    <a:pt x="651" y="270"/>
                  </a:cubicBezTo>
                  <a:cubicBezTo>
                    <a:pt x="648" y="268"/>
                    <a:pt x="645" y="265"/>
                    <a:pt x="642" y="264"/>
                  </a:cubicBezTo>
                  <a:cubicBezTo>
                    <a:pt x="639" y="262"/>
                    <a:pt x="636" y="261"/>
                    <a:pt x="640" y="261"/>
                  </a:cubicBezTo>
                  <a:cubicBezTo>
                    <a:pt x="644" y="261"/>
                    <a:pt x="647" y="261"/>
                    <a:pt x="650" y="264"/>
                  </a:cubicBezTo>
                  <a:cubicBezTo>
                    <a:pt x="652" y="268"/>
                    <a:pt x="657" y="271"/>
                    <a:pt x="658" y="270"/>
                  </a:cubicBezTo>
                  <a:cubicBezTo>
                    <a:pt x="659" y="268"/>
                    <a:pt x="661" y="267"/>
                    <a:pt x="661" y="268"/>
                  </a:cubicBezTo>
                  <a:cubicBezTo>
                    <a:pt x="661" y="270"/>
                    <a:pt x="666" y="271"/>
                    <a:pt x="671" y="272"/>
                  </a:cubicBezTo>
                  <a:cubicBezTo>
                    <a:pt x="676" y="274"/>
                    <a:pt x="687" y="278"/>
                    <a:pt x="695" y="279"/>
                  </a:cubicBezTo>
                  <a:cubicBezTo>
                    <a:pt x="702" y="280"/>
                    <a:pt x="705" y="280"/>
                    <a:pt x="709" y="282"/>
                  </a:cubicBezTo>
                  <a:cubicBezTo>
                    <a:pt x="713" y="284"/>
                    <a:pt x="720" y="287"/>
                    <a:pt x="728" y="285"/>
                  </a:cubicBezTo>
                  <a:cubicBezTo>
                    <a:pt x="737" y="283"/>
                    <a:pt x="751" y="274"/>
                    <a:pt x="754" y="271"/>
                  </a:cubicBezTo>
                  <a:cubicBezTo>
                    <a:pt x="758" y="268"/>
                    <a:pt x="762" y="269"/>
                    <a:pt x="761" y="265"/>
                  </a:cubicBezTo>
                  <a:cubicBezTo>
                    <a:pt x="760" y="261"/>
                    <a:pt x="758" y="258"/>
                    <a:pt x="758" y="254"/>
                  </a:cubicBezTo>
                  <a:cubicBezTo>
                    <a:pt x="758" y="250"/>
                    <a:pt x="760" y="250"/>
                    <a:pt x="754" y="248"/>
                  </a:cubicBezTo>
                  <a:cubicBezTo>
                    <a:pt x="747" y="246"/>
                    <a:pt x="746" y="245"/>
                    <a:pt x="744" y="243"/>
                  </a:cubicBezTo>
                  <a:cubicBezTo>
                    <a:pt x="741" y="240"/>
                    <a:pt x="738" y="241"/>
                    <a:pt x="734" y="238"/>
                  </a:cubicBezTo>
                  <a:cubicBezTo>
                    <a:pt x="731" y="236"/>
                    <a:pt x="730" y="233"/>
                    <a:pt x="725" y="232"/>
                  </a:cubicBezTo>
                  <a:cubicBezTo>
                    <a:pt x="721" y="232"/>
                    <a:pt x="718" y="230"/>
                    <a:pt x="715" y="228"/>
                  </a:cubicBezTo>
                  <a:cubicBezTo>
                    <a:pt x="713" y="227"/>
                    <a:pt x="683" y="213"/>
                    <a:pt x="681" y="214"/>
                  </a:cubicBezTo>
                  <a:cubicBezTo>
                    <a:pt x="679" y="215"/>
                    <a:pt x="679" y="215"/>
                    <a:pt x="677" y="215"/>
                  </a:cubicBezTo>
                  <a:cubicBezTo>
                    <a:pt x="674" y="214"/>
                    <a:pt x="669" y="211"/>
                    <a:pt x="666" y="212"/>
                  </a:cubicBezTo>
                  <a:cubicBezTo>
                    <a:pt x="663" y="212"/>
                    <a:pt x="658" y="218"/>
                    <a:pt x="655" y="219"/>
                  </a:cubicBezTo>
                  <a:cubicBezTo>
                    <a:pt x="653" y="220"/>
                    <a:pt x="652" y="218"/>
                    <a:pt x="655" y="216"/>
                  </a:cubicBezTo>
                  <a:cubicBezTo>
                    <a:pt x="658" y="214"/>
                    <a:pt x="659" y="213"/>
                    <a:pt x="657" y="212"/>
                  </a:cubicBezTo>
                  <a:cubicBezTo>
                    <a:pt x="655" y="210"/>
                    <a:pt x="655" y="210"/>
                    <a:pt x="652" y="210"/>
                  </a:cubicBezTo>
                  <a:cubicBezTo>
                    <a:pt x="648" y="210"/>
                    <a:pt x="643" y="206"/>
                    <a:pt x="643" y="206"/>
                  </a:cubicBezTo>
                  <a:cubicBezTo>
                    <a:pt x="643" y="206"/>
                    <a:pt x="638" y="203"/>
                    <a:pt x="643" y="203"/>
                  </a:cubicBezTo>
                  <a:cubicBezTo>
                    <a:pt x="647" y="204"/>
                    <a:pt x="653" y="207"/>
                    <a:pt x="653" y="205"/>
                  </a:cubicBezTo>
                  <a:cubicBezTo>
                    <a:pt x="653" y="202"/>
                    <a:pt x="655" y="204"/>
                    <a:pt x="649" y="202"/>
                  </a:cubicBezTo>
                  <a:cubicBezTo>
                    <a:pt x="644" y="200"/>
                    <a:pt x="642" y="197"/>
                    <a:pt x="640" y="198"/>
                  </a:cubicBezTo>
                  <a:cubicBezTo>
                    <a:pt x="638" y="199"/>
                    <a:pt x="630" y="206"/>
                    <a:pt x="630" y="205"/>
                  </a:cubicBezTo>
                  <a:cubicBezTo>
                    <a:pt x="630" y="203"/>
                    <a:pt x="630" y="202"/>
                    <a:pt x="629" y="201"/>
                  </a:cubicBezTo>
                  <a:cubicBezTo>
                    <a:pt x="628" y="201"/>
                    <a:pt x="623" y="199"/>
                    <a:pt x="622" y="201"/>
                  </a:cubicBezTo>
                  <a:cubicBezTo>
                    <a:pt x="620" y="203"/>
                    <a:pt x="620" y="206"/>
                    <a:pt x="619" y="204"/>
                  </a:cubicBezTo>
                  <a:cubicBezTo>
                    <a:pt x="619" y="202"/>
                    <a:pt x="617" y="197"/>
                    <a:pt x="617" y="199"/>
                  </a:cubicBezTo>
                  <a:cubicBezTo>
                    <a:pt x="617" y="201"/>
                    <a:pt x="616" y="203"/>
                    <a:pt x="614" y="202"/>
                  </a:cubicBezTo>
                  <a:cubicBezTo>
                    <a:pt x="613" y="202"/>
                    <a:pt x="610" y="202"/>
                    <a:pt x="608" y="202"/>
                  </a:cubicBezTo>
                  <a:cubicBezTo>
                    <a:pt x="607" y="202"/>
                    <a:pt x="607" y="202"/>
                    <a:pt x="607" y="202"/>
                  </a:cubicBezTo>
                  <a:cubicBezTo>
                    <a:pt x="607" y="202"/>
                    <a:pt x="608" y="202"/>
                    <a:pt x="609" y="201"/>
                  </a:cubicBezTo>
                  <a:cubicBezTo>
                    <a:pt x="611" y="199"/>
                    <a:pt x="612" y="199"/>
                    <a:pt x="608" y="197"/>
                  </a:cubicBezTo>
                  <a:cubicBezTo>
                    <a:pt x="604" y="195"/>
                    <a:pt x="595" y="193"/>
                    <a:pt x="599" y="193"/>
                  </a:cubicBezTo>
                  <a:cubicBezTo>
                    <a:pt x="603" y="193"/>
                    <a:pt x="608" y="196"/>
                    <a:pt x="614" y="194"/>
                  </a:cubicBezTo>
                  <a:cubicBezTo>
                    <a:pt x="620" y="192"/>
                    <a:pt x="622" y="190"/>
                    <a:pt x="624" y="188"/>
                  </a:cubicBezTo>
                  <a:cubicBezTo>
                    <a:pt x="625" y="187"/>
                    <a:pt x="627" y="185"/>
                    <a:pt x="622" y="183"/>
                  </a:cubicBezTo>
                  <a:cubicBezTo>
                    <a:pt x="617" y="180"/>
                    <a:pt x="610" y="179"/>
                    <a:pt x="607" y="177"/>
                  </a:cubicBezTo>
                  <a:cubicBezTo>
                    <a:pt x="604" y="175"/>
                    <a:pt x="602" y="174"/>
                    <a:pt x="600" y="175"/>
                  </a:cubicBezTo>
                  <a:cubicBezTo>
                    <a:pt x="598" y="177"/>
                    <a:pt x="595" y="180"/>
                    <a:pt x="594" y="183"/>
                  </a:cubicBezTo>
                  <a:cubicBezTo>
                    <a:pt x="593" y="185"/>
                    <a:pt x="591" y="188"/>
                    <a:pt x="590" y="187"/>
                  </a:cubicBezTo>
                  <a:cubicBezTo>
                    <a:pt x="589" y="185"/>
                    <a:pt x="592" y="181"/>
                    <a:pt x="589" y="181"/>
                  </a:cubicBezTo>
                  <a:cubicBezTo>
                    <a:pt x="586" y="181"/>
                    <a:pt x="583" y="180"/>
                    <a:pt x="587" y="179"/>
                  </a:cubicBezTo>
                  <a:cubicBezTo>
                    <a:pt x="591" y="179"/>
                    <a:pt x="593" y="179"/>
                    <a:pt x="590" y="178"/>
                  </a:cubicBezTo>
                  <a:cubicBezTo>
                    <a:pt x="586" y="177"/>
                    <a:pt x="581" y="178"/>
                    <a:pt x="586" y="176"/>
                  </a:cubicBezTo>
                  <a:cubicBezTo>
                    <a:pt x="592" y="175"/>
                    <a:pt x="596" y="176"/>
                    <a:pt x="592" y="173"/>
                  </a:cubicBezTo>
                  <a:cubicBezTo>
                    <a:pt x="588" y="170"/>
                    <a:pt x="581" y="169"/>
                    <a:pt x="579" y="171"/>
                  </a:cubicBezTo>
                  <a:cubicBezTo>
                    <a:pt x="578" y="174"/>
                    <a:pt x="583" y="176"/>
                    <a:pt x="581" y="177"/>
                  </a:cubicBezTo>
                  <a:cubicBezTo>
                    <a:pt x="578" y="178"/>
                    <a:pt x="575" y="182"/>
                    <a:pt x="573" y="183"/>
                  </a:cubicBezTo>
                  <a:cubicBezTo>
                    <a:pt x="571" y="185"/>
                    <a:pt x="569" y="188"/>
                    <a:pt x="569" y="185"/>
                  </a:cubicBezTo>
                  <a:cubicBezTo>
                    <a:pt x="569" y="182"/>
                    <a:pt x="568" y="179"/>
                    <a:pt x="569" y="177"/>
                  </a:cubicBezTo>
                  <a:cubicBezTo>
                    <a:pt x="570" y="175"/>
                    <a:pt x="570" y="174"/>
                    <a:pt x="568" y="174"/>
                  </a:cubicBezTo>
                  <a:cubicBezTo>
                    <a:pt x="566" y="175"/>
                    <a:pt x="554" y="192"/>
                    <a:pt x="552" y="192"/>
                  </a:cubicBezTo>
                  <a:cubicBezTo>
                    <a:pt x="550" y="192"/>
                    <a:pt x="549" y="191"/>
                    <a:pt x="549" y="188"/>
                  </a:cubicBezTo>
                  <a:cubicBezTo>
                    <a:pt x="550" y="185"/>
                    <a:pt x="557" y="179"/>
                    <a:pt x="558" y="177"/>
                  </a:cubicBezTo>
                  <a:cubicBezTo>
                    <a:pt x="560" y="174"/>
                    <a:pt x="561" y="174"/>
                    <a:pt x="560" y="172"/>
                  </a:cubicBezTo>
                  <a:cubicBezTo>
                    <a:pt x="559" y="170"/>
                    <a:pt x="558" y="169"/>
                    <a:pt x="555" y="170"/>
                  </a:cubicBezTo>
                  <a:cubicBezTo>
                    <a:pt x="552" y="170"/>
                    <a:pt x="551" y="171"/>
                    <a:pt x="553" y="171"/>
                  </a:cubicBezTo>
                  <a:cubicBezTo>
                    <a:pt x="556" y="171"/>
                    <a:pt x="557" y="172"/>
                    <a:pt x="554" y="173"/>
                  </a:cubicBezTo>
                  <a:cubicBezTo>
                    <a:pt x="550" y="173"/>
                    <a:pt x="547" y="175"/>
                    <a:pt x="546" y="174"/>
                  </a:cubicBezTo>
                  <a:cubicBezTo>
                    <a:pt x="546" y="172"/>
                    <a:pt x="546" y="169"/>
                    <a:pt x="545" y="170"/>
                  </a:cubicBezTo>
                  <a:cubicBezTo>
                    <a:pt x="543" y="171"/>
                    <a:pt x="542" y="174"/>
                    <a:pt x="540" y="175"/>
                  </a:cubicBezTo>
                  <a:cubicBezTo>
                    <a:pt x="539" y="176"/>
                    <a:pt x="542" y="179"/>
                    <a:pt x="542" y="181"/>
                  </a:cubicBezTo>
                  <a:cubicBezTo>
                    <a:pt x="543" y="182"/>
                    <a:pt x="542" y="183"/>
                    <a:pt x="541" y="182"/>
                  </a:cubicBezTo>
                  <a:cubicBezTo>
                    <a:pt x="539" y="180"/>
                    <a:pt x="539" y="179"/>
                    <a:pt x="538" y="182"/>
                  </a:cubicBezTo>
                  <a:cubicBezTo>
                    <a:pt x="538" y="184"/>
                    <a:pt x="539" y="187"/>
                    <a:pt x="537" y="185"/>
                  </a:cubicBezTo>
                  <a:cubicBezTo>
                    <a:pt x="536" y="183"/>
                    <a:pt x="537" y="182"/>
                    <a:pt x="534" y="183"/>
                  </a:cubicBezTo>
                  <a:cubicBezTo>
                    <a:pt x="531" y="184"/>
                    <a:pt x="529" y="185"/>
                    <a:pt x="531" y="183"/>
                  </a:cubicBezTo>
                  <a:cubicBezTo>
                    <a:pt x="533" y="181"/>
                    <a:pt x="537" y="179"/>
                    <a:pt x="534" y="179"/>
                  </a:cubicBezTo>
                  <a:cubicBezTo>
                    <a:pt x="531" y="179"/>
                    <a:pt x="529" y="182"/>
                    <a:pt x="526" y="183"/>
                  </a:cubicBezTo>
                  <a:cubicBezTo>
                    <a:pt x="524" y="184"/>
                    <a:pt x="521" y="182"/>
                    <a:pt x="522" y="184"/>
                  </a:cubicBezTo>
                  <a:cubicBezTo>
                    <a:pt x="524" y="187"/>
                    <a:pt x="526" y="190"/>
                    <a:pt x="528" y="190"/>
                  </a:cubicBezTo>
                  <a:cubicBezTo>
                    <a:pt x="530" y="189"/>
                    <a:pt x="531" y="190"/>
                    <a:pt x="529" y="191"/>
                  </a:cubicBezTo>
                  <a:cubicBezTo>
                    <a:pt x="527" y="192"/>
                    <a:pt x="528" y="197"/>
                    <a:pt x="526" y="195"/>
                  </a:cubicBezTo>
                  <a:cubicBezTo>
                    <a:pt x="524" y="193"/>
                    <a:pt x="523" y="192"/>
                    <a:pt x="521" y="192"/>
                  </a:cubicBezTo>
                  <a:cubicBezTo>
                    <a:pt x="520" y="192"/>
                    <a:pt x="519" y="191"/>
                    <a:pt x="519" y="190"/>
                  </a:cubicBezTo>
                  <a:cubicBezTo>
                    <a:pt x="518" y="188"/>
                    <a:pt x="519" y="187"/>
                    <a:pt x="517" y="190"/>
                  </a:cubicBezTo>
                  <a:cubicBezTo>
                    <a:pt x="515" y="193"/>
                    <a:pt x="515" y="193"/>
                    <a:pt x="513" y="192"/>
                  </a:cubicBezTo>
                  <a:cubicBezTo>
                    <a:pt x="512" y="190"/>
                    <a:pt x="513" y="189"/>
                    <a:pt x="511" y="189"/>
                  </a:cubicBezTo>
                  <a:cubicBezTo>
                    <a:pt x="509" y="188"/>
                    <a:pt x="505" y="190"/>
                    <a:pt x="502" y="190"/>
                  </a:cubicBezTo>
                  <a:cubicBezTo>
                    <a:pt x="498" y="190"/>
                    <a:pt x="499" y="189"/>
                    <a:pt x="504" y="191"/>
                  </a:cubicBezTo>
                  <a:cubicBezTo>
                    <a:pt x="509" y="192"/>
                    <a:pt x="513" y="195"/>
                    <a:pt x="511" y="195"/>
                  </a:cubicBezTo>
                  <a:cubicBezTo>
                    <a:pt x="509" y="195"/>
                    <a:pt x="509" y="195"/>
                    <a:pt x="509" y="197"/>
                  </a:cubicBezTo>
                  <a:cubicBezTo>
                    <a:pt x="509" y="200"/>
                    <a:pt x="512" y="203"/>
                    <a:pt x="510" y="202"/>
                  </a:cubicBezTo>
                  <a:cubicBezTo>
                    <a:pt x="508" y="200"/>
                    <a:pt x="503" y="199"/>
                    <a:pt x="502" y="198"/>
                  </a:cubicBezTo>
                  <a:cubicBezTo>
                    <a:pt x="501" y="197"/>
                    <a:pt x="500" y="198"/>
                    <a:pt x="500" y="199"/>
                  </a:cubicBezTo>
                  <a:cubicBezTo>
                    <a:pt x="500" y="201"/>
                    <a:pt x="498" y="201"/>
                    <a:pt x="497" y="200"/>
                  </a:cubicBezTo>
                  <a:cubicBezTo>
                    <a:pt x="496" y="198"/>
                    <a:pt x="497" y="196"/>
                    <a:pt x="496" y="198"/>
                  </a:cubicBezTo>
                  <a:cubicBezTo>
                    <a:pt x="495" y="200"/>
                    <a:pt x="491" y="202"/>
                    <a:pt x="493" y="204"/>
                  </a:cubicBezTo>
                  <a:cubicBezTo>
                    <a:pt x="494" y="206"/>
                    <a:pt x="496" y="208"/>
                    <a:pt x="493" y="208"/>
                  </a:cubicBezTo>
                  <a:cubicBezTo>
                    <a:pt x="490" y="208"/>
                    <a:pt x="489" y="208"/>
                    <a:pt x="489" y="205"/>
                  </a:cubicBezTo>
                  <a:cubicBezTo>
                    <a:pt x="489" y="202"/>
                    <a:pt x="490" y="199"/>
                    <a:pt x="488" y="200"/>
                  </a:cubicBezTo>
                  <a:cubicBezTo>
                    <a:pt x="485" y="200"/>
                    <a:pt x="488" y="201"/>
                    <a:pt x="484" y="202"/>
                  </a:cubicBezTo>
                  <a:cubicBezTo>
                    <a:pt x="480" y="203"/>
                    <a:pt x="481" y="204"/>
                    <a:pt x="483" y="205"/>
                  </a:cubicBezTo>
                  <a:cubicBezTo>
                    <a:pt x="485" y="205"/>
                    <a:pt x="484" y="204"/>
                    <a:pt x="482" y="206"/>
                  </a:cubicBezTo>
                  <a:cubicBezTo>
                    <a:pt x="480" y="209"/>
                    <a:pt x="477" y="212"/>
                    <a:pt x="478" y="209"/>
                  </a:cubicBezTo>
                  <a:cubicBezTo>
                    <a:pt x="479" y="205"/>
                    <a:pt x="481" y="205"/>
                    <a:pt x="479" y="203"/>
                  </a:cubicBezTo>
                  <a:cubicBezTo>
                    <a:pt x="477" y="202"/>
                    <a:pt x="471" y="200"/>
                    <a:pt x="474" y="200"/>
                  </a:cubicBezTo>
                  <a:cubicBezTo>
                    <a:pt x="477" y="200"/>
                    <a:pt x="481" y="200"/>
                    <a:pt x="477" y="197"/>
                  </a:cubicBezTo>
                  <a:cubicBezTo>
                    <a:pt x="473" y="195"/>
                    <a:pt x="473" y="196"/>
                    <a:pt x="470" y="195"/>
                  </a:cubicBezTo>
                  <a:cubicBezTo>
                    <a:pt x="467" y="195"/>
                    <a:pt x="469" y="195"/>
                    <a:pt x="469" y="197"/>
                  </a:cubicBezTo>
                  <a:cubicBezTo>
                    <a:pt x="470" y="200"/>
                    <a:pt x="472" y="202"/>
                    <a:pt x="470" y="202"/>
                  </a:cubicBezTo>
                  <a:cubicBezTo>
                    <a:pt x="469" y="203"/>
                    <a:pt x="468" y="203"/>
                    <a:pt x="466" y="203"/>
                  </a:cubicBezTo>
                  <a:cubicBezTo>
                    <a:pt x="464" y="203"/>
                    <a:pt x="461" y="205"/>
                    <a:pt x="464" y="205"/>
                  </a:cubicBezTo>
                  <a:cubicBezTo>
                    <a:pt x="468" y="205"/>
                    <a:pt x="470" y="204"/>
                    <a:pt x="468" y="205"/>
                  </a:cubicBezTo>
                  <a:cubicBezTo>
                    <a:pt x="466" y="205"/>
                    <a:pt x="464" y="205"/>
                    <a:pt x="467" y="207"/>
                  </a:cubicBezTo>
                  <a:cubicBezTo>
                    <a:pt x="471" y="208"/>
                    <a:pt x="471" y="209"/>
                    <a:pt x="472" y="207"/>
                  </a:cubicBezTo>
                  <a:cubicBezTo>
                    <a:pt x="472" y="206"/>
                    <a:pt x="473" y="205"/>
                    <a:pt x="473" y="207"/>
                  </a:cubicBezTo>
                  <a:cubicBezTo>
                    <a:pt x="472" y="209"/>
                    <a:pt x="472" y="212"/>
                    <a:pt x="471" y="211"/>
                  </a:cubicBezTo>
                  <a:cubicBezTo>
                    <a:pt x="470" y="210"/>
                    <a:pt x="468" y="209"/>
                    <a:pt x="466" y="208"/>
                  </a:cubicBezTo>
                  <a:cubicBezTo>
                    <a:pt x="464" y="207"/>
                    <a:pt x="464" y="204"/>
                    <a:pt x="462" y="205"/>
                  </a:cubicBezTo>
                  <a:cubicBezTo>
                    <a:pt x="460" y="206"/>
                    <a:pt x="457" y="209"/>
                    <a:pt x="456" y="207"/>
                  </a:cubicBezTo>
                  <a:cubicBezTo>
                    <a:pt x="456" y="206"/>
                    <a:pt x="455" y="205"/>
                    <a:pt x="452" y="207"/>
                  </a:cubicBezTo>
                  <a:cubicBezTo>
                    <a:pt x="450" y="209"/>
                    <a:pt x="446" y="210"/>
                    <a:pt x="446" y="212"/>
                  </a:cubicBezTo>
                  <a:cubicBezTo>
                    <a:pt x="447" y="214"/>
                    <a:pt x="449" y="215"/>
                    <a:pt x="447" y="215"/>
                  </a:cubicBezTo>
                  <a:cubicBezTo>
                    <a:pt x="446" y="216"/>
                    <a:pt x="445" y="219"/>
                    <a:pt x="448" y="218"/>
                  </a:cubicBezTo>
                  <a:cubicBezTo>
                    <a:pt x="451" y="217"/>
                    <a:pt x="451" y="214"/>
                    <a:pt x="453" y="215"/>
                  </a:cubicBezTo>
                  <a:cubicBezTo>
                    <a:pt x="454" y="215"/>
                    <a:pt x="454" y="218"/>
                    <a:pt x="456" y="216"/>
                  </a:cubicBezTo>
                  <a:cubicBezTo>
                    <a:pt x="459" y="214"/>
                    <a:pt x="460" y="215"/>
                    <a:pt x="458" y="217"/>
                  </a:cubicBezTo>
                  <a:cubicBezTo>
                    <a:pt x="455" y="218"/>
                    <a:pt x="454" y="219"/>
                    <a:pt x="454" y="221"/>
                  </a:cubicBezTo>
                  <a:cubicBezTo>
                    <a:pt x="454" y="223"/>
                    <a:pt x="454" y="228"/>
                    <a:pt x="453" y="227"/>
                  </a:cubicBezTo>
                  <a:cubicBezTo>
                    <a:pt x="451" y="226"/>
                    <a:pt x="449" y="223"/>
                    <a:pt x="448" y="224"/>
                  </a:cubicBezTo>
                  <a:cubicBezTo>
                    <a:pt x="446" y="225"/>
                    <a:pt x="444" y="229"/>
                    <a:pt x="444" y="226"/>
                  </a:cubicBezTo>
                  <a:cubicBezTo>
                    <a:pt x="445" y="224"/>
                    <a:pt x="445" y="223"/>
                    <a:pt x="443" y="224"/>
                  </a:cubicBezTo>
                  <a:cubicBezTo>
                    <a:pt x="441" y="225"/>
                    <a:pt x="440" y="228"/>
                    <a:pt x="440" y="225"/>
                  </a:cubicBezTo>
                  <a:cubicBezTo>
                    <a:pt x="440" y="222"/>
                    <a:pt x="441" y="218"/>
                    <a:pt x="439" y="220"/>
                  </a:cubicBezTo>
                  <a:cubicBezTo>
                    <a:pt x="437" y="222"/>
                    <a:pt x="436" y="228"/>
                    <a:pt x="435" y="226"/>
                  </a:cubicBezTo>
                  <a:cubicBezTo>
                    <a:pt x="433" y="223"/>
                    <a:pt x="433" y="220"/>
                    <a:pt x="433" y="218"/>
                  </a:cubicBezTo>
                  <a:cubicBezTo>
                    <a:pt x="434" y="216"/>
                    <a:pt x="438" y="211"/>
                    <a:pt x="435" y="213"/>
                  </a:cubicBezTo>
                  <a:cubicBezTo>
                    <a:pt x="432" y="214"/>
                    <a:pt x="427" y="217"/>
                    <a:pt x="428" y="218"/>
                  </a:cubicBezTo>
                  <a:cubicBezTo>
                    <a:pt x="430" y="220"/>
                    <a:pt x="433" y="222"/>
                    <a:pt x="430" y="221"/>
                  </a:cubicBezTo>
                  <a:cubicBezTo>
                    <a:pt x="427" y="220"/>
                    <a:pt x="426" y="219"/>
                    <a:pt x="426" y="222"/>
                  </a:cubicBezTo>
                  <a:cubicBezTo>
                    <a:pt x="426" y="225"/>
                    <a:pt x="425" y="225"/>
                    <a:pt x="424" y="224"/>
                  </a:cubicBezTo>
                  <a:cubicBezTo>
                    <a:pt x="423" y="222"/>
                    <a:pt x="423" y="221"/>
                    <a:pt x="421" y="223"/>
                  </a:cubicBezTo>
                  <a:cubicBezTo>
                    <a:pt x="419" y="224"/>
                    <a:pt x="416" y="227"/>
                    <a:pt x="420" y="226"/>
                  </a:cubicBezTo>
                  <a:cubicBezTo>
                    <a:pt x="423" y="226"/>
                    <a:pt x="426" y="227"/>
                    <a:pt x="425" y="227"/>
                  </a:cubicBezTo>
                  <a:cubicBezTo>
                    <a:pt x="423" y="227"/>
                    <a:pt x="422" y="228"/>
                    <a:pt x="424" y="228"/>
                  </a:cubicBezTo>
                  <a:cubicBezTo>
                    <a:pt x="426" y="228"/>
                    <a:pt x="426" y="226"/>
                    <a:pt x="426" y="228"/>
                  </a:cubicBezTo>
                  <a:cubicBezTo>
                    <a:pt x="427" y="229"/>
                    <a:pt x="427" y="231"/>
                    <a:pt x="425" y="231"/>
                  </a:cubicBezTo>
                  <a:cubicBezTo>
                    <a:pt x="422" y="231"/>
                    <a:pt x="422" y="227"/>
                    <a:pt x="419" y="229"/>
                  </a:cubicBezTo>
                  <a:cubicBezTo>
                    <a:pt x="416" y="232"/>
                    <a:pt x="416" y="236"/>
                    <a:pt x="413" y="236"/>
                  </a:cubicBezTo>
                  <a:cubicBezTo>
                    <a:pt x="410" y="236"/>
                    <a:pt x="402" y="237"/>
                    <a:pt x="406" y="238"/>
                  </a:cubicBezTo>
                  <a:cubicBezTo>
                    <a:pt x="409" y="239"/>
                    <a:pt x="412" y="239"/>
                    <a:pt x="415" y="237"/>
                  </a:cubicBezTo>
                  <a:cubicBezTo>
                    <a:pt x="419" y="236"/>
                    <a:pt x="421" y="233"/>
                    <a:pt x="424" y="233"/>
                  </a:cubicBezTo>
                  <a:cubicBezTo>
                    <a:pt x="427" y="234"/>
                    <a:pt x="426" y="234"/>
                    <a:pt x="429" y="233"/>
                  </a:cubicBezTo>
                  <a:cubicBezTo>
                    <a:pt x="431" y="231"/>
                    <a:pt x="431" y="233"/>
                    <a:pt x="434" y="232"/>
                  </a:cubicBezTo>
                  <a:cubicBezTo>
                    <a:pt x="437" y="231"/>
                    <a:pt x="435" y="230"/>
                    <a:pt x="433" y="228"/>
                  </a:cubicBezTo>
                  <a:cubicBezTo>
                    <a:pt x="431" y="226"/>
                    <a:pt x="436" y="229"/>
                    <a:pt x="436" y="229"/>
                  </a:cubicBezTo>
                  <a:cubicBezTo>
                    <a:pt x="436" y="229"/>
                    <a:pt x="436" y="231"/>
                    <a:pt x="437" y="231"/>
                  </a:cubicBezTo>
                  <a:cubicBezTo>
                    <a:pt x="439" y="231"/>
                    <a:pt x="443" y="227"/>
                    <a:pt x="442" y="229"/>
                  </a:cubicBezTo>
                  <a:cubicBezTo>
                    <a:pt x="441" y="231"/>
                    <a:pt x="438" y="231"/>
                    <a:pt x="439" y="233"/>
                  </a:cubicBezTo>
                  <a:cubicBezTo>
                    <a:pt x="439" y="234"/>
                    <a:pt x="439" y="234"/>
                    <a:pt x="438" y="234"/>
                  </a:cubicBezTo>
                  <a:cubicBezTo>
                    <a:pt x="438" y="234"/>
                    <a:pt x="438" y="234"/>
                    <a:pt x="438" y="234"/>
                  </a:cubicBezTo>
                  <a:cubicBezTo>
                    <a:pt x="442" y="234"/>
                    <a:pt x="445" y="233"/>
                    <a:pt x="443" y="234"/>
                  </a:cubicBezTo>
                  <a:cubicBezTo>
                    <a:pt x="441" y="235"/>
                    <a:pt x="436" y="239"/>
                    <a:pt x="439" y="238"/>
                  </a:cubicBezTo>
                  <a:cubicBezTo>
                    <a:pt x="443" y="237"/>
                    <a:pt x="443" y="237"/>
                    <a:pt x="445" y="235"/>
                  </a:cubicBezTo>
                  <a:cubicBezTo>
                    <a:pt x="448" y="233"/>
                    <a:pt x="451" y="236"/>
                    <a:pt x="448" y="236"/>
                  </a:cubicBezTo>
                  <a:cubicBezTo>
                    <a:pt x="445" y="235"/>
                    <a:pt x="442" y="239"/>
                    <a:pt x="440" y="239"/>
                  </a:cubicBezTo>
                  <a:cubicBezTo>
                    <a:pt x="438" y="240"/>
                    <a:pt x="439" y="241"/>
                    <a:pt x="438" y="242"/>
                  </a:cubicBezTo>
                  <a:cubicBezTo>
                    <a:pt x="437" y="244"/>
                    <a:pt x="436" y="245"/>
                    <a:pt x="434" y="243"/>
                  </a:cubicBezTo>
                  <a:cubicBezTo>
                    <a:pt x="432" y="240"/>
                    <a:pt x="434" y="236"/>
                    <a:pt x="432" y="239"/>
                  </a:cubicBezTo>
                  <a:cubicBezTo>
                    <a:pt x="430" y="241"/>
                    <a:pt x="432" y="245"/>
                    <a:pt x="431" y="243"/>
                  </a:cubicBezTo>
                  <a:cubicBezTo>
                    <a:pt x="429" y="241"/>
                    <a:pt x="428" y="239"/>
                    <a:pt x="427" y="240"/>
                  </a:cubicBezTo>
                  <a:cubicBezTo>
                    <a:pt x="425" y="241"/>
                    <a:pt x="423" y="244"/>
                    <a:pt x="422" y="245"/>
                  </a:cubicBezTo>
                  <a:cubicBezTo>
                    <a:pt x="420" y="247"/>
                    <a:pt x="418" y="249"/>
                    <a:pt x="420" y="249"/>
                  </a:cubicBezTo>
                  <a:cubicBezTo>
                    <a:pt x="423" y="249"/>
                    <a:pt x="425" y="244"/>
                    <a:pt x="425" y="246"/>
                  </a:cubicBezTo>
                  <a:cubicBezTo>
                    <a:pt x="425" y="247"/>
                    <a:pt x="425" y="248"/>
                    <a:pt x="427" y="248"/>
                  </a:cubicBezTo>
                  <a:cubicBezTo>
                    <a:pt x="429" y="248"/>
                    <a:pt x="432" y="249"/>
                    <a:pt x="429" y="249"/>
                  </a:cubicBezTo>
                  <a:cubicBezTo>
                    <a:pt x="426" y="249"/>
                    <a:pt x="425" y="248"/>
                    <a:pt x="423" y="249"/>
                  </a:cubicBezTo>
                  <a:cubicBezTo>
                    <a:pt x="420" y="251"/>
                    <a:pt x="423" y="252"/>
                    <a:pt x="426" y="252"/>
                  </a:cubicBezTo>
                  <a:cubicBezTo>
                    <a:pt x="429" y="251"/>
                    <a:pt x="431" y="253"/>
                    <a:pt x="430" y="254"/>
                  </a:cubicBezTo>
                  <a:cubicBezTo>
                    <a:pt x="429" y="256"/>
                    <a:pt x="431" y="256"/>
                    <a:pt x="428" y="254"/>
                  </a:cubicBezTo>
                  <a:cubicBezTo>
                    <a:pt x="425" y="252"/>
                    <a:pt x="425" y="253"/>
                    <a:pt x="423" y="253"/>
                  </a:cubicBezTo>
                  <a:cubicBezTo>
                    <a:pt x="420" y="253"/>
                    <a:pt x="421" y="255"/>
                    <a:pt x="419" y="256"/>
                  </a:cubicBezTo>
                  <a:cubicBezTo>
                    <a:pt x="417" y="257"/>
                    <a:pt x="412" y="258"/>
                    <a:pt x="415" y="258"/>
                  </a:cubicBezTo>
                  <a:cubicBezTo>
                    <a:pt x="419" y="258"/>
                    <a:pt x="423" y="256"/>
                    <a:pt x="425" y="258"/>
                  </a:cubicBezTo>
                  <a:cubicBezTo>
                    <a:pt x="428" y="259"/>
                    <a:pt x="428" y="262"/>
                    <a:pt x="425" y="260"/>
                  </a:cubicBezTo>
                  <a:cubicBezTo>
                    <a:pt x="421" y="258"/>
                    <a:pt x="423" y="259"/>
                    <a:pt x="420" y="259"/>
                  </a:cubicBezTo>
                  <a:cubicBezTo>
                    <a:pt x="418" y="259"/>
                    <a:pt x="417" y="260"/>
                    <a:pt x="419" y="260"/>
                  </a:cubicBezTo>
                  <a:cubicBezTo>
                    <a:pt x="421" y="260"/>
                    <a:pt x="420" y="262"/>
                    <a:pt x="417" y="261"/>
                  </a:cubicBezTo>
                  <a:cubicBezTo>
                    <a:pt x="414" y="260"/>
                    <a:pt x="414" y="258"/>
                    <a:pt x="411" y="260"/>
                  </a:cubicBezTo>
                  <a:cubicBezTo>
                    <a:pt x="408" y="262"/>
                    <a:pt x="409" y="262"/>
                    <a:pt x="412" y="262"/>
                  </a:cubicBezTo>
                  <a:cubicBezTo>
                    <a:pt x="415" y="262"/>
                    <a:pt x="416" y="263"/>
                    <a:pt x="413" y="263"/>
                  </a:cubicBezTo>
                  <a:cubicBezTo>
                    <a:pt x="409" y="264"/>
                    <a:pt x="407" y="265"/>
                    <a:pt x="407" y="267"/>
                  </a:cubicBezTo>
                  <a:cubicBezTo>
                    <a:pt x="406" y="269"/>
                    <a:pt x="407" y="269"/>
                    <a:pt x="407" y="270"/>
                  </a:cubicBezTo>
                  <a:cubicBezTo>
                    <a:pt x="408" y="271"/>
                    <a:pt x="408" y="271"/>
                    <a:pt x="406" y="271"/>
                  </a:cubicBezTo>
                  <a:cubicBezTo>
                    <a:pt x="403" y="271"/>
                    <a:pt x="403" y="272"/>
                    <a:pt x="401" y="273"/>
                  </a:cubicBezTo>
                  <a:cubicBezTo>
                    <a:pt x="399" y="275"/>
                    <a:pt x="400" y="276"/>
                    <a:pt x="400" y="276"/>
                  </a:cubicBezTo>
                  <a:cubicBezTo>
                    <a:pt x="401" y="276"/>
                    <a:pt x="401" y="277"/>
                    <a:pt x="400" y="277"/>
                  </a:cubicBezTo>
                  <a:cubicBezTo>
                    <a:pt x="398" y="277"/>
                    <a:pt x="396" y="279"/>
                    <a:pt x="399" y="279"/>
                  </a:cubicBezTo>
                  <a:cubicBezTo>
                    <a:pt x="401" y="279"/>
                    <a:pt x="402" y="278"/>
                    <a:pt x="401" y="280"/>
                  </a:cubicBezTo>
                  <a:cubicBezTo>
                    <a:pt x="400" y="281"/>
                    <a:pt x="399" y="282"/>
                    <a:pt x="402" y="282"/>
                  </a:cubicBezTo>
                  <a:cubicBezTo>
                    <a:pt x="406" y="282"/>
                    <a:pt x="407" y="281"/>
                    <a:pt x="409" y="282"/>
                  </a:cubicBezTo>
                  <a:cubicBezTo>
                    <a:pt x="411" y="282"/>
                    <a:pt x="408" y="282"/>
                    <a:pt x="407" y="283"/>
                  </a:cubicBezTo>
                  <a:cubicBezTo>
                    <a:pt x="406" y="283"/>
                    <a:pt x="406" y="285"/>
                    <a:pt x="403" y="284"/>
                  </a:cubicBezTo>
                  <a:cubicBezTo>
                    <a:pt x="400" y="284"/>
                    <a:pt x="400" y="284"/>
                    <a:pt x="398" y="284"/>
                  </a:cubicBezTo>
                  <a:cubicBezTo>
                    <a:pt x="396" y="284"/>
                    <a:pt x="395" y="284"/>
                    <a:pt x="393" y="284"/>
                  </a:cubicBezTo>
                  <a:cubicBezTo>
                    <a:pt x="390" y="284"/>
                    <a:pt x="388" y="285"/>
                    <a:pt x="390" y="285"/>
                  </a:cubicBezTo>
                  <a:cubicBezTo>
                    <a:pt x="392" y="286"/>
                    <a:pt x="394" y="288"/>
                    <a:pt x="392" y="288"/>
                  </a:cubicBezTo>
                  <a:cubicBezTo>
                    <a:pt x="390" y="288"/>
                    <a:pt x="387" y="289"/>
                    <a:pt x="390" y="289"/>
                  </a:cubicBezTo>
                  <a:cubicBezTo>
                    <a:pt x="394" y="289"/>
                    <a:pt x="396" y="287"/>
                    <a:pt x="396" y="288"/>
                  </a:cubicBezTo>
                  <a:cubicBezTo>
                    <a:pt x="396" y="290"/>
                    <a:pt x="396" y="290"/>
                    <a:pt x="394" y="290"/>
                  </a:cubicBezTo>
                  <a:cubicBezTo>
                    <a:pt x="392" y="290"/>
                    <a:pt x="392" y="293"/>
                    <a:pt x="390" y="294"/>
                  </a:cubicBezTo>
                  <a:cubicBezTo>
                    <a:pt x="388" y="296"/>
                    <a:pt x="392" y="294"/>
                    <a:pt x="392" y="296"/>
                  </a:cubicBezTo>
                  <a:cubicBezTo>
                    <a:pt x="392" y="297"/>
                    <a:pt x="390" y="296"/>
                    <a:pt x="388" y="297"/>
                  </a:cubicBezTo>
                  <a:cubicBezTo>
                    <a:pt x="386" y="298"/>
                    <a:pt x="389" y="298"/>
                    <a:pt x="391" y="298"/>
                  </a:cubicBezTo>
                  <a:cubicBezTo>
                    <a:pt x="392" y="299"/>
                    <a:pt x="392" y="299"/>
                    <a:pt x="389" y="299"/>
                  </a:cubicBezTo>
                  <a:cubicBezTo>
                    <a:pt x="387" y="299"/>
                    <a:pt x="386" y="299"/>
                    <a:pt x="387" y="302"/>
                  </a:cubicBezTo>
                  <a:cubicBezTo>
                    <a:pt x="389" y="305"/>
                    <a:pt x="392" y="305"/>
                    <a:pt x="392" y="305"/>
                  </a:cubicBezTo>
                  <a:cubicBezTo>
                    <a:pt x="392" y="305"/>
                    <a:pt x="390" y="306"/>
                    <a:pt x="387" y="306"/>
                  </a:cubicBezTo>
                  <a:cubicBezTo>
                    <a:pt x="383" y="306"/>
                    <a:pt x="382" y="306"/>
                    <a:pt x="380" y="308"/>
                  </a:cubicBezTo>
                  <a:cubicBezTo>
                    <a:pt x="378" y="311"/>
                    <a:pt x="380" y="312"/>
                    <a:pt x="376" y="311"/>
                  </a:cubicBezTo>
                  <a:cubicBezTo>
                    <a:pt x="372" y="311"/>
                    <a:pt x="367" y="310"/>
                    <a:pt x="370" y="311"/>
                  </a:cubicBezTo>
                  <a:cubicBezTo>
                    <a:pt x="373" y="313"/>
                    <a:pt x="376" y="314"/>
                    <a:pt x="378" y="314"/>
                  </a:cubicBezTo>
                  <a:cubicBezTo>
                    <a:pt x="380" y="314"/>
                    <a:pt x="381" y="311"/>
                    <a:pt x="384" y="310"/>
                  </a:cubicBezTo>
                  <a:cubicBezTo>
                    <a:pt x="387" y="309"/>
                    <a:pt x="388" y="309"/>
                    <a:pt x="385" y="310"/>
                  </a:cubicBezTo>
                  <a:cubicBezTo>
                    <a:pt x="382" y="311"/>
                    <a:pt x="382" y="314"/>
                    <a:pt x="381" y="314"/>
                  </a:cubicBezTo>
                  <a:cubicBezTo>
                    <a:pt x="379" y="314"/>
                    <a:pt x="376" y="314"/>
                    <a:pt x="377" y="316"/>
                  </a:cubicBezTo>
                  <a:cubicBezTo>
                    <a:pt x="377" y="319"/>
                    <a:pt x="379" y="319"/>
                    <a:pt x="378" y="320"/>
                  </a:cubicBezTo>
                  <a:cubicBezTo>
                    <a:pt x="376" y="321"/>
                    <a:pt x="375" y="322"/>
                    <a:pt x="373" y="321"/>
                  </a:cubicBezTo>
                  <a:cubicBezTo>
                    <a:pt x="371" y="319"/>
                    <a:pt x="369" y="319"/>
                    <a:pt x="368" y="319"/>
                  </a:cubicBezTo>
                  <a:cubicBezTo>
                    <a:pt x="366" y="320"/>
                    <a:pt x="362" y="325"/>
                    <a:pt x="360" y="327"/>
                  </a:cubicBezTo>
                  <a:cubicBezTo>
                    <a:pt x="358" y="329"/>
                    <a:pt x="356" y="330"/>
                    <a:pt x="358" y="330"/>
                  </a:cubicBezTo>
                  <a:cubicBezTo>
                    <a:pt x="361" y="330"/>
                    <a:pt x="361" y="331"/>
                    <a:pt x="360" y="331"/>
                  </a:cubicBezTo>
                  <a:cubicBezTo>
                    <a:pt x="358" y="332"/>
                    <a:pt x="357" y="333"/>
                    <a:pt x="356" y="333"/>
                  </a:cubicBezTo>
                  <a:cubicBezTo>
                    <a:pt x="354" y="334"/>
                    <a:pt x="350" y="334"/>
                    <a:pt x="353" y="335"/>
                  </a:cubicBezTo>
                  <a:cubicBezTo>
                    <a:pt x="355" y="336"/>
                    <a:pt x="356" y="336"/>
                    <a:pt x="356" y="338"/>
                  </a:cubicBezTo>
                  <a:cubicBezTo>
                    <a:pt x="356" y="341"/>
                    <a:pt x="359" y="339"/>
                    <a:pt x="362" y="338"/>
                  </a:cubicBezTo>
                  <a:cubicBezTo>
                    <a:pt x="366" y="337"/>
                    <a:pt x="372" y="337"/>
                    <a:pt x="371" y="335"/>
                  </a:cubicBezTo>
                  <a:cubicBezTo>
                    <a:pt x="371" y="334"/>
                    <a:pt x="370" y="335"/>
                    <a:pt x="369" y="333"/>
                  </a:cubicBezTo>
                  <a:cubicBezTo>
                    <a:pt x="368" y="330"/>
                    <a:pt x="369" y="330"/>
                    <a:pt x="371" y="332"/>
                  </a:cubicBezTo>
                  <a:cubicBezTo>
                    <a:pt x="374" y="334"/>
                    <a:pt x="377" y="335"/>
                    <a:pt x="375" y="335"/>
                  </a:cubicBezTo>
                  <a:cubicBezTo>
                    <a:pt x="373" y="336"/>
                    <a:pt x="375" y="337"/>
                    <a:pt x="372" y="338"/>
                  </a:cubicBezTo>
                  <a:cubicBezTo>
                    <a:pt x="369" y="340"/>
                    <a:pt x="368" y="341"/>
                    <a:pt x="367" y="342"/>
                  </a:cubicBezTo>
                  <a:cubicBezTo>
                    <a:pt x="366" y="342"/>
                    <a:pt x="364" y="343"/>
                    <a:pt x="363" y="342"/>
                  </a:cubicBezTo>
                  <a:cubicBezTo>
                    <a:pt x="362" y="341"/>
                    <a:pt x="361" y="340"/>
                    <a:pt x="360" y="342"/>
                  </a:cubicBezTo>
                  <a:cubicBezTo>
                    <a:pt x="359" y="343"/>
                    <a:pt x="357" y="344"/>
                    <a:pt x="356" y="343"/>
                  </a:cubicBezTo>
                  <a:cubicBezTo>
                    <a:pt x="354" y="343"/>
                    <a:pt x="354" y="342"/>
                    <a:pt x="353" y="341"/>
                  </a:cubicBezTo>
                  <a:cubicBezTo>
                    <a:pt x="353" y="340"/>
                    <a:pt x="352" y="337"/>
                    <a:pt x="350" y="339"/>
                  </a:cubicBezTo>
                  <a:cubicBezTo>
                    <a:pt x="349" y="341"/>
                    <a:pt x="349" y="345"/>
                    <a:pt x="347" y="345"/>
                  </a:cubicBezTo>
                  <a:cubicBezTo>
                    <a:pt x="344" y="345"/>
                    <a:pt x="343" y="344"/>
                    <a:pt x="344" y="341"/>
                  </a:cubicBezTo>
                  <a:cubicBezTo>
                    <a:pt x="345" y="338"/>
                    <a:pt x="344" y="337"/>
                    <a:pt x="343" y="339"/>
                  </a:cubicBezTo>
                  <a:cubicBezTo>
                    <a:pt x="342" y="342"/>
                    <a:pt x="342" y="342"/>
                    <a:pt x="341" y="345"/>
                  </a:cubicBezTo>
                  <a:cubicBezTo>
                    <a:pt x="340" y="347"/>
                    <a:pt x="343" y="349"/>
                    <a:pt x="339" y="348"/>
                  </a:cubicBezTo>
                  <a:cubicBezTo>
                    <a:pt x="335" y="347"/>
                    <a:pt x="334" y="347"/>
                    <a:pt x="333" y="349"/>
                  </a:cubicBezTo>
                  <a:cubicBezTo>
                    <a:pt x="332" y="350"/>
                    <a:pt x="334" y="351"/>
                    <a:pt x="334" y="353"/>
                  </a:cubicBezTo>
                  <a:cubicBezTo>
                    <a:pt x="334" y="355"/>
                    <a:pt x="332" y="355"/>
                    <a:pt x="332" y="353"/>
                  </a:cubicBezTo>
                  <a:cubicBezTo>
                    <a:pt x="331" y="350"/>
                    <a:pt x="333" y="350"/>
                    <a:pt x="331" y="350"/>
                  </a:cubicBezTo>
                  <a:cubicBezTo>
                    <a:pt x="329" y="349"/>
                    <a:pt x="327" y="350"/>
                    <a:pt x="325" y="351"/>
                  </a:cubicBezTo>
                  <a:cubicBezTo>
                    <a:pt x="323" y="352"/>
                    <a:pt x="320" y="350"/>
                    <a:pt x="320" y="353"/>
                  </a:cubicBezTo>
                  <a:cubicBezTo>
                    <a:pt x="320" y="356"/>
                    <a:pt x="319" y="357"/>
                    <a:pt x="322" y="357"/>
                  </a:cubicBezTo>
                  <a:cubicBezTo>
                    <a:pt x="324" y="357"/>
                    <a:pt x="326" y="358"/>
                    <a:pt x="328" y="357"/>
                  </a:cubicBezTo>
                  <a:cubicBezTo>
                    <a:pt x="331" y="356"/>
                    <a:pt x="332" y="355"/>
                    <a:pt x="334" y="356"/>
                  </a:cubicBezTo>
                  <a:cubicBezTo>
                    <a:pt x="335" y="357"/>
                    <a:pt x="337" y="358"/>
                    <a:pt x="338" y="356"/>
                  </a:cubicBezTo>
                  <a:cubicBezTo>
                    <a:pt x="339" y="355"/>
                    <a:pt x="342" y="354"/>
                    <a:pt x="340" y="356"/>
                  </a:cubicBezTo>
                  <a:cubicBezTo>
                    <a:pt x="337" y="358"/>
                    <a:pt x="337" y="358"/>
                    <a:pt x="335" y="358"/>
                  </a:cubicBezTo>
                  <a:cubicBezTo>
                    <a:pt x="332" y="357"/>
                    <a:pt x="330" y="357"/>
                    <a:pt x="328" y="358"/>
                  </a:cubicBezTo>
                  <a:cubicBezTo>
                    <a:pt x="325" y="359"/>
                    <a:pt x="324" y="360"/>
                    <a:pt x="321" y="359"/>
                  </a:cubicBezTo>
                  <a:cubicBezTo>
                    <a:pt x="317" y="359"/>
                    <a:pt x="311" y="358"/>
                    <a:pt x="311" y="360"/>
                  </a:cubicBezTo>
                  <a:cubicBezTo>
                    <a:pt x="310" y="362"/>
                    <a:pt x="312" y="361"/>
                    <a:pt x="314" y="362"/>
                  </a:cubicBezTo>
                  <a:cubicBezTo>
                    <a:pt x="317" y="363"/>
                    <a:pt x="320" y="364"/>
                    <a:pt x="320" y="367"/>
                  </a:cubicBezTo>
                  <a:cubicBezTo>
                    <a:pt x="320" y="370"/>
                    <a:pt x="319" y="373"/>
                    <a:pt x="319" y="370"/>
                  </a:cubicBezTo>
                  <a:cubicBezTo>
                    <a:pt x="318" y="366"/>
                    <a:pt x="319" y="364"/>
                    <a:pt x="316" y="364"/>
                  </a:cubicBezTo>
                  <a:cubicBezTo>
                    <a:pt x="313" y="363"/>
                    <a:pt x="312" y="362"/>
                    <a:pt x="312" y="364"/>
                  </a:cubicBezTo>
                  <a:cubicBezTo>
                    <a:pt x="311" y="366"/>
                    <a:pt x="311" y="371"/>
                    <a:pt x="311" y="368"/>
                  </a:cubicBezTo>
                  <a:cubicBezTo>
                    <a:pt x="310" y="365"/>
                    <a:pt x="311" y="364"/>
                    <a:pt x="310" y="363"/>
                  </a:cubicBezTo>
                  <a:cubicBezTo>
                    <a:pt x="309" y="361"/>
                    <a:pt x="310" y="357"/>
                    <a:pt x="309" y="360"/>
                  </a:cubicBezTo>
                  <a:cubicBezTo>
                    <a:pt x="307" y="362"/>
                    <a:pt x="306" y="363"/>
                    <a:pt x="306" y="364"/>
                  </a:cubicBezTo>
                  <a:cubicBezTo>
                    <a:pt x="306" y="366"/>
                    <a:pt x="305" y="369"/>
                    <a:pt x="306" y="369"/>
                  </a:cubicBezTo>
                  <a:cubicBezTo>
                    <a:pt x="307" y="369"/>
                    <a:pt x="307" y="371"/>
                    <a:pt x="306" y="370"/>
                  </a:cubicBezTo>
                  <a:cubicBezTo>
                    <a:pt x="304" y="369"/>
                    <a:pt x="304" y="369"/>
                    <a:pt x="303" y="366"/>
                  </a:cubicBezTo>
                  <a:cubicBezTo>
                    <a:pt x="302" y="364"/>
                    <a:pt x="302" y="365"/>
                    <a:pt x="301" y="367"/>
                  </a:cubicBezTo>
                  <a:cubicBezTo>
                    <a:pt x="299" y="368"/>
                    <a:pt x="300" y="371"/>
                    <a:pt x="297" y="371"/>
                  </a:cubicBezTo>
                  <a:cubicBezTo>
                    <a:pt x="294" y="371"/>
                    <a:pt x="292" y="372"/>
                    <a:pt x="292" y="373"/>
                  </a:cubicBezTo>
                  <a:cubicBezTo>
                    <a:pt x="293" y="374"/>
                    <a:pt x="293" y="375"/>
                    <a:pt x="292" y="376"/>
                  </a:cubicBezTo>
                  <a:cubicBezTo>
                    <a:pt x="291" y="376"/>
                    <a:pt x="291" y="379"/>
                    <a:pt x="292" y="379"/>
                  </a:cubicBezTo>
                  <a:cubicBezTo>
                    <a:pt x="293" y="379"/>
                    <a:pt x="296" y="378"/>
                    <a:pt x="297" y="380"/>
                  </a:cubicBezTo>
                  <a:cubicBezTo>
                    <a:pt x="299" y="381"/>
                    <a:pt x="302" y="383"/>
                    <a:pt x="299" y="382"/>
                  </a:cubicBezTo>
                  <a:cubicBezTo>
                    <a:pt x="297" y="381"/>
                    <a:pt x="297" y="383"/>
                    <a:pt x="295" y="383"/>
                  </a:cubicBezTo>
                  <a:cubicBezTo>
                    <a:pt x="293" y="384"/>
                    <a:pt x="291" y="386"/>
                    <a:pt x="292" y="387"/>
                  </a:cubicBezTo>
                  <a:cubicBezTo>
                    <a:pt x="293" y="388"/>
                    <a:pt x="295" y="389"/>
                    <a:pt x="296" y="389"/>
                  </a:cubicBezTo>
                  <a:cubicBezTo>
                    <a:pt x="298" y="389"/>
                    <a:pt x="299" y="389"/>
                    <a:pt x="301" y="388"/>
                  </a:cubicBezTo>
                  <a:cubicBezTo>
                    <a:pt x="304" y="387"/>
                    <a:pt x="307" y="388"/>
                    <a:pt x="303" y="389"/>
                  </a:cubicBezTo>
                  <a:cubicBezTo>
                    <a:pt x="299" y="389"/>
                    <a:pt x="301" y="390"/>
                    <a:pt x="297" y="391"/>
                  </a:cubicBezTo>
                  <a:cubicBezTo>
                    <a:pt x="294" y="391"/>
                    <a:pt x="292" y="393"/>
                    <a:pt x="291" y="394"/>
                  </a:cubicBezTo>
                  <a:cubicBezTo>
                    <a:pt x="291" y="396"/>
                    <a:pt x="291" y="396"/>
                    <a:pt x="294" y="396"/>
                  </a:cubicBezTo>
                  <a:cubicBezTo>
                    <a:pt x="297" y="397"/>
                    <a:pt x="300" y="397"/>
                    <a:pt x="301" y="399"/>
                  </a:cubicBezTo>
                  <a:cubicBezTo>
                    <a:pt x="301" y="401"/>
                    <a:pt x="301" y="405"/>
                    <a:pt x="300" y="402"/>
                  </a:cubicBezTo>
                  <a:cubicBezTo>
                    <a:pt x="299" y="400"/>
                    <a:pt x="300" y="398"/>
                    <a:pt x="297" y="398"/>
                  </a:cubicBezTo>
                  <a:cubicBezTo>
                    <a:pt x="294" y="398"/>
                    <a:pt x="295" y="399"/>
                    <a:pt x="293" y="401"/>
                  </a:cubicBezTo>
                  <a:cubicBezTo>
                    <a:pt x="292" y="402"/>
                    <a:pt x="293" y="405"/>
                    <a:pt x="293" y="406"/>
                  </a:cubicBezTo>
                  <a:cubicBezTo>
                    <a:pt x="294" y="407"/>
                    <a:pt x="296" y="407"/>
                    <a:pt x="299" y="407"/>
                  </a:cubicBezTo>
                  <a:cubicBezTo>
                    <a:pt x="301" y="407"/>
                    <a:pt x="301" y="408"/>
                    <a:pt x="302" y="408"/>
                  </a:cubicBezTo>
                  <a:cubicBezTo>
                    <a:pt x="303" y="409"/>
                    <a:pt x="304" y="409"/>
                    <a:pt x="306" y="409"/>
                  </a:cubicBezTo>
                  <a:cubicBezTo>
                    <a:pt x="308" y="408"/>
                    <a:pt x="308" y="408"/>
                    <a:pt x="309" y="406"/>
                  </a:cubicBezTo>
                  <a:cubicBezTo>
                    <a:pt x="310" y="403"/>
                    <a:pt x="311" y="402"/>
                    <a:pt x="312" y="404"/>
                  </a:cubicBezTo>
                  <a:cubicBezTo>
                    <a:pt x="312" y="404"/>
                    <a:pt x="312" y="404"/>
                    <a:pt x="313" y="404"/>
                  </a:cubicBezTo>
                  <a:cubicBezTo>
                    <a:pt x="312" y="404"/>
                    <a:pt x="312" y="404"/>
                    <a:pt x="311" y="405"/>
                  </a:cubicBezTo>
                  <a:cubicBezTo>
                    <a:pt x="309" y="408"/>
                    <a:pt x="307" y="411"/>
                    <a:pt x="306" y="411"/>
                  </a:cubicBezTo>
                  <a:cubicBezTo>
                    <a:pt x="305" y="411"/>
                    <a:pt x="303" y="411"/>
                    <a:pt x="302" y="411"/>
                  </a:cubicBezTo>
                  <a:cubicBezTo>
                    <a:pt x="301" y="411"/>
                    <a:pt x="305" y="413"/>
                    <a:pt x="306" y="414"/>
                  </a:cubicBezTo>
                  <a:cubicBezTo>
                    <a:pt x="308" y="414"/>
                    <a:pt x="307" y="416"/>
                    <a:pt x="305" y="414"/>
                  </a:cubicBezTo>
                  <a:cubicBezTo>
                    <a:pt x="302" y="412"/>
                    <a:pt x="301" y="413"/>
                    <a:pt x="302" y="416"/>
                  </a:cubicBezTo>
                  <a:cubicBezTo>
                    <a:pt x="304" y="418"/>
                    <a:pt x="306" y="418"/>
                    <a:pt x="308" y="418"/>
                  </a:cubicBezTo>
                  <a:cubicBezTo>
                    <a:pt x="309" y="419"/>
                    <a:pt x="313" y="420"/>
                    <a:pt x="309" y="420"/>
                  </a:cubicBezTo>
                  <a:cubicBezTo>
                    <a:pt x="306" y="420"/>
                    <a:pt x="305" y="419"/>
                    <a:pt x="303" y="419"/>
                  </a:cubicBezTo>
                  <a:cubicBezTo>
                    <a:pt x="302" y="419"/>
                    <a:pt x="299" y="420"/>
                    <a:pt x="299" y="417"/>
                  </a:cubicBezTo>
                  <a:cubicBezTo>
                    <a:pt x="298" y="414"/>
                    <a:pt x="299" y="409"/>
                    <a:pt x="297" y="412"/>
                  </a:cubicBezTo>
                  <a:cubicBezTo>
                    <a:pt x="296" y="414"/>
                    <a:pt x="295" y="416"/>
                    <a:pt x="295" y="418"/>
                  </a:cubicBezTo>
                  <a:cubicBezTo>
                    <a:pt x="295" y="420"/>
                    <a:pt x="299" y="420"/>
                    <a:pt x="297" y="421"/>
                  </a:cubicBezTo>
                  <a:cubicBezTo>
                    <a:pt x="296" y="422"/>
                    <a:pt x="295" y="424"/>
                    <a:pt x="295" y="425"/>
                  </a:cubicBezTo>
                  <a:cubicBezTo>
                    <a:pt x="295" y="427"/>
                    <a:pt x="295" y="427"/>
                    <a:pt x="297" y="425"/>
                  </a:cubicBezTo>
                  <a:cubicBezTo>
                    <a:pt x="299" y="424"/>
                    <a:pt x="301" y="425"/>
                    <a:pt x="301" y="423"/>
                  </a:cubicBezTo>
                  <a:cubicBezTo>
                    <a:pt x="302" y="421"/>
                    <a:pt x="303" y="421"/>
                    <a:pt x="303" y="422"/>
                  </a:cubicBezTo>
                  <a:cubicBezTo>
                    <a:pt x="303" y="423"/>
                    <a:pt x="303" y="424"/>
                    <a:pt x="304" y="424"/>
                  </a:cubicBezTo>
                  <a:cubicBezTo>
                    <a:pt x="305" y="424"/>
                    <a:pt x="306" y="423"/>
                    <a:pt x="307" y="422"/>
                  </a:cubicBezTo>
                  <a:cubicBezTo>
                    <a:pt x="308" y="422"/>
                    <a:pt x="309" y="420"/>
                    <a:pt x="309" y="422"/>
                  </a:cubicBezTo>
                  <a:cubicBezTo>
                    <a:pt x="309" y="424"/>
                    <a:pt x="308" y="422"/>
                    <a:pt x="309" y="424"/>
                  </a:cubicBezTo>
                  <a:cubicBezTo>
                    <a:pt x="309" y="426"/>
                    <a:pt x="308" y="426"/>
                    <a:pt x="306" y="427"/>
                  </a:cubicBezTo>
                  <a:cubicBezTo>
                    <a:pt x="305" y="427"/>
                    <a:pt x="304" y="429"/>
                    <a:pt x="306" y="431"/>
                  </a:cubicBezTo>
                  <a:cubicBezTo>
                    <a:pt x="307" y="432"/>
                    <a:pt x="309" y="433"/>
                    <a:pt x="309" y="431"/>
                  </a:cubicBezTo>
                  <a:cubicBezTo>
                    <a:pt x="309" y="430"/>
                    <a:pt x="312" y="432"/>
                    <a:pt x="309" y="433"/>
                  </a:cubicBezTo>
                  <a:cubicBezTo>
                    <a:pt x="307" y="433"/>
                    <a:pt x="307" y="433"/>
                    <a:pt x="304" y="433"/>
                  </a:cubicBezTo>
                  <a:cubicBezTo>
                    <a:pt x="301" y="433"/>
                    <a:pt x="301" y="435"/>
                    <a:pt x="300" y="437"/>
                  </a:cubicBezTo>
                  <a:cubicBezTo>
                    <a:pt x="299" y="438"/>
                    <a:pt x="301" y="439"/>
                    <a:pt x="303" y="439"/>
                  </a:cubicBezTo>
                  <a:cubicBezTo>
                    <a:pt x="304" y="440"/>
                    <a:pt x="307" y="442"/>
                    <a:pt x="311" y="444"/>
                  </a:cubicBezTo>
                  <a:cubicBezTo>
                    <a:pt x="314" y="446"/>
                    <a:pt x="314" y="443"/>
                    <a:pt x="316" y="445"/>
                  </a:cubicBezTo>
                  <a:cubicBezTo>
                    <a:pt x="317" y="446"/>
                    <a:pt x="319" y="447"/>
                    <a:pt x="320" y="448"/>
                  </a:cubicBezTo>
                  <a:cubicBezTo>
                    <a:pt x="322" y="448"/>
                    <a:pt x="330" y="449"/>
                    <a:pt x="332" y="447"/>
                  </a:cubicBezTo>
                  <a:cubicBezTo>
                    <a:pt x="335" y="446"/>
                    <a:pt x="344" y="439"/>
                    <a:pt x="348" y="437"/>
                  </a:cubicBezTo>
                  <a:cubicBezTo>
                    <a:pt x="352" y="435"/>
                    <a:pt x="350" y="433"/>
                    <a:pt x="355" y="430"/>
                  </a:cubicBezTo>
                  <a:cubicBezTo>
                    <a:pt x="359" y="428"/>
                    <a:pt x="362" y="429"/>
                    <a:pt x="363" y="425"/>
                  </a:cubicBezTo>
                  <a:cubicBezTo>
                    <a:pt x="364" y="422"/>
                    <a:pt x="364" y="419"/>
                    <a:pt x="365" y="418"/>
                  </a:cubicBezTo>
                  <a:cubicBezTo>
                    <a:pt x="365" y="417"/>
                    <a:pt x="366" y="417"/>
                    <a:pt x="367" y="422"/>
                  </a:cubicBezTo>
                  <a:cubicBezTo>
                    <a:pt x="368" y="427"/>
                    <a:pt x="372" y="425"/>
                    <a:pt x="372" y="427"/>
                  </a:cubicBezTo>
                  <a:cubicBezTo>
                    <a:pt x="373" y="429"/>
                    <a:pt x="371" y="428"/>
                    <a:pt x="372" y="432"/>
                  </a:cubicBezTo>
                  <a:cubicBezTo>
                    <a:pt x="373" y="435"/>
                    <a:pt x="374" y="434"/>
                    <a:pt x="374" y="438"/>
                  </a:cubicBezTo>
                  <a:cubicBezTo>
                    <a:pt x="374" y="441"/>
                    <a:pt x="381" y="444"/>
                    <a:pt x="381" y="447"/>
                  </a:cubicBezTo>
                  <a:cubicBezTo>
                    <a:pt x="382" y="450"/>
                    <a:pt x="380" y="450"/>
                    <a:pt x="381" y="453"/>
                  </a:cubicBezTo>
                  <a:cubicBezTo>
                    <a:pt x="383" y="456"/>
                    <a:pt x="387" y="469"/>
                    <a:pt x="388" y="470"/>
                  </a:cubicBezTo>
                  <a:cubicBezTo>
                    <a:pt x="390" y="471"/>
                    <a:pt x="395" y="474"/>
                    <a:pt x="394" y="476"/>
                  </a:cubicBezTo>
                  <a:cubicBezTo>
                    <a:pt x="394" y="478"/>
                    <a:pt x="393" y="483"/>
                    <a:pt x="394" y="484"/>
                  </a:cubicBezTo>
                  <a:cubicBezTo>
                    <a:pt x="394" y="486"/>
                    <a:pt x="395" y="490"/>
                    <a:pt x="396" y="492"/>
                  </a:cubicBezTo>
                  <a:cubicBezTo>
                    <a:pt x="397" y="495"/>
                    <a:pt x="394" y="497"/>
                    <a:pt x="400" y="497"/>
                  </a:cubicBezTo>
                  <a:cubicBezTo>
                    <a:pt x="405" y="497"/>
                    <a:pt x="413" y="500"/>
                    <a:pt x="412" y="496"/>
                  </a:cubicBezTo>
                  <a:cubicBezTo>
                    <a:pt x="411" y="492"/>
                    <a:pt x="411" y="487"/>
                    <a:pt x="415" y="486"/>
                  </a:cubicBezTo>
                  <a:cubicBezTo>
                    <a:pt x="418" y="486"/>
                    <a:pt x="418" y="484"/>
                    <a:pt x="422" y="484"/>
                  </a:cubicBezTo>
                  <a:cubicBezTo>
                    <a:pt x="425" y="484"/>
                    <a:pt x="430" y="487"/>
                    <a:pt x="432" y="484"/>
                  </a:cubicBezTo>
                  <a:cubicBezTo>
                    <a:pt x="435" y="482"/>
                    <a:pt x="435" y="479"/>
                    <a:pt x="436" y="477"/>
                  </a:cubicBezTo>
                  <a:cubicBezTo>
                    <a:pt x="438" y="474"/>
                    <a:pt x="442" y="458"/>
                    <a:pt x="442" y="454"/>
                  </a:cubicBezTo>
                  <a:cubicBezTo>
                    <a:pt x="442" y="450"/>
                    <a:pt x="442" y="446"/>
                    <a:pt x="441" y="443"/>
                  </a:cubicBezTo>
                  <a:cubicBezTo>
                    <a:pt x="440" y="441"/>
                    <a:pt x="437" y="438"/>
                    <a:pt x="441" y="438"/>
                  </a:cubicBezTo>
                  <a:cubicBezTo>
                    <a:pt x="444" y="438"/>
                    <a:pt x="453" y="434"/>
                    <a:pt x="455" y="432"/>
                  </a:cubicBezTo>
                  <a:cubicBezTo>
                    <a:pt x="457" y="430"/>
                    <a:pt x="456" y="430"/>
                    <a:pt x="456" y="429"/>
                  </a:cubicBezTo>
                  <a:cubicBezTo>
                    <a:pt x="455" y="428"/>
                    <a:pt x="458" y="429"/>
                    <a:pt x="461" y="428"/>
                  </a:cubicBezTo>
                  <a:cubicBezTo>
                    <a:pt x="463" y="427"/>
                    <a:pt x="465" y="425"/>
                    <a:pt x="463" y="423"/>
                  </a:cubicBezTo>
                  <a:cubicBezTo>
                    <a:pt x="461" y="422"/>
                    <a:pt x="460" y="422"/>
                    <a:pt x="463" y="420"/>
                  </a:cubicBezTo>
                  <a:cubicBezTo>
                    <a:pt x="466" y="418"/>
                    <a:pt x="472" y="415"/>
                    <a:pt x="469" y="412"/>
                  </a:cubicBezTo>
                  <a:cubicBezTo>
                    <a:pt x="467" y="409"/>
                    <a:pt x="459" y="402"/>
                    <a:pt x="454" y="399"/>
                  </a:cubicBezTo>
                  <a:cubicBezTo>
                    <a:pt x="450" y="396"/>
                    <a:pt x="449" y="396"/>
                    <a:pt x="448" y="393"/>
                  </a:cubicBezTo>
                  <a:cubicBezTo>
                    <a:pt x="447" y="389"/>
                    <a:pt x="447" y="378"/>
                    <a:pt x="450" y="372"/>
                  </a:cubicBezTo>
                  <a:cubicBezTo>
                    <a:pt x="453" y="366"/>
                    <a:pt x="454" y="366"/>
                    <a:pt x="451" y="365"/>
                  </a:cubicBezTo>
                  <a:cubicBezTo>
                    <a:pt x="449" y="363"/>
                    <a:pt x="447" y="362"/>
                    <a:pt x="451" y="360"/>
                  </a:cubicBezTo>
                  <a:cubicBezTo>
                    <a:pt x="454" y="358"/>
                    <a:pt x="458" y="356"/>
                    <a:pt x="461" y="351"/>
                  </a:cubicBezTo>
                  <a:cubicBezTo>
                    <a:pt x="465" y="346"/>
                    <a:pt x="467" y="345"/>
                    <a:pt x="472" y="343"/>
                  </a:cubicBezTo>
                  <a:cubicBezTo>
                    <a:pt x="477" y="341"/>
                    <a:pt x="484" y="337"/>
                    <a:pt x="487" y="334"/>
                  </a:cubicBezTo>
                  <a:cubicBezTo>
                    <a:pt x="491" y="331"/>
                    <a:pt x="493" y="330"/>
                    <a:pt x="496" y="327"/>
                  </a:cubicBezTo>
                  <a:cubicBezTo>
                    <a:pt x="500" y="325"/>
                    <a:pt x="502" y="321"/>
                    <a:pt x="502" y="319"/>
                  </a:cubicBezTo>
                  <a:cubicBezTo>
                    <a:pt x="502" y="318"/>
                    <a:pt x="501" y="318"/>
                    <a:pt x="498" y="314"/>
                  </a:cubicBezTo>
                  <a:cubicBezTo>
                    <a:pt x="496" y="311"/>
                    <a:pt x="498" y="309"/>
                    <a:pt x="499" y="308"/>
                  </a:cubicBezTo>
                  <a:cubicBezTo>
                    <a:pt x="501" y="307"/>
                    <a:pt x="508" y="306"/>
                    <a:pt x="506" y="303"/>
                  </a:cubicBezTo>
                  <a:cubicBezTo>
                    <a:pt x="503" y="300"/>
                    <a:pt x="503" y="298"/>
                    <a:pt x="508" y="296"/>
                  </a:cubicBezTo>
                  <a:cubicBezTo>
                    <a:pt x="513" y="294"/>
                    <a:pt x="513" y="292"/>
                    <a:pt x="517" y="290"/>
                  </a:cubicBezTo>
                  <a:cubicBezTo>
                    <a:pt x="520" y="288"/>
                    <a:pt x="521" y="288"/>
                    <a:pt x="524" y="289"/>
                  </a:cubicBezTo>
                  <a:cubicBezTo>
                    <a:pt x="526" y="291"/>
                    <a:pt x="525" y="291"/>
                    <a:pt x="528" y="290"/>
                  </a:cubicBezTo>
                  <a:cubicBezTo>
                    <a:pt x="531" y="288"/>
                    <a:pt x="531" y="288"/>
                    <a:pt x="537" y="290"/>
                  </a:cubicBezTo>
                  <a:cubicBezTo>
                    <a:pt x="542" y="291"/>
                    <a:pt x="547" y="295"/>
                    <a:pt x="550" y="296"/>
                  </a:cubicBezTo>
                  <a:cubicBezTo>
                    <a:pt x="552" y="296"/>
                    <a:pt x="548" y="303"/>
                    <a:pt x="551" y="305"/>
                  </a:cubicBezTo>
                  <a:cubicBezTo>
                    <a:pt x="554" y="307"/>
                    <a:pt x="555" y="310"/>
                    <a:pt x="552" y="310"/>
                  </a:cubicBezTo>
                  <a:cubicBezTo>
                    <a:pt x="550" y="310"/>
                    <a:pt x="547" y="311"/>
                    <a:pt x="547" y="310"/>
                  </a:cubicBezTo>
                  <a:cubicBezTo>
                    <a:pt x="546" y="308"/>
                    <a:pt x="546" y="308"/>
                    <a:pt x="544" y="310"/>
                  </a:cubicBezTo>
                  <a:cubicBezTo>
                    <a:pt x="543" y="312"/>
                    <a:pt x="540" y="315"/>
                    <a:pt x="538" y="318"/>
                  </a:cubicBezTo>
                  <a:cubicBezTo>
                    <a:pt x="535" y="320"/>
                    <a:pt x="534" y="326"/>
                    <a:pt x="530" y="327"/>
                  </a:cubicBezTo>
                  <a:cubicBezTo>
                    <a:pt x="527" y="328"/>
                    <a:pt x="527" y="328"/>
                    <a:pt x="525" y="331"/>
                  </a:cubicBezTo>
                  <a:cubicBezTo>
                    <a:pt x="523" y="333"/>
                    <a:pt x="517" y="337"/>
                    <a:pt x="514" y="340"/>
                  </a:cubicBezTo>
                  <a:cubicBezTo>
                    <a:pt x="511" y="343"/>
                    <a:pt x="509" y="344"/>
                    <a:pt x="505" y="344"/>
                  </a:cubicBezTo>
                  <a:cubicBezTo>
                    <a:pt x="501" y="344"/>
                    <a:pt x="505" y="345"/>
                    <a:pt x="502" y="349"/>
                  </a:cubicBezTo>
                  <a:cubicBezTo>
                    <a:pt x="499" y="352"/>
                    <a:pt x="497" y="352"/>
                    <a:pt x="499" y="358"/>
                  </a:cubicBezTo>
                  <a:cubicBezTo>
                    <a:pt x="500" y="365"/>
                    <a:pt x="498" y="365"/>
                    <a:pt x="500" y="369"/>
                  </a:cubicBezTo>
                  <a:cubicBezTo>
                    <a:pt x="503" y="373"/>
                    <a:pt x="506" y="369"/>
                    <a:pt x="505" y="374"/>
                  </a:cubicBezTo>
                  <a:cubicBezTo>
                    <a:pt x="504" y="379"/>
                    <a:pt x="503" y="389"/>
                    <a:pt x="502" y="394"/>
                  </a:cubicBezTo>
                  <a:cubicBezTo>
                    <a:pt x="501" y="399"/>
                    <a:pt x="499" y="397"/>
                    <a:pt x="504" y="399"/>
                  </a:cubicBezTo>
                  <a:cubicBezTo>
                    <a:pt x="509" y="401"/>
                    <a:pt x="512" y="402"/>
                    <a:pt x="510" y="403"/>
                  </a:cubicBezTo>
                  <a:cubicBezTo>
                    <a:pt x="508" y="404"/>
                    <a:pt x="503" y="410"/>
                    <a:pt x="507" y="408"/>
                  </a:cubicBezTo>
                  <a:cubicBezTo>
                    <a:pt x="512" y="406"/>
                    <a:pt x="513" y="399"/>
                    <a:pt x="514" y="401"/>
                  </a:cubicBezTo>
                  <a:cubicBezTo>
                    <a:pt x="516" y="403"/>
                    <a:pt x="516" y="407"/>
                    <a:pt x="515" y="408"/>
                  </a:cubicBezTo>
                  <a:cubicBezTo>
                    <a:pt x="513" y="409"/>
                    <a:pt x="511" y="413"/>
                    <a:pt x="516" y="410"/>
                  </a:cubicBezTo>
                  <a:cubicBezTo>
                    <a:pt x="520" y="407"/>
                    <a:pt x="522" y="403"/>
                    <a:pt x="523" y="406"/>
                  </a:cubicBezTo>
                  <a:cubicBezTo>
                    <a:pt x="524" y="409"/>
                    <a:pt x="519" y="412"/>
                    <a:pt x="524" y="412"/>
                  </a:cubicBezTo>
                  <a:cubicBezTo>
                    <a:pt x="528" y="411"/>
                    <a:pt x="535" y="411"/>
                    <a:pt x="541" y="408"/>
                  </a:cubicBezTo>
                  <a:cubicBezTo>
                    <a:pt x="546" y="405"/>
                    <a:pt x="557" y="403"/>
                    <a:pt x="564" y="402"/>
                  </a:cubicBezTo>
                  <a:cubicBezTo>
                    <a:pt x="570" y="401"/>
                    <a:pt x="583" y="399"/>
                    <a:pt x="588" y="399"/>
                  </a:cubicBezTo>
                  <a:cubicBezTo>
                    <a:pt x="592" y="398"/>
                    <a:pt x="595" y="396"/>
                    <a:pt x="595" y="398"/>
                  </a:cubicBezTo>
                  <a:cubicBezTo>
                    <a:pt x="595" y="400"/>
                    <a:pt x="596" y="403"/>
                    <a:pt x="599" y="404"/>
                  </a:cubicBezTo>
                  <a:cubicBezTo>
                    <a:pt x="602" y="406"/>
                    <a:pt x="614" y="408"/>
                    <a:pt x="613" y="409"/>
                  </a:cubicBezTo>
                  <a:cubicBezTo>
                    <a:pt x="612" y="411"/>
                    <a:pt x="611" y="412"/>
                    <a:pt x="606" y="412"/>
                  </a:cubicBezTo>
                  <a:cubicBezTo>
                    <a:pt x="601" y="412"/>
                    <a:pt x="592" y="412"/>
                    <a:pt x="589" y="415"/>
                  </a:cubicBezTo>
                  <a:cubicBezTo>
                    <a:pt x="586" y="418"/>
                    <a:pt x="587" y="419"/>
                    <a:pt x="584" y="420"/>
                  </a:cubicBezTo>
                  <a:cubicBezTo>
                    <a:pt x="581" y="422"/>
                    <a:pt x="565" y="419"/>
                    <a:pt x="560" y="419"/>
                  </a:cubicBezTo>
                  <a:cubicBezTo>
                    <a:pt x="555" y="418"/>
                    <a:pt x="540" y="419"/>
                    <a:pt x="538" y="421"/>
                  </a:cubicBezTo>
                  <a:cubicBezTo>
                    <a:pt x="536" y="423"/>
                    <a:pt x="531" y="427"/>
                    <a:pt x="528" y="428"/>
                  </a:cubicBezTo>
                  <a:cubicBezTo>
                    <a:pt x="526" y="428"/>
                    <a:pt x="522" y="431"/>
                    <a:pt x="526" y="431"/>
                  </a:cubicBezTo>
                  <a:cubicBezTo>
                    <a:pt x="529" y="431"/>
                    <a:pt x="531" y="433"/>
                    <a:pt x="530" y="434"/>
                  </a:cubicBezTo>
                  <a:cubicBezTo>
                    <a:pt x="529" y="436"/>
                    <a:pt x="528" y="436"/>
                    <a:pt x="529" y="439"/>
                  </a:cubicBezTo>
                  <a:cubicBezTo>
                    <a:pt x="531" y="441"/>
                    <a:pt x="529" y="442"/>
                    <a:pt x="535" y="443"/>
                  </a:cubicBezTo>
                  <a:cubicBezTo>
                    <a:pt x="540" y="443"/>
                    <a:pt x="545" y="440"/>
                    <a:pt x="543" y="444"/>
                  </a:cubicBezTo>
                  <a:cubicBezTo>
                    <a:pt x="540" y="447"/>
                    <a:pt x="538" y="451"/>
                    <a:pt x="539" y="454"/>
                  </a:cubicBezTo>
                  <a:cubicBezTo>
                    <a:pt x="539" y="458"/>
                    <a:pt x="539" y="462"/>
                    <a:pt x="537" y="463"/>
                  </a:cubicBezTo>
                  <a:cubicBezTo>
                    <a:pt x="535" y="464"/>
                    <a:pt x="531" y="469"/>
                    <a:pt x="528" y="467"/>
                  </a:cubicBezTo>
                  <a:cubicBezTo>
                    <a:pt x="525" y="465"/>
                    <a:pt x="520" y="459"/>
                    <a:pt x="517" y="457"/>
                  </a:cubicBezTo>
                  <a:cubicBezTo>
                    <a:pt x="514" y="455"/>
                    <a:pt x="514" y="454"/>
                    <a:pt x="511" y="455"/>
                  </a:cubicBezTo>
                  <a:cubicBezTo>
                    <a:pt x="509" y="456"/>
                    <a:pt x="504" y="456"/>
                    <a:pt x="502" y="461"/>
                  </a:cubicBezTo>
                  <a:cubicBezTo>
                    <a:pt x="499" y="466"/>
                    <a:pt x="497" y="470"/>
                    <a:pt x="496" y="474"/>
                  </a:cubicBezTo>
                  <a:cubicBezTo>
                    <a:pt x="496" y="479"/>
                    <a:pt x="495" y="488"/>
                    <a:pt x="497" y="493"/>
                  </a:cubicBezTo>
                  <a:cubicBezTo>
                    <a:pt x="499" y="498"/>
                    <a:pt x="498" y="506"/>
                    <a:pt x="497" y="506"/>
                  </a:cubicBezTo>
                  <a:cubicBezTo>
                    <a:pt x="495" y="506"/>
                    <a:pt x="493" y="507"/>
                    <a:pt x="493" y="506"/>
                  </a:cubicBezTo>
                  <a:cubicBezTo>
                    <a:pt x="493" y="505"/>
                    <a:pt x="493" y="503"/>
                    <a:pt x="491" y="504"/>
                  </a:cubicBezTo>
                  <a:cubicBezTo>
                    <a:pt x="489" y="505"/>
                    <a:pt x="488" y="505"/>
                    <a:pt x="486" y="505"/>
                  </a:cubicBezTo>
                  <a:cubicBezTo>
                    <a:pt x="483" y="505"/>
                    <a:pt x="480" y="506"/>
                    <a:pt x="480" y="510"/>
                  </a:cubicBezTo>
                  <a:cubicBezTo>
                    <a:pt x="480" y="513"/>
                    <a:pt x="478" y="514"/>
                    <a:pt x="477" y="513"/>
                  </a:cubicBezTo>
                  <a:cubicBezTo>
                    <a:pt x="476" y="511"/>
                    <a:pt x="476" y="511"/>
                    <a:pt x="476" y="514"/>
                  </a:cubicBezTo>
                  <a:cubicBezTo>
                    <a:pt x="475" y="518"/>
                    <a:pt x="475" y="519"/>
                    <a:pt x="471" y="517"/>
                  </a:cubicBezTo>
                  <a:cubicBezTo>
                    <a:pt x="467" y="515"/>
                    <a:pt x="466" y="513"/>
                    <a:pt x="464" y="511"/>
                  </a:cubicBezTo>
                  <a:cubicBezTo>
                    <a:pt x="463" y="509"/>
                    <a:pt x="458" y="507"/>
                    <a:pt x="456" y="508"/>
                  </a:cubicBezTo>
                  <a:cubicBezTo>
                    <a:pt x="454" y="508"/>
                    <a:pt x="442" y="515"/>
                    <a:pt x="439" y="516"/>
                  </a:cubicBezTo>
                  <a:cubicBezTo>
                    <a:pt x="435" y="518"/>
                    <a:pt x="423" y="523"/>
                    <a:pt x="418" y="523"/>
                  </a:cubicBezTo>
                  <a:cubicBezTo>
                    <a:pt x="413" y="524"/>
                    <a:pt x="418" y="527"/>
                    <a:pt x="415" y="527"/>
                  </a:cubicBezTo>
                  <a:cubicBezTo>
                    <a:pt x="412" y="528"/>
                    <a:pt x="413" y="528"/>
                    <a:pt x="410" y="525"/>
                  </a:cubicBezTo>
                  <a:cubicBezTo>
                    <a:pt x="407" y="522"/>
                    <a:pt x="402" y="521"/>
                    <a:pt x="403" y="519"/>
                  </a:cubicBezTo>
                  <a:cubicBezTo>
                    <a:pt x="404" y="517"/>
                    <a:pt x="404" y="511"/>
                    <a:pt x="402" y="513"/>
                  </a:cubicBezTo>
                  <a:cubicBezTo>
                    <a:pt x="401" y="515"/>
                    <a:pt x="402" y="519"/>
                    <a:pt x="400" y="519"/>
                  </a:cubicBezTo>
                  <a:cubicBezTo>
                    <a:pt x="398" y="519"/>
                    <a:pt x="397" y="518"/>
                    <a:pt x="394" y="517"/>
                  </a:cubicBezTo>
                  <a:cubicBezTo>
                    <a:pt x="391" y="517"/>
                    <a:pt x="384" y="520"/>
                    <a:pt x="383" y="521"/>
                  </a:cubicBezTo>
                  <a:cubicBezTo>
                    <a:pt x="381" y="521"/>
                    <a:pt x="381" y="524"/>
                    <a:pt x="376" y="524"/>
                  </a:cubicBezTo>
                  <a:cubicBezTo>
                    <a:pt x="372" y="525"/>
                    <a:pt x="366" y="525"/>
                    <a:pt x="368" y="522"/>
                  </a:cubicBezTo>
                  <a:cubicBezTo>
                    <a:pt x="371" y="520"/>
                    <a:pt x="372" y="518"/>
                    <a:pt x="368" y="518"/>
                  </a:cubicBezTo>
                  <a:cubicBezTo>
                    <a:pt x="365" y="519"/>
                    <a:pt x="359" y="519"/>
                    <a:pt x="358" y="517"/>
                  </a:cubicBezTo>
                  <a:cubicBezTo>
                    <a:pt x="358" y="515"/>
                    <a:pt x="361" y="511"/>
                    <a:pt x="358" y="508"/>
                  </a:cubicBezTo>
                  <a:cubicBezTo>
                    <a:pt x="355" y="505"/>
                    <a:pt x="351" y="504"/>
                    <a:pt x="351" y="501"/>
                  </a:cubicBezTo>
                  <a:cubicBezTo>
                    <a:pt x="350" y="499"/>
                    <a:pt x="353" y="500"/>
                    <a:pt x="355" y="497"/>
                  </a:cubicBezTo>
                  <a:cubicBezTo>
                    <a:pt x="356" y="495"/>
                    <a:pt x="354" y="495"/>
                    <a:pt x="357" y="492"/>
                  </a:cubicBezTo>
                  <a:cubicBezTo>
                    <a:pt x="360" y="490"/>
                    <a:pt x="359" y="485"/>
                    <a:pt x="360" y="487"/>
                  </a:cubicBezTo>
                  <a:cubicBezTo>
                    <a:pt x="361" y="490"/>
                    <a:pt x="361" y="491"/>
                    <a:pt x="363" y="489"/>
                  </a:cubicBezTo>
                  <a:cubicBezTo>
                    <a:pt x="364" y="487"/>
                    <a:pt x="365" y="487"/>
                    <a:pt x="368" y="484"/>
                  </a:cubicBezTo>
                  <a:cubicBezTo>
                    <a:pt x="371" y="482"/>
                    <a:pt x="372" y="481"/>
                    <a:pt x="368" y="479"/>
                  </a:cubicBezTo>
                  <a:cubicBezTo>
                    <a:pt x="363" y="477"/>
                    <a:pt x="361" y="477"/>
                    <a:pt x="361" y="473"/>
                  </a:cubicBezTo>
                  <a:cubicBezTo>
                    <a:pt x="360" y="469"/>
                    <a:pt x="359" y="469"/>
                    <a:pt x="358" y="467"/>
                  </a:cubicBezTo>
                  <a:cubicBezTo>
                    <a:pt x="358" y="465"/>
                    <a:pt x="363" y="467"/>
                    <a:pt x="363" y="465"/>
                  </a:cubicBezTo>
                  <a:cubicBezTo>
                    <a:pt x="364" y="463"/>
                    <a:pt x="364" y="458"/>
                    <a:pt x="364" y="457"/>
                  </a:cubicBezTo>
                  <a:cubicBezTo>
                    <a:pt x="364" y="456"/>
                    <a:pt x="363" y="457"/>
                    <a:pt x="361" y="457"/>
                  </a:cubicBezTo>
                  <a:cubicBezTo>
                    <a:pt x="358" y="457"/>
                    <a:pt x="356" y="456"/>
                    <a:pt x="355" y="459"/>
                  </a:cubicBezTo>
                  <a:cubicBezTo>
                    <a:pt x="353" y="463"/>
                    <a:pt x="351" y="466"/>
                    <a:pt x="350" y="466"/>
                  </a:cubicBezTo>
                  <a:cubicBezTo>
                    <a:pt x="348" y="466"/>
                    <a:pt x="343" y="465"/>
                    <a:pt x="340" y="466"/>
                  </a:cubicBezTo>
                  <a:cubicBezTo>
                    <a:pt x="337" y="466"/>
                    <a:pt x="334" y="472"/>
                    <a:pt x="336" y="472"/>
                  </a:cubicBezTo>
                  <a:cubicBezTo>
                    <a:pt x="338" y="473"/>
                    <a:pt x="338" y="474"/>
                    <a:pt x="340" y="472"/>
                  </a:cubicBezTo>
                  <a:cubicBezTo>
                    <a:pt x="343" y="470"/>
                    <a:pt x="343" y="470"/>
                    <a:pt x="344" y="469"/>
                  </a:cubicBezTo>
                  <a:cubicBezTo>
                    <a:pt x="346" y="468"/>
                    <a:pt x="347" y="468"/>
                    <a:pt x="347" y="470"/>
                  </a:cubicBezTo>
                  <a:cubicBezTo>
                    <a:pt x="347" y="472"/>
                    <a:pt x="349" y="477"/>
                    <a:pt x="348" y="475"/>
                  </a:cubicBezTo>
                  <a:cubicBezTo>
                    <a:pt x="346" y="474"/>
                    <a:pt x="343" y="471"/>
                    <a:pt x="343" y="473"/>
                  </a:cubicBezTo>
                  <a:cubicBezTo>
                    <a:pt x="342" y="474"/>
                    <a:pt x="341" y="477"/>
                    <a:pt x="341" y="477"/>
                  </a:cubicBezTo>
                  <a:cubicBezTo>
                    <a:pt x="341" y="477"/>
                    <a:pt x="338" y="477"/>
                    <a:pt x="337" y="476"/>
                  </a:cubicBezTo>
                  <a:cubicBezTo>
                    <a:pt x="337" y="475"/>
                    <a:pt x="338" y="475"/>
                    <a:pt x="336" y="477"/>
                  </a:cubicBezTo>
                  <a:cubicBezTo>
                    <a:pt x="335" y="478"/>
                    <a:pt x="334" y="474"/>
                    <a:pt x="333" y="476"/>
                  </a:cubicBezTo>
                  <a:cubicBezTo>
                    <a:pt x="332" y="477"/>
                    <a:pt x="332" y="477"/>
                    <a:pt x="332" y="482"/>
                  </a:cubicBezTo>
                  <a:cubicBezTo>
                    <a:pt x="332" y="486"/>
                    <a:pt x="332" y="491"/>
                    <a:pt x="334" y="494"/>
                  </a:cubicBezTo>
                  <a:cubicBezTo>
                    <a:pt x="335" y="496"/>
                    <a:pt x="337" y="495"/>
                    <a:pt x="338" y="497"/>
                  </a:cubicBezTo>
                  <a:cubicBezTo>
                    <a:pt x="339" y="500"/>
                    <a:pt x="339" y="502"/>
                    <a:pt x="338" y="503"/>
                  </a:cubicBezTo>
                  <a:cubicBezTo>
                    <a:pt x="337" y="505"/>
                    <a:pt x="334" y="505"/>
                    <a:pt x="337" y="508"/>
                  </a:cubicBezTo>
                  <a:cubicBezTo>
                    <a:pt x="341" y="510"/>
                    <a:pt x="342" y="509"/>
                    <a:pt x="342" y="513"/>
                  </a:cubicBezTo>
                  <a:cubicBezTo>
                    <a:pt x="342" y="516"/>
                    <a:pt x="338" y="514"/>
                    <a:pt x="340" y="518"/>
                  </a:cubicBezTo>
                  <a:cubicBezTo>
                    <a:pt x="341" y="523"/>
                    <a:pt x="342" y="523"/>
                    <a:pt x="342" y="525"/>
                  </a:cubicBezTo>
                  <a:cubicBezTo>
                    <a:pt x="342" y="527"/>
                    <a:pt x="345" y="525"/>
                    <a:pt x="347" y="525"/>
                  </a:cubicBezTo>
                  <a:cubicBezTo>
                    <a:pt x="349" y="525"/>
                    <a:pt x="356" y="532"/>
                    <a:pt x="354" y="531"/>
                  </a:cubicBezTo>
                  <a:cubicBezTo>
                    <a:pt x="352" y="530"/>
                    <a:pt x="351" y="529"/>
                    <a:pt x="348" y="528"/>
                  </a:cubicBezTo>
                  <a:cubicBezTo>
                    <a:pt x="346" y="527"/>
                    <a:pt x="345" y="527"/>
                    <a:pt x="343" y="528"/>
                  </a:cubicBezTo>
                  <a:cubicBezTo>
                    <a:pt x="341" y="528"/>
                    <a:pt x="338" y="528"/>
                    <a:pt x="338" y="531"/>
                  </a:cubicBezTo>
                  <a:cubicBezTo>
                    <a:pt x="338" y="533"/>
                    <a:pt x="339" y="534"/>
                    <a:pt x="336" y="534"/>
                  </a:cubicBezTo>
                  <a:cubicBezTo>
                    <a:pt x="332" y="534"/>
                    <a:pt x="331" y="531"/>
                    <a:pt x="328" y="531"/>
                  </a:cubicBezTo>
                  <a:cubicBezTo>
                    <a:pt x="325" y="531"/>
                    <a:pt x="319" y="530"/>
                    <a:pt x="319" y="531"/>
                  </a:cubicBezTo>
                  <a:cubicBezTo>
                    <a:pt x="319" y="533"/>
                    <a:pt x="319" y="535"/>
                    <a:pt x="318" y="535"/>
                  </a:cubicBezTo>
                  <a:cubicBezTo>
                    <a:pt x="317" y="535"/>
                    <a:pt x="314" y="533"/>
                    <a:pt x="312" y="533"/>
                  </a:cubicBezTo>
                  <a:cubicBezTo>
                    <a:pt x="311" y="534"/>
                    <a:pt x="310" y="535"/>
                    <a:pt x="309" y="535"/>
                  </a:cubicBezTo>
                  <a:cubicBezTo>
                    <a:pt x="307" y="535"/>
                    <a:pt x="303" y="535"/>
                    <a:pt x="302" y="536"/>
                  </a:cubicBezTo>
                  <a:cubicBezTo>
                    <a:pt x="301" y="536"/>
                    <a:pt x="297" y="540"/>
                    <a:pt x="296" y="541"/>
                  </a:cubicBezTo>
                  <a:cubicBezTo>
                    <a:pt x="295" y="542"/>
                    <a:pt x="296" y="542"/>
                    <a:pt x="298" y="543"/>
                  </a:cubicBezTo>
                  <a:cubicBezTo>
                    <a:pt x="299" y="544"/>
                    <a:pt x="301" y="549"/>
                    <a:pt x="298" y="549"/>
                  </a:cubicBezTo>
                  <a:cubicBezTo>
                    <a:pt x="295" y="548"/>
                    <a:pt x="293" y="549"/>
                    <a:pt x="293" y="547"/>
                  </a:cubicBezTo>
                  <a:cubicBezTo>
                    <a:pt x="293" y="546"/>
                    <a:pt x="297" y="541"/>
                    <a:pt x="294" y="544"/>
                  </a:cubicBezTo>
                  <a:cubicBezTo>
                    <a:pt x="291" y="546"/>
                    <a:pt x="291" y="545"/>
                    <a:pt x="288" y="547"/>
                  </a:cubicBezTo>
                  <a:cubicBezTo>
                    <a:pt x="286" y="548"/>
                    <a:pt x="288" y="552"/>
                    <a:pt x="286" y="553"/>
                  </a:cubicBezTo>
                  <a:cubicBezTo>
                    <a:pt x="283" y="555"/>
                    <a:pt x="283" y="555"/>
                    <a:pt x="282" y="558"/>
                  </a:cubicBezTo>
                  <a:cubicBezTo>
                    <a:pt x="280" y="561"/>
                    <a:pt x="280" y="559"/>
                    <a:pt x="280" y="561"/>
                  </a:cubicBezTo>
                  <a:cubicBezTo>
                    <a:pt x="280" y="563"/>
                    <a:pt x="278" y="565"/>
                    <a:pt x="280" y="565"/>
                  </a:cubicBezTo>
                  <a:cubicBezTo>
                    <a:pt x="282" y="565"/>
                    <a:pt x="285" y="566"/>
                    <a:pt x="281" y="565"/>
                  </a:cubicBezTo>
                  <a:cubicBezTo>
                    <a:pt x="277" y="565"/>
                    <a:pt x="277" y="565"/>
                    <a:pt x="277" y="565"/>
                  </a:cubicBezTo>
                  <a:cubicBezTo>
                    <a:pt x="277" y="565"/>
                    <a:pt x="277" y="565"/>
                    <a:pt x="277" y="565"/>
                  </a:cubicBezTo>
                  <a:cubicBezTo>
                    <a:pt x="278" y="566"/>
                    <a:pt x="281" y="566"/>
                    <a:pt x="280" y="566"/>
                  </a:cubicBezTo>
                  <a:cubicBezTo>
                    <a:pt x="279" y="566"/>
                    <a:pt x="276" y="566"/>
                    <a:pt x="276" y="566"/>
                  </a:cubicBezTo>
                  <a:cubicBezTo>
                    <a:pt x="275" y="566"/>
                    <a:pt x="275" y="566"/>
                    <a:pt x="276" y="566"/>
                  </a:cubicBezTo>
                  <a:cubicBezTo>
                    <a:pt x="276" y="567"/>
                    <a:pt x="278" y="569"/>
                    <a:pt x="279" y="569"/>
                  </a:cubicBezTo>
                  <a:cubicBezTo>
                    <a:pt x="280" y="569"/>
                    <a:pt x="278" y="569"/>
                    <a:pt x="277" y="568"/>
                  </a:cubicBezTo>
                  <a:cubicBezTo>
                    <a:pt x="275" y="567"/>
                    <a:pt x="272" y="567"/>
                    <a:pt x="275" y="569"/>
                  </a:cubicBezTo>
                  <a:cubicBezTo>
                    <a:pt x="278" y="571"/>
                    <a:pt x="279" y="571"/>
                    <a:pt x="276" y="570"/>
                  </a:cubicBezTo>
                  <a:cubicBezTo>
                    <a:pt x="272" y="568"/>
                    <a:pt x="272" y="569"/>
                    <a:pt x="273" y="570"/>
                  </a:cubicBezTo>
                  <a:cubicBezTo>
                    <a:pt x="273" y="570"/>
                    <a:pt x="276" y="572"/>
                    <a:pt x="275" y="572"/>
                  </a:cubicBezTo>
                  <a:cubicBezTo>
                    <a:pt x="274" y="572"/>
                    <a:pt x="273" y="571"/>
                    <a:pt x="272" y="571"/>
                  </a:cubicBezTo>
                  <a:cubicBezTo>
                    <a:pt x="271" y="571"/>
                    <a:pt x="270" y="571"/>
                    <a:pt x="269" y="571"/>
                  </a:cubicBezTo>
                  <a:cubicBezTo>
                    <a:pt x="269" y="572"/>
                    <a:pt x="265" y="573"/>
                    <a:pt x="263" y="574"/>
                  </a:cubicBezTo>
                  <a:cubicBezTo>
                    <a:pt x="262" y="575"/>
                    <a:pt x="261" y="577"/>
                    <a:pt x="260" y="577"/>
                  </a:cubicBezTo>
                  <a:cubicBezTo>
                    <a:pt x="258" y="577"/>
                    <a:pt x="254" y="576"/>
                    <a:pt x="252" y="578"/>
                  </a:cubicBezTo>
                  <a:cubicBezTo>
                    <a:pt x="250" y="579"/>
                    <a:pt x="246" y="584"/>
                    <a:pt x="246" y="587"/>
                  </a:cubicBezTo>
                  <a:cubicBezTo>
                    <a:pt x="246" y="590"/>
                    <a:pt x="247" y="591"/>
                    <a:pt x="244" y="593"/>
                  </a:cubicBezTo>
                  <a:cubicBezTo>
                    <a:pt x="241" y="595"/>
                    <a:pt x="238" y="597"/>
                    <a:pt x="234" y="598"/>
                  </a:cubicBezTo>
                  <a:cubicBezTo>
                    <a:pt x="229" y="599"/>
                    <a:pt x="231" y="601"/>
                    <a:pt x="230" y="603"/>
                  </a:cubicBezTo>
                  <a:cubicBezTo>
                    <a:pt x="229" y="604"/>
                    <a:pt x="229" y="607"/>
                    <a:pt x="226" y="607"/>
                  </a:cubicBezTo>
                  <a:cubicBezTo>
                    <a:pt x="224" y="607"/>
                    <a:pt x="214" y="607"/>
                    <a:pt x="212" y="605"/>
                  </a:cubicBezTo>
                  <a:cubicBezTo>
                    <a:pt x="210" y="604"/>
                    <a:pt x="208" y="601"/>
                    <a:pt x="205" y="601"/>
                  </a:cubicBezTo>
                  <a:cubicBezTo>
                    <a:pt x="203" y="601"/>
                    <a:pt x="200" y="599"/>
                    <a:pt x="202" y="603"/>
                  </a:cubicBezTo>
                  <a:cubicBezTo>
                    <a:pt x="204" y="607"/>
                    <a:pt x="207" y="614"/>
                    <a:pt x="207" y="615"/>
                  </a:cubicBezTo>
                  <a:cubicBezTo>
                    <a:pt x="208" y="617"/>
                    <a:pt x="205" y="619"/>
                    <a:pt x="203" y="619"/>
                  </a:cubicBezTo>
                  <a:cubicBezTo>
                    <a:pt x="200" y="619"/>
                    <a:pt x="196" y="618"/>
                    <a:pt x="195" y="618"/>
                  </a:cubicBezTo>
                  <a:cubicBezTo>
                    <a:pt x="194" y="618"/>
                    <a:pt x="190" y="620"/>
                    <a:pt x="189" y="618"/>
                  </a:cubicBezTo>
                  <a:cubicBezTo>
                    <a:pt x="187" y="617"/>
                    <a:pt x="182" y="614"/>
                    <a:pt x="181" y="614"/>
                  </a:cubicBezTo>
                  <a:cubicBezTo>
                    <a:pt x="180" y="614"/>
                    <a:pt x="171" y="618"/>
                    <a:pt x="167" y="619"/>
                  </a:cubicBezTo>
                  <a:cubicBezTo>
                    <a:pt x="163" y="620"/>
                    <a:pt x="162" y="621"/>
                    <a:pt x="164" y="622"/>
                  </a:cubicBezTo>
                  <a:cubicBezTo>
                    <a:pt x="167" y="623"/>
                    <a:pt x="168" y="625"/>
                    <a:pt x="167" y="626"/>
                  </a:cubicBezTo>
                  <a:cubicBezTo>
                    <a:pt x="165" y="627"/>
                    <a:pt x="163" y="628"/>
                    <a:pt x="164" y="629"/>
                  </a:cubicBezTo>
                  <a:cubicBezTo>
                    <a:pt x="165" y="629"/>
                    <a:pt x="171" y="632"/>
                    <a:pt x="176" y="633"/>
                  </a:cubicBezTo>
                  <a:cubicBezTo>
                    <a:pt x="180" y="634"/>
                    <a:pt x="188" y="637"/>
                    <a:pt x="191" y="637"/>
                  </a:cubicBezTo>
                  <a:cubicBezTo>
                    <a:pt x="194" y="637"/>
                    <a:pt x="197" y="639"/>
                    <a:pt x="200" y="640"/>
                  </a:cubicBezTo>
                  <a:cubicBezTo>
                    <a:pt x="203" y="642"/>
                    <a:pt x="199" y="642"/>
                    <a:pt x="198" y="643"/>
                  </a:cubicBezTo>
                  <a:cubicBezTo>
                    <a:pt x="198" y="644"/>
                    <a:pt x="197" y="647"/>
                    <a:pt x="199" y="650"/>
                  </a:cubicBezTo>
                  <a:cubicBezTo>
                    <a:pt x="201" y="652"/>
                    <a:pt x="206" y="656"/>
                    <a:pt x="208" y="656"/>
                  </a:cubicBezTo>
                  <a:cubicBezTo>
                    <a:pt x="211" y="656"/>
                    <a:pt x="213" y="660"/>
                    <a:pt x="212" y="663"/>
                  </a:cubicBezTo>
                  <a:cubicBezTo>
                    <a:pt x="211" y="665"/>
                    <a:pt x="209" y="666"/>
                    <a:pt x="212" y="668"/>
                  </a:cubicBezTo>
                  <a:cubicBezTo>
                    <a:pt x="215" y="670"/>
                    <a:pt x="219" y="679"/>
                    <a:pt x="217" y="676"/>
                  </a:cubicBezTo>
                  <a:cubicBezTo>
                    <a:pt x="215" y="674"/>
                    <a:pt x="212" y="667"/>
                    <a:pt x="211" y="670"/>
                  </a:cubicBezTo>
                  <a:cubicBezTo>
                    <a:pt x="211" y="673"/>
                    <a:pt x="207" y="696"/>
                    <a:pt x="207" y="700"/>
                  </a:cubicBezTo>
                  <a:cubicBezTo>
                    <a:pt x="206" y="703"/>
                    <a:pt x="203" y="706"/>
                    <a:pt x="200" y="706"/>
                  </a:cubicBezTo>
                  <a:cubicBezTo>
                    <a:pt x="196" y="706"/>
                    <a:pt x="192" y="703"/>
                    <a:pt x="190" y="704"/>
                  </a:cubicBezTo>
                  <a:cubicBezTo>
                    <a:pt x="188" y="705"/>
                    <a:pt x="184" y="706"/>
                    <a:pt x="181" y="705"/>
                  </a:cubicBezTo>
                  <a:cubicBezTo>
                    <a:pt x="178" y="704"/>
                    <a:pt x="163" y="704"/>
                    <a:pt x="155" y="703"/>
                  </a:cubicBezTo>
                  <a:cubicBezTo>
                    <a:pt x="146" y="702"/>
                    <a:pt x="132" y="702"/>
                    <a:pt x="127" y="700"/>
                  </a:cubicBezTo>
                  <a:cubicBezTo>
                    <a:pt x="122" y="699"/>
                    <a:pt x="118" y="704"/>
                    <a:pt x="116" y="705"/>
                  </a:cubicBezTo>
                  <a:cubicBezTo>
                    <a:pt x="115" y="705"/>
                    <a:pt x="109" y="707"/>
                    <a:pt x="106" y="709"/>
                  </a:cubicBezTo>
                  <a:cubicBezTo>
                    <a:pt x="104" y="710"/>
                    <a:pt x="103" y="713"/>
                    <a:pt x="106" y="715"/>
                  </a:cubicBezTo>
                  <a:cubicBezTo>
                    <a:pt x="108" y="716"/>
                    <a:pt x="110" y="722"/>
                    <a:pt x="109" y="726"/>
                  </a:cubicBezTo>
                  <a:cubicBezTo>
                    <a:pt x="108" y="729"/>
                    <a:pt x="111" y="735"/>
                    <a:pt x="111" y="737"/>
                  </a:cubicBezTo>
                  <a:cubicBezTo>
                    <a:pt x="111" y="738"/>
                    <a:pt x="109" y="756"/>
                    <a:pt x="107" y="761"/>
                  </a:cubicBezTo>
                  <a:cubicBezTo>
                    <a:pt x="106" y="766"/>
                    <a:pt x="103" y="770"/>
                    <a:pt x="103" y="773"/>
                  </a:cubicBezTo>
                  <a:cubicBezTo>
                    <a:pt x="103" y="775"/>
                    <a:pt x="105" y="783"/>
                    <a:pt x="106" y="781"/>
                  </a:cubicBezTo>
                  <a:cubicBezTo>
                    <a:pt x="107" y="779"/>
                    <a:pt x="110" y="783"/>
                    <a:pt x="110" y="788"/>
                  </a:cubicBezTo>
                  <a:cubicBezTo>
                    <a:pt x="109" y="792"/>
                    <a:pt x="107" y="802"/>
                    <a:pt x="110" y="803"/>
                  </a:cubicBezTo>
                  <a:cubicBezTo>
                    <a:pt x="112" y="803"/>
                    <a:pt x="120" y="806"/>
                    <a:pt x="124" y="803"/>
                  </a:cubicBezTo>
                  <a:cubicBezTo>
                    <a:pt x="129" y="800"/>
                    <a:pt x="132" y="798"/>
                    <a:pt x="135" y="801"/>
                  </a:cubicBezTo>
                  <a:cubicBezTo>
                    <a:pt x="138" y="803"/>
                    <a:pt x="147" y="818"/>
                    <a:pt x="149" y="819"/>
                  </a:cubicBezTo>
                  <a:cubicBezTo>
                    <a:pt x="152" y="819"/>
                    <a:pt x="153" y="821"/>
                    <a:pt x="155" y="819"/>
                  </a:cubicBezTo>
                  <a:cubicBezTo>
                    <a:pt x="157" y="817"/>
                    <a:pt x="157" y="813"/>
                    <a:pt x="161" y="812"/>
                  </a:cubicBezTo>
                  <a:cubicBezTo>
                    <a:pt x="164" y="812"/>
                    <a:pt x="170" y="809"/>
                    <a:pt x="174" y="809"/>
                  </a:cubicBezTo>
                  <a:cubicBezTo>
                    <a:pt x="179" y="809"/>
                    <a:pt x="190" y="809"/>
                    <a:pt x="194" y="807"/>
                  </a:cubicBezTo>
                  <a:cubicBezTo>
                    <a:pt x="198" y="806"/>
                    <a:pt x="201" y="805"/>
                    <a:pt x="202" y="802"/>
                  </a:cubicBezTo>
                  <a:cubicBezTo>
                    <a:pt x="202" y="799"/>
                    <a:pt x="214" y="796"/>
                    <a:pt x="215" y="792"/>
                  </a:cubicBezTo>
                  <a:cubicBezTo>
                    <a:pt x="217" y="788"/>
                    <a:pt x="221" y="781"/>
                    <a:pt x="225" y="780"/>
                  </a:cubicBezTo>
                  <a:cubicBezTo>
                    <a:pt x="229" y="778"/>
                    <a:pt x="228" y="777"/>
                    <a:pt x="227" y="775"/>
                  </a:cubicBezTo>
                  <a:cubicBezTo>
                    <a:pt x="225" y="772"/>
                    <a:pt x="220" y="768"/>
                    <a:pt x="223" y="764"/>
                  </a:cubicBezTo>
                  <a:cubicBezTo>
                    <a:pt x="225" y="760"/>
                    <a:pt x="231" y="752"/>
                    <a:pt x="233" y="750"/>
                  </a:cubicBezTo>
                  <a:cubicBezTo>
                    <a:pt x="235" y="748"/>
                    <a:pt x="236" y="745"/>
                    <a:pt x="237" y="744"/>
                  </a:cubicBezTo>
                  <a:cubicBezTo>
                    <a:pt x="237" y="743"/>
                    <a:pt x="250" y="739"/>
                    <a:pt x="254" y="736"/>
                  </a:cubicBezTo>
                  <a:cubicBezTo>
                    <a:pt x="259" y="733"/>
                    <a:pt x="269" y="728"/>
                    <a:pt x="268" y="724"/>
                  </a:cubicBezTo>
                  <a:cubicBezTo>
                    <a:pt x="267" y="720"/>
                    <a:pt x="264" y="714"/>
                    <a:pt x="266" y="710"/>
                  </a:cubicBezTo>
                  <a:cubicBezTo>
                    <a:pt x="268" y="707"/>
                    <a:pt x="271" y="702"/>
                    <a:pt x="276" y="702"/>
                  </a:cubicBezTo>
                  <a:cubicBezTo>
                    <a:pt x="280" y="701"/>
                    <a:pt x="281" y="702"/>
                    <a:pt x="287" y="703"/>
                  </a:cubicBezTo>
                  <a:cubicBezTo>
                    <a:pt x="293" y="703"/>
                    <a:pt x="297" y="709"/>
                    <a:pt x="303" y="709"/>
                  </a:cubicBezTo>
                  <a:cubicBezTo>
                    <a:pt x="309" y="709"/>
                    <a:pt x="315" y="705"/>
                    <a:pt x="318" y="702"/>
                  </a:cubicBezTo>
                  <a:cubicBezTo>
                    <a:pt x="322" y="699"/>
                    <a:pt x="332" y="697"/>
                    <a:pt x="335" y="694"/>
                  </a:cubicBezTo>
                  <a:cubicBezTo>
                    <a:pt x="339" y="691"/>
                    <a:pt x="340" y="689"/>
                    <a:pt x="344" y="688"/>
                  </a:cubicBezTo>
                  <a:cubicBezTo>
                    <a:pt x="348" y="688"/>
                    <a:pt x="353" y="694"/>
                    <a:pt x="356" y="694"/>
                  </a:cubicBezTo>
                  <a:cubicBezTo>
                    <a:pt x="359" y="694"/>
                    <a:pt x="359" y="699"/>
                    <a:pt x="361" y="701"/>
                  </a:cubicBezTo>
                  <a:cubicBezTo>
                    <a:pt x="363" y="704"/>
                    <a:pt x="363" y="708"/>
                    <a:pt x="364" y="710"/>
                  </a:cubicBezTo>
                  <a:cubicBezTo>
                    <a:pt x="365" y="713"/>
                    <a:pt x="377" y="720"/>
                    <a:pt x="380" y="724"/>
                  </a:cubicBezTo>
                  <a:cubicBezTo>
                    <a:pt x="384" y="727"/>
                    <a:pt x="394" y="736"/>
                    <a:pt x="396" y="736"/>
                  </a:cubicBezTo>
                  <a:cubicBezTo>
                    <a:pt x="399" y="737"/>
                    <a:pt x="403" y="738"/>
                    <a:pt x="409" y="743"/>
                  </a:cubicBezTo>
                  <a:cubicBezTo>
                    <a:pt x="414" y="748"/>
                    <a:pt x="416" y="749"/>
                    <a:pt x="421" y="753"/>
                  </a:cubicBezTo>
                  <a:cubicBezTo>
                    <a:pt x="425" y="757"/>
                    <a:pt x="429" y="756"/>
                    <a:pt x="430" y="758"/>
                  </a:cubicBezTo>
                  <a:cubicBezTo>
                    <a:pt x="430" y="760"/>
                    <a:pt x="434" y="768"/>
                    <a:pt x="434" y="770"/>
                  </a:cubicBezTo>
                  <a:cubicBezTo>
                    <a:pt x="435" y="773"/>
                    <a:pt x="431" y="778"/>
                    <a:pt x="430" y="780"/>
                  </a:cubicBezTo>
                  <a:cubicBezTo>
                    <a:pt x="430" y="783"/>
                    <a:pt x="430" y="790"/>
                    <a:pt x="431" y="789"/>
                  </a:cubicBezTo>
                  <a:cubicBezTo>
                    <a:pt x="431" y="788"/>
                    <a:pt x="438" y="781"/>
                    <a:pt x="439" y="778"/>
                  </a:cubicBezTo>
                  <a:cubicBezTo>
                    <a:pt x="440" y="776"/>
                    <a:pt x="442" y="774"/>
                    <a:pt x="444" y="773"/>
                  </a:cubicBezTo>
                  <a:cubicBezTo>
                    <a:pt x="446" y="772"/>
                    <a:pt x="447" y="770"/>
                    <a:pt x="446" y="768"/>
                  </a:cubicBezTo>
                  <a:cubicBezTo>
                    <a:pt x="445" y="766"/>
                    <a:pt x="439" y="762"/>
                    <a:pt x="438" y="760"/>
                  </a:cubicBezTo>
                  <a:cubicBezTo>
                    <a:pt x="438" y="758"/>
                    <a:pt x="438" y="755"/>
                    <a:pt x="441" y="753"/>
                  </a:cubicBezTo>
                  <a:cubicBezTo>
                    <a:pt x="443" y="751"/>
                    <a:pt x="446" y="748"/>
                    <a:pt x="448" y="750"/>
                  </a:cubicBezTo>
                  <a:cubicBezTo>
                    <a:pt x="451" y="752"/>
                    <a:pt x="455" y="752"/>
                    <a:pt x="457" y="755"/>
                  </a:cubicBezTo>
                  <a:cubicBezTo>
                    <a:pt x="458" y="758"/>
                    <a:pt x="460" y="759"/>
                    <a:pt x="461" y="758"/>
                  </a:cubicBezTo>
                  <a:cubicBezTo>
                    <a:pt x="462" y="758"/>
                    <a:pt x="463" y="753"/>
                    <a:pt x="459" y="749"/>
                  </a:cubicBezTo>
                  <a:cubicBezTo>
                    <a:pt x="455" y="745"/>
                    <a:pt x="447" y="742"/>
                    <a:pt x="444" y="740"/>
                  </a:cubicBezTo>
                  <a:cubicBezTo>
                    <a:pt x="442" y="739"/>
                    <a:pt x="431" y="736"/>
                    <a:pt x="431" y="733"/>
                  </a:cubicBezTo>
                  <a:cubicBezTo>
                    <a:pt x="432" y="731"/>
                    <a:pt x="435" y="729"/>
                    <a:pt x="434" y="728"/>
                  </a:cubicBezTo>
                  <a:cubicBezTo>
                    <a:pt x="432" y="727"/>
                    <a:pt x="431" y="727"/>
                    <a:pt x="427" y="727"/>
                  </a:cubicBezTo>
                  <a:cubicBezTo>
                    <a:pt x="422" y="727"/>
                    <a:pt x="420" y="726"/>
                    <a:pt x="417" y="723"/>
                  </a:cubicBezTo>
                  <a:cubicBezTo>
                    <a:pt x="414" y="721"/>
                    <a:pt x="408" y="713"/>
                    <a:pt x="406" y="708"/>
                  </a:cubicBezTo>
                  <a:cubicBezTo>
                    <a:pt x="404" y="704"/>
                    <a:pt x="404" y="702"/>
                    <a:pt x="400" y="699"/>
                  </a:cubicBezTo>
                  <a:cubicBezTo>
                    <a:pt x="396" y="697"/>
                    <a:pt x="388" y="693"/>
                    <a:pt x="388" y="690"/>
                  </a:cubicBezTo>
                  <a:cubicBezTo>
                    <a:pt x="387" y="686"/>
                    <a:pt x="388" y="682"/>
                    <a:pt x="389" y="681"/>
                  </a:cubicBezTo>
                  <a:cubicBezTo>
                    <a:pt x="390" y="680"/>
                    <a:pt x="391" y="679"/>
                    <a:pt x="390" y="677"/>
                  </a:cubicBezTo>
                  <a:cubicBezTo>
                    <a:pt x="388" y="675"/>
                    <a:pt x="388" y="671"/>
                    <a:pt x="390" y="670"/>
                  </a:cubicBezTo>
                  <a:cubicBezTo>
                    <a:pt x="392" y="669"/>
                    <a:pt x="396" y="670"/>
                    <a:pt x="396" y="669"/>
                  </a:cubicBezTo>
                  <a:cubicBezTo>
                    <a:pt x="396" y="668"/>
                    <a:pt x="396" y="665"/>
                    <a:pt x="399" y="665"/>
                  </a:cubicBezTo>
                  <a:cubicBezTo>
                    <a:pt x="401" y="665"/>
                    <a:pt x="404" y="664"/>
                    <a:pt x="405" y="666"/>
                  </a:cubicBezTo>
                  <a:cubicBezTo>
                    <a:pt x="405" y="668"/>
                    <a:pt x="404" y="671"/>
                    <a:pt x="404" y="673"/>
                  </a:cubicBezTo>
                  <a:cubicBezTo>
                    <a:pt x="404" y="675"/>
                    <a:pt x="407" y="683"/>
                    <a:pt x="407" y="681"/>
                  </a:cubicBezTo>
                  <a:cubicBezTo>
                    <a:pt x="408" y="679"/>
                    <a:pt x="412" y="678"/>
                    <a:pt x="413" y="680"/>
                  </a:cubicBezTo>
                  <a:cubicBezTo>
                    <a:pt x="413" y="683"/>
                    <a:pt x="413" y="687"/>
                    <a:pt x="414" y="684"/>
                  </a:cubicBezTo>
                  <a:cubicBezTo>
                    <a:pt x="414" y="682"/>
                    <a:pt x="413" y="679"/>
                    <a:pt x="414" y="678"/>
                  </a:cubicBezTo>
                  <a:cubicBezTo>
                    <a:pt x="416" y="677"/>
                    <a:pt x="418" y="676"/>
                    <a:pt x="419" y="679"/>
                  </a:cubicBezTo>
                  <a:cubicBezTo>
                    <a:pt x="420" y="683"/>
                    <a:pt x="421" y="687"/>
                    <a:pt x="423" y="689"/>
                  </a:cubicBezTo>
                  <a:cubicBezTo>
                    <a:pt x="426" y="691"/>
                    <a:pt x="427" y="694"/>
                    <a:pt x="431" y="697"/>
                  </a:cubicBezTo>
                  <a:cubicBezTo>
                    <a:pt x="435" y="700"/>
                    <a:pt x="436" y="702"/>
                    <a:pt x="439" y="702"/>
                  </a:cubicBezTo>
                  <a:cubicBezTo>
                    <a:pt x="442" y="703"/>
                    <a:pt x="443" y="705"/>
                    <a:pt x="448" y="708"/>
                  </a:cubicBezTo>
                  <a:cubicBezTo>
                    <a:pt x="454" y="712"/>
                    <a:pt x="462" y="718"/>
                    <a:pt x="467" y="722"/>
                  </a:cubicBezTo>
                  <a:cubicBezTo>
                    <a:pt x="472" y="727"/>
                    <a:pt x="477" y="728"/>
                    <a:pt x="476" y="730"/>
                  </a:cubicBezTo>
                  <a:cubicBezTo>
                    <a:pt x="475" y="733"/>
                    <a:pt x="475" y="743"/>
                    <a:pt x="475" y="747"/>
                  </a:cubicBezTo>
                  <a:cubicBezTo>
                    <a:pt x="476" y="752"/>
                    <a:pt x="477" y="755"/>
                    <a:pt x="479" y="755"/>
                  </a:cubicBezTo>
                  <a:cubicBezTo>
                    <a:pt x="481" y="756"/>
                    <a:pt x="481" y="756"/>
                    <a:pt x="482" y="760"/>
                  </a:cubicBezTo>
                  <a:cubicBezTo>
                    <a:pt x="484" y="763"/>
                    <a:pt x="487" y="766"/>
                    <a:pt x="489" y="768"/>
                  </a:cubicBezTo>
                  <a:cubicBezTo>
                    <a:pt x="492" y="770"/>
                    <a:pt x="495" y="771"/>
                    <a:pt x="495" y="774"/>
                  </a:cubicBezTo>
                  <a:cubicBezTo>
                    <a:pt x="495" y="777"/>
                    <a:pt x="497" y="784"/>
                    <a:pt x="498" y="787"/>
                  </a:cubicBezTo>
                  <a:cubicBezTo>
                    <a:pt x="499" y="789"/>
                    <a:pt x="499" y="792"/>
                    <a:pt x="501" y="794"/>
                  </a:cubicBezTo>
                  <a:cubicBezTo>
                    <a:pt x="504" y="795"/>
                    <a:pt x="504" y="797"/>
                    <a:pt x="503" y="798"/>
                  </a:cubicBezTo>
                  <a:cubicBezTo>
                    <a:pt x="502" y="799"/>
                    <a:pt x="501" y="803"/>
                    <a:pt x="503" y="804"/>
                  </a:cubicBezTo>
                  <a:cubicBezTo>
                    <a:pt x="505" y="806"/>
                    <a:pt x="504" y="803"/>
                    <a:pt x="506" y="804"/>
                  </a:cubicBezTo>
                  <a:cubicBezTo>
                    <a:pt x="508" y="804"/>
                    <a:pt x="508" y="804"/>
                    <a:pt x="510" y="806"/>
                  </a:cubicBezTo>
                  <a:cubicBezTo>
                    <a:pt x="512" y="808"/>
                    <a:pt x="511" y="811"/>
                    <a:pt x="513" y="809"/>
                  </a:cubicBezTo>
                  <a:cubicBezTo>
                    <a:pt x="515" y="808"/>
                    <a:pt x="515" y="805"/>
                    <a:pt x="517" y="807"/>
                  </a:cubicBezTo>
                  <a:cubicBezTo>
                    <a:pt x="519" y="809"/>
                    <a:pt x="520" y="812"/>
                    <a:pt x="521" y="810"/>
                  </a:cubicBezTo>
                  <a:cubicBezTo>
                    <a:pt x="521" y="807"/>
                    <a:pt x="522" y="807"/>
                    <a:pt x="520" y="804"/>
                  </a:cubicBezTo>
                  <a:cubicBezTo>
                    <a:pt x="518" y="801"/>
                    <a:pt x="521" y="800"/>
                    <a:pt x="519" y="797"/>
                  </a:cubicBezTo>
                  <a:cubicBezTo>
                    <a:pt x="517" y="794"/>
                    <a:pt x="520" y="796"/>
                    <a:pt x="522" y="796"/>
                  </a:cubicBezTo>
                  <a:cubicBezTo>
                    <a:pt x="525" y="796"/>
                    <a:pt x="530" y="798"/>
                    <a:pt x="527" y="795"/>
                  </a:cubicBezTo>
                  <a:cubicBezTo>
                    <a:pt x="525" y="792"/>
                    <a:pt x="523" y="792"/>
                    <a:pt x="522" y="790"/>
                  </a:cubicBezTo>
                  <a:cubicBezTo>
                    <a:pt x="521" y="788"/>
                    <a:pt x="522" y="789"/>
                    <a:pt x="524" y="788"/>
                  </a:cubicBezTo>
                  <a:cubicBezTo>
                    <a:pt x="525" y="786"/>
                    <a:pt x="525" y="786"/>
                    <a:pt x="527" y="788"/>
                  </a:cubicBezTo>
                  <a:cubicBezTo>
                    <a:pt x="530" y="789"/>
                    <a:pt x="531" y="793"/>
                    <a:pt x="532" y="791"/>
                  </a:cubicBezTo>
                  <a:cubicBezTo>
                    <a:pt x="533" y="790"/>
                    <a:pt x="533" y="789"/>
                    <a:pt x="532" y="788"/>
                  </a:cubicBezTo>
                  <a:cubicBezTo>
                    <a:pt x="532" y="786"/>
                    <a:pt x="531" y="784"/>
                    <a:pt x="534" y="785"/>
                  </a:cubicBezTo>
                  <a:cubicBezTo>
                    <a:pt x="537" y="786"/>
                    <a:pt x="540" y="789"/>
                    <a:pt x="540" y="788"/>
                  </a:cubicBezTo>
                  <a:cubicBezTo>
                    <a:pt x="540" y="786"/>
                    <a:pt x="539" y="786"/>
                    <a:pt x="536" y="782"/>
                  </a:cubicBezTo>
                  <a:cubicBezTo>
                    <a:pt x="534" y="779"/>
                    <a:pt x="537" y="780"/>
                    <a:pt x="532" y="777"/>
                  </a:cubicBezTo>
                  <a:cubicBezTo>
                    <a:pt x="527" y="774"/>
                    <a:pt x="524" y="773"/>
                    <a:pt x="524" y="770"/>
                  </a:cubicBezTo>
                  <a:cubicBezTo>
                    <a:pt x="524" y="768"/>
                    <a:pt x="527" y="772"/>
                    <a:pt x="524" y="768"/>
                  </a:cubicBezTo>
                  <a:cubicBezTo>
                    <a:pt x="521" y="765"/>
                    <a:pt x="516" y="761"/>
                    <a:pt x="515" y="757"/>
                  </a:cubicBezTo>
                  <a:cubicBezTo>
                    <a:pt x="514" y="753"/>
                    <a:pt x="515" y="751"/>
                    <a:pt x="517" y="750"/>
                  </a:cubicBezTo>
                  <a:cubicBezTo>
                    <a:pt x="518" y="750"/>
                    <a:pt x="520" y="751"/>
                    <a:pt x="523" y="754"/>
                  </a:cubicBezTo>
                  <a:cubicBezTo>
                    <a:pt x="526" y="756"/>
                    <a:pt x="527" y="758"/>
                    <a:pt x="527" y="757"/>
                  </a:cubicBezTo>
                  <a:cubicBezTo>
                    <a:pt x="527" y="755"/>
                    <a:pt x="527" y="753"/>
                    <a:pt x="529" y="754"/>
                  </a:cubicBezTo>
                  <a:cubicBezTo>
                    <a:pt x="531" y="755"/>
                    <a:pt x="534" y="757"/>
                    <a:pt x="533" y="756"/>
                  </a:cubicBezTo>
                  <a:cubicBezTo>
                    <a:pt x="532" y="754"/>
                    <a:pt x="529" y="752"/>
                    <a:pt x="531" y="753"/>
                  </a:cubicBezTo>
                  <a:cubicBezTo>
                    <a:pt x="534" y="753"/>
                    <a:pt x="541" y="756"/>
                    <a:pt x="538" y="753"/>
                  </a:cubicBezTo>
                  <a:cubicBezTo>
                    <a:pt x="535" y="751"/>
                    <a:pt x="528" y="749"/>
                    <a:pt x="531" y="746"/>
                  </a:cubicBezTo>
                  <a:cubicBezTo>
                    <a:pt x="534" y="743"/>
                    <a:pt x="535" y="745"/>
                    <a:pt x="537" y="744"/>
                  </a:cubicBezTo>
                  <a:cubicBezTo>
                    <a:pt x="540" y="742"/>
                    <a:pt x="542" y="740"/>
                    <a:pt x="542" y="742"/>
                  </a:cubicBezTo>
                  <a:cubicBezTo>
                    <a:pt x="541" y="744"/>
                    <a:pt x="539" y="749"/>
                    <a:pt x="541" y="747"/>
                  </a:cubicBezTo>
                  <a:cubicBezTo>
                    <a:pt x="543" y="745"/>
                    <a:pt x="545" y="742"/>
                    <a:pt x="549" y="742"/>
                  </a:cubicBezTo>
                  <a:cubicBezTo>
                    <a:pt x="553" y="743"/>
                    <a:pt x="554" y="744"/>
                    <a:pt x="558" y="746"/>
                  </a:cubicBezTo>
                  <a:cubicBezTo>
                    <a:pt x="562" y="748"/>
                    <a:pt x="562" y="749"/>
                    <a:pt x="567" y="749"/>
                  </a:cubicBezTo>
                  <a:cubicBezTo>
                    <a:pt x="572" y="749"/>
                    <a:pt x="576" y="746"/>
                    <a:pt x="578" y="744"/>
                  </a:cubicBezTo>
                  <a:cubicBezTo>
                    <a:pt x="580" y="742"/>
                    <a:pt x="590" y="741"/>
                    <a:pt x="592" y="741"/>
                  </a:cubicBezTo>
                  <a:cubicBezTo>
                    <a:pt x="594" y="741"/>
                    <a:pt x="597" y="741"/>
                    <a:pt x="597" y="739"/>
                  </a:cubicBezTo>
                  <a:cubicBezTo>
                    <a:pt x="596" y="738"/>
                    <a:pt x="598" y="739"/>
                    <a:pt x="594" y="736"/>
                  </a:cubicBezTo>
                  <a:cubicBezTo>
                    <a:pt x="590" y="734"/>
                    <a:pt x="584" y="733"/>
                    <a:pt x="584" y="729"/>
                  </a:cubicBezTo>
                  <a:cubicBezTo>
                    <a:pt x="584" y="725"/>
                    <a:pt x="583" y="722"/>
                    <a:pt x="582" y="721"/>
                  </a:cubicBezTo>
                  <a:cubicBezTo>
                    <a:pt x="581" y="720"/>
                    <a:pt x="584" y="713"/>
                    <a:pt x="585" y="710"/>
                  </a:cubicBezTo>
                  <a:cubicBezTo>
                    <a:pt x="586" y="707"/>
                    <a:pt x="587" y="706"/>
                    <a:pt x="590" y="704"/>
                  </a:cubicBezTo>
                  <a:cubicBezTo>
                    <a:pt x="593" y="701"/>
                    <a:pt x="592" y="691"/>
                    <a:pt x="594" y="687"/>
                  </a:cubicBezTo>
                  <a:cubicBezTo>
                    <a:pt x="595" y="683"/>
                    <a:pt x="594" y="682"/>
                    <a:pt x="597" y="681"/>
                  </a:cubicBezTo>
                  <a:cubicBezTo>
                    <a:pt x="599" y="679"/>
                    <a:pt x="602" y="682"/>
                    <a:pt x="605" y="679"/>
                  </a:cubicBezTo>
                  <a:cubicBezTo>
                    <a:pt x="608" y="675"/>
                    <a:pt x="608" y="671"/>
                    <a:pt x="607" y="670"/>
                  </a:cubicBezTo>
                  <a:cubicBezTo>
                    <a:pt x="606" y="668"/>
                    <a:pt x="604" y="668"/>
                    <a:pt x="606" y="666"/>
                  </a:cubicBezTo>
                  <a:cubicBezTo>
                    <a:pt x="609" y="664"/>
                    <a:pt x="613" y="661"/>
                    <a:pt x="617" y="658"/>
                  </a:cubicBezTo>
                  <a:cubicBezTo>
                    <a:pt x="621" y="655"/>
                    <a:pt x="620" y="652"/>
                    <a:pt x="625" y="651"/>
                  </a:cubicBezTo>
                  <a:cubicBezTo>
                    <a:pt x="629" y="650"/>
                    <a:pt x="630" y="650"/>
                    <a:pt x="632" y="653"/>
                  </a:cubicBezTo>
                  <a:cubicBezTo>
                    <a:pt x="634" y="656"/>
                    <a:pt x="634" y="658"/>
                    <a:pt x="638" y="658"/>
                  </a:cubicBezTo>
                  <a:cubicBezTo>
                    <a:pt x="642" y="658"/>
                    <a:pt x="645" y="661"/>
                    <a:pt x="650" y="660"/>
                  </a:cubicBezTo>
                  <a:cubicBezTo>
                    <a:pt x="655" y="659"/>
                    <a:pt x="661" y="659"/>
                    <a:pt x="661" y="660"/>
                  </a:cubicBezTo>
                  <a:cubicBezTo>
                    <a:pt x="661" y="661"/>
                    <a:pt x="649" y="667"/>
                    <a:pt x="647" y="668"/>
                  </a:cubicBezTo>
                  <a:cubicBezTo>
                    <a:pt x="645" y="669"/>
                    <a:pt x="644" y="670"/>
                    <a:pt x="647" y="671"/>
                  </a:cubicBezTo>
                  <a:cubicBezTo>
                    <a:pt x="650" y="672"/>
                    <a:pt x="657" y="673"/>
                    <a:pt x="657" y="676"/>
                  </a:cubicBezTo>
                  <a:cubicBezTo>
                    <a:pt x="657" y="678"/>
                    <a:pt x="653" y="681"/>
                    <a:pt x="655" y="683"/>
                  </a:cubicBezTo>
                  <a:cubicBezTo>
                    <a:pt x="657" y="685"/>
                    <a:pt x="660" y="687"/>
                    <a:pt x="663" y="687"/>
                  </a:cubicBezTo>
                  <a:cubicBezTo>
                    <a:pt x="665" y="686"/>
                    <a:pt x="669" y="682"/>
                    <a:pt x="672" y="681"/>
                  </a:cubicBezTo>
                  <a:cubicBezTo>
                    <a:pt x="675" y="680"/>
                    <a:pt x="680" y="676"/>
                    <a:pt x="685" y="676"/>
                  </a:cubicBezTo>
                  <a:cubicBezTo>
                    <a:pt x="689" y="676"/>
                    <a:pt x="695" y="677"/>
                    <a:pt x="697" y="675"/>
                  </a:cubicBezTo>
                  <a:cubicBezTo>
                    <a:pt x="699" y="674"/>
                    <a:pt x="700" y="674"/>
                    <a:pt x="699" y="673"/>
                  </a:cubicBezTo>
                  <a:cubicBezTo>
                    <a:pt x="698" y="672"/>
                    <a:pt x="703" y="671"/>
                    <a:pt x="701" y="671"/>
                  </a:cubicBezTo>
                  <a:cubicBezTo>
                    <a:pt x="699" y="670"/>
                    <a:pt x="693" y="670"/>
                    <a:pt x="691" y="670"/>
                  </a:cubicBezTo>
                  <a:cubicBezTo>
                    <a:pt x="689" y="670"/>
                    <a:pt x="683" y="674"/>
                    <a:pt x="679" y="671"/>
                  </a:cubicBezTo>
                  <a:cubicBezTo>
                    <a:pt x="676" y="667"/>
                    <a:pt x="674" y="665"/>
                    <a:pt x="675" y="662"/>
                  </a:cubicBezTo>
                  <a:cubicBezTo>
                    <a:pt x="677" y="659"/>
                    <a:pt x="683" y="654"/>
                    <a:pt x="685" y="652"/>
                  </a:cubicBezTo>
                  <a:cubicBezTo>
                    <a:pt x="688" y="650"/>
                    <a:pt x="697" y="650"/>
                    <a:pt x="702" y="648"/>
                  </a:cubicBezTo>
                  <a:cubicBezTo>
                    <a:pt x="706" y="645"/>
                    <a:pt x="710" y="643"/>
                    <a:pt x="718" y="642"/>
                  </a:cubicBezTo>
                  <a:cubicBezTo>
                    <a:pt x="726" y="642"/>
                    <a:pt x="731" y="643"/>
                    <a:pt x="729" y="644"/>
                  </a:cubicBezTo>
                  <a:cubicBezTo>
                    <a:pt x="726" y="644"/>
                    <a:pt x="718" y="651"/>
                    <a:pt x="716" y="651"/>
                  </a:cubicBezTo>
                  <a:cubicBezTo>
                    <a:pt x="715" y="651"/>
                    <a:pt x="715" y="652"/>
                    <a:pt x="718" y="654"/>
                  </a:cubicBezTo>
                  <a:cubicBezTo>
                    <a:pt x="721" y="657"/>
                    <a:pt x="722" y="660"/>
                    <a:pt x="720" y="660"/>
                  </a:cubicBezTo>
                  <a:cubicBezTo>
                    <a:pt x="717" y="660"/>
                    <a:pt x="712" y="664"/>
                    <a:pt x="710" y="668"/>
                  </a:cubicBezTo>
                  <a:cubicBezTo>
                    <a:pt x="709" y="671"/>
                    <a:pt x="710" y="672"/>
                    <a:pt x="707" y="673"/>
                  </a:cubicBezTo>
                  <a:cubicBezTo>
                    <a:pt x="704" y="673"/>
                    <a:pt x="702" y="673"/>
                    <a:pt x="702" y="675"/>
                  </a:cubicBezTo>
                  <a:cubicBezTo>
                    <a:pt x="701" y="676"/>
                    <a:pt x="699" y="676"/>
                    <a:pt x="703" y="678"/>
                  </a:cubicBezTo>
                  <a:cubicBezTo>
                    <a:pt x="706" y="679"/>
                    <a:pt x="704" y="681"/>
                    <a:pt x="706" y="682"/>
                  </a:cubicBezTo>
                  <a:cubicBezTo>
                    <a:pt x="708" y="683"/>
                    <a:pt x="714" y="684"/>
                    <a:pt x="717" y="686"/>
                  </a:cubicBezTo>
                  <a:cubicBezTo>
                    <a:pt x="720" y="688"/>
                    <a:pt x="729" y="694"/>
                    <a:pt x="734" y="698"/>
                  </a:cubicBezTo>
                  <a:cubicBezTo>
                    <a:pt x="738" y="702"/>
                    <a:pt x="744" y="708"/>
                    <a:pt x="748" y="709"/>
                  </a:cubicBezTo>
                  <a:cubicBezTo>
                    <a:pt x="751" y="710"/>
                    <a:pt x="760" y="717"/>
                    <a:pt x="762" y="719"/>
                  </a:cubicBezTo>
                  <a:cubicBezTo>
                    <a:pt x="764" y="722"/>
                    <a:pt x="763" y="732"/>
                    <a:pt x="761" y="734"/>
                  </a:cubicBezTo>
                  <a:cubicBezTo>
                    <a:pt x="759" y="736"/>
                    <a:pt x="747" y="742"/>
                    <a:pt x="744" y="742"/>
                  </a:cubicBezTo>
                  <a:cubicBezTo>
                    <a:pt x="741" y="742"/>
                    <a:pt x="734" y="742"/>
                    <a:pt x="730" y="742"/>
                  </a:cubicBezTo>
                  <a:cubicBezTo>
                    <a:pt x="726" y="742"/>
                    <a:pt x="711" y="742"/>
                    <a:pt x="709" y="741"/>
                  </a:cubicBezTo>
                  <a:cubicBezTo>
                    <a:pt x="706" y="740"/>
                    <a:pt x="701" y="736"/>
                    <a:pt x="700" y="736"/>
                  </a:cubicBezTo>
                  <a:cubicBezTo>
                    <a:pt x="699" y="736"/>
                    <a:pt x="698" y="738"/>
                    <a:pt x="695" y="737"/>
                  </a:cubicBezTo>
                  <a:cubicBezTo>
                    <a:pt x="691" y="735"/>
                    <a:pt x="694" y="734"/>
                    <a:pt x="689" y="732"/>
                  </a:cubicBezTo>
                  <a:cubicBezTo>
                    <a:pt x="685" y="731"/>
                    <a:pt x="682" y="732"/>
                    <a:pt x="680" y="730"/>
                  </a:cubicBezTo>
                  <a:cubicBezTo>
                    <a:pt x="678" y="728"/>
                    <a:pt x="677" y="725"/>
                    <a:pt x="676" y="726"/>
                  </a:cubicBezTo>
                  <a:cubicBezTo>
                    <a:pt x="675" y="726"/>
                    <a:pt x="655" y="726"/>
                    <a:pt x="651" y="726"/>
                  </a:cubicBezTo>
                  <a:cubicBezTo>
                    <a:pt x="648" y="727"/>
                    <a:pt x="635" y="735"/>
                    <a:pt x="630" y="737"/>
                  </a:cubicBezTo>
                  <a:cubicBezTo>
                    <a:pt x="626" y="740"/>
                    <a:pt x="613" y="738"/>
                    <a:pt x="608" y="738"/>
                  </a:cubicBezTo>
                  <a:cubicBezTo>
                    <a:pt x="603" y="738"/>
                    <a:pt x="601" y="738"/>
                    <a:pt x="600" y="739"/>
                  </a:cubicBezTo>
                  <a:cubicBezTo>
                    <a:pt x="599" y="740"/>
                    <a:pt x="597" y="741"/>
                    <a:pt x="600" y="742"/>
                  </a:cubicBezTo>
                  <a:cubicBezTo>
                    <a:pt x="602" y="743"/>
                    <a:pt x="604" y="743"/>
                    <a:pt x="602" y="744"/>
                  </a:cubicBezTo>
                  <a:cubicBezTo>
                    <a:pt x="600" y="745"/>
                    <a:pt x="596" y="745"/>
                    <a:pt x="596" y="746"/>
                  </a:cubicBezTo>
                  <a:cubicBezTo>
                    <a:pt x="596" y="748"/>
                    <a:pt x="598" y="749"/>
                    <a:pt x="596" y="750"/>
                  </a:cubicBezTo>
                  <a:cubicBezTo>
                    <a:pt x="594" y="750"/>
                    <a:pt x="583" y="749"/>
                    <a:pt x="581" y="750"/>
                  </a:cubicBezTo>
                  <a:cubicBezTo>
                    <a:pt x="579" y="751"/>
                    <a:pt x="576" y="750"/>
                    <a:pt x="573" y="750"/>
                  </a:cubicBezTo>
                  <a:cubicBezTo>
                    <a:pt x="570" y="750"/>
                    <a:pt x="565" y="749"/>
                    <a:pt x="564" y="750"/>
                  </a:cubicBezTo>
                  <a:cubicBezTo>
                    <a:pt x="562" y="751"/>
                    <a:pt x="564" y="755"/>
                    <a:pt x="561" y="757"/>
                  </a:cubicBezTo>
                  <a:cubicBezTo>
                    <a:pt x="559" y="759"/>
                    <a:pt x="557" y="762"/>
                    <a:pt x="559" y="763"/>
                  </a:cubicBezTo>
                  <a:cubicBezTo>
                    <a:pt x="561" y="764"/>
                    <a:pt x="563" y="767"/>
                    <a:pt x="564" y="766"/>
                  </a:cubicBezTo>
                  <a:cubicBezTo>
                    <a:pt x="565" y="765"/>
                    <a:pt x="568" y="762"/>
                    <a:pt x="569" y="764"/>
                  </a:cubicBezTo>
                  <a:cubicBezTo>
                    <a:pt x="569" y="765"/>
                    <a:pt x="570" y="766"/>
                    <a:pt x="568" y="767"/>
                  </a:cubicBezTo>
                  <a:cubicBezTo>
                    <a:pt x="566" y="768"/>
                    <a:pt x="563" y="770"/>
                    <a:pt x="564" y="771"/>
                  </a:cubicBezTo>
                  <a:cubicBezTo>
                    <a:pt x="564" y="772"/>
                    <a:pt x="568" y="770"/>
                    <a:pt x="569" y="770"/>
                  </a:cubicBezTo>
                  <a:cubicBezTo>
                    <a:pt x="570" y="771"/>
                    <a:pt x="568" y="772"/>
                    <a:pt x="568" y="775"/>
                  </a:cubicBezTo>
                  <a:cubicBezTo>
                    <a:pt x="568" y="778"/>
                    <a:pt x="573" y="780"/>
                    <a:pt x="569" y="781"/>
                  </a:cubicBezTo>
                  <a:cubicBezTo>
                    <a:pt x="566" y="781"/>
                    <a:pt x="565" y="776"/>
                    <a:pt x="564" y="778"/>
                  </a:cubicBezTo>
                  <a:cubicBezTo>
                    <a:pt x="563" y="781"/>
                    <a:pt x="562" y="783"/>
                    <a:pt x="563" y="784"/>
                  </a:cubicBezTo>
                  <a:cubicBezTo>
                    <a:pt x="564" y="786"/>
                    <a:pt x="565" y="784"/>
                    <a:pt x="568" y="785"/>
                  </a:cubicBezTo>
                  <a:cubicBezTo>
                    <a:pt x="570" y="786"/>
                    <a:pt x="568" y="787"/>
                    <a:pt x="568" y="790"/>
                  </a:cubicBezTo>
                  <a:cubicBezTo>
                    <a:pt x="568" y="793"/>
                    <a:pt x="563" y="792"/>
                    <a:pt x="569" y="794"/>
                  </a:cubicBezTo>
                  <a:cubicBezTo>
                    <a:pt x="575" y="796"/>
                    <a:pt x="577" y="796"/>
                    <a:pt x="577" y="798"/>
                  </a:cubicBezTo>
                  <a:cubicBezTo>
                    <a:pt x="577" y="799"/>
                    <a:pt x="578" y="801"/>
                    <a:pt x="576" y="802"/>
                  </a:cubicBezTo>
                  <a:cubicBezTo>
                    <a:pt x="575" y="803"/>
                    <a:pt x="572" y="806"/>
                    <a:pt x="573" y="805"/>
                  </a:cubicBezTo>
                  <a:cubicBezTo>
                    <a:pt x="574" y="805"/>
                    <a:pt x="578" y="802"/>
                    <a:pt x="579" y="803"/>
                  </a:cubicBezTo>
                  <a:cubicBezTo>
                    <a:pt x="580" y="803"/>
                    <a:pt x="583" y="806"/>
                    <a:pt x="581" y="806"/>
                  </a:cubicBezTo>
                  <a:cubicBezTo>
                    <a:pt x="578" y="806"/>
                    <a:pt x="575" y="807"/>
                    <a:pt x="577" y="807"/>
                  </a:cubicBezTo>
                  <a:cubicBezTo>
                    <a:pt x="579" y="807"/>
                    <a:pt x="583" y="806"/>
                    <a:pt x="583" y="806"/>
                  </a:cubicBezTo>
                  <a:cubicBezTo>
                    <a:pt x="583" y="806"/>
                    <a:pt x="584" y="810"/>
                    <a:pt x="582" y="812"/>
                  </a:cubicBezTo>
                  <a:cubicBezTo>
                    <a:pt x="580" y="815"/>
                    <a:pt x="578" y="818"/>
                    <a:pt x="581" y="818"/>
                  </a:cubicBezTo>
                  <a:cubicBezTo>
                    <a:pt x="583" y="818"/>
                    <a:pt x="585" y="820"/>
                    <a:pt x="586" y="815"/>
                  </a:cubicBezTo>
                  <a:cubicBezTo>
                    <a:pt x="587" y="811"/>
                    <a:pt x="586" y="807"/>
                    <a:pt x="589" y="807"/>
                  </a:cubicBezTo>
                  <a:cubicBezTo>
                    <a:pt x="592" y="807"/>
                    <a:pt x="600" y="812"/>
                    <a:pt x="603" y="814"/>
                  </a:cubicBezTo>
                  <a:cubicBezTo>
                    <a:pt x="605" y="816"/>
                    <a:pt x="616" y="815"/>
                    <a:pt x="617" y="812"/>
                  </a:cubicBezTo>
                  <a:cubicBezTo>
                    <a:pt x="617" y="809"/>
                    <a:pt x="616" y="804"/>
                    <a:pt x="624" y="807"/>
                  </a:cubicBezTo>
                  <a:cubicBezTo>
                    <a:pt x="632" y="810"/>
                    <a:pt x="641" y="819"/>
                    <a:pt x="646" y="817"/>
                  </a:cubicBezTo>
                  <a:cubicBezTo>
                    <a:pt x="651" y="816"/>
                    <a:pt x="664" y="811"/>
                    <a:pt x="667" y="809"/>
                  </a:cubicBezTo>
                  <a:cubicBezTo>
                    <a:pt x="669" y="807"/>
                    <a:pt x="671" y="805"/>
                    <a:pt x="675" y="807"/>
                  </a:cubicBezTo>
                  <a:cubicBezTo>
                    <a:pt x="679" y="808"/>
                    <a:pt x="681" y="810"/>
                    <a:pt x="683" y="808"/>
                  </a:cubicBezTo>
                  <a:cubicBezTo>
                    <a:pt x="685" y="806"/>
                    <a:pt x="688" y="805"/>
                    <a:pt x="689" y="806"/>
                  </a:cubicBezTo>
                  <a:cubicBezTo>
                    <a:pt x="690" y="808"/>
                    <a:pt x="688" y="810"/>
                    <a:pt x="687" y="812"/>
                  </a:cubicBezTo>
                  <a:cubicBezTo>
                    <a:pt x="687" y="813"/>
                    <a:pt x="689" y="816"/>
                    <a:pt x="689" y="817"/>
                  </a:cubicBezTo>
                  <a:cubicBezTo>
                    <a:pt x="689" y="818"/>
                    <a:pt x="686" y="818"/>
                    <a:pt x="685" y="820"/>
                  </a:cubicBezTo>
                  <a:cubicBezTo>
                    <a:pt x="685" y="823"/>
                    <a:pt x="687" y="824"/>
                    <a:pt x="687" y="827"/>
                  </a:cubicBezTo>
                  <a:cubicBezTo>
                    <a:pt x="687" y="831"/>
                    <a:pt x="688" y="836"/>
                    <a:pt x="685" y="840"/>
                  </a:cubicBezTo>
                  <a:cubicBezTo>
                    <a:pt x="683" y="843"/>
                    <a:pt x="680" y="854"/>
                    <a:pt x="678" y="857"/>
                  </a:cubicBezTo>
                  <a:cubicBezTo>
                    <a:pt x="677" y="859"/>
                    <a:pt x="676" y="859"/>
                    <a:pt x="674" y="865"/>
                  </a:cubicBezTo>
                  <a:cubicBezTo>
                    <a:pt x="672" y="871"/>
                    <a:pt x="669" y="877"/>
                    <a:pt x="668" y="880"/>
                  </a:cubicBezTo>
                  <a:cubicBezTo>
                    <a:pt x="667" y="883"/>
                    <a:pt x="662" y="887"/>
                    <a:pt x="660" y="888"/>
                  </a:cubicBezTo>
                  <a:cubicBezTo>
                    <a:pt x="657" y="889"/>
                    <a:pt x="652" y="889"/>
                    <a:pt x="650" y="889"/>
                  </a:cubicBezTo>
                  <a:cubicBezTo>
                    <a:pt x="647" y="890"/>
                    <a:pt x="643" y="890"/>
                    <a:pt x="642" y="889"/>
                  </a:cubicBezTo>
                  <a:cubicBezTo>
                    <a:pt x="640" y="887"/>
                    <a:pt x="636" y="885"/>
                    <a:pt x="625" y="884"/>
                  </a:cubicBezTo>
                  <a:cubicBezTo>
                    <a:pt x="619" y="884"/>
                    <a:pt x="617" y="884"/>
                    <a:pt x="610" y="888"/>
                  </a:cubicBezTo>
                  <a:cubicBezTo>
                    <a:pt x="603" y="892"/>
                    <a:pt x="599" y="894"/>
                    <a:pt x="594" y="892"/>
                  </a:cubicBezTo>
                  <a:cubicBezTo>
                    <a:pt x="588" y="890"/>
                    <a:pt x="562" y="885"/>
                    <a:pt x="555" y="884"/>
                  </a:cubicBezTo>
                  <a:cubicBezTo>
                    <a:pt x="547" y="883"/>
                    <a:pt x="549" y="881"/>
                    <a:pt x="544" y="879"/>
                  </a:cubicBezTo>
                  <a:cubicBezTo>
                    <a:pt x="539" y="877"/>
                    <a:pt x="529" y="877"/>
                    <a:pt x="525" y="874"/>
                  </a:cubicBezTo>
                  <a:cubicBezTo>
                    <a:pt x="520" y="871"/>
                    <a:pt x="520" y="864"/>
                    <a:pt x="504" y="865"/>
                  </a:cubicBezTo>
                  <a:cubicBezTo>
                    <a:pt x="489" y="866"/>
                    <a:pt x="481" y="876"/>
                    <a:pt x="480" y="880"/>
                  </a:cubicBezTo>
                  <a:cubicBezTo>
                    <a:pt x="480" y="884"/>
                    <a:pt x="485" y="888"/>
                    <a:pt x="483" y="891"/>
                  </a:cubicBezTo>
                  <a:cubicBezTo>
                    <a:pt x="480" y="894"/>
                    <a:pt x="477" y="903"/>
                    <a:pt x="471" y="901"/>
                  </a:cubicBezTo>
                  <a:cubicBezTo>
                    <a:pt x="465" y="900"/>
                    <a:pt x="453" y="893"/>
                    <a:pt x="444" y="891"/>
                  </a:cubicBezTo>
                  <a:cubicBezTo>
                    <a:pt x="436" y="888"/>
                    <a:pt x="430" y="891"/>
                    <a:pt x="427" y="885"/>
                  </a:cubicBezTo>
                  <a:cubicBezTo>
                    <a:pt x="425" y="880"/>
                    <a:pt x="426" y="876"/>
                    <a:pt x="422" y="874"/>
                  </a:cubicBezTo>
                  <a:cubicBezTo>
                    <a:pt x="418" y="872"/>
                    <a:pt x="412" y="871"/>
                    <a:pt x="407" y="869"/>
                  </a:cubicBezTo>
                  <a:cubicBezTo>
                    <a:pt x="403" y="867"/>
                    <a:pt x="400" y="865"/>
                    <a:pt x="396" y="865"/>
                  </a:cubicBezTo>
                  <a:cubicBezTo>
                    <a:pt x="391" y="865"/>
                    <a:pt x="387" y="866"/>
                    <a:pt x="382" y="862"/>
                  </a:cubicBezTo>
                  <a:cubicBezTo>
                    <a:pt x="377" y="859"/>
                    <a:pt x="373" y="861"/>
                    <a:pt x="372" y="858"/>
                  </a:cubicBezTo>
                  <a:cubicBezTo>
                    <a:pt x="370" y="855"/>
                    <a:pt x="371" y="852"/>
                    <a:pt x="368" y="853"/>
                  </a:cubicBezTo>
                  <a:cubicBezTo>
                    <a:pt x="365" y="855"/>
                    <a:pt x="361" y="854"/>
                    <a:pt x="359" y="851"/>
                  </a:cubicBezTo>
                  <a:cubicBezTo>
                    <a:pt x="356" y="849"/>
                    <a:pt x="356" y="847"/>
                    <a:pt x="360" y="845"/>
                  </a:cubicBezTo>
                  <a:cubicBezTo>
                    <a:pt x="364" y="843"/>
                    <a:pt x="371" y="840"/>
                    <a:pt x="371" y="832"/>
                  </a:cubicBezTo>
                  <a:cubicBezTo>
                    <a:pt x="371" y="824"/>
                    <a:pt x="361" y="819"/>
                    <a:pt x="363" y="816"/>
                  </a:cubicBezTo>
                  <a:cubicBezTo>
                    <a:pt x="365" y="813"/>
                    <a:pt x="371" y="813"/>
                    <a:pt x="371" y="809"/>
                  </a:cubicBezTo>
                  <a:cubicBezTo>
                    <a:pt x="371" y="805"/>
                    <a:pt x="373" y="801"/>
                    <a:pt x="369" y="804"/>
                  </a:cubicBezTo>
                  <a:cubicBezTo>
                    <a:pt x="366" y="806"/>
                    <a:pt x="362" y="810"/>
                    <a:pt x="362" y="808"/>
                  </a:cubicBezTo>
                  <a:cubicBezTo>
                    <a:pt x="362" y="805"/>
                    <a:pt x="359" y="800"/>
                    <a:pt x="354" y="800"/>
                  </a:cubicBezTo>
                  <a:cubicBezTo>
                    <a:pt x="349" y="799"/>
                    <a:pt x="342" y="805"/>
                    <a:pt x="338" y="806"/>
                  </a:cubicBezTo>
                  <a:cubicBezTo>
                    <a:pt x="335" y="807"/>
                    <a:pt x="334" y="805"/>
                    <a:pt x="333" y="805"/>
                  </a:cubicBezTo>
                  <a:cubicBezTo>
                    <a:pt x="332" y="805"/>
                    <a:pt x="331" y="806"/>
                    <a:pt x="329" y="806"/>
                  </a:cubicBezTo>
                  <a:cubicBezTo>
                    <a:pt x="327" y="805"/>
                    <a:pt x="326" y="801"/>
                    <a:pt x="324" y="802"/>
                  </a:cubicBezTo>
                  <a:cubicBezTo>
                    <a:pt x="322" y="802"/>
                    <a:pt x="322" y="805"/>
                    <a:pt x="318" y="805"/>
                  </a:cubicBezTo>
                  <a:cubicBezTo>
                    <a:pt x="313" y="804"/>
                    <a:pt x="313" y="801"/>
                    <a:pt x="311" y="802"/>
                  </a:cubicBezTo>
                  <a:cubicBezTo>
                    <a:pt x="309" y="803"/>
                    <a:pt x="306" y="807"/>
                    <a:pt x="303" y="807"/>
                  </a:cubicBezTo>
                  <a:cubicBezTo>
                    <a:pt x="301" y="807"/>
                    <a:pt x="298" y="809"/>
                    <a:pt x="296" y="809"/>
                  </a:cubicBezTo>
                  <a:cubicBezTo>
                    <a:pt x="293" y="809"/>
                    <a:pt x="293" y="806"/>
                    <a:pt x="290" y="805"/>
                  </a:cubicBezTo>
                  <a:cubicBezTo>
                    <a:pt x="287" y="805"/>
                    <a:pt x="276" y="805"/>
                    <a:pt x="273" y="806"/>
                  </a:cubicBezTo>
                  <a:cubicBezTo>
                    <a:pt x="269" y="807"/>
                    <a:pt x="245" y="811"/>
                    <a:pt x="240" y="813"/>
                  </a:cubicBezTo>
                  <a:cubicBezTo>
                    <a:pt x="236" y="814"/>
                    <a:pt x="229" y="817"/>
                    <a:pt x="228" y="818"/>
                  </a:cubicBezTo>
                  <a:cubicBezTo>
                    <a:pt x="226" y="820"/>
                    <a:pt x="225" y="821"/>
                    <a:pt x="222" y="821"/>
                  </a:cubicBezTo>
                  <a:cubicBezTo>
                    <a:pt x="220" y="821"/>
                    <a:pt x="212" y="824"/>
                    <a:pt x="211" y="825"/>
                  </a:cubicBezTo>
                  <a:cubicBezTo>
                    <a:pt x="210" y="826"/>
                    <a:pt x="206" y="834"/>
                    <a:pt x="201" y="833"/>
                  </a:cubicBezTo>
                  <a:cubicBezTo>
                    <a:pt x="196" y="833"/>
                    <a:pt x="188" y="829"/>
                    <a:pt x="187" y="830"/>
                  </a:cubicBezTo>
                  <a:cubicBezTo>
                    <a:pt x="185" y="830"/>
                    <a:pt x="183" y="831"/>
                    <a:pt x="181" y="831"/>
                  </a:cubicBezTo>
                  <a:cubicBezTo>
                    <a:pt x="180" y="830"/>
                    <a:pt x="179" y="828"/>
                    <a:pt x="176" y="829"/>
                  </a:cubicBezTo>
                  <a:cubicBezTo>
                    <a:pt x="174" y="830"/>
                    <a:pt x="168" y="832"/>
                    <a:pt x="164" y="830"/>
                  </a:cubicBezTo>
                  <a:cubicBezTo>
                    <a:pt x="161" y="828"/>
                    <a:pt x="157" y="823"/>
                    <a:pt x="155" y="822"/>
                  </a:cubicBezTo>
                  <a:cubicBezTo>
                    <a:pt x="153" y="821"/>
                    <a:pt x="151" y="822"/>
                    <a:pt x="149" y="822"/>
                  </a:cubicBezTo>
                  <a:cubicBezTo>
                    <a:pt x="147" y="822"/>
                    <a:pt x="145" y="837"/>
                    <a:pt x="139" y="844"/>
                  </a:cubicBezTo>
                  <a:cubicBezTo>
                    <a:pt x="132" y="851"/>
                    <a:pt x="126" y="856"/>
                    <a:pt x="120" y="857"/>
                  </a:cubicBezTo>
                  <a:cubicBezTo>
                    <a:pt x="114" y="858"/>
                    <a:pt x="106" y="866"/>
                    <a:pt x="104" y="870"/>
                  </a:cubicBezTo>
                  <a:cubicBezTo>
                    <a:pt x="102" y="874"/>
                    <a:pt x="102" y="880"/>
                    <a:pt x="101" y="881"/>
                  </a:cubicBezTo>
                  <a:cubicBezTo>
                    <a:pt x="99" y="882"/>
                    <a:pt x="97" y="894"/>
                    <a:pt x="97" y="896"/>
                  </a:cubicBezTo>
                  <a:cubicBezTo>
                    <a:pt x="98" y="899"/>
                    <a:pt x="100" y="901"/>
                    <a:pt x="98" y="904"/>
                  </a:cubicBezTo>
                  <a:cubicBezTo>
                    <a:pt x="96" y="907"/>
                    <a:pt x="92" y="920"/>
                    <a:pt x="88" y="922"/>
                  </a:cubicBezTo>
                  <a:cubicBezTo>
                    <a:pt x="83" y="923"/>
                    <a:pt x="78" y="926"/>
                    <a:pt x="76" y="928"/>
                  </a:cubicBezTo>
                  <a:cubicBezTo>
                    <a:pt x="74" y="930"/>
                    <a:pt x="67" y="935"/>
                    <a:pt x="62" y="936"/>
                  </a:cubicBezTo>
                  <a:cubicBezTo>
                    <a:pt x="57" y="937"/>
                    <a:pt x="50" y="951"/>
                    <a:pt x="47" y="954"/>
                  </a:cubicBezTo>
                  <a:cubicBezTo>
                    <a:pt x="45" y="956"/>
                    <a:pt x="37" y="959"/>
                    <a:pt x="33" y="967"/>
                  </a:cubicBezTo>
                  <a:cubicBezTo>
                    <a:pt x="29" y="975"/>
                    <a:pt x="30" y="984"/>
                    <a:pt x="28" y="986"/>
                  </a:cubicBezTo>
                  <a:cubicBezTo>
                    <a:pt x="26" y="988"/>
                    <a:pt x="24" y="989"/>
                    <a:pt x="19" y="997"/>
                  </a:cubicBezTo>
                  <a:cubicBezTo>
                    <a:pt x="13" y="1005"/>
                    <a:pt x="10" y="1015"/>
                    <a:pt x="8" y="1016"/>
                  </a:cubicBezTo>
                  <a:cubicBezTo>
                    <a:pt x="6" y="1018"/>
                    <a:pt x="3" y="1025"/>
                    <a:pt x="2" y="1030"/>
                  </a:cubicBezTo>
                  <a:cubicBezTo>
                    <a:pt x="2" y="1035"/>
                    <a:pt x="4" y="1035"/>
                    <a:pt x="7" y="1038"/>
                  </a:cubicBezTo>
                  <a:cubicBezTo>
                    <a:pt x="9" y="1041"/>
                    <a:pt x="12" y="1042"/>
                    <a:pt x="11" y="1047"/>
                  </a:cubicBezTo>
                  <a:cubicBezTo>
                    <a:pt x="11" y="1051"/>
                    <a:pt x="8" y="1056"/>
                    <a:pt x="9" y="1059"/>
                  </a:cubicBezTo>
                  <a:cubicBezTo>
                    <a:pt x="9" y="1061"/>
                    <a:pt x="19" y="1070"/>
                    <a:pt x="16" y="1077"/>
                  </a:cubicBezTo>
                  <a:cubicBezTo>
                    <a:pt x="13" y="1085"/>
                    <a:pt x="10" y="1091"/>
                    <a:pt x="10" y="1095"/>
                  </a:cubicBezTo>
                  <a:cubicBezTo>
                    <a:pt x="9" y="1098"/>
                    <a:pt x="8" y="1105"/>
                    <a:pt x="6" y="1108"/>
                  </a:cubicBezTo>
                  <a:cubicBezTo>
                    <a:pt x="5" y="1110"/>
                    <a:pt x="8" y="1112"/>
                    <a:pt x="8" y="1114"/>
                  </a:cubicBezTo>
                  <a:cubicBezTo>
                    <a:pt x="8" y="1116"/>
                    <a:pt x="6" y="1117"/>
                    <a:pt x="5" y="1119"/>
                  </a:cubicBezTo>
                  <a:cubicBezTo>
                    <a:pt x="4" y="1121"/>
                    <a:pt x="0" y="1120"/>
                    <a:pt x="3" y="1123"/>
                  </a:cubicBezTo>
                  <a:cubicBezTo>
                    <a:pt x="6" y="1125"/>
                    <a:pt x="10" y="1127"/>
                    <a:pt x="8" y="1128"/>
                  </a:cubicBezTo>
                  <a:cubicBezTo>
                    <a:pt x="7" y="1130"/>
                    <a:pt x="4" y="1129"/>
                    <a:pt x="6" y="1131"/>
                  </a:cubicBezTo>
                  <a:cubicBezTo>
                    <a:pt x="9" y="1133"/>
                    <a:pt x="6" y="1133"/>
                    <a:pt x="9" y="1134"/>
                  </a:cubicBezTo>
                  <a:cubicBezTo>
                    <a:pt x="12" y="1135"/>
                    <a:pt x="7" y="1138"/>
                    <a:pt x="7" y="1140"/>
                  </a:cubicBezTo>
                  <a:cubicBezTo>
                    <a:pt x="6" y="1143"/>
                    <a:pt x="6" y="1146"/>
                    <a:pt x="8" y="1149"/>
                  </a:cubicBezTo>
                  <a:cubicBezTo>
                    <a:pt x="10" y="1153"/>
                    <a:pt x="11" y="1158"/>
                    <a:pt x="14" y="1158"/>
                  </a:cubicBezTo>
                  <a:cubicBezTo>
                    <a:pt x="17" y="1158"/>
                    <a:pt x="25" y="1157"/>
                    <a:pt x="27" y="1158"/>
                  </a:cubicBezTo>
                  <a:cubicBezTo>
                    <a:pt x="28" y="1158"/>
                    <a:pt x="24" y="1158"/>
                    <a:pt x="24" y="1161"/>
                  </a:cubicBezTo>
                  <a:cubicBezTo>
                    <a:pt x="24" y="1164"/>
                    <a:pt x="28" y="1167"/>
                    <a:pt x="32" y="1171"/>
                  </a:cubicBezTo>
                  <a:cubicBezTo>
                    <a:pt x="37" y="1174"/>
                    <a:pt x="36" y="1178"/>
                    <a:pt x="42" y="1183"/>
                  </a:cubicBezTo>
                  <a:cubicBezTo>
                    <a:pt x="48" y="1189"/>
                    <a:pt x="53" y="1196"/>
                    <a:pt x="54" y="1201"/>
                  </a:cubicBezTo>
                  <a:cubicBezTo>
                    <a:pt x="55" y="1207"/>
                    <a:pt x="56" y="1206"/>
                    <a:pt x="60" y="1210"/>
                  </a:cubicBezTo>
                  <a:cubicBezTo>
                    <a:pt x="64" y="1215"/>
                    <a:pt x="61" y="1216"/>
                    <a:pt x="66" y="1219"/>
                  </a:cubicBezTo>
                  <a:cubicBezTo>
                    <a:pt x="71" y="1222"/>
                    <a:pt x="79" y="1226"/>
                    <a:pt x="86" y="1230"/>
                  </a:cubicBezTo>
                  <a:cubicBezTo>
                    <a:pt x="92" y="1235"/>
                    <a:pt x="98" y="1241"/>
                    <a:pt x="104" y="1246"/>
                  </a:cubicBezTo>
                  <a:cubicBezTo>
                    <a:pt x="110" y="1250"/>
                    <a:pt x="117" y="1257"/>
                    <a:pt x="126" y="1255"/>
                  </a:cubicBezTo>
                  <a:cubicBezTo>
                    <a:pt x="135" y="1254"/>
                    <a:pt x="148" y="1245"/>
                    <a:pt x="167" y="1246"/>
                  </a:cubicBezTo>
                  <a:cubicBezTo>
                    <a:pt x="186" y="1246"/>
                    <a:pt x="193" y="1250"/>
                    <a:pt x="197" y="1250"/>
                  </a:cubicBezTo>
                  <a:cubicBezTo>
                    <a:pt x="201" y="1251"/>
                    <a:pt x="216" y="1245"/>
                    <a:pt x="227" y="1240"/>
                  </a:cubicBezTo>
                  <a:cubicBezTo>
                    <a:pt x="238" y="1235"/>
                    <a:pt x="252" y="1231"/>
                    <a:pt x="258" y="1230"/>
                  </a:cubicBezTo>
                  <a:cubicBezTo>
                    <a:pt x="264" y="1229"/>
                    <a:pt x="266" y="1229"/>
                    <a:pt x="271" y="1229"/>
                  </a:cubicBezTo>
                  <a:cubicBezTo>
                    <a:pt x="275" y="1229"/>
                    <a:pt x="279" y="1229"/>
                    <a:pt x="284" y="1232"/>
                  </a:cubicBezTo>
                  <a:cubicBezTo>
                    <a:pt x="289" y="1235"/>
                    <a:pt x="298" y="1240"/>
                    <a:pt x="299" y="1242"/>
                  </a:cubicBezTo>
                  <a:cubicBezTo>
                    <a:pt x="299" y="1244"/>
                    <a:pt x="295" y="1245"/>
                    <a:pt x="300" y="1250"/>
                  </a:cubicBezTo>
                  <a:cubicBezTo>
                    <a:pt x="304" y="1255"/>
                    <a:pt x="304" y="1259"/>
                    <a:pt x="309" y="1257"/>
                  </a:cubicBezTo>
                  <a:cubicBezTo>
                    <a:pt x="315" y="1254"/>
                    <a:pt x="320" y="1252"/>
                    <a:pt x="321" y="1252"/>
                  </a:cubicBezTo>
                  <a:cubicBezTo>
                    <a:pt x="321" y="1253"/>
                    <a:pt x="317" y="1255"/>
                    <a:pt x="319" y="1255"/>
                  </a:cubicBezTo>
                  <a:cubicBezTo>
                    <a:pt x="322" y="1255"/>
                    <a:pt x="324" y="1253"/>
                    <a:pt x="328" y="1253"/>
                  </a:cubicBezTo>
                  <a:cubicBezTo>
                    <a:pt x="331" y="1253"/>
                    <a:pt x="336" y="1251"/>
                    <a:pt x="335" y="1251"/>
                  </a:cubicBezTo>
                  <a:cubicBezTo>
                    <a:pt x="334" y="1250"/>
                    <a:pt x="337" y="1249"/>
                    <a:pt x="338" y="1249"/>
                  </a:cubicBezTo>
                  <a:cubicBezTo>
                    <a:pt x="338" y="1249"/>
                    <a:pt x="341" y="1254"/>
                    <a:pt x="342" y="1255"/>
                  </a:cubicBezTo>
                  <a:cubicBezTo>
                    <a:pt x="343" y="1255"/>
                    <a:pt x="347" y="1259"/>
                    <a:pt x="347" y="1260"/>
                  </a:cubicBezTo>
                  <a:cubicBezTo>
                    <a:pt x="348" y="1261"/>
                    <a:pt x="349" y="1257"/>
                    <a:pt x="351" y="1259"/>
                  </a:cubicBezTo>
                  <a:cubicBezTo>
                    <a:pt x="353" y="1261"/>
                    <a:pt x="352" y="1263"/>
                    <a:pt x="355" y="1266"/>
                  </a:cubicBezTo>
                  <a:cubicBezTo>
                    <a:pt x="357" y="1269"/>
                    <a:pt x="357" y="1277"/>
                    <a:pt x="356" y="1281"/>
                  </a:cubicBezTo>
                  <a:cubicBezTo>
                    <a:pt x="355" y="1285"/>
                    <a:pt x="358" y="1287"/>
                    <a:pt x="355" y="1289"/>
                  </a:cubicBezTo>
                  <a:cubicBezTo>
                    <a:pt x="353" y="1292"/>
                    <a:pt x="347" y="1296"/>
                    <a:pt x="349" y="1297"/>
                  </a:cubicBezTo>
                  <a:cubicBezTo>
                    <a:pt x="351" y="1298"/>
                    <a:pt x="353" y="1300"/>
                    <a:pt x="353" y="1301"/>
                  </a:cubicBezTo>
                  <a:cubicBezTo>
                    <a:pt x="353" y="1303"/>
                    <a:pt x="350" y="1304"/>
                    <a:pt x="349" y="1306"/>
                  </a:cubicBezTo>
                  <a:cubicBezTo>
                    <a:pt x="349" y="1307"/>
                    <a:pt x="350" y="1308"/>
                    <a:pt x="351" y="1309"/>
                  </a:cubicBezTo>
                  <a:cubicBezTo>
                    <a:pt x="352" y="1310"/>
                    <a:pt x="352" y="1311"/>
                    <a:pt x="351" y="1312"/>
                  </a:cubicBezTo>
                  <a:cubicBezTo>
                    <a:pt x="349" y="1312"/>
                    <a:pt x="350" y="1317"/>
                    <a:pt x="349" y="1318"/>
                  </a:cubicBezTo>
                  <a:cubicBezTo>
                    <a:pt x="347" y="1320"/>
                    <a:pt x="345" y="1323"/>
                    <a:pt x="344" y="1324"/>
                  </a:cubicBezTo>
                  <a:cubicBezTo>
                    <a:pt x="343" y="1326"/>
                    <a:pt x="345" y="1331"/>
                    <a:pt x="348" y="1335"/>
                  </a:cubicBezTo>
                  <a:cubicBezTo>
                    <a:pt x="351" y="1340"/>
                    <a:pt x="363" y="1354"/>
                    <a:pt x="365" y="1358"/>
                  </a:cubicBezTo>
                  <a:cubicBezTo>
                    <a:pt x="368" y="1361"/>
                    <a:pt x="385" y="1378"/>
                    <a:pt x="385" y="1381"/>
                  </a:cubicBezTo>
                  <a:cubicBezTo>
                    <a:pt x="386" y="1384"/>
                    <a:pt x="385" y="1390"/>
                    <a:pt x="387" y="1396"/>
                  </a:cubicBezTo>
                  <a:cubicBezTo>
                    <a:pt x="389" y="1402"/>
                    <a:pt x="397" y="1416"/>
                    <a:pt x="399" y="1421"/>
                  </a:cubicBezTo>
                  <a:cubicBezTo>
                    <a:pt x="400" y="1426"/>
                    <a:pt x="400" y="1428"/>
                    <a:pt x="399" y="1430"/>
                  </a:cubicBezTo>
                  <a:cubicBezTo>
                    <a:pt x="397" y="1433"/>
                    <a:pt x="393" y="1431"/>
                    <a:pt x="398" y="1441"/>
                  </a:cubicBezTo>
                  <a:cubicBezTo>
                    <a:pt x="404" y="1451"/>
                    <a:pt x="408" y="1459"/>
                    <a:pt x="406" y="1467"/>
                  </a:cubicBezTo>
                  <a:cubicBezTo>
                    <a:pt x="404" y="1476"/>
                    <a:pt x="399" y="1480"/>
                    <a:pt x="397" y="1483"/>
                  </a:cubicBezTo>
                  <a:cubicBezTo>
                    <a:pt x="394" y="1486"/>
                    <a:pt x="393" y="1489"/>
                    <a:pt x="391" y="1491"/>
                  </a:cubicBezTo>
                  <a:cubicBezTo>
                    <a:pt x="389" y="1493"/>
                    <a:pt x="385" y="1518"/>
                    <a:pt x="382" y="1523"/>
                  </a:cubicBezTo>
                  <a:cubicBezTo>
                    <a:pt x="380" y="1527"/>
                    <a:pt x="380" y="1547"/>
                    <a:pt x="381" y="1551"/>
                  </a:cubicBezTo>
                  <a:cubicBezTo>
                    <a:pt x="381" y="1554"/>
                    <a:pt x="392" y="1568"/>
                    <a:pt x="394" y="1574"/>
                  </a:cubicBezTo>
                  <a:cubicBezTo>
                    <a:pt x="396" y="1579"/>
                    <a:pt x="401" y="1593"/>
                    <a:pt x="405" y="1599"/>
                  </a:cubicBezTo>
                  <a:cubicBezTo>
                    <a:pt x="408" y="1604"/>
                    <a:pt x="414" y="1615"/>
                    <a:pt x="413" y="1618"/>
                  </a:cubicBezTo>
                  <a:cubicBezTo>
                    <a:pt x="412" y="1620"/>
                    <a:pt x="413" y="1637"/>
                    <a:pt x="415" y="1643"/>
                  </a:cubicBezTo>
                  <a:cubicBezTo>
                    <a:pt x="417" y="1649"/>
                    <a:pt x="418" y="1663"/>
                    <a:pt x="419" y="1671"/>
                  </a:cubicBezTo>
                  <a:cubicBezTo>
                    <a:pt x="421" y="1679"/>
                    <a:pt x="428" y="1689"/>
                    <a:pt x="435" y="1698"/>
                  </a:cubicBezTo>
                  <a:cubicBezTo>
                    <a:pt x="442" y="1708"/>
                    <a:pt x="447" y="1725"/>
                    <a:pt x="448" y="1729"/>
                  </a:cubicBezTo>
                  <a:cubicBezTo>
                    <a:pt x="450" y="1733"/>
                    <a:pt x="459" y="1743"/>
                    <a:pt x="459" y="1749"/>
                  </a:cubicBezTo>
                  <a:cubicBezTo>
                    <a:pt x="460" y="1755"/>
                    <a:pt x="459" y="1759"/>
                    <a:pt x="456" y="1760"/>
                  </a:cubicBezTo>
                  <a:cubicBezTo>
                    <a:pt x="454" y="1762"/>
                    <a:pt x="455" y="1765"/>
                    <a:pt x="456" y="1768"/>
                  </a:cubicBezTo>
                  <a:cubicBezTo>
                    <a:pt x="458" y="1770"/>
                    <a:pt x="460" y="1776"/>
                    <a:pt x="460" y="1779"/>
                  </a:cubicBezTo>
                  <a:cubicBezTo>
                    <a:pt x="459" y="1781"/>
                    <a:pt x="459" y="1784"/>
                    <a:pt x="460" y="1783"/>
                  </a:cubicBezTo>
                  <a:cubicBezTo>
                    <a:pt x="462" y="1781"/>
                    <a:pt x="461" y="1777"/>
                    <a:pt x="463" y="1780"/>
                  </a:cubicBezTo>
                  <a:cubicBezTo>
                    <a:pt x="465" y="1783"/>
                    <a:pt x="466" y="1783"/>
                    <a:pt x="469" y="1785"/>
                  </a:cubicBezTo>
                  <a:cubicBezTo>
                    <a:pt x="472" y="1787"/>
                    <a:pt x="472" y="1788"/>
                    <a:pt x="475" y="1789"/>
                  </a:cubicBezTo>
                  <a:cubicBezTo>
                    <a:pt x="479" y="1790"/>
                    <a:pt x="485" y="1783"/>
                    <a:pt x="491" y="1783"/>
                  </a:cubicBezTo>
                  <a:cubicBezTo>
                    <a:pt x="497" y="1783"/>
                    <a:pt x="499" y="1785"/>
                    <a:pt x="502" y="1783"/>
                  </a:cubicBezTo>
                  <a:cubicBezTo>
                    <a:pt x="506" y="1780"/>
                    <a:pt x="503" y="1778"/>
                    <a:pt x="511" y="1778"/>
                  </a:cubicBezTo>
                  <a:cubicBezTo>
                    <a:pt x="519" y="1779"/>
                    <a:pt x="535" y="1779"/>
                    <a:pt x="538" y="1779"/>
                  </a:cubicBezTo>
                  <a:cubicBezTo>
                    <a:pt x="541" y="1778"/>
                    <a:pt x="540" y="1775"/>
                    <a:pt x="541" y="1775"/>
                  </a:cubicBezTo>
                  <a:cubicBezTo>
                    <a:pt x="543" y="1774"/>
                    <a:pt x="543" y="1771"/>
                    <a:pt x="545" y="1775"/>
                  </a:cubicBezTo>
                  <a:cubicBezTo>
                    <a:pt x="547" y="1778"/>
                    <a:pt x="549" y="1782"/>
                    <a:pt x="550" y="1779"/>
                  </a:cubicBezTo>
                  <a:cubicBezTo>
                    <a:pt x="551" y="1777"/>
                    <a:pt x="548" y="1773"/>
                    <a:pt x="553" y="1773"/>
                  </a:cubicBezTo>
                  <a:cubicBezTo>
                    <a:pt x="559" y="1773"/>
                    <a:pt x="561" y="1777"/>
                    <a:pt x="570" y="1769"/>
                  </a:cubicBezTo>
                  <a:cubicBezTo>
                    <a:pt x="580" y="1761"/>
                    <a:pt x="599" y="1745"/>
                    <a:pt x="602" y="1740"/>
                  </a:cubicBezTo>
                  <a:cubicBezTo>
                    <a:pt x="605" y="1735"/>
                    <a:pt x="606" y="1736"/>
                    <a:pt x="610" y="1731"/>
                  </a:cubicBezTo>
                  <a:cubicBezTo>
                    <a:pt x="614" y="1726"/>
                    <a:pt x="620" y="1711"/>
                    <a:pt x="624" y="1707"/>
                  </a:cubicBezTo>
                  <a:cubicBezTo>
                    <a:pt x="628" y="1704"/>
                    <a:pt x="635" y="1700"/>
                    <a:pt x="637" y="1697"/>
                  </a:cubicBezTo>
                  <a:cubicBezTo>
                    <a:pt x="639" y="1693"/>
                    <a:pt x="644" y="1675"/>
                    <a:pt x="644" y="1669"/>
                  </a:cubicBezTo>
                  <a:cubicBezTo>
                    <a:pt x="644" y="1663"/>
                    <a:pt x="643" y="1666"/>
                    <a:pt x="641" y="1665"/>
                  </a:cubicBezTo>
                  <a:cubicBezTo>
                    <a:pt x="639" y="1664"/>
                    <a:pt x="639" y="1664"/>
                    <a:pt x="642" y="1661"/>
                  </a:cubicBezTo>
                  <a:cubicBezTo>
                    <a:pt x="644" y="1657"/>
                    <a:pt x="644" y="1655"/>
                    <a:pt x="649" y="1652"/>
                  </a:cubicBezTo>
                  <a:cubicBezTo>
                    <a:pt x="654" y="1649"/>
                    <a:pt x="664" y="1647"/>
                    <a:pt x="669" y="1644"/>
                  </a:cubicBezTo>
                  <a:cubicBezTo>
                    <a:pt x="673" y="1640"/>
                    <a:pt x="676" y="1638"/>
                    <a:pt x="676" y="1634"/>
                  </a:cubicBezTo>
                  <a:cubicBezTo>
                    <a:pt x="676" y="1631"/>
                    <a:pt x="675" y="1623"/>
                    <a:pt x="677" y="1620"/>
                  </a:cubicBezTo>
                  <a:cubicBezTo>
                    <a:pt x="678" y="1616"/>
                    <a:pt x="674" y="1602"/>
                    <a:pt x="673" y="1598"/>
                  </a:cubicBezTo>
                  <a:cubicBezTo>
                    <a:pt x="671" y="1594"/>
                    <a:pt x="668" y="1588"/>
                    <a:pt x="668" y="1582"/>
                  </a:cubicBezTo>
                  <a:cubicBezTo>
                    <a:pt x="667" y="1576"/>
                    <a:pt x="662" y="1570"/>
                    <a:pt x="666" y="1573"/>
                  </a:cubicBezTo>
                  <a:cubicBezTo>
                    <a:pt x="670" y="1575"/>
                    <a:pt x="670" y="1577"/>
                    <a:pt x="675" y="1571"/>
                  </a:cubicBezTo>
                  <a:cubicBezTo>
                    <a:pt x="681" y="1565"/>
                    <a:pt x="685" y="1565"/>
                    <a:pt x="688" y="1563"/>
                  </a:cubicBezTo>
                  <a:cubicBezTo>
                    <a:pt x="692" y="1560"/>
                    <a:pt x="696" y="1547"/>
                    <a:pt x="699" y="1546"/>
                  </a:cubicBezTo>
                  <a:cubicBezTo>
                    <a:pt x="702" y="1545"/>
                    <a:pt x="702" y="1548"/>
                    <a:pt x="712" y="1543"/>
                  </a:cubicBezTo>
                  <a:cubicBezTo>
                    <a:pt x="721" y="1537"/>
                    <a:pt x="727" y="1536"/>
                    <a:pt x="732" y="1531"/>
                  </a:cubicBezTo>
                  <a:cubicBezTo>
                    <a:pt x="738" y="1525"/>
                    <a:pt x="749" y="1509"/>
                    <a:pt x="747" y="1507"/>
                  </a:cubicBezTo>
                  <a:cubicBezTo>
                    <a:pt x="746" y="1505"/>
                    <a:pt x="743" y="1492"/>
                    <a:pt x="743" y="1488"/>
                  </a:cubicBezTo>
                  <a:cubicBezTo>
                    <a:pt x="743" y="1483"/>
                    <a:pt x="743" y="1464"/>
                    <a:pt x="742" y="1458"/>
                  </a:cubicBezTo>
                  <a:cubicBezTo>
                    <a:pt x="742" y="1452"/>
                    <a:pt x="744" y="1452"/>
                    <a:pt x="739" y="1449"/>
                  </a:cubicBezTo>
                  <a:cubicBezTo>
                    <a:pt x="735" y="1445"/>
                    <a:pt x="733" y="1443"/>
                    <a:pt x="732" y="1438"/>
                  </a:cubicBezTo>
                  <a:cubicBezTo>
                    <a:pt x="731" y="1434"/>
                    <a:pt x="729" y="1432"/>
                    <a:pt x="729" y="1427"/>
                  </a:cubicBezTo>
                  <a:cubicBezTo>
                    <a:pt x="729" y="1423"/>
                    <a:pt x="728" y="1416"/>
                    <a:pt x="728" y="1415"/>
                  </a:cubicBezTo>
                  <a:cubicBezTo>
                    <a:pt x="727" y="1414"/>
                    <a:pt x="727" y="1412"/>
                    <a:pt x="728" y="1410"/>
                  </a:cubicBezTo>
                  <a:cubicBezTo>
                    <a:pt x="730" y="1408"/>
                    <a:pt x="732" y="1408"/>
                    <a:pt x="729" y="1405"/>
                  </a:cubicBezTo>
                  <a:cubicBezTo>
                    <a:pt x="726" y="1401"/>
                    <a:pt x="720" y="1399"/>
                    <a:pt x="721" y="1391"/>
                  </a:cubicBezTo>
                  <a:cubicBezTo>
                    <a:pt x="722" y="1384"/>
                    <a:pt x="725" y="1377"/>
                    <a:pt x="731" y="1369"/>
                  </a:cubicBezTo>
                  <a:cubicBezTo>
                    <a:pt x="737" y="1360"/>
                    <a:pt x="737" y="1352"/>
                    <a:pt x="741" y="1348"/>
                  </a:cubicBezTo>
                  <a:cubicBezTo>
                    <a:pt x="744" y="1345"/>
                    <a:pt x="745" y="1347"/>
                    <a:pt x="747" y="1344"/>
                  </a:cubicBezTo>
                  <a:cubicBezTo>
                    <a:pt x="749" y="1341"/>
                    <a:pt x="747" y="1340"/>
                    <a:pt x="753" y="1338"/>
                  </a:cubicBezTo>
                  <a:cubicBezTo>
                    <a:pt x="759" y="1336"/>
                    <a:pt x="765" y="1323"/>
                    <a:pt x="770" y="1317"/>
                  </a:cubicBezTo>
                  <a:cubicBezTo>
                    <a:pt x="776" y="1312"/>
                    <a:pt x="790" y="1297"/>
                    <a:pt x="801" y="1290"/>
                  </a:cubicBezTo>
                  <a:cubicBezTo>
                    <a:pt x="812" y="1284"/>
                    <a:pt x="827" y="1275"/>
                    <a:pt x="839" y="1258"/>
                  </a:cubicBezTo>
                  <a:cubicBezTo>
                    <a:pt x="851" y="1241"/>
                    <a:pt x="859" y="1226"/>
                    <a:pt x="862" y="1220"/>
                  </a:cubicBezTo>
                  <a:cubicBezTo>
                    <a:pt x="865" y="1214"/>
                    <a:pt x="877" y="1200"/>
                    <a:pt x="879" y="1195"/>
                  </a:cubicBezTo>
                  <a:cubicBezTo>
                    <a:pt x="881" y="1189"/>
                    <a:pt x="883" y="1180"/>
                    <a:pt x="885" y="1173"/>
                  </a:cubicBezTo>
                  <a:cubicBezTo>
                    <a:pt x="886" y="1166"/>
                    <a:pt x="884" y="1161"/>
                    <a:pt x="884" y="1160"/>
                  </a:cubicBezTo>
                  <a:cubicBezTo>
                    <a:pt x="885" y="1159"/>
                    <a:pt x="887" y="1158"/>
                    <a:pt x="883" y="1158"/>
                  </a:cubicBezTo>
                  <a:cubicBezTo>
                    <a:pt x="879" y="1158"/>
                    <a:pt x="877" y="1157"/>
                    <a:pt x="875" y="1160"/>
                  </a:cubicBezTo>
                  <a:cubicBezTo>
                    <a:pt x="872" y="1163"/>
                    <a:pt x="869" y="1165"/>
                    <a:pt x="858" y="1165"/>
                  </a:cubicBezTo>
                  <a:cubicBezTo>
                    <a:pt x="847" y="1166"/>
                    <a:pt x="843" y="1168"/>
                    <a:pt x="840" y="1167"/>
                  </a:cubicBezTo>
                  <a:cubicBezTo>
                    <a:pt x="837" y="1167"/>
                    <a:pt x="840" y="1164"/>
                    <a:pt x="834" y="1166"/>
                  </a:cubicBezTo>
                  <a:cubicBezTo>
                    <a:pt x="827" y="1169"/>
                    <a:pt x="828" y="1173"/>
                    <a:pt x="823" y="1173"/>
                  </a:cubicBezTo>
                  <a:cubicBezTo>
                    <a:pt x="817" y="1173"/>
                    <a:pt x="820" y="1168"/>
                    <a:pt x="812" y="1172"/>
                  </a:cubicBezTo>
                  <a:cubicBezTo>
                    <a:pt x="803" y="1175"/>
                    <a:pt x="801" y="1178"/>
                    <a:pt x="798" y="1177"/>
                  </a:cubicBezTo>
                  <a:cubicBezTo>
                    <a:pt x="794" y="1176"/>
                    <a:pt x="788" y="1174"/>
                    <a:pt x="786" y="1169"/>
                  </a:cubicBezTo>
                  <a:cubicBezTo>
                    <a:pt x="784" y="1164"/>
                    <a:pt x="783" y="1161"/>
                    <a:pt x="778" y="1160"/>
                  </a:cubicBezTo>
                  <a:cubicBezTo>
                    <a:pt x="773" y="1160"/>
                    <a:pt x="768" y="1162"/>
                    <a:pt x="773" y="1159"/>
                  </a:cubicBezTo>
                  <a:cubicBezTo>
                    <a:pt x="778" y="1157"/>
                    <a:pt x="785" y="1154"/>
                    <a:pt x="783" y="1152"/>
                  </a:cubicBezTo>
                  <a:cubicBezTo>
                    <a:pt x="781" y="1149"/>
                    <a:pt x="777" y="1146"/>
                    <a:pt x="774" y="1143"/>
                  </a:cubicBezTo>
                  <a:cubicBezTo>
                    <a:pt x="770" y="1139"/>
                    <a:pt x="763" y="1132"/>
                    <a:pt x="759" y="1128"/>
                  </a:cubicBezTo>
                  <a:cubicBezTo>
                    <a:pt x="756" y="1124"/>
                    <a:pt x="755" y="1119"/>
                    <a:pt x="749" y="1117"/>
                  </a:cubicBezTo>
                  <a:cubicBezTo>
                    <a:pt x="743" y="1116"/>
                    <a:pt x="744" y="1116"/>
                    <a:pt x="741" y="1115"/>
                  </a:cubicBezTo>
                  <a:cubicBezTo>
                    <a:pt x="739" y="1113"/>
                    <a:pt x="736" y="1108"/>
                    <a:pt x="736" y="1110"/>
                  </a:cubicBezTo>
                  <a:cubicBezTo>
                    <a:pt x="736" y="1112"/>
                    <a:pt x="737" y="1115"/>
                    <a:pt x="736" y="1114"/>
                  </a:cubicBezTo>
                  <a:cubicBezTo>
                    <a:pt x="734" y="1112"/>
                    <a:pt x="728" y="1100"/>
                    <a:pt x="727" y="1092"/>
                  </a:cubicBezTo>
                  <a:cubicBezTo>
                    <a:pt x="726" y="1084"/>
                    <a:pt x="725" y="1078"/>
                    <a:pt x="721" y="1075"/>
                  </a:cubicBezTo>
                  <a:cubicBezTo>
                    <a:pt x="716" y="1072"/>
                    <a:pt x="706" y="1063"/>
                    <a:pt x="704" y="1057"/>
                  </a:cubicBezTo>
                  <a:cubicBezTo>
                    <a:pt x="701" y="1051"/>
                    <a:pt x="702" y="1035"/>
                    <a:pt x="702" y="1034"/>
                  </a:cubicBezTo>
                  <a:cubicBezTo>
                    <a:pt x="702" y="1032"/>
                    <a:pt x="705" y="1032"/>
                    <a:pt x="704" y="1031"/>
                  </a:cubicBezTo>
                  <a:cubicBezTo>
                    <a:pt x="703" y="1030"/>
                    <a:pt x="699" y="1027"/>
                    <a:pt x="699" y="1024"/>
                  </a:cubicBezTo>
                  <a:cubicBezTo>
                    <a:pt x="698" y="1022"/>
                    <a:pt x="698" y="1020"/>
                    <a:pt x="695" y="1016"/>
                  </a:cubicBezTo>
                  <a:cubicBezTo>
                    <a:pt x="693" y="1013"/>
                    <a:pt x="685" y="1009"/>
                    <a:pt x="683" y="1006"/>
                  </a:cubicBezTo>
                  <a:cubicBezTo>
                    <a:pt x="682" y="1003"/>
                    <a:pt x="679" y="993"/>
                    <a:pt x="680" y="992"/>
                  </a:cubicBezTo>
                  <a:cubicBezTo>
                    <a:pt x="680" y="991"/>
                    <a:pt x="684" y="993"/>
                    <a:pt x="683" y="991"/>
                  </a:cubicBezTo>
                  <a:cubicBezTo>
                    <a:pt x="683" y="989"/>
                    <a:pt x="675" y="981"/>
                    <a:pt x="673" y="977"/>
                  </a:cubicBezTo>
                  <a:cubicBezTo>
                    <a:pt x="672" y="974"/>
                    <a:pt x="668" y="968"/>
                    <a:pt x="665" y="960"/>
                  </a:cubicBezTo>
                  <a:cubicBezTo>
                    <a:pt x="661" y="952"/>
                    <a:pt x="658" y="947"/>
                    <a:pt x="657" y="945"/>
                  </a:cubicBezTo>
                  <a:cubicBezTo>
                    <a:pt x="656" y="942"/>
                    <a:pt x="656" y="941"/>
                    <a:pt x="656" y="939"/>
                  </a:cubicBezTo>
                  <a:cubicBezTo>
                    <a:pt x="655" y="936"/>
                    <a:pt x="649" y="929"/>
                    <a:pt x="648" y="926"/>
                  </a:cubicBezTo>
                  <a:cubicBezTo>
                    <a:pt x="646" y="924"/>
                    <a:pt x="645" y="923"/>
                    <a:pt x="643" y="920"/>
                  </a:cubicBezTo>
                  <a:cubicBezTo>
                    <a:pt x="641" y="918"/>
                    <a:pt x="640" y="911"/>
                    <a:pt x="640" y="909"/>
                  </a:cubicBezTo>
                  <a:cubicBezTo>
                    <a:pt x="640" y="907"/>
                    <a:pt x="639" y="899"/>
                    <a:pt x="640" y="902"/>
                  </a:cubicBezTo>
                  <a:cubicBezTo>
                    <a:pt x="642" y="904"/>
                    <a:pt x="651" y="921"/>
                    <a:pt x="652" y="924"/>
                  </a:cubicBezTo>
                  <a:cubicBezTo>
                    <a:pt x="653" y="927"/>
                    <a:pt x="655" y="929"/>
                    <a:pt x="658" y="933"/>
                  </a:cubicBezTo>
                  <a:cubicBezTo>
                    <a:pt x="662" y="936"/>
                    <a:pt x="663" y="941"/>
                    <a:pt x="664" y="938"/>
                  </a:cubicBezTo>
                  <a:cubicBezTo>
                    <a:pt x="665" y="935"/>
                    <a:pt x="667" y="933"/>
                    <a:pt x="668" y="930"/>
                  </a:cubicBezTo>
                  <a:cubicBezTo>
                    <a:pt x="668" y="927"/>
                    <a:pt x="671" y="924"/>
                    <a:pt x="670" y="927"/>
                  </a:cubicBezTo>
                  <a:cubicBezTo>
                    <a:pt x="669" y="929"/>
                    <a:pt x="670" y="933"/>
                    <a:pt x="672" y="932"/>
                  </a:cubicBezTo>
                  <a:cubicBezTo>
                    <a:pt x="674" y="931"/>
                    <a:pt x="678" y="936"/>
                    <a:pt x="681" y="941"/>
                  </a:cubicBezTo>
                  <a:cubicBezTo>
                    <a:pt x="684" y="946"/>
                    <a:pt x="699" y="970"/>
                    <a:pt x="700" y="973"/>
                  </a:cubicBezTo>
                  <a:cubicBezTo>
                    <a:pt x="701" y="975"/>
                    <a:pt x="703" y="978"/>
                    <a:pt x="704" y="982"/>
                  </a:cubicBezTo>
                  <a:cubicBezTo>
                    <a:pt x="705" y="985"/>
                    <a:pt x="713" y="990"/>
                    <a:pt x="716" y="992"/>
                  </a:cubicBezTo>
                  <a:cubicBezTo>
                    <a:pt x="719" y="994"/>
                    <a:pt x="725" y="1003"/>
                    <a:pt x="727" y="1011"/>
                  </a:cubicBezTo>
                  <a:cubicBezTo>
                    <a:pt x="729" y="1018"/>
                    <a:pt x="726" y="1026"/>
                    <a:pt x="730" y="1032"/>
                  </a:cubicBezTo>
                  <a:cubicBezTo>
                    <a:pt x="733" y="1039"/>
                    <a:pt x="744" y="1047"/>
                    <a:pt x="747" y="1049"/>
                  </a:cubicBezTo>
                  <a:cubicBezTo>
                    <a:pt x="750" y="1050"/>
                    <a:pt x="757" y="1067"/>
                    <a:pt x="762" y="1074"/>
                  </a:cubicBezTo>
                  <a:cubicBezTo>
                    <a:pt x="766" y="1081"/>
                    <a:pt x="773" y="1086"/>
                    <a:pt x="774" y="1090"/>
                  </a:cubicBezTo>
                  <a:cubicBezTo>
                    <a:pt x="775" y="1093"/>
                    <a:pt x="777" y="1096"/>
                    <a:pt x="775" y="1102"/>
                  </a:cubicBezTo>
                  <a:cubicBezTo>
                    <a:pt x="773" y="1109"/>
                    <a:pt x="778" y="1122"/>
                    <a:pt x="781" y="1133"/>
                  </a:cubicBezTo>
                  <a:cubicBezTo>
                    <a:pt x="784" y="1144"/>
                    <a:pt x="782" y="1144"/>
                    <a:pt x="787" y="1145"/>
                  </a:cubicBezTo>
                  <a:cubicBezTo>
                    <a:pt x="792" y="1146"/>
                    <a:pt x="800" y="1148"/>
                    <a:pt x="808" y="1142"/>
                  </a:cubicBezTo>
                  <a:cubicBezTo>
                    <a:pt x="816" y="1136"/>
                    <a:pt x="815" y="1137"/>
                    <a:pt x="823" y="1137"/>
                  </a:cubicBezTo>
                  <a:cubicBezTo>
                    <a:pt x="831" y="1137"/>
                    <a:pt x="833" y="1130"/>
                    <a:pt x="841" y="1129"/>
                  </a:cubicBezTo>
                  <a:cubicBezTo>
                    <a:pt x="849" y="1127"/>
                    <a:pt x="858" y="1125"/>
                    <a:pt x="863" y="1120"/>
                  </a:cubicBezTo>
                  <a:cubicBezTo>
                    <a:pt x="869" y="1116"/>
                    <a:pt x="890" y="1115"/>
                    <a:pt x="895" y="1109"/>
                  </a:cubicBezTo>
                  <a:cubicBezTo>
                    <a:pt x="901" y="1104"/>
                    <a:pt x="896" y="1103"/>
                    <a:pt x="902" y="1099"/>
                  </a:cubicBezTo>
                  <a:cubicBezTo>
                    <a:pt x="908" y="1094"/>
                    <a:pt x="920" y="1088"/>
                    <a:pt x="928" y="1088"/>
                  </a:cubicBezTo>
                  <a:cubicBezTo>
                    <a:pt x="935" y="1089"/>
                    <a:pt x="943" y="1088"/>
                    <a:pt x="941" y="1085"/>
                  </a:cubicBezTo>
                  <a:cubicBezTo>
                    <a:pt x="940" y="1082"/>
                    <a:pt x="938" y="1082"/>
                    <a:pt x="942" y="1080"/>
                  </a:cubicBezTo>
                  <a:cubicBezTo>
                    <a:pt x="946" y="1078"/>
                    <a:pt x="955" y="1078"/>
                    <a:pt x="958" y="1073"/>
                  </a:cubicBezTo>
                  <a:cubicBezTo>
                    <a:pt x="961" y="1069"/>
                    <a:pt x="962" y="1065"/>
                    <a:pt x="968" y="1064"/>
                  </a:cubicBezTo>
                  <a:cubicBezTo>
                    <a:pt x="974" y="1063"/>
                    <a:pt x="974" y="1061"/>
                    <a:pt x="974" y="1053"/>
                  </a:cubicBezTo>
                  <a:cubicBezTo>
                    <a:pt x="973" y="1045"/>
                    <a:pt x="971" y="1043"/>
                    <a:pt x="978" y="1041"/>
                  </a:cubicBezTo>
                  <a:cubicBezTo>
                    <a:pt x="984" y="1040"/>
                    <a:pt x="987" y="1041"/>
                    <a:pt x="988" y="1036"/>
                  </a:cubicBezTo>
                  <a:cubicBezTo>
                    <a:pt x="990" y="1031"/>
                    <a:pt x="997" y="1025"/>
                    <a:pt x="1000" y="1020"/>
                  </a:cubicBezTo>
                  <a:cubicBezTo>
                    <a:pt x="1003" y="1015"/>
                    <a:pt x="1002" y="1014"/>
                    <a:pt x="1000" y="1013"/>
                  </a:cubicBezTo>
                  <a:cubicBezTo>
                    <a:pt x="997" y="1013"/>
                    <a:pt x="993" y="1008"/>
                    <a:pt x="990" y="1004"/>
                  </a:cubicBezTo>
                  <a:cubicBezTo>
                    <a:pt x="987" y="1000"/>
                    <a:pt x="988" y="999"/>
                    <a:pt x="984" y="998"/>
                  </a:cubicBezTo>
                  <a:cubicBezTo>
                    <a:pt x="980" y="997"/>
                    <a:pt x="966" y="996"/>
                    <a:pt x="961" y="988"/>
                  </a:cubicBezTo>
                  <a:cubicBezTo>
                    <a:pt x="956" y="980"/>
                    <a:pt x="953" y="974"/>
                    <a:pt x="954" y="970"/>
                  </a:cubicBezTo>
                  <a:cubicBezTo>
                    <a:pt x="955" y="966"/>
                    <a:pt x="958" y="960"/>
                    <a:pt x="956" y="963"/>
                  </a:cubicBezTo>
                  <a:cubicBezTo>
                    <a:pt x="953" y="966"/>
                    <a:pt x="948" y="973"/>
                    <a:pt x="943" y="976"/>
                  </a:cubicBezTo>
                  <a:cubicBezTo>
                    <a:pt x="937" y="980"/>
                    <a:pt x="930" y="988"/>
                    <a:pt x="924" y="990"/>
                  </a:cubicBezTo>
                  <a:cubicBezTo>
                    <a:pt x="919" y="991"/>
                    <a:pt x="917" y="991"/>
                    <a:pt x="914" y="990"/>
                  </a:cubicBezTo>
                  <a:cubicBezTo>
                    <a:pt x="911" y="989"/>
                    <a:pt x="910" y="989"/>
                    <a:pt x="905" y="991"/>
                  </a:cubicBezTo>
                  <a:cubicBezTo>
                    <a:pt x="900" y="993"/>
                    <a:pt x="901" y="996"/>
                    <a:pt x="897" y="993"/>
                  </a:cubicBezTo>
                  <a:cubicBezTo>
                    <a:pt x="894" y="991"/>
                    <a:pt x="893" y="988"/>
                    <a:pt x="889" y="987"/>
                  </a:cubicBezTo>
                  <a:cubicBezTo>
                    <a:pt x="886" y="985"/>
                    <a:pt x="892" y="983"/>
                    <a:pt x="892" y="978"/>
                  </a:cubicBezTo>
                  <a:cubicBezTo>
                    <a:pt x="892" y="974"/>
                    <a:pt x="892" y="971"/>
                    <a:pt x="892" y="969"/>
                  </a:cubicBezTo>
                  <a:cubicBezTo>
                    <a:pt x="892" y="966"/>
                    <a:pt x="889" y="963"/>
                    <a:pt x="888" y="964"/>
                  </a:cubicBezTo>
                  <a:cubicBezTo>
                    <a:pt x="886" y="964"/>
                    <a:pt x="884" y="965"/>
                    <a:pt x="883" y="970"/>
                  </a:cubicBezTo>
                  <a:cubicBezTo>
                    <a:pt x="882" y="974"/>
                    <a:pt x="882" y="979"/>
                    <a:pt x="881" y="978"/>
                  </a:cubicBezTo>
                  <a:cubicBezTo>
                    <a:pt x="880" y="977"/>
                    <a:pt x="871" y="965"/>
                    <a:pt x="870" y="962"/>
                  </a:cubicBezTo>
                  <a:cubicBezTo>
                    <a:pt x="870" y="960"/>
                    <a:pt x="874" y="960"/>
                    <a:pt x="875" y="958"/>
                  </a:cubicBezTo>
                  <a:cubicBezTo>
                    <a:pt x="875" y="956"/>
                    <a:pt x="877" y="955"/>
                    <a:pt x="874" y="953"/>
                  </a:cubicBezTo>
                  <a:cubicBezTo>
                    <a:pt x="871" y="952"/>
                    <a:pt x="866" y="951"/>
                    <a:pt x="866" y="948"/>
                  </a:cubicBezTo>
                  <a:cubicBezTo>
                    <a:pt x="866" y="945"/>
                    <a:pt x="863" y="948"/>
                    <a:pt x="861" y="946"/>
                  </a:cubicBezTo>
                  <a:cubicBezTo>
                    <a:pt x="859" y="944"/>
                    <a:pt x="854" y="934"/>
                    <a:pt x="851" y="927"/>
                  </a:cubicBezTo>
                  <a:cubicBezTo>
                    <a:pt x="848" y="920"/>
                    <a:pt x="845" y="918"/>
                    <a:pt x="844" y="915"/>
                  </a:cubicBezTo>
                  <a:cubicBezTo>
                    <a:pt x="844" y="913"/>
                    <a:pt x="847" y="916"/>
                    <a:pt x="848" y="914"/>
                  </a:cubicBezTo>
                  <a:cubicBezTo>
                    <a:pt x="849" y="913"/>
                    <a:pt x="850" y="913"/>
                    <a:pt x="847" y="910"/>
                  </a:cubicBezTo>
                  <a:cubicBezTo>
                    <a:pt x="844" y="907"/>
                    <a:pt x="842" y="905"/>
                    <a:pt x="845" y="907"/>
                  </a:cubicBezTo>
                  <a:cubicBezTo>
                    <a:pt x="848" y="909"/>
                    <a:pt x="853" y="912"/>
                    <a:pt x="854" y="910"/>
                  </a:cubicBezTo>
                  <a:cubicBezTo>
                    <a:pt x="856" y="908"/>
                    <a:pt x="857" y="908"/>
                    <a:pt x="857" y="906"/>
                  </a:cubicBezTo>
                  <a:cubicBezTo>
                    <a:pt x="857" y="904"/>
                    <a:pt x="858" y="900"/>
                    <a:pt x="858" y="901"/>
                  </a:cubicBezTo>
                  <a:cubicBezTo>
                    <a:pt x="859" y="902"/>
                    <a:pt x="861" y="904"/>
                    <a:pt x="863" y="904"/>
                  </a:cubicBezTo>
                  <a:cubicBezTo>
                    <a:pt x="865" y="904"/>
                    <a:pt x="862" y="907"/>
                    <a:pt x="865" y="906"/>
                  </a:cubicBezTo>
                  <a:cubicBezTo>
                    <a:pt x="868" y="906"/>
                    <a:pt x="869" y="903"/>
                    <a:pt x="871" y="904"/>
                  </a:cubicBezTo>
                  <a:cubicBezTo>
                    <a:pt x="872" y="904"/>
                    <a:pt x="871" y="906"/>
                    <a:pt x="875" y="909"/>
                  </a:cubicBezTo>
                  <a:cubicBezTo>
                    <a:pt x="879" y="912"/>
                    <a:pt x="885" y="929"/>
                    <a:pt x="887" y="930"/>
                  </a:cubicBezTo>
                  <a:cubicBezTo>
                    <a:pt x="888" y="932"/>
                    <a:pt x="891" y="936"/>
                    <a:pt x="894" y="937"/>
                  </a:cubicBezTo>
                  <a:cubicBezTo>
                    <a:pt x="898" y="939"/>
                    <a:pt x="905" y="945"/>
                    <a:pt x="912" y="949"/>
                  </a:cubicBezTo>
                  <a:cubicBezTo>
                    <a:pt x="919" y="953"/>
                    <a:pt x="935" y="958"/>
                    <a:pt x="937" y="957"/>
                  </a:cubicBezTo>
                  <a:cubicBezTo>
                    <a:pt x="939" y="955"/>
                    <a:pt x="944" y="954"/>
                    <a:pt x="944" y="954"/>
                  </a:cubicBezTo>
                  <a:cubicBezTo>
                    <a:pt x="943" y="955"/>
                    <a:pt x="940" y="959"/>
                    <a:pt x="944" y="957"/>
                  </a:cubicBezTo>
                  <a:cubicBezTo>
                    <a:pt x="948" y="955"/>
                    <a:pt x="952" y="953"/>
                    <a:pt x="954" y="951"/>
                  </a:cubicBezTo>
                  <a:cubicBezTo>
                    <a:pt x="955" y="949"/>
                    <a:pt x="954" y="950"/>
                    <a:pt x="953" y="950"/>
                  </a:cubicBezTo>
                  <a:cubicBezTo>
                    <a:pt x="951" y="949"/>
                    <a:pt x="953" y="948"/>
                    <a:pt x="955" y="948"/>
                  </a:cubicBezTo>
                  <a:cubicBezTo>
                    <a:pt x="957" y="948"/>
                    <a:pt x="961" y="949"/>
                    <a:pt x="964" y="952"/>
                  </a:cubicBezTo>
                  <a:cubicBezTo>
                    <a:pt x="966" y="956"/>
                    <a:pt x="967" y="965"/>
                    <a:pt x="970" y="967"/>
                  </a:cubicBezTo>
                  <a:cubicBezTo>
                    <a:pt x="972" y="969"/>
                    <a:pt x="997" y="974"/>
                    <a:pt x="1007" y="974"/>
                  </a:cubicBezTo>
                  <a:cubicBezTo>
                    <a:pt x="1017" y="975"/>
                    <a:pt x="1023" y="978"/>
                    <a:pt x="1030" y="978"/>
                  </a:cubicBezTo>
                  <a:cubicBezTo>
                    <a:pt x="1036" y="978"/>
                    <a:pt x="1054" y="973"/>
                    <a:pt x="1055" y="973"/>
                  </a:cubicBezTo>
                  <a:cubicBezTo>
                    <a:pt x="1057" y="972"/>
                    <a:pt x="1059" y="974"/>
                    <a:pt x="1063" y="974"/>
                  </a:cubicBezTo>
                  <a:cubicBezTo>
                    <a:pt x="1068" y="974"/>
                    <a:pt x="1079" y="976"/>
                    <a:pt x="1084" y="974"/>
                  </a:cubicBezTo>
                  <a:cubicBezTo>
                    <a:pt x="1089" y="973"/>
                    <a:pt x="1092" y="972"/>
                    <a:pt x="1093" y="974"/>
                  </a:cubicBezTo>
                  <a:cubicBezTo>
                    <a:pt x="1095" y="976"/>
                    <a:pt x="1094" y="980"/>
                    <a:pt x="1096" y="981"/>
                  </a:cubicBezTo>
                  <a:cubicBezTo>
                    <a:pt x="1098" y="981"/>
                    <a:pt x="1100" y="983"/>
                    <a:pt x="1101" y="985"/>
                  </a:cubicBezTo>
                  <a:cubicBezTo>
                    <a:pt x="1102" y="988"/>
                    <a:pt x="1105" y="994"/>
                    <a:pt x="1107" y="995"/>
                  </a:cubicBezTo>
                  <a:cubicBezTo>
                    <a:pt x="1109" y="997"/>
                    <a:pt x="1109" y="996"/>
                    <a:pt x="1109" y="995"/>
                  </a:cubicBezTo>
                  <a:cubicBezTo>
                    <a:pt x="1109" y="993"/>
                    <a:pt x="1108" y="991"/>
                    <a:pt x="1110" y="993"/>
                  </a:cubicBezTo>
                  <a:cubicBezTo>
                    <a:pt x="1112" y="996"/>
                    <a:pt x="1110" y="992"/>
                    <a:pt x="1113" y="996"/>
                  </a:cubicBezTo>
                  <a:cubicBezTo>
                    <a:pt x="1117" y="1000"/>
                    <a:pt x="1118" y="1005"/>
                    <a:pt x="1121" y="1006"/>
                  </a:cubicBezTo>
                  <a:cubicBezTo>
                    <a:pt x="1125" y="1007"/>
                    <a:pt x="1126" y="1011"/>
                    <a:pt x="1130" y="1011"/>
                  </a:cubicBezTo>
                  <a:cubicBezTo>
                    <a:pt x="1133" y="1010"/>
                    <a:pt x="1135" y="1009"/>
                    <a:pt x="1139" y="1009"/>
                  </a:cubicBezTo>
                  <a:cubicBezTo>
                    <a:pt x="1143" y="1009"/>
                    <a:pt x="1143" y="1009"/>
                    <a:pt x="1141" y="1011"/>
                  </a:cubicBezTo>
                  <a:cubicBezTo>
                    <a:pt x="1139" y="1012"/>
                    <a:pt x="1136" y="1016"/>
                    <a:pt x="1133" y="1016"/>
                  </a:cubicBezTo>
                  <a:cubicBezTo>
                    <a:pt x="1129" y="1017"/>
                    <a:pt x="1127" y="1016"/>
                    <a:pt x="1126" y="1015"/>
                  </a:cubicBezTo>
                  <a:cubicBezTo>
                    <a:pt x="1125" y="1015"/>
                    <a:pt x="1125" y="1018"/>
                    <a:pt x="1125" y="1020"/>
                  </a:cubicBezTo>
                  <a:cubicBezTo>
                    <a:pt x="1126" y="1021"/>
                    <a:pt x="1136" y="1031"/>
                    <a:pt x="1139" y="1034"/>
                  </a:cubicBezTo>
                  <a:cubicBezTo>
                    <a:pt x="1143" y="1038"/>
                    <a:pt x="1146" y="1040"/>
                    <a:pt x="1151" y="1039"/>
                  </a:cubicBezTo>
                  <a:cubicBezTo>
                    <a:pt x="1155" y="1038"/>
                    <a:pt x="1158" y="1037"/>
                    <a:pt x="1162" y="1034"/>
                  </a:cubicBezTo>
                  <a:cubicBezTo>
                    <a:pt x="1166" y="1031"/>
                    <a:pt x="1170" y="1030"/>
                    <a:pt x="1168" y="1028"/>
                  </a:cubicBezTo>
                  <a:cubicBezTo>
                    <a:pt x="1166" y="1026"/>
                    <a:pt x="1164" y="1026"/>
                    <a:pt x="1165" y="1024"/>
                  </a:cubicBezTo>
                  <a:cubicBezTo>
                    <a:pt x="1166" y="1022"/>
                    <a:pt x="1168" y="1023"/>
                    <a:pt x="1168" y="1021"/>
                  </a:cubicBezTo>
                  <a:cubicBezTo>
                    <a:pt x="1168" y="1018"/>
                    <a:pt x="1168" y="1018"/>
                    <a:pt x="1171" y="1018"/>
                  </a:cubicBezTo>
                  <a:cubicBezTo>
                    <a:pt x="1173" y="1018"/>
                    <a:pt x="1174" y="1018"/>
                    <a:pt x="1172" y="1020"/>
                  </a:cubicBezTo>
                  <a:cubicBezTo>
                    <a:pt x="1170" y="1021"/>
                    <a:pt x="1171" y="1023"/>
                    <a:pt x="1173" y="1022"/>
                  </a:cubicBezTo>
                  <a:cubicBezTo>
                    <a:pt x="1174" y="1022"/>
                    <a:pt x="1175" y="1023"/>
                    <a:pt x="1173" y="1024"/>
                  </a:cubicBezTo>
                  <a:cubicBezTo>
                    <a:pt x="1171" y="1025"/>
                    <a:pt x="1169" y="1027"/>
                    <a:pt x="1171" y="1027"/>
                  </a:cubicBezTo>
                  <a:cubicBezTo>
                    <a:pt x="1174" y="1027"/>
                    <a:pt x="1175" y="1026"/>
                    <a:pt x="1173" y="1028"/>
                  </a:cubicBezTo>
                  <a:cubicBezTo>
                    <a:pt x="1171" y="1030"/>
                    <a:pt x="1168" y="1030"/>
                    <a:pt x="1172" y="1032"/>
                  </a:cubicBezTo>
                  <a:cubicBezTo>
                    <a:pt x="1176" y="1034"/>
                    <a:pt x="1176" y="1036"/>
                    <a:pt x="1176" y="1038"/>
                  </a:cubicBezTo>
                  <a:cubicBezTo>
                    <a:pt x="1176" y="1041"/>
                    <a:pt x="1174" y="1043"/>
                    <a:pt x="1174" y="1045"/>
                  </a:cubicBezTo>
                  <a:cubicBezTo>
                    <a:pt x="1174" y="1047"/>
                    <a:pt x="1170" y="1047"/>
                    <a:pt x="1174" y="1052"/>
                  </a:cubicBezTo>
                  <a:cubicBezTo>
                    <a:pt x="1177" y="1057"/>
                    <a:pt x="1175" y="1064"/>
                    <a:pt x="1176" y="1070"/>
                  </a:cubicBezTo>
                  <a:cubicBezTo>
                    <a:pt x="1176" y="1076"/>
                    <a:pt x="1175" y="1075"/>
                    <a:pt x="1175" y="1080"/>
                  </a:cubicBezTo>
                  <a:cubicBezTo>
                    <a:pt x="1175" y="1084"/>
                    <a:pt x="1174" y="1089"/>
                    <a:pt x="1175" y="1087"/>
                  </a:cubicBezTo>
                  <a:cubicBezTo>
                    <a:pt x="1176" y="1085"/>
                    <a:pt x="1176" y="1079"/>
                    <a:pt x="1177" y="1082"/>
                  </a:cubicBezTo>
                  <a:cubicBezTo>
                    <a:pt x="1179" y="1086"/>
                    <a:pt x="1182" y="1100"/>
                    <a:pt x="1185" y="1105"/>
                  </a:cubicBezTo>
                  <a:cubicBezTo>
                    <a:pt x="1188" y="1109"/>
                    <a:pt x="1195" y="1125"/>
                    <a:pt x="1197" y="1135"/>
                  </a:cubicBezTo>
                  <a:cubicBezTo>
                    <a:pt x="1199" y="1146"/>
                    <a:pt x="1198" y="1147"/>
                    <a:pt x="1204" y="1154"/>
                  </a:cubicBezTo>
                  <a:cubicBezTo>
                    <a:pt x="1210" y="1162"/>
                    <a:pt x="1213" y="1168"/>
                    <a:pt x="1216" y="1177"/>
                  </a:cubicBezTo>
                  <a:cubicBezTo>
                    <a:pt x="1220" y="1186"/>
                    <a:pt x="1216" y="1189"/>
                    <a:pt x="1220" y="1194"/>
                  </a:cubicBezTo>
                  <a:cubicBezTo>
                    <a:pt x="1224" y="1200"/>
                    <a:pt x="1225" y="1205"/>
                    <a:pt x="1229" y="1208"/>
                  </a:cubicBezTo>
                  <a:cubicBezTo>
                    <a:pt x="1233" y="1211"/>
                    <a:pt x="1243" y="1205"/>
                    <a:pt x="1244" y="1201"/>
                  </a:cubicBezTo>
                  <a:cubicBezTo>
                    <a:pt x="1245" y="1197"/>
                    <a:pt x="1245" y="1196"/>
                    <a:pt x="1247" y="1193"/>
                  </a:cubicBezTo>
                  <a:cubicBezTo>
                    <a:pt x="1250" y="1190"/>
                    <a:pt x="1252" y="1187"/>
                    <a:pt x="1256" y="1185"/>
                  </a:cubicBezTo>
                  <a:cubicBezTo>
                    <a:pt x="1259" y="1183"/>
                    <a:pt x="1265" y="1183"/>
                    <a:pt x="1265" y="1179"/>
                  </a:cubicBezTo>
                  <a:cubicBezTo>
                    <a:pt x="1264" y="1175"/>
                    <a:pt x="1263" y="1169"/>
                    <a:pt x="1263" y="1164"/>
                  </a:cubicBezTo>
                  <a:cubicBezTo>
                    <a:pt x="1263" y="1158"/>
                    <a:pt x="1266" y="1154"/>
                    <a:pt x="1269" y="1150"/>
                  </a:cubicBezTo>
                  <a:cubicBezTo>
                    <a:pt x="1272" y="1146"/>
                    <a:pt x="1272" y="1143"/>
                    <a:pt x="1270" y="1138"/>
                  </a:cubicBezTo>
                  <a:cubicBezTo>
                    <a:pt x="1269" y="1133"/>
                    <a:pt x="1265" y="1119"/>
                    <a:pt x="1266" y="1115"/>
                  </a:cubicBezTo>
                  <a:cubicBezTo>
                    <a:pt x="1268" y="1112"/>
                    <a:pt x="1271" y="1107"/>
                    <a:pt x="1274" y="1106"/>
                  </a:cubicBezTo>
                  <a:cubicBezTo>
                    <a:pt x="1277" y="1105"/>
                    <a:pt x="1280" y="1103"/>
                    <a:pt x="1284" y="1101"/>
                  </a:cubicBezTo>
                  <a:cubicBezTo>
                    <a:pt x="1288" y="1100"/>
                    <a:pt x="1292" y="1100"/>
                    <a:pt x="1294" y="1098"/>
                  </a:cubicBezTo>
                  <a:cubicBezTo>
                    <a:pt x="1296" y="1096"/>
                    <a:pt x="1294" y="1093"/>
                    <a:pt x="1299" y="1090"/>
                  </a:cubicBezTo>
                  <a:cubicBezTo>
                    <a:pt x="1303" y="1088"/>
                    <a:pt x="1306" y="1082"/>
                    <a:pt x="1312" y="1077"/>
                  </a:cubicBezTo>
                  <a:cubicBezTo>
                    <a:pt x="1318" y="1073"/>
                    <a:pt x="1325" y="1065"/>
                    <a:pt x="1329" y="1061"/>
                  </a:cubicBezTo>
                  <a:cubicBezTo>
                    <a:pt x="1333" y="1057"/>
                    <a:pt x="1333" y="1055"/>
                    <a:pt x="1339" y="1053"/>
                  </a:cubicBezTo>
                  <a:cubicBezTo>
                    <a:pt x="1344" y="1051"/>
                    <a:pt x="1353" y="1044"/>
                    <a:pt x="1353" y="1040"/>
                  </a:cubicBezTo>
                  <a:cubicBezTo>
                    <a:pt x="1354" y="1036"/>
                    <a:pt x="1349" y="1033"/>
                    <a:pt x="1353" y="1031"/>
                  </a:cubicBezTo>
                  <a:cubicBezTo>
                    <a:pt x="1358" y="1029"/>
                    <a:pt x="1362" y="1028"/>
                    <a:pt x="1365" y="1024"/>
                  </a:cubicBezTo>
                  <a:cubicBezTo>
                    <a:pt x="1369" y="1020"/>
                    <a:pt x="1373" y="1014"/>
                    <a:pt x="1371" y="1017"/>
                  </a:cubicBezTo>
                  <a:cubicBezTo>
                    <a:pt x="1369" y="1020"/>
                    <a:pt x="1366" y="1024"/>
                    <a:pt x="1369" y="1024"/>
                  </a:cubicBezTo>
                  <a:cubicBezTo>
                    <a:pt x="1371" y="1024"/>
                    <a:pt x="1370" y="1030"/>
                    <a:pt x="1374" y="1024"/>
                  </a:cubicBezTo>
                  <a:cubicBezTo>
                    <a:pt x="1378" y="1019"/>
                    <a:pt x="1378" y="1020"/>
                    <a:pt x="1378" y="1023"/>
                  </a:cubicBezTo>
                  <a:cubicBezTo>
                    <a:pt x="1378" y="1025"/>
                    <a:pt x="1380" y="1028"/>
                    <a:pt x="1381" y="1026"/>
                  </a:cubicBezTo>
                  <a:cubicBezTo>
                    <a:pt x="1382" y="1023"/>
                    <a:pt x="1381" y="1016"/>
                    <a:pt x="1382" y="1020"/>
                  </a:cubicBezTo>
                  <a:cubicBezTo>
                    <a:pt x="1383" y="1024"/>
                    <a:pt x="1385" y="1023"/>
                    <a:pt x="1385" y="1022"/>
                  </a:cubicBezTo>
                  <a:cubicBezTo>
                    <a:pt x="1385" y="1020"/>
                    <a:pt x="1383" y="1018"/>
                    <a:pt x="1385" y="1021"/>
                  </a:cubicBezTo>
                  <a:cubicBezTo>
                    <a:pt x="1386" y="1024"/>
                    <a:pt x="1387" y="1025"/>
                    <a:pt x="1389" y="1022"/>
                  </a:cubicBezTo>
                  <a:cubicBezTo>
                    <a:pt x="1390" y="1018"/>
                    <a:pt x="1387" y="1012"/>
                    <a:pt x="1390" y="1016"/>
                  </a:cubicBezTo>
                  <a:cubicBezTo>
                    <a:pt x="1392" y="1021"/>
                    <a:pt x="1396" y="1023"/>
                    <a:pt x="1399" y="1020"/>
                  </a:cubicBezTo>
                  <a:cubicBezTo>
                    <a:pt x="1401" y="1018"/>
                    <a:pt x="1397" y="1011"/>
                    <a:pt x="1397" y="1007"/>
                  </a:cubicBezTo>
                  <a:cubicBezTo>
                    <a:pt x="1396" y="1004"/>
                    <a:pt x="1397" y="1004"/>
                    <a:pt x="1395" y="1002"/>
                  </a:cubicBezTo>
                  <a:cubicBezTo>
                    <a:pt x="1393" y="1000"/>
                    <a:pt x="1397" y="1003"/>
                    <a:pt x="1399" y="1005"/>
                  </a:cubicBezTo>
                  <a:cubicBezTo>
                    <a:pt x="1401" y="1007"/>
                    <a:pt x="1400" y="1011"/>
                    <a:pt x="1403" y="1011"/>
                  </a:cubicBezTo>
                  <a:cubicBezTo>
                    <a:pt x="1405" y="1011"/>
                    <a:pt x="1407" y="1010"/>
                    <a:pt x="1408" y="1010"/>
                  </a:cubicBezTo>
                  <a:cubicBezTo>
                    <a:pt x="1409" y="1010"/>
                    <a:pt x="1410" y="1010"/>
                    <a:pt x="1410" y="1012"/>
                  </a:cubicBezTo>
                  <a:cubicBezTo>
                    <a:pt x="1410" y="1014"/>
                    <a:pt x="1414" y="1013"/>
                    <a:pt x="1414" y="1017"/>
                  </a:cubicBezTo>
                  <a:cubicBezTo>
                    <a:pt x="1414" y="1022"/>
                    <a:pt x="1413" y="1024"/>
                    <a:pt x="1414" y="1028"/>
                  </a:cubicBezTo>
                  <a:cubicBezTo>
                    <a:pt x="1416" y="1032"/>
                    <a:pt x="1416" y="1035"/>
                    <a:pt x="1420" y="1040"/>
                  </a:cubicBezTo>
                  <a:cubicBezTo>
                    <a:pt x="1424" y="1045"/>
                    <a:pt x="1428" y="1053"/>
                    <a:pt x="1428" y="1050"/>
                  </a:cubicBezTo>
                  <a:cubicBezTo>
                    <a:pt x="1428" y="1047"/>
                    <a:pt x="1424" y="1044"/>
                    <a:pt x="1427" y="1046"/>
                  </a:cubicBezTo>
                  <a:cubicBezTo>
                    <a:pt x="1430" y="1047"/>
                    <a:pt x="1438" y="1058"/>
                    <a:pt x="1436" y="1060"/>
                  </a:cubicBezTo>
                  <a:cubicBezTo>
                    <a:pt x="1434" y="1063"/>
                    <a:pt x="1433" y="1068"/>
                    <a:pt x="1434" y="1066"/>
                  </a:cubicBezTo>
                  <a:cubicBezTo>
                    <a:pt x="1435" y="1064"/>
                    <a:pt x="1437" y="1061"/>
                    <a:pt x="1439" y="1065"/>
                  </a:cubicBezTo>
                  <a:cubicBezTo>
                    <a:pt x="1441" y="1068"/>
                    <a:pt x="1446" y="1079"/>
                    <a:pt x="1444" y="1084"/>
                  </a:cubicBezTo>
                  <a:cubicBezTo>
                    <a:pt x="1442" y="1089"/>
                    <a:pt x="1443" y="1098"/>
                    <a:pt x="1442" y="1102"/>
                  </a:cubicBezTo>
                  <a:cubicBezTo>
                    <a:pt x="1442" y="1105"/>
                    <a:pt x="1442" y="1106"/>
                    <a:pt x="1444" y="1103"/>
                  </a:cubicBezTo>
                  <a:cubicBezTo>
                    <a:pt x="1445" y="1099"/>
                    <a:pt x="1446" y="1096"/>
                    <a:pt x="1446" y="1098"/>
                  </a:cubicBezTo>
                  <a:cubicBezTo>
                    <a:pt x="1445" y="1101"/>
                    <a:pt x="1445" y="1106"/>
                    <a:pt x="1446" y="1104"/>
                  </a:cubicBezTo>
                  <a:cubicBezTo>
                    <a:pt x="1446" y="1103"/>
                    <a:pt x="1448" y="1101"/>
                    <a:pt x="1448" y="1103"/>
                  </a:cubicBezTo>
                  <a:cubicBezTo>
                    <a:pt x="1448" y="1105"/>
                    <a:pt x="1448" y="1109"/>
                    <a:pt x="1450" y="1107"/>
                  </a:cubicBezTo>
                  <a:cubicBezTo>
                    <a:pt x="1451" y="1105"/>
                    <a:pt x="1453" y="1100"/>
                    <a:pt x="1453" y="1103"/>
                  </a:cubicBezTo>
                  <a:cubicBezTo>
                    <a:pt x="1452" y="1105"/>
                    <a:pt x="1451" y="1107"/>
                    <a:pt x="1454" y="1105"/>
                  </a:cubicBezTo>
                  <a:cubicBezTo>
                    <a:pt x="1458" y="1102"/>
                    <a:pt x="1454" y="1103"/>
                    <a:pt x="1458" y="1102"/>
                  </a:cubicBezTo>
                  <a:cubicBezTo>
                    <a:pt x="1462" y="1100"/>
                    <a:pt x="1467" y="1099"/>
                    <a:pt x="1468" y="1096"/>
                  </a:cubicBezTo>
                  <a:cubicBezTo>
                    <a:pt x="1470" y="1094"/>
                    <a:pt x="1472" y="1092"/>
                    <a:pt x="1472" y="1090"/>
                  </a:cubicBezTo>
                  <a:cubicBezTo>
                    <a:pt x="1473" y="1088"/>
                    <a:pt x="1472" y="1087"/>
                    <a:pt x="1473" y="1090"/>
                  </a:cubicBezTo>
                  <a:cubicBezTo>
                    <a:pt x="1474" y="1092"/>
                    <a:pt x="1473" y="1095"/>
                    <a:pt x="1475" y="1096"/>
                  </a:cubicBezTo>
                  <a:cubicBezTo>
                    <a:pt x="1477" y="1096"/>
                    <a:pt x="1479" y="1095"/>
                    <a:pt x="1480" y="1099"/>
                  </a:cubicBezTo>
                  <a:cubicBezTo>
                    <a:pt x="1481" y="1103"/>
                    <a:pt x="1483" y="1128"/>
                    <a:pt x="1487" y="1133"/>
                  </a:cubicBezTo>
                  <a:cubicBezTo>
                    <a:pt x="1492" y="1139"/>
                    <a:pt x="1492" y="1137"/>
                    <a:pt x="1492" y="1140"/>
                  </a:cubicBezTo>
                  <a:cubicBezTo>
                    <a:pt x="1492" y="1143"/>
                    <a:pt x="1496" y="1146"/>
                    <a:pt x="1496" y="1144"/>
                  </a:cubicBezTo>
                  <a:cubicBezTo>
                    <a:pt x="1496" y="1143"/>
                    <a:pt x="1496" y="1144"/>
                    <a:pt x="1496" y="1146"/>
                  </a:cubicBezTo>
                  <a:cubicBezTo>
                    <a:pt x="1495" y="1147"/>
                    <a:pt x="1495" y="1150"/>
                    <a:pt x="1495" y="1152"/>
                  </a:cubicBezTo>
                  <a:cubicBezTo>
                    <a:pt x="1495" y="1154"/>
                    <a:pt x="1495" y="1154"/>
                    <a:pt x="1496" y="1153"/>
                  </a:cubicBezTo>
                  <a:cubicBezTo>
                    <a:pt x="1498" y="1152"/>
                    <a:pt x="1497" y="1154"/>
                    <a:pt x="1496" y="1155"/>
                  </a:cubicBezTo>
                  <a:cubicBezTo>
                    <a:pt x="1494" y="1155"/>
                    <a:pt x="1492" y="1159"/>
                    <a:pt x="1492" y="1161"/>
                  </a:cubicBezTo>
                  <a:cubicBezTo>
                    <a:pt x="1492" y="1162"/>
                    <a:pt x="1493" y="1164"/>
                    <a:pt x="1494" y="1163"/>
                  </a:cubicBezTo>
                  <a:cubicBezTo>
                    <a:pt x="1494" y="1162"/>
                    <a:pt x="1498" y="1161"/>
                    <a:pt x="1497" y="1162"/>
                  </a:cubicBezTo>
                  <a:cubicBezTo>
                    <a:pt x="1497" y="1164"/>
                    <a:pt x="1496" y="1168"/>
                    <a:pt x="1495" y="1171"/>
                  </a:cubicBezTo>
                  <a:cubicBezTo>
                    <a:pt x="1494" y="1173"/>
                    <a:pt x="1493" y="1173"/>
                    <a:pt x="1492" y="1176"/>
                  </a:cubicBezTo>
                  <a:cubicBezTo>
                    <a:pt x="1491" y="1178"/>
                    <a:pt x="1491" y="1195"/>
                    <a:pt x="1491" y="1198"/>
                  </a:cubicBezTo>
                  <a:cubicBezTo>
                    <a:pt x="1490" y="1201"/>
                    <a:pt x="1489" y="1203"/>
                    <a:pt x="1490" y="1205"/>
                  </a:cubicBezTo>
                  <a:cubicBezTo>
                    <a:pt x="1491" y="1207"/>
                    <a:pt x="1493" y="1205"/>
                    <a:pt x="1496" y="1207"/>
                  </a:cubicBezTo>
                  <a:cubicBezTo>
                    <a:pt x="1498" y="1209"/>
                    <a:pt x="1504" y="1219"/>
                    <a:pt x="1507" y="1222"/>
                  </a:cubicBezTo>
                  <a:cubicBezTo>
                    <a:pt x="1510" y="1224"/>
                    <a:pt x="1512" y="1227"/>
                    <a:pt x="1515" y="1231"/>
                  </a:cubicBezTo>
                  <a:cubicBezTo>
                    <a:pt x="1517" y="1235"/>
                    <a:pt x="1517" y="1247"/>
                    <a:pt x="1518" y="1252"/>
                  </a:cubicBezTo>
                  <a:cubicBezTo>
                    <a:pt x="1520" y="1257"/>
                    <a:pt x="1523" y="1264"/>
                    <a:pt x="1524" y="1267"/>
                  </a:cubicBezTo>
                  <a:cubicBezTo>
                    <a:pt x="1526" y="1269"/>
                    <a:pt x="1528" y="1273"/>
                    <a:pt x="1530" y="1278"/>
                  </a:cubicBezTo>
                  <a:cubicBezTo>
                    <a:pt x="1532" y="1282"/>
                    <a:pt x="1537" y="1285"/>
                    <a:pt x="1544" y="1290"/>
                  </a:cubicBezTo>
                  <a:cubicBezTo>
                    <a:pt x="1550" y="1294"/>
                    <a:pt x="1557" y="1299"/>
                    <a:pt x="1560" y="1300"/>
                  </a:cubicBezTo>
                  <a:cubicBezTo>
                    <a:pt x="1563" y="1301"/>
                    <a:pt x="1568" y="1300"/>
                    <a:pt x="1569" y="1299"/>
                  </a:cubicBezTo>
                  <a:cubicBezTo>
                    <a:pt x="1570" y="1298"/>
                    <a:pt x="1570" y="1298"/>
                    <a:pt x="1568" y="1294"/>
                  </a:cubicBezTo>
                  <a:cubicBezTo>
                    <a:pt x="1566" y="1290"/>
                    <a:pt x="1561" y="1285"/>
                    <a:pt x="1559" y="1281"/>
                  </a:cubicBezTo>
                  <a:cubicBezTo>
                    <a:pt x="1557" y="1277"/>
                    <a:pt x="1555" y="1268"/>
                    <a:pt x="1556" y="1264"/>
                  </a:cubicBezTo>
                  <a:cubicBezTo>
                    <a:pt x="1557" y="1260"/>
                    <a:pt x="1559" y="1253"/>
                    <a:pt x="1556" y="1249"/>
                  </a:cubicBezTo>
                  <a:cubicBezTo>
                    <a:pt x="1553" y="1245"/>
                    <a:pt x="1543" y="1237"/>
                    <a:pt x="1539" y="1234"/>
                  </a:cubicBezTo>
                  <a:cubicBezTo>
                    <a:pt x="1536" y="1231"/>
                    <a:pt x="1533" y="1226"/>
                    <a:pt x="1529" y="1225"/>
                  </a:cubicBezTo>
                  <a:cubicBezTo>
                    <a:pt x="1525" y="1223"/>
                    <a:pt x="1518" y="1224"/>
                    <a:pt x="1515" y="1220"/>
                  </a:cubicBezTo>
                  <a:cubicBezTo>
                    <a:pt x="1513" y="1215"/>
                    <a:pt x="1515" y="1215"/>
                    <a:pt x="1516" y="1216"/>
                  </a:cubicBezTo>
                  <a:cubicBezTo>
                    <a:pt x="1518" y="1218"/>
                    <a:pt x="1519" y="1219"/>
                    <a:pt x="1516" y="1214"/>
                  </a:cubicBezTo>
                  <a:cubicBezTo>
                    <a:pt x="1514" y="1208"/>
                    <a:pt x="1512" y="1202"/>
                    <a:pt x="1511" y="1199"/>
                  </a:cubicBezTo>
                  <a:cubicBezTo>
                    <a:pt x="1510" y="1196"/>
                    <a:pt x="1512" y="1196"/>
                    <a:pt x="1509" y="1195"/>
                  </a:cubicBezTo>
                  <a:cubicBezTo>
                    <a:pt x="1505" y="1193"/>
                    <a:pt x="1502" y="1193"/>
                    <a:pt x="1502" y="1189"/>
                  </a:cubicBezTo>
                  <a:cubicBezTo>
                    <a:pt x="1501" y="1186"/>
                    <a:pt x="1502" y="1180"/>
                    <a:pt x="1504" y="1175"/>
                  </a:cubicBezTo>
                  <a:cubicBezTo>
                    <a:pt x="1507" y="1169"/>
                    <a:pt x="1508" y="1167"/>
                    <a:pt x="1509" y="1163"/>
                  </a:cubicBezTo>
                  <a:cubicBezTo>
                    <a:pt x="1510" y="1159"/>
                    <a:pt x="1513" y="1161"/>
                    <a:pt x="1513" y="1154"/>
                  </a:cubicBezTo>
                  <a:cubicBezTo>
                    <a:pt x="1513" y="1146"/>
                    <a:pt x="1512" y="1139"/>
                    <a:pt x="1513" y="1138"/>
                  </a:cubicBezTo>
                  <a:cubicBezTo>
                    <a:pt x="1515" y="1137"/>
                    <a:pt x="1525" y="1136"/>
                    <a:pt x="1525" y="1141"/>
                  </a:cubicBezTo>
                  <a:cubicBezTo>
                    <a:pt x="1524" y="1145"/>
                    <a:pt x="1522" y="1150"/>
                    <a:pt x="1525" y="1149"/>
                  </a:cubicBezTo>
                  <a:cubicBezTo>
                    <a:pt x="1528" y="1149"/>
                    <a:pt x="1537" y="1149"/>
                    <a:pt x="1541" y="1151"/>
                  </a:cubicBezTo>
                  <a:cubicBezTo>
                    <a:pt x="1545" y="1154"/>
                    <a:pt x="1547" y="1154"/>
                    <a:pt x="1550" y="1157"/>
                  </a:cubicBezTo>
                  <a:cubicBezTo>
                    <a:pt x="1552" y="1161"/>
                    <a:pt x="1554" y="1166"/>
                    <a:pt x="1554" y="1169"/>
                  </a:cubicBezTo>
                  <a:cubicBezTo>
                    <a:pt x="1555" y="1172"/>
                    <a:pt x="1556" y="1173"/>
                    <a:pt x="1557" y="1172"/>
                  </a:cubicBezTo>
                  <a:cubicBezTo>
                    <a:pt x="1558" y="1171"/>
                    <a:pt x="1560" y="1172"/>
                    <a:pt x="1560" y="1174"/>
                  </a:cubicBezTo>
                  <a:cubicBezTo>
                    <a:pt x="1560" y="1176"/>
                    <a:pt x="1559" y="1177"/>
                    <a:pt x="1561" y="1177"/>
                  </a:cubicBezTo>
                  <a:cubicBezTo>
                    <a:pt x="1564" y="1177"/>
                    <a:pt x="1564" y="1179"/>
                    <a:pt x="1564" y="1180"/>
                  </a:cubicBezTo>
                  <a:cubicBezTo>
                    <a:pt x="1564" y="1181"/>
                    <a:pt x="1564" y="1185"/>
                    <a:pt x="1565" y="1183"/>
                  </a:cubicBezTo>
                  <a:cubicBezTo>
                    <a:pt x="1567" y="1180"/>
                    <a:pt x="1569" y="1177"/>
                    <a:pt x="1571" y="1179"/>
                  </a:cubicBezTo>
                  <a:cubicBezTo>
                    <a:pt x="1572" y="1180"/>
                    <a:pt x="1571" y="1181"/>
                    <a:pt x="1574" y="1182"/>
                  </a:cubicBezTo>
                  <a:cubicBezTo>
                    <a:pt x="1576" y="1183"/>
                    <a:pt x="1580" y="1181"/>
                    <a:pt x="1580" y="1183"/>
                  </a:cubicBezTo>
                  <a:cubicBezTo>
                    <a:pt x="1580" y="1185"/>
                    <a:pt x="1576" y="1189"/>
                    <a:pt x="1576" y="1192"/>
                  </a:cubicBezTo>
                  <a:cubicBezTo>
                    <a:pt x="1575" y="1195"/>
                    <a:pt x="1575" y="1203"/>
                    <a:pt x="1576" y="1203"/>
                  </a:cubicBezTo>
                  <a:cubicBezTo>
                    <a:pt x="1578" y="1203"/>
                    <a:pt x="1582" y="1199"/>
                    <a:pt x="1585" y="1198"/>
                  </a:cubicBezTo>
                  <a:cubicBezTo>
                    <a:pt x="1587" y="1196"/>
                    <a:pt x="1587" y="1197"/>
                    <a:pt x="1591" y="1195"/>
                  </a:cubicBezTo>
                  <a:cubicBezTo>
                    <a:pt x="1594" y="1193"/>
                    <a:pt x="1595" y="1192"/>
                    <a:pt x="1594" y="1190"/>
                  </a:cubicBezTo>
                  <a:cubicBezTo>
                    <a:pt x="1593" y="1188"/>
                    <a:pt x="1589" y="1185"/>
                    <a:pt x="1591" y="1186"/>
                  </a:cubicBezTo>
                  <a:cubicBezTo>
                    <a:pt x="1593" y="1187"/>
                    <a:pt x="1596" y="1190"/>
                    <a:pt x="1597" y="1189"/>
                  </a:cubicBezTo>
                  <a:cubicBezTo>
                    <a:pt x="1598" y="1189"/>
                    <a:pt x="1599" y="1188"/>
                    <a:pt x="1598" y="1186"/>
                  </a:cubicBezTo>
                  <a:cubicBezTo>
                    <a:pt x="1596" y="1184"/>
                    <a:pt x="1593" y="1181"/>
                    <a:pt x="1596" y="1183"/>
                  </a:cubicBezTo>
                  <a:cubicBezTo>
                    <a:pt x="1598" y="1184"/>
                    <a:pt x="1601" y="1188"/>
                    <a:pt x="1601" y="1185"/>
                  </a:cubicBezTo>
                  <a:cubicBezTo>
                    <a:pt x="1600" y="1182"/>
                    <a:pt x="1599" y="1183"/>
                    <a:pt x="1599" y="1181"/>
                  </a:cubicBezTo>
                  <a:cubicBezTo>
                    <a:pt x="1600" y="1179"/>
                    <a:pt x="1601" y="1180"/>
                    <a:pt x="1601" y="1180"/>
                  </a:cubicBezTo>
                  <a:cubicBezTo>
                    <a:pt x="1601" y="1180"/>
                    <a:pt x="1601" y="1177"/>
                    <a:pt x="1602" y="1176"/>
                  </a:cubicBezTo>
                  <a:cubicBezTo>
                    <a:pt x="1602" y="1175"/>
                    <a:pt x="1602" y="1175"/>
                    <a:pt x="1605" y="1176"/>
                  </a:cubicBezTo>
                  <a:cubicBezTo>
                    <a:pt x="1608" y="1177"/>
                    <a:pt x="1606" y="1179"/>
                    <a:pt x="1609" y="1179"/>
                  </a:cubicBezTo>
                  <a:cubicBezTo>
                    <a:pt x="1612" y="1178"/>
                    <a:pt x="1620" y="1173"/>
                    <a:pt x="1627" y="1166"/>
                  </a:cubicBezTo>
                  <a:cubicBezTo>
                    <a:pt x="1634" y="1160"/>
                    <a:pt x="1634" y="1164"/>
                    <a:pt x="1634" y="1158"/>
                  </a:cubicBezTo>
                  <a:cubicBezTo>
                    <a:pt x="1634" y="1151"/>
                    <a:pt x="1632" y="1151"/>
                    <a:pt x="1635" y="1149"/>
                  </a:cubicBezTo>
                  <a:cubicBezTo>
                    <a:pt x="1637" y="1147"/>
                    <a:pt x="1639" y="1148"/>
                    <a:pt x="1638" y="1145"/>
                  </a:cubicBezTo>
                  <a:cubicBezTo>
                    <a:pt x="1636" y="1143"/>
                    <a:pt x="1635" y="1144"/>
                    <a:pt x="1635" y="1140"/>
                  </a:cubicBezTo>
                  <a:cubicBezTo>
                    <a:pt x="1635" y="1136"/>
                    <a:pt x="1634" y="1127"/>
                    <a:pt x="1631" y="1120"/>
                  </a:cubicBezTo>
                  <a:cubicBezTo>
                    <a:pt x="1629" y="1114"/>
                    <a:pt x="1624" y="1108"/>
                    <a:pt x="1621" y="1103"/>
                  </a:cubicBezTo>
                  <a:cubicBezTo>
                    <a:pt x="1619" y="1099"/>
                    <a:pt x="1618" y="1100"/>
                    <a:pt x="1614" y="1096"/>
                  </a:cubicBezTo>
                  <a:cubicBezTo>
                    <a:pt x="1609" y="1092"/>
                    <a:pt x="1603" y="1089"/>
                    <a:pt x="1601" y="1085"/>
                  </a:cubicBezTo>
                  <a:cubicBezTo>
                    <a:pt x="1598" y="1080"/>
                    <a:pt x="1599" y="1080"/>
                    <a:pt x="1597" y="1077"/>
                  </a:cubicBezTo>
                  <a:cubicBezTo>
                    <a:pt x="1594" y="1074"/>
                    <a:pt x="1591" y="1071"/>
                    <a:pt x="1588" y="1068"/>
                  </a:cubicBezTo>
                  <a:cubicBezTo>
                    <a:pt x="1586" y="1065"/>
                    <a:pt x="1588" y="1059"/>
                    <a:pt x="1588" y="1056"/>
                  </a:cubicBezTo>
                  <a:cubicBezTo>
                    <a:pt x="1588" y="1052"/>
                    <a:pt x="1594" y="1051"/>
                    <a:pt x="1596" y="1048"/>
                  </a:cubicBezTo>
                  <a:cubicBezTo>
                    <a:pt x="1598" y="1045"/>
                    <a:pt x="1601" y="1041"/>
                    <a:pt x="1602" y="1039"/>
                  </a:cubicBezTo>
                  <a:cubicBezTo>
                    <a:pt x="1602" y="1037"/>
                    <a:pt x="1605" y="1037"/>
                    <a:pt x="1608" y="1035"/>
                  </a:cubicBezTo>
                  <a:cubicBezTo>
                    <a:pt x="1610" y="1033"/>
                    <a:pt x="1615" y="1029"/>
                    <a:pt x="1618" y="1027"/>
                  </a:cubicBezTo>
                  <a:cubicBezTo>
                    <a:pt x="1622" y="1026"/>
                    <a:pt x="1624" y="1028"/>
                    <a:pt x="1625" y="1026"/>
                  </a:cubicBezTo>
                  <a:cubicBezTo>
                    <a:pt x="1627" y="1024"/>
                    <a:pt x="1625" y="1022"/>
                    <a:pt x="1628" y="1024"/>
                  </a:cubicBezTo>
                  <a:cubicBezTo>
                    <a:pt x="1631" y="1026"/>
                    <a:pt x="1631" y="1028"/>
                    <a:pt x="1634" y="1029"/>
                  </a:cubicBezTo>
                  <a:cubicBezTo>
                    <a:pt x="1636" y="1029"/>
                    <a:pt x="1639" y="1028"/>
                    <a:pt x="1640" y="1028"/>
                  </a:cubicBezTo>
                  <a:cubicBezTo>
                    <a:pt x="1641" y="1029"/>
                    <a:pt x="1643" y="1030"/>
                    <a:pt x="1642" y="1032"/>
                  </a:cubicBezTo>
                  <a:cubicBezTo>
                    <a:pt x="1641" y="1034"/>
                    <a:pt x="1639" y="1036"/>
                    <a:pt x="1641" y="1038"/>
                  </a:cubicBezTo>
                  <a:cubicBezTo>
                    <a:pt x="1643" y="1041"/>
                    <a:pt x="1645" y="1046"/>
                    <a:pt x="1647" y="1046"/>
                  </a:cubicBezTo>
                  <a:cubicBezTo>
                    <a:pt x="1649" y="1045"/>
                    <a:pt x="1654" y="1044"/>
                    <a:pt x="1652" y="1042"/>
                  </a:cubicBezTo>
                  <a:cubicBezTo>
                    <a:pt x="1650" y="1040"/>
                    <a:pt x="1646" y="1039"/>
                    <a:pt x="1648" y="1036"/>
                  </a:cubicBezTo>
                  <a:cubicBezTo>
                    <a:pt x="1649" y="1034"/>
                    <a:pt x="1651" y="1032"/>
                    <a:pt x="1654" y="1030"/>
                  </a:cubicBezTo>
                  <a:cubicBezTo>
                    <a:pt x="1658" y="1028"/>
                    <a:pt x="1666" y="1027"/>
                    <a:pt x="1668" y="1025"/>
                  </a:cubicBezTo>
                  <a:cubicBezTo>
                    <a:pt x="1670" y="1023"/>
                    <a:pt x="1671" y="1023"/>
                    <a:pt x="1673" y="1024"/>
                  </a:cubicBezTo>
                  <a:cubicBezTo>
                    <a:pt x="1674" y="1024"/>
                    <a:pt x="1675" y="1023"/>
                    <a:pt x="1677" y="1022"/>
                  </a:cubicBezTo>
                  <a:cubicBezTo>
                    <a:pt x="1678" y="1022"/>
                    <a:pt x="1682" y="1024"/>
                    <a:pt x="1684" y="1022"/>
                  </a:cubicBezTo>
                  <a:cubicBezTo>
                    <a:pt x="1685" y="1019"/>
                    <a:pt x="1686" y="1018"/>
                    <a:pt x="1688" y="1018"/>
                  </a:cubicBezTo>
                  <a:cubicBezTo>
                    <a:pt x="1690" y="1018"/>
                    <a:pt x="1691" y="1018"/>
                    <a:pt x="1691" y="1017"/>
                  </a:cubicBezTo>
                  <a:cubicBezTo>
                    <a:pt x="1690" y="1015"/>
                    <a:pt x="1690" y="1011"/>
                    <a:pt x="1691" y="1013"/>
                  </a:cubicBezTo>
                  <a:cubicBezTo>
                    <a:pt x="1693" y="1015"/>
                    <a:pt x="1693" y="1015"/>
                    <a:pt x="1696" y="1015"/>
                  </a:cubicBezTo>
                  <a:cubicBezTo>
                    <a:pt x="1698" y="1015"/>
                    <a:pt x="1700" y="1013"/>
                    <a:pt x="1703" y="1012"/>
                  </a:cubicBezTo>
                  <a:cubicBezTo>
                    <a:pt x="1706" y="1011"/>
                    <a:pt x="1705" y="1013"/>
                    <a:pt x="1709" y="1013"/>
                  </a:cubicBezTo>
                  <a:cubicBezTo>
                    <a:pt x="1713" y="1013"/>
                    <a:pt x="1715" y="1013"/>
                    <a:pt x="1718" y="1013"/>
                  </a:cubicBezTo>
                  <a:cubicBezTo>
                    <a:pt x="1721" y="1013"/>
                    <a:pt x="1721" y="1011"/>
                    <a:pt x="1723" y="1010"/>
                  </a:cubicBezTo>
                  <a:cubicBezTo>
                    <a:pt x="1725" y="1009"/>
                    <a:pt x="1727" y="1009"/>
                    <a:pt x="1728" y="1009"/>
                  </a:cubicBezTo>
                  <a:cubicBezTo>
                    <a:pt x="1729" y="1008"/>
                    <a:pt x="1729" y="1007"/>
                    <a:pt x="1731" y="1006"/>
                  </a:cubicBezTo>
                  <a:cubicBezTo>
                    <a:pt x="1732" y="1004"/>
                    <a:pt x="1735" y="1002"/>
                    <a:pt x="1735" y="1000"/>
                  </a:cubicBezTo>
                  <a:cubicBezTo>
                    <a:pt x="1735" y="1000"/>
                    <a:pt x="1735" y="1000"/>
                    <a:pt x="1735" y="1000"/>
                  </a:cubicBezTo>
                  <a:cubicBezTo>
                    <a:pt x="1735" y="1000"/>
                    <a:pt x="1736" y="1000"/>
                    <a:pt x="1739" y="999"/>
                  </a:cubicBezTo>
                  <a:cubicBezTo>
                    <a:pt x="1744" y="997"/>
                    <a:pt x="1745" y="996"/>
                    <a:pt x="1747" y="994"/>
                  </a:cubicBezTo>
                  <a:cubicBezTo>
                    <a:pt x="1749" y="992"/>
                    <a:pt x="1750" y="991"/>
                    <a:pt x="1749" y="990"/>
                  </a:cubicBezTo>
                  <a:cubicBezTo>
                    <a:pt x="1749" y="989"/>
                    <a:pt x="1752" y="988"/>
                    <a:pt x="1756" y="987"/>
                  </a:cubicBezTo>
                  <a:cubicBezTo>
                    <a:pt x="1759" y="986"/>
                    <a:pt x="1759" y="985"/>
                    <a:pt x="1760" y="983"/>
                  </a:cubicBezTo>
                  <a:cubicBezTo>
                    <a:pt x="1762" y="981"/>
                    <a:pt x="1764" y="980"/>
                    <a:pt x="1765" y="978"/>
                  </a:cubicBezTo>
                  <a:cubicBezTo>
                    <a:pt x="1766" y="976"/>
                    <a:pt x="1769" y="974"/>
                    <a:pt x="1769" y="972"/>
                  </a:cubicBezTo>
                  <a:cubicBezTo>
                    <a:pt x="1769" y="969"/>
                    <a:pt x="1771" y="968"/>
                    <a:pt x="1768" y="967"/>
                  </a:cubicBezTo>
                  <a:cubicBezTo>
                    <a:pt x="1765" y="966"/>
                    <a:pt x="1764" y="965"/>
                    <a:pt x="1766" y="965"/>
                  </a:cubicBezTo>
                  <a:cubicBezTo>
                    <a:pt x="1768" y="965"/>
                    <a:pt x="1773" y="965"/>
                    <a:pt x="1773" y="962"/>
                  </a:cubicBezTo>
                  <a:cubicBezTo>
                    <a:pt x="1773" y="958"/>
                    <a:pt x="1769" y="959"/>
                    <a:pt x="1770" y="957"/>
                  </a:cubicBezTo>
                  <a:cubicBezTo>
                    <a:pt x="1771" y="956"/>
                    <a:pt x="1774" y="957"/>
                    <a:pt x="1775" y="956"/>
                  </a:cubicBezTo>
                  <a:cubicBezTo>
                    <a:pt x="1777" y="955"/>
                    <a:pt x="1785" y="945"/>
                    <a:pt x="1785" y="942"/>
                  </a:cubicBezTo>
                  <a:cubicBezTo>
                    <a:pt x="1785" y="939"/>
                    <a:pt x="1781" y="940"/>
                    <a:pt x="1786" y="938"/>
                  </a:cubicBezTo>
                  <a:cubicBezTo>
                    <a:pt x="1790" y="937"/>
                    <a:pt x="1794" y="935"/>
                    <a:pt x="1794" y="932"/>
                  </a:cubicBezTo>
                  <a:cubicBezTo>
                    <a:pt x="1795" y="929"/>
                    <a:pt x="1795" y="931"/>
                    <a:pt x="1793" y="929"/>
                  </a:cubicBezTo>
                  <a:cubicBezTo>
                    <a:pt x="1791" y="927"/>
                    <a:pt x="1794" y="927"/>
                    <a:pt x="1795" y="927"/>
                  </a:cubicBezTo>
                  <a:cubicBezTo>
                    <a:pt x="1797" y="926"/>
                    <a:pt x="1797" y="927"/>
                    <a:pt x="1797" y="924"/>
                  </a:cubicBezTo>
                  <a:cubicBezTo>
                    <a:pt x="1796" y="920"/>
                    <a:pt x="1795" y="919"/>
                    <a:pt x="1797" y="920"/>
                  </a:cubicBezTo>
                  <a:cubicBezTo>
                    <a:pt x="1798" y="921"/>
                    <a:pt x="1799" y="923"/>
                    <a:pt x="1800" y="922"/>
                  </a:cubicBezTo>
                  <a:cubicBezTo>
                    <a:pt x="1800" y="921"/>
                    <a:pt x="1805" y="920"/>
                    <a:pt x="1802" y="918"/>
                  </a:cubicBezTo>
                  <a:cubicBezTo>
                    <a:pt x="1799" y="915"/>
                    <a:pt x="1797" y="916"/>
                    <a:pt x="1799" y="914"/>
                  </a:cubicBezTo>
                  <a:cubicBezTo>
                    <a:pt x="1801" y="913"/>
                    <a:pt x="1807" y="909"/>
                    <a:pt x="1805" y="909"/>
                  </a:cubicBezTo>
                  <a:cubicBezTo>
                    <a:pt x="1803" y="909"/>
                    <a:pt x="1801" y="912"/>
                    <a:pt x="1798" y="910"/>
                  </a:cubicBezTo>
                  <a:cubicBezTo>
                    <a:pt x="1795" y="907"/>
                    <a:pt x="1794" y="904"/>
                    <a:pt x="1792" y="905"/>
                  </a:cubicBezTo>
                  <a:cubicBezTo>
                    <a:pt x="1790" y="906"/>
                    <a:pt x="1790" y="907"/>
                    <a:pt x="1787" y="908"/>
                  </a:cubicBezTo>
                  <a:cubicBezTo>
                    <a:pt x="1785" y="909"/>
                    <a:pt x="1783" y="906"/>
                    <a:pt x="1781" y="906"/>
                  </a:cubicBezTo>
                  <a:cubicBezTo>
                    <a:pt x="1778" y="906"/>
                    <a:pt x="1782" y="906"/>
                    <a:pt x="1784" y="905"/>
                  </a:cubicBezTo>
                  <a:cubicBezTo>
                    <a:pt x="1787" y="903"/>
                    <a:pt x="1790" y="900"/>
                    <a:pt x="1793" y="899"/>
                  </a:cubicBezTo>
                  <a:cubicBezTo>
                    <a:pt x="1797" y="897"/>
                    <a:pt x="1801" y="898"/>
                    <a:pt x="1799" y="895"/>
                  </a:cubicBezTo>
                  <a:cubicBezTo>
                    <a:pt x="1798" y="892"/>
                    <a:pt x="1799" y="892"/>
                    <a:pt x="1795" y="890"/>
                  </a:cubicBezTo>
                  <a:cubicBezTo>
                    <a:pt x="1791" y="888"/>
                    <a:pt x="1792" y="888"/>
                    <a:pt x="1789" y="885"/>
                  </a:cubicBezTo>
                  <a:cubicBezTo>
                    <a:pt x="1786" y="882"/>
                    <a:pt x="1786" y="881"/>
                    <a:pt x="1783" y="881"/>
                  </a:cubicBezTo>
                  <a:cubicBezTo>
                    <a:pt x="1780" y="881"/>
                    <a:pt x="1778" y="883"/>
                    <a:pt x="1775" y="880"/>
                  </a:cubicBezTo>
                  <a:cubicBezTo>
                    <a:pt x="1773" y="878"/>
                    <a:pt x="1771" y="875"/>
                    <a:pt x="1773" y="877"/>
                  </a:cubicBezTo>
                  <a:cubicBezTo>
                    <a:pt x="1776" y="878"/>
                    <a:pt x="1777" y="881"/>
                    <a:pt x="1780" y="880"/>
                  </a:cubicBezTo>
                  <a:cubicBezTo>
                    <a:pt x="1783" y="880"/>
                    <a:pt x="1787" y="880"/>
                    <a:pt x="1790" y="882"/>
                  </a:cubicBezTo>
                  <a:cubicBezTo>
                    <a:pt x="1793" y="884"/>
                    <a:pt x="1794" y="885"/>
                    <a:pt x="1796" y="885"/>
                  </a:cubicBezTo>
                  <a:cubicBezTo>
                    <a:pt x="1798" y="885"/>
                    <a:pt x="1802" y="885"/>
                    <a:pt x="1800" y="883"/>
                  </a:cubicBezTo>
                  <a:cubicBezTo>
                    <a:pt x="1798" y="881"/>
                    <a:pt x="1795" y="878"/>
                    <a:pt x="1792" y="875"/>
                  </a:cubicBezTo>
                  <a:cubicBezTo>
                    <a:pt x="1788" y="872"/>
                    <a:pt x="1787" y="871"/>
                    <a:pt x="1786" y="869"/>
                  </a:cubicBezTo>
                  <a:cubicBezTo>
                    <a:pt x="1786" y="867"/>
                    <a:pt x="1784" y="860"/>
                    <a:pt x="1782" y="855"/>
                  </a:cubicBezTo>
                  <a:cubicBezTo>
                    <a:pt x="1780" y="849"/>
                    <a:pt x="1782" y="849"/>
                    <a:pt x="1776" y="846"/>
                  </a:cubicBezTo>
                  <a:cubicBezTo>
                    <a:pt x="1770" y="843"/>
                    <a:pt x="1764" y="842"/>
                    <a:pt x="1766" y="838"/>
                  </a:cubicBezTo>
                  <a:cubicBezTo>
                    <a:pt x="1768" y="834"/>
                    <a:pt x="1773" y="829"/>
                    <a:pt x="1775" y="826"/>
                  </a:cubicBezTo>
                  <a:cubicBezTo>
                    <a:pt x="1777" y="823"/>
                    <a:pt x="1779" y="822"/>
                    <a:pt x="1777" y="821"/>
                  </a:cubicBezTo>
                  <a:cubicBezTo>
                    <a:pt x="1776" y="820"/>
                    <a:pt x="1775" y="819"/>
                    <a:pt x="1779" y="819"/>
                  </a:cubicBezTo>
                  <a:cubicBezTo>
                    <a:pt x="1783" y="820"/>
                    <a:pt x="1785" y="820"/>
                    <a:pt x="1785" y="818"/>
                  </a:cubicBezTo>
                  <a:cubicBezTo>
                    <a:pt x="1785" y="817"/>
                    <a:pt x="1783" y="816"/>
                    <a:pt x="1786" y="814"/>
                  </a:cubicBezTo>
                  <a:cubicBezTo>
                    <a:pt x="1788" y="813"/>
                    <a:pt x="1789" y="813"/>
                    <a:pt x="1792" y="811"/>
                  </a:cubicBezTo>
                  <a:cubicBezTo>
                    <a:pt x="1796" y="809"/>
                    <a:pt x="1805" y="806"/>
                    <a:pt x="1805" y="808"/>
                  </a:cubicBezTo>
                  <a:cubicBezTo>
                    <a:pt x="1804" y="809"/>
                    <a:pt x="1804" y="811"/>
                    <a:pt x="1806" y="809"/>
                  </a:cubicBezTo>
                  <a:cubicBezTo>
                    <a:pt x="1809" y="808"/>
                    <a:pt x="1812" y="807"/>
                    <a:pt x="1811" y="804"/>
                  </a:cubicBezTo>
                  <a:cubicBezTo>
                    <a:pt x="1810" y="802"/>
                    <a:pt x="1808" y="799"/>
                    <a:pt x="1805" y="799"/>
                  </a:cubicBezTo>
                  <a:cubicBezTo>
                    <a:pt x="1803" y="800"/>
                    <a:pt x="1798" y="800"/>
                    <a:pt x="1794" y="798"/>
                  </a:cubicBezTo>
                  <a:cubicBezTo>
                    <a:pt x="1790" y="795"/>
                    <a:pt x="1789" y="794"/>
                    <a:pt x="1786" y="796"/>
                  </a:cubicBezTo>
                  <a:cubicBezTo>
                    <a:pt x="1783" y="797"/>
                    <a:pt x="1777" y="803"/>
                    <a:pt x="1773" y="804"/>
                  </a:cubicBezTo>
                  <a:cubicBezTo>
                    <a:pt x="1768" y="805"/>
                    <a:pt x="1764" y="804"/>
                    <a:pt x="1763" y="802"/>
                  </a:cubicBezTo>
                  <a:cubicBezTo>
                    <a:pt x="1762" y="801"/>
                    <a:pt x="1765" y="796"/>
                    <a:pt x="1764" y="794"/>
                  </a:cubicBezTo>
                  <a:cubicBezTo>
                    <a:pt x="1763" y="792"/>
                    <a:pt x="1760" y="790"/>
                    <a:pt x="1755" y="790"/>
                  </a:cubicBezTo>
                  <a:cubicBezTo>
                    <a:pt x="1750" y="790"/>
                    <a:pt x="1744" y="785"/>
                    <a:pt x="1744" y="781"/>
                  </a:cubicBezTo>
                  <a:cubicBezTo>
                    <a:pt x="1744" y="777"/>
                    <a:pt x="1748" y="773"/>
                    <a:pt x="1750" y="774"/>
                  </a:cubicBezTo>
                  <a:cubicBezTo>
                    <a:pt x="1753" y="774"/>
                    <a:pt x="1754" y="775"/>
                    <a:pt x="1758" y="774"/>
                  </a:cubicBezTo>
                  <a:cubicBezTo>
                    <a:pt x="1761" y="773"/>
                    <a:pt x="1762" y="773"/>
                    <a:pt x="1766" y="770"/>
                  </a:cubicBezTo>
                  <a:cubicBezTo>
                    <a:pt x="1769" y="766"/>
                    <a:pt x="1773" y="762"/>
                    <a:pt x="1776" y="761"/>
                  </a:cubicBezTo>
                  <a:cubicBezTo>
                    <a:pt x="1780" y="759"/>
                    <a:pt x="1785" y="751"/>
                    <a:pt x="1788" y="750"/>
                  </a:cubicBezTo>
                  <a:cubicBezTo>
                    <a:pt x="1791" y="748"/>
                    <a:pt x="1792" y="746"/>
                    <a:pt x="1797" y="748"/>
                  </a:cubicBezTo>
                  <a:cubicBezTo>
                    <a:pt x="1802" y="749"/>
                    <a:pt x="1807" y="749"/>
                    <a:pt x="1805" y="752"/>
                  </a:cubicBezTo>
                  <a:cubicBezTo>
                    <a:pt x="1804" y="755"/>
                    <a:pt x="1801" y="762"/>
                    <a:pt x="1798" y="763"/>
                  </a:cubicBezTo>
                  <a:cubicBezTo>
                    <a:pt x="1796" y="764"/>
                    <a:pt x="1790" y="769"/>
                    <a:pt x="1793" y="769"/>
                  </a:cubicBezTo>
                  <a:cubicBezTo>
                    <a:pt x="1797" y="769"/>
                    <a:pt x="1798" y="770"/>
                    <a:pt x="1800" y="770"/>
                  </a:cubicBezTo>
                  <a:cubicBezTo>
                    <a:pt x="1802" y="769"/>
                    <a:pt x="1800" y="770"/>
                    <a:pt x="1799" y="771"/>
                  </a:cubicBezTo>
                  <a:cubicBezTo>
                    <a:pt x="1797" y="772"/>
                    <a:pt x="1794" y="776"/>
                    <a:pt x="1793" y="778"/>
                  </a:cubicBezTo>
                  <a:cubicBezTo>
                    <a:pt x="1792" y="779"/>
                    <a:pt x="1792" y="780"/>
                    <a:pt x="1794" y="779"/>
                  </a:cubicBezTo>
                  <a:cubicBezTo>
                    <a:pt x="1796" y="778"/>
                    <a:pt x="1799" y="776"/>
                    <a:pt x="1801" y="774"/>
                  </a:cubicBezTo>
                  <a:cubicBezTo>
                    <a:pt x="1804" y="773"/>
                    <a:pt x="1808" y="769"/>
                    <a:pt x="1812" y="767"/>
                  </a:cubicBezTo>
                  <a:cubicBezTo>
                    <a:pt x="1816" y="765"/>
                    <a:pt x="1824" y="762"/>
                    <a:pt x="1830" y="763"/>
                  </a:cubicBezTo>
                  <a:cubicBezTo>
                    <a:pt x="1837" y="764"/>
                    <a:pt x="1842" y="767"/>
                    <a:pt x="1845" y="767"/>
                  </a:cubicBezTo>
                  <a:cubicBezTo>
                    <a:pt x="1847" y="767"/>
                    <a:pt x="1848" y="766"/>
                    <a:pt x="1847" y="769"/>
                  </a:cubicBezTo>
                  <a:cubicBezTo>
                    <a:pt x="1847" y="772"/>
                    <a:pt x="1845" y="777"/>
                    <a:pt x="1845" y="778"/>
                  </a:cubicBezTo>
                  <a:cubicBezTo>
                    <a:pt x="1845" y="779"/>
                    <a:pt x="1845" y="780"/>
                    <a:pt x="1847" y="780"/>
                  </a:cubicBezTo>
                  <a:cubicBezTo>
                    <a:pt x="1849" y="780"/>
                    <a:pt x="1849" y="781"/>
                    <a:pt x="1846" y="781"/>
                  </a:cubicBezTo>
                  <a:cubicBezTo>
                    <a:pt x="1843" y="781"/>
                    <a:pt x="1840" y="785"/>
                    <a:pt x="1840" y="787"/>
                  </a:cubicBezTo>
                  <a:cubicBezTo>
                    <a:pt x="1840" y="788"/>
                    <a:pt x="1838" y="789"/>
                    <a:pt x="1841" y="789"/>
                  </a:cubicBezTo>
                  <a:cubicBezTo>
                    <a:pt x="1843" y="789"/>
                    <a:pt x="1843" y="791"/>
                    <a:pt x="1843" y="792"/>
                  </a:cubicBezTo>
                  <a:cubicBezTo>
                    <a:pt x="1843" y="793"/>
                    <a:pt x="1845" y="792"/>
                    <a:pt x="1845" y="791"/>
                  </a:cubicBezTo>
                  <a:cubicBezTo>
                    <a:pt x="1846" y="791"/>
                    <a:pt x="1847" y="791"/>
                    <a:pt x="1847" y="793"/>
                  </a:cubicBezTo>
                  <a:cubicBezTo>
                    <a:pt x="1847" y="794"/>
                    <a:pt x="1844" y="794"/>
                    <a:pt x="1847" y="794"/>
                  </a:cubicBezTo>
                  <a:cubicBezTo>
                    <a:pt x="1849" y="794"/>
                    <a:pt x="1849" y="791"/>
                    <a:pt x="1853" y="792"/>
                  </a:cubicBezTo>
                  <a:cubicBezTo>
                    <a:pt x="1857" y="793"/>
                    <a:pt x="1857" y="793"/>
                    <a:pt x="1859" y="794"/>
                  </a:cubicBezTo>
                  <a:cubicBezTo>
                    <a:pt x="1862" y="794"/>
                    <a:pt x="1862" y="794"/>
                    <a:pt x="1864" y="797"/>
                  </a:cubicBezTo>
                  <a:cubicBezTo>
                    <a:pt x="1865" y="800"/>
                    <a:pt x="1864" y="802"/>
                    <a:pt x="1866" y="803"/>
                  </a:cubicBezTo>
                  <a:cubicBezTo>
                    <a:pt x="1867" y="805"/>
                    <a:pt x="1869" y="808"/>
                    <a:pt x="1866" y="808"/>
                  </a:cubicBezTo>
                  <a:cubicBezTo>
                    <a:pt x="1863" y="808"/>
                    <a:pt x="1857" y="807"/>
                    <a:pt x="1858" y="809"/>
                  </a:cubicBezTo>
                  <a:cubicBezTo>
                    <a:pt x="1860" y="810"/>
                    <a:pt x="1862" y="811"/>
                    <a:pt x="1863" y="813"/>
                  </a:cubicBezTo>
                  <a:cubicBezTo>
                    <a:pt x="1864" y="815"/>
                    <a:pt x="1865" y="819"/>
                    <a:pt x="1864" y="819"/>
                  </a:cubicBezTo>
                  <a:cubicBezTo>
                    <a:pt x="1862" y="819"/>
                    <a:pt x="1861" y="820"/>
                    <a:pt x="1863" y="821"/>
                  </a:cubicBezTo>
                  <a:cubicBezTo>
                    <a:pt x="1864" y="822"/>
                    <a:pt x="1865" y="824"/>
                    <a:pt x="1863" y="825"/>
                  </a:cubicBezTo>
                  <a:cubicBezTo>
                    <a:pt x="1862" y="826"/>
                    <a:pt x="1862" y="828"/>
                    <a:pt x="1860" y="832"/>
                  </a:cubicBezTo>
                  <a:cubicBezTo>
                    <a:pt x="1859" y="836"/>
                    <a:pt x="1858" y="838"/>
                    <a:pt x="1859" y="837"/>
                  </a:cubicBezTo>
                  <a:cubicBezTo>
                    <a:pt x="1861" y="836"/>
                    <a:pt x="1859" y="838"/>
                    <a:pt x="1861" y="838"/>
                  </a:cubicBezTo>
                  <a:cubicBezTo>
                    <a:pt x="1863" y="837"/>
                    <a:pt x="1864" y="838"/>
                    <a:pt x="1863" y="838"/>
                  </a:cubicBezTo>
                  <a:cubicBezTo>
                    <a:pt x="1862" y="839"/>
                    <a:pt x="1861" y="840"/>
                    <a:pt x="1862" y="840"/>
                  </a:cubicBezTo>
                  <a:cubicBezTo>
                    <a:pt x="1862" y="840"/>
                    <a:pt x="1862" y="840"/>
                    <a:pt x="1862" y="841"/>
                  </a:cubicBezTo>
                  <a:cubicBezTo>
                    <a:pt x="1861" y="843"/>
                    <a:pt x="1860" y="844"/>
                    <a:pt x="1859" y="844"/>
                  </a:cubicBezTo>
                  <a:cubicBezTo>
                    <a:pt x="1857" y="844"/>
                    <a:pt x="1855" y="849"/>
                    <a:pt x="1857" y="847"/>
                  </a:cubicBezTo>
                  <a:cubicBezTo>
                    <a:pt x="1859" y="846"/>
                    <a:pt x="1860" y="842"/>
                    <a:pt x="1861" y="844"/>
                  </a:cubicBezTo>
                  <a:cubicBezTo>
                    <a:pt x="1861" y="846"/>
                    <a:pt x="1861" y="848"/>
                    <a:pt x="1863" y="846"/>
                  </a:cubicBezTo>
                  <a:cubicBezTo>
                    <a:pt x="1865" y="844"/>
                    <a:pt x="1868" y="845"/>
                    <a:pt x="1869" y="843"/>
                  </a:cubicBezTo>
                  <a:cubicBezTo>
                    <a:pt x="1870" y="842"/>
                    <a:pt x="1871" y="840"/>
                    <a:pt x="1872" y="841"/>
                  </a:cubicBezTo>
                  <a:cubicBezTo>
                    <a:pt x="1872" y="843"/>
                    <a:pt x="1873" y="845"/>
                    <a:pt x="1874" y="844"/>
                  </a:cubicBezTo>
                  <a:cubicBezTo>
                    <a:pt x="1875" y="843"/>
                    <a:pt x="1876" y="841"/>
                    <a:pt x="1877" y="840"/>
                  </a:cubicBezTo>
                  <a:cubicBezTo>
                    <a:pt x="1878" y="838"/>
                    <a:pt x="1878" y="838"/>
                    <a:pt x="1879" y="840"/>
                  </a:cubicBezTo>
                  <a:cubicBezTo>
                    <a:pt x="1880" y="841"/>
                    <a:pt x="1880" y="843"/>
                    <a:pt x="1881" y="842"/>
                  </a:cubicBezTo>
                  <a:cubicBezTo>
                    <a:pt x="1882" y="840"/>
                    <a:pt x="1882" y="839"/>
                    <a:pt x="1883" y="839"/>
                  </a:cubicBezTo>
                  <a:cubicBezTo>
                    <a:pt x="1885" y="840"/>
                    <a:pt x="1888" y="839"/>
                    <a:pt x="1889" y="840"/>
                  </a:cubicBezTo>
                  <a:cubicBezTo>
                    <a:pt x="1890" y="840"/>
                    <a:pt x="1892" y="840"/>
                    <a:pt x="1891" y="839"/>
                  </a:cubicBezTo>
                  <a:cubicBezTo>
                    <a:pt x="1890" y="837"/>
                    <a:pt x="1890" y="836"/>
                    <a:pt x="1892" y="836"/>
                  </a:cubicBezTo>
                  <a:cubicBezTo>
                    <a:pt x="1893" y="836"/>
                    <a:pt x="1898" y="835"/>
                    <a:pt x="1900" y="834"/>
                  </a:cubicBezTo>
                  <a:cubicBezTo>
                    <a:pt x="1901" y="833"/>
                    <a:pt x="1900" y="831"/>
                    <a:pt x="1902" y="831"/>
                  </a:cubicBezTo>
                  <a:cubicBezTo>
                    <a:pt x="1904" y="831"/>
                    <a:pt x="1905" y="829"/>
                    <a:pt x="1906" y="832"/>
                  </a:cubicBezTo>
                  <a:cubicBezTo>
                    <a:pt x="1907" y="834"/>
                    <a:pt x="1908" y="836"/>
                    <a:pt x="1908" y="834"/>
                  </a:cubicBezTo>
                  <a:cubicBezTo>
                    <a:pt x="1908" y="833"/>
                    <a:pt x="1909" y="833"/>
                    <a:pt x="1908" y="830"/>
                  </a:cubicBezTo>
                  <a:cubicBezTo>
                    <a:pt x="1906" y="828"/>
                    <a:pt x="1903" y="823"/>
                    <a:pt x="1902" y="821"/>
                  </a:cubicBezTo>
                  <a:cubicBezTo>
                    <a:pt x="1901" y="820"/>
                    <a:pt x="1900" y="819"/>
                    <a:pt x="1900" y="817"/>
                  </a:cubicBezTo>
                  <a:cubicBezTo>
                    <a:pt x="1900" y="814"/>
                    <a:pt x="1900" y="809"/>
                    <a:pt x="1897" y="801"/>
                  </a:cubicBezTo>
                  <a:cubicBezTo>
                    <a:pt x="1895" y="793"/>
                    <a:pt x="1890" y="790"/>
                    <a:pt x="1888" y="786"/>
                  </a:cubicBezTo>
                  <a:cubicBezTo>
                    <a:pt x="1886" y="782"/>
                    <a:pt x="1883" y="777"/>
                    <a:pt x="1878" y="774"/>
                  </a:cubicBezTo>
                  <a:cubicBezTo>
                    <a:pt x="1873" y="772"/>
                    <a:pt x="1872" y="773"/>
                    <a:pt x="1875" y="770"/>
                  </a:cubicBezTo>
                  <a:cubicBezTo>
                    <a:pt x="1878" y="767"/>
                    <a:pt x="1875" y="767"/>
                    <a:pt x="1879" y="764"/>
                  </a:cubicBezTo>
                  <a:cubicBezTo>
                    <a:pt x="1883" y="761"/>
                    <a:pt x="1888" y="761"/>
                    <a:pt x="1891" y="757"/>
                  </a:cubicBezTo>
                  <a:cubicBezTo>
                    <a:pt x="1894" y="753"/>
                    <a:pt x="1900" y="750"/>
                    <a:pt x="1902" y="748"/>
                  </a:cubicBezTo>
                  <a:cubicBezTo>
                    <a:pt x="1905" y="747"/>
                    <a:pt x="1905" y="739"/>
                    <a:pt x="1904" y="736"/>
                  </a:cubicBezTo>
                  <a:cubicBezTo>
                    <a:pt x="1903" y="734"/>
                    <a:pt x="1904" y="733"/>
                    <a:pt x="1906" y="731"/>
                  </a:cubicBezTo>
                  <a:cubicBezTo>
                    <a:pt x="1908" y="729"/>
                    <a:pt x="1911" y="725"/>
                    <a:pt x="1915" y="722"/>
                  </a:cubicBezTo>
                  <a:cubicBezTo>
                    <a:pt x="1919" y="718"/>
                    <a:pt x="1923" y="721"/>
                    <a:pt x="1926" y="718"/>
                  </a:cubicBezTo>
                  <a:cubicBezTo>
                    <a:pt x="1929" y="716"/>
                    <a:pt x="1929" y="713"/>
                    <a:pt x="1933" y="713"/>
                  </a:cubicBezTo>
                  <a:cubicBezTo>
                    <a:pt x="1938" y="712"/>
                    <a:pt x="1938" y="714"/>
                    <a:pt x="1941" y="716"/>
                  </a:cubicBezTo>
                  <a:cubicBezTo>
                    <a:pt x="1945" y="717"/>
                    <a:pt x="1949" y="720"/>
                    <a:pt x="1956" y="716"/>
                  </a:cubicBezTo>
                  <a:cubicBezTo>
                    <a:pt x="1963" y="713"/>
                    <a:pt x="1970" y="710"/>
                    <a:pt x="1978" y="701"/>
                  </a:cubicBezTo>
                  <a:cubicBezTo>
                    <a:pt x="1986" y="693"/>
                    <a:pt x="1992" y="686"/>
                    <a:pt x="1995" y="682"/>
                  </a:cubicBezTo>
                  <a:cubicBezTo>
                    <a:pt x="1998" y="678"/>
                    <a:pt x="2006" y="672"/>
                    <a:pt x="2015" y="659"/>
                  </a:cubicBezTo>
                  <a:cubicBezTo>
                    <a:pt x="2024" y="646"/>
                    <a:pt x="2032" y="634"/>
                    <a:pt x="2036" y="630"/>
                  </a:cubicBezTo>
                  <a:cubicBezTo>
                    <a:pt x="2040" y="626"/>
                    <a:pt x="2045" y="614"/>
                    <a:pt x="2046" y="608"/>
                  </a:cubicBezTo>
                  <a:cubicBezTo>
                    <a:pt x="2047" y="602"/>
                    <a:pt x="2045" y="587"/>
                    <a:pt x="2046" y="583"/>
                  </a:cubicBezTo>
                  <a:cubicBezTo>
                    <a:pt x="2048" y="578"/>
                    <a:pt x="2057" y="566"/>
                    <a:pt x="2057" y="561"/>
                  </a:cubicBezTo>
                  <a:cubicBezTo>
                    <a:pt x="2058" y="556"/>
                    <a:pt x="2060" y="553"/>
                    <a:pt x="2058" y="550"/>
                  </a:cubicBezTo>
                  <a:cubicBezTo>
                    <a:pt x="2055" y="547"/>
                    <a:pt x="2052" y="546"/>
                    <a:pt x="2053" y="545"/>
                  </a:cubicBezTo>
                  <a:cubicBezTo>
                    <a:pt x="2054" y="544"/>
                    <a:pt x="2058" y="547"/>
                    <a:pt x="2057" y="544"/>
                  </a:cubicBezTo>
                  <a:cubicBezTo>
                    <a:pt x="2057" y="541"/>
                    <a:pt x="2057" y="540"/>
                    <a:pt x="2055" y="539"/>
                  </a:cubicBezTo>
                  <a:cubicBezTo>
                    <a:pt x="2053" y="537"/>
                    <a:pt x="2048" y="534"/>
                    <a:pt x="2045" y="530"/>
                  </a:cubicBezTo>
                  <a:cubicBezTo>
                    <a:pt x="2041" y="526"/>
                    <a:pt x="2044" y="527"/>
                    <a:pt x="2037" y="526"/>
                  </a:cubicBezTo>
                  <a:cubicBezTo>
                    <a:pt x="2030" y="524"/>
                    <a:pt x="2027" y="521"/>
                    <a:pt x="2026" y="523"/>
                  </a:cubicBezTo>
                  <a:cubicBezTo>
                    <a:pt x="2024" y="524"/>
                    <a:pt x="2028" y="528"/>
                    <a:pt x="2024" y="528"/>
                  </a:cubicBezTo>
                  <a:cubicBezTo>
                    <a:pt x="2021" y="528"/>
                    <a:pt x="2020" y="530"/>
                    <a:pt x="2019" y="532"/>
                  </a:cubicBezTo>
                  <a:cubicBezTo>
                    <a:pt x="2017" y="534"/>
                    <a:pt x="2013" y="537"/>
                    <a:pt x="2011" y="535"/>
                  </a:cubicBezTo>
                  <a:cubicBezTo>
                    <a:pt x="2008" y="533"/>
                    <a:pt x="2009" y="532"/>
                    <a:pt x="2010" y="531"/>
                  </a:cubicBezTo>
                  <a:cubicBezTo>
                    <a:pt x="2010" y="529"/>
                    <a:pt x="2008" y="530"/>
                    <a:pt x="2008" y="528"/>
                  </a:cubicBezTo>
                  <a:cubicBezTo>
                    <a:pt x="2008" y="525"/>
                    <a:pt x="2012" y="523"/>
                    <a:pt x="2011" y="522"/>
                  </a:cubicBezTo>
                  <a:cubicBezTo>
                    <a:pt x="2010" y="520"/>
                    <a:pt x="2010" y="522"/>
                    <a:pt x="2008" y="522"/>
                  </a:cubicBezTo>
                  <a:cubicBezTo>
                    <a:pt x="2006" y="522"/>
                    <a:pt x="2003" y="523"/>
                    <a:pt x="2002" y="525"/>
                  </a:cubicBezTo>
                  <a:cubicBezTo>
                    <a:pt x="2002" y="527"/>
                    <a:pt x="2006" y="529"/>
                    <a:pt x="2002" y="530"/>
                  </a:cubicBezTo>
                  <a:cubicBezTo>
                    <a:pt x="1998" y="530"/>
                    <a:pt x="1997" y="531"/>
                    <a:pt x="1997" y="528"/>
                  </a:cubicBezTo>
                  <a:cubicBezTo>
                    <a:pt x="1997" y="526"/>
                    <a:pt x="2000" y="518"/>
                    <a:pt x="1998" y="517"/>
                  </a:cubicBezTo>
                  <a:cubicBezTo>
                    <a:pt x="1997" y="516"/>
                    <a:pt x="1997" y="516"/>
                    <a:pt x="1997" y="516"/>
                  </a:cubicBezTo>
                  <a:cubicBezTo>
                    <a:pt x="1997" y="516"/>
                    <a:pt x="1998" y="517"/>
                    <a:pt x="1993" y="517"/>
                  </a:cubicBezTo>
                  <a:cubicBezTo>
                    <a:pt x="1987" y="517"/>
                    <a:pt x="1986" y="518"/>
                    <a:pt x="1983" y="515"/>
                  </a:cubicBezTo>
                  <a:cubicBezTo>
                    <a:pt x="1979" y="513"/>
                    <a:pt x="1977" y="512"/>
                    <a:pt x="1980" y="510"/>
                  </a:cubicBezTo>
                  <a:cubicBezTo>
                    <a:pt x="1983" y="507"/>
                    <a:pt x="1991" y="504"/>
                    <a:pt x="1994" y="500"/>
                  </a:cubicBezTo>
                  <a:cubicBezTo>
                    <a:pt x="1998" y="495"/>
                    <a:pt x="2014" y="488"/>
                    <a:pt x="2016" y="483"/>
                  </a:cubicBezTo>
                  <a:cubicBezTo>
                    <a:pt x="2018" y="477"/>
                    <a:pt x="2029" y="469"/>
                    <a:pt x="2038" y="464"/>
                  </a:cubicBezTo>
                  <a:cubicBezTo>
                    <a:pt x="2047" y="458"/>
                    <a:pt x="2044" y="457"/>
                    <a:pt x="2048" y="452"/>
                  </a:cubicBezTo>
                  <a:cubicBezTo>
                    <a:pt x="2052" y="447"/>
                    <a:pt x="2062" y="443"/>
                    <a:pt x="2066" y="438"/>
                  </a:cubicBezTo>
                  <a:cubicBezTo>
                    <a:pt x="2070" y="434"/>
                    <a:pt x="2075" y="429"/>
                    <a:pt x="2080" y="428"/>
                  </a:cubicBezTo>
                  <a:cubicBezTo>
                    <a:pt x="2084" y="427"/>
                    <a:pt x="2090" y="426"/>
                    <a:pt x="2100" y="425"/>
                  </a:cubicBezTo>
                  <a:cubicBezTo>
                    <a:pt x="2110" y="425"/>
                    <a:pt x="2116" y="425"/>
                    <a:pt x="2117" y="427"/>
                  </a:cubicBezTo>
                  <a:cubicBezTo>
                    <a:pt x="2119" y="430"/>
                    <a:pt x="2119" y="431"/>
                    <a:pt x="2122" y="430"/>
                  </a:cubicBezTo>
                  <a:cubicBezTo>
                    <a:pt x="2125" y="428"/>
                    <a:pt x="2132" y="426"/>
                    <a:pt x="2134" y="426"/>
                  </a:cubicBezTo>
                  <a:cubicBezTo>
                    <a:pt x="2135" y="427"/>
                    <a:pt x="2137" y="429"/>
                    <a:pt x="2139" y="429"/>
                  </a:cubicBezTo>
                  <a:cubicBezTo>
                    <a:pt x="2141" y="429"/>
                    <a:pt x="2146" y="428"/>
                    <a:pt x="2147" y="427"/>
                  </a:cubicBezTo>
                  <a:cubicBezTo>
                    <a:pt x="2149" y="426"/>
                    <a:pt x="2149" y="429"/>
                    <a:pt x="2152" y="429"/>
                  </a:cubicBezTo>
                  <a:cubicBezTo>
                    <a:pt x="2156" y="429"/>
                    <a:pt x="2158" y="429"/>
                    <a:pt x="2158" y="427"/>
                  </a:cubicBezTo>
                  <a:cubicBezTo>
                    <a:pt x="2158" y="425"/>
                    <a:pt x="2159" y="423"/>
                    <a:pt x="2162" y="422"/>
                  </a:cubicBezTo>
                  <a:cubicBezTo>
                    <a:pt x="2166" y="420"/>
                    <a:pt x="2175" y="420"/>
                    <a:pt x="2178" y="422"/>
                  </a:cubicBezTo>
                  <a:cubicBezTo>
                    <a:pt x="2181" y="424"/>
                    <a:pt x="2184" y="427"/>
                    <a:pt x="2185" y="426"/>
                  </a:cubicBezTo>
                  <a:cubicBezTo>
                    <a:pt x="2187" y="424"/>
                    <a:pt x="2193" y="426"/>
                    <a:pt x="2195" y="428"/>
                  </a:cubicBezTo>
                  <a:cubicBezTo>
                    <a:pt x="2198" y="430"/>
                    <a:pt x="2200" y="432"/>
                    <a:pt x="2198" y="432"/>
                  </a:cubicBezTo>
                  <a:cubicBezTo>
                    <a:pt x="2196" y="432"/>
                    <a:pt x="2191" y="431"/>
                    <a:pt x="2191" y="433"/>
                  </a:cubicBezTo>
                  <a:cubicBezTo>
                    <a:pt x="2190" y="434"/>
                    <a:pt x="2187" y="436"/>
                    <a:pt x="2193" y="436"/>
                  </a:cubicBezTo>
                  <a:cubicBezTo>
                    <a:pt x="2199" y="436"/>
                    <a:pt x="2201" y="435"/>
                    <a:pt x="2203" y="435"/>
                  </a:cubicBezTo>
                  <a:cubicBezTo>
                    <a:pt x="2206" y="435"/>
                    <a:pt x="2207" y="436"/>
                    <a:pt x="2211" y="435"/>
                  </a:cubicBezTo>
                  <a:cubicBezTo>
                    <a:pt x="2215" y="434"/>
                    <a:pt x="2215" y="431"/>
                    <a:pt x="2218" y="431"/>
                  </a:cubicBezTo>
                  <a:cubicBezTo>
                    <a:pt x="2222" y="431"/>
                    <a:pt x="2223" y="434"/>
                    <a:pt x="2226" y="434"/>
                  </a:cubicBezTo>
                  <a:cubicBezTo>
                    <a:pt x="2229" y="434"/>
                    <a:pt x="2239" y="432"/>
                    <a:pt x="2240" y="430"/>
                  </a:cubicBezTo>
                  <a:cubicBezTo>
                    <a:pt x="2242" y="429"/>
                    <a:pt x="2243" y="428"/>
                    <a:pt x="2238" y="427"/>
                  </a:cubicBezTo>
                  <a:cubicBezTo>
                    <a:pt x="2233" y="425"/>
                    <a:pt x="2228" y="427"/>
                    <a:pt x="2229" y="424"/>
                  </a:cubicBezTo>
                  <a:cubicBezTo>
                    <a:pt x="2230" y="420"/>
                    <a:pt x="2229" y="418"/>
                    <a:pt x="2233" y="414"/>
                  </a:cubicBezTo>
                  <a:cubicBezTo>
                    <a:pt x="2237" y="410"/>
                    <a:pt x="2236" y="407"/>
                    <a:pt x="2240" y="406"/>
                  </a:cubicBezTo>
                  <a:cubicBezTo>
                    <a:pt x="2244" y="405"/>
                    <a:pt x="2248" y="399"/>
                    <a:pt x="2253" y="396"/>
                  </a:cubicBezTo>
                  <a:cubicBezTo>
                    <a:pt x="2257" y="393"/>
                    <a:pt x="2259" y="394"/>
                    <a:pt x="2261" y="390"/>
                  </a:cubicBezTo>
                  <a:cubicBezTo>
                    <a:pt x="2262" y="386"/>
                    <a:pt x="2262" y="384"/>
                    <a:pt x="2267" y="382"/>
                  </a:cubicBezTo>
                  <a:cubicBezTo>
                    <a:pt x="2272" y="380"/>
                    <a:pt x="2275" y="381"/>
                    <a:pt x="2280" y="380"/>
                  </a:cubicBezTo>
                  <a:cubicBezTo>
                    <a:pt x="2285" y="380"/>
                    <a:pt x="2292" y="376"/>
                    <a:pt x="2295" y="378"/>
                  </a:cubicBezTo>
                  <a:cubicBezTo>
                    <a:pt x="2298" y="381"/>
                    <a:pt x="2298" y="383"/>
                    <a:pt x="2300" y="382"/>
                  </a:cubicBezTo>
                  <a:cubicBezTo>
                    <a:pt x="2301" y="382"/>
                    <a:pt x="2306" y="378"/>
                    <a:pt x="2308" y="378"/>
                  </a:cubicBezTo>
                  <a:cubicBezTo>
                    <a:pt x="2309" y="378"/>
                    <a:pt x="2310" y="379"/>
                    <a:pt x="2309" y="382"/>
                  </a:cubicBezTo>
                  <a:cubicBezTo>
                    <a:pt x="2307" y="384"/>
                    <a:pt x="2304" y="387"/>
                    <a:pt x="2304" y="391"/>
                  </a:cubicBezTo>
                  <a:cubicBezTo>
                    <a:pt x="2304" y="394"/>
                    <a:pt x="2302" y="394"/>
                    <a:pt x="2305" y="394"/>
                  </a:cubicBezTo>
                  <a:cubicBezTo>
                    <a:pt x="2308" y="395"/>
                    <a:pt x="2312" y="393"/>
                    <a:pt x="2311" y="395"/>
                  </a:cubicBezTo>
                  <a:cubicBezTo>
                    <a:pt x="2310" y="397"/>
                    <a:pt x="2305" y="402"/>
                    <a:pt x="2307" y="401"/>
                  </a:cubicBezTo>
                  <a:cubicBezTo>
                    <a:pt x="2310" y="401"/>
                    <a:pt x="2312" y="401"/>
                    <a:pt x="2317" y="396"/>
                  </a:cubicBezTo>
                  <a:cubicBezTo>
                    <a:pt x="2323" y="392"/>
                    <a:pt x="2332" y="383"/>
                    <a:pt x="2336" y="383"/>
                  </a:cubicBezTo>
                  <a:cubicBezTo>
                    <a:pt x="2340" y="382"/>
                    <a:pt x="2344" y="384"/>
                    <a:pt x="2345" y="383"/>
                  </a:cubicBezTo>
                  <a:cubicBezTo>
                    <a:pt x="2346" y="381"/>
                    <a:pt x="2344" y="378"/>
                    <a:pt x="2345" y="376"/>
                  </a:cubicBezTo>
                  <a:cubicBezTo>
                    <a:pt x="2346" y="375"/>
                    <a:pt x="2344" y="372"/>
                    <a:pt x="2347" y="369"/>
                  </a:cubicBezTo>
                  <a:cubicBezTo>
                    <a:pt x="2350" y="366"/>
                    <a:pt x="2347" y="366"/>
                    <a:pt x="2353" y="364"/>
                  </a:cubicBezTo>
                  <a:cubicBezTo>
                    <a:pt x="2359" y="363"/>
                    <a:pt x="2361" y="361"/>
                    <a:pt x="2363" y="362"/>
                  </a:cubicBezTo>
                  <a:cubicBezTo>
                    <a:pt x="2366" y="363"/>
                    <a:pt x="2368" y="365"/>
                    <a:pt x="2372" y="365"/>
                  </a:cubicBezTo>
                  <a:cubicBezTo>
                    <a:pt x="2376" y="365"/>
                    <a:pt x="2374" y="365"/>
                    <a:pt x="2368" y="367"/>
                  </a:cubicBezTo>
                  <a:cubicBezTo>
                    <a:pt x="2361" y="368"/>
                    <a:pt x="2359" y="370"/>
                    <a:pt x="2359" y="373"/>
                  </a:cubicBezTo>
                  <a:cubicBezTo>
                    <a:pt x="2358" y="377"/>
                    <a:pt x="2359" y="382"/>
                    <a:pt x="2357" y="383"/>
                  </a:cubicBezTo>
                  <a:cubicBezTo>
                    <a:pt x="2356" y="383"/>
                    <a:pt x="2355" y="384"/>
                    <a:pt x="2356" y="386"/>
                  </a:cubicBezTo>
                  <a:cubicBezTo>
                    <a:pt x="2356" y="388"/>
                    <a:pt x="2359" y="387"/>
                    <a:pt x="2357" y="390"/>
                  </a:cubicBezTo>
                  <a:cubicBezTo>
                    <a:pt x="2355" y="393"/>
                    <a:pt x="2350" y="395"/>
                    <a:pt x="2351" y="396"/>
                  </a:cubicBezTo>
                  <a:cubicBezTo>
                    <a:pt x="2352" y="397"/>
                    <a:pt x="2355" y="397"/>
                    <a:pt x="2347" y="399"/>
                  </a:cubicBezTo>
                  <a:cubicBezTo>
                    <a:pt x="2339" y="402"/>
                    <a:pt x="2334" y="407"/>
                    <a:pt x="2332" y="408"/>
                  </a:cubicBezTo>
                  <a:cubicBezTo>
                    <a:pt x="2330" y="409"/>
                    <a:pt x="2330" y="410"/>
                    <a:pt x="2327" y="413"/>
                  </a:cubicBezTo>
                  <a:cubicBezTo>
                    <a:pt x="2324" y="415"/>
                    <a:pt x="2321" y="419"/>
                    <a:pt x="2317" y="422"/>
                  </a:cubicBezTo>
                  <a:cubicBezTo>
                    <a:pt x="2314" y="424"/>
                    <a:pt x="2315" y="421"/>
                    <a:pt x="2311" y="425"/>
                  </a:cubicBezTo>
                  <a:cubicBezTo>
                    <a:pt x="2307" y="429"/>
                    <a:pt x="2305" y="429"/>
                    <a:pt x="2303" y="433"/>
                  </a:cubicBezTo>
                  <a:cubicBezTo>
                    <a:pt x="2300" y="436"/>
                    <a:pt x="2297" y="442"/>
                    <a:pt x="2290" y="447"/>
                  </a:cubicBezTo>
                  <a:cubicBezTo>
                    <a:pt x="2283" y="452"/>
                    <a:pt x="2281" y="455"/>
                    <a:pt x="2276" y="456"/>
                  </a:cubicBezTo>
                  <a:cubicBezTo>
                    <a:pt x="2271" y="456"/>
                    <a:pt x="2270" y="458"/>
                    <a:pt x="2268" y="458"/>
                  </a:cubicBezTo>
                  <a:cubicBezTo>
                    <a:pt x="2265" y="458"/>
                    <a:pt x="2263" y="456"/>
                    <a:pt x="2263" y="458"/>
                  </a:cubicBezTo>
                  <a:cubicBezTo>
                    <a:pt x="2262" y="460"/>
                    <a:pt x="2264" y="468"/>
                    <a:pt x="2261" y="471"/>
                  </a:cubicBezTo>
                  <a:cubicBezTo>
                    <a:pt x="2258" y="474"/>
                    <a:pt x="2251" y="478"/>
                    <a:pt x="2249" y="483"/>
                  </a:cubicBezTo>
                  <a:cubicBezTo>
                    <a:pt x="2247" y="487"/>
                    <a:pt x="2244" y="501"/>
                    <a:pt x="2247" y="510"/>
                  </a:cubicBezTo>
                  <a:cubicBezTo>
                    <a:pt x="2250" y="519"/>
                    <a:pt x="2251" y="540"/>
                    <a:pt x="2252" y="546"/>
                  </a:cubicBezTo>
                  <a:cubicBezTo>
                    <a:pt x="2253" y="552"/>
                    <a:pt x="2257" y="555"/>
                    <a:pt x="2258" y="559"/>
                  </a:cubicBezTo>
                  <a:cubicBezTo>
                    <a:pt x="2258" y="563"/>
                    <a:pt x="2259" y="571"/>
                    <a:pt x="2259" y="574"/>
                  </a:cubicBezTo>
                  <a:cubicBezTo>
                    <a:pt x="2259" y="576"/>
                    <a:pt x="2261" y="573"/>
                    <a:pt x="2261" y="577"/>
                  </a:cubicBezTo>
                  <a:cubicBezTo>
                    <a:pt x="2261" y="580"/>
                    <a:pt x="2259" y="585"/>
                    <a:pt x="2261" y="583"/>
                  </a:cubicBezTo>
                  <a:cubicBezTo>
                    <a:pt x="2264" y="581"/>
                    <a:pt x="2273" y="572"/>
                    <a:pt x="2278" y="568"/>
                  </a:cubicBezTo>
                  <a:cubicBezTo>
                    <a:pt x="2282" y="564"/>
                    <a:pt x="2282" y="560"/>
                    <a:pt x="2284" y="555"/>
                  </a:cubicBezTo>
                  <a:cubicBezTo>
                    <a:pt x="2286" y="550"/>
                    <a:pt x="2284" y="549"/>
                    <a:pt x="2290" y="547"/>
                  </a:cubicBezTo>
                  <a:cubicBezTo>
                    <a:pt x="2295" y="544"/>
                    <a:pt x="2299" y="541"/>
                    <a:pt x="2301" y="543"/>
                  </a:cubicBezTo>
                  <a:cubicBezTo>
                    <a:pt x="2304" y="544"/>
                    <a:pt x="2305" y="545"/>
                    <a:pt x="2305" y="542"/>
                  </a:cubicBezTo>
                  <a:cubicBezTo>
                    <a:pt x="2305" y="540"/>
                    <a:pt x="2299" y="533"/>
                    <a:pt x="2303" y="527"/>
                  </a:cubicBezTo>
                  <a:cubicBezTo>
                    <a:pt x="2307" y="521"/>
                    <a:pt x="2311" y="518"/>
                    <a:pt x="2316" y="518"/>
                  </a:cubicBezTo>
                  <a:cubicBezTo>
                    <a:pt x="2322" y="518"/>
                    <a:pt x="2326" y="519"/>
                    <a:pt x="2329" y="517"/>
                  </a:cubicBezTo>
                  <a:cubicBezTo>
                    <a:pt x="2333" y="515"/>
                    <a:pt x="2336" y="516"/>
                    <a:pt x="2333" y="512"/>
                  </a:cubicBezTo>
                  <a:cubicBezTo>
                    <a:pt x="2330" y="508"/>
                    <a:pt x="2327" y="506"/>
                    <a:pt x="2327" y="502"/>
                  </a:cubicBezTo>
                  <a:cubicBezTo>
                    <a:pt x="2327" y="498"/>
                    <a:pt x="2331" y="493"/>
                    <a:pt x="2334" y="491"/>
                  </a:cubicBezTo>
                  <a:cubicBezTo>
                    <a:pt x="2337" y="488"/>
                    <a:pt x="2338" y="487"/>
                    <a:pt x="2340" y="489"/>
                  </a:cubicBezTo>
                  <a:cubicBezTo>
                    <a:pt x="2342" y="490"/>
                    <a:pt x="2344" y="491"/>
                    <a:pt x="2346" y="490"/>
                  </a:cubicBezTo>
                  <a:cubicBezTo>
                    <a:pt x="2347" y="489"/>
                    <a:pt x="2348" y="487"/>
                    <a:pt x="2348" y="483"/>
                  </a:cubicBezTo>
                  <a:cubicBezTo>
                    <a:pt x="2347" y="479"/>
                    <a:pt x="2344" y="480"/>
                    <a:pt x="2342" y="477"/>
                  </a:cubicBezTo>
                  <a:cubicBezTo>
                    <a:pt x="2340" y="473"/>
                    <a:pt x="2340" y="467"/>
                    <a:pt x="2343" y="465"/>
                  </a:cubicBezTo>
                  <a:cubicBezTo>
                    <a:pt x="2346" y="463"/>
                    <a:pt x="2349" y="461"/>
                    <a:pt x="2347" y="460"/>
                  </a:cubicBezTo>
                  <a:cubicBezTo>
                    <a:pt x="2346" y="458"/>
                    <a:pt x="2342" y="454"/>
                    <a:pt x="2340" y="454"/>
                  </a:cubicBezTo>
                  <a:cubicBezTo>
                    <a:pt x="2339" y="455"/>
                    <a:pt x="2339" y="458"/>
                    <a:pt x="2337" y="458"/>
                  </a:cubicBezTo>
                  <a:cubicBezTo>
                    <a:pt x="2334" y="458"/>
                    <a:pt x="2331" y="456"/>
                    <a:pt x="2331" y="454"/>
                  </a:cubicBezTo>
                  <a:cubicBezTo>
                    <a:pt x="2331" y="451"/>
                    <a:pt x="2335" y="443"/>
                    <a:pt x="2338" y="440"/>
                  </a:cubicBezTo>
                  <a:cubicBezTo>
                    <a:pt x="2342" y="437"/>
                    <a:pt x="2344" y="437"/>
                    <a:pt x="2345" y="432"/>
                  </a:cubicBezTo>
                  <a:cubicBezTo>
                    <a:pt x="2347" y="428"/>
                    <a:pt x="2349" y="422"/>
                    <a:pt x="2351" y="419"/>
                  </a:cubicBezTo>
                  <a:cubicBezTo>
                    <a:pt x="2353" y="417"/>
                    <a:pt x="2356" y="412"/>
                    <a:pt x="2357" y="415"/>
                  </a:cubicBezTo>
                  <a:cubicBezTo>
                    <a:pt x="2359" y="417"/>
                    <a:pt x="2359" y="418"/>
                    <a:pt x="2361" y="416"/>
                  </a:cubicBezTo>
                  <a:cubicBezTo>
                    <a:pt x="2363" y="415"/>
                    <a:pt x="2363" y="412"/>
                    <a:pt x="2366" y="414"/>
                  </a:cubicBezTo>
                  <a:cubicBezTo>
                    <a:pt x="2369" y="417"/>
                    <a:pt x="2369" y="418"/>
                    <a:pt x="2371" y="417"/>
                  </a:cubicBezTo>
                  <a:cubicBezTo>
                    <a:pt x="2373" y="416"/>
                    <a:pt x="2377" y="411"/>
                    <a:pt x="2381" y="409"/>
                  </a:cubicBezTo>
                  <a:cubicBezTo>
                    <a:pt x="2385" y="407"/>
                    <a:pt x="2389" y="406"/>
                    <a:pt x="2388" y="409"/>
                  </a:cubicBezTo>
                  <a:cubicBezTo>
                    <a:pt x="2387" y="411"/>
                    <a:pt x="2385" y="420"/>
                    <a:pt x="2387" y="418"/>
                  </a:cubicBezTo>
                  <a:cubicBezTo>
                    <a:pt x="2389" y="417"/>
                    <a:pt x="2398" y="410"/>
                    <a:pt x="2401" y="409"/>
                  </a:cubicBezTo>
                  <a:cubicBezTo>
                    <a:pt x="2404" y="407"/>
                    <a:pt x="2410" y="405"/>
                    <a:pt x="2414" y="404"/>
                  </a:cubicBezTo>
                  <a:cubicBezTo>
                    <a:pt x="2418" y="404"/>
                    <a:pt x="2427" y="404"/>
                    <a:pt x="2429" y="405"/>
                  </a:cubicBezTo>
                  <a:cubicBezTo>
                    <a:pt x="2432" y="407"/>
                    <a:pt x="2437" y="415"/>
                    <a:pt x="2440" y="415"/>
                  </a:cubicBezTo>
                  <a:cubicBezTo>
                    <a:pt x="2442" y="416"/>
                    <a:pt x="2442" y="413"/>
                    <a:pt x="2444" y="410"/>
                  </a:cubicBezTo>
                  <a:cubicBezTo>
                    <a:pt x="2446" y="408"/>
                    <a:pt x="2456" y="403"/>
                    <a:pt x="2461" y="398"/>
                  </a:cubicBezTo>
                  <a:cubicBezTo>
                    <a:pt x="2466" y="393"/>
                    <a:pt x="2473" y="390"/>
                    <a:pt x="2478" y="388"/>
                  </a:cubicBezTo>
                  <a:cubicBezTo>
                    <a:pt x="2484" y="385"/>
                    <a:pt x="2509" y="374"/>
                    <a:pt x="2517" y="371"/>
                  </a:cubicBezTo>
                  <a:cubicBezTo>
                    <a:pt x="2525" y="367"/>
                    <a:pt x="2531" y="364"/>
                    <a:pt x="2530" y="362"/>
                  </a:cubicBezTo>
                  <a:cubicBezTo>
                    <a:pt x="2529" y="360"/>
                    <a:pt x="2531" y="360"/>
                    <a:pt x="2533" y="361"/>
                  </a:cubicBezTo>
                  <a:cubicBezTo>
                    <a:pt x="2534" y="362"/>
                    <a:pt x="2535" y="365"/>
                    <a:pt x="2538" y="365"/>
                  </a:cubicBezTo>
                  <a:cubicBezTo>
                    <a:pt x="2541" y="365"/>
                    <a:pt x="2548" y="366"/>
                    <a:pt x="2552" y="368"/>
                  </a:cubicBezTo>
                  <a:cubicBezTo>
                    <a:pt x="2555" y="370"/>
                    <a:pt x="2557" y="371"/>
                    <a:pt x="2558" y="369"/>
                  </a:cubicBezTo>
                  <a:cubicBezTo>
                    <a:pt x="2559" y="368"/>
                    <a:pt x="2565" y="362"/>
                    <a:pt x="2563" y="360"/>
                  </a:cubicBezTo>
                  <a:cubicBezTo>
                    <a:pt x="2561" y="358"/>
                    <a:pt x="2562" y="356"/>
                    <a:pt x="2560" y="353"/>
                  </a:cubicBezTo>
                  <a:cubicBezTo>
                    <a:pt x="2559" y="351"/>
                    <a:pt x="2556" y="348"/>
                    <a:pt x="2552" y="346"/>
                  </a:cubicBezTo>
                  <a:cubicBezTo>
                    <a:pt x="2549" y="345"/>
                    <a:pt x="2552" y="343"/>
                    <a:pt x="2552" y="342"/>
                  </a:cubicBezTo>
                  <a:cubicBezTo>
                    <a:pt x="2552" y="340"/>
                    <a:pt x="2551" y="333"/>
                    <a:pt x="2549" y="331"/>
                  </a:cubicBezTo>
                  <a:cubicBezTo>
                    <a:pt x="2546" y="329"/>
                    <a:pt x="2547" y="333"/>
                    <a:pt x="2544" y="331"/>
                  </a:cubicBezTo>
                  <a:cubicBezTo>
                    <a:pt x="2540" y="329"/>
                    <a:pt x="2536" y="326"/>
                    <a:pt x="2536" y="324"/>
                  </a:cubicBezTo>
                  <a:cubicBezTo>
                    <a:pt x="2535" y="321"/>
                    <a:pt x="2536" y="320"/>
                    <a:pt x="2534" y="320"/>
                  </a:cubicBezTo>
                  <a:cubicBezTo>
                    <a:pt x="2532" y="320"/>
                    <a:pt x="2532" y="320"/>
                    <a:pt x="2529" y="321"/>
                  </a:cubicBezTo>
                  <a:cubicBezTo>
                    <a:pt x="2527" y="322"/>
                    <a:pt x="2523" y="322"/>
                    <a:pt x="2522" y="321"/>
                  </a:cubicBezTo>
                  <a:cubicBezTo>
                    <a:pt x="2520" y="319"/>
                    <a:pt x="2516" y="317"/>
                    <a:pt x="2519" y="317"/>
                  </a:cubicBezTo>
                  <a:cubicBezTo>
                    <a:pt x="2523" y="316"/>
                    <a:pt x="2531" y="318"/>
                    <a:pt x="2528" y="317"/>
                  </a:cubicBezTo>
                  <a:cubicBezTo>
                    <a:pt x="2524" y="315"/>
                    <a:pt x="2519" y="315"/>
                    <a:pt x="2522" y="314"/>
                  </a:cubicBezTo>
                  <a:cubicBezTo>
                    <a:pt x="2525" y="313"/>
                    <a:pt x="2530" y="313"/>
                    <a:pt x="2534" y="314"/>
                  </a:cubicBezTo>
                  <a:cubicBezTo>
                    <a:pt x="2538" y="316"/>
                    <a:pt x="2539" y="319"/>
                    <a:pt x="2542" y="319"/>
                  </a:cubicBezTo>
                  <a:cubicBezTo>
                    <a:pt x="2545" y="320"/>
                    <a:pt x="2547" y="322"/>
                    <a:pt x="2554" y="319"/>
                  </a:cubicBezTo>
                  <a:cubicBezTo>
                    <a:pt x="2561" y="316"/>
                    <a:pt x="2575" y="313"/>
                    <a:pt x="2573" y="311"/>
                  </a:cubicBezTo>
                  <a:cubicBezTo>
                    <a:pt x="2570" y="310"/>
                    <a:pt x="2567" y="309"/>
                    <a:pt x="2570" y="307"/>
                  </a:cubicBezTo>
                  <a:cubicBezTo>
                    <a:pt x="2573" y="306"/>
                    <a:pt x="2579" y="305"/>
                    <a:pt x="2578" y="303"/>
                  </a:cubicBezTo>
                  <a:cubicBezTo>
                    <a:pt x="2578" y="301"/>
                    <a:pt x="2573" y="296"/>
                    <a:pt x="2573" y="294"/>
                  </a:cubicBezTo>
                  <a:cubicBezTo>
                    <a:pt x="2573" y="292"/>
                    <a:pt x="2579" y="289"/>
                    <a:pt x="2580" y="287"/>
                  </a:cubicBezTo>
                  <a:cubicBezTo>
                    <a:pt x="2580" y="285"/>
                    <a:pt x="2581" y="288"/>
                    <a:pt x="2584" y="287"/>
                  </a:cubicBezTo>
                  <a:cubicBezTo>
                    <a:pt x="2587" y="287"/>
                    <a:pt x="2594" y="286"/>
                    <a:pt x="2591" y="288"/>
                  </a:cubicBezTo>
                  <a:cubicBezTo>
                    <a:pt x="2587" y="290"/>
                    <a:pt x="2583" y="292"/>
                    <a:pt x="2585" y="294"/>
                  </a:cubicBezTo>
                  <a:cubicBezTo>
                    <a:pt x="2587" y="296"/>
                    <a:pt x="2590" y="299"/>
                    <a:pt x="2590" y="301"/>
                  </a:cubicBezTo>
                  <a:cubicBezTo>
                    <a:pt x="2589" y="303"/>
                    <a:pt x="2588" y="305"/>
                    <a:pt x="2592" y="304"/>
                  </a:cubicBezTo>
                  <a:cubicBezTo>
                    <a:pt x="2596" y="303"/>
                    <a:pt x="2603" y="301"/>
                    <a:pt x="2608" y="301"/>
                  </a:cubicBezTo>
                  <a:cubicBezTo>
                    <a:pt x="2613" y="302"/>
                    <a:pt x="2621" y="303"/>
                    <a:pt x="2624" y="308"/>
                  </a:cubicBezTo>
                  <a:cubicBezTo>
                    <a:pt x="2627" y="312"/>
                    <a:pt x="2622" y="312"/>
                    <a:pt x="2630" y="316"/>
                  </a:cubicBezTo>
                  <a:cubicBezTo>
                    <a:pt x="2638" y="320"/>
                    <a:pt x="2646" y="321"/>
                    <a:pt x="2647" y="324"/>
                  </a:cubicBezTo>
                  <a:cubicBezTo>
                    <a:pt x="2649" y="326"/>
                    <a:pt x="2650" y="327"/>
                    <a:pt x="2653" y="327"/>
                  </a:cubicBezTo>
                  <a:cubicBezTo>
                    <a:pt x="2656" y="328"/>
                    <a:pt x="2657" y="328"/>
                    <a:pt x="2658" y="325"/>
                  </a:cubicBezTo>
                  <a:cubicBezTo>
                    <a:pt x="2658" y="325"/>
                    <a:pt x="2658" y="325"/>
                    <a:pt x="2658" y="325"/>
                  </a:cubicBezTo>
                  <a:cubicBezTo>
                    <a:pt x="2658" y="325"/>
                    <a:pt x="2658" y="327"/>
                    <a:pt x="2659" y="328"/>
                  </a:cubicBezTo>
                  <a:cubicBezTo>
                    <a:pt x="2660" y="329"/>
                    <a:pt x="2660" y="329"/>
                    <a:pt x="2664" y="328"/>
                  </a:cubicBezTo>
                  <a:cubicBezTo>
                    <a:pt x="2667" y="326"/>
                    <a:pt x="2673" y="328"/>
                    <a:pt x="2670" y="326"/>
                  </a:cubicBezTo>
                  <a:cubicBezTo>
                    <a:pt x="2667" y="323"/>
                    <a:pt x="2662" y="321"/>
                    <a:pt x="2662" y="319"/>
                  </a:cubicBezTo>
                  <a:cubicBezTo>
                    <a:pt x="2663" y="317"/>
                    <a:pt x="2667" y="317"/>
                    <a:pt x="2668" y="318"/>
                  </a:cubicBezTo>
                  <a:cubicBezTo>
                    <a:pt x="2668" y="319"/>
                    <a:pt x="2671" y="321"/>
                    <a:pt x="2671" y="320"/>
                  </a:cubicBezTo>
                  <a:cubicBezTo>
                    <a:pt x="2671" y="318"/>
                    <a:pt x="2667" y="317"/>
                    <a:pt x="2669" y="316"/>
                  </a:cubicBezTo>
                  <a:cubicBezTo>
                    <a:pt x="2671" y="314"/>
                    <a:pt x="2672" y="310"/>
                    <a:pt x="2671" y="307"/>
                  </a:cubicBezTo>
                  <a:cubicBezTo>
                    <a:pt x="2671" y="304"/>
                    <a:pt x="2670" y="302"/>
                    <a:pt x="2668" y="301"/>
                  </a:cubicBezTo>
                  <a:cubicBezTo>
                    <a:pt x="2666" y="299"/>
                    <a:pt x="2666" y="297"/>
                    <a:pt x="2669" y="299"/>
                  </a:cubicBezTo>
                  <a:cubicBezTo>
                    <a:pt x="2671" y="300"/>
                    <a:pt x="2676" y="302"/>
                    <a:pt x="2678" y="302"/>
                  </a:cubicBezTo>
                  <a:cubicBezTo>
                    <a:pt x="2681" y="303"/>
                    <a:pt x="2689" y="304"/>
                    <a:pt x="2687" y="302"/>
                  </a:cubicBezTo>
                  <a:cubicBezTo>
                    <a:pt x="2684" y="300"/>
                    <a:pt x="2682" y="299"/>
                    <a:pt x="2684" y="299"/>
                  </a:cubicBezTo>
                  <a:cubicBezTo>
                    <a:pt x="2685" y="299"/>
                    <a:pt x="2684" y="300"/>
                    <a:pt x="2689" y="300"/>
                  </a:cubicBezTo>
                  <a:cubicBezTo>
                    <a:pt x="2694" y="301"/>
                    <a:pt x="2694" y="298"/>
                    <a:pt x="2695" y="295"/>
                  </a:cubicBezTo>
                  <a:cubicBezTo>
                    <a:pt x="2697" y="293"/>
                    <a:pt x="2698" y="291"/>
                    <a:pt x="2701" y="292"/>
                  </a:cubicBezTo>
                  <a:cubicBezTo>
                    <a:pt x="2703" y="292"/>
                    <a:pt x="2708" y="293"/>
                    <a:pt x="2704" y="290"/>
                  </a:cubicBezTo>
                  <a:close/>
                  <a:moveTo>
                    <a:pt x="614" y="1420"/>
                  </a:moveTo>
                  <a:cubicBezTo>
                    <a:pt x="610" y="1417"/>
                    <a:pt x="610" y="1415"/>
                    <a:pt x="609" y="1412"/>
                  </a:cubicBezTo>
                  <a:cubicBezTo>
                    <a:pt x="609" y="1410"/>
                    <a:pt x="609" y="1410"/>
                    <a:pt x="607" y="1408"/>
                  </a:cubicBezTo>
                  <a:cubicBezTo>
                    <a:pt x="606" y="1407"/>
                    <a:pt x="601" y="1403"/>
                    <a:pt x="600" y="1400"/>
                  </a:cubicBezTo>
                  <a:cubicBezTo>
                    <a:pt x="599" y="1397"/>
                    <a:pt x="600" y="1389"/>
                    <a:pt x="599" y="1387"/>
                  </a:cubicBezTo>
                  <a:cubicBezTo>
                    <a:pt x="598" y="1384"/>
                    <a:pt x="596" y="1384"/>
                    <a:pt x="596" y="1380"/>
                  </a:cubicBezTo>
                  <a:cubicBezTo>
                    <a:pt x="596" y="1376"/>
                    <a:pt x="595" y="1357"/>
                    <a:pt x="597" y="1360"/>
                  </a:cubicBezTo>
                  <a:cubicBezTo>
                    <a:pt x="599" y="1362"/>
                    <a:pt x="604" y="1374"/>
                    <a:pt x="604" y="1379"/>
                  </a:cubicBezTo>
                  <a:cubicBezTo>
                    <a:pt x="604" y="1383"/>
                    <a:pt x="608" y="1392"/>
                    <a:pt x="608" y="1395"/>
                  </a:cubicBezTo>
                  <a:cubicBezTo>
                    <a:pt x="608" y="1397"/>
                    <a:pt x="611" y="1399"/>
                    <a:pt x="612" y="1400"/>
                  </a:cubicBezTo>
                  <a:cubicBezTo>
                    <a:pt x="612" y="1402"/>
                    <a:pt x="612" y="1408"/>
                    <a:pt x="613" y="1410"/>
                  </a:cubicBezTo>
                  <a:cubicBezTo>
                    <a:pt x="614" y="1412"/>
                    <a:pt x="624" y="1426"/>
                    <a:pt x="614" y="1420"/>
                  </a:cubicBezTo>
                  <a:close/>
                  <a:moveTo>
                    <a:pt x="667" y="1463"/>
                  </a:moveTo>
                  <a:cubicBezTo>
                    <a:pt x="668" y="1466"/>
                    <a:pt x="668" y="1466"/>
                    <a:pt x="668" y="1469"/>
                  </a:cubicBezTo>
                  <a:cubicBezTo>
                    <a:pt x="668" y="1472"/>
                    <a:pt x="668" y="1475"/>
                    <a:pt x="667" y="1478"/>
                  </a:cubicBezTo>
                  <a:cubicBezTo>
                    <a:pt x="667" y="1481"/>
                    <a:pt x="667" y="1484"/>
                    <a:pt x="669" y="1486"/>
                  </a:cubicBezTo>
                  <a:cubicBezTo>
                    <a:pt x="671" y="1488"/>
                    <a:pt x="671" y="1493"/>
                    <a:pt x="673" y="1493"/>
                  </a:cubicBezTo>
                  <a:cubicBezTo>
                    <a:pt x="675" y="1494"/>
                    <a:pt x="672" y="1502"/>
                    <a:pt x="670" y="1500"/>
                  </a:cubicBezTo>
                  <a:cubicBezTo>
                    <a:pt x="668" y="1497"/>
                    <a:pt x="667" y="1498"/>
                    <a:pt x="666" y="1496"/>
                  </a:cubicBezTo>
                  <a:cubicBezTo>
                    <a:pt x="666" y="1493"/>
                    <a:pt x="665" y="1493"/>
                    <a:pt x="664" y="1490"/>
                  </a:cubicBezTo>
                  <a:cubicBezTo>
                    <a:pt x="664" y="1488"/>
                    <a:pt x="663" y="1486"/>
                    <a:pt x="663" y="1483"/>
                  </a:cubicBezTo>
                  <a:cubicBezTo>
                    <a:pt x="663" y="1480"/>
                    <a:pt x="664" y="1479"/>
                    <a:pt x="663" y="1477"/>
                  </a:cubicBezTo>
                  <a:cubicBezTo>
                    <a:pt x="663" y="1475"/>
                    <a:pt x="660" y="1479"/>
                    <a:pt x="660" y="1476"/>
                  </a:cubicBezTo>
                  <a:cubicBezTo>
                    <a:pt x="660" y="1473"/>
                    <a:pt x="659" y="1472"/>
                    <a:pt x="661" y="1470"/>
                  </a:cubicBezTo>
                  <a:cubicBezTo>
                    <a:pt x="662" y="1468"/>
                    <a:pt x="662" y="1466"/>
                    <a:pt x="662" y="1463"/>
                  </a:cubicBezTo>
                  <a:cubicBezTo>
                    <a:pt x="662" y="1461"/>
                    <a:pt x="663" y="1457"/>
                    <a:pt x="662" y="1453"/>
                  </a:cubicBezTo>
                  <a:cubicBezTo>
                    <a:pt x="661" y="1449"/>
                    <a:pt x="657" y="1444"/>
                    <a:pt x="657" y="1443"/>
                  </a:cubicBezTo>
                  <a:cubicBezTo>
                    <a:pt x="656" y="1442"/>
                    <a:pt x="661" y="1442"/>
                    <a:pt x="663" y="1444"/>
                  </a:cubicBezTo>
                  <a:cubicBezTo>
                    <a:pt x="664" y="1446"/>
                    <a:pt x="665" y="1454"/>
                    <a:pt x="666" y="1457"/>
                  </a:cubicBezTo>
                  <a:cubicBezTo>
                    <a:pt x="666" y="1459"/>
                    <a:pt x="667" y="1460"/>
                    <a:pt x="667" y="1463"/>
                  </a:cubicBezTo>
                  <a:close/>
                  <a:moveTo>
                    <a:pt x="643" y="1311"/>
                  </a:moveTo>
                  <a:cubicBezTo>
                    <a:pt x="646" y="1309"/>
                    <a:pt x="647" y="1308"/>
                    <a:pt x="650" y="1309"/>
                  </a:cubicBezTo>
                  <a:cubicBezTo>
                    <a:pt x="653" y="1309"/>
                    <a:pt x="655" y="1307"/>
                    <a:pt x="657" y="1310"/>
                  </a:cubicBezTo>
                  <a:cubicBezTo>
                    <a:pt x="660" y="1314"/>
                    <a:pt x="660" y="1315"/>
                    <a:pt x="662" y="1315"/>
                  </a:cubicBezTo>
                  <a:cubicBezTo>
                    <a:pt x="664" y="1315"/>
                    <a:pt x="667" y="1316"/>
                    <a:pt x="664" y="1317"/>
                  </a:cubicBezTo>
                  <a:cubicBezTo>
                    <a:pt x="661" y="1319"/>
                    <a:pt x="662" y="1323"/>
                    <a:pt x="661" y="1326"/>
                  </a:cubicBezTo>
                  <a:cubicBezTo>
                    <a:pt x="660" y="1328"/>
                    <a:pt x="658" y="1332"/>
                    <a:pt x="656" y="1334"/>
                  </a:cubicBezTo>
                  <a:cubicBezTo>
                    <a:pt x="654" y="1336"/>
                    <a:pt x="650" y="1340"/>
                    <a:pt x="647" y="1340"/>
                  </a:cubicBezTo>
                  <a:cubicBezTo>
                    <a:pt x="646" y="1340"/>
                    <a:pt x="644" y="1339"/>
                    <a:pt x="645" y="1340"/>
                  </a:cubicBezTo>
                  <a:cubicBezTo>
                    <a:pt x="645" y="1341"/>
                    <a:pt x="652" y="1342"/>
                    <a:pt x="654" y="1342"/>
                  </a:cubicBezTo>
                  <a:cubicBezTo>
                    <a:pt x="656" y="1342"/>
                    <a:pt x="655" y="1346"/>
                    <a:pt x="652" y="1346"/>
                  </a:cubicBezTo>
                  <a:cubicBezTo>
                    <a:pt x="648" y="1346"/>
                    <a:pt x="644" y="1343"/>
                    <a:pt x="640" y="1343"/>
                  </a:cubicBezTo>
                  <a:cubicBezTo>
                    <a:pt x="636" y="1344"/>
                    <a:pt x="636" y="1347"/>
                    <a:pt x="634" y="1345"/>
                  </a:cubicBezTo>
                  <a:cubicBezTo>
                    <a:pt x="631" y="1344"/>
                    <a:pt x="628" y="1343"/>
                    <a:pt x="629" y="1338"/>
                  </a:cubicBezTo>
                  <a:cubicBezTo>
                    <a:pt x="630" y="1333"/>
                    <a:pt x="633" y="1329"/>
                    <a:pt x="632" y="1326"/>
                  </a:cubicBezTo>
                  <a:cubicBezTo>
                    <a:pt x="631" y="1323"/>
                    <a:pt x="630" y="1324"/>
                    <a:pt x="631" y="1321"/>
                  </a:cubicBezTo>
                  <a:cubicBezTo>
                    <a:pt x="632" y="1319"/>
                    <a:pt x="633" y="1315"/>
                    <a:pt x="635" y="1314"/>
                  </a:cubicBezTo>
                  <a:cubicBezTo>
                    <a:pt x="636" y="1313"/>
                    <a:pt x="641" y="1313"/>
                    <a:pt x="643" y="1311"/>
                  </a:cubicBezTo>
                  <a:close/>
                  <a:moveTo>
                    <a:pt x="923" y="806"/>
                  </a:moveTo>
                  <a:cubicBezTo>
                    <a:pt x="921" y="807"/>
                    <a:pt x="913" y="811"/>
                    <a:pt x="901" y="811"/>
                  </a:cubicBezTo>
                  <a:cubicBezTo>
                    <a:pt x="889" y="812"/>
                    <a:pt x="874" y="799"/>
                    <a:pt x="872" y="798"/>
                  </a:cubicBezTo>
                  <a:cubicBezTo>
                    <a:pt x="871" y="796"/>
                    <a:pt x="863" y="797"/>
                    <a:pt x="860" y="795"/>
                  </a:cubicBezTo>
                  <a:cubicBezTo>
                    <a:pt x="857" y="793"/>
                    <a:pt x="858" y="781"/>
                    <a:pt x="858" y="777"/>
                  </a:cubicBezTo>
                  <a:cubicBezTo>
                    <a:pt x="858" y="773"/>
                    <a:pt x="861" y="775"/>
                    <a:pt x="863" y="772"/>
                  </a:cubicBezTo>
                  <a:cubicBezTo>
                    <a:pt x="866" y="769"/>
                    <a:pt x="866" y="762"/>
                    <a:pt x="868" y="759"/>
                  </a:cubicBezTo>
                  <a:cubicBezTo>
                    <a:pt x="869" y="756"/>
                    <a:pt x="870" y="758"/>
                    <a:pt x="870" y="754"/>
                  </a:cubicBezTo>
                  <a:cubicBezTo>
                    <a:pt x="869" y="751"/>
                    <a:pt x="860" y="735"/>
                    <a:pt x="856" y="732"/>
                  </a:cubicBezTo>
                  <a:cubicBezTo>
                    <a:pt x="852" y="729"/>
                    <a:pt x="840" y="714"/>
                    <a:pt x="839" y="710"/>
                  </a:cubicBezTo>
                  <a:cubicBezTo>
                    <a:pt x="838" y="706"/>
                    <a:pt x="841" y="698"/>
                    <a:pt x="839" y="697"/>
                  </a:cubicBezTo>
                  <a:cubicBezTo>
                    <a:pt x="838" y="696"/>
                    <a:pt x="835" y="692"/>
                    <a:pt x="834" y="691"/>
                  </a:cubicBezTo>
                  <a:cubicBezTo>
                    <a:pt x="832" y="690"/>
                    <a:pt x="828" y="688"/>
                    <a:pt x="830" y="686"/>
                  </a:cubicBezTo>
                  <a:cubicBezTo>
                    <a:pt x="832" y="684"/>
                    <a:pt x="841" y="671"/>
                    <a:pt x="842" y="669"/>
                  </a:cubicBezTo>
                  <a:cubicBezTo>
                    <a:pt x="842" y="667"/>
                    <a:pt x="845" y="668"/>
                    <a:pt x="847" y="668"/>
                  </a:cubicBezTo>
                  <a:cubicBezTo>
                    <a:pt x="849" y="668"/>
                    <a:pt x="852" y="666"/>
                    <a:pt x="855" y="663"/>
                  </a:cubicBezTo>
                  <a:cubicBezTo>
                    <a:pt x="858" y="660"/>
                    <a:pt x="860" y="661"/>
                    <a:pt x="861" y="660"/>
                  </a:cubicBezTo>
                  <a:cubicBezTo>
                    <a:pt x="862" y="659"/>
                    <a:pt x="865" y="654"/>
                    <a:pt x="867" y="653"/>
                  </a:cubicBezTo>
                  <a:cubicBezTo>
                    <a:pt x="868" y="653"/>
                    <a:pt x="869" y="653"/>
                    <a:pt x="874" y="652"/>
                  </a:cubicBezTo>
                  <a:cubicBezTo>
                    <a:pt x="879" y="651"/>
                    <a:pt x="886" y="646"/>
                    <a:pt x="891" y="646"/>
                  </a:cubicBezTo>
                  <a:cubicBezTo>
                    <a:pt x="896" y="646"/>
                    <a:pt x="900" y="649"/>
                    <a:pt x="902" y="650"/>
                  </a:cubicBezTo>
                  <a:cubicBezTo>
                    <a:pt x="905" y="651"/>
                    <a:pt x="907" y="648"/>
                    <a:pt x="910" y="647"/>
                  </a:cubicBezTo>
                  <a:cubicBezTo>
                    <a:pt x="913" y="647"/>
                    <a:pt x="915" y="651"/>
                    <a:pt x="916" y="654"/>
                  </a:cubicBezTo>
                  <a:cubicBezTo>
                    <a:pt x="918" y="657"/>
                    <a:pt x="918" y="660"/>
                    <a:pt x="918" y="664"/>
                  </a:cubicBezTo>
                  <a:cubicBezTo>
                    <a:pt x="918" y="668"/>
                    <a:pt x="915" y="668"/>
                    <a:pt x="914" y="670"/>
                  </a:cubicBezTo>
                  <a:cubicBezTo>
                    <a:pt x="913" y="672"/>
                    <a:pt x="919" y="670"/>
                    <a:pt x="916" y="674"/>
                  </a:cubicBezTo>
                  <a:cubicBezTo>
                    <a:pt x="915" y="676"/>
                    <a:pt x="914" y="675"/>
                    <a:pt x="910" y="675"/>
                  </a:cubicBezTo>
                  <a:cubicBezTo>
                    <a:pt x="906" y="675"/>
                    <a:pt x="900" y="673"/>
                    <a:pt x="895" y="673"/>
                  </a:cubicBezTo>
                  <a:cubicBezTo>
                    <a:pt x="889" y="673"/>
                    <a:pt x="887" y="678"/>
                    <a:pt x="887" y="681"/>
                  </a:cubicBezTo>
                  <a:cubicBezTo>
                    <a:pt x="887" y="684"/>
                    <a:pt x="889" y="686"/>
                    <a:pt x="888" y="688"/>
                  </a:cubicBezTo>
                  <a:cubicBezTo>
                    <a:pt x="888" y="689"/>
                    <a:pt x="883" y="686"/>
                    <a:pt x="881" y="686"/>
                  </a:cubicBezTo>
                  <a:cubicBezTo>
                    <a:pt x="878" y="686"/>
                    <a:pt x="878" y="687"/>
                    <a:pt x="878" y="689"/>
                  </a:cubicBezTo>
                  <a:cubicBezTo>
                    <a:pt x="878" y="691"/>
                    <a:pt x="883" y="691"/>
                    <a:pt x="884" y="692"/>
                  </a:cubicBezTo>
                  <a:cubicBezTo>
                    <a:pt x="886" y="693"/>
                    <a:pt x="886" y="698"/>
                    <a:pt x="889" y="701"/>
                  </a:cubicBezTo>
                  <a:cubicBezTo>
                    <a:pt x="892" y="704"/>
                    <a:pt x="889" y="708"/>
                    <a:pt x="890" y="709"/>
                  </a:cubicBezTo>
                  <a:cubicBezTo>
                    <a:pt x="891" y="710"/>
                    <a:pt x="894" y="710"/>
                    <a:pt x="895" y="710"/>
                  </a:cubicBezTo>
                  <a:cubicBezTo>
                    <a:pt x="896" y="710"/>
                    <a:pt x="897" y="712"/>
                    <a:pt x="901" y="715"/>
                  </a:cubicBezTo>
                  <a:cubicBezTo>
                    <a:pt x="904" y="718"/>
                    <a:pt x="907" y="716"/>
                    <a:pt x="908" y="719"/>
                  </a:cubicBezTo>
                  <a:cubicBezTo>
                    <a:pt x="910" y="722"/>
                    <a:pt x="907" y="724"/>
                    <a:pt x="906" y="728"/>
                  </a:cubicBezTo>
                  <a:cubicBezTo>
                    <a:pt x="905" y="732"/>
                    <a:pt x="913" y="742"/>
                    <a:pt x="914" y="745"/>
                  </a:cubicBezTo>
                  <a:cubicBezTo>
                    <a:pt x="915" y="748"/>
                    <a:pt x="913" y="748"/>
                    <a:pt x="911" y="750"/>
                  </a:cubicBezTo>
                  <a:cubicBezTo>
                    <a:pt x="910" y="752"/>
                    <a:pt x="908" y="754"/>
                    <a:pt x="909" y="757"/>
                  </a:cubicBezTo>
                  <a:cubicBezTo>
                    <a:pt x="910" y="760"/>
                    <a:pt x="915" y="758"/>
                    <a:pt x="919" y="760"/>
                  </a:cubicBezTo>
                  <a:cubicBezTo>
                    <a:pt x="922" y="762"/>
                    <a:pt x="922" y="766"/>
                    <a:pt x="920" y="769"/>
                  </a:cubicBezTo>
                  <a:cubicBezTo>
                    <a:pt x="918" y="771"/>
                    <a:pt x="924" y="774"/>
                    <a:pt x="925" y="776"/>
                  </a:cubicBezTo>
                  <a:cubicBezTo>
                    <a:pt x="927" y="779"/>
                    <a:pt x="925" y="780"/>
                    <a:pt x="924" y="782"/>
                  </a:cubicBezTo>
                  <a:cubicBezTo>
                    <a:pt x="923" y="784"/>
                    <a:pt x="926" y="805"/>
                    <a:pt x="923" y="806"/>
                  </a:cubicBezTo>
                  <a:close/>
                  <a:moveTo>
                    <a:pt x="1013" y="688"/>
                  </a:moveTo>
                  <a:cubicBezTo>
                    <a:pt x="1011" y="691"/>
                    <a:pt x="1011" y="695"/>
                    <a:pt x="1006" y="695"/>
                  </a:cubicBezTo>
                  <a:cubicBezTo>
                    <a:pt x="1002" y="696"/>
                    <a:pt x="1001" y="697"/>
                    <a:pt x="998" y="696"/>
                  </a:cubicBezTo>
                  <a:cubicBezTo>
                    <a:pt x="992" y="695"/>
                    <a:pt x="993" y="693"/>
                    <a:pt x="994" y="690"/>
                  </a:cubicBezTo>
                  <a:cubicBezTo>
                    <a:pt x="995" y="686"/>
                    <a:pt x="998" y="682"/>
                    <a:pt x="998" y="679"/>
                  </a:cubicBezTo>
                  <a:cubicBezTo>
                    <a:pt x="998" y="676"/>
                    <a:pt x="999" y="674"/>
                    <a:pt x="997" y="672"/>
                  </a:cubicBezTo>
                  <a:cubicBezTo>
                    <a:pt x="995" y="671"/>
                    <a:pt x="993" y="669"/>
                    <a:pt x="992" y="670"/>
                  </a:cubicBezTo>
                  <a:cubicBezTo>
                    <a:pt x="991" y="672"/>
                    <a:pt x="989" y="679"/>
                    <a:pt x="990" y="682"/>
                  </a:cubicBezTo>
                  <a:cubicBezTo>
                    <a:pt x="990" y="685"/>
                    <a:pt x="991" y="692"/>
                    <a:pt x="990" y="691"/>
                  </a:cubicBezTo>
                  <a:cubicBezTo>
                    <a:pt x="989" y="691"/>
                    <a:pt x="984" y="691"/>
                    <a:pt x="984" y="688"/>
                  </a:cubicBezTo>
                  <a:cubicBezTo>
                    <a:pt x="984" y="686"/>
                    <a:pt x="983" y="681"/>
                    <a:pt x="984" y="679"/>
                  </a:cubicBezTo>
                  <a:cubicBezTo>
                    <a:pt x="986" y="676"/>
                    <a:pt x="989" y="669"/>
                    <a:pt x="989" y="668"/>
                  </a:cubicBezTo>
                  <a:cubicBezTo>
                    <a:pt x="989" y="666"/>
                    <a:pt x="989" y="664"/>
                    <a:pt x="992" y="664"/>
                  </a:cubicBezTo>
                  <a:cubicBezTo>
                    <a:pt x="995" y="665"/>
                    <a:pt x="996" y="665"/>
                    <a:pt x="998" y="667"/>
                  </a:cubicBezTo>
                  <a:cubicBezTo>
                    <a:pt x="1000" y="668"/>
                    <a:pt x="1001" y="668"/>
                    <a:pt x="1002" y="667"/>
                  </a:cubicBezTo>
                  <a:cubicBezTo>
                    <a:pt x="1004" y="666"/>
                    <a:pt x="1002" y="662"/>
                    <a:pt x="1006" y="662"/>
                  </a:cubicBezTo>
                  <a:cubicBezTo>
                    <a:pt x="1011" y="662"/>
                    <a:pt x="1012" y="668"/>
                    <a:pt x="1012" y="669"/>
                  </a:cubicBezTo>
                  <a:cubicBezTo>
                    <a:pt x="1012" y="671"/>
                    <a:pt x="1013" y="677"/>
                    <a:pt x="1014" y="681"/>
                  </a:cubicBezTo>
                  <a:cubicBezTo>
                    <a:pt x="1015" y="685"/>
                    <a:pt x="1015" y="685"/>
                    <a:pt x="1013" y="688"/>
                  </a:cubicBezTo>
                  <a:close/>
                  <a:moveTo>
                    <a:pt x="1212" y="655"/>
                  </a:moveTo>
                  <a:cubicBezTo>
                    <a:pt x="1208" y="655"/>
                    <a:pt x="1203" y="662"/>
                    <a:pt x="1199" y="663"/>
                  </a:cubicBezTo>
                  <a:cubicBezTo>
                    <a:pt x="1195" y="664"/>
                    <a:pt x="1195" y="668"/>
                    <a:pt x="1193" y="672"/>
                  </a:cubicBezTo>
                  <a:cubicBezTo>
                    <a:pt x="1191" y="676"/>
                    <a:pt x="1194" y="674"/>
                    <a:pt x="1194" y="678"/>
                  </a:cubicBezTo>
                  <a:cubicBezTo>
                    <a:pt x="1195" y="681"/>
                    <a:pt x="1193" y="679"/>
                    <a:pt x="1189" y="675"/>
                  </a:cubicBezTo>
                  <a:cubicBezTo>
                    <a:pt x="1185" y="672"/>
                    <a:pt x="1187" y="666"/>
                    <a:pt x="1188" y="663"/>
                  </a:cubicBezTo>
                  <a:cubicBezTo>
                    <a:pt x="1189" y="661"/>
                    <a:pt x="1194" y="658"/>
                    <a:pt x="1197" y="656"/>
                  </a:cubicBezTo>
                  <a:cubicBezTo>
                    <a:pt x="1200" y="654"/>
                    <a:pt x="1207" y="652"/>
                    <a:pt x="1210" y="652"/>
                  </a:cubicBezTo>
                  <a:cubicBezTo>
                    <a:pt x="1213" y="652"/>
                    <a:pt x="1220" y="652"/>
                    <a:pt x="1223" y="654"/>
                  </a:cubicBezTo>
                  <a:cubicBezTo>
                    <a:pt x="1225" y="655"/>
                    <a:pt x="1216" y="656"/>
                    <a:pt x="1212" y="655"/>
                  </a:cubicBezTo>
                  <a:close/>
                  <a:moveTo>
                    <a:pt x="1258" y="657"/>
                  </a:moveTo>
                  <a:cubicBezTo>
                    <a:pt x="1257" y="659"/>
                    <a:pt x="1251" y="658"/>
                    <a:pt x="1245" y="658"/>
                  </a:cubicBezTo>
                  <a:cubicBezTo>
                    <a:pt x="1239" y="658"/>
                    <a:pt x="1236" y="657"/>
                    <a:pt x="1234" y="655"/>
                  </a:cubicBezTo>
                  <a:cubicBezTo>
                    <a:pt x="1234" y="654"/>
                    <a:pt x="1246" y="654"/>
                    <a:pt x="1248" y="655"/>
                  </a:cubicBezTo>
                  <a:cubicBezTo>
                    <a:pt x="1249" y="656"/>
                    <a:pt x="1252" y="654"/>
                    <a:pt x="1255" y="654"/>
                  </a:cubicBezTo>
                  <a:cubicBezTo>
                    <a:pt x="1258" y="655"/>
                    <a:pt x="1258" y="652"/>
                    <a:pt x="1258" y="652"/>
                  </a:cubicBezTo>
                  <a:cubicBezTo>
                    <a:pt x="1259" y="651"/>
                    <a:pt x="1259" y="656"/>
                    <a:pt x="1258" y="657"/>
                  </a:cubicBezTo>
                  <a:close/>
                  <a:moveTo>
                    <a:pt x="1642" y="504"/>
                  </a:moveTo>
                  <a:cubicBezTo>
                    <a:pt x="1641" y="508"/>
                    <a:pt x="1641" y="515"/>
                    <a:pt x="1639" y="525"/>
                  </a:cubicBezTo>
                  <a:cubicBezTo>
                    <a:pt x="1636" y="534"/>
                    <a:pt x="1631" y="531"/>
                    <a:pt x="1628" y="534"/>
                  </a:cubicBezTo>
                  <a:cubicBezTo>
                    <a:pt x="1624" y="536"/>
                    <a:pt x="1628" y="535"/>
                    <a:pt x="1632" y="536"/>
                  </a:cubicBezTo>
                  <a:cubicBezTo>
                    <a:pt x="1637" y="537"/>
                    <a:pt x="1631" y="538"/>
                    <a:pt x="1627" y="541"/>
                  </a:cubicBezTo>
                  <a:cubicBezTo>
                    <a:pt x="1622" y="544"/>
                    <a:pt x="1618" y="547"/>
                    <a:pt x="1611" y="551"/>
                  </a:cubicBezTo>
                  <a:cubicBezTo>
                    <a:pt x="1605" y="556"/>
                    <a:pt x="1602" y="556"/>
                    <a:pt x="1598" y="558"/>
                  </a:cubicBezTo>
                  <a:cubicBezTo>
                    <a:pt x="1594" y="560"/>
                    <a:pt x="1593" y="565"/>
                    <a:pt x="1591" y="568"/>
                  </a:cubicBezTo>
                  <a:cubicBezTo>
                    <a:pt x="1588" y="571"/>
                    <a:pt x="1575" y="572"/>
                    <a:pt x="1570" y="572"/>
                  </a:cubicBezTo>
                  <a:cubicBezTo>
                    <a:pt x="1565" y="571"/>
                    <a:pt x="1566" y="566"/>
                    <a:pt x="1571" y="567"/>
                  </a:cubicBezTo>
                  <a:cubicBezTo>
                    <a:pt x="1575" y="567"/>
                    <a:pt x="1582" y="563"/>
                    <a:pt x="1584" y="562"/>
                  </a:cubicBezTo>
                  <a:cubicBezTo>
                    <a:pt x="1587" y="560"/>
                    <a:pt x="1588" y="559"/>
                    <a:pt x="1593" y="555"/>
                  </a:cubicBezTo>
                  <a:cubicBezTo>
                    <a:pt x="1598" y="551"/>
                    <a:pt x="1597" y="552"/>
                    <a:pt x="1602" y="548"/>
                  </a:cubicBezTo>
                  <a:cubicBezTo>
                    <a:pt x="1607" y="544"/>
                    <a:pt x="1611" y="542"/>
                    <a:pt x="1613" y="540"/>
                  </a:cubicBezTo>
                  <a:cubicBezTo>
                    <a:pt x="1616" y="538"/>
                    <a:pt x="1614" y="538"/>
                    <a:pt x="1615" y="536"/>
                  </a:cubicBezTo>
                  <a:cubicBezTo>
                    <a:pt x="1616" y="534"/>
                    <a:pt x="1625" y="523"/>
                    <a:pt x="1628" y="519"/>
                  </a:cubicBezTo>
                  <a:cubicBezTo>
                    <a:pt x="1631" y="515"/>
                    <a:pt x="1635" y="503"/>
                    <a:pt x="1635" y="501"/>
                  </a:cubicBezTo>
                  <a:cubicBezTo>
                    <a:pt x="1635" y="498"/>
                    <a:pt x="1640" y="496"/>
                    <a:pt x="1643" y="495"/>
                  </a:cubicBezTo>
                  <a:cubicBezTo>
                    <a:pt x="1644" y="494"/>
                    <a:pt x="1643" y="501"/>
                    <a:pt x="1642" y="50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04" name="Freeform 1172"/>
            <p:cNvSpPr>
              <a:spLocks/>
            </p:cNvSpPr>
            <p:nvPr/>
          </p:nvSpPr>
          <p:spPr bwMode="auto">
            <a:xfrm>
              <a:off x="8489950" y="5515570"/>
              <a:ext cx="53975" cy="49213"/>
            </a:xfrm>
            <a:custGeom>
              <a:avLst/>
              <a:gdLst/>
              <a:ahLst/>
              <a:cxnLst>
                <a:cxn ang="0">
                  <a:pos x="14" y="14"/>
                </a:cxn>
                <a:cxn ang="0">
                  <a:pos x="6" y="25"/>
                </a:cxn>
                <a:cxn ang="0">
                  <a:pos x="21" y="13"/>
                </a:cxn>
                <a:cxn ang="0">
                  <a:pos x="26" y="2"/>
                </a:cxn>
                <a:cxn ang="0">
                  <a:pos x="14" y="14"/>
                </a:cxn>
              </a:cxnLst>
              <a:rect l="0" t="0" r="r" b="b"/>
              <a:pathLst>
                <a:path w="29" h="26">
                  <a:moveTo>
                    <a:pt x="14" y="14"/>
                  </a:moveTo>
                  <a:cubicBezTo>
                    <a:pt x="15" y="17"/>
                    <a:pt x="0" y="26"/>
                    <a:pt x="6" y="25"/>
                  </a:cubicBezTo>
                  <a:cubicBezTo>
                    <a:pt x="11" y="24"/>
                    <a:pt x="19" y="14"/>
                    <a:pt x="21" y="13"/>
                  </a:cubicBezTo>
                  <a:cubicBezTo>
                    <a:pt x="23" y="11"/>
                    <a:pt x="29" y="5"/>
                    <a:pt x="26" y="2"/>
                  </a:cubicBezTo>
                  <a:cubicBezTo>
                    <a:pt x="24" y="0"/>
                    <a:pt x="14" y="12"/>
                    <a:pt x="14" y="1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05" name="Freeform 1173"/>
            <p:cNvSpPr>
              <a:spLocks noEditPoints="1"/>
            </p:cNvSpPr>
            <p:nvPr/>
          </p:nvSpPr>
          <p:spPr bwMode="auto">
            <a:xfrm>
              <a:off x="5600700" y="2518370"/>
              <a:ext cx="3340100" cy="3719513"/>
            </a:xfrm>
            <a:custGeom>
              <a:avLst/>
              <a:gdLst/>
              <a:ahLst/>
              <a:cxnLst>
                <a:cxn ang="0">
                  <a:pos x="1530" y="1172"/>
                </a:cxn>
                <a:cxn ang="0">
                  <a:pos x="1397" y="1050"/>
                </a:cxn>
                <a:cxn ang="0">
                  <a:pos x="1264" y="1022"/>
                </a:cxn>
                <a:cxn ang="0">
                  <a:pos x="1105" y="1004"/>
                </a:cxn>
                <a:cxn ang="0">
                  <a:pos x="924" y="868"/>
                </a:cxn>
                <a:cxn ang="0">
                  <a:pos x="1017" y="753"/>
                </a:cxn>
                <a:cxn ang="0">
                  <a:pos x="1144" y="779"/>
                </a:cxn>
                <a:cxn ang="0">
                  <a:pos x="1207" y="665"/>
                </a:cxn>
                <a:cxn ang="0">
                  <a:pos x="1218" y="609"/>
                </a:cxn>
                <a:cxn ang="0">
                  <a:pos x="1279" y="554"/>
                </a:cxn>
                <a:cxn ang="0">
                  <a:pos x="1363" y="527"/>
                </a:cxn>
                <a:cxn ang="0">
                  <a:pos x="1365" y="508"/>
                </a:cxn>
                <a:cxn ang="0">
                  <a:pos x="1287" y="475"/>
                </a:cxn>
                <a:cxn ang="0">
                  <a:pos x="1439" y="372"/>
                </a:cxn>
                <a:cxn ang="0">
                  <a:pos x="1392" y="329"/>
                </a:cxn>
                <a:cxn ang="0">
                  <a:pos x="1347" y="269"/>
                </a:cxn>
                <a:cxn ang="0">
                  <a:pos x="1292" y="281"/>
                </a:cxn>
                <a:cxn ang="0">
                  <a:pos x="1180" y="220"/>
                </a:cxn>
                <a:cxn ang="0">
                  <a:pos x="1145" y="414"/>
                </a:cxn>
                <a:cxn ang="0">
                  <a:pos x="977" y="228"/>
                </a:cxn>
                <a:cxn ang="0">
                  <a:pos x="1014" y="188"/>
                </a:cxn>
                <a:cxn ang="0">
                  <a:pos x="1087" y="117"/>
                </a:cxn>
                <a:cxn ang="0">
                  <a:pos x="1092" y="70"/>
                </a:cxn>
                <a:cxn ang="0">
                  <a:pos x="994" y="47"/>
                </a:cxn>
                <a:cxn ang="0">
                  <a:pos x="971" y="58"/>
                </a:cxn>
                <a:cxn ang="0">
                  <a:pos x="920" y="92"/>
                </a:cxn>
                <a:cxn ang="0">
                  <a:pos x="797" y="118"/>
                </a:cxn>
                <a:cxn ang="0">
                  <a:pos x="649" y="66"/>
                </a:cxn>
                <a:cxn ang="0">
                  <a:pos x="499" y="52"/>
                </a:cxn>
                <a:cxn ang="0">
                  <a:pos x="442" y="55"/>
                </a:cxn>
                <a:cxn ang="0">
                  <a:pos x="204" y="28"/>
                </a:cxn>
                <a:cxn ang="0">
                  <a:pos x="55" y="109"/>
                </a:cxn>
                <a:cxn ang="0">
                  <a:pos x="17" y="161"/>
                </a:cxn>
                <a:cxn ang="0">
                  <a:pos x="32" y="240"/>
                </a:cxn>
                <a:cxn ang="0">
                  <a:pos x="104" y="284"/>
                </a:cxn>
                <a:cxn ang="0">
                  <a:pos x="71" y="352"/>
                </a:cxn>
                <a:cxn ang="0">
                  <a:pos x="237" y="239"/>
                </a:cxn>
                <a:cxn ang="0">
                  <a:pos x="409" y="295"/>
                </a:cxn>
                <a:cxn ang="0">
                  <a:pos x="498" y="354"/>
                </a:cxn>
                <a:cxn ang="0">
                  <a:pos x="537" y="404"/>
                </a:cxn>
                <a:cxn ang="0">
                  <a:pos x="583" y="453"/>
                </a:cxn>
                <a:cxn ang="0">
                  <a:pos x="599" y="644"/>
                </a:cxn>
                <a:cxn ang="0">
                  <a:pos x="753" y="835"/>
                </a:cxn>
                <a:cxn ang="0">
                  <a:pos x="783" y="823"/>
                </a:cxn>
                <a:cxn ang="0">
                  <a:pos x="1059" y="987"/>
                </a:cxn>
                <a:cxn ang="0">
                  <a:pos x="1173" y="1049"/>
                </a:cxn>
                <a:cxn ang="0">
                  <a:pos x="1149" y="1208"/>
                </a:cxn>
                <a:cxn ang="0">
                  <a:pos x="1262" y="1618"/>
                </a:cxn>
                <a:cxn ang="0">
                  <a:pos x="1232" y="1818"/>
                </a:cxn>
                <a:cxn ang="0">
                  <a:pos x="1228" y="1879"/>
                </a:cxn>
                <a:cxn ang="0">
                  <a:pos x="1251" y="1911"/>
                </a:cxn>
                <a:cxn ang="0">
                  <a:pos x="1298" y="1882"/>
                </a:cxn>
                <a:cxn ang="0">
                  <a:pos x="1368" y="1758"/>
                </a:cxn>
                <a:cxn ang="0">
                  <a:pos x="1455" y="1635"/>
                </a:cxn>
                <a:cxn ang="0">
                  <a:pos x="1639" y="1468"/>
                </a:cxn>
                <a:cxn ang="0">
                  <a:pos x="1185" y="542"/>
                </a:cxn>
                <a:cxn ang="0">
                  <a:pos x="1094" y="496"/>
                </a:cxn>
                <a:cxn ang="0">
                  <a:pos x="1055" y="540"/>
                </a:cxn>
                <a:cxn ang="0">
                  <a:pos x="625" y="146"/>
                </a:cxn>
                <a:cxn ang="0">
                  <a:pos x="752" y="212"/>
                </a:cxn>
                <a:cxn ang="0">
                  <a:pos x="907" y="389"/>
                </a:cxn>
              </a:cxnLst>
              <a:rect l="0" t="0" r="r" b="b"/>
              <a:pathLst>
                <a:path w="1751" h="1950">
                  <a:moveTo>
                    <a:pt x="1746" y="1244"/>
                  </a:moveTo>
                  <a:cubicBezTo>
                    <a:pt x="1741" y="1234"/>
                    <a:pt x="1743" y="1231"/>
                    <a:pt x="1735" y="1231"/>
                  </a:cubicBezTo>
                  <a:cubicBezTo>
                    <a:pt x="1727" y="1231"/>
                    <a:pt x="1719" y="1229"/>
                    <a:pt x="1715" y="1225"/>
                  </a:cubicBezTo>
                  <a:cubicBezTo>
                    <a:pt x="1712" y="1221"/>
                    <a:pt x="1705" y="1215"/>
                    <a:pt x="1700" y="1212"/>
                  </a:cubicBezTo>
                  <a:cubicBezTo>
                    <a:pt x="1695" y="1209"/>
                    <a:pt x="1683" y="1201"/>
                    <a:pt x="1677" y="1201"/>
                  </a:cubicBezTo>
                  <a:cubicBezTo>
                    <a:pt x="1671" y="1200"/>
                    <a:pt x="1670" y="1203"/>
                    <a:pt x="1663" y="1203"/>
                  </a:cubicBezTo>
                  <a:cubicBezTo>
                    <a:pt x="1657" y="1203"/>
                    <a:pt x="1646" y="1197"/>
                    <a:pt x="1641" y="1196"/>
                  </a:cubicBezTo>
                  <a:cubicBezTo>
                    <a:pt x="1637" y="1194"/>
                    <a:pt x="1634" y="1197"/>
                    <a:pt x="1632" y="1197"/>
                  </a:cubicBezTo>
                  <a:cubicBezTo>
                    <a:pt x="1630" y="1198"/>
                    <a:pt x="1623" y="1193"/>
                    <a:pt x="1622" y="1191"/>
                  </a:cubicBezTo>
                  <a:cubicBezTo>
                    <a:pt x="1621" y="1189"/>
                    <a:pt x="1619" y="1186"/>
                    <a:pt x="1613" y="1184"/>
                  </a:cubicBezTo>
                  <a:cubicBezTo>
                    <a:pt x="1607" y="1181"/>
                    <a:pt x="1592" y="1174"/>
                    <a:pt x="1588" y="1173"/>
                  </a:cubicBezTo>
                  <a:cubicBezTo>
                    <a:pt x="1584" y="1172"/>
                    <a:pt x="1576" y="1170"/>
                    <a:pt x="1574" y="1175"/>
                  </a:cubicBezTo>
                  <a:cubicBezTo>
                    <a:pt x="1571" y="1179"/>
                    <a:pt x="1569" y="1184"/>
                    <a:pt x="1564" y="1187"/>
                  </a:cubicBezTo>
                  <a:cubicBezTo>
                    <a:pt x="1560" y="1190"/>
                    <a:pt x="1560" y="1192"/>
                    <a:pt x="1558" y="1194"/>
                  </a:cubicBezTo>
                  <a:cubicBezTo>
                    <a:pt x="1557" y="1196"/>
                    <a:pt x="1556" y="1196"/>
                    <a:pt x="1556" y="1194"/>
                  </a:cubicBezTo>
                  <a:cubicBezTo>
                    <a:pt x="1555" y="1192"/>
                    <a:pt x="1554" y="1192"/>
                    <a:pt x="1553" y="1191"/>
                  </a:cubicBezTo>
                  <a:cubicBezTo>
                    <a:pt x="1552" y="1190"/>
                    <a:pt x="1551" y="1189"/>
                    <a:pt x="1550" y="1188"/>
                  </a:cubicBezTo>
                  <a:cubicBezTo>
                    <a:pt x="1549" y="1187"/>
                    <a:pt x="1547" y="1185"/>
                    <a:pt x="1546" y="1188"/>
                  </a:cubicBezTo>
                  <a:cubicBezTo>
                    <a:pt x="1545" y="1191"/>
                    <a:pt x="1546" y="1193"/>
                    <a:pt x="1544" y="1191"/>
                  </a:cubicBezTo>
                  <a:cubicBezTo>
                    <a:pt x="1543" y="1189"/>
                    <a:pt x="1543" y="1188"/>
                    <a:pt x="1542" y="1187"/>
                  </a:cubicBezTo>
                  <a:cubicBezTo>
                    <a:pt x="1540" y="1186"/>
                    <a:pt x="1540" y="1186"/>
                    <a:pt x="1539" y="1184"/>
                  </a:cubicBezTo>
                  <a:cubicBezTo>
                    <a:pt x="1538" y="1182"/>
                    <a:pt x="1538" y="1180"/>
                    <a:pt x="1538" y="1178"/>
                  </a:cubicBezTo>
                  <a:cubicBezTo>
                    <a:pt x="1538" y="1175"/>
                    <a:pt x="1537" y="1171"/>
                    <a:pt x="1536" y="1173"/>
                  </a:cubicBezTo>
                  <a:cubicBezTo>
                    <a:pt x="1534" y="1176"/>
                    <a:pt x="1531" y="1182"/>
                    <a:pt x="1528" y="1183"/>
                  </a:cubicBezTo>
                  <a:cubicBezTo>
                    <a:pt x="1525" y="1184"/>
                    <a:pt x="1525" y="1183"/>
                    <a:pt x="1528" y="1181"/>
                  </a:cubicBezTo>
                  <a:cubicBezTo>
                    <a:pt x="1531" y="1179"/>
                    <a:pt x="1534" y="1175"/>
                    <a:pt x="1534" y="1173"/>
                  </a:cubicBezTo>
                  <a:cubicBezTo>
                    <a:pt x="1534" y="1171"/>
                    <a:pt x="1531" y="1171"/>
                    <a:pt x="1530" y="1172"/>
                  </a:cubicBezTo>
                  <a:cubicBezTo>
                    <a:pt x="1530" y="1173"/>
                    <a:pt x="1527" y="1179"/>
                    <a:pt x="1524" y="1181"/>
                  </a:cubicBezTo>
                  <a:cubicBezTo>
                    <a:pt x="1521" y="1182"/>
                    <a:pt x="1522" y="1181"/>
                    <a:pt x="1525" y="1178"/>
                  </a:cubicBezTo>
                  <a:cubicBezTo>
                    <a:pt x="1528" y="1176"/>
                    <a:pt x="1527" y="1174"/>
                    <a:pt x="1528" y="1172"/>
                  </a:cubicBezTo>
                  <a:cubicBezTo>
                    <a:pt x="1529" y="1169"/>
                    <a:pt x="1531" y="1169"/>
                    <a:pt x="1533" y="1166"/>
                  </a:cubicBezTo>
                  <a:cubicBezTo>
                    <a:pt x="1534" y="1164"/>
                    <a:pt x="1533" y="1163"/>
                    <a:pt x="1535" y="1162"/>
                  </a:cubicBezTo>
                  <a:cubicBezTo>
                    <a:pt x="1538" y="1162"/>
                    <a:pt x="1540" y="1160"/>
                    <a:pt x="1540" y="1159"/>
                  </a:cubicBezTo>
                  <a:cubicBezTo>
                    <a:pt x="1541" y="1157"/>
                    <a:pt x="1544" y="1157"/>
                    <a:pt x="1545" y="1158"/>
                  </a:cubicBezTo>
                  <a:cubicBezTo>
                    <a:pt x="1545" y="1160"/>
                    <a:pt x="1547" y="1159"/>
                    <a:pt x="1548" y="1157"/>
                  </a:cubicBezTo>
                  <a:cubicBezTo>
                    <a:pt x="1549" y="1155"/>
                    <a:pt x="1549" y="1155"/>
                    <a:pt x="1548" y="1152"/>
                  </a:cubicBezTo>
                  <a:cubicBezTo>
                    <a:pt x="1547" y="1150"/>
                    <a:pt x="1550" y="1147"/>
                    <a:pt x="1550" y="1144"/>
                  </a:cubicBezTo>
                  <a:cubicBezTo>
                    <a:pt x="1551" y="1141"/>
                    <a:pt x="1546" y="1138"/>
                    <a:pt x="1542" y="1137"/>
                  </a:cubicBezTo>
                  <a:cubicBezTo>
                    <a:pt x="1539" y="1136"/>
                    <a:pt x="1538" y="1128"/>
                    <a:pt x="1537" y="1122"/>
                  </a:cubicBezTo>
                  <a:cubicBezTo>
                    <a:pt x="1536" y="1117"/>
                    <a:pt x="1536" y="1112"/>
                    <a:pt x="1534" y="1109"/>
                  </a:cubicBezTo>
                  <a:cubicBezTo>
                    <a:pt x="1531" y="1107"/>
                    <a:pt x="1524" y="1104"/>
                    <a:pt x="1521" y="1101"/>
                  </a:cubicBezTo>
                  <a:cubicBezTo>
                    <a:pt x="1517" y="1098"/>
                    <a:pt x="1513" y="1092"/>
                    <a:pt x="1509" y="1090"/>
                  </a:cubicBezTo>
                  <a:cubicBezTo>
                    <a:pt x="1504" y="1089"/>
                    <a:pt x="1489" y="1084"/>
                    <a:pt x="1487" y="1085"/>
                  </a:cubicBezTo>
                  <a:cubicBezTo>
                    <a:pt x="1485" y="1085"/>
                    <a:pt x="1482" y="1084"/>
                    <a:pt x="1477" y="1085"/>
                  </a:cubicBezTo>
                  <a:cubicBezTo>
                    <a:pt x="1473" y="1086"/>
                    <a:pt x="1473" y="1088"/>
                    <a:pt x="1471" y="1088"/>
                  </a:cubicBezTo>
                  <a:cubicBezTo>
                    <a:pt x="1469" y="1088"/>
                    <a:pt x="1467" y="1087"/>
                    <a:pt x="1466" y="1085"/>
                  </a:cubicBezTo>
                  <a:cubicBezTo>
                    <a:pt x="1465" y="1082"/>
                    <a:pt x="1464" y="1081"/>
                    <a:pt x="1463" y="1082"/>
                  </a:cubicBezTo>
                  <a:cubicBezTo>
                    <a:pt x="1462" y="1084"/>
                    <a:pt x="1461" y="1086"/>
                    <a:pt x="1458" y="1085"/>
                  </a:cubicBezTo>
                  <a:cubicBezTo>
                    <a:pt x="1456" y="1084"/>
                    <a:pt x="1454" y="1083"/>
                    <a:pt x="1450" y="1079"/>
                  </a:cubicBezTo>
                  <a:cubicBezTo>
                    <a:pt x="1447" y="1075"/>
                    <a:pt x="1444" y="1075"/>
                    <a:pt x="1441" y="1073"/>
                  </a:cubicBezTo>
                  <a:cubicBezTo>
                    <a:pt x="1438" y="1071"/>
                    <a:pt x="1439" y="1068"/>
                    <a:pt x="1437" y="1065"/>
                  </a:cubicBezTo>
                  <a:cubicBezTo>
                    <a:pt x="1434" y="1062"/>
                    <a:pt x="1424" y="1051"/>
                    <a:pt x="1418" y="1051"/>
                  </a:cubicBezTo>
                  <a:cubicBezTo>
                    <a:pt x="1411" y="1051"/>
                    <a:pt x="1407" y="1050"/>
                    <a:pt x="1405" y="1051"/>
                  </a:cubicBezTo>
                  <a:cubicBezTo>
                    <a:pt x="1403" y="1051"/>
                    <a:pt x="1393" y="1052"/>
                    <a:pt x="1397" y="1050"/>
                  </a:cubicBezTo>
                  <a:cubicBezTo>
                    <a:pt x="1401" y="1048"/>
                    <a:pt x="1403" y="1049"/>
                    <a:pt x="1404" y="1045"/>
                  </a:cubicBezTo>
                  <a:cubicBezTo>
                    <a:pt x="1405" y="1042"/>
                    <a:pt x="1408" y="1040"/>
                    <a:pt x="1404" y="1038"/>
                  </a:cubicBezTo>
                  <a:cubicBezTo>
                    <a:pt x="1400" y="1037"/>
                    <a:pt x="1398" y="1034"/>
                    <a:pt x="1396" y="1034"/>
                  </a:cubicBezTo>
                  <a:cubicBezTo>
                    <a:pt x="1394" y="1034"/>
                    <a:pt x="1396" y="1036"/>
                    <a:pt x="1395" y="1036"/>
                  </a:cubicBezTo>
                  <a:cubicBezTo>
                    <a:pt x="1394" y="1035"/>
                    <a:pt x="1392" y="1034"/>
                    <a:pt x="1391" y="1033"/>
                  </a:cubicBezTo>
                  <a:cubicBezTo>
                    <a:pt x="1390" y="1032"/>
                    <a:pt x="1390" y="1034"/>
                    <a:pt x="1389" y="1035"/>
                  </a:cubicBezTo>
                  <a:cubicBezTo>
                    <a:pt x="1388" y="1036"/>
                    <a:pt x="1388" y="1035"/>
                    <a:pt x="1388" y="1034"/>
                  </a:cubicBezTo>
                  <a:cubicBezTo>
                    <a:pt x="1388" y="1032"/>
                    <a:pt x="1386" y="1029"/>
                    <a:pt x="1384" y="1029"/>
                  </a:cubicBezTo>
                  <a:cubicBezTo>
                    <a:pt x="1382" y="1029"/>
                    <a:pt x="1381" y="1032"/>
                    <a:pt x="1380" y="1032"/>
                  </a:cubicBezTo>
                  <a:cubicBezTo>
                    <a:pt x="1379" y="1031"/>
                    <a:pt x="1379" y="1030"/>
                    <a:pt x="1380" y="1028"/>
                  </a:cubicBezTo>
                  <a:cubicBezTo>
                    <a:pt x="1381" y="1026"/>
                    <a:pt x="1377" y="1026"/>
                    <a:pt x="1380" y="1024"/>
                  </a:cubicBezTo>
                  <a:cubicBezTo>
                    <a:pt x="1383" y="1023"/>
                    <a:pt x="1391" y="1024"/>
                    <a:pt x="1390" y="1023"/>
                  </a:cubicBezTo>
                  <a:cubicBezTo>
                    <a:pt x="1388" y="1021"/>
                    <a:pt x="1388" y="1021"/>
                    <a:pt x="1383" y="1021"/>
                  </a:cubicBezTo>
                  <a:cubicBezTo>
                    <a:pt x="1379" y="1021"/>
                    <a:pt x="1369" y="1019"/>
                    <a:pt x="1364" y="1024"/>
                  </a:cubicBezTo>
                  <a:cubicBezTo>
                    <a:pt x="1360" y="1028"/>
                    <a:pt x="1357" y="1031"/>
                    <a:pt x="1352" y="1030"/>
                  </a:cubicBezTo>
                  <a:cubicBezTo>
                    <a:pt x="1348" y="1029"/>
                    <a:pt x="1343" y="1029"/>
                    <a:pt x="1341" y="1027"/>
                  </a:cubicBezTo>
                  <a:cubicBezTo>
                    <a:pt x="1338" y="1025"/>
                    <a:pt x="1337" y="1022"/>
                    <a:pt x="1334" y="1022"/>
                  </a:cubicBezTo>
                  <a:cubicBezTo>
                    <a:pt x="1331" y="1022"/>
                    <a:pt x="1318" y="1024"/>
                    <a:pt x="1313" y="1024"/>
                  </a:cubicBezTo>
                  <a:cubicBezTo>
                    <a:pt x="1309" y="1024"/>
                    <a:pt x="1308" y="1024"/>
                    <a:pt x="1307" y="1021"/>
                  </a:cubicBezTo>
                  <a:cubicBezTo>
                    <a:pt x="1307" y="1017"/>
                    <a:pt x="1305" y="1011"/>
                    <a:pt x="1300" y="1011"/>
                  </a:cubicBezTo>
                  <a:cubicBezTo>
                    <a:pt x="1296" y="1011"/>
                    <a:pt x="1289" y="1010"/>
                    <a:pt x="1284" y="1011"/>
                  </a:cubicBezTo>
                  <a:cubicBezTo>
                    <a:pt x="1280" y="1012"/>
                    <a:pt x="1274" y="1015"/>
                    <a:pt x="1272" y="1016"/>
                  </a:cubicBezTo>
                  <a:cubicBezTo>
                    <a:pt x="1271" y="1016"/>
                    <a:pt x="1265" y="1019"/>
                    <a:pt x="1265" y="1021"/>
                  </a:cubicBezTo>
                  <a:cubicBezTo>
                    <a:pt x="1265" y="1024"/>
                    <a:pt x="1272" y="1032"/>
                    <a:pt x="1272" y="1034"/>
                  </a:cubicBezTo>
                  <a:cubicBezTo>
                    <a:pt x="1271" y="1037"/>
                    <a:pt x="1271" y="1043"/>
                    <a:pt x="1268" y="1043"/>
                  </a:cubicBezTo>
                  <a:cubicBezTo>
                    <a:pt x="1264" y="1044"/>
                    <a:pt x="1256" y="1035"/>
                    <a:pt x="1257" y="1033"/>
                  </a:cubicBezTo>
                  <a:cubicBezTo>
                    <a:pt x="1257" y="1031"/>
                    <a:pt x="1264" y="1024"/>
                    <a:pt x="1264" y="1022"/>
                  </a:cubicBezTo>
                  <a:cubicBezTo>
                    <a:pt x="1264" y="1020"/>
                    <a:pt x="1258" y="1016"/>
                    <a:pt x="1258" y="1014"/>
                  </a:cubicBezTo>
                  <a:cubicBezTo>
                    <a:pt x="1258" y="1011"/>
                    <a:pt x="1261" y="1008"/>
                    <a:pt x="1264" y="1008"/>
                  </a:cubicBezTo>
                  <a:cubicBezTo>
                    <a:pt x="1267" y="1007"/>
                    <a:pt x="1273" y="1002"/>
                    <a:pt x="1269" y="1000"/>
                  </a:cubicBezTo>
                  <a:cubicBezTo>
                    <a:pt x="1266" y="998"/>
                    <a:pt x="1261" y="998"/>
                    <a:pt x="1259" y="1000"/>
                  </a:cubicBezTo>
                  <a:cubicBezTo>
                    <a:pt x="1258" y="1002"/>
                    <a:pt x="1255" y="1005"/>
                    <a:pt x="1254" y="1005"/>
                  </a:cubicBezTo>
                  <a:cubicBezTo>
                    <a:pt x="1253" y="1006"/>
                    <a:pt x="1251" y="1007"/>
                    <a:pt x="1249" y="1008"/>
                  </a:cubicBezTo>
                  <a:cubicBezTo>
                    <a:pt x="1248" y="1009"/>
                    <a:pt x="1245" y="1014"/>
                    <a:pt x="1243" y="1014"/>
                  </a:cubicBezTo>
                  <a:cubicBezTo>
                    <a:pt x="1240" y="1014"/>
                    <a:pt x="1233" y="1012"/>
                    <a:pt x="1231" y="1015"/>
                  </a:cubicBezTo>
                  <a:cubicBezTo>
                    <a:pt x="1229" y="1018"/>
                    <a:pt x="1228" y="1023"/>
                    <a:pt x="1226" y="1021"/>
                  </a:cubicBezTo>
                  <a:cubicBezTo>
                    <a:pt x="1224" y="1019"/>
                    <a:pt x="1225" y="1018"/>
                    <a:pt x="1224" y="1017"/>
                  </a:cubicBezTo>
                  <a:cubicBezTo>
                    <a:pt x="1222" y="1016"/>
                    <a:pt x="1219" y="1018"/>
                    <a:pt x="1218" y="1019"/>
                  </a:cubicBezTo>
                  <a:cubicBezTo>
                    <a:pt x="1217" y="1020"/>
                    <a:pt x="1213" y="1023"/>
                    <a:pt x="1212" y="1027"/>
                  </a:cubicBezTo>
                  <a:cubicBezTo>
                    <a:pt x="1211" y="1032"/>
                    <a:pt x="1212" y="1035"/>
                    <a:pt x="1210" y="1038"/>
                  </a:cubicBezTo>
                  <a:cubicBezTo>
                    <a:pt x="1207" y="1040"/>
                    <a:pt x="1200" y="1046"/>
                    <a:pt x="1198" y="1050"/>
                  </a:cubicBezTo>
                  <a:cubicBezTo>
                    <a:pt x="1196" y="1053"/>
                    <a:pt x="1196" y="1059"/>
                    <a:pt x="1195" y="1058"/>
                  </a:cubicBezTo>
                  <a:cubicBezTo>
                    <a:pt x="1194" y="1058"/>
                    <a:pt x="1189" y="1049"/>
                    <a:pt x="1186" y="1046"/>
                  </a:cubicBezTo>
                  <a:cubicBezTo>
                    <a:pt x="1183" y="1043"/>
                    <a:pt x="1179" y="1040"/>
                    <a:pt x="1179" y="1042"/>
                  </a:cubicBezTo>
                  <a:cubicBezTo>
                    <a:pt x="1179" y="1043"/>
                    <a:pt x="1175" y="1042"/>
                    <a:pt x="1173" y="1040"/>
                  </a:cubicBezTo>
                  <a:cubicBezTo>
                    <a:pt x="1171" y="1039"/>
                    <a:pt x="1163" y="1036"/>
                    <a:pt x="1161" y="1036"/>
                  </a:cubicBezTo>
                  <a:cubicBezTo>
                    <a:pt x="1158" y="1036"/>
                    <a:pt x="1156" y="1037"/>
                    <a:pt x="1155" y="1039"/>
                  </a:cubicBezTo>
                  <a:cubicBezTo>
                    <a:pt x="1153" y="1040"/>
                    <a:pt x="1147" y="1043"/>
                    <a:pt x="1146" y="1043"/>
                  </a:cubicBezTo>
                  <a:cubicBezTo>
                    <a:pt x="1145" y="1044"/>
                    <a:pt x="1145" y="1045"/>
                    <a:pt x="1142" y="1046"/>
                  </a:cubicBezTo>
                  <a:cubicBezTo>
                    <a:pt x="1139" y="1046"/>
                    <a:pt x="1133" y="1046"/>
                    <a:pt x="1131" y="1044"/>
                  </a:cubicBezTo>
                  <a:cubicBezTo>
                    <a:pt x="1129" y="1042"/>
                    <a:pt x="1126" y="1042"/>
                    <a:pt x="1123" y="1041"/>
                  </a:cubicBezTo>
                  <a:cubicBezTo>
                    <a:pt x="1121" y="1040"/>
                    <a:pt x="1117" y="1036"/>
                    <a:pt x="1115" y="1032"/>
                  </a:cubicBezTo>
                  <a:cubicBezTo>
                    <a:pt x="1113" y="1029"/>
                    <a:pt x="1103" y="1020"/>
                    <a:pt x="1102" y="1016"/>
                  </a:cubicBezTo>
                  <a:cubicBezTo>
                    <a:pt x="1101" y="1013"/>
                    <a:pt x="1105" y="1009"/>
                    <a:pt x="1105" y="1004"/>
                  </a:cubicBezTo>
                  <a:cubicBezTo>
                    <a:pt x="1106" y="999"/>
                    <a:pt x="1108" y="990"/>
                    <a:pt x="1108" y="985"/>
                  </a:cubicBezTo>
                  <a:cubicBezTo>
                    <a:pt x="1108" y="980"/>
                    <a:pt x="1112" y="976"/>
                    <a:pt x="1112" y="972"/>
                  </a:cubicBezTo>
                  <a:cubicBezTo>
                    <a:pt x="1112" y="968"/>
                    <a:pt x="1112" y="967"/>
                    <a:pt x="1112" y="966"/>
                  </a:cubicBezTo>
                  <a:cubicBezTo>
                    <a:pt x="1112" y="964"/>
                    <a:pt x="1113" y="964"/>
                    <a:pt x="1109" y="963"/>
                  </a:cubicBezTo>
                  <a:cubicBezTo>
                    <a:pt x="1105" y="962"/>
                    <a:pt x="1101" y="956"/>
                    <a:pt x="1097" y="954"/>
                  </a:cubicBezTo>
                  <a:cubicBezTo>
                    <a:pt x="1093" y="952"/>
                    <a:pt x="1087" y="952"/>
                    <a:pt x="1080" y="953"/>
                  </a:cubicBezTo>
                  <a:cubicBezTo>
                    <a:pt x="1073" y="953"/>
                    <a:pt x="1070" y="957"/>
                    <a:pt x="1066" y="956"/>
                  </a:cubicBezTo>
                  <a:cubicBezTo>
                    <a:pt x="1061" y="955"/>
                    <a:pt x="1060" y="953"/>
                    <a:pt x="1055" y="953"/>
                  </a:cubicBezTo>
                  <a:cubicBezTo>
                    <a:pt x="1050" y="954"/>
                    <a:pt x="1046" y="957"/>
                    <a:pt x="1042" y="955"/>
                  </a:cubicBezTo>
                  <a:cubicBezTo>
                    <a:pt x="1038" y="953"/>
                    <a:pt x="1035" y="952"/>
                    <a:pt x="1039" y="949"/>
                  </a:cubicBezTo>
                  <a:cubicBezTo>
                    <a:pt x="1043" y="946"/>
                    <a:pt x="1047" y="939"/>
                    <a:pt x="1046" y="933"/>
                  </a:cubicBezTo>
                  <a:cubicBezTo>
                    <a:pt x="1046" y="926"/>
                    <a:pt x="1048" y="924"/>
                    <a:pt x="1050" y="921"/>
                  </a:cubicBezTo>
                  <a:cubicBezTo>
                    <a:pt x="1052" y="918"/>
                    <a:pt x="1055" y="913"/>
                    <a:pt x="1055" y="909"/>
                  </a:cubicBezTo>
                  <a:cubicBezTo>
                    <a:pt x="1055" y="906"/>
                    <a:pt x="1053" y="897"/>
                    <a:pt x="1057" y="892"/>
                  </a:cubicBezTo>
                  <a:cubicBezTo>
                    <a:pt x="1061" y="887"/>
                    <a:pt x="1066" y="884"/>
                    <a:pt x="1065" y="881"/>
                  </a:cubicBezTo>
                  <a:cubicBezTo>
                    <a:pt x="1064" y="878"/>
                    <a:pt x="1065" y="875"/>
                    <a:pt x="1057" y="876"/>
                  </a:cubicBezTo>
                  <a:cubicBezTo>
                    <a:pt x="1050" y="876"/>
                    <a:pt x="1025" y="878"/>
                    <a:pt x="1020" y="883"/>
                  </a:cubicBezTo>
                  <a:cubicBezTo>
                    <a:pt x="1016" y="888"/>
                    <a:pt x="1018" y="897"/>
                    <a:pt x="1016" y="901"/>
                  </a:cubicBezTo>
                  <a:cubicBezTo>
                    <a:pt x="1014" y="904"/>
                    <a:pt x="1006" y="911"/>
                    <a:pt x="1006" y="912"/>
                  </a:cubicBezTo>
                  <a:cubicBezTo>
                    <a:pt x="1005" y="913"/>
                    <a:pt x="1006" y="916"/>
                    <a:pt x="1004" y="917"/>
                  </a:cubicBezTo>
                  <a:cubicBezTo>
                    <a:pt x="1003" y="917"/>
                    <a:pt x="1000" y="915"/>
                    <a:pt x="997" y="914"/>
                  </a:cubicBezTo>
                  <a:cubicBezTo>
                    <a:pt x="995" y="914"/>
                    <a:pt x="983" y="916"/>
                    <a:pt x="977" y="918"/>
                  </a:cubicBezTo>
                  <a:cubicBezTo>
                    <a:pt x="972" y="920"/>
                    <a:pt x="968" y="922"/>
                    <a:pt x="965" y="920"/>
                  </a:cubicBezTo>
                  <a:cubicBezTo>
                    <a:pt x="962" y="918"/>
                    <a:pt x="961" y="915"/>
                    <a:pt x="956" y="914"/>
                  </a:cubicBezTo>
                  <a:cubicBezTo>
                    <a:pt x="951" y="913"/>
                    <a:pt x="944" y="913"/>
                    <a:pt x="941" y="905"/>
                  </a:cubicBezTo>
                  <a:cubicBezTo>
                    <a:pt x="939" y="898"/>
                    <a:pt x="936" y="894"/>
                    <a:pt x="933" y="889"/>
                  </a:cubicBezTo>
                  <a:cubicBezTo>
                    <a:pt x="929" y="884"/>
                    <a:pt x="927" y="879"/>
                    <a:pt x="924" y="868"/>
                  </a:cubicBezTo>
                  <a:cubicBezTo>
                    <a:pt x="921" y="857"/>
                    <a:pt x="923" y="850"/>
                    <a:pt x="923" y="847"/>
                  </a:cubicBezTo>
                  <a:cubicBezTo>
                    <a:pt x="924" y="844"/>
                    <a:pt x="921" y="835"/>
                    <a:pt x="922" y="830"/>
                  </a:cubicBezTo>
                  <a:cubicBezTo>
                    <a:pt x="923" y="826"/>
                    <a:pt x="929" y="822"/>
                    <a:pt x="930" y="817"/>
                  </a:cubicBezTo>
                  <a:cubicBezTo>
                    <a:pt x="931" y="811"/>
                    <a:pt x="925" y="799"/>
                    <a:pt x="924" y="795"/>
                  </a:cubicBezTo>
                  <a:cubicBezTo>
                    <a:pt x="924" y="792"/>
                    <a:pt x="925" y="796"/>
                    <a:pt x="927" y="792"/>
                  </a:cubicBezTo>
                  <a:cubicBezTo>
                    <a:pt x="929" y="789"/>
                    <a:pt x="926" y="788"/>
                    <a:pt x="928" y="787"/>
                  </a:cubicBezTo>
                  <a:cubicBezTo>
                    <a:pt x="929" y="786"/>
                    <a:pt x="930" y="786"/>
                    <a:pt x="932" y="785"/>
                  </a:cubicBezTo>
                  <a:cubicBezTo>
                    <a:pt x="934" y="783"/>
                    <a:pt x="940" y="781"/>
                    <a:pt x="940" y="777"/>
                  </a:cubicBezTo>
                  <a:cubicBezTo>
                    <a:pt x="941" y="774"/>
                    <a:pt x="942" y="775"/>
                    <a:pt x="943" y="776"/>
                  </a:cubicBezTo>
                  <a:cubicBezTo>
                    <a:pt x="945" y="777"/>
                    <a:pt x="952" y="773"/>
                    <a:pt x="957" y="771"/>
                  </a:cubicBezTo>
                  <a:cubicBezTo>
                    <a:pt x="961" y="768"/>
                    <a:pt x="964" y="765"/>
                    <a:pt x="962" y="764"/>
                  </a:cubicBezTo>
                  <a:cubicBezTo>
                    <a:pt x="960" y="763"/>
                    <a:pt x="955" y="760"/>
                    <a:pt x="959" y="761"/>
                  </a:cubicBezTo>
                  <a:cubicBezTo>
                    <a:pt x="963" y="762"/>
                    <a:pt x="963" y="764"/>
                    <a:pt x="967" y="763"/>
                  </a:cubicBezTo>
                  <a:cubicBezTo>
                    <a:pt x="970" y="761"/>
                    <a:pt x="971" y="758"/>
                    <a:pt x="976" y="759"/>
                  </a:cubicBezTo>
                  <a:cubicBezTo>
                    <a:pt x="981" y="759"/>
                    <a:pt x="985" y="759"/>
                    <a:pt x="988" y="761"/>
                  </a:cubicBezTo>
                  <a:cubicBezTo>
                    <a:pt x="991" y="764"/>
                    <a:pt x="993" y="764"/>
                    <a:pt x="995" y="763"/>
                  </a:cubicBezTo>
                  <a:cubicBezTo>
                    <a:pt x="997" y="761"/>
                    <a:pt x="999" y="760"/>
                    <a:pt x="1003" y="761"/>
                  </a:cubicBezTo>
                  <a:cubicBezTo>
                    <a:pt x="1006" y="763"/>
                    <a:pt x="1010" y="768"/>
                    <a:pt x="1013" y="768"/>
                  </a:cubicBezTo>
                  <a:cubicBezTo>
                    <a:pt x="1016" y="768"/>
                    <a:pt x="1021" y="761"/>
                    <a:pt x="1023" y="762"/>
                  </a:cubicBezTo>
                  <a:cubicBezTo>
                    <a:pt x="1025" y="763"/>
                    <a:pt x="1032" y="769"/>
                    <a:pt x="1032" y="770"/>
                  </a:cubicBezTo>
                  <a:cubicBezTo>
                    <a:pt x="1032" y="771"/>
                    <a:pt x="1035" y="769"/>
                    <a:pt x="1035" y="768"/>
                  </a:cubicBezTo>
                  <a:cubicBezTo>
                    <a:pt x="1036" y="767"/>
                    <a:pt x="1036" y="768"/>
                    <a:pt x="1034" y="766"/>
                  </a:cubicBezTo>
                  <a:cubicBezTo>
                    <a:pt x="1032" y="764"/>
                    <a:pt x="1027" y="762"/>
                    <a:pt x="1029" y="761"/>
                  </a:cubicBezTo>
                  <a:cubicBezTo>
                    <a:pt x="1031" y="759"/>
                    <a:pt x="1032" y="761"/>
                    <a:pt x="1030" y="759"/>
                  </a:cubicBezTo>
                  <a:cubicBezTo>
                    <a:pt x="1029" y="757"/>
                    <a:pt x="1028" y="756"/>
                    <a:pt x="1028" y="755"/>
                  </a:cubicBezTo>
                  <a:cubicBezTo>
                    <a:pt x="1028" y="754"/>
                    <a:pt x="1027" y="753"/>
                    <a:pt x="1026" y="754"/>
                  </a:cubicBezTo>
                  <a:cubicBezTo>
                    <a:pt x="1024" y="755"/>
                    <a:pt x="1017" y="755"/>
                    <a:pt x="1017" y="753"/>
                  </a:cubicBezTo>
                  <a:cubicBezTo>
                    <a:pt x="1018" y="751"/>
                    <a:pt x="1021" y="750"/>
                    <a:pt x="1023" y="751"/>
                  </a:cubicBezTo>
                  <a:cubicBezTo>
                    <a:pt x="1024" y="752"/>
                    <a:pt x="1025" y="754"/>
                    <a:pt x="1030" y="753"/>
                  </a:cubicBezTo>
                  <a:cubicBezTo>
                    <a:pt x="1034" y="751"/>
                    <a:pt x="1039" y="751"/>
                    <a:pt x="1043" y="751"/>
                  </a:cubicBezTo>
                  <a:cubicBezTo>
                    <a:pt x="1047" y="751"/>
                    <a:pt x="1049" y="749"/>
                    <a:pt x="1051" y="750"/>
                  </a:cubicBezTo>
                  <a:cubicBezTo>
                    <a:pt x="1052" y="751"/>
                    <a:pt x="1051" y="752"/>
                    <a:pt x="1053" y="752"/>
                  </a:cubicBezTo>
                  <a:cubicBezTo>
                    <a:pt x="1055" y="752"/>
                    <a:pt x="1058" y="751"/>
                    <a:pt x="1063" y="751"/>
                  </a:cubicBezTo>
                  <a:cubicBezTo>
                    <a:pt x="1067" y="751"/>
                    <a:pt x="1074" y="750"/>
                    <a:pt x="1078" y="752"/>
                  </a:cubicBezTo>
                  <a:cubicBezTo>
                    <a:pt x="1081" y="754"/>
                    <a:pt x="1082" y="758"/>
                    <a:pt x="1085" y="759"/>
                  </a:cubicBezTo>
                  <a:cubicBezTo>
                    <a:pt x="1087" y="761"/>
                    <a:pt x="1087" y="761"/>
                    <a:pt x="1091" y="760"/>
                  </a:cubicBezTo>
                  <a:cubicBezTo>
                    <a:pt x="1094" y="759"/>
                    <a:pt x="1099" y="755"/>
                    <a:pt x="1100" y="755"/>
                  </a:cubicBezTo>
                  <a:cubicBezTo>
                    <a:pt x="1102" y="756"/>
                    <a:pt x="1107" y="763"/>
                    <a:pt x="1110" y="765"/>
                  </a:cubicBezTo>
                  <a:cubicBezTo>
                    <a:pt x="1114" y="767"/>
                    <a:pt x="1120" y="772"/>
                    <a:pt x="1119" y="774"/>
                  </a:cubicBezTo>
                  <a:cubicBezTo>
                    <a:pt x="1119" y="777"/>
                    <a:pt x="1118" y="781"/>
                    <a:pt x="1118" y="784"/>
                  </a:cubicBezTo>
                  <a:cubicBezTo>
                    <a:pt x="1118" y="786"/>
                    <a:pt x="1120" y="787"/>
                    <a:pt x="1121" y="788"/>
                  </a:cubicBezTo>
                  <a:cubicBezTo>
                    <a:pt x="1122" y="789"/>
                    <a:pt x="1120" y="787"/>
                    <a:pt x="1120" y="791"/>
                  </a:cubicBezTo>
                  <a:cubicBezTo>
                    <a:pt x="1120" y="794"/>
                    <a:pt x="1120" y="797"/>
                    <a:pt x="1122" y="799"/>
                  </a:cubicBezTo>
                  <a:cubicBezTo>
                    <a:pt x="1125" y="801"/>
                    <a:pt x="1127" y="801"/>
                    <a:pt x="1127" y="803"/>
                  </a:cubicBezTo>
                  <a:cubicBezTo>
                    <a:pt x="1127" y="804"/>
                    <a:pt x="1129" y="803"/>
                    <a:pt x="1130" y="804"/>
                  </a:cubicBezTo>
                  <a:cubicBezTo>
                    <a:pt x="1130" y="805"/>
                    <a:pt x="1128" y="808"/>
                    <a:pt x="1130" y="811"/>
                  </a:cubicBezTo>
                  <a:cubicBezTo>
                    <a:pt x="1132" y="815"/>
                    <a:pt x="1135" y="815"/>
                    <a:pt x="1136" y="817"/>
                  </a:cubicBezTo>
                  <a:cubicBezTo>
                    <a:pt x="1138" y="818"/>
                    <a:pt x="1141" y="826"/>
                    <a:pt x="1142" y="826"/>
                  </a:cubicBezTo>
                  <a:cubicBezTo>
                    <a:pt x="1143" y="827"/>
                    <a:pt x="1146" y="823"/>
                    <a:pt x="1147" y="824"/>
                  </a:cubicBezTo>
                  <a:cubicBezTo>
                    <a:pt x="1148" y="824"/>
                    <a:pt x="1147" y="827"/>
                    <a:pt x="1146" y="828"/>
                  </a:cubicBezTo>
                  <a:cubicBezTo>
                    <a:pt x="1146" y="829"/>
                    <a:pt x="1149" y="829"/>
                    <a:pt x="1149" y="827"/>
                  </a:cubicBezTo>
                  <a:cubicBezTo>
                    <a:pt x="1149" y="825"/>
                    <a:pt x="1148" y="820"/>
                    <a:pt x="1151" y="816"/>
                  </a:cubicBezTo>
                  <a:cubicBezTo>
                    <a:pt x="1153" y="811"/>
                    <a:pt x="1154" y="799"/>
                    <a:pt x="1150" y="793"/>
                  </a:cubicBezTo>
                  <a:cubicBezTo>
                    <a:pt x="1147" y="787"/>
                    <a:pt x="1145" y="783"/>
                    <a:pt x="1144" y="779"/>
                  </a:cubicBezTo>
                  <a:cubicBezTo>
                    <a:pt x="1143" y="774"/>
                    <a:pt x="1140" y="767"/>
                    <a:pt x="1138" y="762"/>
                  </a:cubicBezTo>
                  <a:cubicBezTo>
                    <a:pt x="1136" y="757"/>
                    <a:pt x="1132" y="747"/>
                    <a:pt x="1133" y="741"/>
                  </a:cubicBezTo>
                  <a:cubicBezTo>
                    <a:pt x="1134" y="734"/>
                    <a:pt x="1139" y="730"/>
                    <a:pt x="1142" y="726"/>
                  </a:cubicBezTo>
                  <a:cubicBezTo>
                    <a:pt x="1145" y="721"/>
                    <a:pt x="1151" y="719"/>
                    <a:pt x="1154" y="717"/>
                  </a:cubicBezTo>
                  <a:cubicBezTo>
                    <a:pt x="1156" y="714"/>
                    <a:pt x="1160" y="712"/>
                    <a:pt x="1162" y="709"/>
                  </a:cubicBezTo>
                  <a:cubicBezTo>
                    <a:pt x="1164" y="707"/>
                    <a:pt x="1163" y="706"/>
                    <a:pt x="1165" y="705"/>
                  </a:cubicBezTo>
                  <a:cubicBezTo>
                    <a:pt x="1167" y="703"/>
                    <a:pt x="1170" y="701"/>
                    <a:pt x="1174" y="700"/>
                  </a:cubicBezTo>
                  <a:cubicBezTo>
                    <a:pt x="1177" y="699"/>
                    <a:pt x="1179" y="698"/>
                    <a:pt x="1181" y="697"/>
                  </a:cubicBezTo>
                  <a:cubicBezTo>
                    <a:pt x="1182" y="696"/>
                    <a:pt x="1188" y="690"/>
                    <a:pt x="1191" y="688"/>
                  </a:cubicBezTo>
                  <a:cubicBezTo>
                    <a:pt x="1194" y="686"/>
                    <a:pt x="1200" y="688"/>
                    <a:pt x="1201" y="686"/>
                  </a:cubicBezTo>
                  <a:cubicBezTo>
                    <a:pt x="1203" y="684"/>
                    <a:pt x="1204" y="682"/>
                    <a:pt x="1202" y="683"/>
                  </a:cubicBezTo>
                  <a:cubicBezTo>
                    <a:pt x="1200" y="684"/>
                    <a:pt x="1193" y="685"/>
                    <a:pt x="1194" y="684"/>
                  </a:cubicBezTo>
                  <a:cubicBezTo>
                    <a:pt x="1195" y="683"/>
                    <a:pt x="1197" y="683"/>
                    <a:pt x="1198" y="682"/>
                  </a:cubicBezTo>
                  <a:cubicBezTo>
                    <a:pt x="1198" y="681"/>
                    <a:pt x="1197" y="679"/>
                    <a:pt x="1196" y="678"/>
                  </a:cubicBezTo>
                  <a:cubicBezTo>
                    <a:pt x="1195" y="676"/>
                    <a:pt x="1195" y="675"/>
                    <a:pt x="1197" y="675"/>
                  </a:cubicBezTo>
                  <a:cubicBezTo>
                    <a:pt x="1199" y="676"/>
                    <a:pt x="1199" y="676"/>
                    <a:pt x="1199" y="675"/>
                  </a:cubicBezTo>
                  <a:cubicBezTo>
                    <a:pt x="1199" y="674"/>
                    <a:pt x="1200" y="673"/>
                    <a:pt x="1200" y="674"/>
                  </a:cubicBezTo>
                  <a:cubicBezTo>
                    <a:pt x="1200" y="676"/>
                    <a:pt x="1200" y="678"/>
                    <a:pt x="1202" y="678"/>
                  </a:cubicBezTo>
                  <a:cubicBezTo>
                    <a:pt x="1204" y="678"/>
                    <a:pt x="1205" y="676"/>
                    <a:pt x="1208" y="674"/>
                  </a:cubicBezTo>
                  <a:cubicBezTo>
                    <a:pt x="1210" y="672"/>
                    <a:pt x="1211" y="669"/>
                    <a:pt x="1211" y="668"/>
                  </a:cubicBezTo>
                  <a:cubicBezTo>
                    <a:pt x="1211" y="667"/>
                    <a:pt x="1209" y="668"/>
                    <a:pt x="1208" y="669"/>
                  </a:cubicBezTo>
                  <a:cubicBezTo>
                    <a:pt x="1207" y="670"/>
                    <a:pt x="1205" y="671"/>
                    <a:pt x="1205" y="670"/>
                  </a:cubicBezTo>
                  <a:cubicBezTo>
                    <a:pt x="1204" y="669"/>
                    <a:pt x="1205" y="669"/>
                    <a:pt x="1202" y="668"/>
                  </a:cubicBezTo>
                  <a:cubicBezTo>
                    <a:pt x="1200" y="668"/>
                    <a:pt x="1197" y="669"/>
                    <a:pt x="1197" y="668"/>
                  </a:cubicBezTo>
                  <a:cubicBezTo>
                    <a:pt x="1196" y="667"/>
                    <a:pt x="1195" y="665"/>
                    <a:pt x="1197" y="666"/>
                  </a:cubicBezTo>
                  <a:cubicBezTo>
                    <a:pt x="1199" y="667"/>
                    <a:pt x="1201" y="669"/>
                    <a:pt x="1203" y="667"/>
                  </a:cubicBezTo>
                  <a:cubicBezTo>
                    <a:pt x="1204" y="664"/>
                    <a:pt x="1205" y="664"/>
                    <a:pt x="1207" y="665"/>
                  </a:cubicBezTo>
                  <a:cubicBezTo>
                    <a:pt x="1209" y="665"/>
                    <a:pt x="1209" y="665"/>
                    <a:pt x="1208" y="663"/>
                  </a:cubicBezTo>
                  <a:cubicBezTo>
                    <a:pt x="1206" y="661"/>
                    <a:pt x="1206" y="661"/>
                    <a:pt x="1206" y="659"/>
                  </a:cubicBezTo>
                  <a:cubicBezTo>
                    <a:pt x="1207" y="657"/>
                    <a:pt x="1207" y="655"/>
                    <a:pt x="1205" y="654"/>
                  </a:cubicBezTo>
                  <a:cubicBezTo>
                    <a:pt x="1204" y="653"/>
                    <a:pt x="1199" y="654"/>
                    <a:pt x="1197" y="652"/>
                  </a:cubicBezTo>
                  <a:cubicBezTo>
                    <a:pt x="1195" y="650"/>
                    <a:pt x="1193" y="649"/>
                    <a:pt x="1192" y="648"/>
                  </a:cubicBezTo>
                  <a:cubicBezTo>
                    <a:pt x="1190" y="647"/>
                    <a:pt x="1193" y="647"/>
                    <a:pt x="1194" y="647"/>
                  </a:cubicBezTo>
                  <a:cubicBezTo>
                    <a:pt x="1196" y="647"/>
                    <a:pt x="1200" y="648"/>
                    <a:pt x="1201" y="647"/>
                  </a:cubicBezTo>
                  <a:cubicBezTo>
                    <a:pt x="1202" y="646"/>
                    <a:pt x="1201" y="644"/>
                    <a:pt x="1200" y="643"/>
                  </a:cubicBezTo>
                  <a:cubicBezTo>
                    <a:pt x="1198" y="642"/>
                    <a:pt x="1190" y="636"/>
                    <a:pt x="1189" y="634"/>
                  </a:cubicBezTo>
                  <a:cubicBezTo>
                    <a:pt x="1188" y="631"/>
                    <a:pt x="1188" y="629"/>
                    <a:pt x="1190" y="628"/>
                  </a:cubicBezTo>
                  <a:cubicBezTo>
                    <a:pt x="1191" y="626"/>
                    <a:pt x="1192" y="624"/>
                    <a:pt x="1192" y="622"/>
                  </a:cubicBezTo>
                  <a:cubicBezTo>
                    <a:pt x="1192" y="621"/>
                    <a:pt x="1194" y="624"/>
                    <a:pt x="1193" y="625"/>
                  </a:cubicBezTo>
                  <a:cubicBezTo>
                    <a:pt x="1193" y="627"/>
                    <a:pt x="1191" y="627"/>
                    <a:pt x="1192" y="628"/>
                  </a:cubicBezTo>
                  <a:cubicBezTo>
                    <a:pt x="1193" y="630"/>
                    <a:pt x="1197" y="634"/>
                    <a:pt x="1198" y="633"/>
                  </a:cubicBezTo>
                  <a:cubicBezTo>
                    <a:pt x="1199" y="633"/>
                    <a:pt x="1199" y="630"/>
                    <a:pt x="1199" y="627"/>
                  </a:cubicBezTo>
                  <a:cubicBezTo>
                    <a:pt x="1200" y="624"/>
                    <a:pt x="1199" y="620"/>
                    <a:pt x="1200" y="618"/>
                  </a:cubicBezTo>
                  <a:cubicBezTo>
                    <a:pt x="1202" y="617"/>
                    <a:pt x="1206" y="612"/>
                    <a:pt x="1206" y="613"/>
                  </a:cubicBezTo>
                  <a:cubicBezTo>
                    <a:pt x="1206" y="615"/>
                    <a:pt x="1202" y="615"/>
                    <a:pt x="1203" y="621"/>
                  </a:cubicBezTo>
                  <a:cubicBezTo>
                    <a:pt x="1204" y="627"/>
                    <a:pt x="1202" y="629"/>
                    <a:pt x="1205" y="632"/>
                  </a:cubicBezTo>
                  <a:cubicBezTo>
                    <a:pt x="1208" y="634"/>
                    <a:pt x="1211" y="638"/>
                    <a:pt x="1211" y="640"/>
                  </a:cubicBezTo>
                  <a:cubicBezTo>
                    <a:pt x="1211" y="643"/>
                    <a:pt x="1207" y="645"/>
                    <a:pt x="1206" y="648"/>
                  </a:cubicBezTo>
                  <a:cubicBezTo>
                    <a:pt x="1206" y="651"/>
                    <a:pt x="1206" y="652"/>
                    <a:pt x="1207" y="651"/>
                  </a:cubicBezTo>
                  <a:cubicBezTo>
                    <a:pt x="1207" y="650"/>
                    <a:pt x="1210" y="645"/>
                    <a:pt x="1212" y="643"/>
                  </a:cubicBezTo>
                  <a:cubicBezTo>
                    <a:pt x="1214" y="641"/>
                    <a:pt x="1220" y="633"/>
                    <a:pt x="1219" y="629"/>
                  </a:cubicBezTo>
                  <a:cubicBezTo>
                    <a:pt x="1218" y="626"/>
                    <a:pt x="1212" y="618"/>
                    <a:pt x="1212" y="615"/>
                  </a:cubicBezTo>
                  <a:cubicBezTo>
                    <a:pt x="1211" y="613"/>
                    <a:pt x="1211" y="611"/>
                    <a:pt x="1213" y="610"/>
                  </a:cubicBezTo>
                  <a:cubicBezTo>
                    <a:pt x="1216" y="608"/>
                    <a:pt x="1220" y="608"/>
                    <a:pt x="1218" y="609"/>
                  </a:cubicBezTo>
                  <a:cubicBezTo>
                    <a:pt x="1215" y="611"/>
                    <a:pt x="1214" y="610"/>
                    <a:pt x="1214" y="613"/>
                  </a:cubicBezTo>
                  <a:cubicBezTo>
                    <a:pt x="1214" y="616"/>
                    <a:pt x="1216" y="617"/>
                    <a:pt x="1218" y="619"/>
                  </a:cubicBezTo>
                  <a:cubicBezTo>
                    <a:pt x="1220" y="621"/>
                    <a:pt x="1221" y="624"/>
                    <a:pt x="1222" y="621"/>
                  </a:cubicBezTo>
                  <a:cubicBezTo>
                    <a:pt x="1224" y="619"/>
                    <a:pt x="1227" y="616"/>
                    <a:pt x="1229" y="612"/>
                  </a:cubicBezTo>
                  <a:cubicBezTo>
                    <a:pt x="1232" y="608"/>
                    <a:pt x="1234" y="604"/>
                    <a:pt x="1232" y="601"/>
                  </a:cubicBezTo>
                  <a:cubicBezTo>
                    <a:pt x="1231" y="599"/>
                    <a:pt x="1230" y="596"/>
                    <a:pt x="1231" y="596"/>
                  </a:cubicBezTo>
                  <a:cubicBezTo>
                    <a:pt x="1232" y="595"/>
                    <a:pt x="1232" y="592"/>
                    <a:pt x="1233" y="591"/>
                  </a:cubicBezTo>
                  <a:cubicBezTo>
                    <a:pt x="1233" y="589"/>
                    <a:pt x="1234" y="590"/>
                    <a:pt x="1234" y="592"/>
                  </a:cubicBezTo>
                  <a:cubicBezTo>
                    <a:pt x="1234" y="593"/>
                    <a:pt x="1232" y="596"/>
                    <a:pt x="1234" y="595"/>
                  </a:cubicBezTo>
                  <a:cubicBezTo>
                    <a:pt x="1237" y="593"/>
                    <a:pt x="1238" y="592"/>
                    <a:pt x="1242" y="589"/>
                  </a:cubicBezTo>
                  <a:cubicBezTo>
                    <a:pt x="1247" y="587"/>
                    <a:pt x="1249" y="586"/>
                    <a:pt x="1254" y="586"/>
                  </a:cubicBezTo>
                  <a:cubicBezTo>
                    <a:pt x="1259" y="586"/>
                    <a:pt x="1266" y="587"/>
                    <a:pt x="1267" y="584"/>
                  </a:cubicBezTo>
                  <a:cubicBezTo>
                    <a:pt x="1267" y="582"/>
                    <a:pt x="1266" y="578"/>
                    <a:pt x="1268" y="580"/>
                  </a:cubicBezTo>
                  <a:cubicBezTo>
                    <a:pt x="1270" y="581"/>
                    <a:pt x="1267" y="584"/>
                    <a:pt x="1270" y="584"/>
                  </a:cubicBezTo>
                  <a:cubicBezTo>
                    <a:pt x="1273" y="584"/>
                    <a:pt x="1275" y="583"/>
                    <a:pt x="1276" y="581"/>
                  </a:cubicBezTo>
                  <a:cubicBezTo>
                    <a:pt x="1278" y="580"/>
                    <a:pt x="1277" y="581"/>
                    <a:pt x="1278" y="582"/>
                  </a:cubicBezTo>
                  <a:cubicBezTo>
                    <a:pt x="1278" y="584"/>
                    <a:pt x="1279" y="583"/>
                    <a:pt x="1281" y="582"/>
                  </a:cubicBezTo>
                  <a:cubicBezTo>
                    <a:pt x="1283" y="581"/>
                    <a:pt x="1287" y="580"/>
                    <a:pt x="1287" y="579"/>
                  </a:cubicBezTo>
                  <a:cubicBezTo>
                    <a:pt x="1288" y="578"/>
                    <a:pt x="1288" y="576"/>
                    <a:pt x="1286" y="575"/>
                  </a:cubicBezTo>
                  <a:cubicBezTo>
                    <a:pt x="1283" y="574"/>
                    <a:pt x="1282" y="575"/>
                    <a:pt x="1283" y="575"/>
                  </a:cubicBezTo>
                  <a:cubicBezTo>
                    <a:pt x="1284" y="576"/>
                    <a:pt x="1285" y="578"/>
                    <a:pt x="1283" y="579"/>
                  </a:cubicBezTo>
                  <a:cubicBezTo>
                    <a:pt x="1281" y="579"/>
                    <a:pt x="1280" y="579"/>
                    <a:pt x="1279" y="578"/>
                  </a:cubicBezTo>
                  <a:cubicBezTo>
                    <a:pt x="1279" y="576"/>
                    <a:pt x="1277" y="572"/>
                    <a:pt x="1275" y="571"/>
                  </a:cubicBezTo>
                  <a:cubicBezTo>
                    <a:pt x="1274" y="570"/>
                    <a:pt x="1274" y="570"/>
                    <a:pt x="1275" y="568"/>
                  </a:cubicBezTo>
                  <a:cubicBezTo>
                    <a:pt x="1276" y="567"/>
                    <a:pt x="1276" y="566"/>
                    <a:pt x="1276" y="564"/>
                  </a:cubicBezTo>
                  <a:cubicBezTo>
                    <a:pt x="1275" y="562"/>
                    <a:pt x="1274" y="563"/>
                    <a:pt x="1276" y="560"/>
                  </a:cubicBezTo>
                  <a:cubicBezTo>
                    <a:pt x="1278" y="558"/>
                    <a:pt x="1278" y="557"/>
                    <a:pt x="1279" y="554"/>
                  </a:cubicBezTo>
                  <a:cubicBezTo>
                    <a:pt x="1281" y="552"/>
                    <a:pt x="1282" y="551"/>
                    <a:pt x="1283" y="550"/>
                  </a:cubicBezTo>
                  <a:cubicBezTo>
                    <a:pt x="1284" y="548"/>
                    <a:pt x="1285" y="547"/>
                    <a:pt x="1286" y="547"/>
                  </a:cubicBezTo>
                  <a:cubicBezTo>
                    <a:pt x="1288" y="547"/>
                    <a:pt x="1289" y="545"/>
                    <a:pt x="1290" y="544"/>
                  </a:cubicBezTo>
                  <a:cubicBezTo>
                    <a:pt x="1290" y="544"/>
                    <a:pt x="1289" y="544"/>
                    <a:pt x="1291" y="545"/>
                  </a:cubicBezTo>
                  <a:cubicBezTo>
                    <a:pt x="1292" y="545"/>
                    <a:pt x="1296" y="545"/>
                    <a:pt x="1298" y="542"/>
                  </a:cubicBezTo>
                  <a:cubicBezTo>
                    <a:pt x="1300" y="538"/>
                    <a:pt x="1300" y="535"/>
                    <a:pt x="1301" y="536"/>
                  </a:cubicBezTo>
                  <a:cubicBezTo>
                    <a:pt x="1302" y="537"/>
                    <a:pt x="1302" y="540"/>
                    <a:pt x="1305" y="540"/>
                  </a:cubicBezTo>
                  <a:cubicBezTo>
                    <a:pt x="1307" y="540"/>
                    <a:pt x="1309" y="538"/>
                    <a:pt x="1311" y="537"/>
                  </a:cubicBezTo>
                  <a:cubicBezTo>
                    <a:pt x="1313" y="536"/>
                    <a:pt x="1315" y="537"/>
                    <a:pt x="1319" y="534"/>
                  </a:cubicBezTo>
                  <a:cubicBezTo>
                    <a:pt x="1322" y="532"/>
                    <a:pt x="1324" y="532"/>
                    <a:pt x="1326" y="529"/>
                  </a:cubicBezTo>
                  <a:cubicBezTo>
                    <a:pt x="1328" y="527"/>
                    <a:pt x="1326" y="527"/>
                    <a:pt x="1329" y="526"/>
                  </a:cubicBezTo>
                  <a:cubicBezTo>
                    <a:pt x="1332" y="525"/>
                    <a:pt x="1335" y="524"/>
                    <a:pt x="1337" y="523"/>
                  </a:cubicBezTo>
                  <a:cubicBezTo>
                    <a:pt x="1339" y="521"/>
                    <a:pt x="1338" y="522"/>
                    <a:pt x="1340" y="522"/>
                  </a:cubicBezTo>
                  <a:cubicBezTo>
                    <a:pt x="1342" y="523"/>
                    <a:pt x="1346" y="520"/>
                    <a:pt x="1350" y="518"/>
                  </a:cubicBezTo>
                  <a:cubicBezTo>
                    <a:pt x="1353" y="517"/>
                    <a:pt x="1354" y="518"/>
                    <a:pt x="1357" y="517"/>
                  </a:cubicBezTo>
                  <a:cubicBezTo>
                    <a:pt x="1359" y="516"/>
                    <a:pt x="1360" y="517"/>
                    <a:pt x="1358" y="515"/>
                  </a:cubicBezTo>
                  <a:cubicBezTo>
                    <a:pt x="1356" y="512"/>
                    <a:pt x="1354" y="510"/>
                    <a:pt x="1356" y="511"/>
                  </a:cubicBezTo>
                  <a:cubicBezTo>
                    <a:pt x="1357" y="512"/>
                    <a:pt x="1358" y="514"/>
                    <a:pt x="1360" y="514"/>
                  </a:cubicBezTo>
                  <a:cubicBezTo>
                    <a:pt x="1362" y="514"/>
                    <a:pt x="1363" y="515"/>
                    <a:pt x="1360" y="517"/>
                  </a:cubicBezTo>
                  <a:cubicBezTo>
                    <a:pt x="1357" y="518"/>
                    <a:pt x="1353" y="520"/>
                    <a:pt x="1354" y="520"/>
                  </a:cubicBezTo>
                  <a:cubicBezTo>
                    <a:pt x="1356" y="521"/>
                    <a:pt x="1356" y="521"/>
                    <a:pt x="1359" y="521"/>
                  </a:cubicBezTo>
                  <a:cubicBezTo>
                    <a:pt x="1362" y="521"/>
                    <a:pt x="1369" y="520"/>
                    <a:pt x="1371" y="520"/>
                  </a:cubicBezTo>
                  <a:cubicBezTo>
                    <a:pt x="1372" y="521"/>
                    <a:pt x="1372" y="522"/>
                    <a:pt x="1371" y="522"/>
                  </a:cubicBezTo>
                  <a:cubicBezTo>
                    <a:pt x="1370" y="522"/>
                    <a:pt x="1370" y="523"/>
                    <a:pt x="1372" y="523"/>
                  </a:cubicBezTo>
                  <a:cubicBezTo>
                    <a:pt x="1373" y="523"/>
                    <a:pt x="1369" y="524"/>
                    <a:pt x="1368" y="524"/>
                  </a:cubicBezTo>
                  <a:cubicBezTo>
                    <a:pt x="1366" y="524"/>
                    <a:pt x="1366" y="524"/>
                    <a:pt x="1365" y="525"/>
                  </a:cubicBezTo>
                  <a:cubicBezTo>
                    <a:pt x="1364" y="526"/>
                    <a:pt x="1364" y="528"/>
                    <a:pt x="1363" y="527"/>
                  </a:cubicBezTo>
                  <a:cubicBezTo>
                    <a:pt x="1362" y="525"/>
                    <a:pt x="1360" y="524"/>
                    <a:pt x="1360" y="523"/>
                  </a:cubicBezTo>
                  <a:cubicBezTo>
                    <a:pt x="1360" y="523"/>
                    <a:pt x="1360" y="521"/>
                    <a:pt x="1359" y="522"/>
                  </a:cubicBezTo>
                  <a:cubicBezTo>
                    <a:pt x="1358" y="524"/>
                    <a:pt x="1358" y="524"/>
                    <a:pt x="1357" y="523"/>
                  </a:cubicBezTo>
                  <a:cubicBezTo>
                    <a:pt x="1356" y="522"/>
                    <a:pt x="1357" y="521"/>
                    <a:pt x="1354" y="524"/>
                  </a:cubicBezTo>
                  <a:cubicBezTo>
                    <a:pt x="1352" y="526"/>
                    <a:pt x="1352" y="526"/>
                    <a:pt x="1350" y="527"/>
                  </a:cubicBezTo>
                  <a:cubicBezTo>
                    <a:pt x="1348" y="528"/>
                    <a:pt x="1345" y="530"/>
                    <a:pt x="1342" y="532"/>
                  </a:cubicBezTo>
                  <a:cubicBezTo>
                    <a:pt x="1339" y="534"/>
                    <a:pt x="1338" y="537"/>
                    <a:pt x="1337" y="539"/>
                  </a:cubicBezTo>
                  <a:cubicBezTo>
                    <a:pt x="1336" y="541"/>
                    <a:pt x="1337" y="546"/>
                    <a:pt x="1338" y="547"/>
                  </a:cubicBezTo>
                  <a:cubicBezTo>
                    <a:pt x="1339" y="549"/>
                    <a:pt x="1344" y="550"/>
                    <a:pt x="1345" y="550"/>
                  </a:cubicBezTo>
                  <a:cubicBezTo>
                    <a:pt x="1347" y="550"/>
                    <a:pt x="1347" y="549"/>
                    <a:pt x="1349" y="548"/>
                  </a:cubicBezTo>
                  <a:cubicBezTo>
                    <a:pt x="1351" y="547"/>
                    <a:pt x="1356" y="542"/>
                    <a:pt x="1359" y="540"/>
                  </a:cubicBezTo>
                  <a:cubicBezTo>
                    <a:pt x="1361" y="537"/>
                    <a:pt x="1367" y="531"/>
                    <a:pt x="1367" y="532"/>
                  </a:cubicBezTo>
                  <a:cubicBezTo>
                    <a:pt x="1366" y="534"/>
                    <a:pt x="1365" y="535"/>
                    <a:pt x="1366" y="535"/>
                  </a:cubicBezTo>
                  <a:cubicBezTo>
                    <a:pt x="1367" y="536"/>
                    <a:pt x="1372" y="536"/>
                    <a:pt x="1373" y="534"/>
                  </a:cubicBezTo>
                  <a:cubicBezTo>
                    <a:pt x="1373" y="533"/>
                    <a:pt x="1373" y="533"/>
                    <a:pt x="1377" y="532"/>
                  </a:cubicBezTo>
                  <a:cubicBezTo>
                    <a:pt x="1380" y="531"/>
                    <a:pt x="1388" y="528"/>
                    <a:pt x="1392" y="526"/>
                  </a:cubicBezTo>
                  <a:cubicBezTo>
                    <a:pt x="1397" y="524"/>
                    <a:pt x="1401" y="524"/>
                    <a:pt x="1402" y="523"/>
                  </a:cubicBezTo>
                  <a:cubicBezTo>
                    <a:pt x="1404" y="523"/>
                    <a:pt x="1403" y="522"/>
                    <a:pt x="1402" y="521"/>
                  </a:cubicBezTo>
                  <a:cubicBezTo>
                    <a:pt x="1401" y="520"/>
                    <a:pt x="1400" y="520"/>
                    <a:pt x="1402" y="519"/>
                  </a:cubicBezTo>
                  <a:cubicBezTo>
                    <a:pt x="1403" y="518"/>
                    <a:pt x="1404" y="517"/>
                    <a:pt x="1402" y="517"/>
                  </a:cubicBezTo>
                  <a:cubicBezTo>
                    <a:pt x="1399" y="517"/>
                    <a:pt x="1395" y="518"/>
                    <a:pt x="1394" y="516"/>
                  </a:cubicBezTo>
                  <a:cubicBezTo>
                    <a:pt x="1394" y="513"/>
                    <a:pt x="1391" y="514"/>
                    <a:pt x="1390" y="515"/>
                  </a:cubicBezTo>
                  <a:cubicBezTo>
                    <a:pt x="1388" y="516"/>
                    <a:pt x="1386" y="517"/>
                    <a:pt x="1384" y="517"/>
                  </a:cubicBezTo>
                  <a:cubicBezTo>
                    <a:pt x="1381" y="516"/>
                    <a:pt x="1381" y="515"/>
                    <a:pt x="1378" y="515"/>
                  </a:cubicBezTo>
                  <a:cubicBezTo>
                    <a:pt x="1374" y="514"/>
                    <a:pt x="1368" y="514"/>
                    <a:pt x="1367" y="513"/>
                  </a:cubicBezTo>
                  <a:cubicBezTo>
                    <a:pt x="1366" y="511"/>
                    <a:pt x="1366" y="510"/>
                    <a:pt x="1367" y="509"/>
                  </a:cubicBezTo>
                  <a:cubicBezTo>
                    <a:pt x="1368" y="509"/>
                    <a:pt x="1366" y="508"/>
                    <a:pt x="1365" y="508"/>
                  </a:cubicBezTo>
                  <a:cubicBezTo>
                    <a:pt x="1363" y="507"/>
                    <a:pt x="1359" y="507"/>
                    <a:pt x="1358" y="505"/>
                  </a:cubicBezTo>
                  <a:cubicBezTo>
                    <a:pt x="1356" y="502"/>
                    <a:pt x="1355" y="498"/>
                    <a:pt x="1355" y="496"/>
                  </a:cubicBezTo>
                  <a:cubicBezTo>
                    <a:pt x="1355" y="493"/>
                    <a:pt x="1352" y="493"/>
                    <a:pt x="1350" y="493"/>
                  </a:cubicBezTo>
                  <a:cubicBezTo>
                    <a:pt x="1349" y="493"/>
                    <a:pt x="1346" y="493"/>
                    <a:pt x="1349" y="492"/>
                  </a:cubicBezTo>
                  <a:cubicBezTo>
                    <a:pt x="1351" y="491"/>
                    <a:pt x="1353" y="488"/>
                    <a:pt x="1354" y="486"/>
                  </a:cubicBezTo>
                  <a:cubicBezTo>
                    <a:pt x="1355" y="484"/>
                    <a:pt x="1355" y="483"/>
                    <a:pt x="1354" y="482"/>
                  </a:cubicBezTo>
                  <a:cubicBezTo>
                    <a:pt x="1353" y="480"/>
                    <a:pt x="1353" y="478"/>
                    <a:pt x="1352" y="478"/>
                  </a:cubicBezTo>
                  <a:cubicBezTo>
                    <a:pt x="1351" y="477"/>
                    <a:pt x="1350" y="477"/>
                    <a:pt x="1349" y="479"/>
                  </a:cubicBezTo>
                  <a:cubicBezTo>
                    <a:pt x="1348" y="481"/>
                    <a:pt x="1348" y="483"/>
                    <a:pt x="1346" y="483"/>
                  </a:cubicBezTo>
                  <a:cubicBezTo>
                    <a:pt x="1345" y="483"/>
                    <a:pt x="1343" y="483"/>
                    <a:pt x="1343" y="481"/>
                  </a:cubicBezTo>
                  <a:cubicBezTo>
                    <a:pt x="1342" y="479"/>
                    <a:pt x="1345" y="479"/>
                    <a:pt x="1341" y="478"/>
                  </a:cubicBezTo>
                  <a:cubicBezTo>
                    <a:pt x="1338" y="477"/>
                    <a:pt x="1336" y="476"/>
                    <a:pt x="1338" y="476"/>
                  </a:cubicBezTo>
                  <a:cubicBezTo>
                    <a:pt x="1340" y="476"/>
                    <a:pt x="1341" y="475"/>
                    <a:pt x="1343" y="476"/>
                  </a:cubicBezTo>
                  <a:cubicBezTo>
                    <a:pt x="1345" y="477"/>
                    <a:pt x="1347" y="478"/>
                    <a:pt x="1349" y="477"/>
                  </a:cubicBezTo>
                  <a:cubicBezTo>
                    <a:pt x="1350" y="476"/>
                    <a:pt x="1356" y="473"/>
                    <a:pt x="1357" y="472"/>
                  </a:cubicBezTo>
                  <a:cubicBezTo>
                    <a:pt x="1359" y="471"/>
                    <a:pt x="1363" y="471"/>
                    <a:pt x="1363" y="469"/>
                  </a:cubicBezTo>
                  <a:cubicBezTo>
                    <a:pt x="1363" y="467"/>
                    <a:pt x="1362" y="467"/>
                    <a:pt x="1361" y="466"/>
                  </a:cubicBezTo>
                  <a:cubicBezTo>
                    <a:pt x="1360" y="464"/>
                    <a:pt x="1359" y="464"/>
                    <a:pt x="1360" y="463"/>
                  </a:cubicBezTo>
                  <a:cubicBezTo>
                    <a:pt x="1361" y="463"/>
                    <a:pt x="1364" y="464"/>
                    <a:pt x="1362" y="463"/>
                  </a:cubicBezTo>
                  <a:cubicBezTo>
                    <a:pt x="1361" y="462"/>
                    <a:pt x="1351" y="457"/>
                    <a:pt x="1343" y="457"/>
                  </a:cubicBezTo>
                  <a:cubicBezTo>
                    <a:pt x="1334" y="457"/>
                    <a:pt x="1317" y="464"/>
                    <a:pt x="1313" y="466"/>
                  </a:cubicBezTo>
                  <a:cubicBezTo>
                    <a:pt x="1309" y="468"/>
                    <a:pt x="1299" y="474"/>
                    <a:pt x="1297" y="475"/>
                  </a:cubicBezTo>
                  <a:cubicBezTo>
                    <a:pt x="1296" y="476"/>
                    <a:pt x="1283" y="489"/>
                    <a:pt x="1281" y="492"/>
                  </a:cubicBezTo>
                  <a:cubicBezTo>
                    <a:pt x="1280" y="495"/>
                    <a:pt x="1277" y="495"/>
                    <a:pt x="1273" y="496"/>
                  </a:cubicBezTo>
                  <a:cubicBezTo>
                    <a:pt x="1269" y="498"/>
                    <a:pt x="1270" y="497"/>
                    <a:pt x="1272" y="495"/>
                  </a:cubicBezTo>
                  <a:cubicBezTo>
                    <a:pt x="1274" y="494"/>
                    <a:pt x="1287" y="483"/>
                    <a:pt x="1287" y="480"/>
                  </a:cubicBezTo>
                  <a:cubicBezTo>
                    <a:pt x="1288" y="477"/>
                    <a:pt x="1291" y="477"/>
                    <a:pt x="1287" y="475"/>
                  </a:cubicBezTo>
                  <a:cubicBezTo>
                    <a:pt x="1284" y="474"/>
                    <a:pt x="1278" y="473"/>
                    <a:pt x="1276" y="471"/>
                  </a:cubicBezTo>
                  <a:cubicBezTo>
                    <a:pt x="1275" y="470"/>
                    <a:pt x="1286" y="474"/>
                    <a:pt x="1289" y="475"/>
                  </a:cubicBezTo>
                  <a:cubicBezTo>
                    <a:pt x="1292" y="475"/>
                    <a:pt x="1297" y="468"/>
                    <a:pt x="1299" y="466"/>
                  </a:cubicBezTo>
                  <a:cubicBezTo>
                    <a:pt x="1301" y="463"/>
                    <a:pt x="1306" y="458"/>
                    <a:pt x="1310" y="457"/>
                  </a:cubicBezTo>
                  <a:cubicBezTo>
                    <a:pt x="1313" y="456"/>
                    <a:pt x="1321" y="457"/>
                    <a:pt x="1322" y="454"/>
                  </a:cubicBezTo>
                  <a:cubicBezTo>
                    <a:pt x="1323" y="450"/>
                    <a:pt x="1326" y="444"/>
                    <a:pt x="1329" y="442"/>
                  </a:cubicBezTo>
                  <a:cubicBezTo>
                    <a:pt x="1332" y="440"/>
                    <a:pt x="1335" y="440"/>
                    <a:pt x="1337" y="439"/>
                  </a:cubicBezTo>
                  <a:cubicBezTo>
                    <a:pt x="1339" y="438"/>
                    <a:pt x="1384" y="439"/>
                    <a:pt x="1389" y="439"/>
                  </a:cubicBezTo>
                  <a:cubicBezTo>
                    <a:pt x="1394" y="439"/>
                    <a:pt x="1396" y="442"/>
                    <a:pt x="1399" y="441"/>
                  </a:cubicBezTo>
                  <a:cubicBezTo>
                    <a:pt x="1403" y="440"/>
                    <a:pt x="1410" y="439"/>
                    <a:pt x="1415" y="438"/>
                  </a:cubicBezTo>
                  <a:cubicBezTo>
                    <a:pt x="1419" y="437"/>
                    <a:pt x="1423" y="437"/>
                    <a:pt x="1428" y="433"/>
                  </a:cubicBezTo>
                  <a:cubicBezTo>
                    <a:pt x="1432" y="429"/>
                    <a:pt x="1435" y="424"/>
                    <a:pt x="1439" y="421"/>
                  </a:cubicBezTo>
                  <a:cubicBezTo>
                    <a:pt x="1442" y="419"/>
                    <a:pt x="1452" y="421"/>
                    <a:pt x="1458" y="419"/>
                  </a:cubicBezTo>
                  <a:cubicBezTo>
                    <a:pt x="1463" y="417"/>
                    <a:pt x="1473" y="410"/>
                    <a:pt x="1474" y="407"/>
                  </a:cubicBezTo>
                  <a:cubicBezTo>
                    <a:pt x="1476" y="404"/>
                    <a:pt x="1476" y="403"/>
                    <a:pt x="1472" y="402"/>
                  </a:cubicBezTo>
                  <a:cubicBezTo>
                    <a:pt x="1469" y="401"/>
                    <a:pt x="1463" y="399"/>
                    <a:pt x="1466" y="399"/>
                  </a:cubicBezTo>
                  <a:cubicBezTo>
                    <a:pt x="1468" y="398"/>
                    <a:pt x="1472" y="399"/>
                    <a:pt x="1472" y="396"/>
                  </a:cubicBezTo>
                  <a:cubicBezTo>
                    <a:pt x="1472" y="392"/>
                    <a:pt x="1472" y="391"/>
                    <a:pt x="1470" y="391"/>
                  </a:cubicBezTo>
                  <a:cubicBezTo>
                    <a:pt x="1469" y="390"/>
                    <a:pt x="1470" y="391"/>
                    <a:pt x="1472" y="389"/>
                  </a:cubicBezTo>
                  <a:cubicBezTo>
                    <a:pt x="1474" y="387"/>
                    <a:pt x="1476" y="387"/>
                    <a:pt x="1472" y="384"/>
                  </a:cubicBezTo>
                  <a:cubicBezTo>
                    <a:pt x="1468" y="381"/>
                    <a:pt x="1467" y="381"/>
                    <a:pt x="1465" y="380"/>
                  </a:cubicBezTo>
                  <a:cubicBezTo>
                    <a:pt x="1463" y="378"/>
                    <a:pt x="1463" y="377"/>
                    <a:pt x="1461" y="378"/>
                  </a:cubicBezTo>
                  <a:cubicBezTo>
                    <a:pt x="1459" y="380"/>
                    <a:pt x="1457" y="381"/>
                    <a:pt x="1455" y="381"/>
                  </a:cubicBezTo>
                  <a:cubicBezTo>
                    <a:pt x="1452" y="381"/>
                    <a:pt x="1454" y="379"/>
                    <a:pt x="1456" y="378"/>
                  </a:cubicBezTo>
                  <a:cubicBezTo>
                    <a:pt x="1457" y="376"/>
                    <a:pt x="1456" y="375"/>
                    <a:pt x="1454" y="373"/>
                  </a:cubicBezTo>
                  <a:cubicBezTo>
                    <a:pt x="1452" y="372"/>
                    <a:pt x="1451" y="370"/>
                    <a:pt x="1448" y="370"/>
                  </a:cubicBezTo>
                  <a:cubicBezTo>
                    <a:pt x="1444" y="370"/>
                    <a:pt x="1441" y="371"/>
                    <a:pt x="1439" y="372"/>
                  </a:cubicBezTo>
                  <a:cubicBezTo>
                    <a:pt x="1438" y="373"/>
                    <a:pt x="1436" y="373"/>
                    <a:pt x="1435" y="375"/>
                  </a:cubicBezTo>
                  <a:cubicBezTo>
                    <a:pt x="1433" y="377"/>
                    <a:pt x="1430" y="380"/>
                    <a:pt x="1426" y="381"/>
                  </a:cubicBezTo>
                  <a:cubicBezTo>
                    <a:pt x="1423" y="381"/>
                    <a:pt x="1419" y="384"/>
                    <a:pt x="1417" y="384"/>
                  </a:cubicBezTo>
                  <a:cubicBezTo>
                    <a:pt x="1415" y="383"/>
                    <a:pt x="1410" y="379"/>
                    <a:pt x="1408" y="378"/>
                  </a:cubicBezTo>
                  <a:cubicBezTo>
                    <a:pt x="1406" y="377"/>
                    <a:pt x="1407" y="375"/>
                    <a:pt x="1411" y="377"/>
                  </a:cubicBezTo>
                  <a:cubicBezTo>
                    <a:pt x="1414" y="380"/>
                    <a:pt x="1416" y="382"/>
                    <a:pt x="1418" y="380"/>
                  </a:cubicBezTo>
                  <a:cubicBezTo>
                    <a:pt x="1420" y="377"/>
                    <a:pt x="1424" y="375"/>
                    <a:pt x="1428" y="373"/>
                  </a:cubicBezTo>
                  <a:cubicBezTo>
                    <a:pt x="1431" y="372"/>
                    <a:pt x="1426" y="373"/>
                    <a:pt x="1425" y="372"/>
                  </a:cubicBezTo>
                  <a:cubicBezTo>
                    <a:pt x="1424" y="371"/>
                    <a:pt x="1426" y="372"/>
                    <a:pt x="1430" y="371"/>
                  </a:cubicBezTo>
                  <a:cubicBezTo>
                    <a:pt x="1434" y="370"/>
                    <a:pt x="1436" y="369"/>
                    <a:pt x="1440" y="368"/>
                  </a:cubicBezTo>
                  <a:cubicBezTo>
                    <a:pt x="1445" y="366"/>
                    <a:pt x="1451" y="364"/>
                    <a:pt x="1451" y="364"/>
                  </a:cubicBezTo>
                  <a:cubicBezTo>
                    <a:pt x="1451" y="363"/>
                    <a:pt x="1449" y="361"/>
                    <a:pt x="1448" y="360"/>
                  </a:cubicBezTo>
                  <a:cubicBezTo>
                    <a:pt x="1446" y="359"/>
                    <a:pt x="1446" y="358"/>
                    <a:pt x="1446" y="357"/>
                  </a:cubicBezTo>
                  <a:cubicBezTo>
                    <a:pt x="1445" y="356"/>
                    <a:pt x="1444" y="357"/>
                    <a:pt x="1442" y="358"/>
                  </a:cubicBezTo>
                  <a:cubicBezTo>
                    <a:pt x="1441" y="359"/>
                    <a:pt x="1434" y="357"/>
                    <a:pt x="1432" y="354"/>
                  </a:cubicBezTo>
                  <a:cubicBezTo>
                    <a:pt x="1429" y="352"/>
                    <a:pt x="1430" y="352"/>
                    <a:pt x="1425" y="356"/>
                  </a:cubicBezTo>
                  <a:cubicBezTo>
                    <a:pt x="1421" y="360"/>
                    <a:pt x="1417" y="360"/>
                    <a:pt x="1419" y="358"/>
                  </a:cubicBezTo>
                  <a:cubicBezTo>
                    <a:pt x="1421" y="356"/>
                    <a:pt x="1424" y="354"/>
                    <a:pt x="1422" y="352"/>
                  </a:cubicBezTo>
                  <a:cubicBezTo>
                    <a:pt x="1421" y="351"/>
                    <a:pt x="1413" y="354"/>
                    <a:pt x="1411" y="355"/>
                  </a:cubicBezTo>
                  <a:cubicBezTo>
                    <a:pt x="1409" y="355"/>
                    <a:pt x="1408" y="355"/>
                    <a:pt x="1410" y="353"/>
                  </a:cubicBezTo>
                  <a:cubicBezTo>
                    <a:pt x="1412" y="350"/>
                    <a:pt x="1413" y="350"/>
                    <a:pt x="1414" y="348"/>
                  </a:cubicBezTo>
                  <a:cubicBezTo>
                    <a:pt x="1415" y="347"/>
                    <a:pt x="1414" y="342"/>
                    <a:pt x="1412" y="342"/>
                  </a:cubicBezTo>
                  <a:cubicBezTo>
                    <a:pt x="1411" y="342"/>
                    <a:pt x="1406" y="341"/>
                    <a:pt x="1405" y="338"/>
                  </a:cubicBezTo>
                  <a:cubicBezTo>
                    <a:pt x="1404" y="336"/>
                    <a:pt x="1402" y="337"/>
                    <a:pt x="1400" y="336"/>
                  </a:cubicBezTo>
                  <a:cubicBezTo>
                    <a:pt x="1398" y="336"/>
                    <a:pt x="1395" y="333"/>
                    <a:pt x="1395" y="331"/>
                  </a:cubicBezTo>
                  <a:cubicBezTo>
                    <a:pt x="1395" y="330"/>
                    <a:pt x="1394" y="331"/>
                    <a:pt x="1393" y="331"/>
                  </a:cubicBezTo>
                  <a:cubicBezTo>
                    <a:pt x="1391" y="331"/>
                    <a:pt x="1391" y="331"/>
                    <a:pt x="1392" y="329"/>
                  </a:cubicBezTo>
                  <a:cubicBezTo>
                    <a:pt x="1392" y="327"/>
                    <a:pt x="1390" y="326"/>
                    <a:pt x="1388" y="325"/>
                  </a:cubicBezTo>
                  <a:cubicBezTo>
                    <a:pt x="1387" y="323"/>
                    <a:pt x="1385" y="320"/>
                    <a:pt x="1387" y="321"/>
                  </a:cubicBezTo>
                  <a:cubicBezTo>
                    <a:pt x="1389" y="323"/>
                    <a:pt x="1391" y="326"/>
                    <a:pt x="1393" y="325"/>
                  </a:cubicBezTo>
                  <a:cubicBezTo>
                    <a:pt x="1395" y="323"/>
                    <a:pt x="1393" y="322"/>
                    <a:pt x="1396" y="321"/>
                  </a:cubicBezTo>
                  <a:cubicBezTo>
                    <a:pt x="1400" y="321"/>
                    <a:pt x="1402" y="319"/>
                    <a:pt x="1400" y="317"/>
                  </a:cubicBezTo>
                  <a:cubicBezTo>
                    <a:pt x="1398" y="314"/>
                    <a:pt x="1395" y="312"/>
                    <a:pt x="1392" y="311"/>
                  </a:cubicBezTo>
                  <a:cubicBezTo>
                    <a:pt x="1389" y="310"/>
                    <a:pt x="1385" y="309"/>
                    <a:pt x="1387" y="309"/>
                  </a:cubicBezTo>
                  <a:cubicBezTo>
                    <a:pt x="1389" y="308"/>
                    <a:pt x="1393" y="306"/>
                    <a:pt x="1393" y="305"/>
                  </a:cubicBezTo>
                  <a:cubicBezTo>
                    <a:pt x="1392" y="303"/>
                    <a:pt x="1388" y="302"/>
                    <a:pt x="1386" y="300"/>
                  </a:cubicBezTo>
                  <a:cubicBezTo>
                    <a:pt x="1385" y="299"/>
                    <a:pt x="1385" y="299"/>
                    <a:pt x="1384" y="297"/>
                  </a:cubicBezTo>
                  <a:cubicBezTo>
                    <a:pt x="1383" y="296"/>
                    <a:pt x="1381" y="298"/>
                    <a:pt x="1379" y="298"/>
                  </a:cubicBezTo>
                  <a:cubicBezTo>
                    <a:pt x="1377" y="298"/>
                    <a:pt x="1374" y="299"/>
                    <a:pt x="1377" y="297"/>
                  </a:cubicBezTo>
                  <a:cubicBezTo>
                    <a:pt x="1380" y="295"/>
                    <a:pt x="1384" y="295"/>
                    <a:pt x="1382" y="293"/>
                  </a:cubicBezTo>
                  <a:cubicBezTo>
                    <a:pt x="1381" y="290"/>
                    <a:pt x="1382" y="289"/>
                    <a:pt x="1378" y="290"/>
                  </a:cubicBezTo>
                  <a:cubicBezTo>
                    <a:pt x="1375" y="291"/>
                    <a:pt x="1369" y="293"/>
                    <a:pt x="1372" y="291"/>
                  </a:cubicBezTo>
                  <a:cubicBezTo>
                    <a:pt x="1375" y="289"/>
                    <a:pt x="1377" y="289"/>
                    <a:pt x="1378" y="287"/>
                  </a:cubicBezTo>
                  <a:cubicBezTo>
                    <a:pt x="1378" y="285"/>
                    <a:pt x="1377" y="285"/>
                    <a:pt x="1376" y="282"/>
                  </a:cubicBezTo>
                  <a:cubicBezTo>
                    <a:pt x="1375" y="280"/>
                    <a:pt x="1375" y="276"/>
                    <a:pt x="1373" y="277"/>
                  </a:cubicBezTo>
                  <a:cubicBezTo>
                    <a:pt x="1371" y="278"/>
                    <a:pt x="1369" y="278"/>
                    <a:pt x="1370" y="277"/>
                  </a:cubicBezTo>
                  <a:cubicBezTo>
                    <a:pt x="1371" y="276"/>
                    <a:pt x="1368" y="272"/>
                    <a:pt x="1365" y="268"/>
                  </a:cubicBezTo>
                  <a:cubicBezTo>
                    <a:pt x="1363" y="263"/>
                    <a:pt x="1362" y="262"/>
                    <a:pt x="1361" y="261"/>
                  </a:cubicBezTo>
                  <a:cubicBezTo>
                    <a:pt x="1360" y="259"/>
                    <a:pt x="1359" y="253"/>
                    <a:pt x="1358" y="251"/>
                  </a:cubicBezTo>
                  <a:cubicBezTo>
                    <a:pt x="1357" y="250"/>
                    <a:pt x="1356" y="251"/>
                    <a:pt x="1355" y="253"/>
                  </a:cubicBezTo>
                  <a:cubicBezTo>
                    <a:pt x="1353" y="255"/>
                    <a:pt x="1353" y="258"/>
                    <a:pt x="1351" y="260"/>
                  </a:cubicBezTo>
                  <a:cubicBezTo>
                    <a:pt x="1350" y="261"/>
                    <a:pt x="1351" y="263"/>
                    <a:pt x="1352" y="264"/>
                  </a:cubicBezTo>
                  <a:cubicBezTo>
                    <a:pt x="1353" y="264"/>
                    <a:pt x="1351" y="264"/>
                    <a:pt x="1349" y="264"/>
                  </a:cubicBezTo>
                  <a:cubicBezTo>
                    <a:pt x="1346" y="264"/>
                    <a:pt x="1345" y="268"/>
                    <a:pt x="1347" y="269"/>
                  </a:cubicBezTo>
                  <a:cubicBezTo>
                    <a:pt x="1349" y="270"/>
                    <a:pt x="1352" y="274"/>
                    <a:pt x="1350" y="273"/>
                  </a:cubicBezTo>
                  <a:cubicBezTo>
                    <a:pt x="1348" y="271"/>
                    <a:pt x="1347" y="271"/>
                    <a:pt x="1346" y="273"/>
                  </a:cubicBezTo>
                  <a:cubicBezTo>
                    <a:pt x="1345" y="275"/>
                    <a:pt x="1342" y="276"/>
                    <a:pt x="1344" y="278"/>
                  </a:cubicBezTo>
                  <a:cubicBezTo>
                    <a:pt x="1347" y="279"/>
                    <a:pt x="1348" y="280"/>
                    <a:pt x="1345" y="280"/>
                  </a:cubicBezTo>
                  <a:cubicBezTo>
                    <a:pt x="1342" y="281"/>
                    <a:pt x="1338" y="281"/>
                    <a:pt x="1339" y="284"/>
                  </a:cubicBezTo>
                  <a:cubicBezTo>
                    <a:pt x="1339" y="287"/>
                    <a:pt x="1341" y="290"/>
                    <a:pt x="1339" y="292"/>
                  </a:cubicBezTo>
                  <a:cubicBezTo>
                    <a:pt x="1337" y="294"/>
                    <a:pt x="1338" y="293"/>
                    <a:pt x="1338" y="290"/>
                  </a:cubicBezTo>
                  <a:cubicBezTo>
                    <a:pt x="1337" y="287"/>
                    <a:pt x="1333" y="285"/>
                    <a:pt x="1331" y="286"/>
                  </a:cubicBezTo>
                  <a:cubicBezTo>
                    <a:pt x="1329" y="288"/>
                    <a:pt x="1328" y="291"/>
                    <a:pt x="1325" y="292"/>
                  </a:cubicBezTo>
                  <a:cubicBezTo>
                    <a:pt x="1322" y="293"/>
                    <a:pt x="1318" y="295"/>
                    <a:pt x="1318" y="297"/>
                  </a:cubicBezTo>
                  <a:cubicBezTo>
                    <a:pt x="1318" y="299"/>
                    <a:pt x="1317" y="298"/>
                    <a:pt x="1316" y="296"/>
                  </a:cubicBezTo>
                  <a:cubicBezTo>
                    <a:pt x="1316" y="295"/>
                    <a:pt x="1315" y="292"/>
                    <a:pt x="1314" y="294"/>
                  </a:cubicBezTo>
                  <a:cubicBezTo>
                    <a:pt x="1313" y="295"/>
                    <a:pt x="1311" y="295"/>
                    <a:pt x="1312" y="293"/>
                  </a:cubicBezTo>
                  <a:cubicBezTo>
                    <a:pt x="1313" y="291"/>
                    <a:pt x="1313" y="288"/>
                    <a:pt x="1312" y="290"/>
                  </a:cubicBezTo>
                  <a:cubicBezTo>
                    <a:pt x="1310" y="292"/>
                    <a:pt x="1305" y="298"/>
                    <a:pt x="1301" y="300"/>
                  </a:cubicBezTo>
                  <a:cubicBezTo>
                    <a:pt x="1298" y="301"/>
                    <a:pt x="1296" y="303"/>
                    <a:pt x="1294" y="304"/>
                  </a:cubicBezTo>
                  <a:cubicBezTo>
                    <a:pt x="1293" y="305"/>
                    <a:pt x="1293" y="303"/>
                    <a:pt x="1294" y="302"/>
                  </a:cubicBezTo>
                  <a:cubicBezTo>
                    <a:pt x="1296" y="300"/>
                    <a:pt x="1303" y="298"/>
                    <a:pt x="1305" y="296"/>
                  </a:cubicBezTo>
                  <a:cubicBezTo>
                    <a:pt x="1307" y="294"/>
                    <a:pt x="1311" y="292"/>
                    <a:pt x="1309" y="289"/>
                  </a:cubicBezTo>
                  <a:cubicBezTo>
                    <a:pt x="1308" y="287"/>
                    <a:pt x="1307" y="282"/>
                    <a:pt x="1304" y="282"/>
                  </a:cubicBezTo>
                  <a:cubicBezTo>
                    <a:pt x="1301" y="282"/>
                    <a:pt x="1293" y="282"/>
                    <a:pt x="1292" y="283"/>
                  </a:cubicBezTo>
                  <a:cubicBezTo>
                    <a:pt x="1291" y="284"/>
                    <a:pt x="1292" y="286"/>
                    <a:pt x="1290" y="286"/>
                  </a:cubicBezTo>
                  <a:cubicBezTo>
                    <a:pt x="1287" y="286"/>
                    <a:pt x="1285" y="285"/>
                    <a:pt x="1283" y="285"/>
                  </a:cubicBezTo>
                  <a:cubicBezTo>
                    <a:pt x="1282" y="284"/>
                    <a:pt x="1282" y="284"/>
                    <a:pt x="1284" y="283"/>
                  </a:cubicBezTo>
                  <a:cubicBezTo>
                    <a:pt x="1286" y="282"/>
                    <a:pt x="1287" y="281"/>
                    <a:pt x="1287" y="279"/>
                  </a:cubicBezTo>
                  <a:cubicBezTo>
                    <a:pt x="1288" y="278"/>
                    <a:pt x="1289" y="279"/>
                    <a:pt x="1291" y="280"/>
                  </a:cubicBezTo>
                  <a:cubicBezTo>
                    <a:pt x="1292" y="281"/>
                    <a:pt x="1292" y="283"/>
                    <a:pt x="1292" y="281"/>
                  </a:cubicBezTo>
                  <a:cubicBezTo>
                    <a:pt x="1292" y="280"/>
                    <a:pt x="1292" y="278"/>
                    <a:pt x="1294" y="277"/>
                  </a:cubicBezTo>
                  <a:cubicBezTo>
                    <a:pt x="1295" y="276"/>
                    <a:pt x="1296" y="273"/>
                    <a:pt x="1294" y="272"/>
                  </a:cubicBezTo>
                  <a:cubicBezTo>
                    <a:pt x="1292" y="272"/>
                    <a:pt x="1289" y="272"/>
                    <a:pt x="1290" y="271"/>
                  </a:cubicBezTo>
                  <a:cubicBezTo>
                    <a:pt x="1291" y="269"/>
                    <a:pt x="1292" y="265"/>
                    <a:pt x="1290" y="263"/>
                  </a:cubicBezTo>
                  <a:cubicBezTo>
                    <a:pt x="1289" y="261"/>
                    <a:pt x="1289" y="261"/>
                    <a:pt x="1287" y="260"/>
                  </a:cubicBezTo>
                  <a:cubicBezTo>
                    <a:pt x="1284" y="260"/>
                    <a:pt x="1287" y="261"/>
                    <a:pt x="1288" y="259"/>
                  </a:cubicBezTo>
                  <a:cubicBezTo>
                    <a:pt x="1289" y="258"/>
                    <a:pt x="1292" y="257"/>
                    <a:pt x="1291" y="256"/>
                  </a:cubicBezTo>
                  <a:cubicBezTo>
                    <a:pt x="1289" y="254"/>
                    <a:pt x="1287" y="252"/>
                    <a:pt x="1287" y="251"/>
                  </a:cubicBezTo>
                  <a:cubicBezTo>
                    <a:pt x="1288" y="250"/>
                    <a:pt x="1289" y="248"/>
                    <a:pt x="1291" y="246"/>
                  </a:cubicBezTo>
                  <a:cubicBezTo>
                    <a:pt x="1293" y="244"/>
                    <a:pt x="1293" y="241"/>
                    <a:pt x="1292" y="241"/>
                  </a:cubicBezTo>
                  <a:cubicBezTo>
                    <a:pt x="1291" y="240"/>
                    <a:pt x="1288" y="243"/>
                    <a:pt x="1286" y="243"/>
                  </a:cubicBezTo>
                  <a:cubicBezTo>
                    <a:pt x="1285" y="243"/>
                    <a:pt x="1285" y="241"/>
                    <a:pt x="1283" y="241"/>
                  </a:cubicBezTo>
                  <a:cubicBezTo>
                    <a:pt x="1280" y="240"/>
                    <a:pt x="1269" y="239"/>
                    <a:pt x="1266" y="236"/>
                  </a:cubicBezTo>
                  <a:cubicBezTo>
                    <a:pt x="1263" y="233"/>
                    <a:pt x="1265" y="231"/>
                    <a:pt x="1263" y="229"/>
                  </a:cubicBezTo>
                  <a:cubicBezTo>
                    <a:pt x="1260" y="228"/>
                    <a:pt x="1259" y="228"/>
                    <a:pt x="1257" y="227"/>
                  </a:cubicBezTo>
                  <a:cubicBezTo>
                    <a:pt x="1255" y="226"/>
                    <a:pt x="1256" y="224"/>
                    <a:pt x="1255" y="223"/>
                  </a:cubicBezTo>
                  <a:cubicBezTo>
                    <a:pt x="1254" y="223"/>
                    <a:pt x="1254" y="224"/>
                    <a:pt x="1251" y="224"/>
                  </a:cubicBezTo>
                  <a:cubicBezTo>
                    <a:pt x="1249" y="224"/>
                    <a:pt x="1250" y="225"/>
                    <a:pt x="1250" y="223"/>
                  </a:cubicBezTo>
                  <a:cubicBezTo>
                    <a:pt x="1251" y="221"/>
                    <a:pt x="1251" y="220"/>
                    <a:pt x="1249" y="218"/>
                  </a:cubicBezTo>
                  <a:cubicBezTo>
                    <a:pt x="1246" y="217"/>
                    <a:pt x="1246" y="217"/>
                    <a:pt x="1244" y="216"/>
                  </a:cubicBezTo>
                  <a:cubicBezTo>
                    <a:pt x="1242" y="214"/>
                    <a:pt x="1242" y="210"/>
                    <a:pt x="1237" y="212"/>
                  </a:cubicBezTo>
                  <a:cubicBezTo>
                    <a:pt x="1232" y="214"/>
                    <a:pt x="1229" y="218"/>
                    <a:pt x="1224" y="217"/>
                  </a:cubicBezTo>
                  <a:cubicBezTo>
                    <a:pt x="1220" y="216"/>
                    <a:pt x="1219" y="214"/>
                    <a:pt x="1215" y="215"/>
                  </a:cubicBezTo>
                  <a:cubicBezTo>
                    <a:pt x="1212" y="216"/>
                    <a:pt x="1212" y="218"/>
                    <a:pt x="1209" y="216"/>
                  </a:cubicBezTo>
                  <a:cubicBezTo>
                    <a:pt x="1206" y="215"/>
                    <a:pt x="1206" y="213"/>
                    <a:pt x="1201" y="212"/>
                  </a:cubicBezTo>
                  <a:cubicBezTo>
                    <a:pt x="1197" y="211"/>
                    <a:pt x="1192" y="208"/>
                    <a:pt x="1188" y="210"/>
                  </a:cubicBezTo>
                  <a:cubicBezTo>
                    <a:pt x="1183" y="212"/>
                    <a:pt x="1177" y="213"/>
                    <a:pt x="1180" y="220"/>
                  </a:cubicBezTo>
                  <a:cubicBezTo>
                    <a:pt x="1183" y="226"/>
                    <a:pt x="1187" y="226"/>
                    <a:pt x="1185" y="230"/>
                  </a:cubicBezTo>
                  <a:cubicBezTo>
                    <a:pt x="1183" y="234"/>
                    <a:pt x="1183" y="236"/>
                    <a:pt x="1183" y="239"/>
                  </a:cubicBezTo>
                  <a:cubicBezTo>
                    <a:pt x="1182" y="243"/>
                    <a:pt x="1179" y="241"/>
                    <a:pt x="1180" y="243"/>
                  </a:cubicBezTo>
                  <a:cubicBezTo>
                    <a:pt x="1181" y="245"/>
                    <a:pt x="1183" y="246"/>
                    <a:pt x="1184" y="249"/>
                  </a:cubicBezTo>
                  <a:cubicBezTo>
                    <a:pt x="1185" y="252"/>
                    <a:pt x="1184" y="251"/>
                    <a:pt x="1185" y="254"/>
                  </a:cubicBezTo>
                  <a:cubicBezTo>
                    <a:pt x="1186" y="256"/>
                    <a:pt x="1187" y="258"/>
                    <a:pt x="1187" y="259"/>
                  </a:cubicBezTo>
                  <a:cubicBezTo>
                    <a:pt x="1187" y="260"/>
                    <a:pt x="1187" y="267"/>
                    <a:pt x="1186" y="267"/>
                  </a:cubicBezTo>
                  <a:cubicBezTo>
                    <a:pt x="1185" y="267"/>
                    <a:pt x="1183" y="266"/>
                    <a:pt x="1183" y="269"/>
                  </a:cubicBezTo>
                  <a:cubicBezTo>
                    <a:pt x="1182" y="273"/>
                    <a:pt x="1180" y="276"/>
                    <a:pt x="1177" y="279"/>
                  </a:cubicBezTo>
                  <a:cubicBezTo>
                    <a:pt x="1174" y="283"/>
                    <a:pt x="1172" y="287"/>
                    <a:pt x="1174" y="288"/>
                  </a:cubicBezTo>
                  <a:cubicBezTo>
                    <a:pt x="1177" y="289"/>
                    <a:pt x="1199" y="303"/>
                    <a:pt x="1199" y="313"/>
                  </a:cubicBezTo>
                  <a:cubicBezTo>
                    <a:pt x="1199" y="322"/>
                    <a:pt x="1205" y="333"/>
                    <a:pt x="1191" y="344"/>
                  </a:cubicBezTo>
                  <a:cubicBezTo>
                    <a:pt x="1176" y="354"/>
                    <a:pt x="1168" y="358"/>
                    <a:pt x="1164" y="359"/>
                  </a:cubicBezTo>
                  <a:cubicBezTo>
                    <a:pt x="1160" y="359"/>
                    <a:pt x="1159" y="364"/>
                    <a:pt x="1163" y="371"/>
                  </a:cubicBezTo>
                  <a:cubicBezTo>
                    <a:pt x="1168" y="377"/>
                    <a:pt x="1166" y="378"/>
                    <a:pt x="1166" y="380"/>
                  </a:cubicBezTo>
                  <a:cubicBezTo>
                    <a:pt x="1166" y="382"/>
                    <a:pt x="1167" y="383"/>
                    <a:pt x="1167" y="384"/>
                  </a:cubicBezTo>
                  <a:cubicBezTo>
                    <a:pt x="1167" y="385"/>
                    <a:pt x="1166" y="389"/>
                    <a:pt x="1169" y="395"/>
                  </a:cubicBezTo>
                  <a:cubicBezTo>
                    <a:pt x="1172" y="401"/>
                    <a:pt x="1173" y="408"/>
                    <a:pt x="1171" y="409"/>
                  </a:cubicBezTo>
                  <a:cubicBezTo>
                    <a:pt x="1169" y="410"/>
                    <a:pt x="1166" y="412"/>
                    <a:pt x="1168" y="414"/>
                  </a:cubicBezTo>
                  <a:cubicBezTo>
                    <a:pt x="1170" y="416"/>
                    <a:pt x="1169" y="420"/>
                    <a:pt x="1169" y="422"/>
                  </a:cubicBezTo>
                  <a:cubicBezTo>
                    <a:pt x="1169" y="424"/>
                    <a:pt x="1168" y="422"/>
                    <a:pt x="1167" y="420"/>
                  </a:cubicBezTo>
                  <a:cubicBezTo>
                    <a:pt x="1165" y="418"/>
                    <a:pt x="1164" y="417"/>
                    <a:pt x="1162" y="417"/>
                  </a:cubicBezTo>
                  <a:cubicBezTo>
                    <a:pt x="1160" y="417"/>
                    <a:pt x="1158" y="421"/>
                    <a:pt x="1159" y="424"/>
                  </a:cubicBezTo>
                  <a:cubicBezTo>
                    <a:pt x="1159" y="427"/>
                    <a:pt x="1164" y="433"/>
                    <a:pt x="1162" y="431"/>
                  </a:cubicBezTo>
                  <a:cubicBezTo>
                    <a:pt x="1160" y="428"/>
                    <a:pt x="1151" y="421"/>
                    <a:pt x="1149" y="421"/>
                  </a:cubicBezTo>
                  <a:cubicBezTo>
                    <a:pt x="1146" y="421"/>
                    <a:pt x="1137" y="427"/>
                    <a:pt x="1140" y="425"/>
                  </a:cubicBezTo>
                  <a:cubicBezTo>
                    <a:pt x="1144" y="422"/>
                    <a:pt x="1147" y="417"/>
                    <a:pt x="1145" y="414"/>
                  </a:cubicBezTo>
                  <a:cubicBezTo>
                    <a:pt x="1142" y="411"/>
                    <a:pt x="1137" y="406"/>
                    <a:pt x="1133" y="406"/>
                  </a:cubicBezTo>
                  <a:cubicBezTo>
                    <a:pt x="1129" y="405"/>
                    <a:pt x="1129" y="405"/>
                    <a:pt x="1131" y="403"/>
                  </a:cubicBezTo>
                  <a:cubicBezTo>
                    <a:pt x="1133" y="401"/>
                    <a:pt x="1128" y="399"/>
                    <a:pt x="1126" y="395"/>
                  </a:cubicBezTo>
                  <a:cubicBezTo>
                    <a:pt x="1124" y="391"/>
                    <a:pt x="1124" y="388"/>
                    <a:pt x="1125" y="385"/>
                  </a:cubicBezTo>
                  <a:cubicBezTo>
                    <a:pt x="1126" y="381"/>
                    <a:pt x="1126" y="377"/>
                    <a:pt x="1124" y="375"/>
                  </a:cubicBezTo>
                  <a:cubicBezTo>
                    <a:pt x="1123" y="373"/>
                    <a:pt x="1119" y="369"/>
                    <a:pt x="1121" y="367"/>
                  </a:cubicBezTo>
                  <a:cubicBezTo>
                    <a:pt x="1123" y="365"/>
                    <a:pt x="1125" y="361"/>
                    <a:pt x="1124" y="357"/>
                  </a:cubicBezTo>
                  <a:cubicBezTo>
                    <a:pt x="1123" y="354"/>
                    <a:pt x="1120" y="352"/>
                    <a:pt x="1116" y="352"/>
                  </a:cubicBezTo>
                  <a:cubicBezTo>
                    <a:pt x="1112" y="351"/>
                    <a:pt x="1092" y="349"/>
                    <a:pt x="1089" y="350"/>
                  </a:cubicBezTo>
                  <a:cubicBezTo>
                    <a:pt x="1087" y="352"/>
                    <a:pt x="1082" y="358"/>
                    <a:pt x="1084" y="354"/>
                  </a:cubicBezTo>
                  <a:cubicBezTo>
                    <a:pt x="1086" y="350"/>
                    <a:pt x="1084" y="349"/>
                    <a:pt x="1080" y="346"/>
                  </a:cubicBezTo>
                  <a:cubicBezTo>
                    <a:pt x="1076" y="343"/>
                    <a:pt x="1059" y="338"/>
                    <a:pt x="1056" y="336"/>
                  </a:cubicBezTo>
                  <a:cubicBezTo>
                    <a:pt x="1053" y="334"/>
                    <a:pt x="1053" y="333"/>
                    <a:pt x="1051" y="331"/>
                  </a:cubicBezTo>
                  <a:cubicBezTo>
                    <a:pt x="1050" y="329"/>
                    <a:pt x="1046" y="327"/>
                    <a:pt x="1043" y="325"/>
                  </a:cubicBezTo>
                  <a:cubicBezTo>
                    <a:pt x="1040" y="323"/>
                    <a:pt x="1039" y="322"/>
                    <a:pt x="1036" y="320"/>
                  </a:cubicBezTo>
                  <a:cubicBezTo>
                    <a:pt x="1032" y="319"/>
                    <a:pt x="1026" y="319"/>
                    <a:pt x="1024" y="318"/>
                  </a:cubicBezTo>
                  <a:cubicBezTo>
                    <a:pt x="1022" y="317"/>
                    <a:pt x="1018" y="313"/>
                    <a:pt x="1013" y="313"/>
                  </a:cubicBezTo>
                  <a:cubicBezTo>
                    <a:pt x="1008" y="313"/>
                    <a:pt x="1003" y="316"/>
                    <a:pt x="999" y="317"/>
                  </a:cubicBezTo>
                  <a:cubicBezTo>
                    <a:pt x="995" y="317"/>
                    <a:pt x="984" y="320"/>
                    <a:pt x="987" y="317"/>
                  </a:cubicBezTo>
                  <a:cubicBezTo>
                    <a:pt x="990" y="315"/>
                    <a:pt x="993" y="315"/>
                    <a:pt x="991" y="310"/>
                  </a:cubicBezTo>
                  <a:cubicBezTo>
                    <a:pt x="989" y="305"/>
                    <a:pt x="982" y="290"/>
                    <a:pt x="981" y="288"/>
                  </a:cubicBezTo>
                  <a:cubicBezTo>
                    <a:pt x="980" y="285"/>
                    <a:pt x="973" y="284"/>
                    <a:pt x="971" y="284"/>
                  </a:cubicBezTo>
                  <a:cubicBezTo>
                    <a:pt x="968" y="284"/>
                    <a:pt x="961" y="284"/>
                    <a:pt x="960" y="282"/>
                  </a:cubicBezTo>
                  <a:cubicBezTo>
                    <a:pt x="959" y="279"/>
                    <a:pt x="961" y="278"/>
                    <a:pt x="961" y="276"/>
                  </a:cubicBezTo>
                  <a:cubicBezTo>
                    <a:pt x="961" y="274"/>
                    <a:pt x="960" y="261"/>
                    <a:pt x="962" y="254"/>
                  </a:cubicBezTo>
                  <a:cubicBezTo>
                    <a:pt x="965" y="247"/>
                    <a:pt x="972" y="236"/>
                    <a:pt x="973" y="233"/>
                  </a:cubicBezTo>
                  <a:cubicBezTo>
                    <a:pt x="973" y="229"/>
                    <a:pt x="974" y="229"/>
                    <a:pt x="977" y="228"/>
                  </a:cubicBezTo>
                  <a:cubicBezTo>
                    <a:pt x="980" y="227"/>
                    <a:pt x="981" y="227"/>
                    <a:pt x="980" y="225"/>
                  </a:cubicBezTo>
                  <a:cubicBezTo>
                    <a:pt x="979" y="223"/>
                    <a:pt x="981" y="219"/>
                    <a:pt x="985" y="217"/>
                  </a:cubicBezTo>
                  <a:cubicBezTo>
                    <a:pt x="988" y="216"/>
                    <a:pt x="989" y="216"/>
                    <a:pt x="986" y="215"/>
                  </a:cubicBezTo>
                  <a:cubicBezTo>
                    <a:pt x="984" y="215"/>
                    <a:pt x="984" y="214"/>
                    <a:pt x="987" y="213"/>
                  </a:cubicBezTo>
                  <a:cubicBezTo>
                    <a:pt x="989" y="213"/>
                    <a:pt x="986" y="211"/>
                    <a:pt x="990" y="210"/>
                  </a:cubicBezTo>
                  <a:cubicBezTo>
                    <a:pt x="993" y="209"/>
                    <a:pt x="992" y="211"/>
                    <a:pt x="994" y="212"/>
                  </a:cubicBezTo>
                  <a:cubicBezTo>
                    <a:pt x="996" y="212"/>
                    <a:pt x="1000" y="206"/>
                    <a:pt x="998" y="205"/>
                  </a:cubicBezTo>
                  <a:cubicBezTo>
                    <a:pt x="996" y="205"/>
                    <a:pt x="991" y="204"/>
                    <a:pt x="992" y="203"/>
                  </a:cubicBezTo>
                  <a:cubicBezTo>
                    <a:pt x="994" y="202"/>
                    <a:pt x="998" y="200"/>
                    <a:pt x="1001" y="202"/>
                  </a:cubicBezTo>
                  <a:cubicBezTo>
                    <a:pt x="1005" y="204"/>
                    <a:pt x="1008" y="207"/>
                    <a:pt x="1008" y="206"/>
                  </a:cubicBezTo>
                  <a:cubicBezTo>
                    <a:pt x="1008" y="205"/>
                    <a:pt x="1009" y="202"/>
                    <a:pt x="1011" y="201"/>
                  </a:cubicBezTo>
                  <a:cubicBezTo>
                    <a:pt x="1014" y="201"/>
                    <a:pt x="1017" y="197"/>
                    <a:pt x="1014" y="194"/>
                  </a:cubicBezTo>
                  <a:cubicBezTo>
                    <a:pt x="1010" y="191"/>
                    <a:pt x="1005" y="188"/>
                    <a:pt x="1003" y="188"/>
                  </a:cubicBezTo>
                  <a:cubicBezTo>
                    <a:pt x="1000" y="188"/>
                    <a:pt x="993" y="188"/>
                    <a:pt x="990" y="188"/>
                  </a:cubicBezTo>
                  <a:cubicBezTo>
                    <a:pt x="987" y="189"/>
                    <a:pt x="989" y="186"/>
                    <a:pt x="991" y="185"/>
                  </a:cubicBezTo>
                  <a:cubicBezTo>
                    <a:pt x="993" y="184"/>
                    <a:pt x="984" y="181"/>
                    <a:pt x="983" y="181"/>
                  </a:cubicBezTo>
                  <a:cubicBezTo>
                    <a:pt x="981" y="181"/>
                    <a:pt x="980" y="182"/>
                    <a:pt x="979" y="182"/>
                  </a:cubicBezTo>
                  <a:cubicBezTo>
                    <a:pt x="977" y="182"/>
                    <a:pt x="975" y="180"/>
                    <a:pt x="973" y="180"/>
                  </a:cubicBezTo>
                  <a:cubicBezTo>
                    <a:pt x="970" y="179"/>
                    <a:pt x="972" y="177"/>
                    <a:pt x="974" y="177"/>
                  </a:cubicBezTo>
                  <a:cubicBezTo>
                    <a:pt x="976" y="177"/>
                    <a:pt x="975" y="177"/>
                    <a:pt x="977" y="176"/>
                  </a:cubicBezTo>
                  <a:cubicBezTo>
                    <a:pt x="979" y="175"/>
                    <a:pt x="981" y="176"/>
                    <a:pt x="980" y="177"/>
                  </a:cubicBezTo>
                  <a:cubicBezTo>
                    <a:pt x="980" y="179"/>
                    <a:pt x="981" y="179"/>
                    <a:pt x="984" y="179"/>
                  </a:cubicBezTo>
                  <a:cubicBezTo>
                    <a:pt x="986" y="179"/>
                    <a:pt x="990" y="179"/>
                    <a:pt x="992" y="180"/>
                  </a:cubicBezTo>
                  <a:cubicBezTo>
                    <a:pt x="994" y="181"/>
                    <a:pt x="998" y="183"/>
                    <a:pt x="1000" y="183"/>
                  </a:cubicBezTo>
                  <a:cubicBezTo>
                    <a:pt x="1001" y="183"/>
                    <a:pt x="999" y="185"/>
                    <a:pt x="1001" y="185"/>
                  </a:cubicBezTo>
                  <a:cubicBezTo>
                    <a:pt x="1003" y="185"/>
                    <a:pt x="1002" y="184"/>
                    <a:pt x="1005" y="184"/>
                  </a:cubicBezTo>
                  <a:cubicBezTo>
                    <a:pt x="1008" y="185"/>
                    <a:pt x="1012" y="189"/>
                    <a:pt x="1014" y="188"/>
                  </a:cubicBezTo>
                  <a:cubicBezTo>
                    <a:pt x="1015" y="188"/>
                    <a:pt x="1013" y="186"/>
                    <a:pt x="1016" y="186"/>
                  </a:cubicBezTo>
                  <a:cubicBezTo>
                    <a:pt x="1020" y="186"/>
                    <a:pt x="1025" y="187"/>
                    <a:pt x="1024" y="185"/>
                  </a:cubicBezTo>
                  <a:cubicBezTo>
                    <a:pt x="1023" y="183"/>
                    <a:pt x="1021" y="182"/>
                    <a:pt x="1023" y="180"/>
                  </a:cubicBezTo>
                  <a:cubicBezTo>
                    <a:pt x="1024" y="177"/>
                    <a:pt x="1027" y="174"/>
                    <a:pt x="1026" y="175"/>
                  </a:cubicBezTo>
                  <a:cubicBezTo>
                    <a:pt x="1026" y="177"/>
                    <a:pt x="1036" y="180"/>
                    <a:pt x="1040" y="179"/>
                  </a:cubicBezTo>
                  <a:cubicBezTo>
                    <a:pt x="1044" y="178"/>
                    <a:pt x="1049" y="175"/>
                    <a:pt x="1050" y="172"/>
                  </a:cubicBezTo>
                  <a:cubicBezTo>
                    <a:pt x="1051" y="169"/>
                    <a:pt x="1059" y="163"/>
                    <a:pt x="1060" y="160"/>
                  </a:cubicBezTo>
                  <a:cubicBezTo>
                    <a:pt x="1061" y="157"/>
                    <a:pt x="1061" y="154"/>
                    <a:pt x="1058" y="152"/>
                  </a:cubicBezTo>
                  <a:cubicBezTo>
                    <a:pt x="1056" y="151"/>
                    <a:pt x="1051" y="152"/>
                    <a:pt x="1044" y="152"/>
                  </a:cubicBezTo>
                  <a:cubicBezTo>
                    <a:pt x="1037" y="153"/>
                    <a:pt x="1029" y="146"/>
                    <a:pt x="1027" y="144"/>
                  </a:cubicBezTo>
                  <a:cubicBezTo>
                    <a:pt x="1024" y="142"/>
                    <a:pt x="1024" y="141"/>
                    <a:pt x="1019" y="140"/>
                  </a:cubicBezTo>
                  <a:cubicBezTo>
                    <a:pt x="1014" y="139"/>
                    <a:pt x="1004" y="140"/>
                    <a:pt x="1006" y="138"/>
                  </a:cubicBezTo>
                  <a:cubicBezTo>
                    <a:pt x="1009" y="137"/>
                    <a:pt x="1017" y="139"/>
                    <a:pt x="1021" y="139"/>
                  </a:cubicBezTo>
                  <a:cubicBezTo>
                    <a:pt x="1024" y="139"/>
                    <a:pt x="1021" y="138"/>
                    <a:pt x="1025" y="137"/>
                  </a:cubicBezTo>
                  <a:cubicBezTo>
                    <a:pt x="1029" y="137"/>
                    <a:pt x="1028" y="136"/>
                    <a:pt x="1032" y="139"/>
                  </a:cubicBezTo>
                  <a:cubicBezTo>
                    <a:pt x="1036" y="142"/>
                    <a:pt x="1045" y="148"/>
                    <a:pt x="1048" y="149"/>
                  </a:cubicBezTo>
                  <a:cubicBezTo>
                    <a:pt x="1051" y="150"/>
                    <a:pt x="1056" y="153"/>
                    <a:pt x="1061" y="149"/>
                  </a:cubicBezTo>
                  <a:cubicBezTo>
                    <a:pt x="1066" y="144"/>
                    <a:pt x="1070" y="141"/>
                    <a:pt x="1071" y="139"/>
                  </a:cubicBezTo>
                  <a:cubicBezTo>
                    <a:pt x="1072" y="137"/>
                    <a:pt x="1076" y="135"/>
                    <a:pt x="1075" y="133"/>
                  </a:cubicBezTo>
                  <a:cubicBezTo>
                    <a:pt x="1074" y="132"/>
                    <a:pt x="1068" y="132"/>
                    <a:pt x="1066" y="129"/>
                  </a:cubicBezTo>
                  <a:cubicBezTo>
                    <a:pt x="1065" y="127"/>
                    <a:pt x="1067" y="124"/>
                    <a:pt x="1070" y="124"/>
                  </a:cubicBezTo>
                  <a:cubicBezTo>
                    <a:pt x="1072" y="124"/>
                    <a:pt x="1082" y="124"/>
                    <a:pt x="1086" y="127"/>
                  </a:cubicBezTo>
                  <a:cubicBezTo>
                    <a:pt x="1091" y="130"/>
                    <a:pt x="1092" y="131"/>
                    <a:pt x="1095" y="129"/>
                  </a:cubicBezTo>
                  <a:cubicBezTo>
                    <a:pt x="1099" y="127"/>
                    <a:pt x="1097" y="127"/>
                    <a:pt x="1098" y="128"/>
                  </a:cubicBezTo>
                  <a:cubicBezTo>
                    <a:pt x="1099" y="129"/>
                    <a:pt x="1103" y="129"/>
                    <a:pt x="1103" y="127"/>
                  </a:cubicBezTo>
                  <a:cubicBezTo>
                    <a:pt x="1102" y="125"/>
                    <a:pt x="1102" y="124"/>
                    <a:pt x="1098" y="121"/>
                  </a:cubicBezTo>
                  <a:cubicBezTo>
                    <a:pt x="1094" y="118"/>
                    <a:pt x="1089" y="117"/>
                    <a:pt x="1087" y="117"/>
                  </a:cubicBezTo>
                  <a:cubicBezTo>
                    <a:pt x="1085" y="117"/>
                    <a:pt x="1089" y="116"/>
                    <a:pt x="1091" y="115"/>
                  </a:cubicBezTo>
                  <a:cubicBezTo>
                    <a:pt x="1092" y="114"/>
                    <a:pt x="1097" y="117"/>
                    <a:pt x="1099" y="118"/>
                  </a:cubicBezTo>
                  <a:cubicBezTo>
                    <a:pt x="1101" y="120"/>
                    <a:pt x="1104" y="118"/>
                    <a:pt x="1104" y="121"/>
                  </a:cubicBezTo>
                  <a:cubicBezTo>
                    <a:pt x="1104" y="123"/>
                    <a:pt x="1106" y="125"/>
                    <a:pt x="1109" y="126"/>
                  </a:cubicBezTo>
                  <a:cubicBezTo>
                    <a:pt x="1111" y="128"/>
                    <a:pt x="1116" y="132"/>
                    <a:pt x="1115" y="130"/>
                  </a:cubicBezTo>
                  <a:cubicBezTo>
                    <a:pt x="1113" y="127"/>
                    <a:pt x="1112" y="128"/>
                    <a:pt x="1116" y="125"/>
                  </a:cubicBezTo>
                  <a:cubicBezTo>
                    <a:pt x="1120" y="122"/>
                    <a:pt x="1126" y="120"/>
                    <a:pt x="1128" y="117"/>
                  </a:cubicBezTo>
                  <a:cubicBezTo>
                    <a:pt x="1129" y="113"/>
                    <a:pt x="1132" y="112"/>
                    <a:pt x="1134" y="109"/>
                  </a:cubicBezTo>
                  <a:cubicBezTo>
                    <a:pt x="1137" y="107"/>
                    <a:pt x="1136" y="101"/>
                    <a:pt x="1134" y="101"/>
                  </a:cubicBezTo>
                  <a:cubicBezTo>
                    <a:pt x="1132" y="100"/>
                    <a:pt x="1126" y="96"/>
                    <a:pt x="1125" y="92"/>
                  </a:cubicBezTo>
                  <a:cubicBezTo>
                    <a:pt x="1124" y="88"/>
                    <a:pt x="1123" y="87"/>
                    <a:pt x="1121" y="84"/>
                  </a:cubicBezTo>
                  <a:cubicBezTo>
                    <a:pt x="1119" y="81"/>
                    <a:pt x="1118" y="80"/>
                    <a:pt x="1120" y="81"/>
                  </a:cubicBezTo>
                  <a:cubicBezTo>
                    <a:pt x="1123" y="81"/>
                    <a:pt x="1135" y="80"/>
                    <a:pt x="1136" y="77"/>
                  </a:cubicBezTo>
                  <a:cubicBezTo>
                    <a:pt x="1136" y="75"/>
                    <a:pt x="1138" y="75"/>
                    <a:pt x="1133" y="73"/>
                  </a:cubicBezTo>
                  <a:cubicBezTo>
                    <a:pt x="1128" y="72"/>
                    <a:pt x="1127" y="72"/>
                    <a:pt x="1131" y="69"/>
                  </a:cubicBezTo>
                  <a:cubicBezTo>
                    <a:pt x="1134" y="67"/>
                    <a:pt x="1138" y="67"/>
                    <a:pt x="1135" y="65"/>
                  </a:cubicBezTo>
                  <a:cubicBezTo>
                    <a:pt x="1132" y="64"/>
                    <a:pt x="1129" y="64"/>
                    <a:pt x="1126" y="64"/>
                  </a:cubicBezTo>
                  <a:cubicBezTo>
                    <a:pt x="1122" y="64"/>
                    <a:pt x="1122" y="59"/>
                    <a:pt x="1117" y="58"/>
                  </a:cubicBezTo>
                  <a:cubicBezTo>
                    <a:pt x="1113" y="57"/>
                    <a:pt x="1109" y="56"/>
                    <a:pt x="1113" y="55"/>
                  </a:cubicBezTo>
                  <a:cubicBezTo>
                    <a:pt x="1117" y="54"/>
                    <a:pt x="1124" y="53"/>
                    <a:pt x="1117" y="53"/>
                  </a:cubicBezTo>
                  <a:cubicBezTo>
                    <a:pt x="1111" y="53"/>
                    <a:pt x="1103" y="52"/>
                    <a:pt x="1099" y="51"/>
                  </a:cubicBezTo>
                  <a:cubicBezTo>
                    <a:pt x="1095" y="49"/>
                    <a:pt x="1087" y="50"/>
                    <a:pt x="1086" y="50"/>
                  </a:cubicBezTo>
                  <a:cubicBezTo>
                    <a:pt x="1085" y="51"/>
                    <a:pt x="1083" y="49"/>
                    <a:pt x="1081" y="49"/>
                  </a:cubicBezTo>
                  <a:cubicBezTo>
                    <a:pt x="1080" y="49"/>
                    <a:pt x="1083" y="49"/>
                    <a:pt x="1083" y="51"/>
                  </a:cubicBezTo>
                  <a:cubicBezTo>
                    <a:pt x="1083" y="54"/>
                    <a:pt x="1080" y="57"/>
                    <a:pt x="1081" y="59"/>
                  </a:cubicBezTo>
                  <a:cubicBezTo>
                    <a:pt x="1082" y="62"/>
                    <a:pt x="1084" y="62"/>
                    <a:pt x="1089" y="66"/>
                  </a:cubicBezTo>
                  <a:cubicBezTo>
                    <a:pt x="1093" y="69"/>
                    <a:pt x="1094" y="69"/>
                    <a:pt x="1092" y="70"/>
                  </a:cubicBezTo>
                  <a:cubicBezTo>
                    <a:pt x="1089" y="70"/>
                    <a:pt x="1084" y="71"/>
                    <a:pt x="1086" y="71"/>
                  </a:cubicBezTo>
                  <a:cubicBezTo>
                    <a:pt x="1088" y="72"/>
                    <a:pt x="1093" y="74"/>
                    <a:pt x="1088" y="74"/>
                  </a:cubicBezTo>
                  <a:cubicBezTo>
                    <a:pt x="1083" y="74"/>
                    <a:pt x="1081" y="74"/>
                    <a:pt x="1080" y="79"/>
                  </a:cubicBezTo>
                  <a:cubicBezTo>
                    <a:pt x="1078" y="83"/>
                    <a:pt x="1077" y="92"/>
                    <a:pt x="1074" y="94"/>
                  </a:cubicBezTo>
                  <a:cubicBezTo>
                    <a:pt x="1072" y="97"/>
                    <a:pt x="1070" y="101"/>
                    <a:pt x="1070" y="104"/>
                  </a:cubicBezTo>
                  <a:cubicBezTo>
                    <a:pt x="1070" y="107"/>
                    <a:pt x="1068" y="104"/>
                    <a:pt x="1064" y="107"/>
                  </a:cubicBezTo>
                  <a:cubicBezTo>
                    <a:pt x="1060" y="109"/>
                    <a:pt x="1059" y="113"/>
                    <a:pt x="1058" y="112"/>
                  </a:cubicBezTo>
                  <a:cubicBezTo>
                    <a:pt x="1057" y="111"/>
                    <a:pt x="1057" y="107"/>
                    <a:pt x="1054" y="104"/>
                  </a:cubicBezTo>
                  <a:cubicBezTo>
                    <a:pt x="1050" y="100"/>
                    <a:pt x="1044" y="97"/>
                    <a:pt x="1044" y="93"/>
                  </a:cubicBezTo>
                  <a:cubicBezTo>
                    <a:pt x="1044" y="89"/>
                    <a:pt x="1045" y="84"/>
                    <a:pt x="1047" y="84"/>
                  </a:cubicBezTo>
                  <a:cubicBezTo>
                    <a:pt x="1049" y="84"/>
                    <a:pt x="1053" y="86"/>
                    <a:pt x="1052" y="82"/>
                  </a:cubicBezTo>
                  <a:cubicBezTo>
                    <a:pt x="1051" y="79"/>
                    <a:pt x="1051" y="76"/>
                    <a:pt x="1050" y="74"/>
                  </a:cubicBezTo>
                  <a:cubicBezTo>
                    <a:pt x="1048" y="72"/>
                    <a:pt x="1039" y="64"/>
                    <a:pt x="1036" y="63"/>
                  </a:cubicBezTo>
                  <a:cubicBezTo>
                    <a:pt x="1033" y="62"/>
                    <a:pt x="1030" y="64"/>
                    <a:pt x="1028" y="67"/>
                  </a:cubicBezTo>
                  <a:cubicBezTo>
                    <a:pt x="1026" y="70"/>
                    <a:pt x="1027" y="79"/>
                    <a:pt x="1026" y="80"/>
                  </a:cubicBezTo>
                  <a:cubicBezTo>
                    <a:pt x="1024" y="82"/>
                    <a:pt x="1017" y="82"/>
                    <a:pt x="1016" y="79"/>
                  </a:cubicBezTo>
                  <a:cubicBezTo>
                    <a:pt x="1016" y="77"/>
                    <a:pt x="1014" y="68"/>
                    <a:pt x="1012" y="66"/>
                  </a:cubicBezTo>
                  <a:cubicBezTo>
                    <a:pt x="1010" y="64"/>
                    <a:pt x="1007" y="62"/>
                    <a:pt x="1009" y="62"/>
                  </a:cubicBezTo>
                  <a:cubicBezTo>
                    <a:pt x="1011" y="61"/>
                    <a:pt x="1012" y="61"/>
                    <a:pt x="1013" y="62"/>
                  </a:cubicBezTo>
                  <a:cubicBezTo>
                    <a:pt x="1015" y="62"/>
                    <a:pt x="1015" y="64"/>
                    <a:pt x="1017" y="63"/>
                  </a:cubicBezTo>
                  <a:cubicBezTo>
                    <a:pt x="1018" y="62"/>
                    <a:pt x="1021" y="62"/>
                    <a:pt x="1019" y="60"/>
                  </a:cubicBezTo>
                  <a:cubicBezTo>
                    <a:pt x="1017" y="58"/>
                    <a:pt x="1017" y="56"/>
                    <a:pt x="1015" y="56"/>
                  </a:cubicBezTo>
                  <a:cubicBezTo>
                    <a:pt x="1014" y="57"/>
                    <a:pt x="1013" y="60"/>
                    <a:pt x="1011" y="58"/>
                  </a:cubicBezTo>
                  <a:cubicBezTo>
                    <a:pt x="1010" y="56"/>
                    <a:pt x="1007" y="54"/>
                    <a:pt x="1005" y="55"/>
                  </a:cubicBezTo>
                  <a:cubicBezTo>
                    <a:pt x="1003" y="55"/>
                    <a:pt x="1002" y="57"/>
                    <a:pt x="999" y="55"/>
                  </a:cubicBezTo>
                  <a:cubicBezTo>
                    <a:pt x="996" y="54"/>
                    <a:pt x="995" y="52"/>
                    <a:pt x="993" y="53"/>
                  </a:cubicBezTo>
                  <a:cubicBezTo>
                    <a:pt x="991" y="53"/>
                    <a:pt x="995" y="48"/>
                    <a:pt x="994" y="47"/>
                  </a:cubicBezTo>
                  <a:cubicBezTo>
                    <a:pt x="993" y="47"/>
                    <a:pt x="995" y="47"/>
                    <a:pt x="996" y="47"/>
                  </a:cubicBezTo>
                  <a:cubicBezTo>
                    <a:pt x="998" y="46"/>
                    <a:pt x="996" y="44"/>
                    <a:pt x="998" y="43"/>
                  </a:cubicBezTo>
                  <a:cubicBezTo>
                    <a:pt x="999" y="41"/>
                    <a:pt x="1001" y="43"/>
                    <a:pt x="1002" y="42"/>
                  </a:cubicBezTo>
                  <a:cubicBezTo>
                    <a:pt x="1003" y="41"/>
                    <a:pt x="999" y="40"/>
                    <a:pt x="998" y="38"/>
                  </a:cubicBezTo>
                  <a:cubicBezTo>
                    <a:pt x="996" y="36"/>
                    <a:pt x="996" y="33"/>
                    <a:pt x="996" y="31"/>
                  </a:cubicBezTo>
                  <a:cubicBezTo>
                    <a:pt x="995" y="30"/>
                    <a:pt x="994" y="30"/>
                    <a:pt x="991" y="29"/>
                  </a:cubicBezTo>
                  <a:cubicBezTo>
                    <a:pt x="989" y="28"/>
                    <a:pt x="988" y="26"/>
                    <a:pt x="986" y="26"/>
                  </a:cubicBezTo>
                  <a:cubicBezTo>
                    <a:pt x="984" y="25"/>
                    <a:pt x="986" y="19"/>
                    <a:pt x="984" y="17"/>
                  </a:cubicBezTo>
                  <a:cubicBezTo>
                    <a:pt x="983" y="14"/>
                    <a:pt x="981" y="12"/>
                    <a:pt x="979" y="10"/>
                  </a:cubicBezTo>
                  <a:cubicBezTo>
                    <a:pt x="977" y="8"/>
                    <a:pt x="978" y="5"/>
                    <a:pt x="973" y="4"/>
                  </a:cubicBezTo>
                  <a:cubicBezTo>
                    <a:pt x="968" y="3"/>
                    <a:pt x="964" y="4"/>
                    <a:pt x="964" y="3"/>
                  </a:cubicBezTo>
                  <a:cubicBezTo>
                    <a:pt x="963" y="1"/>
                    <a:pt x="964" y="0"/>
                    <a:pt x="961" y="0"/>
                  </a:cubicBezTo>
                  <a:cubicBezTo>
                    <a:pt x="958" y="0"/>
                    <a:pt x="954" y="1"/>
                    <a:pt x="954" y="3"/>
                  </a:cubicBezTo>
                  <a:cubicBezTo>
                    <a:pt x="954" y="5"/>
                    <a:pt x="955" y="6"/>
                    <a:pt x="952" y="6"/>
                  </a:cubicBezTo>
                  <a:cubicBezTo>
                    <a:pt x="950" y="6"/>
                    <a:pt x="945" y="9"/>
                    <a:pt x="950" y="9"/>
                  </a:cubicBezTo>
                  <a:cubicBezTo>
                    <a:pt x="955" y="9"/>
                    <a:pt x="957" y="10"/>
                    <a:pt x="955" y="10"/>
                  </a:cubicBezTo>
                  <a:cubicBezTo>
                    <a:pt x="953" y="10"/>
                    <a:pt x="953" y="11"/>
                    <a:pt x="952" y="12"/>
                  </a:cubicBezTo>
                  <a:cubicBezTo>
                    <a:pt x="951" y="14"/>
                    <a:pt x="951" y="14"/>
                    <a:pt x="948" y="14"/>
                  </a:cubicBezTo>
                  <a:cubicBezTo>
                    <a:pt x="946" y="13"/>
                    <a:pt x="944" y="11"/>
                    <a:pt x="941" y="15"/>
                  </a:cubicBezTo>
                  <a:cubicBezTo>
                    <a:pt x="938" y="19"/>
                    <a:pt x="936" y="24"/>
                    <a:pt x="938" y="25"/>
                  </a:cubicBezTo>
                  <a:cubicBezTo>
                    <a:pt x="939" y="27"/>
                    <a:pt x="944" y="28"/>
                    <a:pt x="946" y="29"/>
                  </a:cubicBezTo>
                  <a:cubicBezTo>
                    <a:pt x="947" y="30"/>
                    <a:pt x="947" y="30"/>
                    <a:pt x="944" y="31"/>
                  </a:cubicBezTo>
                  <a:cubicBezTo>
                    <a:pt x="940" y="32"/>
                    <a:pt x="938" y="37"/>
                    <a:pt x="938" y="39"/>
                  </a:cubicBezTo>
                  <a:cubicBezTo>
                    <a:pt x="938" y="41"/>
                    <a:pt x="947" y="51"/>
                    <a:pt x="949" y="51"/>
                  </a:cubicBezTo>
                  <a:cubicBezTo>
                    <a:pt x="951" y="51"/>
                    <a:pt x="955" y="55"/>
                    <a:pt x="958" y="55"/>
                  </a:cubicBezTo>
                  <a:cubicBezTo>
                    <a:pt x="960" y="54"/>
                    <a:pt x="962" y="52"/>
                    <a:pt x="964" y="54"/>
                  </a:cubicBezTo>
                  <a:cubicBezTo>
                    <a:pt x="967" y="56"/>
                    <a:pt x="969" y="58"/>
                    <a:pt x="971" y="58"/>
                  </a:cubicBezTo>
                  <a:cubicBezTo>
                    <a:pt x="974" y="59"/>
                    <a:pt x="975" y="61"/>
                    <a:pt x="972" y="61"/>
                  </a:cubicBezTo>
                  <a:cubicBezTo>
                    <a:pt x="969" y="61"/>
                    <a:pt x="968" y="61"/>
                    <a:pt x="969" y="64"/>
                  </a:cubicBezTo>
                  <a:cubicBezTo>
                    <a:pt x="969" y="67"/>
                    <a:pt x="968" y="68"/>
                    <a:pt x="966" y="69"/>
                  </a:cubicBezTo>
                  <a:cubicBezTo>
                    <a:pt x="965" y="70"/>
                    <a:pt x="963" y="76"/>
                    <a:pt x="966" y="76"/>
                  </a:cubicBezTo>
                  <a:cubicBezTo>
                    <a:pt x="969" y="75"/>
                    <a:pt x="973" y="74"/>
                    <a:pt x="973" y="71"/>
                  </a:cubicBezTo>
                  <a:cubicBezTo>
                    <a:pt x="972" y="69"/>
                    <a:pt x="976" y="68"/>
                    <a:pt x="977" y="70"/>
                  </a:cubicBezTo>
                  <a:cubicBezTo>
                    <a:pt x="977" y="71"/>
                    <a:pt x="977" y="78"/>
                    <a:pt x="975" y="80"/>
                  </a:cubicBezTo>
                  <a:cubicBezTo>
                    <a:pt x="972" y="81"/>
                    <a:pt x="969" y="83"/>
                    <a:pt x="968" y="85"/>
                  </a:cubicBezTo>
                  <a:cubicBezTo>
                    <a:pt x="967" y="87"/>
                    <a:pt x="965" y="89"/>
                    <a:pt x="962" y="89"/>
                  </a:cubicBezTo>
                  <a:cubicBezTo>
                    <a:pt x="959" y="90"/>
                    <a:pt x="953" y="90"/>
                    <a:pt x="952" y="93"/>
                  </a:cubicBezTo>
                  <a:cubicBezTo>
                    <a:pt x="952" y="97"/>
                    <a:pt x="949" y="97"/>
                    <a:pt x="950" y="98"/>
                  </a:cubicBezTo>
                  <a:cubicBezTo>
                    <a:pt x="952" y="99"/>
                    <a:pt x="955" y="102"/>
                    <a:pt x="955" y="105"/>
                  </a:cubicBezTo>
                  <a:cubicBezTo>
                    <a:pt x="955" y="108"/>
                    <a:pt x="955" y="110"/>
                    <a:pt x="952" y="109"/>
                  </a:cubicBezTo>
                  <a:cubicBezTo>
                    <a:pt x="950" y="107"/>
                    <a:pt x="950" y="104"/>
                    <a:pt x="948" y="106"/>
                  </a:cubicBezTo>
                  <a:cubicBezTo>
                    <a:pt x="946" y="108"/>
                    <a:pt x="945" y="108"/>
                    <a:pt x="943" y="107"/>
                  </a:cubicBezTo>
                  <a:cubicBezTo>
                    <a:pt x="941" y="105"/>
                    <a:pt x="938" y="103"/>
                    <a:pt x="940" y="101"/>
                  </a:cubicBezTo>
                  <a:cubicBezTo>
                    <a:pt x="942" y="98"/>
                    <a:pt x="943" y="96"/>
                    <a:pt x="943" y="94"/>
                  </a:cubicBezTo>
                  <a:cubicBezTo>
                    <a:pt x="943" y="92"/>
                    <a:pt x="945" y="89"/>
                    <a:pt x="945" y="88"/>
                  </a:cubicBezTo>
                  <a:cubicBezTo>
                    <a:pt x="944" y="86"/>
                    <a:pt x="944" y="86"/>
                    <a:pt x="942" y="87"/>
                  </a:cubicBezTo>
                  <a:cubicBezTo>
                    <a:pt x="940" y="89"/>
                    <a:pt x="938" y="90"/>
                    <a:pt x="937" y="88"/>
                  </a:cubicBezTo>
                  <a:cubicBezTo>
                    <a:pt x="936" y="86"/>
                    <a:pt x="934" y="87"/>
                    <a:pt x="932" y="85"/>
                  </a:cubicBezTo>
                  <a:cubicBezTo>
                    <a:pt x="929" y="83"/>
                    <a:pt x="926" y="80"/>
                    <a:pt x="923" y="80"/>
                  </a:cubicBezTo>
                  <a:cubicBezTo>
                    <a:pt x="921" y="80"/>
                    <a:pt x="920" y="83"/>
                    <a:pt x="918" y="83"/>
                  </a:cubicBezTo>
                  <a:cubicBezTo>
                    <a:pt x="916" y="83"/>
                    <a:pt x="915" y="83"/>
                    <a:pt x="913" y="82"/>
                  </a:cubicBezTo>
                  <a:cubicBezTo>
                    <a:pt x="912" y="82"/>
                    <a:pt x="911" y="82"/>
                    <a:pt x="911" y="84"/>
                  </a:cubicBezTo>
                  <a:cubicBezTo>
                    <a:pt x="912" y="86"/>
                    <a:pt x="913" y="85"/>
                    <a:pt x="914" y="87"/>
                  </a:cubicBezTo>
                  <a:cubicBezTo>
                    <a:pt x="914" y="90"/>
                    <a:pt x="917" y="92"/>
                    <a:pt x="920" y="92"/>
                  </a:cubicBezTo>
                  <a:cubicBezTo>
                    <a:pt x="924" y="92"/>
                    <a:pt x="929" y="94"/>
                    <a:pt x="930" y="96"/>
                  </a:cubicBezTo>
                  <a:cubicBezTo>
                    <a:pt x="931" y="99"/>
                    <a:pt x="933" y="101"/>
                    <a:pt x="928" y="101"/>
                  </a:cubicBezTo>
                  <a:cubicBezTo>
                    <a:pt x="923" y="101"/>
                    <a:pt x="918" y="95"/>
                    <a:pt x="916" y="94"/>
                  </a:cubicBezTo>
                  <a:cubicBezTo>
                    <a:pt x="914" y="93"/>
                    <a:pt x="913" y="93"/>
                    <a:pt x="909" y="95"/>
                  </a:cubicBezTo>
                  <a:cubicBezTo>
                    <a:pt x="906" y="98"/>
                    <a:pt x="904" y="96"/>
                    <a:pt x="899" y="96"/>
                  </a:cubicBezTo>
                  <a:cubicBezTo>
                    <a:pt x="893" y="95"/>
                    <a:pt x="882" y="97"/>
                    <a:pt x="876" y="97"/>
                  </a:cubicBezTo>
                  <a:cubicBezTo>
                    <a:pt x="871" y="97"/>
                    <a:pt x="866" y="98"/>
                    <a:pt x="858" y="95"/>
                  </a:cubicBezTo>
                  <a:cubicBezTo>
                    <a:pt x="850" y="91"/>
                    <a:pt x="841" y="91"/>
                    <a:pt x="838" y="89"/>
                  </a:cubicBezTo>
                  <a:cubicBezTo>
                    <a:pt x="835" y="87"/>
                    <a:pt x="826" y="87"/>
                    <a:pt x="823" y="83"/>
                  </a:cubicBezTo>
                  <a:cubicBezTo>
                    <a:pt x="821" y="79"/>
                    <a:pt x="822" y="73"/>
                    <a:pt x="816" y="72"/>
                  </a:cubicBezTo>
                  <a:cubicBezTo>
                    <a:pt x="810" y="72"/>
                    <a:pt x="801" y="75"/>
                    <a:pt x="796" y="76"/>
                  </a:cubicBezTo>
                  <a:cubicBezTo>
                    <a:pt x="790" y="77"/>
                    <a:pt x="786" y="77"/>
                    <a:pt x="783" y="80"/>
                  </a:cubicBezTo>
                  <a:cubicBezTo>
                    <a:pt x="781" y="82"/>
                    <a:pt x="779" y="84"/>
                    <a:pt x="779" y="85"/>
                  </a:cubicBezTo>
                  <a:cubicBezTo>
                    <a:pt x="780" y="86"/>
                    <a:pt x="784" y="86"/>
                    <a:pt x="787" y="87"/>
                  </a:cubicBezTo>
                  <a:cubicBezTo>
                    <a:pt x="790" y="88"/>
                    <a:pt x="792" y="90"/>
                    <a:pt x="792" y="88"/>
                  </a:cubicBezTo>
                  <a:cubicBezTo>
                    <a:pt x="792" y="85"/>
                    <a:pt x="792" y="83"/>
                    <a:pt x="794" y="84"/>
                  </a:cubicBezTo>
                  <a:cubicBezTo>
                    <a:pt x="797" y="84"/>
                    <a:pt x="797" y="87"/>
                    <a:pt x="800" y="85"/>
                  </a:cubicBezTo>
                  <a:cubicBezTo>
                    <a:pt x="803" y="84"/>
                    <a:pt x="805" y="82"/>
                    <a:pt x="810" y="80"/>
                  </a:cubicBezTo>
                  <a:cubicBezTo>
                    <a:pt x="815" y="78"/>
                    <a:pt x="820" y="77"/>
                    <a:pt x="817" y="80"/>
                  </a:cubicBezTo>
                  <a:cubicBezTo>
                    <a:pt x="815" y="82"/>
                    <a:pt x="811" y="83"/>
                    <a:pt x="808" y="86"/>
                  </a:cubicBezTo>
                  <a:cubicBezTo>
                    <a:pt x="806" y="89"/>
                    <a:pt x="803" y="89"/>
                    <a:pt x="800" y="90"/>
                  </a:cubicBezTo>
                  <a:cubicBezTo>
                    <a:pt x="797" y="90"/>
                    <a:pt x="794" y="91"/>
                    <a:pt x="792" y="92"/>
                  </a:cubicBezTo>
                  <a:cubicBezTo>
                    <a:pt x="790" y="93"/>
                    <a:pt x="788" y="95"/>
                    <a:pt x="789" y="98"/>
                  </a:cubicBezTo>
                  <a:cubicBezTo>
                    <a:pt x="791" y="101"/>
                    <a:pt x="793" y="97"/>
                    <a:pt x="794" y="101"/>
                  </a:cubicBezTo>
                  <a:cubicBezTo>
                    <a:pt x="794" y="106"/>
                    <a:pt x="791" y="108"/>
                    <a:pt x="795" y="110"/>
                  </a:cubicBezTo>
                  <a:cubicBezTo>
                    <a:pt x="798" y="112"/>
                    <a:pt x="798" y="111"/>
                    <a:pt x="799" y="114"/>
                  </a:cubicBezTo>
                  <a:cubicBezTo>
                    <a:pt x="801" y="117"/>
                    <a:pt x="799" y="119"/>
                    <a:pt x="797" y="118"/>
                  </a:cubicBezTo>
                  <a:cubicBezTo>
                    <a:pt x="794" y="116"/>
                    <a:pt x="793" y="114"/>
                    <a:pt x="793" y="115"/>
                  </a:cubicBezTo>
                  <a:cubicBezTo>
                    <a:pt x="792" y="116"/>
                    <a:pt x="793" y="119"/>
                    <a:pt x="792" y="120"/>
                  </a:cubicBezTo>
                  <a:cubicBezTo>
                    <a:pt x="792" y="120"/>
                    <a:pt x="788" y="118"/>
                    <a:pt x="787" y="116"/>
                  </a:cubicBezTo>
                  <a:cubicBezTo>
                    <a:pt x="786" y="115"/>
                    <a:pt x="784" y="114"/>
                    <a:pt x="783" y="113"/>
                  </a:cubicBezTo>
                  <a:cubicBezTo>
                    <a:pt x="782" y="113"/>
                    <a:pt x="781" y="112"/>
                    <a:pt x="784" y="112"/>
                  </a:cubicBezTo>
                  <a:cubicBezTo>
                    <a:pt x="787" y="112"/>
                    <a:pt x="791" y="112"/>
                    <a:pt x="789" y="109"/>
                  </a:cubicBezTo>
                  <a:cubicBezTo>
                    <a:pt x="787" y="107"/>
                    <a:pt x="784" y="107"/>
                    <a:pt x="786" y="107"/>
                  </a:cubicBezTo>
                  <a:cubicBezTo>
                    <a:pt x="788" y="106"/>
                    <a:pt x="791" y="106"/>
                    <a:pt x="789" y="104"/>
                  </a:cubicBezTo>
                  <a:cubicBezTo>
                    <a:pt x="788" y="103"/>
                    <a:pt x="786" y="101"/>
                    <a:pt x="786" y="102"/>
                  </a:cubicBezTo>
                  <a:cubicBezTo>
                    <a:pt x="787" y="103"/>
                    <a:pt x="788" y="106"/>
                    <a:pt x="786" y="105"/>
                  </a:cubicBezTo>
                  <a:cubicBezTo>
                    <a:pt x="783" y="105"/>
                    <a:pt x="780" y="106"/>
                    <a:pt x="781" y="105"/>
                  </a:cubicBezTo>
                  <a:cubicBezTo>
                    <a:pt x="782" y="103"/>
                    <a:pt x="785" y="101"/>
                    <a:pt x="783" y="101"/>
                  </a:cubicBezTo>
                  <a:cubicBezTo>
                    <a:pt x="781" y="101"/>
                    <a:pt x="782" y="102"/>
                    <a:pt x="779" y="103"/>
                  </a:cubicBezTo>
                  <a:cubicBezTo>
                    <a:pt x="776" y="103"/>
                    <a:pt x="775" y="106"/>
                    <a:pt x="775" y="103"/>
                  </a:cubicBezTo>
                  <a:cubicBezTo>
                    <a:pt x="775" y="100"/>
                    <a:pt x="775" y="98"/>
                    <a:pt x="773" y="98"/>
                  </a:cubicBezTo>
                  <a:cubicBezTo>
                    <a:pt x="771" y="98"/>
                    <a:pt x="768" y="98"/>
                    <a:pt x="766" y="97"/>
                  </a:cubicBezTo>
                  <a:cubicBezTo>
                    <a:pt x="764" y="95"/>
                    <a:pt x="763" y="91"/>
                    <a:pt x="761" y="91"/>
                  </a:cubicBezTo>
                  <a:cubicBezTo>
                    <a:pt x="759" y="92"/>
                    <a:pt x="753" y="97"/>
                    <a:pt x="751" y="98"/>
                  </a:cubicBezTo>
                  <a:cubicBezTo>
                    <a:pt x="749" y="98"/>
                    <a:pt x="710" y="99"/>
                    <a:pt x="704" y="97"/>
                  </a:cubicBezTo>
                  <a:cubicBezTo>
                    <a:pt x="697" y="95"/>
                    <a:pt x="687" y="97"/>
                    <a:pt x="693" y="94"/>
                  </a:cubicBezTo>
                  <a:cubicBezTo>
                    <a:pt x="699" y="90"/>
                    <a:pt x="700" y="85"/>
                    <a:pt x="704" y="86"/>
                  </a:cubicBezTo>
                  <a:cubicBezTo>
                    <a:pt x="708" y="87"/>
                    <a:pt x="715" y="87"/>
                    <a:pt x="709" y="82"/>
                  </a:cubicBezTo>
                  <a:cubicBezTo>
                    <a:pt x="703" y="78"/>
                    <a:pt x="702" y="73"/>
                    <a:pt x="695" y="72"/>
                  </a:cubicBezTo>
                  <a:cubicBezTo>
                    <a:pt x="688" y="72"/>
                    <a:pt x="686" y="69"/>
                    <a:pt x="684" y="71"/>
                  </a:cubicBezTo>
                  <a:cubicBezTo>
                    <a:pt x="682" y="73"/>
                    <a:pt x="685" y="74"/>
                    <a:pt x="680" y="74"/>
                  </a:cubicBezTo>
                  <a:cubicBezTo>
                    <a:pt x="674" y="74"/>
                    <a:pt x="675" y="72"/>
                    <a:pt x="672" y="72"/>
                  </a:cubicBezTo>
                  <a:cubicBezTo>
                    <a:pt x="668" y="71"/>
                    <a:pt x="654" y="68"/>
                    <a:pt x="649" y="66"/>
                  </a:cubicBezTo>
                  <a:cubicBezTo>
                    <a:pt x="643" y="63"/>
                    <a:pt x="638" y="65"/>
                    <a:pt x="633" y="63"/>
                  </a:cubicBezTo>
                  <a:cubicBezTo>
                    <a:pt x="628" y="61"/>
                    <a:pt x="619" y="53"/>
                    <a:pt x="614" y="52"/>
                  </a:cubicBezTo>
                  <a:cubicBezTo>
                    <a:pt x="609" y="51"/>
                    <a:pt x="595" y="50"/>
                    <a:pt x="592" y="51"/>
                  </a:cubicBezTo>
                  <a:cubicBezTo>
                    <a:pt x="590" y="53"/>
                    <a:pt x="586" y="60"/>
                    <a:pt x="584" y="61"/>
                  </a:cubicBezTo>
                  <a:cubicBezTo>
                    <a:pt x="582" y="61"/>
                    <a:pt x="573" y="62"/>
                    <a:pt x="573" y="60"/>
                  </a:cubicBezTo>
                  <a:cubicBezTo>
                    <a:pt x="573" y="58"/>
                    <a:pt x="581" y="54"/>
                    <a:pt x="578" y="53"/>
                  </a:cubicBezTo>
                  <a:cubicBezTo>
                    <a:pt x="575" y="53"/>
                    <a:pt x="571" y="54"/>
                    <a:pt x="572" y="52"/>
                  </a:cubicBezTo>
                  <a:cubicBezTo>
                    <a:pt x="572" y="50"/>
                    <a:pt x="572" y="42"/>
                    <a:pt x="571" y="43"/>
                  </a:cubicBezTo>
                  <a:cubicBezTo>
                    <a:pt x="569" y="43"/>
                    <a:pt x="567" y="45"/>
                    <a:pt x="565" y="45"/>
                  </a:cubicBezTo>
                  <a:cubicBezTo>
                    <a:pt x="564" y="45"/>
                    <a:pt x="561" y="47"/>
                    <a:pt x="561" y="48"/>
                  </a:cubicBezTo>
                  <a:cubicBezTo>
                    <a:pt x="561" y="49"/>
                    <a:pt x="561" y="47"/>
                    <a:pt x="563" y="47"/>
                  </a:cubicBezTo>
                  <a:cubicBezTo>
                    <a:pt x="565" y="46"/>
                    <a:pt x="567" y="46"/>
                    <a:pt x="566" y="47"/>
                  </a:cubicBezTo>
                  <a:cubicBezTo>
                    <a:pt x="565" y="49"/>
                    <a:pt x="561" y="52"/>
                    <a:pt x="563" y="52"/>
                  </a:cubicBezTo>
                  <a:cubicBezTo>
                    <a:pt x="564" y="52"/>
                    <a:pt x="568" y="53"/>
                    <a:pt x="567" y="53"/>
                  </a:cubicBezTo>
                  <a:cubicBezTo>
                    <a:pt x="565" y="53"/>
                    <a:pt x="561" y="54"/>
                    <a:pt x="561" y="56"/>
                  </a:cubicBezTo>
                  <a:cubicBezTo>
                    <a:pt x="561" y="58"/>
                    <a:pt x="559" y="62"/>
                    <a:pt x="557" y="62"/>
                  </a:cubicBezTo>
                  <a:cubicBezTo>
                    <a:pt x="556" y="62"/>
                    <a:pt x="545" y="57"/>
                    <a:pt x="544" y="54"/>
                  </a:cubicBezTo>
                  <a:cubicBezTo>
                    <a:pt x="543" y="51"/>
                    <a:pt x="540" y="43"/>
                    <a:pt x="537" y="41"/>
                  </a:cubicBezTo>
                  <a:cubicBezTo>
                    <a:pt x="535" y="39"/>
                    <a:pt x="524" y="32"/>
                    <a:pt x="522" y="32"/>
                  </a:cubicBezTo>
                  <a:cubicBezTo>
                    <a:pt x="521" y="32"/>
                    <a:pt x="521" y="33"/>
                    <a:pt x="524" y="36"/>
                  </a:cubicBezTo>
                  <a:cubicBezTo>
                    <a:pt x="526" y="39"/>
                    <a:pt x="531" y="41"/>
                    <a:pt x="531" y="42"/>
                  </a:cubicBezTo>
                  <a:cubicBezTo>
                    <a:pt x="531" y="42"/>
                    <a:pt x="526" y="41"/>
                    <a:pt x="525" y="41"/>
                  </a:cubicBezTo>
                  <a:cubicBezTo>
                    <a:pt x="524" y="41"/>
                    <a:pt x="520" y="43"/>
                    <a:pt x="520" y="44"/>
                  </a:cubicBezTo>
                  <a:cubicBezTo>
                    <a:pt x="519" y="46"/>
                    <a:pt x="521" y="49"/>
                    <a:pt x="519" y="49"/>
                  </a:cubicBezTo>
                  <a:cubicBezTo>
                    <a:pt x="517" y="50"/>
                    <a:pt x="512" y="55"/>
                    <a:pt x="511" y="54"/>
                  </a:cubicBezTo>
                  <a:cubicBezTo>
                    <a:pt x="510" y="53"/>
                    <a:pt x="513" y="49"/>
                    <a:pt x="511" y="50"/>
                  </a:cubicBezTo>
                  <a:cubicBezTo>
                    <a:pt x="509" y="51"/>
                    <a:pt x="501" y="51"/>
                    <a:pt x="499" y="52"/>
                  </a:cubicBezTo>
                  <a:cubicBezTo>
                    <a:pt x="497" y="54"/>
                    <a:pt x="492" y="60"/>
                    <a:pt x="489" y="62"/>
                  </a:cubicBezTo>
                  <a:cubicBezTo>
                    <a:pt x="487" y="64"/>
                    <a:pt x="486" y="64"/>
                    <a:pt x="486" y="64"/>
                  </a:cubicBezTo>
                  <a:cubicBezTo>
                    <a:pt x="485" y="63"/>
                    <a:pt x="485" y="61"/>
                    <a:pt x="485" y="60"/>
                  </a:cubicBezTo>
                  <a:cubicBezTo>
                    <a:pt x="484" y="59"/>
                    <a:pt x="484" y="59"/>
                    <a:pt x="483" y="60"/>
                  </a:cubicBezTo>
                  <a:cubicBezTo>
                    <a:pt x="482" y="62"/>
                    <a:pt x="475" y="60"/>
                    <a:pt x="474" y="62"/>
                  </a:cubicBezTo>
                  <a:cubicBezTo>
                    <a:pt x="472" y="63"/>
                    <a:pt x="472" y="66"/>
                    <a:pt x="470" y="66"/>
                  </a:cubicBezTo>
                  <a:cubicBezTo>
                    <a:pt x="468" y="66"/>
                    <a:pt x="464" y="69"/>
                    <a:pt x="462" y="70"/>
                  </a:cubicBezTo>
                  <a:cubicBezTo>
                    <a:pt x="461" y="72"/>
                    <a:pt x="465" y="72"/>
                    <a:pt x="465" y="74"/>
                  </a:cubicBezTo>
                  <a:cubicBezTo>
                    <a:pt x="465" y="75"/>
                    <a:pt x="461" y="76"/>
                    <a:pt x="458" y="76"/>
                  </a:cubicBezTo>
                  <a:cubicBezTo>
                    <a:pt x="456" y="76"/>
                    <a:pt x="451" y="76"/>
                    <a:pt x="454" y="72"/>
                  </a:cubicBezTo>
                  <a:cubicBezTo>
                    <a:pt x="457" y="69"/>
                    <a:pt x="460" y="69"/>
                    <a:pt x="461" y="67"/>
                  </a:cubicBezTo>
                  <a:cubicBezTo>
                    <a:pt x="463" y="66"/>
                    <a:pt x="466" y="66"/>
                    <a:pt x="468" y="63"/>
                  </a:cubicBezTo>
                  <a:cubicBezTo>
                    <a:pt x="470" y="60"/>
                    <a:pt x="472" y="57"/>
                    <a:pt x="476" y="57"/>
                  </a:cubicBezTo>
                  <a:cubicBezTo>
                    <a:pt x="479" y="56"/>
                    <a:pt x="483" y="55"/>
                    <a:pt x="483" y="57"/>
                  </a:cubicBezTo>
                  <a:cubicBezTo>
                    <a:pt x="483" y="59"/>
                    <a:pt x="484" y="58"/>
                    <a:pt x="485" y="56"/>
                  </a:cubicBezTo>
                  <a:cubicBezTo>
                    <a:pt x="487" y="54"/>
                    <a:pt x="494" y="50"/>
                    <a:pt x="498" y="49"/>
                  </a:cubicBezTo>
                  <a:cubicBezTo>
                    <a:pt x="501" y="47"/>
                    <a:pt x="505" y="47"/>
                    <a:pt x="505" y="46"/>
                  </a:cubicBezTo>
                  <a:cubicBezTo>
                    <a:pt x="505" y="45"/>
                    <a:pt x="506" y="42"/>
                    <a:pt x="504" y="42"/>
                  </a:cubicBezTo>
                  <a:cubicBezTo>
                    <a:pt x="502" y="43"/>
                    <a:pt x="500" y="43"/>
                    <a:pt x="496" y="43"/>
                  </a:cubicBezTo>
                  <a:cubicBezTo>
                    <a:pt x="491" y="43"/>
                    <a:pt x="487" y="44"/>
                    <a:pt x="486" y="46"/>
                  </a:cubicBezTo>
                  <a:cubicBezTo>
                    <a:pt x="484" y="47"/>
                    <a:pt x="484" y="50"/>
                    <a:pt x="480" y="50"/>
                  </a:cubicBezTo>
                  <a:cubicBezTo>
                    <a:pt x="476" y="50"/>
                    <a:pt x="472" y="53"/>
                    <a:pt x="470" y="53"/>
                  </a:cubicBezTo>
                  <a:cubicBezTo>
                    <a:pt x="468" y="53"/>
                    <a:pt x="463" y="54"/>
                    <a:pt x="461" y="56"/>
                  </a:cubicBezTo>
                  <a:cubicBezTo>
                    <a:pt x="459" y="59"/>
                    <a:pt x="453" y="60"/>
                    <a:pt x="451" y="62"/>
                  </a:cubicBezTo>
                  <a:cubicBezTo>
                    <a:pt x="449" y="63"/>
                    <a:pt x="445" y="65"/>
                    <a:pt x="447" y="62"/>
                  </a:cubicBezTo>
                  <a:cubicBezTo>
                    <a:pt x="448" y="60"/>
                    <a:pt x="452" y="58"/>
                    <a:pt x="449" y="58"/>
                  </a:cubicBezTo>
                  <a:cubicBezTo>
                    <a:pt x="447" y="58"/>
                    <a:pt x="443" y="56"/>
                    <a:pt x="442" y="55"/>
                  </a:cubicBezTo>
                  <a:cubicBezTo>
                    <a:pt x="441" y="54"/>
                    <a:pt x="440" y="57"/>
                    <a:pt x="440" y="58"/>
                  </a:cubicBezTo>
                  <a:cubicBezTo>
                    <a:pt x="439" y="58"/>
                    <a:pt x="436" y="59"/>
                    <a:pt x="433" y="60"/>
                  </a:cubicBezTo>
                  <a:cubicBezTo>
                    <a:pt x="429" y="61"/>
                    <a:pt x="427" y="62"/>
                    <a:pt x="426" y="63"/>
                  </a:cubicBezTo>
                  <a:cubicBezTo>
                    <a:pt x="424" y="64"/>
                    <a:pt x="420" y="65"/>
                    <a:pt x="421" y="66"/>
                  </a:cubicBezTo>
                  <a:cubicBezTo>
                    <a:pt x="422" y="68"/>
                    <a:pt x="424" y="67"/>
                    <a:pt x="424" y="68"/>
                  </a:cubicBezTo>
                  <a:cubicBezTo>
                    <a:pt x="424" y="70"/>
                    <a:pt x="421" y="71"/>
                    <a:pt x="424" y="71"/>
                  </a:cubicBezTo>
                  <a:cubicBezTo>
                    <a:pt x="427" y="71"/>
                    <a:pt x="433" y="72"/>
                    <a:pt x="435" y="70"/>
                  </a:cubicBezTo>
                  <a:cubicBezTo>
                    <a:pt x="437" y="68"/>
                    <a:pt x="445" y="64"/>
                    <a:pt x="443" y="65"/>
                  </a:cubicBezTo>
                  <a:cubicBezTo>
                    <a:pt x="441" y="66"/>
                    <a:pt x="437" y="70"/>
                    <a:pt x="438" y="71"/>
                  </a:cubicBezTo>
                  <a:cubicBezTo>
                    <a:pt x="438" y="72"/>
                    <a:pt x="443" y="78"/>
                    <a:pt x="441" y="77"/>
                  </a:cubicBezTo>
                  <a:cubicBezTo>
                    <a:pt x="439" y="75"/>
                    <a:pt x="441" y="74"/>
                    <a:pt x="436" y="73"/>
                  </a:cubicBezTo>
                  <a:cubicBezTo>
                    <a:pt x="431" y="73"/>
                    <a:pt x="429" y="76"/>
                    <a:pt x="427" y="76"/>
                  </a:cubicBezTo>
                  <a:cubicBezTo>
                    <a:pt x="426" y="77"/>
                    <a:pt x="422" y="75"/>
                    <a:pt x="419" y="74"/>
                  </a:cubicBezTo>
                  <a:cubicBezTo>
                    <a:pt x="417" y="73"/>
                    <a:pt x="407" y="74"/>
                    <a:pt x="402" y="72"/>
                  </a:cubicBezTo>
                  <a:cubicBezTo>
                    <a:pt x="398" y="69"/>
                    <a:pt x="385" y="64"/>
                    <a:pt x="382" y="62"/>
                  </a:cubicBezTo>
                  <a:cubicBezTo>
                    <a:pt x="379" y="60"/>
                    <a:pt x="378" y="57"/>
                    <a:pt x="380" y="57"/>
                  </a:cubicBezTo>
                  <a:cubicBezTo>
                    <a:pt x="382" y="57"/>
                    <a:pt x="379" y="56"/>
                    <a:pt x="377" y="56"/>
                  </a:cubicBezTo>
                  <a:cubicBezTo>
                    <a:pt x="374" y="56"/>
                    <a:pt x="357" y="58"/>
                    <a:pt x="352" y="56"/>
                  </a:cubicBezTo>
                  <a:cubicBezTo>
                    <a:pt x="346" y="54"/>
                    <a:pt x="338" y="50"/>
                    <a:pt x="333" y="48"/>
                  </a:cubicBezTo>
                  <a:cubicBezTo>
                    <a:pt x="328" y="46"/>
                    <a:pt x="309" y="48"/>
                    <a:pt x="305" y="48"/>
                  </a:cubicBezTo>
                  <a:cubicBezTo>
                    <a:pt x="300" y="48"/>
                    <a:pt x="289" y="44"/>
                    <a:pt x="280" y="43"/>
                  </a:cubicBezTo>
                  <a:cubicBezTo>
                    <a:pt x="270" y="43"/>
                    <a:pt x="258" y="40"/>
                    <a:pt x="251" y="38"/>
                  </a:cubicBezTo>
                  <a:cubicBezTo>
                    <a:pt x="243" y="36"/>
                    <a:pt x="235" y="36"/>
                    <a:pt x="231" y="37"/>
                  </a:cubicBezTo>
                  <a:cubicBezTo>
                    <a:pt x="226" y="37"/>
                    <a:pt x="221" y="38"/>
                    <a:pt x="218" y="38"/>
                  </a:cubicBezTo>
                  <a:cubicBezTo>
                    <a:pt x="215" y="38"/>
                    <a:pt x="210" y="35"/>
                    <a:pt x="208" y="35"/>
                  </a:cubicBezTo>
                  <a:cubicBezTo>
                    <a:pt x="205" y="34"/>
                    <a:pt x="199" y="35"/>
                    <a:pt x="202" y="33"/>
                  </a:cubicBezTo>
                  <a:cubicBezTo>
                    <a:pt x="204" y="32"/>
                    <a:pt x="204" y="28"/>
                    <a:pt x="204" y="28"/>
                  </a:cubicBezTo>
                  <a:cubicBezTo>
                    <a:pt x="204" y="27"/>
                    <a:pt x="196" y="27"/>
                    <a:pt x="194" y="27"/>
                  </a:cubicBezTo>
                  <a:cubicBezTo>
                    <a:pt x="193" y="27"/>
                    <a:pt x="191" y="27"/>
                    <a:pt x="187" y="27"/>
                  </a:cubicBezTo>
                  <a:cubicBezTo>
                    <a:pt x="182" y="28"/>
                    <a:pt x="175" y="30"/>
                    <a:pt x="175" y="27"/>
                  </a:cubicBezTo>
                  <a:cubicBezTo>
                    <a:pt x="175" y="24"/>
                    <a:pt x="175" y="23"/>
                    <a:pt x="172" y="23"/>
                  </a:cubicBezTo>
                  <a:cubicBezTo>
                    <a:pt x="169" y="23"/>
                    <a:pt x="168" y="22"/>
                    <a:pt x="166" y="24"/>
                  </a:cubicBezTo>
                  <a:cubicBezTo>
                    <a:pt x="163" y="27"/>
                    <a:pt x="162" y="29"/>
                    <a:pt x="160" y="27"/>
                  </a:cubicBezTo>
                  <a:cubicBezTo>
                    <a:pt x="157" y="26"/>
                    <a:pt x="154" y="24"/>
                    <a:pt x="156" y="23"/>
                  </a:cubicBezTo>
                  <a:cubicBezTo>
                    <a:pt x="157" y="23"/>
                    <a:pt x="163" y="22"/>
                    <a:pt x="162" y="21"/>
                  </a:cubicBezTo>
                  <a:cubicBezTo>
                    <a:pt x="161" y="19"/>
                    <a:pt x="157" y="18"/>
                    <a:pt x="149" y="17"/>
                  </a:cubicBezTo>
                  <a:cubicBezTo>
                    <a:pt x="143" y="16"/>
                    <a:pt x="141" y="25"/>
                    <a:pt x="134" y="27"/>
                  </a:cubicBezTo>
                  <a:cubicBezTo>
                    <a:pt x="127" y="30"/>
                    <a:pt x="119" y="26"/>
                    <a:pt x="112" y="28"/>
                  </a:cubicBezTo>
                  <a:cubicBezTo>
                    <a:pt x="104" y="30"/>
                    <a:pt x="103" y="33"/>
                    <a:pt x="105" y="34"/>
                  </a:cubicBezTo>
                  <a:cubicBezTo>
                    <a:pt x="108" y="35"/>
                    <a:pt x="111" y="36"/>
                    <a:pt x="109" y="37"/>
                  </a:cubicBezTo>
                  <a:cubicBezTo>
                    <a:pt x="108" y="38"/>
                    <a:pt x="104" y="35"/>
                    <a:pt x="104" y="36"/>
                  </a:cubicBezTo>
                  <a:cubicBezTo>
                    <a:pt x="104" y="37"/>
                    <a:pt x="107" y="42"/>
                    <a:pt x="105" y="42"/>
                  </a:cubicBezTo>
                  <a:cubicBezTo>
                    <a:pt x="103" y="42"/>
                    <a:pt x="103" y="34"/>
                    <a:pt x="100" y="35"/>
                  </a:cubicBezTo>
                  <a:cubicBezTo>
                    <a:pt x="97" y="37"/>
                    <a:pt x="94" y="42"/>
                    <a:pt x="89" y="42"/>
                  </a:cubicBezTo>
                  <a:cubicBezTo>
                    <a:pt x="84" y="43"/>
                    <a:pt x="80" y="40"/>
                    <a:pt x="76" y="44"/>
                  </a:cubicBezTo>
                  <a:cubicBezTo>
                    <a:pt x="71" y="48"/>
                    <a:pt x="65" y="52"/>
                    <a:pt x="63" y="56"/>
                  </a:cubicBezTo>
                  <a:cubicBezTo>
                    <a:pt x="62" y="61"/>
                    <a:pt x="64" y="65"/>
                    <a:pt x="57" y="69"/>
                  </a:cubicBezTo>
                  <a:cubicBezTo>
                    <a:pt x="51" y="73"/>
                    <a:pt x="47" y="74"/>
                    <a:pt x="44" y="75"/>
                  </a:cubicBezTo>
                  <a:cubicBezTo>
                    <a:pt x="42" y="75"/>
                    <a:pt x="29" y="75"/>
                    <a:pt x="26" y="76"/>
                  </a:cubicBezTo>
                  <a:cubicBezTo>
                    <a:pt x="23" y="76"/>
                    <a:pt x="25" y="79"/>
                    <a:pt x="23" y="82"/>
                  </a:cubicBezTo>
                  <a:cubicBezTo>
                    <a:pt x="21" y="84"/>
                    <a:pt x="18" y="86"/>
                    <a:pt x="19" y="87"/>
                  </a:cubicBezTo>
                  <a:cubicBezTo>
                    <a:pt x="20" y="87"/>
                    <a:pt x="25" y="88"/>
                    <a:pt x="27" y="90"/>
                  </a:cubicBezTo>
                  <a:cubicBezTo>
                    <a:pt x="28" y="92"/>
                    <a:pt x="31" y="92"/>
                    <a:pt x="34" y="94"/>
                  </a:cubicBezTo>
                  <a:cubicBezTo>
                    <a:pt x="38" y="97"/>
                    <a:pt x="54" y="105"/>
                    <a:pt x="55" y="109"/>
                  </a:cubicBezTo>
                  <a:cubicBezTo>
                    <a:pt x="56" y="112"/>
                    <a:pt x="57" y="114"/>
                    <a:pt x="59" y="115"/>
                  </a:cubicBezTo>
                  <a:cubicBezTo>
                    <a:pt x="62" y="116"/>
                    <a:pt x="68" y="117"/>
                    <a:pt x="71" y="116"/>
                  </a:cubicBezTo>
                  <a:cubicBezTo>
                    <a:pt x="73" y="114"/>
                    <a:pt x="73" y="114"/>
                    <a:pt x="74" y="115"/>
                  </a:cubicBezTo>
                  <a:cubicBezTo>
                    <a:pt x="76" y="116"/>
                    <a:pt x="81" y="115"/>
                    <a:pt x="82" y="116"/>
                  </a:cubicBezTo>
                  <a:cubicBezTo>
                    <a:pt x="83" y="118"/>
                    <a:pt x="81" y="122"/>
                    <a:pt x="79" y="121"/>
                  </a:cubicBezTo>
                  <a:cubicBezTo>
                    <a:pt x="76" y="120"/>
                    <a:pt x="73" y="118"/>
                    <a:pt x="72" y="120"/>
                  </a:cubicBezTo>
                  <a:cubicBezTo>
                    <a:pt x="70" y="122"/>
                    <a:pt x="72" y="122"/>
                    <a:pt x="75" y="124"/>
                  </a:cubicBezTo>
                  <a:cubicBezTo>
                    <a:pt x="78" y="126"/>
                    <a:pt x="80" y="130"/>
                    <a:pt x="83" y="130"/>
                  </a:cubicBezTo>
                  <a:cubicBezTo>
                    <a:pt x="85" y="129"/>
                    <a:pt x="86" y="128"/>
                    <a:pt x="88" y="126"/>
                  </a:cubicBezTo>
                  <a:cubicBezTo>
                    <a:pt x="91" y="124"/>
                    <a:pt x="97" y="125"/>
                    <a:pt x="100" y="125"/>
                  </a:cubicBezTo>
                  <a:cubicBezTo>
                    <a:pt x="103" y="126"/>
                    <a:pt x="103" y="130"/>
                    <a:pt x="98" y="130"/>
                  </a:cubicBezTo>
                  <a:cubicBezTo>
                    <a:pt x="93" y="130"/>
                    <a:pt x="90" y="131"/>
                    <a:pt x="91" y="133"/>
                  </a:cubicBezTo>
                  <a:cubicBezTo>
                    <a:pt x="91" y="135"/>
                    <a:pt x="91" y="136"/>
                    <a:pt x="89" y="134"/>
                  </a:cubicBezTo>
                  <a:cubicBezTo>
                    <a:pt x="87" y="133"/>
                    <a:pt x="85" y="135"/>
                    <a:pt x="82" y="137"/>
                  </a:cubicBezTo>
                  <a:cubicBezTo>
                    <a:pt x="79" y="139"/>
                    <a:pt x="57" y="139"/>
                    <a:pt x="54" y="136"/>
                  </a:cubicBezTo>
                  <a:cubicBezTo>
                    <a:pt x="51" y="134"/>
                    <a:pt x="52" y="132"/>
                    <a:pt x="54" y="130"/>
                  </a:cubicBezTo>
                  <a:cubicBezTo>
                    <a:pt x="56" y="128"/>
                    <a:pt x="56" y="127"/>
                    <a:pt x="53" y="127"/>
                  </a:cubicBezTo>
                  <a:cubicBezTo>
                    <a:pt x="50" y="127"/>
                    <a:pt x="35" y="129"/>
                    <a:pt x="33" y="131"/>
                  </a:cubicBezTo>
                  <a:cubicBezTo>
                    <a:pt x="30" y="132"/>
                    <a:pt x="28" y="133"/>
                    <a:pt x="30" y="134"/>
                  </a:cubicBezTo>
                  <a:cubicBezTo>
                    <a:pt x="32" y="136"/>
                    <a:pt x="31" y="138"/>
                    <a:pt x="28" y="136"/>
                  </a:cubicBezTo>
                  <a:cubicBezTo>
                    <a:pt x="25" y="135"/>
                    <a:pt x="19" y="136"/>
                    <a:pt x="17" y="138"/>
                  </a:cubicBezTo>
                  <a:cubicBezTo>
                    <a:pt x="14" y="140"/>
                    <a:pt x="15" y="141"/>
                    <a:pt x="11" y="142"/>
                  </a:cubicBezTo>
                  <a:cubicBezTo>
                    <a:pt x="8" y="142"/>
                    <a:pt x="5" y="145"/>
                    <a:pt x="3" y="146"/>
                  </a:cubicBezTo>
                  <a:cubicBezTo>
                    <a:pt x="0" y="148"/>
                    <a:pt x="0" y="149"/>
                    <a:pt x="4" y="150"/>
                  </a:cubicBezTo>
                  <a:cubicBezTo>
                    <a:pt x="9" y="152"/>
                    <a:pt x="15" y="153"/>
                    <a:pt x="19" y="154"/>
                  </a:cubicBezTo>
                  <a:cubicBezTo>
                    <a:pt x="23" y="154"/>
                    <a:pt x="24" y="155"/>
                    <a:pt x="21" y="156"/>
                  </a:cubicBezTo>
                  <a:cubicBezTo>
                    <a:pt x="19" y="158"/>
                    <a:pt x="14" y="159"/>
                    <a:pt x="17" y="161"/>
                  </a:cubicBezTo>
                  <a:cubicBezTo>
                    <a:pt x="20" y="163"/>
                    <a:pt x="21" y="166"/>
                    <a:pt x="22" y="168"/>
                  </a:cubicBezTo>
                  <a:cubicBezTo>
                    <a:pt x="22" y="170"/>
                    <a:pt x="30" y="170"/>
                    <a:pt x="34" y="171"/>
                  </a:cubicBezTo>
                  <a:cubicBezTo>
                    <a:pt x="38" y="172"/>
                    <a:pt x="41" y="169"/>
                    <a:pt x="49" y="170"/>
                  </a:cubicBezTo>
                  <a:cubicBezTo>
                    <a:pt x="57" y="170"/>
                    <a:pt x="58" y="170"/>
                    <a:pt x="60" y="170"/>
                  </a:cubicBezTo>
                  <a:cubicBezTo>
                    <a:pt x="62" y="170"/>
                    <a:pt x="62" y="168"/>
                    <a:pt x="63" y="169"/>
                  </a:cubicBezTo>
                  <a:cubicBezTo>
                    <a:pt x="65" y="170"/>
                    <a:pt x="68" y="174"/>
                    <a:pt x="68" y="173"/>
                  </a:cubicBezTo>
                  <a:cubicBezTo>
                    <a:pt x="69" y="173"/>
                    <a:pt x="73" y="169"/>
                    <a:pt x="76" y="168"/>
                  </a:cubicBezTo>
                  <a:cubicBezTo>
                    <a:pt x="79" y="167"/>
                    <a:pt x="84" y="165"/>
                    <a:pt x="86" y="164"/>
                  </a:cubicBezTo>
                  <a:cubicBezTo>
                    <a:pt x="87" y="164"/>
                    <a:pt x="88" y="162"/>
                    <a:pt x="90" y="162"/>
                  </a:cubicBezTo>
                  <a:cubicBezTo>
                    <a:pt x="91" y="162"/>
                    <a:pt x="94" y="165"/>
                    <a:pt x="94" y="167"/>
                  </a:cubicBezTo>
                  <a:cubicBezTo>
                    <a:pt x="93" y="168"/>
                    <a:pt x="91" y="171"/>
                    <a:pt x="89" y="171"/>
                  </a:cubicBezTo>
                  <a:cubicBezTo>
                    <a:pt x="87" y="171"/>
                    <a:pt x="91" y="176"/>
                    <a:pt x="92" y="178"/>
                  </a:cubicBezTo>
                  <a:cubicBezTo>
                    <a:pt x="93" y="180"/>
                    <a:pt x="95" y="183"/>
                    <a:pt x="94" y="185"/>
                  </a:cubicBezTo>
                  <a:cubicBezTo>
                    <a:pt x="94" y="188"/>
                    <a:pt x="90" y="193"/>
                    <a:pt x="83" y="193"/>
                  </a:cubicBezTo>
                  <a:cubicBezTo>
                    <a:pt x="77" y="193"/>
                    <a:pt x="75" y="191"/>
                    <a:pt x="74" y="192"/>
                  </a:cubicBezTo>
                  <a:cubicBezTo>
                    <a:pt x="73" y="193"/>
                    <a:pt x="69" y="200"/>
                    <a:pt x="66" y="201"/>
                  </a:cubicBezTo>
                  <a:cubicBezTo>
                    <a:pt x="62" y="202"/>
                    <a:pt x="57" y="200"/>
                    <a:pt x="54" y="199"/>
                  </a:cubicBezTo>
                  <a:cubicBezTo>
                    <a:pt x="52" y="197"/>
                    <a:pt x="49" y="198"/>
                    <a:pt x="47" y="200"/>
                  </a:cubicBezTo>
                  <a:cubicBezTo>
                    <a:pt x="45" y="202"/>
                    <a:pt x="49" y="202"/>
                    <a:pt x="46" y="203"/>
                  </a:cubicBezTo>
                  <a:cubicBezTo>
                    <a:pt x="44" y="203"/>
                    <a:pt x="43" y="205"/>
                    <a:pt x="41" y="207"/>
                  </a:cubicBezTo>
                  <a:cubicBezTo>
                    <a:pt x="39" y="208"/>
                    <a:pt x="46" y="207"/>
                    <a:pt x="46" y="208"/>
                  </a:cubicBezTo>
                  <a:cubicBezTo>
                    <a:pt x="46" y="210"/>
                    <a:pt x="43" y="209"/>
                    <a:pt x="43" y="211"/>
                  </a:cubicBezTo>
                  <a:cubicBezTo>
                    <a:pt x="43" y="213"/>
                    <a:pt x="43" y="213"/>
                    <a:pt x="40" y="214"/>
                  </a:cubicBezTo>
                  <a:cubicBezTo>
                    <a:pt x="36" y="214"/>
                    <a:pt x="31" y="219"/>
                    <a:pt x="31" y="222"/>
                  </a:cubicBezTo>
                  <a:cubicBezTo>
                    <a:pt x="30" y="225"/>
                    <a:pt x="32" y="224"/>
                    <a:pt x="32" y="226"/>
                  </a:cubicBezTo>
                  <a:cubicBezTo>
                    <a:pt x="31" y="228"/>
                    <a:pt x="26" y="230"/>
                    <a:pt x="26" y="231"/>
                  </a:cubicBezTo>
                  <a:cubicBezTo>
                    <a:pt x="26" y="233"/>
                    <a:pt x="30" y="238"/>
                    <a:pt x="32" y="240"/>
                  </a:cubicBezTo>
                  <a:cubicBezTo>
                    <a:pt x="33" y="242"/>
                    <a:pt x="35" y="235"/>
                    <a:pt x="38" y="233"/>
                  </a:cubicBezTo>
                  <a:cubicBezTo>
                    <a:pt x="41" y="231"/>
                    <a:pt x="46" y="228"/>
                    <a:pt x="41" y="233"/>
                  </a:cubicBezTo>
                  <a:cubicBezTo>
                    <a:pt x="36" y="238"/>
                    <a:pt x="35" y="238"/>
                    <a:pt x="39" y="242"/>
                  </a:cubicBezTo>
                  <a:cubicBezTo>
                    <a:pt x="42" y="245"/>
                    <a:pt x="47" y="248"/>
                    <a:pt x="48" y="248"/>
                  </a:cubicBezTo>
                  <a:cubicBezTo>
                    <a:pt x="50" y="248"/>
                    <a:pt x="57" y="242"/>
                    <a:pt x="56" y="243"/>
                  </a:cubicBezTo>
                  <a:cubicBezTo>
                    <a:pt x="56" y="244"/>
                    <a:pt x="55" y="247"/>
                    <a:pt x="56" y="247"/>
                  </a:cubicBezTo>
                  <a:cubicBezTo>
                    <a:pt x="57" y="248"/>
                    <a:pt x="60" y="249"/>
                    <a:pt x="59" y="250"/>
                  </a:cubicBezTo>
                  <a:cubicBezTo>
                    <a:pt x="58" y="251"/>
                    <a:pt x="54" y="252"/>
                    <a:pt x="53" y="251"/>
                  </a:cubicBezTo>
                  <a:cubicBezTo>
                    <a:pt x="52" y="250"/>
                    <a:pt x="52" y="250"/>
                    <a:pt x="49" y="251"/>
                  </a:cubicBezTo>
                  <a:cubicBezTo>
                    <a:pt x="46" y="252"/>
                    <a:pt x="43" y="243"/>
                    <a:pt x="41" y="246"/>
                  </a:cubicBezTo>
                  <a:cubicBezTo>
                    <a:pt x="38" y="249"/>
                    <a:pt x="35" y="253"/>
                    <a:pt x="37" y="254"/>
                  </a:cubicBezTo>
                  <a:cubicBezTo>
                    <a:pt x="38" y="255"/>
                    <a:pt x="40" y="256"/>
                    <a:pt x="43" y="257"/>
                  </a:cubicBezTo>
                  <a:cubicBezTo>
                    <a:pt x="46" y="258"/>
                    <a:pt x="50" y="265"/>
                    <a:pt x="52" y="267"/>
                  </a:cubicBezTo>
                  <a:cubicBezTo>
                    <a:pt x="55" y="268"/>
                    <a:pt x="60" y="265"/>
                    <a:pt x="64" y="265"/>
                  </a:cubicBezTo>
                  <a:cubicBezTo>
                    <a:pt x="68" y="264"/>
                    <a:pt x="72" y="265"/>
                    <a:pt x="72" y="262"/>
                  </a:cubicBezTo>
                  <a:cubicBezTo>
                    <a:pt x="72" y="259"/>
                    <a:pt x="71" y="254"/>
                    <a:pt x="74" y="251"/>
                  </a:cubicBezTo>
                  <a:cubicBezTo>
                    <a:pt x="77" y="248"/>
                    <a:pt x="83" y="248"/>
                    <a:pt x="79" y="251"/>
                  </a:cubicBezTo>
                  <a:cubicBezTo>
                    <a:pt x="74" y="254"/>
                    <a:pt x="71" y="258"/>
                    <a:pt x="75" y="263"/>
                  </a:cubicBezTo>
                  <a:cubicBezTo>
                    <a:pt x="79" y="268"/>
                    <a:pt x="82" y="272"/>
                    <a:pt x="81" y="273"/>
                  </a:cubicBezTo>
                  <a:cubicBezTo>
                    <a:pt x="81" y="274"/>
                    <a:pt x="78" y="277"/>
                    <a:pt x="78" y="278"/>
                  </a:cubicBezTo>
                  <a:cubicBezTo>
                    <a:pt x="79" y="279"/>
                    <a:pt x="83" y="281"/>
                    <a:pt x="83" y="282"/>
                  </a:cubicBezTo>
                  <a:cubicBezTo>
                    <a:pt x="82" y="283"/>
                    <a:pt x="81" y="286"/>
                    <a:pt x="79" y="287"/>
                  </a:cubicBezTo>
                  <a:cubicBezTo>
                    <a:pt x="78" y="288"/>
                    <a:pt x="74" y="293"/>
                    <a:pt x="80" y="290"/>
                  </a:cubicBezTo>
                  <a:cubicBezTo>
                    <a:pt x="86" y="288"/>
                    <a:pt x="91" y="283"/>
                    <a:pt x="92" y="284"/>
                  </a:cubicBezTo>
                  <a:cubicBezTo>
                    <a:pt x="92" y="285"/>
                    <a:pt x="89" y="291"/>
                    <a:pt x="90" y="290"/>
                  </a:cubicBezTo>
                  <a:cubicBezTo>
                    <a:pt x="91" y="289"/>
                    <a:pt x="94" y="284"/>
                    <a:pt x="97" y="283"/>
                  </a:cubicBezTo>
                  <a:cubicBezTo>
                    <a:pt x="100" y="282"/>
                    <a:pt x="101" y="283"/>
                    <a:pt x="104" y="284"/>
                  </a:cubicBezTo>
                  <a:cubicBezTo>
                    <a:pt x="106" y="285"/>
                    <a:pt x="109" y="285"/>
                    <a:pt x="111" y="286"/>
                  </a:cubicBezTo>
                  <a:cubicBezTo>
                    <a:pt x="112" y="287"/>
                    <a:pt x="115" y="293"/>
                    <a:pt x="117" y="293"/>
                  </a:cubicBezTo>
                  <a:cubicBezTo>
                    <a:pt x="118" y="293"/>
                    <a:pt x="119" y="292"/>
                    <a:pt x="119" y="289"/>
                  </a:cubicBezTo>
                  <a:cubicBezTo>
                    <a:pt x="119" y="286"/>
                    <a:pt x="123" y="284"/>
                    <a:pt x="123" y="281"/>
                  </a:cubicBezTo>
                  <a:cubicBezTo>
                    <a:pt x="124" y="278"/>
                    <a:pt x="124" y="277"/>
                    <a:pt x="124" y="279"/>
                  </a:cubicBezTo>
                  <a:cubicBezTo>
                    <a:pt x="125" y="281"/>
                    <a:pt x="127" y="281"/>
                    <a:pt x="129" y="282"/>
                  </a:cubicBezTo>
                  <a:cubicBezTo>
                    <a:pt x="131" y="282"/>
                    <a:pt x="130" y="282"/>
                    <a:pt x="127" y="283"/>
                  </a:cubicBezTo>
                  <a:cubicBezTo>
                    <a:pt x="124" y="283"/>
                    <a:pt x="123" y="285"/>
                    <a:pt x="125" y="287"/>
                  </a:cubicBezTo>
                  <a:cubicBezTo>
                    <a:pt x="126" y="289"/>
                    <a:pt x="130" y="290"/>
                    <a:pt x="134" y="287"/>
                  </a:cubicBezTo>
                  <a:cubicBezTo>
                    <a:pt x="137" y="284"/>
                    <a:pt x="140" y="287"/>
                    <a:pt x="141" y="285"/>
                  </a:cubicBezTo>
                  <a:cubicBezTo>
                    <a:pt x="142" y="283"/>
                    <a:pt x="147" y="279"/>
                    <a:pt x="147" y="279"/>
                  </a:cubicBezTo>
                  <a:cubicBezTo>
                    <a:pt x="147" y="280"/>
                    <a:pt x="145" y="281"/>
                    <a:pt x="144" y="284"/>
                  </a:cubicBezTo>
                  <a:cubicBezTo>
                    <a:pt x="142" y="286"/>
                    <a:pt x="139" y="291"/>
                    <a:pt x="138" y="293"/>
                  </a:cubicBezTo>
                  <a:cubicBezTo>
                    <a:pt x="137" y="295"/>
                    <a:pt x="137" y="297"/>
                    <a:pt x="139" y="297"/>
                  </a:cubicBezTo>
                  <a:cubicBezTo>
                    <a:pt x="141" y="297"/>
                    <a:pt x="140" y="299"/>
                    <a:pt x="138" y="299"/>
                  </a:cubicBezTo>
                  <a:cubicBezTo>
                    <a:pt x="136" y="299"/>
                    <a:pt x="136" y="300"/>
                    <a:pt x="135" y="302"/>
                  </a:cubicBezTo>
                  <a:cubicBezTo>
                    <a:pt x="134" y="304"/>
                    <a:pt x="133" y="310"/>
                    <a:pt x="136" y="310"/>
                  </a:cubicBezTo>
                  <a:cubicBezTo>
                    <a:pt x="138" y="310"/>
                    <a:pt x="139" y="311"/>
                    <a:pt x="135" y="312"/>
                  </a:cubicBezTo>
                  <a:cubicBezTo>
                    <a:pt x="131" y="312"/>
                    <a:pt x="126" y="317"/>
                    <a:pt x="123" y="321"/>
                  </a:cubicBezTo>
                  <a:cubicBezTo>
                    <a:pt x="120" y="326"/>
                    <a:pt x="116" y="325"/>
                    <a:pt x="112" y="327"/>
                  </a:cubicBezTo>
                  <a:cubicBezTo>
                    <a:pt x="109" y="329"/>
                    <a:pt x="99" y="335"/>
                    <a:pt x="98" y="338"/>
                  </a:cubicBezTo>
                  <a:cubicBezTo>
                    <a:pt x="97" y="341"/>
                    <a:pt x="98" y="342"/>
                    <a:pt x="99" y="342"/>
                  </a:cubicBezTo>
                  <a:cubicBezTo>
                    <a:pt x="100" y="342"/>
                    <a:pt x="99" y="343"/>
                    <a:pt x="97" y="343"/>
                  </a:cubicBezTo>
                  <a:cubicBezTo>
                    <a:pt x="95" y="343"/>
                    <a:pt x="93" y="344"/>
                    <a:pt x="92" y="343"/>
                  </a:cubicBezTo>
                  <a:cubicBezTo>
                    <a:pt x="91" y="341"/>
                    <a:pt x="91" y="341"/>
                    <a:pt x="89" y="341"/>
                  </a:cubicBezTo>
                  <a:cubicBezTo>
                    <a:pt x="86" y="341"/>
                    <a:pt x="80" y="341"/>
                    <a:pt x="77" y="345"/>
                  </a:cubicBezTo>
                  <a:cubicBezTo>
                    <a:pt x="73" y="349"/>
                    <a:pt x="71" y="352"/>
                    <a:pt x="71" y="352"/>
                  </a:cubicBezTo>
                  <a:cubicBezTo>
                    <a:pt x="71" y="353"/>
                    <a:pt x="70" y="359"/>
                    <a:pt x="75" y="356"/>
                  </a:cubicBezTo>
                  <a:cubicBezTo>
                    <a:pt x="80" y="353"/>
                    <a:pt x="83" y="348"/>
                    <a:pt x="84" y="347"/>
                  </a:cubicBezTo>
                  <a:cubicBezTo>
                    <a:pt x="86" y="346"/>
                    <a:pt x="88" y="346"/>
                    <a:pt x="87" y="347"/>
                  </a:cubicBezTo>
                  <a:cubicBezTo>
                    <a:pt x="86" y="347"/>
                    <a:pt x="84" y="351"/>
                    <a:pt x="87" y="351"/>
                  </a:cubicBezTo>
                  <a:cubicBezTo>
                    <a:pt x="90" y="350"/>
                    <a:pt x="91" y="348"/>
                    <a:pt x="92" y="348"/>
                  </a:cubicBezTo>
                  <a:cubicBezTo>
                    <a:pt x="93" y="349"/>
                    <a:pt x="93" y="351"/>
                    <a:pt x="95" y="352"/>
                  </a:cubicBezTo>
                  <a:cubicBezTo>
                    <a:pt x="96" y="352"/>
                    <a:pt x="101" y="351"/>
                    <a:pt x="100" y="349"/>
                  </a:cubicBezTo>
                  <a:cubicBezTo>
                    <a:pt x="99" y="347"/>
                    <a:pt x="101" y="347"/>
                    <a:pt x="102" y="346"/>
                  </a:cubicBezTo>
                  <a:cubicBezTo>
                    <a:pt x="104" y="344"/>
                    <a:pt x="106" y="344"/>
                    <a:pt x="108" y="344"/>
                  </a:cubicBezTo>
                  <a:cubicBezTo>
                    <a:pt x="110" y="344"/>
                    <a:pt x="110" y="343"/>
                    <a:pt x="112" y="341"/>
                  </a:cubicBezTo>
                  <a:cubicBezTo>
                    <a:pt x="114" y="340"/>
                    <a:pt x="128" y="337"/>
                    <a:pt x="127" y="336"/>
                  </a:cubicBezTo>
                  <a:cubicBezTo>
                    <a:pt x="126" y="334"/>
                    <a:pt x="123" y="333"/>
                    <a:pt x="126" y="331"/>
                  </a:cubicBezTo>
                  <a:cubicBezTo>
                    <a:pt x="128" y="329"/>
                    <a:pt x="152" y="319"/>
                    <a:pt x="152" y="317"/>
                  </a:cubicBezTo>
                  <a:cubicBezTo>
                    <a:pt x="152" y="316"/>
                    <a:pt x="147" y="315"/>
                    <a:pt x="150" y="314"/>
                  </a:cubicBezTo>
                  <a:cubicBezTo>
                    <a:pt x="154" y="312"/>
                    <a:pt x="158" y="310"/>
                    <a:pt x="162" y="308"/>
                  </a:cubicBezTo>
                  <a:cubicBezTo>
                    <a:pt x="166" y="306"/>
                    <a:pt x="174" y="299"/>
                    <a:pt x="177" y="299"/>
                  </a:cubicBezTo>
                  <a:cubicBezTo>
                    <a:pt x="180" y="299"/>
                    <a:pt x="181" y="299"/>
                    <a:pt x="181" y="294"/>
                  </a:cubicBezTo>
                  <a:cubicBezTo>
                    <a:pt x="181" y="289"/>
                    <a:pt x="188" y="291"/>
                    <a:pt x="190" y="288"/>
                  </a:cubicBezTo>
                  <a:cubicBezTo>
                    <a:pt x="192" y="284"/>
                    <a:pt x="185" y="282"/>
                    <a:pt x="183" y="281"/>
                  </a:cubicBezTo>
                  <a:cubicBezTo>
                    <a:pt x="180" y="280"/>
                    <a:pt x="181" y="275"/>
                    <a:pt x="184" y="272"/>
                  </a:cubicBezTo>
                  <a:cubicBezTo>
                    <a:pt x="188" y="270"/>
                    <a:pt x="193" y="269"/>
                    <a:pt x="196" y="267"/>
                  </a:cubicBezTo>
                  <a:cubicBezTo>
                    <a:pt x="198" y="264"/>
                    <a:pt x="202" y="261"/>
                    <a:pt x="197" y="257"/>
                  </a:cubicBezTo>
                  <a:cubicBezTo>
                    <a:pt x="193" y="254"/>
                    <a:pt x="198" y="257"/>
                    <a:pt x="199" y="257"/>
                  </a:cubicBezTo>
                  <a:cubicBezTo>
                    <a:pt x="201" y="258"/>
                    <a:pt x="204" y="257"/>
                    <a:pt x="206" y="254"/>
                  </a:cubicBezTo>
                  <a:cubicBezTo>
                    <a:pt x="208" y="250"/>
                    <a:pt x="212" y="247"/>
                    <a:pt x="215" y="244"/>
                  </a:cubicBezTo>
                  <a:cubicBezTo>
                    <a:pt x="218" y="242"/>
                    <a:pt x="224" y="237"/>
                    <a:pt x="227" y="237"/>
                  </a:cubicBezTo>
                  <a:cubicBezTo>
                    <a:pt x="231" y="236"/>
                    <a:pt x="233" y="238"/>
                    <a:pt x="237" y="239"/>
                  </a:cubicBezTo>
                  <a:cubicBezTo>
                    <a:pt x="241" y="239"/>
                    <a:pt x="240" y="243"/>
                    <a:pt x="235" y="243"/>
                  </a:cubicBezTo>
                  <a:cubicBezTo>
                    <a:pt x="231" y="243"/>
                    <a:pt x="229" y="242"/>
                    <a:pt x="227" y="243"/>
                  </a:cubicBezTo>
                  <a:cubicBezTo>
                    <a:pt x="225" y="244"/>
                    <a:pt x="219" y="248"/>
                    <a:pt x="219" y="252"/>
                  </a:cubicBezTo>
                  <a:cubicBezTo>
                    <a:pt x="219" y="256"/>
                    <a:pt x="214" y="260"/>
                    <a:pt x="213" y="265"/>
                  </a:cubicBezTo>
                  <a:cubicBezTo>
                    <a:pt x="211" y="270"/>
                    <a:pt x="210" y="270"/>
                    <a:pt x="215" y="269"/>
                  </a:cubicBezTo>
                  <a:cubicBezTo>
                    <a:pt x="219" y="268"/>
                    <a:pt x="222" y="270"/>
                    <a:pt x="218" y="272"/>
                  </a:cubicBezTo>
                  <a:cubicBezTo>
                    <a:pt x="213" y="273"/>
                    <a:pt x="210" y="276"/>
                    <a:pt x="212" y="277"/>
                  </a:cubicBezTo>
                  <a:cubicBezTo>
                    <a:pt x="213" y="277"/>
                    <a:pt x="219" y="278"/>
                    <a:pt x="223" y="275"/>
                  </a:cubicBezTo>
                  <a:cubicBezTo>
                    <a:pt x="228" y="272"/>
                    <a:pt x="230" y="271"/>
                    <a:pt x="234" y="269"/>
                  </a:cubicBezTo>
                  <a:cubicBezTo>
                    <a:pt x="237" y="267"/>
                    <a:pt x="245" y="263"/>
                    <a:pt x="247" y="262"/>
                  </a:cubicBezTo>
                  <a:cubicBezTo>
                    <a:pt x="250" y="262"/>
                    <a:pt x="257" y="261"/>
                    <a:pt x="258" y="259"/>
                  </a:cubicBezTo>
                  <a:cubicBezTo>
                    <a:pt x="260" y="256"/>
                    <a:pt x="257" y="250"/>
                    <a:pt x="257" y="248"/>
                  </a:cubicBezTo>
                  <a:cubicBezTo>
                    <a:pt x="257" y="246"/>
                    <a:pt x="261" y="241"/>
                    <a:pt x="263" y="242"/>
                  </a:cubicBezTo>
                  <a:cubicBezTo>
                    <a:pt x="264" y="242"/>
                    <a:pt x="269" y="243"/>
                    <a:pt x="272" y="242"/>
                  </a:cubicBezTo>
                  <a:cubicBezTo>
                    <a:pt x="275" y="242"/>
                    <a:pt x="285" y="247"/>
                    <a:pt x="287" y="248"/>
                  </a:cubicBezTo>
                  <a:cubicBezTo>
                    <a:pt x="289" y="250"/>
                    <a:pt x="297" y="256"/>
                    <a:pt x="298" y="255"/>
                  </a:cubicBezTo>
                  <a:cubicBezTo>
                    <a:pt x="299" y="254"/>
                    <a:pt x="305" y="247"/>
                    <a:pt x="304" y="250"/>
                  </a:cubicBezTo>
                  <a:cubicBezTo>
                    <a:pt x="303" y="254"/>
                    <a:pt x="307" y="258"/>
                    <a:pt x="310" y="260"/>
                  </a:cubicBezTo>
                  <a:cubicBezTo>
                    <a:pt x="313" y="262"/>
                    <a:pt x="322" y="261"/>
                    <a:pt x="327" y="261"/>
                  </a:cubicBezTo>
                  <a:cubicBezTo>
                    <a:pt x="332" y="261"/>
                    <a:pt x="333" y="260"/>
                    <a:pt x="334" y="260"/>
                  </a:cubicBezTo>
                  <a:cubicBezTo>
                    <a:pt x="336" y="260"/>
                    <a:pt x="342" y="262"/>
                    <a:pt x="345" y="261"/>
                  </a:cubicBezTo>
                  <a:cubicBezTo>
                    <a:pt x="347" y="260"/>
                    <a:pt x="345" y="262"/>
                    <a:pt x="348" y="265"/>
                  </a:cubicBezTo>
                  <a:cubicBezTo>
                    <a:pt x="352" y="267"/>
                    <a:pt x="363" y="270"/>
                    <a:pt x="367" y="266"/>
                  </a:cubicBezTo>
                  <a:cubicBezTo>
                    <a:pt x="371" y="263"/>
                    <a:pt x="374" y="262"/>
                    <a:pt x="374" y="264"/>
                  </a:cubicBezTo>
                  <a:cubicBezTo>
                    <a:pt x="374" y="267"/>
                    <a:pt x="370" y="271"/>
                    <a:pt x="371" y="272"/>
                  </a:cubicBezTo>
                  <a:cubicBezTo>
                    <a:pt x="372" y="273"/>
                    <a:pt x="385" y="277"/>
                    <a:pt x="390" y="281"/>
                  </a:cubicBezTo>
                  <a:cubicBezTo>
                    <a:pt x="394" y="284"/>
                    <a:pt x="406" y="295"/>
                    <a:pt x="409" y="295"/>
                  </a:cubicBezTo>
                  <a:cubicBezTo>
                    <a:pt x="411" y="295"/>
                    <a:pt x="416" y="292"/>
                    <a:pt x="416" y="291"/>
                  </a:cubicBezTo>
                  <a:cubicBezTo>
                    <a:pt x="416" y="290"/>
                    <a:pt x="413" y="286"/>
                    <a:pt x="414" y="285"/>
                  </a:cubicBezTo>
                  <a:cubicBezTo>
                    <a:pt x="414" y="284"/>
                    <a:pt x="419" y="286"/>
                    <a:pt x="420" y="287"/>
                  </a:cubicBezTo>
                  <a:cubicBezTo>
                    <a:pt x="420" y="287"/>
                    <a:pt x="422" y="292"/>
                    <a:pt x="424" y="292"/>
                  </a:cubicBezTo>
                  <a:cubicBezTo>
                    <a:pt x="425" y="292"/>
                    <a:pt x="430" y="293"/>
                    <a:pt x="431" y="292"/>
                  </a:cubicBezTo>
                  <a:cubicBezTo>
                    <a:pt x="431" y="292"/>
                    <a:pt x="428" y="284"/>
                    <a:pt x="427" y="281"/>
                  </a:cubicBezTo>
                  <a:cubicBezTo>
                    <a:pt x="427" y="278"/>
                    <a:pt x="426" y="275"/>
                    <a:pt x="428" y="277"/>
                  </a:cubicBezTo>
                  <a:cubicBezTo>
                    <a:pt x="430" y="280"/>
                    <a:pt x="435" y="291"/>
                    <a:pt x="438" y="294"/>
                  </a:cubicBezTo>
                  <a:cubicBezTo>
                    <a:pt x="441" y="296"/>
                    <a:pt x="442" y="299"/>
                    <a:pt x="444" y="297"/>
                  </a:cubicBezTo>
                  <a:cubicBezTo>
                    <a:pt x="446" y="295"/>
                    <a:pt x="449" y="290"/>
                    <a:pt x="447" y="293"/>
                  </a:cubicBezTo>
                  <a:cubicBezTo>
                    <a:pt x="446" y="296"/>
                    <a:pt x="448" y="300"/>
                    <a:pt x="451" y="303"/>
                  </a:cubicBezTo>
                  <a:cubicBezTo>
                    <a:pt x="455" y="305"/>
                    <a:pt x="455" y="307"/>
                    <a:pt x="456" y="307"/>
                  </a:cubicBezTo>
                  <a:cubicBezTo>
                    <a:pt x="458" y="307"/>
                    <a:pt x="456" y="308"/>
                    <a:pt x="455" y="309"/>
                  </a:cubicBezTo>
                  <a:cubicBezTo>
                    <a:pt x="454" y="310"/>
                    <a:pt x="456" y="312"/>
                    <a:pt x="457" y="312"/>
                  </a:cubicBezTo>
                  <a:cubicBezTo>
                    <a:pt x="458" y="312"/>
                    <a:pt x="458" y="313"/>
                    <a:pt x="457" y="314"/>
                  </a:cubicBezTo>
                  <a:cubicBezTo>
                    <a:pt x="455" y="315"/>
                    <a:pt x="454" y="316"/>
                    <a:pt x="455" y="317"/>
                  </a:cubicBezTo>
                  <a:cubicBezTo>
                    <a:pt x="457" y="317"/>
                    <a:pt x="461" y="320"/>
                    <a:pt x="463" y="322"/>
                  </a:cubicBezTo>
                  <a:cubicBezTo>
                    <a:pt x="465" y="324"/>
                    <a:pt x="473" y="334"/>
                    <a:pt x="474" y="334"/>
                  </a:cubicBezTo>
                  <a:cubicBezTo>
                    <a:pt x="475" y="334"/>
                    <a:pt x="478" y="333"/>
                    <a:pt x="477" y="334"/>
                  </a:cubicBezTo>
                  <a:cubicBezTo>
                    <a:pt x="476" y="335"/>
                    <a:pt x="472" y="342"/>
                    <a:pt x="472" y="344"/>
                  </a:cubicBezTo>
                  <a:cubicBezTo>
                    <a:pt x="473" y="346"/>
                    <a:pt x="475" y="346"/>
                    <a:pt x="475" y="344"/>
                  </a:cubicBezTo>
                  <a:cubicBezTo>
                    <a:pt x="476" y="341"/>
                    <a:pt x="477" y="339"/>
                    <a:pt x="478" y="344"/>
                  </a:cubicBezTo>
                  <a:cubicBezTo>
                    <a:pt x="480" y="348"/>
                    <a:pt x="481" y="351"/>
                    <a:pt x="482" y="349"/>
                  </a:cubicBezTo>
                  <a:cubicBezTo>
                    <a:pt x="482" y="348"/>
                    <a:pt x="482" y="345"/>
                    <a:pt x="482" y="346"/>
                  </a:cubicBezTo>
                  <a:cubicBezTo>
                    <a:pt x="483" y="348"/>
                    <a:pt x="484" y="351"/>
                    <a:pt x="486" y="351"/>
                  </a:cubicBezTo>
                  <a:cubicBezTo>
                    <a:pt x="488" y="351"/>
                    <a:pt x="487" y="350"/>
                    <a:pt x="489" y="352"/>
                  </a:cubicBezTo>
                  <a:cubicBezTo>
                    <a:pt x="492" y="355"/>
                    <a:pt x="497" y="355"/>
                    <a:pt x="498" y="354"/>
                  </a:cubicBezTo>
                  <a:cubicBezTo>
                    <a:pt x="499" y="352"/>
                    <a:pt x="499" y="349"/>
                    <a:pt x="499" y="351"/>
                  </a:cubicBezTo>
                  <a:cubicBezTo>
                    <a:pt x="500" y="352"/>
                    <a:pt x="501" y="355"/>
                    <a:pt x="503" y="356"/>
                  </a:cubicBezTo>
                  <a:cubicBezTo>
                    <a:pt x="504" y="356"/>
                    <a:pt x="500" y="357"/>
                    <a:pt x="498" y="358"/>
                  </a:cubicBezTo>
                  <a:cubicBezTo>
                    <a:pt x="496" y="360"/>
                    <a:pt x="493" y="364"/>
                    <a:pt x="494" y="365"/>
                  </a:cubicBezTo>
                  <a:cubicBezTo>
                    <a:pt x="495" y="367"/>
                    <a:pt x="499" y="372"/>
                    <a:pt x="501" y="372"/>
                  </a:cubicBezTo>
                  <a:cubicBezTo>
                    <a:pt x="502" y="372"/>
                    <a:pt x="501" y="372"/>
                    <a:pt x="500" y="374"/>
                  </a:cubicBezTo>
                  <a:cubicBezTo>
                    <a:pt x="499" y="375"/>
                    <a:pt x="498" y="377"/>
                    <a:pt x="496" y="376"/>
                  </a:cubicBezTo>
                  <a:cubicBezTo>
                    <a:pt x="495" y="374"/>
                    <a:pt x="494" y="371"/>
                    <a:pt x="493" y="373"/>
                  </a:cubicBezTo>
                  <a:cubicBezTo>
                    <a:pt x="492" y="375"/>
                    <a:pt x="494" y="375"/>
                    <a:pt x="496" y="377"/>
                  </a:cubicBezTo>
                  <a:cubicBezTo>
                    <a:pt x="497" y="378"/>
                    <a:pt x="496" y="380"/>
                    <a:pt x="496" y="381"/>
                  </a:cubicBezTo>
                  <a:cubicBezTo>
                    <a:pt x="495" y="382"/>
                    <a:pt x="498" y="386"/>
                    <a:pt x="500" y="388"/>
                  </a:cubicBezTo>
                  <a:cubicBezTo>
                    <a:pt x="502" y="390"/>
                    <a:pt x="503" y="388"/>
                    <a:pt x="504" y="387"/>
                  </a:cubicBezTo>
                  <a:cubicBezTo>
                    <a:pt x="506" y="386"/>
                    <a:pt x="509" y="387"/>
                    <a:pt x="509" y="385"/>
                  </a:cubicBezTo>
                  <a:cubicBezTo>
                    <a:pt x="509" y="384"/>
                    <a:pt x="511" y="380"/>
                    <a:pt x="511" y="382"/>
                  </a:cubicBezTo>
                  <a:cubicBezTo>
                    <a:pt x="511" y="384"/>
                    <a:pt x="513" y="385"/>
                    <a:pt x="514" y="387"/>
                  </a:cubicBezTo>
                  <a:cubicBezTo>
                    <a:pt x="515" y="389"/>
                    <a:pt x="514" y="388"/>
                    <a:pt x="513" y="390"/>
                  </a:cubicBezTo>
                  <a:cubicBezTo>
                    <a:pt x="513" y="392"/>
                    <a:pt x="513" y="395"/>
                    <a:pt x="511" y="397"/>
                  </a:cubicBezTo>
                  <a:cubicBezTo>
                    <a:pt x="510" y="399"/>
                    <a:pt x="512" y="399"/>
                    <a:pt x="513" y="398"/>
                  </a:cubicBezTo>
                  <a:cubicBezTo>
                    <a:pt x="514" y="397"/>
                    <a:pt x="516" y="396"/>
                    <a:pt x="518" y="396"/>
                  </a:cubicBezTo>
                  <a:cubicBezTo>
                    <a:pt x="520" y="396"/>
                    <a:pt x="520" y="395"/>
                    <a:pt x="520" y="393"/>
                  </a:cubicBezTo>
                  <a:cubicBezTo>
                    <a:pt x="520" y="392"/>
                    <a:pt x="519" y="390"/>
                    <a:pt x="520" y="392"/>
                  </a:cubicBezTo>
                  <a:cubicBezTo>
                    <a:pt x="522" y="394"/>
                    <a:pt x="523" y="395"/>
                    <a:pt x="524" y="396"/>
                  </a:cubicBezTo>
                  <a:cubicBezTo>
                    <a:pt x="526" y="397"/>
                    <a:pt x="522" y="396"/>
                    <a:pt x="523" y="399"/>
                  </a:cubicBezTo>
                  <a:cubicBezTo>
                    <a:pt x="525" y="402"/>
                    <a:pt x="525" y="403"/>
                    <a:pt x="527" y="404"/>
                  </a:cubicBezTo>
                  <a:cubicBezTo>
                    <a:pt x="529" y="406"/>
                    <a:pt x="533" y="404"/>
                    <a:pt x="535" y="401"/>
                  </a:cubicBezTo>
                  <a:cubicBezTo>
                    <a:pt x="537" y="399"/>
                    <a:pt x="537" y="401"/>
                    <a:pt x="535" y="403"/>
                  </a:cubicBezTo>
                  <a:cubicBezTo>
                    <a:pt x="534" y="405"/>
                    <a:pt x="534" y="404"/>
                    <a:pt x="537" y="404"/>
                  </a:cubicBezTo>
                  <a:cubicBezTo>
                    <a:pt x="540" y="404"/>
                    <a:pt x="541" y="405"/>
                    <a:pt x="537" y="405"/>
                  </a:cubicBezTo>
                  <a:cubicBezTo>
                    <a:pt x="534" y="405"/>
                    <a:pt x="534" y="407"/>
                    <a:pt x="531" y="408"/>
                  </a:cubicBezTo>
                  <a:cubicBezTo>
                    <a:pt x="529" y="409"/>
                    <a:pt x="526" y="411"/>
                    <a:pt x="527" y="414"/>
                  </a:cubicBezTo>
                  <a:cubicBezTo>
                    <a:pt x="529" y="417"/>
                    <a:pt x="532" y="416"/>
                    <a:pt x="534" y="415"/>
                  </a:cubicBezTo>
                  <a:cubicBezTo>
                    <a:pt x="535" y="414"/>
                    <a:pt x="539" y="415"/>
                    <a:pt x="541" y="415"/>
                  </a:cubicBezTo>
                  <a:cubicBezTo>
                    <a:pt x="543" y="415"/>
                    <a:pt x="544" y="416"/>
                    <a:pt x="541" y="416"/>
                  </a:cubicBezTo>
                  <a:cubicBezTo>
                    <a:pt x="539" y="416"/>
                    <a:pt x="535" y="416"/>
                    <a:pt x="533" y="418"/>
                  </a:cubicBezTo>
                  <a:cubicBezTo>
                    <a:pt x="531" y="419"/>
                    <a:pt x="529" y="421"/>
                    <a:pt x="533" y="421"/>
                  </a:cubicBezTo>
                  <a:cubicBezTo>
                    <a:pt x="536" y="421"/>
                    <a:pt x="539" y="422"/>
                    <a:pt x="535" y="423"/>
                  </a:cubicBezTo>
                  <a:cubicBezTo>
                    <a:pt x="531" y="423"/>
                    <a:pt x="531" y="426"/>
                    <a:pt x="535" y="428"/>
                  </a:cubicBezTo>
                  <a:cubicBezTo>
                    <a:pt x="539" y="430"/>
                    <a:pt x="543" y="429"/>
                    <a:pt x="546" y="429"/>
                  </a:cubicBezTo>
                  <a:cubicBezTo>
                    <a:pt x="549" y="429"/>
                    <a:pt x="548" y="432"/>
                    <a:pt x="551" y="433"/>
                  </a:cubicBezTo>
                  <a:cubicBezTo>
                    <a:pt x="554" y="434"/>
                    <a:pt x="557" y="430"/>
                    <a:pt x="558" y="428"/>
                  </a:cubicBezTo>
                  <a:cubicBezTo>
                    <a:pt x="558" y="426"/>
                    <a:pt x="559" y="427"/>
                    <a:pt x="559" y="429"/>
                  </a:cubicBezTo>
                  <a:cubicBezTo>
                    <a:pt x="559" y="430"/>
                    <a:pt x="556" y="433"/>
                    <a:pt x="555" y="434"/>
                  </a:cubicBezTo>
                  <a:cubicBezTo>
                    <a:pt x="554" y="435"/>
                    <a:pt x="557" y="435"/>
                    <a:pt x="558" y="437"/>
                  </a:cubicBezTo>
                  <a:cubicBezTo>
                    <a:pt x="560" y="438"/>
                    <a:pt x="566" y="437"/>
                    <a:pt x="566" y="433"/>
                  </a:cubicBezTo>
                  <a:cubicBezTo>
                    <a:pt x="566" y="429"/>
                    <a:pt x="568" y="427"/>
                    <a:pt x="568" y="429"/>
                  </a:cubicBezTo>
                  <a:cubicBezTo>
                    <a:pt x="568" y="432"/>
                    <a:pt x="567" y="435"/>
                    <a:pt x="566" y="437"/>
                  </a:cubicBezTo>
                  <a:cubicBezTo>
                    <a:pt x="565" y="438"/>
                    <a:pt x="569" y="439"/>
                    <a:pt x="570" y="437"/>
                  </a:cubicBezTo>
                  <a:cubicBezTo>
                    <a:pt x="572" y="436"/>
                    <a:pt x="573" y="436"/>
                    <a:pt x="571" y="438"/>
                  </a:cubicBezTo>
                  <a:cubicBezTo>
                    <a:pt x="570" y="439"/>
                    <a:pt x="570" y="442"/>
                    <a:pt x="571" y="445"/>
                  </a:cubicBezTo>
                  <a:cubicBezTo>
                    <a:pt x="572" y="447"/>
                    <a:pt x="579" y="452"/>
                    <a:pt x="579" y="447"/>
                  </a:cubicBezTo>
                  <a:cubicBezTo>
                    <a:pt x="579" y="442"/>
                    <a:pt x="581" y="440"/>
                    <a:pt x="581" y="442"/>
                  </a:cubicBezTo>
                  <a:cubicBezTo>
                    <a:pt x="581" y="445"/>
                    <a:pt x="582" y="447"/>
                    <a:pt x="582" y="449"/>
                  </a:cubicBezTo>
                  <a:cubicBezTo>
                    <a:pt x="583" y="451"/>
                    <a:pt x="580" y="451"/>
                    <a:pt x="579" y="452"/>
                  </a:cubicBezTo>
                  <a:cubicBezTo>
                    <a:pt x="579" y="452"/>
                    <a:pt x="580" y="453"/>
                    <a:pt x="583" y="453"/>
                  </a:cubicBezTo>
                  <a:cubicBezTo>
                    <a:pt x="585" y="454"/>
                    <a:pt x="589" y="454"/>
                    <a:pt x="589" y="452"/>
                  </a:cubicBezTo>
                  <a:cubicBezTo>
                    <a:pt x="590" y="451"/>
                    <a:pt x="589" y="450"/>
                    <a:pt x="591" y="452"/>
                  </a:cubicBezTo>
                  <a:cubicBezTo>
                    <a:pt x="592" y="455"/>
                    <a:pt x="592" y="456"/>
                    <a:pt x="593" y="458"/>
                  </a:cubicBezTo>
                  <a:cubicBezTo>
                    <a:pt x="594" y="461"/>
                    <a:pt x="599" y="464"/>
                    <a:pt x="599" y="466"/>
                  </a:cubicBezTo>
                  <a:cubicBezTo>
                    <a:pt x="599" y="468"/>
                    <a:pt x="601" y="472"/>
                    <a:pt x="601" y="476"/>
                  </a:cubicBezTo>
                  <a:cubicBezTo>
                    <a:pt x="601" y="479"/>
                    <a:pt x="603" y="488"/>
                    <a:pt x="599" y="489"/>
                  </a:cubicBezTo>
                  <a:cubicBezTo>
                    <a:pt x="596" y="490"/>
                    <a:pt x="589" y="491"/>
                    <a:pt x="591" y="488"/>
                  </a:cubicBezTo>
                  <a:cubicBezTo>
                    <a:pt x="594" y="485"/>
                    <a:pt x="599" y="479"/>
                    <a:pt x="596" y="478"/>
                  </a:cubicBezTo>
                  <a:cubicBezTo>
                    <a:pt x="593" y="476"/>
                    <a:pt x="585" y="477"/>
                    <a:pt x="581" y="476"/>
                  </a:cubicBezTo>
                  <a:cubicBezTo>
                    <a:pt x="576" y="474"/>
                    <a:pt x="571" y="470"/>
                    <a:pt x="570" y="473"/>
                  </a:cubicBezTo>
                  <a:cubicBezTo>
                    <a:pt x="570" y="476"/>
                    <a:pt x="573" y="487"/>
                    <a:pt x="577" y="492"/>
                  </a:cubicBezTo>
                  <a:cubicBezTo>
                    <a:pt x="581" y="497"/>
                    <a:pt x="576" y="502"/>
                    <a:pt x="580" y="504"/>
                  </a:cubicBezTo>
                  <a:cubicBezTo>
                    <a:pt x="583" y="506"/>
                    <a:pt x="592" y="507"/>
                    <a:pt x="588" y="507"/>
                  </a:cubicBezTo>
                  <a:cubicBezTo>
                    <a:pt x="584" y="507"/>
                    <a:pt x="580" y="510"/>
                    <a:pt x="580" y="515"/>
                  </a:cubicBezTo>
                  <a:cubicBezTo>
                    <a:pt x="580" y="519"/>
                    <a:pt x="581" y="527"/>
                    <a:pt x="581" y="529"/>
                  </a:cubicBezTo>
                  <a:cubicBezTo>
                    <a:pt x="581" y="532"/>
                    <a:pt x="579" y="544"/>
                    <a:pt x="578" y="550"/>
                  </a:cubicBezTo>
                  <a:cubicBezTo>
                    <a:pt x="577" y="555"/>
                    <a:pt x="573" y="558"/>
                    <a:pt x="574" y="563"/>
                  </a:cubicBezTo>
                  <a:cubicBezTo>
                    <a:pt x="574" y="568"/>
                    <a:pt x="573" y="571"/>
                    <a:pt x="576" y="575"/>
                  </a:cubicBezTo>
                  <a:cubicBezTo>
                    <a:pt x="578" y="579"/>
                    <a:pt x="579" y="586"/>
                    <a:pt x="579" y="590"/>
                  </a:cubicBezTo>
                  <a:cubicBezTo>
                    <a:pt x="579" y="593"/>
                    <a:pt x="575" y="599"/>
                    <a:pt x="576" y="602"/>
                  </a:cubicBezTo>
                  <a:cubicBezTo>
                    <a:pt x="576" y="605"/>
                    <a:pt x="581" y="608"/>
                    <a:pt x="581" y="612"/>
                  </a:cubicBezTo>
                  <a:cubicBezTo>
                    <a:pt x="582" y="616"/>
                    <a:pt x="582" y="623"/>
                    <a:pt x="585" y="626"/>
                  </a:cubicBezTo>
                  <a:cubicBezTo>
                    <a:pt x="588" y="629"/>
                    <a:pt x="590" y="629"/>
                    <a:pt x="593" y="633"/>
                  </a:cubicBezTo>
                  <a:cubicBezTo>
                    <a:pt x="595" y="637"/>
                    <a:pt x="595" y="641"/>
                    <a:pt x="596" y="640"/>
                  </a:cubicBezTo>
                  <a:cubicBezTo>
                    <a:pt x="598" y="640"/>
                    <a:pt x="599" y="636"/>
                    <a:pt x="600" y="638"/>
                  </a:cubicBezTo>
                  <a:cubicBezTo>
                    <a:pt x="601" y="640"/>
                    <a:pt x="604" y="644"/>
                    <a:pt x="603" y="645"/>
                  </a:cubicBezTo>
                  <a:cubicBezTo>
                    <a:pt x="602" y="645"/>
                    <a:pt x="599" y="643"/>
                    <a:pt x="599" y="644"/>
                  </a:cubicBezTo>
                  <a:cubicBezTo>
                    <a:pt x="600" y="646"/>
                    <a:pt x="601" y="651"/>
                    <a:pt x="604" y="653"/>
                  </a:cubicBezTo>
                  <a:cubicBezTo>
                    <a:pt x="607" y="655"/>
                    <a:pt x="609" y="655"/>
                    <a:pt x="609" y="657"/>
                  </a:cubicBezTo>
                  <a:cubicBezTo>
                    <a:pt x="609" y="659"/>
                    <a:pt x="606" y="662"/>
                    <a:pt x="608" y="664"/>
                  </a:cubicBezTo>
                  <a:cubicBezTo>
                    <a:pt x="609" y="667"/>
                    <a:pt x="621" y="678"/>
                    <a:pt x="623" y="682"/>
                  </a:cubicBezTo>
                  <a:cubicBezTo>
                    <a:pt x="625" y="687"/>
                    <a:pt x="623" y="689"/>
                    <a:pt x="627" y="690"/>
                  </a:cubicBezTo>
                  <a:cubicBezTo>
                    <a:pt x="631" y="691"/>
                    <a:pt x="642" y="695"/>
                    <a:pt x="645" y="697"/>
                  </a:cubicBezTo>
                  <a:cubicBezTo>
                    <a:pt x="649" y="699"/>
                    <a:pt x="651" y="697"/>
                    <a:pt x="654" y="699"/>
                  </a:cubicBezTo>
                  <a:cubicBezTo>
                    <a:pt x="658" y="702"/>
                    <a:pt x="668" y="711"/>
                    <a:pt x="668" y="714"/>
                  </a:cubicBezTo>
                  <a:cubicBezTo>
                    <a:pt x="668" y="717"/>
                    <a:pt x="671" y="726"/>
                    <a:pt x="674" y="729"/>
                  </a:cubicBezTo>
                  <a:cubicBezTo>
                    <a:pt x="677" y="733"/>
                    <a:pt x="684" y="747"/>
                    <a:pt x="687" y="752"/>
                  </a:cubicBezTo>
                  <a:cubicBezTo>
                    <a:pt x="690" y="758"/>
                    <a:pt x="688" y="760"/>
                    <a:pt x="691" y="762"/>
                  </a:cubicBezTo>
                  <a:cubicBezTo>
                    <a:pt x="695" y="765"/>
                    <a:pt x="706" y="773"/>
                    <a:pt x="708" y="776"/>
                  </a:cubicBezTo>
                  <a:cubicBezTo>
                    <a:pt x="710" y="780"/>
                    <a:pt x="710" y="786"/>
                    <a:pt x="710" y="789"/>
                  </a:cubicBezTo>
                  <a:cubicBezTo>
                    <a:pt x="711" y="792"/>
                    <a:pt x="710" y="791"/>
                    <a:pt x="708" y="789"/>
                  </a:cubicBezTo>
                  <a:cubicBezTo>
                    <a:pt x="705" y="787"/>
                    <a:pt x="698" y="787"/>
                    <a:pt x="700" y="790"/>
                  </a:cubicBezTo>
                  <a:cubicBezTo>
                    <a:pt x="702" y="793"/>
                    <a:pt x="711" y="801"/>
                    <a:pt x="715" y="801"/>
                  </a:cubicBezTo>
                  <a:cubicBezTo>
                    <a:pt x="718" y="801"/>
                    <a:pt x="720" y="802"/>
                    <a:pt x="723" y="804"/>
                  </a:cubicBezTo>
                  <a:cubicBezTo>
                    <a:pt x="725" y="806"/>
                    <a:pt x="735" y="814"/>
                    <a:pt x="736" y="816"/>
                  </a:cubicBezTo>
                  <a:cubicBezTo>
                    <a:pt x="737" y="818"/>
                    <a:pt x="738" y="822"/>
                    <a:pt x="736" y="824"/>
                  </a:cubicBezTo>
                  <a:cubicBezTo>
                    <a:pt x="735" y="827"/>
                    <a:pt x="733" y="828"/>
                    <a:pt x="735" y="830"/>
                  </a:cubicBezTo>
                  <a:cubicBezTo>
                    <a:pt x="737" y="832"/>
                    <a:pt x="746" y="837"/>
                    <a:pt x="749" y="840"/>
                  </a:cubicBezTo>
                  <a:cubicBezTo>
                    <a:pt x="752" y="843"/>
                    <a:pt x="759" y="849"/>
                    <a:pt x="761" y="852"/>
                  </a:cubicBezTo>
                  <a:cubicBezTo>
                    <a:pt x="764" y="856"/>
                    <a:pt x="765" y="857"/>
                    <a:pt x="767" y="855"/>
                  </a:cubicBezTo>
                  <a:cubicBezTo>
                    <a:pt x="768" y="854"/>
                    <a:pt x="771" y="850"/>
                    <a:pt x="770" y="848"/>
                  </a:cubicBezTo>
                  <a:cubicBezTo>
                    <a:pt x="768" y="846"/>
                    <a:pt x="766" y="845"/>
                    <a:pt x="766" y="843"/>
                  </a:cubicBezTo>
                  <a:cubicBezTo>
                    <a:pt x="765" y="840"/>
                    <a:pt x="766" y="839"/>
                    <a:pt x="763" y="838"/>
                  </a:cubicBezTo>
                  <a:cubicBezTo>
                    <a:pt x="759" y="837"/>
                    <a:pt x="755" y="839"/>
                    <a:pt x="753" y="835"/>
                  </a:cubicBezTo>
                  <a:cubicBezTo>
                    <a:pt x="751" y="830"/>
                    <a:pt x="755" y="829"/>
                    <a:pt x="755" y="828"/>
                  </a:cubicBezTo>
                  <a:cubicBezTo>
                    <a:pt x="755" y="827"/>
                    <a:pt x="753" y="827"/>
                    <a:pt x="752" y="826"/>
                  </a:cubicBezTo>
                  <a:cubicBezTo>
                    <a:pt x="751" y="825"/>
                    <a:pt x="746" y="815"/>
                    <a:pt x="746" y="812"/>
                  </a:cubicBezTo>
                  <a:cubicBezTo>
                    <a:pt x="745" y="809"/>
                    <a:pt x="743" y="805"/>
                    <a:pt x="741" y="803"/>
                  </a:cubicBezTo>
                  <a:cubicBezTo>
                    <a:pt x="739" y="801"/>
                    <a:pt x="730" y="791"/>
                    <a:pt x="728" y="790"/>
                  </a:cubicBezTo>
                  <a:cubicBezTo>
                    <a:pt x="727" y="788"/>
                    <a:pt x="725" y="780"/>
                    <a:pt x="723" y="777"/>
                  </a:cubicBezTo>
                  <a:cubicBezTo>
                    <a:pt x="721" y="774"/>
                    <a:pt x="718" y="773"/>
                    <a:pt x="717" y="772"/>
                  </a:cubicBezTo>
                  <a:cubicBezTo>
                    <a:pt x="715" y="770"/>
                    <a:pt x="715" y="765"/>
                    <a:pt x="711" y="762"/>
                  </a:cubicBezTo>
                  <a:cubicBezTo>
                    <a:pt x="707" y="759"/>
                    <a:pt x="704" y="757"/>
                    <a:pt x="703" y="754"/>
                  </a:cubicBezTo>
                  <a:cubicBezTo>
                    <a:pt x="703" y="751"/>
                    <a:pt x="699" y="735"/>
                    <a:pt x="699" y="733"/>
                  </a:cubicBezTo>
                  <a:cubicBezTo>
                    <a:pt x="699" y="731"/>
                    <a:pt x="699" y="729"/>
                    <a:pt x="703" y="730"/>
                  </a:cubicBezTo>
                  <a:cubicBezTo>
                    <a:pt x="707" y="732"/>
                    <a:pt x="707" y="735"/>
                    <a:pt x="709" y="734"/>
                  </a:cubicBezTo>
                  <a:cubicBezTo>
                    <a:pt x="711" y="734"/>
                    <a:pt x="714" y="733"/>
                    <a:pt x="716" y="735"/>
                  </a:cubicBezTo>
                  <a:cubicBezTo>
                    <a:pt x="717" y="737"/>
                    <a:pt x="721" y="736"/>
                    <a:pt x="723" y="738"/>
                  </a:cubicBezTo>
                  <a:cubicBezTo>
                    <a:pt x="724" y="739"/>
                    <a:pt x="724" y="748"/>
                    <a:pt x="728" y="756"/>
                  </a:cubicBezTo>
                  <a:cubicBezTo>
                    <a:pt x="732" y="764"/>
                    <a:pt x="732" y="766"/>
                    <a:pt x="731" y="768"/>
                  </a:cubicBezTo>
                  <a:cubicBezTo>
                    <a:pt x="731" y="769"/>
                    <a:pt x="728" y="774"/>
                    <a:pt x="730" y="773"/>
                  </a:cubicBezTo>
                  <a:cubicBezTo>
                    <a:pt x="733" y="771"/>
                    <a:pt x="731" y="765"/>
                    <a:pt x="735" y="769"/>
                  </a:cubicBezTo>
                  <a:cubicBezTo>
                    <a:pt x="738" y="773"/>
                    <a:pt x="739" y="776"/>
                    <a:pt x="743" y="779"/>
                  </a:cubicBezTo>
                  <a:cubicBezTo>
                    <a:pt x="748" y="783"/>
                    <a:pt x="750" y="785"/>
                    <a:pt x="753" y="786"/>
                  </a:cubicBezTo>
                  <a:cubicBezTo>
                    <a:pt x="756" y="787"/>
                    <a:pt x="753" y="789"/>
                    <a:pt x="756" y="792"/>
                  </a:cubicBezTo>
                  <a:cubicBezTo>
                    <a:pt x="758" y="795"/>
                    <a:pt x="762" y="796"/>
                    <a:pt x="763" y="798"/>
                  </a:cubicBezTo>
                  <a:cubicBezTo>
                    <a:pt x="764" y="800"/>
                    <a:pt x="765" y="804"/>
                    <a:pt x="767" y="804"/>
                  </a:cubicBezTo>
                  <a:cubicBezTo>
                    <a:pt x="769" y="804"/>
                    <a:pt x="772" y="803"/>
                    <a:pt x="772" y="806"/>
                  </a:cubicBezTo>
                  <a:cubicBezTo>
                    <a:pt x="772" y="809"/>
                    <a:pt x="769" y="810"/>
                    <a:pt x="771" y="813"/>
                  </a:cubicBezTo>
                  <a:cubicBezTo>
                    <a:pt x="772" y="817"/>
                    <a:pt x="776" y="818"/>
                    <a:pt x="778" y="820"/>
                  </a:cubicBezTo>
                  <a:cubicBezTo>
                    <a:pt x="781" y="821"/>
                    <a:pt x="781" y="823"/>
                    <a:pt x="783" y="823"/>
                  </a:cubicBezTo>
                  <a:cubicBezTo>
                    <a:pt x="785" y="824"/>
                    <a:pt x="788" y="827"/>
                    <a:pt x="788" y="829"/>
                  </a:cubicBezTo>
                  <a:cubicBezTo>
                    <a:pt x="788" y="830"/>
                    <a:pt x="791" y="832"/>
                    <a:pt x="792" y="833"/>
                  </a:cubicBezTo>
                  <a:cubicBezTo>
                    <a:pt x="793" y="834"/>
                    <a:pt x="798" y="838"/>
                    <a:pt x="801" y="842"/>
                  </a:cubicBezTo>
                  <a:cubicBezTo>
                    <a:pt x="803" y="845"/>
                    <a:pt x="813" y="853"/>
                    <a:pt x="816" y="857"/>
                  </a:cubicBezTo>
                  <a:cubicBezTo>
                    <a:pt x="819" y="861"/>
                    <a:pt x="822" y="864"/>
                    <a:pt x="822" y="867"/>
                  </a:cubicBezTo>
                  <a:cubicBezTo>
                    <a:pt x="821" y="870"/>
                    <a:pt x="818" y="872"/>
                    <a:pt x="820" y="872"/>
                  </a:cubicBezTo>
                  <a:cubicBezTo>
                    <a:pt x="822" y="873"/>
                    <a:pt x="824" y="872"/>
                    <a:pt x="825" y="875"/>
                  </a:cubicBezTo>
                  <a:cubicBezTo>
                    <a:pt x="826" y="877"/>
                    <a:pt x="823" y="881"/>
                    <a:pt x="822" y="884"/>
                  </a:cubicBezTo>
                  <a:cubicBezTo>
                    <a:pt x="821" y="886"/>
                    <a:pt x="825" y="885"/>
                    <a:pt x="824" y="887"/>
                  </a:cubicBezTo>
                  <a:cubicBezTo>
                    <a:pt x="823" y="888"/>
                    <a:pt x="819" y="891"/>
                    <a:pt x="821" y="894"/>
                  </a:cubicBezTo>
                  <a:cubicBezTo>
                    <a:pt x="822" y="896"/>
                    <a:pt x="831" y="907"/>
                    <a:pt x="834" y="908"/>
                  </a:cubicBezTo>
                  <a:cubicBezTo>
                    <a:pt x="836" y="910"/>
                    <a:pt x="841" y="909"/>
                    <a:pt x="844" y="913"/>
                  </a:cubicBezTo>
                  <a:cubicBezTo>
                    <a:pt x="847" y="918"/>
                    <a:pt x="851" y="921"/>
                    <a:pt x="855" y="922"/>
                  </a:cubicBezTo>
                  <a:cubicBezTo>
                    <a:pt x="859" y="923"/>
                    <a:pt x="867" y="924"/>
                    <a:pt x="869" y="925"/>
                  </a:cubicBezTo>
                  <a:cubicBezTo>
                    <a:pt x="871" y="926"/>
                    <a:pt x="885" y="935"/>
                    <a:pt x="893" y="938"/>
                  </a:cubicBezTo>
                  <a:cubicBezTo>
                    <a:pt x="900" y="942"/>
                    <a:pt x="908" y="944"/>
                    <a:pt x="915" y="947"/>
                  </a:cubicBezTo>
                  <a:cubicBezTo>
                    <a:pt x="921" y="950"/>
                    <a:pt x="929" y="951"/>
                    <a:pt x="933" y="953"/>
                  </a:cubicBezTo>
                  <a:cubicBezTo>
                    <a:pt x="936" y="955"/>
                    <a:pt x="944" y="955"/>
                    <a:pt x="948" y="953"/>
                  </a:cubicBezTo>
                  <a:cubicBezTo>
                    <a:pt x="952" y="951"/>
                    <a:pt x="955" y="948"/>
                    <a:pt x="959" y="948"/>
                  </a:cubicBezTo>
                  <a:cubicBezTo>
                    <a:pt x="963" y="948"/>
                    <a:pt x="968" y="947"/>
                    <a:pt x="973" y="951"/>
                  </a:cubicBezTo>
                  <a:cubicBezTo>
                    <a:pt x="978" y="955"/>
                    <a:pt x="983" y="956"/>
                    <a:pt x="985" y="959"/>
                  </a:cubicBezTo>
                  <a:cubicBezTo>
                    <a:pt x="987" y="962"/>
                    <a:pt x="992" y="968"/>
                    <a:pt x="997" y="971"/>
                  </a:cubicBezTo>
                  <a:cubicBezTo>
                    <a:pt x="1001" y="974"/>
                    <a:pt x="1004" y="978"/>
                    <a:pt x="1007" y="978"/>
                  </a:cubicBezTo>
                  <a:cubicBezTo>
                    <a:pt x="1011" y="979"/>
                    <a:pt x="1019" y="979"/>
                    <a:pt x="1022" y="981"/>
                  </a:cubicBezTo>
                  <a:cubicBezTo>
                    <a:pt x="1026" y="983"/>
                    <a:pt x="1035" y="986"/>
                    <a:pt x="1039" y="987"/>
                  </a:cubicBezTo>
                  <a:cubicBezTo>
                    <a:pt x="1043" y="989"/>
                    <a:pt x="1048" y="989"/>
                    <a:pt x="1051" y="988"/>
                  </a:cubicBezTo>
                  <a:cubicBezTo>
                    <a:pt x="1054" y="987"/>
                    <a:pt x="1060" y="986"/>
                    <a:pt x="1059" y="987"/>
                  </a:cubicBezTo>
                  <a:cubicBezTo>
                    <a:pt x="1057" y="988"/>
                    <a:pt x="1054" y="992"/>
                    <a:pt x="1056" y="993"/>
                  </a:cubicBezTo>
                  <a:cubicBezTo>
                    <a:pt x="1058" y="995"/>
                    <a:pt x="1064" y="1003"/>
                    <a:pt x="1069" y="1007"/>
                  </a:cubicBezTo>
                  <a:cubicBezTo>
                    <a:pt x="1073" y="1012"/>
                    <a:pt x="1081" y="1016"/>
                    <a:pt x="1082" y="1018"/>
                  </a:cubicBezTo>
                  <a:cubicBezTo>
                    <a:pt x="1084" y="1019"/>
                    <a:pt x="1081" y="1020"/>
                    <a:pt x="1081" y="1022"/>
                  </a:cubicBezTo>
                  <a:cubicBezTo>
                    <a:pt x="1080" y="1024"/>
                    <a:pt x="1077" y="1026"/>
                    <a:pt x="1078" y="1028"/>
                  </a:cubicBezTo>
                  <a:cubicBezTo>
                    <a:pt x="1078" y="1030"/>
                    <a:pt x="1078" y="1032"/>
                    <a:pt x="1080" y="1032"/>
                  </a:cubicBezTo>
                  <a:cubicBezTo>
                    <a:pt x="1083" y="1032"/>
                    <a:pt x="1082" y="1034"/>
                    <a:pt x="1085" y="1035"/>
                  </a:cubicBezTo>
                  <a:cubicBezTo>
                    <a:pt x="1087" y="1036"/>
                    <a:pt x="1090" y="1035"/>
                    <a:pt x="1090" y="1033"/>
                  </a:cubicBezTo>
                  <a:cubicBezTo>
                    <a:pt x="1090" y="1032"/>
                    <a:pt x="1085" y="1029"/>
                    <a:pt x="1084" y="1028"/>
                  </a:cubicBezTo>
                  <a:cubicBezTo>
                    <a:pt x="1084" y="1027"/>
                    <a:pt x="1086" y="1029"/>
                    <a:pt x="1087" y="1030"/>
                  </a:cubicBezTo>
                  <a:cubicBezTo>
                    <a:pt x="1090" y="1032"/>
                    <a:pt x="1092" y="1032"/>
                    <a:pt x="1093" y="1035"/>
                  </a:cubicBezTo>
                  <a:cubicBezTo>
                    <a:pt x="1095" y="1038"/>
                    <a:pt x="1095" y="1038"/>
                    <a:pt x="1097" y="1038"/>
                  </a:cubicBezTo>
                  <a:cubicBezTo>
                    <a:pt x="1099" y="1038"/>
                    <a:pt x="1103" y="1041"/>
                    <a:pt x="1105" y="1043"/>
                  </a:cubicBezTo>
                  <a:cubicBezTo>
                    <a:pt x="1106" y="1046"/>
                    <a:pt x="1107" y="1050"/>
                    <a:pt x="1108" y="1052"/>
                  </a:cubicBezTo>
                  <a:cubicBezTo>
                    <a:pt x="1110" y="1053"/>
                    <a:pt x="1116" y="1053"/>
                    <a:pt x="1119" y="1053"/>
                  </a:cubicBezTo>
                  <a:cubicBezTo>
                    <a:pt x="1122" y="1054"/>
                    <a:pt x="1129" y="1055"/>
                    <a:pt x="1131" y="1058"/>
                  </a:cubicBezTo>
                  <a:cubicBezTo>
                    <a:pt x="1134" y="1060"/>
                    <a:pt x="1137" y="1063"/>
                    <a:pt x="1137" y="1062"/>
                  </a:cubicBezTo>
                  <a:cubicBezTo>
                    <a:pt x="1137" y="1061"/>
                    <a:pt x="1138" y="1058"/>
                    <a:pt x="1139" y="1060"/>
                  </a:cubicBezTo>
                  <a:cubicBezTo>
                    <a:pt x="1140" y="1062"/>
                    <a:pt x="1139" y="1067"/>
                    <a:pt x="1143" y="1067"/>
                  </a:cubicBezTo>
                  <a:cubicBezTo>
                    <a:pt x="1147" y="1068"/>
                    <a:pt x="1148" y="1066"/>
                    <a:pt x="1149" y="1065"/>
                  </a:cubicBezTo>
                  <a:cubicBezTo>
                    <a:pt x="1151" y="1065"/>
                    <a:pt x="1154" y="1065"/>
                    <a:pt x="1152" y="1062"/>
                  </a:cubicBezTo>
                  <a:cubicBezTo>
                    <a:pt x="1150" y="1060"/>
                    <a:pt x="1147" y="1058"/>
                    <a:pt x="1148" y="1056"/>
                  </a:cubicBezTo>
                  <a:cubicBezTo>
                    <a:pt x="1148" y="1055"/>
                    <a:pt x="1151" y="1054"/>
                    <a:pt x="1152" y="1052"/>
                  </a:cubicBezTo>
                  <a:cubicBezTo>
                    <a:pt x="1154" y="1051"/>
                    <a:pt x="1156" y="1048"/>
                    <a:pt x="1159" y="1046"/>
                  </a:cubicBezTo>
                  <a:cubicBezTo>
                    <a:pt x="1161" y="1043"/>
                    <a:pt x="1163" y="1043"/>
                    <a:pt x="1165" y="1043"/>
                  </a:cubicBezTo>
                  <a:cubicBezTo>
                    <a:pt x="1167" y="1044"/>
                    <a:pt x="1168" y="1046"/>
                    <a:pt x="1170" y="1047"/>
                  </a:cubicBezTo>
                  <a:cubicBezTo>
                    <a:pt x="1171" y="1048"/>
                    <a:pt x="1173" y="1047"/>
                    <a:pt x="1173" y="1049"/>
                  </a:cubicBezTo>
                  <a:cubicBezTo>
                    <a:pt x="1173" y="1051"/>
                    <a:pt x="1176" y="1051"/>
                    <a:pt x="1176" y="1053"/>
                  </a:cubicBezTo>
                  <a:cubicBezTo>
                    <a:pt x="1176" y="1054"/>
                    <a:pt x="1175" y="1054"/>
                    <a:pt x="1175" y="1056"/>
                  </a:cubicBezTo>
                  <a:cubicBezTo>
                    <a:pt x="1175" y="1058"/>
                    <a:pt x="1179" y="1066"/>
                    <a:pt x="1182" y="1068"/>
                  </a:cubicBezTo>
                  <a:cubicBezTo>
                    <a:pt x="1184" y="1069"/>
                    <a:pt x="1189" y="1075"/>
                    <a:pt x="1189" y="1079"/>
                  </a:cubicBezTo>
                  <a:cubicBezTo>
                    <a:pt x="1189" y="1083"/>
                    <a:pt x="1189" y="1086"/>
                    <a:pt x="1189" y="1089"/>
                  </a:cubicBezTo>
                  <a:cubicBezTo>
                    <a:pt x="1189" y="1091"/>
                    <a:pt x="1189" y="1104"/>
                    <a:pt x="1188" y="1107"/>
                  </a:cubicBezTo>
                  <a:cubicBezTo>
                    <a:pt x="1187" y="1110"/>
                    <a:pt x="1192" y="1112"/>
                    <a:pt x="1191" y="1115"/>
                  </a:cubicBezTo>
                  <a:cubicBezTo>
                    <a:pt x="1190" y="1117"/>
                    <a:pt x="1184" y="1129"/>
                    <a:pt x="1180" y="1130"/>
                  </a:cubicBezTo>
                  <a:cubicBezTo>
                    <a:pt x="1177" y="1131"/>
                    <a:pt x="1175" y="1130"/>
                    <a:pt x="1173" y="1132"/>
                  </a:cubicBezTo>
                  <a:cubicBezTo>
                    <a:pt x="1170" y="1135"/>
                    <a:pt x="1171" y="1138"/>
                    <a:pt x="1170" y="1139"/>
                  </a:cubicBezTo>
                  <a:cubicBezTo>
                    <a:pt x="1169" y="1140"/>
                    <a:pt x="1167" y="1140"/>
                    <a:pt x="1167" y="1142"/>
                  </a:cubicBezTo>
                  <a:cubicBezTo>
                    <a:pt x="1167" y="1143"/>
                    <a:pt x="1169" y="1149"/>
                    <a:pt x="1166" y="1149"/>
                  </a:cubicBezTo>
                  <a:cubicBezTo>
                    <a:pt x="1164" y="1150"/>
                    <a:pt x="1161" y="1150"/>
                    <a:pt x="1159" y="1151"/>
                  </a:cubicBezTo>
                  <a:cubicBezTo>
                    <a:pt x="1157" y="1152"/>
                    <a:pt x="1153" y="1152"/>
                    <a:pt x="1153" y="1154"/>
                  </a:cubicBezTo>
                  <a:cubicBezTo>
                    <a:pt x="1153" y="1155"/>
                    <a:pt x="1153" y="1161"/>
                    <a:pt x="1152" y="1162"/>
                  </a:cubicBezTo>
                  <a:cubicBezTo>
                    <a:pt x="1151" y="1164"/>
                    <a:pt x="1146" y="1166"/>
                    <a:pt x="1147" y="1168"/>
                  </a:cubicBezTo>
                  <a:cubicBezTo>
                    <a:pt x="1147" y="1169"/>
                    <a:pt x="1147" y="1172"/>
                    <a:pt x="1147" y="1173"/>
                  </a:cubicBezTo>
                  <a:cubicBezTo>
                    <a:pt x="1146" y="1173"/>
                    <a:pt x="1144" y="1177"/>
                    <a:pt x="1143" y="1179"/>
                  </a:cubicBezTo>
                  <a:cubicBezTo>
                    <a:pt x="1142" y="1181"/>
                    <a:pt x="1144" y="1184"/>
                    <a:pt x="1143" y="1186"/>
                  </a:cubicBezTo>
                  <a:cubicBezTo>
                    <a:pt x="1142" y="1188"/>
                    <a:pt x="1140" y="1192"/>
                    <a:pt x="1142" y="1194"/>
                  </a:cubicBezTo>
                  <a:cubicBezTo>
                    <a:pt x="1144" y="1195"/>
                    <a:pt x="1146" y="1199"/>
                    <a:pt x="1148" y="1199"/>
                  </a:cubicBezTo>
                  <a:cubicBezTo>
                    <a:pt x="1150" y="1199"/>
                    <a:pt x="1152" y="1194"/>
                    <a:pt x="1153" y="1193"/>
                  </a:cubicBezTo>
                  <a:cubicBezTo>
                    <a:pt x="1155" y="1191"/>
                    <a:pt x="1155" y="1191"/>
                    <a:pt x="1154" y="1193"/>
                  </a:cubicBezTo>
                  <a:cubicBezTo>
                    <a:pt x="1153" y="1195"/>
                    <a:pt x="1154" y="1195"/>
                    <a:pt x="1155" y="1196"/>
                  </a:cubicBezTo>
                  <a:cubicBezTo>
                    <a:pt x="1156" y="1196"/>
                    <a:pt x="1157" y="1196"/>
                    <a:pt x="1156" y="1198"/>
                  </a:cubicBezTo>
                  <a:cubicBezTo>
                    <a:pt x="1156" y="1201"/>
                    <a:pt x="1155" y="1203"/>
                    <a:pt x="1154" y="1206"/>
                  </a:cubicBezTo>
                  <a:cubicBezTo>
                    <a:pt x="1153" y="1209"/>
                    <a:pt x="1152" y="1207"/>
                    <a:pt x="1149" y="1208"/>
                  </a:cubicBezTo>
                  <a:cubicBezTo>
                    <a:pt x="1147" y="1210"/>
                    <a:pt x="1144" y="1212"/>
                    <a:pt x="1143" y="1214"/>
                  </a:cubicBezTo>
                  <a:cubicBezTo>
                    <a:pt x="1141" y="1216"/>
                    <a:pt x="1135" y="1221"/>
                    <a:pt x="1137" y="1226"/>
                  </a:cubicBezTo>
                  <a:cubicBezTo>
                    <a:pt x="1139" y="1231"/>
                    <a:pt x="1144" y="1237"/>
                    <a:pt x="1142" y="1239"/>
                  </a:cubicBezTo>
                  <a:cubicBezTo>
                    <a:pt x="1140" y="1240"/>
                    <a:pt x="1138" y="1240"/>
                    <a:pt x="1138" y="1242"/>
                  </a:cubicBezTo>
                  <a:cubicBezTo>
                    <a:pt x="1139" y="1245"/>
                    <a:pt x="1150" y="1247"/>
                    <a:pt x="1155" y="1256"/>
                  </a:cubicBezTo>
                  <a:cubicBezTo>
                    <a:pt x="1160" y="1265"/>
                    <a:pt x="1164" y="1270"/>
                    <a:pt x="1166" y="1272"/>
                  </a:cubicBezTo>
                  <a:cubicBezTo>
                    <a:pt x="1167" y="1274"/>
                    <a:pt x="1174" y="1290"/>
                    <a:pt x="1177" y="1297"/>
                  </a:cubicBezTo>
                  <a:cubicBezTo>
                    <a:pt x="1179" y="1303"/>
                    <a:pt x="1197" y="1333"/>
                    <a:pt x="1200" y="1336"/>
                  </a:cubicBezTo>
                  <a:cubicBezTo>
                    <a:pt x="1202" y="1340"/>
                    <a:pt x="1203" y="1344"/>
                    <a:pt x="1202" y="1345"/>
                  </a:cubicBezTo>
                  <a:cubicBezTo>
                    <a:pt x="1201" y="1346"/>
                    <a:pt x="1201" y="1344"/>
                    <a:pt x="1200" y="1346"/>
                  </a:cubicBezTo>
                  <a:cubicBezTo>
                    <a:pt x="1200" y="1348"/>
                    <a:pt x="1211" y="1360"/>
                    <a:pt x="1212" y="1362"/>
                  </a:cubicBezTo>
                  <a:cubicBezTo>
                    <a:pt x="1213" y="1363"/>
                    <a:pt x="1214" y="1365"/>
                    <a:pt x="1216" y="1367"/>
                  </a:cubicBezTo>
                  <a:cubicBezTo>
                    <a:pt x="1218" y="1368"/>
                    <a:pt x="1240" y="1378"/>
                    <a:pt x="1244" y="1382"/>
                  </a:cubicBezTo>
                  <a:cubicBezTo>
                    <a:pt x="1249" y="1385"/>
                    <a:pt x="1266" y="1394"/>
                    <a:pt x="1267" y="1396"/>
                  </a:cubicBezTo>
                  <a:cubicBezTo>
                    <a:pt x="1267" y="1398"/>
                    <a:pt x="1268" y="1399"/>
                    <a:pt x="1271" y="1401"/>
                  </a:cubicBezTo>
                  <a:cubicBezTo>
                    <a:pt x="1273" y="1403"/>
                    <a:pt x="1279" y="1406"/>
                    <a:pt x="1280" y="1407"/>
                  </a:cubicBezTo>
                  <a:cubicBezTo>
                    <a:pt x="1281" y="1409"/>
                    <a:pt x="1281" y="1417"/>
                    <a:pt x="1281" y="1421"/>
                  </a:cubicBezTo>
                  <a:cubicBezTo>
                    <a:pt x="1281" y="1424"/>
                    <a:pt x="1282" y="1429"/>
                    <a:pt x="1282" y="1443"/>
                  </a:cubicBezTo>
                  <a:cubicBezTo>
                    <a:pt x="1282" y="1457"/>
                    <a:pt x="1281" y="1469"/>
                    <a:pt x="1279" y="1471"/>
                  </a:cubicBezTo>
                  <a:cubicBezTo>
                    <a:pt x="1278" y="1474"/>
                    <a:pt x="1276" y="1475"/>
                    <a:pt x="1276" y="1477"/>
                  </a:cubicBezTo>
                  <a:cubicBezTo>
                    <a:pt x="1276" y="1478"/>
                    <a:pt x="1278" y="1491"/>
                    <a:pt x="1278" y="1498"/>
                  </a:cubicBezTo>
                  <a:cubicBezTo>
                    <a:pt x="1277" y="1504"/>
                    <a:pt x="1275" y="1511"/>
                    <a:pt x="1275" y="1515"/>
                  </a:cubicBezTo>
                  <a:cubicBezTo>
                    <a:pt x="1275" y="1518"/>
                    <a:pt x="1267" y="1548"/>
                    <a:pt x="1266" y="1553"/>
                  </a:cubicBezTo>
                  <a:cubicBezTo>
                    <a:pt x="1264" y="1558"/>
                    <a:pt x="1269" y="1567"/>
                    <a:pt x="1268" y="1570"/>
                  </a:cubicBezTo>
                  <a:cubicBezTo>
                    <a:pt x="1266" y="1573"/>
                    <a:pt x="1262" y="1574"/>
                    <a:pt x="1262" y="1578"/>
                  </a:cubicBezTo>
                  <a:cubicBezTo>
                    <a:pt x="1262" y="1581"/>
                    <a:pt x="1264" y="1602"/>
                    <a:pt x="1264" y="1606"/>
                  </a:cubicBezTo>
                  <a:cubicBezTo>
                    <a:pt x="1264" y="1609"/>
                    <a:pt x="1262" y="1617"/>
                    <a:pt x="1262" y="1618"/>
                  </a:cubicBezTo>
                  <a:cubicBezTo>
                    <a:pt x="1262" y="1619"/>
                    <a:pt x="1263" y="1622"/>
                    <a:pt x="1262" y="1625"/>
                  </a:cubicBezTo>
                  <a:cubicBezTo>
                    <a:pt x="1260" y="1629"/>
                    <a:pt x="1246" y="1664"/>
                    <a:pt x="1244" y="1669"/>
                  </a:cubicBezTo>
                  <a:cubicBezTo>
                    <a:pt x="1241" y="1674"/>
                    <a:pt x="1240" y="1675"/>
                    <a:pt x="1238" y="1677"/>
                  </a:cubicBezTo>
                  <a:cubicBezTo>
                    <a:pt x="1236" y="1678"/>
                    <a:pt x="1234" y="1681"/>
                    <a:pt x="1236" y="1683"/>
                  </a:cubicBezTo>
                  <a:cubicBezTo>
                    <a:pt x="1237" y="1686"/>
                    <a:pt x="1239" y="1695"/>
                    <a:pt x="1240" y="1699"/>
                  </a:cubicBezTo>
                  <a:cubicBezTo>
                    <a:pt x="1241" y="1703"/>
                    <a:pt x="1242" y="1709"/>
                    <a:pt x="1241" y="1712"/>
                  </a:cubicBezTo>
                  <a:cubicBezTo>
                    <a:pt x="1239" y="1715"/>
                    <a:pt x="1236" y="1718"/>
                    <a:pt x="1236" y="1721"/>
                  </a:cubicBezTo>
                  <a:cubicBezTo>
                    <a:pt x="1235" y="1724"/>
                    <a:pt x="1232" y="1734"/>
                    <a:pt x="1232" y="1737"/>
                  </a:cubicBezTo>
                  <a:cubicBezTo>
                    <a:pt x="1232" y="1741"/>
                    <a:pt x="1236" y="1746"/>
                    <a:pt x="1238" y="1747"/>
                  </a:cubicBezTo>
                  <a:cubicBezTo>
                    <a:pt x="1240" y="1748"/>
                    <a:pt x="1242" y="1744"/>
                    <a:pt x="1245" y="1743"/>
                  </a:cubicBezTo>
                  <a:cubicBezTo>
                    <a:pt x="1248" y="1742"/>
                    <a:pt x="1254" y="1743"/>
                    <a:pt x="1253" y="1744"/>
                  </a:cubicBezTo>
                  <a:cubicBezTo>
                    <a:pt x="1252" y="1745"/>
                    <a:pt x="1247" y="1747"/>
                    <a:pt x="1248" y="1749"/>
                  </a:cubicBezTo>
                  <a:cubicBezTo>
                    <a:pt x="1249" y="1752"/>
                    <a:pt x="1250" y="1753"/>
                    <a:pt x="1249" y="1754"/>
                  </a:cubicBezTo>
                  <a:cubicBezTo>
                    <a:pt x="1248" y="1755"/>
                    <a:pt x="1247" y="1755"/>
                    <a:pt x="1247" y="1759"/>
                  </a:cubicBezTo>
                  <a:cubicBezTo>
                    <a:pt x="1247" y="1762"/>
                    <a:pt x="1244" y="1770"/>
                    <a:pt x="1244" y="1772"/>
                  </a:cubicBezTo>
                  <a:cubicBezTo>
                    <a:pt x="1244" y="1774"/>
                    <a:pt x="1245" y="1778"/>
                    <a:pt x="1245" y="1780"/>
                  </a:cubicBezTo>
                  <a:cubicBezTo>
                    <a:pt x="1245" y="1781"/>
                    <a:pt x="1242" y="1784"/>
                    <a:pt x="1242" y="1785"/>
                  </a:cubicBezTo>
                  <a:cubicBezTo>
                    <a:pt x="1242" y="1786"/>
                    <a:pt x="1248" y="1789"/>
                    <a:pt x="1247" y="1790"/>
                  </a:cubicBezTo>
                  <a:cubicBezTo>
                    <a:pt x="1246" y="1791"/>
                    <a:pt x="1240" y="1792"/>
                    <a:pt x="1240" y="1794"/>
                  </a:cubicBezTo>
                  <a:cubicBezTo>
                    <a:pt x="1241" y="1795"/>
                    <a:pt x="1241" y="1796"/>
                    <a:pt x="1242" y="1796"/>
                  </a:cubicBezTo>
                  <a:cubicBezTo>
                    <a:pt x="1241" y="1797"/>
                    <a:pt x="1241" y="1797"/>
                    <a:pt x="1240" y="1798"/>
                  </a:cubicBezTo>
                  <a:cubicBezTo>
                    <a:pt x="1239" y="1800"/>
                    <a:pt x="1239" y="1802"/>
                    <a:pt x="1241" y="1803"/>
                  </a:cubicBezTo>
                  <a:cubicBezTo>
                    <a:pt x="1244" y="1804"/>
                    <a:pt x="1245" y="1805"/>
                    <a:pt x="1241" y="1805"/>
                  </a:cubicBezTo>
                  <a:cubicBezTo>
                    <a:pt x="1238" y="1804"/>
                    <a:pt x="1236" y="1807"/>
                    <a:pt x="1236" y="1808"/>
                  </a:cubicBezTo>
                  <a:cubicBezTo>
                    <a:pt x="1236" y="1810"/>
                    <a:pt x="1238" y="1812"/>
                    <a:pt x="1238" y="1814"/>
                  </a:cubicBezTo>
                  <a:cubicBezTo>
                    <a:pt x="1238" y="1816"/>
                    <a:pt x="1238" y="1819"/>
                    <a:pt x="1236" y="1821"/>
                  </a:cubicBezTo>
                  <a:cubicBezTo>
                    <a:pt x="1234" y="1824"/>
                    <a:pt x="1233" y="1819"/>
                    <a:pt x="1232" y="1818"/>
                  </a:cubicBezTo>
                  <a:cubicBezTo>
                    <a:pt x="1232" y="1817"/>
                    <a:pt x="1226" y="1814"/>
                    <a:pt x="1226" y="1812"/>
                  </a:cubicBezTo>
                  <a:cubicBezTo>
                    <a:pt x="1226" y="1810"/>
                    <a:pt x="1227" y="1809"/>
                    <a:pt x="1225" y="1809"/>
                  </a:cubicBezTo>
                  <a:cubicBezTo>
                    <a:pt x="1224" y="1810"/>
                    <a:pt x="1220" y="1812"/>
                    <a:pt x="1219" y="1814"/>
                  </a:cubicBezTo>
                  <a:cubicBezTo>
                    <a:pt x="1217" y="1815"/>
                    <a:pt x="1220" y="1816"/>
                    <a:pt x="1220" y="1818"/>
                  </a:cubicBezTo>
                  <a:cubicBezTo>
                    <a:pt x="1220" y="1819"/>
                    <a:pt x="1219" y="1819"/>
                    <a:pt x="1216" y="1820"/>
                  </a:cubicBezTo>
                  <a:cubicBezTo>
                    <a:pt x="1214" y="1821"/>
                    <a:pt x="1209" y="1823"/>
                    <a:pt x="1209" y="1826"/>
                  </a:cubicBezTo>
                  <a:cubicBezTo>
                    <a:pt x="1209" y="1828"/>
                    <a:pt x="1211" y="1830"/>
                    <a:pt x="1212" y="1829"/>
                  </a:cubicBezTo>
                  <a:cubicBezTo>
                    <a:pt x="1213" y="1828"/>
                    <a:pt x="1211" y="1826"/>
                    <a:pt x="1212" y="1825"/>
                  </a:cubicBezTo>
                  <a:cubicBezTo>
                    <a:pt x="1213" y="1824"/>
                    <a:pt x="1216" y="1825"/>
                    <a:pt x="1218" y="1827"/>
                  </a:cubicBezTo>
                  <a:cubicBezTo>
                    <a:pt x="1220" y="1828"/>
                    <a:pt x="1221" y="1828"/>
                    <a:pt x="1223" y="1828"/>
                  </a:cubicBezTo>
                  <a:cubicBezTo>
                    <a:pt x="1224" y="1828"/>
                    <a:pt x="1226" y="1827"/>
                    <a:pt x="1227" y="1827"/>
                  </a:cubicBezTo>
                  <a:cubicBezTo>
                    <a:pt x="1229" y="1827"/>
                    <a:pt x="1230" y="1831"/>
                    <a:pt x="1230" y="1833"/>
                  </a:cubicBezTo>
                  <a:cubicBezTo>
                    <a:pt x="1229" y="1835"/>
                    <a:pt x="1226" y="1836"/>
                    <a:pt x="1226" y="1838"/>
                  </a:cubicBezTo>
                  <a:cubicBezTo>
                    <a:pt x="1226" y="1840"/>
                    <a:pt x="1223" y="1842"/>
                    <a:pt x="1224" y="1844"/>
                  </a:cubicBezTo>
                  <a:cubicBezTo>
                    <a:pt x="1225" y="1845"/>
                    <a:pt x="1230" y="1844"/>
                    <a:pt x="1232" y="1843"/>
                  </a:cubicBezTo>
                  <a:cubicBezTo>
                    <a:pt x="1234" y="1843"/>
                    <a:pt x="1241" y="1845"/>
                    <a:pt x="1240" y="1849"/>
                  </a:cubicBezTo>
                  <a:cubicBezTo>
                    <a:pt x="1239" y="1853"/>
                    <a:pt x="1238" y="1851"/>
                    <a:pt x="1237" y="1850"/>
                  </a:cubicBezTo>
                  <a:cubicBezTo>
                    <a:pt x="1235" y="1849"/>
                    <a:pt x="1229" y="1847"/>
                    <a:pt x="1228" y="1849"/>
                  </a:cubicBezTo>
                  <a:cubicBezTo>
                    <a:pt x="1226" y="1851"/>
                    <a:pt x="1223" y="1852"/>
                    <a:pt x="1226" y="1854"/>
                  </a:cubicBezTo>
                  <a:cubicBezTo>
                    <a:pt x="1228" y="1855"/>
                    <a:pt x="1230" y="1858"/>
                    <a:pt x="1228" y="1858"/>
                  </a:cubicBezTo>
                  <a:cubicBezTo>
                    <a:pt x="1227" y="1859"/>
                    <a:pt x="1228" y="1862"/>
                    <a:pt x="1227" y="1863"/>
                  </a:cubicBezTo>
                  <a:cubicBezTo>
                    <a:pt x="1227" y="1864"/>
                    <a:pt x="1224" y="1869"/>
                    <a:pt x="1226" y="1870"/>
                  </a:cubicBezTo>
                  <a:cubicBezTo>
                    <a:pt x="1227" y="1870"/>
                    <a:pt x="1228" y="1868"/>
                    <a:pt x="1229" y="1867"/>
                  </a:cubicBezTo>
                  <a:cubicBezTo>
                    <a:pt x="1229" y="1865"/>
                    <a:pt x="1232" y="1863"/>
                    <a:pt x="1232" y="1866"/>
                  </a:cubicBezTo>
                  <a:cubicBezTo>
                    <a:pt x="1232" y="1869"/>
                    <a:pt x="1229" y="1873"/>
                    <a:pt x="1231" y="1873"/>
                  </a:cubicBezTo>
                  <a:cubicBezTo>
                    <a:pt x="1233" y="1874"/>
                    <a:pt x="1234" y="1874"/>
                    <a:pt x="1231" y="1875"/>
                  </a:cubicBezTo>
                  <a:cubicBezTo>
                    <a:pt x="1228" y="1876"/>
                    <a:pt x="1227" y="1876"/>
                    <a:pt x="1228" y="1879"/>
                  </a:cubicBezTo>
                  <a:cubicBezTo>
                    <a:pt x="1229" y="1881"/>
                    <a:pt x="1231" y="1881"/>
                    <a:pt x="1231" y="1882"/>
                  </a:cubicBezTo>
                  <a:cubicBezTo>
                    <a:pt x="1231" y="1882"/>
                    <a:pt x="1231" y="1883"/>
                    <a:pt x="1228" y="1883"/>
                  </a:cubicBezTo>
                  <a:cubicBezTo>
                    <a:pt x="1226" y="1883"/>
                    <a:pt x="1224" y="1885"/>
                    <a:pt x="1226" y="1886"/>
                  </a:cubicBezTo>
                  <a:cubicBezTo>
                    <a:pt x="1227" y="1887"/>
                    <a:pt x="1226" y="1887"/>
                    <a:pt x="1226" y="1889"/>
                  </a:cubicBezTo>
                  <a:cubicBezTo>
                    <a:pt x="1225" y="1890"/>
                    <a:pt x="1228" y="1890"/>
                    <a:pt x="1230" y="1891"/>
                  </a:cubicBezTo>
                  <a:cubicBezTo>
                    <a:pt x="1232" y="1892"/>
                    <a:pt x="1232" y="1893"/>
                    <a:pt x="1233" y="1892"/>
                  </a:cubicBezTo>
                  <a:cubicBezTo>
                    <a:pt x="1235" y="1891"/>
                    <a:pt x="1236" y="1891"/>
                    <a:pt x="1234" y="1892"/>
                  </a:cubicBezTo>
                  <a:cubicBezTo>
                    <a:pt x="1233" y="1893"/>
                    <a:pt x="1233" y="1895"/>
                    <a:pt x="1234" y="1894"/>
                  </a:cubicBezTo>
                  <a:cubicBezTo>
                    <a:pt x="1236" y="1893"/>
                    <a:pt x="1235" y="1894"/>
                    <a:pt x="1234" y="1895"/>
                  </a:cubicBezTo>
                  <a:cubicBezTo>
                    <a:pt x="1232" y="1896"/>
                    <a:pt x="1233" y="1898"/>
                    <a:pt x="1231" y="1899"/>
                  </a:cubicBezTo>
                  <a:cubicBezTo>
                    <a:pt x="1230" y="1900"/>
                    <a:pt x="1228" y="1901"/>
                    <a:pt x="1228" y="1902"/>
                  </a:cubicBezTo>
                  <a:cubicBezTo>
                    <a:pt x="1228" y="1903"/>
                    <a:pt x="1227" y="1906"/>
                    <a:pt x="1228" y="1906"/>
                  </a:cubicBezTo>
                  <a:cubicBezTo>
                    <a:pt x="1230" y="1905"/>
                    <a:pt x="1232" y="1904"/>
                    <a:pt x="1234" y="1903"/>
                  </a:cubicBezTo>
                  <a:cubicBezTo>
                    <a:pt x="1235" y="1902"/>
                    <a:pt x="1236" y="1899"/>
                    <a:pt x="1235" y="1902"/>
                  </a:cubicBezTo>
                  <a:cubicBezTo>
                    <a:pt x="1235" y="1904"/>
                    <a:pt x="1238" y="1907"/>
                    <a:pt x="1236" y="1908"/>
                  </a:cubicBezTo>
                  <a:cubicBezTo>
                    <a:pt x="1234" y="1909"/>
                    <a:pt x="1232" y="1909"/>
                    <a:pt x="1230" y="1911"/>
                  </a:cubicBezTo>
                  <a:cubicBezTo>
                    <a:pt x="1228" y="1912"/>
                    <a:pt x="1227" y="1912"/>
                    <a:pt x="1230" y="1912"/>
                  </a:cubicBezTo>
                  <a:cubicBezTo>
                    <a:pt x="1233" y="1912"/>
                    <a:pt x="1235" y="1911"/>
                    <a:pt x="1236" y="1915"/>
                  </a:cubicBezTo>
                  <a:cubicBezTo>
                    <a:pt x="1238" y="1918"/>
                    <a:pt x="1239" y="1919"/>
                    <a:pt x="1240" y="1918"/>
                  </a:cubicBezTo>
                  <a:cubicBezTo>
                    <a:pt x="1241" y="1916"/>
                    <a:pt x="1243" y="1914"/>
                    <a:pt x="1242" y="1912"/>
                  </a:cubicBezTo>
                  <a:cubicBezTo>
                    <a:pt x="1242" y="1910"/>
                    <a:pt x="1242" y="1907"/>
                    <a:pt x="1242" y="1907"/>
                  </a:cubicBezTo>
                  <a:cubicBezTo>
                    <a:pt x="1243" y="1908"/>
                    <a:pt x="1244" y="1908"/>
                    <a:pt x="1244" y="1909"/>
                  </a:cubicBezTo>
                  <a:cubicBezTo>
                    <a:pt x="1245" y="1911"/>
                    <a:pt x="1246" y="1915"/>
                    <a:pt x="1247" y="1913"/>
                  </a:cubicBezTo>
                  <a:cubicBezTo>
                    <a:pt x="1247" y="1911"/>
                    <a:pt x="1247" y="1908"/>
                    <a:pt x="1247" y="1909"/>
                  </a:cubicBezTo>
                  <a:cubicBezTo>
                    <a:pt x="1247" y="1910"/>
                    <a:pt x="1246" y="1914"/>
                    <a:pt x="1247" y="1913"/>
                  </a:cubicBezTo>
                  <a:cubicBezTo>
                    <a:pt x="1249" y="1912"/>
                    <a:pt x="1250" y="1908"/>
                    <a:pt x="1250" y="1909"/>
                  </a:cubicBezTo>
                  <a:cubicBezTo>
                    <a:pt x="1250" y="1910"/>
                    <a:pt x="1252" y="1909"/>
                    <a:pt x="1251" y="1911"/>
                  </a:cubicBezTo>
                  <a:cubicBezTo>
                    <a:pt x="1250" y="1913"/>
                    <a:pt x="1249" y="1917"/>
                    <a:pt x="1250" y="1916"/>
                  </a:cubicBezTo>
                  <a:cubicBezTo>
                    <a:pt x="1251" y="1915"/>
                    <a:pt x="1249" y="1917"/>
                    <a:pt x="1250" y="1918"/>
                  </a:cubicBezTo>
                  <a:cubicBezTo>
                    <a:pt x="1251" y="1920"/>
                    <a:pt x="1252" y="1921"/>
                    <a:pt x="1251" y="1922"/>
                  </a:cubicBezTo>
                  <a:cubicBezTo>
                    <a:pt x="1250" y="1922"/>
                    <a:pt x="1248" y="1926"/>
                    <a:pt x="1250" y="1926"/>
                  </a:cubicBezTo>
                  <a:cubicBezTo>
                    <a:pt x="1251" y="1925"/>
                    <a:pt x="1261" y="1925"/>
                    <a:pt x="1262" y="1926"/>
                  </a:cubicBezTo>
                  <a:cubicBezTo>
                    <a:pt x="1263" y="1927"/>
                    <a:pt x="1264" y="1930"/>
                    <a:pt x="1266" y="1930"/>
                  </a:cubicBezTo>
                  <a:cubicBezTo>
                    <a:pt x="1267" y="1931"/>
                    <a:pt x="1269" y="1932"/>
                    <a:pt x="1267" y="1934"/>
                  </a:cubicBezTo>
                  <a:cubicBezTo>
                    <a:pt x="1266" y="1935"/>
                    <a:pt x="1263" y="1938"/>
                    <a:pt x="1262" y="1939"/>
                  </a:cubicBezTo>
                  <a:cubicBezTo>
                    <a:pt x="1260" y="1940"/>
                    <a:pt x="1258" y="1941"/>
                    <a:pt x="1257" y="1940"/>
                  </a:cubicBezTo>
                  <a:cubicBezTo>
                    <a:pt x="1256" y="1939"/>
                    <a:pt x="1253" y="1939"/>
                    <a:pt x="1252" y="1939"/>
                  </a:cubicBezTo>
                  <a:cubicBezTo>
                    <a:pt x="1250" y="1940"/>
                    <a:pt x="1249" y="1943"/>
                    <a:pt x="1250" y="1943"/>
                  </a:cubicBezTo>
                  <a:cubicBezTo>
                    <a:pt x="1251" y="1943"/>
                    <a:pt x="1251" y="1945"/>
                    <a:pt x="1253" y="1944"/>
                  </a:cubicBezTo>
                  <a:cubicBezTo>
                    <a:pt x="1256" y="1944"/>
                    <a:pt x="1258" y="1944"/>
                    <a:pt x="1256" y="1945"/>
                  </a:cubicBezTo>
                  <a:cubicBezTo>
                    <a:pt x="1254" y="1945"/>
                    <a:pt x="1254" y="1946"/>
                    <a:pt x="1255" y="1946"/>
                  </a:cubicBezTo>
                  <a:cubicBezTo>
                    <a:pt x="1257" y="1946"/>
                    <a:pt x="1258" y="1949"/>
                    <a:pt x="1260" y="1948"/>
                  </a:cubicBezTo>
                  <a:cubicBezTo>
                    <a:pt x="1262" y="1948"/>
                    <a:pt x="1262" y="1949"/>
                    <a:pt x="1262" y="1949"/>
                  </a:cubicBezTo>
                  <a:cubicBezTo>
                    <a:pt x="1262" y="1950"/>
                    <a:pt x="1263" y="1950"/>
                    <a:pt x="1264" y="1950"/>
                  </a:cubicBezTo>
                  <a:cubicBezTo>
                    <a:pt x="1266" y="1950"/>
                    <a:pt x="1269" y="1950"/>
                    <a:pt x="1271" y="1947"/>
                  </a:cubicBezTo>
                  <a:cubicBezTo>
                    <a:pt x="1272" y="1944"/>
                    <a:pt x="1269" y="1939"/>
                    <a:pt x="1272" y="1933"/>
                  </a:cubicBezTo>
                  <a:cubicBezTo>
                    <a:pt x="1276" y="1928"/>
                    <a:pt x="1277" y="1929"/>
                    <a:pt x="1280" y="1928"/>
                  </a:cubicBezTo>
                  <a:cubicBezTo>
                    <a:pt x="1284" y="1928"/>
                    <a:pt x="1290" y="1926"/>
                    <a:pt x="1290" y="1924"/>
                  </a:cubicBezTo>
                  <a:cubicBezTo>
                    <a:pt x="1291" y="1921"/>
                    <a:pt x="1293" y="1918"/>
                    <a:pt x="1297" y="1920"/>
                  </a:cubicBezTo>
                  <a:cubicBezTo>
                    <a:pt x="1300" y="1922"/>
                    <a:pt x="1304" y="1925"/>
                    <a:pt x="1304" y="1923"/>
                  </a:cubicBezTo>
                  <a:cubicBezTo>
                    <a:pt x="1303" y="1921"/>
                    <a:pt x="1296" y="1912"/>
                    <a:pt x="1296" y="1907"/>
                  </a:cubicBezTo>
                  <a:cubicBezTo>
                    <a:pt x="1296" y="1901"/>
                    <a:pt x="1292" y="1893"/>
                    <a:pt x="1297" y="1889"/>
                  </a:cubicBezTo>
                  <a:cubicBezTo>
                    <a:pt x="1301" y="1885"/>
                    <a:pt x="1305" y="1886"/>
                    <a:pt x="1303" y="1883"/>
                  </a:cubicBezTo>
                  <a:cubicBezTo>
                    <a:pt x="1301" y="1881"/>
                    <a:pt x="1300" y="1883"/>
                    <a:pt x="1298" y="1882"/>
                  </a:cubicBezTo>
                  <a:cubicBezTo>
                    <a:pt x="1296" y="1882"/>
                    <a:pt x="1296" y="1881"/>
                    <a:pt x="1298" y="1881"/>
                  </a:cubicBezTo>
                  <a:cubicBezTo>
                    <a:pt x="1300" y="1881"/>
                    <a:pt x="1301" y="1881"/>
                    <a:pt x="1301" y="1880"/>
                  </a:cubicBezTo>
                  <a:cubicBezTo>
                    <a:pt x="1301" y="1878"/>
                    <a:pt x="1302" y="1878"/>
                    <a:pt x="1302" y="1879"/>
                  </a:cubicBezTo>
                  <a:cubicBezTo>
                    <a:pt x="1302" y="1881"/>
                    <a:pt x="1303" y="1883"/>
                    <a:pt x="1305" y="1883"/>
                  </a:cubicBezTo>
                  <a:cubicBezTo>
                    <a:pt x="1306" y="1884"/>
                    <a:pt x="1310" y="1884"/>
                    <a:pt x="1312" y="1881"/>
                  </a:cubicBezTo>
                  <a:cubicBezTo>
                    <a:pt x="1314" y="1879"/>
                    <a:pt x="1313" y="1870"/>
                    <a:pt x="1314" y="1868"/>
                  </a:cubicBezTo>
                  <a:cubicBezTo>
                    <a:pt x="1315" y="1865"/>
                    <a:pt x="1318" y="1860"/>
                    <a:pt x="1323" y="1858"/>
                  </a:cubicBezTo>
                  <a:cubicBezTo>
                    <a:pt x="1328" y="1855"/>
                    <a:pt x="1337" y="1850"/>
                    <a:pt x="1337" y="1849"/>
                  </a:cubicBezTo>
                  <a:cubicBezTo>
                    <a:pt x="1337" y="1847"/>
                    <a:pt x="1336" y="1845"/>
                    <a:pt x="1335" y="1845"/>
                  </a:cubicBezTo>
                  <a:cubicBezTo>
                    <a:pt x="1333" y="1846"/>
                    <a:pt x="1333" y="1845"/>
                    <a:pt x="1335" y="1844"/>
                  </a:cubicBezTo>
                  <a:cubicBezTo>
                    <a:pt x="1337" y="1843"/>
                    <a:pt x="1339" y="1841"/>
                    <a:pt x="1339" y="1839"/>
                  </a:cubicBezTo>
                  <a:cubicBezTo>
                    <a:pt x="1340" y="1836"/>
                    <a:pt x="1339" y="1834"/>
                    <a:pt x="1336" y="1833"/>
                  </a:cubicBezTo>
                  <a:cubicBezTo>
                    <a:pt x="1332" y="1832"/>
                    <a:pt x="1327" y="1833"/>
                    <a:pt x="1325" y="1831"/>
                  </a:cubicBezTo>
                  <a:cubicBezTo>
                    <a:pt x="1324" y="1830"/>
                    <a:pt x="1324" y="1829"/>
                    <a:pt x="1322" y="1829"/>
                  </a:cubicBezTo>
                  <a:cubicBezTo>
                    <a:pt x="1321" y="1828"/>
                    <a:pt x="1315" y="1825"/>
                    <a:pt x="1315" y="1819"/>
                  </a:cubicBezTo>
                  <a:cubicBezTo>
                    <a:pt x="1315" y="1814"/>
                    <a:pt x="1318" y="1807"/>
                    <a:pt x="1322" y="1805"/>
                  </a:cubicBezTo>
                  <a:cubicBezTo>
                    <a:pt x="1326" y="1802"/>
                    <a:pt x="1333" y="1797"/>
                    <a:pt x="1336" y="1798"/>
                  </a:cubicBezTo>
                  <a:cubicBezTo>
                    <a:pt x="1338" y="1798"/>
                    <a:pt x="1340" y="1800"/>
                    <a:pt x="1341" y="1799"/>
                  </a:cubicBezTo>
                  <a:cubicBezTo>
                    <a:pt x="1342" y="1797"/>
                    <a:pt x="1340" y="1792"/>
                    <a:pt x="1343" y="1789"/>
                  </a:cubicBezTo>
                  <a:cubicBezTo>
                    <a:pt x="1345" y="1787"/>
                    <a:pt x="1347" y="1784"/>
                    <a:pt x="1346" y="1781"/>
                  </a:cubicBezTo>
                  <a:cubicBezTo>
                    <a:pt x="1345" y="1779"/>
                    <a:pt x="1344" y="1777"/>
                    <a:pt x="1345" y="1776"/>
                  </a:cubicBezTo>
                  <a:cubicBezTo>
                    <a:pt x="1347" y="1774"/>
                    <a:pt x="1350" y="1771"/>
                    <a:pt x="1353" y="1769"/>
                  </a:cubicBezTo>
                  <a:cubicBezTo>
                    <a:pt x="1355" y="1767"/>
                    <a:pt x="1358" y="1767"/>
                    <a:pt x="1356" y="1766"/>
                  </a:cubicBezTo>
                  <a:cubicBezTo>
                    <a:pt x="1354" y="1764"/>
                    <a:pt x="1351" y="1763"/>
                    <a:pt x="1351" y="1761"/>
                  </a:cubicBezTo>
                  <a:cubicBezTo>
                    <a:pt x="1352" y="1759"/>
                    <a:pt x="1356" y="1759"/>
                    <a:pt x="1358" y="1760"/>
                  </a:cubicBezTo>
                  <a:cubicBezTo>
                    <a:pt x="1360" y="1760"/>
                    <a:pt x="1362" y="1764"/>
                    <a:pt x="1364" y="1764"/>
                  </a:cubicBezTo>
                  <a:cubicBezTo>
                    <a:pt x="1366" y="1764"/>
                    <a:pt x="1369" y="1761"/>
                    <a:pt x="1368" y="1758"/>
                  </a:cubicBezTo>
                  <a:cubicBezTo>
                    <a:pt x="1367" y="1755"/>
                    <a:pt x="1367" y="1753"/>
                    <a:pt x="1365" y="1753"/>
                  </a:cubicBezTo>
                  <a:cubicBezTo>
                    <a:pt x="1363" y="1754"/>
                    <a:pt x="1362" y="1756"/>
                    <a:pt x="1360" y="1757"/>
                  </a:cubicBezTo>
                  <a:cubicBezTo>
                    <a:pt x="1358" y="1757"/>
                    <a:pt x="1356" y="1756"/>
                    <a:pt x="1354" y="1754"/>
                  </a:cubicBezTo>
                  <a:cubicBezTo>
                    <a:pt x="1351" y="1753"/>
                    <a:pt x="1349" y="1752"/>
                    <a:pt x="1349" y="1748"/>
                  </a:cubicBezTo>
                  <a:cubicBezTo>
                    <a:pt x="1349" y="1743"/>
                    <a:pt x="1347" y="1736"/>
                    <a:pt x="1348" y="1733"/>
                  </a:cubicBezTo>
                  <a:cubicBezTo>
                    <a:pt x="1348" y="1730"/>
                    <a:pt x="1350" y="1730"/>
                    <a:pt x="1352" y="1731"/>
                  </a:cubicBezTo>
                  <a:cubicBezTo>
                    <a:pt x="1355" y="1732"/>
                    <a:pt x="1363" y="1737"/>
                    <a:pt x="1369" y="1737"/>
                  </a:cubicBezTo>
                  <a:cubicBezTo>
                    <a:pt x="1376" y="1737"/>
                    <a:pt x="1380" y="1735"/>
                    <a:pt x="1382" y="1734"/>
                  </a:cubicBezTo>
                  <a:cubicBezTo>
                    <a:pt x="1384" y="1733"/>
                    <a:pt x="1385" y="1730"/>
                    <a:pt x="1384" y="1729"/>
                  </a:cubicBezTo>
                  <a:cubicBezTo>
                    <a:pt x="1384" y="1727"/>
                    <a:pt x="1383" y="1725"/>
                    <a:pt x="1383" y="1723"/>
                  </a:cubicBezTo>
                  <a:cubicBezTo>
                    <a:pt x="1383" y="1720"/>
                    <a:pt x="1388" y="1714"/>
                    <a:pt x="1388" y="1713"/>
                  </a:cubicBezTo>
                  <a:cubicBezTo>
                    <a:pt x="1388" y="1711"/>
                    <a:pt x="1384" y="1707"/>
                    <a:pt x="1385" y="1703"/>
                  </a:cubicBezTo>
                  <a:cubicBezTo>
                    <a:pt x="1386" y="1700"/>
                    <a:pt x="1389" y="1700"/>
                    <a:pt x="1390" y="1702"/>
                  </a:cubicBezTo>
                  <a:cubicBezTo>
                    <a:pt x="1390" y="1704"/>
                    <a:pt x="1390" y="1708"/>
                    <a:pt x="1391" y="1706"/>
                  </a:cubicBezTo>
                  <a:cubicBezTo>
                    <a:pt x="1391" y="1704"/>
                    <a:pt x="1391" y="1704"/>
                    <a:pt x="1396" y="1703"/>
                  </a:cubicBezTo>
                  <a:cubicBezTo>
                    <a:pt x="1401" y="1703"/>
                    <a:pt x="1408" y="1703"/>
                    <a:pt x="1417" y="1700"/>
                  </a:cubicBezTo>
                  <a:cubicBezTo>
                    <a:pt x="1427" y="1697"/>
                    <a:pt x="1436" y="1696"/>
                    <a:pt x="1439" y="1694"/>
                  </a:cubicBezTo>
                  <a:cubicBezTo>
                    <a:pt x="1442" y="1692"/>
                    <a:pt x="1447" y="1691"/>
                    <a:pt x="1448" y="1688"/>
                  </a:cubicBezTo>
                  <a:cubicBezTo>
                    <a:pt x="1448" y="1684"/>
                    <a:pt x="1453" y="1680"/>
                    <a:pt x="1456" y="1678"/>
                  </a:cubicBezTo>
                  <a:cubicBezTo>
                    <a:pt x="1459" y="1675"/>
                    <a:pt x="1459" y="1673"/>
                    <a:pt x="1459" y="1670"/>
                  </a:cubicBezTo>
                  <a:cubicBezTo>
                    <a:pt x="1459" y="1666"/>
                    <a:pt x="1459" y="1664"/>
                    <a:pt x="1457" y="1663"/>
                  </a:cubicBezTo>
                  <a:cubicBezTo>
                    <a:pt x="1454" y="1662"/>
                    <a:pt x="1450" y="1660"/>
                    <a:pt x="1450" y="1657"/>
                  </a:cubicBezTo>
                  <a:cubicBezTo>
                    <a:pt x="1450" y="1655"/>
                    <a:pt x="1453" y="1650"/>
                    <a:pt x="1453" y="1649"/>
                  </a:cubicBezTo>
                  <a:cubicBezTo>
                    <a:pt x="1453" y="1648"/>
                    <a:pt x="1448" y="1641"/>
                    <a:pt x="1443" y="1640"/>
                  </a:cubicBezTo>
                  <a:cubicBezTo>
                    <a:pt x="1438" y="1638"/>
                    <a:pt x="1435" y="1639"/>
                    <a:pt x="1436" y="1635"/>
                  </a:cubicBezTo>
                  <a:cubicBezTo>
                    <a:pt x="1437" y="1632"/>
                    <a:pt x="1440" y="1631"/>
                    <a:pt x="1442" y="1632"/>
                  </a:cubicBezTo>
                  <a:cubicBezTo>
                    <a:pt x="1444" y="1634"/>
                    <a:pt x="1453" y="1635"/>
                    <a:pt x="1455" y="1635"/>
                  </a:cubicBezTo>
                  <a:cubicBezTo>
                    <a:pt x="1457" y="1635"/>
                    <a:pt x="1460" y="1638"/>
                    <a:pt x="1463" y="1639"/>
                  </a:cubicBezTo>
                  <a:cubicBezTo>
                    <a:pt x="1465" y="1640"/>
                    <a:pt x="1466" y="1643"/>
                    <a:pt x="1469" y="1642"/>
                  </a:cubicBezTo>
                  <a:cubicBezTo>
                    <a:pt x="1472" y="1641"/>
                    <a:pt x="1472" y="1640"/>
                    <a:pt x="1476" y="1640"/>
                  </a:cubicBezTo>
                  <a:cubicBezTo>
                    <a:pt x="1480" y="1640"/>
                    <a:pt x="1482" y="1643"/>
                    <a:pt x="1486" y="1641"/>
                  </a:cubicBezTo>
                  <a:cubicBezTo>
                    <a:pt x="1491" y="1639"/>
                    <a:pt x="1497" y="1636"/>
                    <a:pt x="1499" y="1632"/>
                  </a:cubicBezTo>
                  <a:cubicBezTo>
                    <a:pt x="1501" y="1628"/>
                    <a:pt x="1506" y="1623"/>
                    <a:pt x="1509" y="1619"/>
                  </a:cubicBezTo>
                  <a:cubicBezTo>
                    <a:pt x="1512" y="1616"/>
                    <a:pt x="1515" y="1606"/>
                    <a:pt x="1517" y="1603"/>
                  </a:cubicBezTo>
                  <a:cubicBezTo>
                    <a:pt x="1520" y="1599"/>
                    <a:pt x="1524" y="1597"/>
                    <a:pt x="1527" y="1595"/>
                  </a:cubicBezTo>
                  <a:cubicBezTo>
                    <a:pt x="1530" y="1593"/>
                    <a:pt x="1540" y="1583"/>
                    <a:pt x="1542" y="1579"/>
                  </a:cubicBezTo>
                  <a:cubicBezTo>
                    <a:pt x="1544" y="1575"/>
                    <a:pt x="1546" y="1564"/>
                    <a:pt x="1552" y="1558"/>
                  </a:cubicBezTo>
                  <a:cubicBezTo>
                    <a:pt x="1558" y="1553"/>
                    <a:pt x="1564" y="1551"/>
                    <a:pt x="1565" y="1547"/>
                  </a:cubicBezTo>
                  <a:cubicBezTo>
                    <a:pt x="1567" y="1543"/>
                    <a:pt x="1567" y="1538"/>
                    <a:pt x="1568" y="1534"/>
                  </a:cubicBezTo>
                  <a:cubicBezTo>
                    <a:pt x="1569" y="1530"/>
                    <a:pt x="1565" y="1526"/>
                    <a:pt x="1566" y="1520"/>
                  </a:cubicBezTo>
                  <a:cubicBezTo>
                    <a:pt x="1568" y="1514"/>
                    <a:pt x="1569" y="1511"/>
                    <a:pt x="1568" y="1509"/>
                  </a:cubicBezTo>
                  <a:cubicBezTo>
                    <a:pt x="1568" y="1507"/>
                    <a:pt x="1567" y="1508"/>
                    <a:pt x="1568" y="1506"/>
                  </a:cubicBezTo>
                  <a:cubicBezTo>
                    <a:pt x="1569" y="1504"/>
                    <a:pt x="1572" y="1506"/>
                    <a:pt x="1574" y="1503"/>
                  </a:cubicBezTo>
                  <a:cubicBezTo>
                    <a:pt x="1577" y="1500"/>
                    <a:pt x="1582" y="1494"/>
                    <a:pt x="1585" y="1492"/>
                  </a:cubicBezTo>
                  <a:cubicBezTo>
                    <a:pt x="1588" y="1490"/>
                    <a:pt x="1590" y="1489"/>
                    <a:pt x="1591" y="1488"/>
                  </a:cubicBezTo>
                  <a:cubicBezTo>
                    <a:pt x="1593" y="1487"/>
                    <a:pt x="1600" y="1482"/>
                    <a:pt x="1604" y="1482"/>
                  </a:cubicBezTo>
                  <a:cubicBezTo>
                    <a:pt x="1608" y="1482"/>
                    <a:pt x="1612" y="1486"/>
                    <a:pt x="1612" y="1483"/>
                  </a:cubicBezTo>
                  <a:cubicBezTo>
                    <a:pt x="1611" y="1481"/>
                    <a:pt x="1608" y="1481"/>
                    <a:pt x="1610" y="1480"/>
                  </a:cubicBezTo>
                  <a:cubicBezTo>
                    <a:pt x="1611" y="1479"/>
                    <a:pt x="1614" y="1478"/>
                    <a:pt x="1618" y="1477"/>
                  </a:cubicBezTo>
                  <a:cubicBezTo>
                    <a:pt x="1621" y="1476"/>
                    <a:pt x="1621" y="1474"/>
                    <a:pt x="1620" y="1473"/>
                  </a:cubicBezTo>
                  <a:cubicBezTo>
                    <a:pt x="1619" y="1472"/>
                    <a:pt x="1623" y="1472"/>
                    <a:pt x="1623" y="1471"/>
                  </a:cubicBezTo>
                  <a:cubicBezTo>
                    <a:pt x="1624" y="1470"/>
                    <a:pt x="1624" y="1471"/>
                    <a:pt x="1624" y="1472"/>
                  </a:cubicBezTo>
                  <a:cubicBezTo>
                    <a:pt x="1624" y="1473"/>
                    <a:pt x="1627" y="1473"/>
                    <a:pt x="1631" y="1472"/>
                  </a:cubicBezTo>
                  <a:cubicBezTo>
                    <a:pt x="1635" y="1472"/>
                    <a:pt x="1637" y="1469"/>
                    <a:pt x="1639" y="1468"/>
                  </a:cubicBezTo>
                  <a:cubicBezTo>
                    <a:pt x="1641" y="1468"/>
                    <a:pt x="1640" y="1469"/>
                    <a:pt x="1640" y="1470"/>
                  </a:cubicBezTo>
                  <a:cubicBezTo>
                    <a:pt x="1640" y="1471"/>
                    <a:pt x="1644" y="1472"/>
                    <a:pt x="1648" y="1471"/>
                  </a:cubicBezTo>
                  <a:cubicBezTo>
                    <a:pt x="1652" y="1469"/>
                    <a:pt x="1655" y="1471"/>
                    <a:pt x="1655" y="1467"/>
                  </a:cubicBezTo>
                  <a:cubicBezTo>
                    <a:pt x="1655" y="1464"/>
                    <a:pt x="1661" y="1461"/>
                    <a:pt x="1663" y="1459"/>
                  </a:cubicBezTo>
                  <a:cubicBezTo>
                    <a:pt x="1665" y="1458"/>
                    <a:pt x="1667" y="1456"/>
                    <a:pt x="1667" y="1451"/>
                  </a:cubicBezTo>
                  <a:cubicBezTo>
                    <a:pt x="1667" y="1446"/>
                    <a:pt x="1671" y="1443"/>
                    <a:pt x="1674" y="1440"/>
                  </a:cubicBezTo>
                  <a:cubicBezTo>
                    <a:pt x="1676" y="1438"/>
                    <a:pt x="1679" y="1432"/>
                    <a:pt x="1681" y="1430"/>
                  </a:cubicBezTo>
                  <a:cubicBezTo>
                    <a:pt x="1682" y="1428"/>
                    <a:pt x="1683" y="1428"/>
                    <a:pt x="1684" y="1425"/>
                  </a:cubicBezTo>
                  <a:cubicBezTo>
                    <a:pt x="1685" y="1423"/>
                    <a:pt x="1684" y="1417"/>
                    <a:pt x="1684" y="1413"/>
                  </a:cubicBezTo>
                  <a:cubicBezTo>
                    <a:pt x="1685" y="1408"/>
                    <a:pt x="1687" y="1404"/>
                    <a:pt x="1688" y="1403"/>
                  </a:cubicBezTo>
                  <a:cubicBezTo>
                    <a:pt x="1690" y="1402"/>
                    <a:pt x="1693" y="1402"/>
                    <a:pt x="1693" y="1396"/>
                  </a:cubicBezTo>
                  <a:cubicBezTo>
                    <a:pt x="1693" y="1391"/>
                    <a:pt x="1692" y="1384"/>
                    <a:pt x="1694" y="1379"/>
                  </a:cubicBezTo>
                  <a:cubicBezTo>
                    <a:pt x="1697" y="1374"/>
                    <a:pt x="1694" y="1362"/>
                    <a:pt x="1694" y="1356"/>
                  </a:cubicBezTo>
                  <a:cubicBezTo>
                    <a:pt x="1695" y="1350"/>
                    <a:pt x="1694" y="1341"/>
                    <a:pt x="1695" y="1339"/>
                  </a:cubicBezTo>
                  <a:cubicBezTo>
                    <a:pt x="1696" y="1337"/>
                    <a:pt x="1699" y="1337"/>
                    <a:pt x="1697" y="1335"/>
                  </a:cubicBezTo>
                  <a:cubicBezTo>
                    <a:pt x="1695" y="1333"/>
                    <a:pt x="1693" y="1331"/>
                    <a:pt x="1695" y="1332"/>
                  </a:cubicBezTo>
                  <a:cubicBezTo>
                    <a:pt x="1697" y="1333"/>
                    <a:pt x="1700" y="1336"/>
                    <a:pt x="1699" y="1334"/>
                  </a:cubicBezTo>
                  <a:cubicBezTo>
                    <a:pt x="1699" y="1333"/>
                    <a:pt x="1699" y="1331"/>
                    <a:pt x="1700" y="1331"/>
                  </a:cubicBezTo>
                  <a:cubicBezTo>
                    <a:pt x="1700" y="1332"/>
                    <a:pt x="1701" y="1332"/>
                    <a:pt x="1702" y="1332"/>
                  </a:cubicBezTo>
                  <a:cubicBezTo>
                    <a:pt x="1703" y="1333"/>
                    <a:pt x="1704" y="1335"/>
                    <a:pt x="1707" y="1331"/>
                  </a:cubicBezTo>
                  <a:cubicBezTo>
                    <a:pt x="1709" y="1327"/>
                    <a:pt x="1712" y="1322"/>
                    <a:pt x="1715" y="1316"/>
                  </a:cubicBezTo>
                  <a:cubicBezTo>
                    <a:pt x="1718" y="1310"/>
                    <a:pt x="1721" y="1305"/>
                    <a:pt x="1726" y="1303"/>
                  </a:cubicBezTo>
                  <a:cubicBezTo>
                    <a:pt x="1731" y="1300"/>
                    <a:pt x="1733" y="1298"/>
                    <a:pt x="1735" y="1294"/>
                  </a:cubicBezTo>
                  <a:cubicBezTo>
                    <a:pt x="1738" y="1291"/>
                    <a:pt x="1748" y="1279"/>
                    <a:pt x="1749" y="1272"/>
                  </a:cubicBezTo>
                  <a:cubicBezTo>
                    <a:pt x="1750" y="1266"/>
                    <a:pt x="1751" y="1254"/>
                    <a:pt x="1746" y="1244"/>
                  </a:cubicBezTo>
                  <a:close/>
                  <a:moveTo>
                    <a:pt x="1169" y="545"/>
                  </a:moveTo>
                  <a:cubicBezTo>
                    <a:pt x="1172" y="544"/>
                    <a:pt x="1181" y="543"/>
                    <a:pt x="1185" y="542"/>
                  </a:cubicBezTo>
                  <a:cubicBezTo>
                    <a:pt x="1189" y="541"/>
                    <a:pt x="1187" y="543"/>
                    <a:pt x="1190" y="543"/>
                  </a:cubicBezTo>
                  <a:cubicBezTo>
                    <a:pt x="1193" y="543"/>
                    <a:pt x="1194" y="538"/>
                    <a:pt x="1198" y="539"/>
                  </a:cubicBezTo>
                  <a:cubicBezTo>
                    <a:pt x="1202" y="540"/>
                    <a:pt x="1203" y="545"/>
                    <a:pt x="1203" y="547"/>
                  </a:cubicBezTo>
                  <a:cubicBezTo>
                    <a:pt x="1203" y="549"/>
                    <a:pt x="1198" y="554"/>
                    <a:pt x="1196" y="554"/>
                  </a:cubicBezTo>
                  <a:cubicBezTo>
                    <a:pt x="1195" y="554"/>
                    <a:pt x="1184" y="555"/>
                    <a:pt x="1181" y="554"/>
                  </a:cubicBezTo>
                  <a:cubicBezTo>
                    <a:pt x="1178" y="553"/>
                    <a:pt x="1171" y="555"/>
                    <a:pt x="1167" y="556"/>
                  </a:cubicBezTo>
                  <a:cubicBezTo>
                    <a:pt x="1163" y="556"/>
                    <a:pt x="1159" y="556"/>
                    <a:pt x="1158" y="555"/>
                  </a:cubicBezTo>
                  <a:cubicBezTo>
                    <a:pt x="1158" y="554"/>
                    <a:pt x="1165" y="545"/>
                    <a:pt x="1169" y="545"/>
                  </a:cubicBezTo>
                  <a:close/>
                  <a:moveTo>
                    <a:pt x="1167" y="563"/>
                  </a:moveTo>
                  <a:cubicBezTo>
                    <a:pt x="1165" y="569"/>
                    <a:pt x="1150" y="574"/>
                    <a:pt x="1141" y="579"/>
                  </a:cubicBezTo>
                  <a:cubicBezTo>
                    <a:pt x="1134" y="583"/>
                    <a:pt x="1122" y="585"/>
                    <a:pt x="1117" y="582"/>
                  </a:cubicBezTo>
                  <a:cubicBezTo>
                    <a:pt x="1111" y="580"/>
                    <a:pt x="1108" y="578"/>
                    <a:pt x="1109" y="576"/>
                  </a:cubicBezTo>
                  <a:cubicBezTo>
                    <a:pt x="1110" y="573"/>
                    <a:pt x="1117" y="567"/>
                    <a:pt x="1116" y="570"/>
                  </a:cubicBezTo>
                  <a:cubicBezTo>
                    <a:pt x="1114" y="572"/>
                    <a:pt x="1114" y="574"/>
                    <a:pt x="1119" y="576"/>
                  </a:cubicBezTo>
                  <a:cubicBezTo>
                    <a:pt x="1123" y="578"/>
                    <a:pt x="1134" y="566"/>
                    <a:pt x="1136" y="565"/>
                  </a:cubicBezTo>
                  <a:cubicBezTo>
                    <a:pt x="1138" y="564"/>
                    <a:pt x="1142" y="566"/>
                    <a:pt x="1146" y="567"/>
                  </a:cubicBezTo>
                  <a:cubicBezTo>
                    <a:pt x="1150" y="567"/>
                    <a:pt x="1153" y="563"/>
                    <a:pt x="1156" y="563"/>
                  </a:cubicBezTo>
                  <a:cubicBezTo>
                    <a:pt x="1158" y="562"/>
                    <a:pt x="1168" y="561"/>
                    <a:pt x="1167" y="563"/>
                  </a:cubicBezTo>
                  <a:close/>
                  <a:moveTo>
                    <a:pt x="1016" y="483"/>
                  </a:moveTo>
                  <a:cubicBezTo>
                    <a:pt x="1022" y="480"/>
                    <a:pt x="1032" y="476"/>
                    <a:pt x="1035" y="473"/>
                  </a:cubicBezTo>
                  <a:cubicBezTo>
                    <a:pt x="1038" y="470"/>
                    <a:pt x="1039" y="470"/>
                    <a:pt x="1042" y="468"/>
                  </a:cubicBezTo>
                  <a:cubicBezTo>
                    <a:pt x="1045" y="466"/>
                    <a:pt x="1050" y="459"/>
                    <a:pt x="1050" y="461"/>
                  </a:cubicBezTo>
                  <a:cubicBezTo>
                    <a:pt x="1050" y="463"/>
                    <a:pt x="1051" y="464"/>
                    <a:pt x="1056" y="464"/>
                  </a:cubicBezTo>
                  <a:cubicBezTo>
                    <a:pt x="1061" y="464"/>
                    <a:pt x="1069" y="463"/>
                    <a:pt x="1071" y="467"/>
                  </a:cubicBezTo>
                  <a:cubicBezTo>
                    <a:pt x="1073" y="470"/>
                    <a:pt x="1074" y="477"/>
                    <a:pt x="1078" y="477"/>
                  </a:cubicBezTo>
                  <a:cubicBezTo>
                    <a:pt x="1081" y="477"/>
                    <a:pt x="1089" y="478"/>
                    <a:pt x="1089" y="481"/>
                  </a:cubicBezTo>
                  <a:cubicBezTo>
                    <a:pt x="1090" y="485"/>
                    <a:pt x="1094" y="493"/>
                    <a:pt x="1094" y="496"/>
                  </a:cubicBezTo>
                  <a:cubicBezTo>
                    <a:pt x="1094" y="499"/>
                    <a:pt x="1096" y="505"/>
                    <a:pt x="1103" y="507"/>
                  </a:cubicBezTo>
                  <a:cubicBezTo>
                    <a:pt x="1111" y="508"/>
                    <a:pt x="1133" y="509"/>
                    <a:pt x="1138" y="511"/>
                  </a:cubicBezTo>
                  <a:cubicBezTo>
                    <a:pt x="1143" y="513"/>
                    <a:pt x="1145" y="516"/>
                    <a:pt x="1148" y="520"/>
                  </a:cubicBezTo>
                  <a:cubicBezTo>
                    <a:pt x="1152" y="524"/>
                    <a:pt x="1156" y="529"/>
                    <a:pt x="1155" y="530"/>
                  </a:cubicBezTo>
                  <a:cubicBezTo>
                    <a:pt x="1154" y="532"/>
                    <a:pt x="1152" y="536"/>
                    <a:pt x="1149" y="534"/>
                  </a:cubicBezTo>
                  <a:cubicBezTo>
                    <a:pt x="1146" y="532"/>
                    <a:pt x="1130" y="522"/>
                    <a:pt x="1132" y="525"/>
                  </a:cubicBezTo>
                  <a:cubicBezTo>
                    <a:pt x="1134" y="528"/>
                    <a:pt x="1138" y="531"/>
                    <a:pt x="1136" y="534"/>
                  </a:cubicBezTo>
                  <a:cubicBezTo>
                    <a:pt x="1134" y="536"/>
                    <a:pt x="1132" y="539"/>
                    <a:pt x="1132" y="543"/>
                  </a:cubicBezTo>
                  <a:cubicBezTo>
                    <a:pt x="1132" y="548"/>
                    <a:pt x="1132" y="554"/>
                    <a:pt x="1130" y="555"/>
                  </a:cubicBezTo>
                  <a:cubicBezTo>
                    <a:pt x="1128" y="557"/>
                    <a:pt x="1123" y="560"/>
                    <a:pt x="1122" y="560"/>
                  </a:cubicBezTo>
                  <a:cubicBezTo>
                    <a:pt x="1120" y="561"/>
                    <a:pt x="1119" y="552"/>
                    <a:pt x="1119" y="550"/>
                  </a:cubicBezTo>
                  <a:cubicBezTo>
                    <a:pt x="1119" y="549"/>
                    <a:pt x="1118" y="543"/>
                    <a:pt x="1116" y="544"/>
                  </a:cubicBezTo>
                  <a:cubicBezTo>
                    <a:pt x="1114" y="545"/>
                    <a:pt x="1107" y="551"/>
                    <a:pt x="1105" y="549"/>
                  </a:cubicBezTo>
                  <a:cubicBezTo>
                    <a:pt x="1103" y="547"/>
                    <a:pt x="1100" y="547"/>
                    <a:pt x="1103" y="545"/>
                  </a:cubicBezTo>
                  <a:cubicBezTo>
                    <a:pt x="1106" y="542"/>
                    <a:pt x="1111" y="537"/>
                    <a:pt x="1111" y="533"/>
                  </a:cubicBezTo>
                  <a:cubicBezTo>
                    <a:pt x="1110" y="529"/>
                    <a:pt x="1110" y="525"/>
                    <a:pt x="1107" y="522"/>
                  </a:cubicBezTo>
                  <a:cubicBezTo>
                    <a:pt x="1103" y="520"/>
                    <a:pt x="1092" y="515"/>
                    <a:pt x="1091" y="517"/>
                  </a:cubicBezTo>
                  <a:cubicBezTo>
                    <a:pt x="1089" y="518"/>
                    <a:pt x="1087" y="520"/>
                    <a:pt x="1085" y="522"/>
                  </a:cubicBezTo>
                  <a:cubicBezTo>
                    <a:pt x="1083" y="523"/>
                    <a:pt x="1085" y="529"/>
                    <a:pt x="1082" y="528"/>
                  </a:cubicBezTo>
                  <a:cubicBezTo>
                    <a:pt x="1080" y="527"/>
                    <a:pt x="1078" y="527"/>
                    <a:pt x="1077" y="527"/>
                  </a:cubicBezTo>
                  <a:cubicBezTo>
                    <a:pt x="1076" y="527"/>
                    <a:pt x="1072" y="536"/>
                    <a:pt x="1071" y="538"/>
                  </a:cubicBezTo>
                  <a:cubicBezTo>
                    <a:pt x="1071" y="541"/>
                    <a:pt x="1069" y="548"/>
                    <a:pt x="1069" y="551"/>
                  </a:cubicBezTo>
                  <a:cubicBezTo>
                    <a:pt x="1070" y="554"/>
                    <a:pt x="1073" y="568"/>
                    <a:pt x="1071" y="571"/>
                  </a:cubicBezTo>
                  <a:cubicBezTo>
                    <a:pt x="1068" y="573"/>
                    <a:pt x="1064" y="578"/>
                    <a:pt x="1062" y="578"/>
                  </a:cubicBezTo>
                  <a:cubicBezTo>
                    <a:pt x="1061" y="579"/>
                    <a:pt x="1056" y="582"/>
                    <a:pt x="1056" y="579"/>
                  </a:cubicBezTo>
                  <a:cubicBezTo>
                    <a:pt x="1056" y="575"/>
                    <a:pt x="1052" y="568"/>
                    <a:pt x="1052" y="564"/>
                  </a:cubicBezTo>
                  <a:cubicBezTo>
                    <a:pt x="1052" y="560"/>
                    <a:pt x="1054" y="545"/>
                    <a:pt x="1055" y="540"/>
                  </a:cubicBezTo>
                  <a:cubicBezTo>
                    <a:pt x="1056" y="535"/>
                    <a:pt x="1058" y="529"/>
                    <a:pt x="1055" y="532"/>
                  </a:cubicBezTo>
                  <a:cubicBezTo>
                    <a:pt x="1053" y="534"/>
                    <a:pt x="1048" y="538"/>
                    <a:pt x="1050" y="533"/>
                  </a:cubicBezTo>
                  <a:cubicBezTo>
                    <a:pt x="1052" y="529"/>
                    <a:pt x="1058" y="519"/>
                    <a:pt x="1061" y="517"/>
                  </a:cubicBezTo>
                  <a:cubicBezTo>
                    <a:pt x="1063" y="515"/>
                    <a:pt x="1062" y="516"/>
                    <a:pt x="1068" y="515"/>
                  </a:cubicBezTo>
                  <a:cubicBezTo>
                    <a:pt x="1075" y="514"/>
                    <a:pt x="1079" y="510"/>
                    <a:pt x="1086" y="511"/>
                  </a:cubicBezTo>
                  <a:cubicBezTo>
                    <a:pt x="1092" y="511"/>
                    <a:pt x="1105" y="514"/>
                    <a:pt x="1102" y="510"/>
                  </a:cubicBezTo>
                  <a:cubicBezTo>
                    <a:pt x="1100" y="507"/>
                    <a:pt x="1099" y="505"/>
                    <a:pt x="1097" y="505"/>
                  </a:cubicBezTo>
                  <a:cubicBezTo>
                    <a:pt x="1095" y="504"/>
                    <a:pt x="1090" y="506"/>
                    <a:pt x="1090" y="503"/>
                  </a:cubicBezTo>
                  <a:cubicBezTo>
                    <a:pt x="1090" y="500"/>
                    <a:pt x="1091" y="498"/>
                    <a:pt x="1088" y="498"/>
                  </a:cubicBezTo>
                  <a:cubicBezTo>
                    <a:pt x="1085" y="499"/>
                    <a:pt x="1068" y="503"/>
                    <a:pt x="1065" y="503"/>
                  </a:cubicBezTo>
                  <a:cubicBezTo>
                    <a:pt x="1062" y="503"/>
                    <a:pt x="1053" y="497"/>
                    <a:pt x="1051" y="496"/>
                  </a:cubicBezTo>
                  <a:cubicBezTo>
                    <a:pt x="1048" y="495"/>
                    <a:pt x="1043" y="495"/>
                    <a:pt x="1045" y="494"/>
                  </a:cubicBezTo>
                  <a:cubicBezTo>
                    <a:pt x="1046" y="492"/>
                    <a:pt x="1054" y="486"/>
                    <a:pt x="1051" y="486"/>
                  </a:cubicBezTo>
                  <a:cubicBezTo>
                    <a:pt x="1048" y="486"/>
                    <a:pt x="1041" y="491"/>
                    <a:pt x="1038" y="493"/>
                  </a:cubicBezTo>
                  <a:cubicBezTo>
                    <a:pt x="1035" y="495"/>
                    <a:pt x="1030" y="496"/>
                    <a:pt x="1028" y="497"/>
                  </a:cubicBezTo>
                  <a:cubicBezTo>
                    <a:pt x="1025" y="498"/>
                    <a:pt x="1023" y="501"/>
                    <a:pt x="1019" y="500"/>
                  </a:cubicBezTo>
                  <a:cubicBezTo>
                    <a:pt x="1014" y="499"/>
                    <a:pt x="1014" y="495"/>
                    <a:pt x="1011" y="496"/>
                  </a:cubicBezTo>
                  <a:cubicBezTo>
                    <a:pt x="1008" y="496"/>
                    <a:pt x="1000" y="499"/>
                    <a:pt x="999" y="497"/>
                  </a:cubicBezTo>
                  <a:cubicBezTo>
                    <a:pt x="998" y="495"/>
                    <a:pt x="1010" y="486"/>
                    <a:pt x="1016" y="483"/>
                  </a:cubicBezTo>
                  <a:close/>
                  <a:moveTo>
                    <a:pt x="649" y="142"/>
                  </a:moveTo>
                  <a:cubicBezTo>
                    <a:pt x="644" y="143"/>
                    <a:pt x="645" y="141"/>
                    <a:pt x="640" y="141"/>
                  </a:cubicBezTo>
                  <a:cubicBezTo>
                    <a:pt x="635" y="142"/>
                    <a:pt x="636" y="143"/>
                    <a:pt x="633" y="145"/>
                  </a:cubicBezTo>
                  <a:cubicBezTo>
                    <a:pt x="631" y="148"/>
                    <a:pt x="636" y="148"/>
                    <a:pt x="638" y="150"/>
                  </a:cubicBezTo>
                  <a:cubicBezTo>
                    <a:pt x="640" y="152"/>
                    <a:pt x="638" y="151"/>
                    <a:pt x="634" y="151"/>
                  </a:cubicBezTo>
                  <a:cubicBezTo>
                    <a:pt x="629" y="151"/>
                    <a:pt x="624" y="156"/>
                    <a:pt x="620" y="158"/>
                  </a:cubicBezTo>
                  <a:cubicBezTo>
                    <a:pt x="617" y="161"/>
                    <a:pt x="616" y="158"/>
                    <a:pt x="618" y="157"/>
                  </a:cubicBezTo>
                  <a:cubicBezTo>
                    <a:pt x="620" y="155"/>
                    <a:pt x="626" y="148"/>
                    <a:pt x="625" y="146"/>
                  </a:cubicBezTo>
                  <a:cubicBezTo>
                    <a:pt x="624" y="144"/>
                    <a:pt x="617" y="147"/>
                    <a:pt x="612" y="149"/>
                  </a:cubicBezTo>
                  <a:cubicBezTo>
                    <a:pt x="607" y="150"/>
                    <a:pt x="610" y="154"/>
                    <a:pt x="608" y="157"/>
                  </a:cubicBezTo>
                  <a:cubicBezTo>
                    <a:pt x="606" y="159"/>
                    <a:pt x="597" y="157"/>
                    <a:pt x="591" y="156"/>
                  </a:cubicBezTo>
                  <a:cubicBezTo>
                    <a:pt x="584" y="154"/>
                    <a:pt x="588" y="153"/>
                    <a:pt x="592" y="154"/>
                  </a:cubicBezTo>
                  <a:cubicBezTo>
                    <a:pt x="596" y="154"/>
                    <a:pt x="596" y="152"/>
                    <a:pt x="596" y="149"/>
                  </a:cubicBezTo>
                  <a:cubicBezTo>
                    <a:pt x="596" y="147"/>
                    <a:pt x="600" y="145"/>
                    <a:pt x="602" y="143"/>
                  </a:cubicBezTo>
                  <a:cubicBezTo>
                    <a:pt x="604" y="141"/>
                    <a:pt x="599" y="139"/>
                    <a:pt x="599" y="137"/>
                  </a:cubicBezTo>
                  <a:cubicBezTo>
                    <a:pt x="598" y="135"/>
                    <a:pt x="608" y="137"/>
                    <a:pt x="611" y="137"/>
                  </a:cubicBezTo>
                  <a:cubicBezTo>
                    <a:pt x="615" y="137"/>
                    <a:pt x="610" y="134"/>
                    <a:pt x="604" y="132"/>
                  </a:cubicBezTo>
                  <a:cubicBezTo>
                    <a:pt x="598" y="131"/>
                    <a:pt x="596" y="132"/>
                    <a:pt x="592" y="134"/>
                  </a:cubicBezTo>
                  <a:cubicBezTo>
                    <a:pt x="588" y="135"/>
                    <a:pt x="577" y="134"/>
                    <a:pt x="573" y="134"/>
                  </a:cubicBezTo>
                  <a:cubicBezTo>
                    <a:pt x="568" y="134"/>
                    <a:pt x="571" y="135"/>
                    <a:pt x="567" y="137"/>
                  </a:cubicBezTo>
                  <a:cubicBezTo>
                    <a:pt x="563" y="139"/>
                    <a:pt x="565" y="134"/>
                    <a:pt x="567" y="132"/>
                  </a:cubicBezTo>
                  <a:cubicBezTo>
                    <a:pt x="568" y="130"/>
                    <a:pt x="571" y="131"/>
                    <a:pt x="577" y="130"/>
                  </a:cubicBezTo>
                  <a:cubicBezTo>
                    <a:pt x="582" y="130"/>
                    <a:pt x="583" y="127"/>
                    <a:pt x="589" y="126"/>
                  </a:cubicBezTo>
                  <a:cubicBezTo>
                    <a:pt x="595" y="125"/>
                    <a:pt x="598" y="123"/>
                    <a:pt x="602" y="123"/>
                  </a:cubicBezTo>
                  <a:cubicBezTo>
                    <a:pt x="606" y="122"/>
                    <a:pt x="620" y="119"/>
                    <a:pt x="626" y="117"/>
                  </a:cubicBezTo>
                  <a:cubicBezTo>
                    <a:pt x="632" y="115"/>
                    <a:pt x="638" y="115"/>
                    <a:pt x="640" y="117"/>
                  </a:cubicBezTo>
                  <a:cubicBezTo>
                    <a:pt x="642" y="120"/>
                    <a:pt x="637" y="122"/>
                    <a:pt x="633" y="124"/>
                  </a:cubicBezTo>
                  <a:cubicBezTo>
                    <a:pt x="629" y="126"/>
                    <a:pt x="629" y="124"/>
                    <a:pt x="629" y="128"/>
                  </a:cubicBezTo>
                  <a:cubicBezTo>
                    <a:pt x="629" y="131"/>
                    <a:pt x="650" y="129"/>
                    <a:pt x="652" y="129"/>
                  </a:cubicBezTo>
                  <a:cubicBezTo>
                    <a:pt x="654" y="129"/>
                    <a:pt x="659" y="120"/>
                    <a:pt x="662" y="124"/>
                  </a:cubicBezTo>
                  <a:cubicBezTo>
                    <a:pt x="664" y="126"/>
                    <a:pt x="654" y="141"/>
                    <a:pt x="649" y="142"/>
                  </a:cubicBezTo>
                  <a:close/>
                  <a:moveTo>
                    <a:pt x="769" y="205"/>
                  </a:moveTo>
                  <a:cubicBezTo>
                    <a:pt x="767" y="205"/>
                    <a:pt x="759" y="204"/>
                    <a:pt x="757" y="205"/>
                  </a:cubicBezTo>
                  <a:cubicBezTo>
                    <a:pt x="755" y="206"/>
                    <a:pt x="764" y="206"/>
                    <a:pt x="764" y="208"/>
                  </a:cubicBezTo>
                  <a:cubicBezTo>
                    <a:pt x="764" y="209"/>
                    <a:pt x="758" y="212"/>
                    <a:pt x="752" y="212"/>
                  </a:cubicBezTo>
                  <a:cubicBezTo>
                    <a:pt x="746" y="213"/>
                    <a:pt x="744" y="215"/>
                    <a:pt x="742" y="217"/>
                  </a:cubicBezTo>
                  <a:cubicBezTo>
                    <a:pt x="740" y="219"/>
                    <a:pt x="738" y="221"/>
                    <a:pt x="735" y="222"/>
                  </a:cubicBezTo>
                  <a:cubicBezTo>
                    <a:pt x="732" y="223"/>
                    <a:pt x="731" y="221"/>
                    <a:pt x="729" y="222"/>
                  </a:cubicBezTo>
                  <a:cubicBezTo>
                    <a:pt x="727" y="223"/>
                    <a:pt x="728" y="225"/>
                    <a:pt x="729" y="225"/>
                  </a:cubicBezTo>
                  <a:cubicBezTo>
                    <a:pt x="730" y="225"/>
                    <a:pt x="736" y="227"/>
                    <a:pt x="732" y="230"/>
                  </a:cubicBezTo>
                  <a:cubicBezTo>
                    <a:pt x="728" y="233"/>
                    <a:pt x="724" y="232"/>
                    <a:pt x="718" y="233"/>
                  </a:cubicBezTo>
                  <a:cubicBezTo>
                    <a:pt x="712" y="234"/>
                    <a:pt x="715" y="235"/>
                    <a:pt x="715" y="238"/>
                  </a:cubicBezTo>
                  <a:cubicBezTo>
                    <a:pt x="715" y="241"/>
                    <a:pt x="708" y="243"/>
                    <a:pt x="700" y="244"/>
                  </a:cubicBezTo>
                  <a:cubicBezTo>
                    <a:pt x="693" y="245"/>
                    <a:pt x="683" y="245"/>
                    <a:pt x="678" y="241"/>
                  </a:cubicBezTo>
                  <a:cubicBezTo>
                    <a:pt x="674" y="238"/>
                    <a:pt x="669" y="236"/>
                    <a:pt x="673" y="236"/>
                  </a:cubicBezTo>
                  <a:cubicBezTo>
                    <a:pt x="676" y="237"/>
                    <a:pt x="676" y="233"/>
                    <a:pt x="683" y="235"/>
                  </a:cubicBezTo>
                  <a:cubicBezTo>
                    <a:pt x="689" y="237"/>
                    <a:pt x="687" y="231"/>
                    <a:pt x="689" y="228"/>
                  </a:cubicBezTo>
                  <a:cubicBezTo>
                    <a:pt x="691" y="225"/>
                    <a:pt x="696" y="226"/>
                    <a:pt x="700" y="224"/>
                  </a:cubicBezTo>
                  <a:cubicBezTo>
                    <a:pt x="704" y="223"/>
                    <a:pt x="699" y="220"/>
                    <a:pt x="695" y="218"/>
                  </a:cubicBezTo>
                  <a:cubicBezTo>
                    <a:pt x="691" y="216"/>
                    <a:pt x="692" y="215"/>
                    <a:pt x="692" y="213"/>
                  </a:cubicBezTo>
                  <a:cubicBezTo>
                    <a:pt x="692" y="210"/>
                    <a:pt x="691" y="211"/>
                    <a:pt x="689" y="211"/>
                  </a:cubicBezTo>
                  <a:cubicBezTo>
                    <a:pt x="686" y="210"/>
                    <a:pt x="684" y="206"/>
                    <a:pt x="689" y="207"/>
                  </a:cubicBezTo>
                  <a:cubicBezTo>
                    <a:pt x="693" y="208"/>
                    <a:pt x="702" y="212"/>
                    <a:pt x="706" y="213"/>
                  </a:cubicBezTo>
                  <a:cubicBezTo>
                    <a:pt x="710" y="214"/>
                    <a:pt x="712" y="217"/>
                    <a:pt x="715" y="219"/>
                  </a:cubicBezTo>
                  <a:cubicBezTo>
                    <a:pt x="718" y="221"/>
                    <a:pt x="730" y="218"/>
                    <a:pt x="733" y="217"/>
                  </a:cubicBezTo>
                  <a:cubicBezTo>
                    <a:pt x="736" y="215"/>
                    <a:pt x="739" y="213"/>
                    <a:pt x="742" y="209"/>
                  </a:cubicBezTo>
                  <a:cubicBezTo>
                    <a:pt x="745" y="206"/>
                    <a:pt x="752" y="203"/>
                    <a:pt x="757" y="201"/>
                  </a:cubicBezTo>
                  <a:cubicBezTo>
                    <a:pt x="763" y="200"/>
                    <a:pt x="773" y="203"/>
                    <a:pt x="777" y="204"/>
                  </a:cubicBezTo>
                  <a:cubicBezTo>
                    <a:pt x="779" y="205"/>
                    <a:pt x="771" y="205"/>
                    <a:pt x="769" y="205"/>
                  </a:cubicBezTo>
                  <a:close/>
                  <a:moveTo>
                    <a:pt x="909" y="396"/>
                  </a:moveTo>
                  <a:cubicBezTo>
                    <a:pt x="905" y="392"/>
                    <a:pt x="909" y="392"/>
                    <a:pt x="911" y="390"/>
                  </a:cubicBezTo>
                  <a:cubicBezTo>
                    <a:pt x="914" y="388"/>
                    <a:pt x="910" y="389"/>
                    <a:pt x="907" y="389"/>
                  </a:cubicBezTo>
                  <a:cubicBezTo>
                    <a:pt x="904" y="389"/>
                    <a:pt x="904" y="383"/>
                    <a:pt x="906" y="381"/>
                  </a:cubicBezTo>
                  <a:cubicBezTo>
                    <a:pt x="908" y="379"/>
                    <a:pt x="907" y="376"/>
                    <a:pt x="909" y="375"/>
                  </a:cubicBezTo>
                  <a:cubicBezTo>
                    <a:pt x="910" y="373"/>
                    <a:pt x="913" y="376"/>
                    <a:pt x="919" y="379"/>
                  </a:cubicBezTo>
                  <a:cubicBezTo>
                    <a:pt x="924" y="381"/>
                    <a:pt x="923" y="384"/>
                    <a:pt x="925" y="386"/>
                  </a:cubicBezTo>
                  <a:cubicBezTo>
                    <a:pt x="927" y="388"/>
                    <a:pt x="927" y="393"/>
                    <a:pt x="929" y="395"/>
                  </a:cubicBezTo>
                  <a:cubicBezTo>
                    <a:pt x="930" y="398"/>
                    <a:pt x="933" y="400"/>
                    <a:pt x="932" y="406"/>
                  </a:cubicBezTo>
                  <a:cubicBezTo>
                    <a:pt x="931" y="411"/>
                    <a:pt x="936" y="408"/>
                    <a:pt x="937" y="412"/>
                  </a:cubicBezTo>
                  <a:cubicBezTo>
                    <a:pt x="937" y="420"/>
                    <a:pt x="939" y="415"/>
                    <a:pt x="941" y="421"/>
                  </a:cubicBezTo>
                  <a:cubicBezTo>
                    <a:pt x="943" y="426"/>
                    <a:pt x="940" y="431"/>
                    <a:pt x="938" y="434"/>
                  </a:cubicBezTo>
                  <a:cubicBezTo>
                    <a:pt x="937" y="438"/>
                    <a:pt x="935" y="433"/>
                    <a:pt x="933" y="429"/>
                  </a:cubicBezTo>
                  <a:cubicBezTo>
                    <a:pt x="931" y="424"/>
                    <a:pt x="936" y="420"/>
                    <a:pt x="936" y="417"/>
                  </a:cubicBezTo>
                  <a:cubicBezTo>
                    <a:pt x="936" y="414"/>
                    <a:pt x="935" y="413"/>
                    <a:pt x="933" y="414"/>
                  </a:cubicBezTo>
                  <a:cubicBezTo>
                    <a:pt x="931" y="416"/>
                    <a:pt x="930" y="418"/>
                    <a:pt x="930" y="414"/>
                  </a:cubicBezTo>
                  <a:cubicBezTo>
                    <a:pt x="930" y="409"/>
                    <a:pt x="928" y="409"/>
                    <a:pt x="925" y="406"/>
                  </a:cubicBezTo>
                  <a:cubicBezTo>
                    <a:pt x="922" y="403"/>
                    <a:pt x="925" y="409"/>
                    <a:pt x="923" y="410"/>
                  </a:cubicBezTo>
                  <a:cubicBezTo>
                    <a:pt x="921" y="411"/>
                    <a:pt x="913" y="400"/>
                    <a:pt x="909" y="396"/>
                  </a:cubicBezTo>
                  <a:close/>
                  <a:moveTo>
                    <a:pt x="1535" y="1584"/>
                  </a:moveTo>
                  <a:cubicBezTo>
                    <a:pt x="1533" y="1585"/>
                    <a:pt x="1525" y="1595"/>
                    <a:pt x="1520" y="1596"/>
                  </a:cubicBezTo>
                  <a:cubicBezTo>
                    <a:pt x="1514" y="1597"/>
                    <a:pt x="1529" y="1588"/>
                    <a:pt x="1528" y="1585"/>
                  </a:cubicBezTo>
                  <a:cubicBezTo>
                    <a:pt x="1528" y="1583"/>
                    <a:pt x="1538" y="1571"/>
                    <a:pt x="1540" y="1573"/>
                  </a:cubicBezTo>
                  <a:cubicBezTo>
                    <a:pt x="1543" y="1576"/>
                    <a:pt x="1537" y="1582"/>
                    <a:pt x="1535" y="158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06" name="Freeform 1174"/>
            <p:cNvSpPr>
              <a:spLocks/>
            </p:cNvSpPr>
            <p:nvPr/>
          </p:nvSpPr>
          <p:spPr bwMode="auto">
            <a:xfrm>
              <a:off x="7724775" y="3494683"/>
              <a:ext cx="38100" cy="19050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2" y="1"/>
                </a:cxn>
                <a:cxn ang="0">
                  <a:pos x="18" y="3"/>
                </a:cxn>
              </a:cxnLst>
              <a:rect l="0" t="0" r="r" b="b"/>
              <a:pathLst>
                <a:path w="20" h="10">
                  <a:moveTo>
                    <a:pt x="18" y="3"/>
                  </a:moveTo>
                  <a:cubicBezTo>
                    <a:pt x="20" y="0"/>
                    <a:pt x="0" y="1"/>
                    <a:pt x="2" y="1"/>
                  </a:cubicBezTo>
                  <a:cubicBezTo>
                    <a:pt x="4" y="2"/>
                    <a:pt x="15" y="10"/>
                    <a:pt x="18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18" name="Freeform 1192"/>
            <p:cNvSpPr>
              <a:spLocks/>
            </p:cNvSpPr>
            <p:nvPr/>
          </p:nvSpPr>
          <p:spPr bwMode="auto">
            <a:xfrm>
              <a:off x="8428038" y="2591395"/>
              <a:ext cx="84137" cy="47625"/>
            </a:xfrm>
            <a:custGeom>
              <a:avLst/>
              <a:gdLst/>
              <a:ahLst/>
              <a:cxnLst>
                <a:cxn ang="0">
                  <a:pos x="43" y="15"/>
                </a:cxn>
                <a:cxn ang="0">
                  <a:pos x="35" y="10"/>
                </a:cxn>
                <a:cxn ang="0">
                  <a:pos x="21" y="2"/>
                </a:cxn>
                <a:cxn ang="0">
                  <a:pos x="4" y="4"/>
                </a:cxn>
                <a:cxn ang="0">
                  <a:pos x="9" y="8"/>
                </a:cxn>
                <a:cxn ang="0">
                  <a:pos x="5" y="13"/>
                </a:cxn>
                <a:cxn ang="0">
                  <a:pos x="6" y="17"/>
                </a:cxn>
                <a:cxn ang="0">
                  <a:pos x="17" y="18"/>
                </a:cxn>
                <a:cxn ang="0">
                  <a:pos x="16" y="23"/>
                </a:cxn>
                <a:cxn ang="0">
                  <a:pos x="31" y="22"/>
                </a:cxn>
                <a:cxn ang="0">
                  <a:pos x="43" y="15"/>
                </a:cxn>
              </a:cxnLst>
              <a:rect l="0" t="0" r="r" b="b"/>
              <a:pathLst>
                <a:path w="44" h="25">
                  <a:moveTo>
                    <a:pt x="43" y="15"/>
                  </a:moveTo>
                  <a:cubicBezTo>
                    <a:pt x="42" y="11"/>
                    <a:pt x="38" y="14"/>
                    <a:pt x="35" y="10"/>
                  </a:cubicBezTo>
                  <a:cubicBezTo>
                    <a:pt x="31" y="7"/>
                    <a:pt x="26" y="4"/>
                    <a:pt x="21" y="2"/>
                  </a:cubicBezTo>
                  <a:cubicBezTo>
                    <a:pt x="16" y="0"/>
                    <a:pt x="2" y="0"/>
                    <a:pt x="4" y="4"/>
                  </a:cubicBezTo>
                  <a:cubicBezTo>
                    <a:pt x="7" y="7"/>
                    <a:pt x="11" y="8"/>
                    <a:pt x="9" y="8"/>
                  </a:cubicBezTo>
                  <a:cubicBezTo>
                    <a:pt x="8" y="8"/>
                    <a:pt x="4" y="12"/>
                    <a:pt x="5" y="13"/>
                  </a:cubicBezTo>
                  <a:cubicBezTo>
                    <a:pt x="6" y="14"/>
                    <a:pt x="0" y="16"/>
                    <a:pt x="6" y="17"/>
                  </a:cubicBezTo>
                  <a:cubicBezTo>
                    <a:pt x="12" y="17"/>
                    <a:pt x="16" y="16"/>
                    <a:pt x="17" y="18"/>
                  </a:cubicBezTo>
                  <a:cubicBezTo>
                    <a:pt x="19" y="20"/>
                    <a:pt x="13" y="22"/>
                    <a:pt x="16" y="23"/>
                  </a:cubicBezTo>
                  <a:cubicBezTo>
                    <a:pt x="19" y="23"/>
                    <a:pt x="25" y="25"/>
                    <a:pt x="31" y="22"/>
                  </a:cubicBezTo>
                  <a:cubicBezTo>
                    <a:pt x="37" y="19"/>
                    <a:pt x="44" y="18"/>
                    <a:pt x="43" y="1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19" name="Freeform 1193"/>
            <p:cNvSpPr>
              <a:spLocks/>
            </p:cNvSpPr>
            <p:nvPr/>
          </p:nvSpPr>
          <p:spPr bwMode="auto">
            <a:xfrm>
              <a:off x="8458200" y="2548533"/>
              <a:ext cx="17463" cy="7937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4" y="0"/>
                </a:cxn>
                <a:cxn ang="0">
                  <a:pos x="4" y="4"/>
                </a:cxn>
              </a:cxnLst>
              <a:rect l="0" t="0" r="r" b="b"/>
              <a:pathLst>
                <a:path w="9" h="4">
                  <a:moveTo>
                    <a:pt x="4" y="4"/>
                  </a:moveTo>
                  <a:cubicBezTo>
                    <a:pt x="0" y="4"/>
                    <a:pt x="1" y="0"/>
                    <a:pt x="4" y="0"/>
                  </a:cubicBezTo>
                  <a:cubicBezTo>
                    <a:pt x="7" y="0"/>
                    <a:pt x="9" y="4"/>
                    <a:pt x="4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20" name="Freeform 1194"/>
            <p:cNvSpPr>
              <a:spLocks/>
            </p:cNvSpPr>
            <p:nvPr/>
          </p:nvSpPr>
          <p:spPr bwMode="auto">
            <a:xfrm>
              <a:off x="8472488" y="1959570"/>
              <a:ext cx="58737" cy="26988"/>
            </a:xfrm>
            <a:custGeom>
              <a:avLst/>
              <a:gdLst/>
              <a:ahLst/>
              <a:cxnLst>
                <a:cxn ang="0">
                  <a:pos x="24" y="8"/>
                </a:cxn>
                <a:cxn ang="0">
                  <a:pos x="24" y="13"/>
                </a:cxn>
                <a:cxn ang="0">
                  <a:pos x="6" y="7"/>
                </a:cxn>
                <a:cxn ang="0">
                  <a:pos x="6" y="2"/>
                </a:cxn>
                <a:cxn ang="0">
                  <a:pos x="24" y="8"/>
                </a:cxn>
              </a:cxnLst>
              <a:rect l="0" t="0" r="r" b="b"/>
              <a:pathLst>
                <a:path w="31" h="14">
                  <a:moveTo>
                    <a:pt x="24" y="8"/>
                  </a:moveTo>
                  <a:cubicBezTo>
                    <a:pt x="29" y="10"/>
                    <a:pt x="31" y="14"/>
                    <a:pt x="24" y="13"/>
                  </a:cubicBezTo>
                  <a:cubicBezTo>
                    <a:pt x="20" y="12"/>
                    <a:pt x="9" y="9"/>
                    <a:pt x="6" y="7"/>
                  </a:cubicBezTo>
                  <a:cubicBezTo>
                    <a:pt x="3" y="5"/>
                    <a:pt x="0" y="0"/>
                    <a:pt x="6" y="2"/>
                  </a:cubicBezTo>
                  <a:cubicBezTo>
                    <a:pt x="9" y="3"/>
                    <a:pt x="18" y="5"/>
                    <a:pt x="24" y="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21" name="Freeform 1195"/>
            <p:cNvSpPr>
              <a:spLocks/>
            </p:cNvSpPr>
            <p:nvPr/>
          </p:nvSpPr>
          <p:spPr bwMode="auto">
            <a:xfrm>
              <a:off x="8596313" y="1926233"/>
              <a:ext cx="22225" cy="7937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5" y="0"/>
                </a:cxn>
                <a:cxn ang="0">
                  <a:pos x="8" y="4"/>
                </a:cxn>
              </a:cxnLst>
              <a:rect l="0" t="0" r="r" b="b"/>
              <a:pathLst>
                <a:path w="12" h="4">
                  <a:moveTo>
                    <a:pt x="8" y="4"/>
                  </a:moveTo>
                  <a:cubicBezTo>
                    <a:pt x="3" y="4"/>
                    <a:pt x="0" y="0"/>
                    <a:pt x="5" y="0"/>
                  </a:cubicBezTo>
                  <a:cubicBezTo>
                    <a:pt x="10" y="0"/>
                    <a:pt x="12" y="4"/>
                    <a:pt x="8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22" name="Freeform 1196"/>
            <p:cNvSpPr>
              <a:spLocks/>
            </p:cNvSpPr>
            <p:nvPr/>
          </p:nvSpPr>
          <p:spPr bwMode="auto">
            <a:xfrm>
              <a:off x="8640763" y="1915120"/>
              <a:ext cx="41275" cy="17463"/>
            </a:xfrm>
            <a:custGeom>
              <a:avLst/>
              <a:gdLst/>
              <a:ahLst/>
              <a:cxnLst>
                <a:cxn ang="0">
                  <a:pos x="22" y="6"/>
                </a:cxn>
                <a:cxn ang="0">
                  <a:pos x="6" y="6"/>
                </a:cxn>
                <a:cxn ang="0">
                  <a:pos x="4" y="2"/>
                </a:cxn>
                <a:cxn ang="0">
                  <a:pos x="22" y="6"/>
                </a:cxn>
              </a:cxnLst>
              <a:rect l="0" t="0" r="r" b="b"/>
              <a:pathLst>
                <a:path w="22" h="9">
                  <a:moveTo>
                    <a:pt x="22" y="6"/>
                  </a:moveTo>
                  <a:cubicBezTo>
                    <a:pt x="22" y="9"/>
                    <a:pt x="9" y="8"/>
                    <a:pt x="6" y="6"/>
                  </a:cubicBezTo>
                  <a:cubicBezTo>
                    <a:pt x="3" y="5"/>
                    <a:pt x="0" y="4"/>
                    <a:pt x="4" y="2"/>
                  </a:cubicBezTo>
                  <a:cubicBezTo>
                    <a:pt x="7" y="0"/>
                    <a:pt x="22" y="2"/>
                    <a:pt x="22" y="6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23" name="Freeform 1197"/>
            <p:cNvSpPr>
              <a:spLocks/>
            </p:cNvSpPr>
            <p:nvPr/>
          </p:nvSpPr>
          <p:spPr bwMode="auto">
            <a:xfrm>
              <a:off x="8794750" y="1900833"/>
              <a:ext cx="53975" cy="20637"/>
            </a:xfrm>
            <a:custGeom>
              <a:avLst/>
              <a:gdLst/>
              <a:ahLst/>
              <a:cxnLst>
                <a:cxn ang="0">
                  <a:pos x="14" y="9"/>
                </a:cxn>
                <a:cxn ang="0">
                  <a:pos x="4" y="6"/>
                </a:cxn>
                <a:cxn ang="0">
                  <a:pos x="14" y="6"/>
                </a:cxn>
                <a:cxn ang="0">
                  <a:pos x="2" y="1"/>
                </a:cxn>
                <a:cxn ang="0">
                  <a:pos x="16" y="3"/>
                </a:cxn>
                <a:cxn ang="0">
                  <a:pos x="24" y="6"/>
                </a:cxn>
                <a:cxn ang="0">
                  <a:pos x="17" y="7"/>
                </a:cxn>
                <a:cxn ang="0">
                  <a:pos x="14" y="9"/>
                </a:cxn>
              </a:cxnLst>
              <a:rect l="0" t="0" r="r" b="b"/>
              <a:pathLst>
                <a:path w="28" h="11">
                  <a:moveTo>
                    <a:pt x="14" y="9"/>
                  </a:moveTo>
                  <a:cubicBezTo>
                    <a:pt x="10" y="8"/>
                    <a:pt x="3" y="7"/>
                    <a:pt x="4" y="6"/>
                  </a:cubicBezTo>
                  <a:cubicBezTo>
                    <a:pt x="5" y="5"/>
                    <a:pt x="18" y="7"/>
                    <a:pt x="14" y="6"/>
                  </a:cubicBezTo>
                  <a:cubicBezTo>
                    <a:pt x="9" y="4"/>
                    <a:pt x="0" y="1"/>
                    <a:pt x="2" y="1"/>
                  </a:cubicBezTo>
                  <a:cubicBezTo>
                    <a:pt x="4" y="0"/>
                    <a:pt x="12" y="3"/>
                    <a:pt x="16" y="3"/>
                  </a:cubicBezTo>
                  <a:cubicBezTo>
                    <a:pt x="21" y="3"/>
                    <a:pt x="28" y="5"/>
                    <a:pt x="24" y="6"/>
                  </a:cubicBezTo>
                  <a:cubicBezTo>
                    <a:pt x="21" y="7"/>
                    <a:pt x="15" y="6"/>
                    <a:pt x="17" y="7"/>
                  </a:cubicBezTo>
                  <a:cubicBezTo>
                    <a:pt x="18" y="8"/>
                    <a:pt x="19" y="11"/>
                    <a:pt x="14" y="9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24" name="Freeform 1198"/>
            <p:cNvSpPr>
              <a:spLocks/>
            </p:cNvSpPr>
            <p:nvPr/>
          </p:nvSpPr>
          <p:spPr bwMode="auto">
            <a:xfrm>
              <a:off x="323850" y="1973858"/>
              <a:ext cx="26988" cy="19050"/>
            </a:xfrm>
            <a:custGeom>
              <a:avLst/>
              <a:gdLst/>
              <a:ahLst/>
              <a:cxnLst>
                <a:cxn ang="0">
                  <a:pos x="12" y="8"/>
                </a:cxn>
                <a:cxn ang="0">
                  <a:pos x="3" y="1"/>
                </a:cxn>
                <a:cxn ang="0">
                  <a:pos x="12" y="8"/>
                </a:cxn>
              </a:cxnLst>
              <a:rect l="0" t="0" r="r" b="b"/>
              <a:pathLst>
                <a:path w="14" h="10">
                  <a:moveTo>
                    <a:pt x="12" y="8"/>
                  </a:moveTo>
                  <a:cubicBezTo>
                    <a:pt x="9" y="10"/>
                    <a:pt x="0" y="2"/>
                    <a:pt x="3" y="1"/>
                  </a:cubicBezTo>
                  <a:cubicBezTo>
                    <a:pt x="6" y="0"/>
                    <a:pt x="14" y="6"/>
                    <a:pt x="12" y="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25" name="Freeform 1199"/>
            <p:cNvSpPr>
              <a:spLocks/>
            </p:cNvSpPr>
            <p:nvPr/>
          </p:nvSpPr>
          <p:spPr bwMode="auto">
            <a:xfrm>
              <a:off x="366713" y="1996083"/>
              <a:ext cx="25400" cy="6350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4" y="0"/>
                </a:cxn>
                <a:cxn ang="0">
                  <a:pos x="10" y="3"/>
                </a:cxn>
              </a:cxnLst>
              <a:rect l="0" t="0" r="r" b="b"/>
              <a:pathLst>
                <a:path w="13" h="4">
                  <a:moveTo>
                    <a:pt x="10" y="3"/>
                  </a:moveTo>
                  <a:cubicBezTo>
                    <a:pt x="5" y="4"/>
                    <a:pt x="0" y="0"/>
                    <a:pt x="4" y="0"/>
                  </a:cubicBezTo>
                  <a:cubicBezTo>
                    <a:pt x="8" y="0"/>
                    <a:pt x="13" y="3"/>
                    <a:pt x="10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26" name="Freeform 1200"/>
            <p:cNvSpPr>
              <a:spLocks/>
            </p:cNvSpPr>
            <p:nvPr/>
          </p:nvSpPr>
          <p:spPr bwMode="auto">
            <a:xfrm>
              <a:off x="365125" y="2283420"/>
              <a:ext cx="19050" cy="3651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9" y="19"/>
                </a:cxn>
                <a:cxn ang="0">
                  <a:pos x="5" y="0"/>
                </a:cxn>
              </a:cxnLst>
              <a:rect l="0" t="0" r="r" b="b"/>
              <a:pathLst>
                <a:path w="10" h="19">
                  <a:moveTo>
                    <a:pt x="5" y="0"/>
                  </a:moveTo>
                  <a:cubicBezTo>
                    <a:pt x="0" y="0"/>
                    <a:pt x="8" y="19"/>
                    <a:pt x="9" y="19"/>
                  </a:cubicBezTo>
                  <a:cubicBezTo>
                    <a:pt x="10" y="18"/>
                    <a:pt x="9" y="0"/>
                    <a:pt x="5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27" name="Freeform 1201"/>
            <p:cNvSpPr>
              <a:spLocks/>
            </p:cNvSpPr>
            <p:nvPr/>
          </p:nvSpPr>
          <p:spPr bwMode="auto">
            <a:xfrm>
              <a:off x="373063" y="2348508"/>
              <a:ext cx="31750" cy="20637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3" y="9"/>
                </a:cxn>
                <a:cxn ang="0">
                  <a:pos x="15" y="9"/>
                </a:cxn>
                <a:cxn ang="0">
                  <a:pos x="3" y="1"/>
                </a:cxn>
              </a:cxnLst>
              <a:rect l="0" t="0" r="r" b="b"/>
              <a:pathLst>
                <a:path w="17" h="11">
                  <a:moveTo>
                    <a:pt x="3" y="1"/>
                  </a:moveTo>
                  <a:cubicBezTo>
                    <a:pt x="2" y="2"/>
                    <a:pt x="0" y="9"/>
                    <a:pt x="3" y="9"/>
                  </a:cubicBezTo>
                  <a:cubicBezTo>
                    <a:pt x="5" y="10"/>
                    <a:pt x="17" y="11"/>
                    <a:pt x="15" y="9"/>
                  </a:cubicBezTo>
                  <a:cubicBezTo>
                    <a:pt x="14" y="7"/>
                    <a:pt x="4" y="0"/>
                    <a:pt x="3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28" name="Freeform 1202"/>
            <p:cNvSpPr>
              <a:spLocks/>
            </p:cNvSpPr>
            <p:nvPr/>
          </p:nvSpPr>
          <p:spPr bwMode="auto">
            <a:xfrm>
              <a:off x="233363" y="2464395"/>
              <a:ext cx="66675" cy="42863"/>
            </a:xfrm>
            <a:custGeom>
              <a:avLst/>
              <a:gdLst/>
              <a:ahLst/>
              <a:cxnLst>
                <a:cxn ang="0">
                  <a:pos x="1" y="7"/>
                </a:cxn>
                <a:cxn ang="0">
                  <a:pos x="11" y="1"/>
                </a:cxn>
                <a:cxn ang="0">
                  <a:pos x="34" y="4"/>
                </a:cxn>
                <a:cxn ang="0">
                  <a:pos x="27" y="7"/>
                </a:cxn>
                <a:cxn ang="0">
                  <a:pos x="23" y="9"/>
                </a:cxn>
                <a:cxn ang="0">
                  <a:pos x="33" y="14"/>
                </a:cxn>
                <a:cxn ang="0">
                  <a:pos x="26" y="16"/>
                </a:cxn>
                <a:cxn ang="0">
                  <a:pos x="30" y="22"/>
                </a:cxn>
                <a:cxn ang="0">
                  <a:pos x="1" y="7"/>
                </a:cxn>
              </a:cxnLst>
              <a:rect l="0" t="0" r="r" b="b"/>
              <a:pathLst>
                <a:path w="35" h="22">
                  <a:moveTo>
                    <a:pt x="1" y="7"/>
                  </a:moveTo>
                  <a:cubicBezTo>
                    <a:pt x="1" y="4"/>
                    <a:pt x="5" y="1"/>
                    <a:pt x="11" y="1"/>
                  </a:cubicBezTo>
                  <a:cubicBezTo>
                    <a:pt x="17" y="0"/>
                    <a:pt x="34" y="3"/>
                    <a:pt x="34" y="4"/>
                  </a:cubicBezTo>
                  <a:cubicBezTo>
                    <a:pt x="34" y="6"/>
                    <a:pt x="30" y="8"/>
                    <a:pt x="27" y="7"/>
                  </a:cubicBezTo>
                  <a:cubicBezTo>
                    <a:pt x="24" y="7"/>
                    <a:pt x="19" y="6"/>
                    <a:pt x="23" y="9"/>
                  </a:cubicBezTo>
                  <a:cubicBezTo>
                    <a:pt x="27" y="12"/>
                    <a:pt x="35" y="14"/>
                    <a:pt x="33" y="14"/>
                  </a:cubicBezTo>
                  <a:cubicBezTo>
                    <a:pt x="30" y="14"/>
                    <a:pt x="23" y="14"/>
                    <a:pt x="26" y="16"/>
                  </a:cubicBezTo>
                  <a:cubicBezTo>
                    <a:pt x="29" y="18"/>
                    <a:pt x="32" y="22"/>
                    <a:pt x="30" y="22"/>
                  </a:cubicBezTo>
                  <a:cubicBezTo>
                    <a:pt x="28" y="22"/>
                    <a:pt x="0" y="15"/>
                    <a:pt x="1" y="7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29" name="Freeform 1203"/>
            <p:cNvSpPr>
              <a:spLocks/>
            </p:cNvSpPr>
            <p:nvPr/>
          </p:nvSpPr>
          <p:spPr bwMode="auto">
            <a:xfrm>
              <a:off x="215900" y="2446933"/>
              <a:ext cx="47625" cy="9525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15" y="0"/>
                </a:cxn>
                <a:cxn ang="0">
                  <a:pos x="2" y="1"/>
                </a:cxn>
                <a:cxn ang="0">
                  <a:pos x="23" y="4"/>
                </a:cxn>
              </a:cxnLst>
              <a:rect l="0" t="0" r="r" b="b"/>
              <a:pathLst>
                <a:path w="25" h="5">
                  <a:moveTo>
                    <a:pt x="23" y="4"/>
                  </a:moveTo>
                  <a:cubicBezTo>
                    <a:pt x="25" y="2"/>
                    <a:pt x="18" y="0"/>
                    <a:pt x="15" y="0"/>
                  </a:cubicBezTo>
                  <a:cubicBezTo>
                    <a:pt x="12" y="0"/>
                    <a:pt x="0" y="1"/>
                    <a:pt x="2" y="1"/>
                  </a:cubicBezTo>
                  <a:cubicBezTo>
                    <a:pt x="3" y="1"/>
                    <a:pt x="21" y="5"/>
                    <a:pt x="23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30" name="Freeform 1204"/>
            <p:cNvSpPr>
              <a:spLocks/>
            </p:cNvSpPr>
            <p:nvPr/>
          </p:nvSpPr>
          <p:spPr bwMode="auto">
            <a:xfrm>
              <a:off x="147638" y="2554883"/>
              <a:ext cx="66675" cy="28575"/>
            </a:xfrm>
            <a:custGeom>
              <a:avLst/>
              <a:gdLst/>
              <a:ahLst/>
              <a:cxnLst>
                <a:cxn ang="0">
                  <a:pos x="33" y="10"/>
                </a:cxn>
                <a:cxn ang="0">
                  <a:pos x="30" y="2"/>
                </a:cxn>
                <a:cxn ang="0">
                  <a:pos x="10" y="6"/>
                </a:cxn>
                <a:cxn ang="0">
                  <a:pos x="1" y="13"/>
                </a:cxn>
                <a:cxn ang="0">
                  <a:pos x="33" y="10"/>
                </a:cxn>
              </a:cxnLst>
              <a:rect l="0" t="0" r="r" b="b"/>
              <a:pathLst>
                <a:path w="35" h="15">
                  <a:moveTo>
                    <a:pt x="33" y="10"/>
                  </a:moveTo>
                  <a:cubicBezTo>
                    <a:pt x="35" y="9"/>
                    <a:pt x="35" y="0"/>
                    <a:pt x="30" y="2"/>
                  </a:cubicBezTo>
                  <a:cubicBezTo>
                    <a:pt x="25" y="3"/>
                    <a:pt x="13" y="5"/>
                    <a:pt x="10" y="6"/>
                  </a:cubicBezTo>
                  <a:cubicBezTo>
                    <a:pt x="7" y="7"/>
                    <a:pt x="0" y="13"/>
                    <a:pt x="1" y="13"/>
                  </a:cubicBezTo>
                  <a:cubicBezTo>
                    <a:pt x="2" y="14"/>
                    <a:pt x="25" y="15"/>
                    <a:pt x="33" y="1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31" name="Freeform 1205"/>
            <p:cNvSpPr>
              <a:spLocks/>
            </p:cNvSpPr>
            <p:nvPr/>
          </p:nvSpPr>
          <p:spPr bwMode="auto">
            <a:xfrm>
              <a:off x="8528050" y="2605683"/>
              <a:ext cx="12700" cy="20637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3" y="1"/>
                </a:cxn>
                <a:cxn ang="0">
                  <a:pos x="0" y="7"/>
                </a:cxn>
                <a:cxn ang="0">
                  <a:pos x="2" y="10"/>
                </a:cxn>
                <a:cxn ang="0">
                  <a:pos x="6" y="5"/>
                </a:cxn>
              </a:cxnLst>
              <a:rect l="0" t="0" r="r" b="b"/>
              <a:pathLst>
                <a:path w="7" h="11">
                  <a:moveTo>
                    <a:pt x="6" y="5"/>
                  </a:moveTo>
                  <a:cubicBezTo>
                    <a:pt x="5" y="4"/>
                    <a:pt x="4" y="1"/>
                    <a:pt x="3" y="1"/>
                  </a:cubicBezTo>
                  <a:cubicBezTo>
                    <a:pt x="2" y="0"/>
                    <a:pt x="0" y="6"/>
                    <a:pt x="0" y="7"/>
                  </a:cubicBezTo>
                  <a:cubicBezTo>
                    <a:pt x="0" y="8"/>
                    <a:pt x="1" y="11"/>
                    <a:pt x="2" y="10"/>
                  </a:cubicBezTo>
                  <a:cubicBezTo>
                    <a:pt x="3" y="9"/>
                    <a:pt x="7" y="7"/>
                    <a:pt x="6" y="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32" name="Freeform 1206"/>
            <p:cNvSpPr>
              <a:spLocks/>
            </p:cNvSpPr>
            <p:nvPr/>
          </p:nvSpPr>
          <p:spPr bwMode="auto">
            <a:xfrm>
              <a:off x="8480425" y="2540595"/>
              <a:ext cx="19050" cy="14288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3" y="1"/>
                </a:cxn>
                <a:cxn ang="0">
                  <a:pos x="1" y="3"/>
                </a:cxn>
                <a:cxn ang="0">
                  <a:pos x="5" y="6"/>
                </a:cxn>
                <a:cxn ang="0">
                  <a:pos x="8" y="4"/>
                </a:cxn>
              </a:cxnLst>
              <a:rect l="0" t="0" r="r" b="b"/>
              <a:pathLst>
                <a:path w="10" h="7">
                  <a:moveTo>
                    <a:pt x="8" y="4"/>
                  </a:moveTo>
                  <a:cubicBezTo>
                    <a:pt x="6" y="4"/>
                    <a:pt x="5" y="0"/>
                    <a:pt x="3" y="1"/>
                  </a:cubicBezTo>
                  <a:cubicBezTo>
                    <a:pt x="1" y="1"/>
                    <a:pt x="0" y="1"/>
                    <a:pt x="1" y="3"/>
                  </a:cubicBezTo>
                  <a:cubicBezTo>
                    <a:pt x="2" y="4"/>
                    <a:pt x="3" y="7"/>
                    <a:pt x="5" y="6"/>
                  </a:cubicBezTo>
                  <a:cubicBezTo>
                    <a:pt x="7" y="5"/>
                    <a:pt x="10" y="5"/>
                    <a:pt x="8" y="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33" name="Freeform 1207"/>
            <p:cNvSpPr>
              <a:spLocks/>
            </p:cNvSpPr>
            <p:nvPr/>
          </p:nvSpPr>
          <p:spPr bwMode="auto">
            <a:xfrm>
              <a:off x="393700" y="2216745"/>
              <a:ext cx="12700" cy="11113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2" y="4"/>
                </a:cxn>
                <a:cxn ang="0">
                  <a:pos x="7" y="3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cubicBezTo>
                    <a:pt x="7" y="0"/>
                    <a:pt x="0" y="3"/>
                    <a:pt x="2" y="4"/>
                  </a:cubicBezTo>
                  <a:cubicBezTo>
                    <a:pt x="4" y="6"/>
                    <a:pt x="7" y="4"/>
                    <a:pt x="7" y="3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34" name="Freeform 1208"/>
            <p:cNvSpPr>
              <a:spLocks/>
            </p:cNvSpPr>
            <p:nvPr/>
          </p:nvSpPr>
          <p:spPr bwMode="auto">
            <a:xfrm>
              <a:off x="352425" y="2159595"/>
              <a:ext cx="17463" cy="11113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3" y="5"/>
                </a:cxn>
                <a:cxn ang="0">
                  <a:pos x="7" y="2"/>
                </a:cxn>
              </a:cxnLst>
              <a:rect l="0" t="0" r="r" b="b"/>
              <a:pathLst>
                <a:path w="9" h="6">
                  <a:moveTo>
                    <a:pt x="7" y="2"/>
                  </a:moveTo>
                  <a:cubicBezTo>
                    <a:pt x="3" y="0"/>
                    <a:pt x="0" y="4"/>
                    <a:pt x="3" y="5"/>
                  </a:cubicBezTo>
                  <a:cubicBezTo>
                    <a:pt x="5" y="6"/>
                    <a:pt x="9" y="3"/>
                    <a:pt x="7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35" name="Freeform 1209"/>
            <p:cNvSpPr>
              <a:spLocks/>
            </p:cNvSpPr>
            <p:nvPr/>
          </p:nvSpPr>
          <p:spPr bwMode="auto">
            <a:xfrm>
              <a:off x="393700" y="2143720"/>
              <a:ext cx="14288" cy="12700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2" y="4"/>
                </a:cxn>
                <a:cxn ang="0">
                  <a:pos x="7" y="1"/>
                </a:cxn>
              </a:cxnLst>
              <a:rect l="0" t="0" r="r" b="b"/>
              <a:pathLst>
                <a:path w="8" h="6">
                  <a:moveTo>
                    <a:pt x="7" y="1"/>
                  </a:moveTo>
                  <a:cubicBezTo>
                    <a:pt x="5" y="0"/>
                    <a:pt x="0" y="2"/>
                    <a:pt x="2" y="4"/>
                  </a:cubicBezTo>
                  <a:cubicBezTo>
                    <a:pt x="5" y="6"/>
                    <a:pt x="8" y="2"/>
                    <a:pt x="7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36" name="Freeform 1210"/>
            <p:cNvSpPr>
              <a:spLocks/>
            </p:cNvSpPr>
            <p:nvPr/>
          </p:nvSpPr>
          <p:spPr bwMode="auto">
            <a:xfrm>
              <a:off x="7989888" y="2242145"/>
              <a:ext cx="28575" cy="3175"/>
            </a:xfrm>
            <a:custGeom>
              <a:avLst/>
              <a:gdLst/>
              <a:ahLst/>
              <a:cxnLst>
                <a:cxn ang="0">
                  <a:pos x="13" y="2"/>
                </a:cxn>
                <a:cxn ang="0">
                  <a:pos x="3" y="1"/>
                </a:cxn>
                <a:cxn ang="0">
                  <a:pos x="13" y="2"/>
                </a:cxn>
              </a:cxnLst>
              <a:rect l="0" t="0" r="r" b="b"/>
              <a:pathLst>
                <a:path w="15" h="2">
                  <a:moveTo>
                    <a:pt x="13" y="2"/>
                  </a:moveTo>
                  <a:cubicBezTo>
                    <a:pt x="10" y="1"/>
                    <a:pt x="0" y="0"/>
                    <a:pt x="3" y="1"/>
                  </a:cubicBezTo>
                  <a:cubicBezTo>
                    <a:pt x="6" y="2"/>
                    <a:pt x="15" y="2"/>
                    <a:pt x="13" y="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37" name="Freeform 1211"/>
            <p:cNvSpPr>
              <a:spLocks/>
            </p:cNvSpPr>
            <p:nvPr/>
          </p:nvSpPr>
          <p:spPr bwMode="auto">
            <a:xfrm>
              <a:off x="8021638" y="2242145"/>
              <a:ext cx="26987" cy="3175"/>
            </a:xfrm>
            <a:custGeom>
              <a:avLst/>
              <a:gdLst/>
              <a:ahLst/>
              <a:cxnLst>
                <a:cxn ang="0">
                  <a:pos x="13" y="1"/>
                </a:cxn>
                <a:cxn ang="0">
                  <a:pos x="3" y="1"/>
                </a:cxn>
                <a:cxn ang="0">
                  <a:pos x="13" y="1"/>
                </a:cxn>
              </a:cxnLst>
              <a:rect l="0" t="0" r="r" b="b"/>
              <a:pathLst>
                <a:path w="14" h="2">
                  <a:moveTo>
                    <a:pt x="13" y="1"/>
                  </a:moveTo>
                  <a:cubicBezTo>
                    <a:pt x="10" y="0"/>
                    <a:pt x="0" y="0"/>
                    <a:pt x="3" y="1"/>
                  </a:cubicBezTo>
                  <a:cubicBezTo>
                    <a:pt x="6" y="2"/>
                    <a:pt x="14" y="1"/>
                    <a:pt x="13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38" name="Freeform 1212"/>
            <p:cNvSpPr>
              <a:spLocks/>
            </p:cNvSpPr>
            <p:nvPr/>
          </p:nvSpPr>
          <p:spPr bwMode="auto">
            <a:xfrm>
              <a:off x="87313" y="1883370"/>
              <a:ext cx="120650" cy="26988"/>
            </a:xfrm>
            <a:custGeom>
              <a:avLst/>
              <a:gdLst/>
              <a:ahLst/>
              <a:cxnLst>
                <a:cxn ang="0">
                  <a:pos x="33" y="14"/>
                </a:cxn>
                <a:cxn ang="0">
                  <a:pos x="59" y="10"/>
                </a:cxn>
                <a:cxn ang="0">
                  <a:pos x="34" y="4"/>
                </a:cxn>
                <a:cxn ang="0">
                  <a:pos x="8" y="1"/>
                </a:cxn>
                <a:cxn ang="0">
                  <a:pos x="0" y="0"/>
                </a:cxn>
                <a:cxn ang="0">
                  <a:pos x="0" y="14"/>
                </a:cxn>
                <a:cxn ang="0">
                  <a:pos x="33" y="14"/>
                </a:cxn>
              </a:cxnLst>
              <a:rect l="0" t="0" r="r" b="b"/>
              <a:pathLst>
                <a:path w="63" h="14">
                  <a:moveTo>
                    <a:pt x="33" y="14"/>
                  </a:moveTo>
                  <a:cubicBezTo>
                    <a:pt x="42" y="14"/>
                    <a:pt x="63" y="12"/>
                    <a:pt x="59" y="10"/>
                  </a:cubicBezTo>
                  <a:cubicBezTo>
                    <a:pt x="56" y="8"/>
                    <a:pt x="45" y="3"/>
                    <a:pt x="34" y="4"/>
                  </a:cubicBezTo>
                  <a:cubicBezTo>
                    <a:pt x="23" y="5"/>
                    <a:pt x="15" y="2"/>
                    <a:pt x="8" y="1"/>
                  </a:cubicBezTo>
                  <a:cubicBezTo>
                    <a:pt x="6" y="1"/>
                    <a:pt x="4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13"/>
                    <a:pt x="27" y="13"/>
                    <a:pt x="33" y="14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39" name="Freeform 1213"/>
            <p:cNvSpPr>
              <a:spLocks/>
            </p:cNvSpPr>
            <p:nvPr/>
          </p:nvSpPr>
          <p:spPr bwMode="auto">
            <a:xfrm>
              <a:off x="160338" y="2464395"/>
              <a:ext cx="1587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40" name="Freeform 1214"/>
            <p:cNvSpPr>
              <a:spLocks/>
            </p:cNvSpPr>
            <p:nvPr/>
          </p:nvSpPr>
          <p:spPr bwMode="auto">
            <a:xfrm>
              <a:off x="87313" y="1972270"/>
              <a:ext cx="461962" cy="714375"/>
            </a:xfrm>
            <a:custGeom>
              <a:avLst/>
              <a:gdLst/>
              <a:ahLst/>
              <a:cxnLst>
                <a:cxn ang="0">
                  <a:pos x="175" y="10"/>
                </a:cxn>
                <a:cxn ang="0">
                  <a:pos x="134" y="23"/>
                </a:cxn>
                <a:cxn ang="0">
                  <a:pos x="91" y="40"/>
                </a:cxn>
                <a:cxn ang="0">
                  <a:pos x="107" y="9"/>
                </a:cxn>
                <a:cxn ang="0">
                  <a:pos x="38" y="25"/>
                </a:cxn>
                <a:cxn ang="0">
                  <a:pos x="15" y="6"/>
                </a:cxn>
                <a:cxn ang="0">
                  <a:pos x="5" y="373"/>
                </a:cxn>
                <a:cxn ang="0">
                  <a:pos x="23" y="368"/>
                </a:cxn>
                <a:cxn ang="0">
                  <a:pos x="107" y="329"/>
                </a:cxn>
                <a:cxn ang="0">
                  <a:pos x="52" y="327"/>
                </a:cxn>
                <a:cxn ang="0">
                  <a:pos x="38" y="327"/>
                </a:cxn>
                <a:cxn ang="0">
                  <a:pos x="18" y="321"/>
                </a:cxn>
                <a:cxn ang="0">
                  <a:pos x="36" y="307"/>
                </a:cxn>
                <a:cxn ang="0">
                  <a:pos x="55" y="296"/>
                </a:cxn>
                <a:cxn ang="0">
                  <a:pos x="86" y="317"/>
                </a:cxn>
                <a:cxn ang="0">
                  <a:pos x="113" y="305"/>
                </a:cxn>
                <a:cxn ang="0">
                  <a:pos x="103" y="291"/>
                </a:cxn>
                <a:cxn ang="0">
                  <a:pos x="64" y="275"/>
                </a:cxn>
                <a:cxn ang="0">
                  <a:pos x="71" y="265"/>
                </a:cxn>
                <a:cxn ang="0">
                  <a:pos x="45" y="264"/>
                </a:cxn>
                <a:cxn ang="0">
                  <a:pos x="56" y="264"/>
                </a:cxn>
                <a:cxn ang="0">
                  <a:pos x="38" y="258"/>
                </a:cxn>
                <a:cxn ang="0">
                  <a:pos x="50" y="252"/>
                </a:cxn>
                <a:cxn ang="0">
                  <a:pos x="66" y="248"/>
                </a:cxn>
                <a:cxn ang="0">
                  <a:pos x="77" y="243"/>
                </a:cxn>
                <a:cxn ang="0">
                  <a:pos x="84" y="242"/>
                </a:cxn>
                <a:cxn ang="0">
                  <a:pos x="128" y="246"/>
                </a:cxn>
                <a:cxn ang="0">
                  <a:pos x="112" y="239"/>
                </a:cxn>
                <a:cxn ang="0">
                  <a:pos x="111" y="218"/>
                </a:cxn>
                <a:cxn ang="0">
                  <a:pos x="138" y="227"/>
                </a:cxn>
                <a:cxn ang="0">
                  <a:pos x="139" y="218"/>
                </a:cxn>
                <a:cxn ang="0">
                  <a:pos x="122" y="206"/>
                </a:cxn>
                <a:cxn ang="0">
                  <a:pos x="125" y="202"/>
                </a:cxn>
                <a:cxn ang="0">
                  <a:pos x="144" y="196"/>
                </a:cxn>
                <a:cxn ang="0">
                  <a:pos x="146" y="192"/>
                </a:cxn>
                <a:cxn ang="0">
                  <a:pos x="133" y="174"/>
                </a:cxn>
                <a:cxn ang="0">
                  <a:pos x="110" y="164"/>
                </a:cxn>
                <a:cxn ang="0">
                  <a:pos x="120" y="160"/>
                </a:cxn>
                <a:cxn ang="0">
                  <a:pos x="153" y="143"/>
                </a:cxn>
                <a:cxn ang="0">
                  <a:pos x="135" y="135"/>
                </a:cxn>
                <a:cxn ang="0">
                  <a:pos x="121" y="126"/>
                </a:cxn>
                <a:cxn ang="0">
                  <a:pos x="119" y="114"/>
                </a:cxn>
                <a:cxn ang="0">
                  <a:pos x="141" y="93"/>
                </a:cxn>
                <a:cxn ang="0">
                  <a:pos x="156" y="73"/>
                </a:cxn>
                <a:cxn ang="0">
                  <a:pos x="134" y="71"/>
                </a:cxn>
                <a:cxn ang="0">
                  <a:pos x="172" y="59"/>
                </a:cxn>
                <a:cxn ang="0">
                  <a:pos x="153" y="49"/>
                </a:cxn>
                <a:cxn ang="0">
                  <a:pos x="172" y="44"/>
                </a:cxn>
                <a:cxn ang="0">
                  <a:pos x="200" y="33"/>
                </a:cxn>
              </a:cxnLst>
              <a:rect l="0" t="0" r="r" b="b"/>
              <a:pathLst>
                <a:path w="242" h="374">
                  <a:moveTo>
                    <a:pt x="238" y="19"/>
                  </a:moveTo>
                  <a:cubicBezTo>
                    <a:pt x="233" y="16"/>
                    <a:pt x="211" y="8"/>
                    <a:pt x="204" y="9"/>
                  </a:cubicBezTo>
                  <a:cubicBezTo>
                    <a:pt x="197" y="9"/>
                    <a:pt x="183" y="5"/>
                    <a:pt x="175" y="10"/>
                  </a:cubicBezTo>
                  <a:cubicBezTo>
                    <a:pt x="168" y="15"/>
                    <a:pt x="164" y="24"/>
                    <a:pt x="158" y="22"/>
                  </a:cubicBezTo>
                  <a:cubicBezTo>
                    <a:pt x="152" y="20"/>
                    <a:pt x="146" y="19"/>
                    <a:pt x="144" y="20"/>
                  </a:cubicBezTo>
                  <a:cubicBezTo>
                    <a:pt x="141" y="21"/>
                    <a:pt x="133" y="26"/>
                    <a:pt x="134" y="23"/>
                  </a:cubicBezTo>
                  <a:cubicBezTo>
                    <a:pt x="134" y="20"/>
                    <a:pt x="136" y="17"/>
                    <a:pt x="133" y="17"/>
                  </a:cubicBezTo>
                  <a:cubicBezTo>
                    <a:pt x="130" y="18"/>
                    <a:pt x="119" y="24"/>
                    <a:pt x="115" y="27"/>
                  </a:cubicBezTo>
                  <a:cubicBezTo>
                    <a:pt x="111" y="30"/>
                    <a:pt x="93" y="37"/>
                    <a:pt x="91" y="40"/>
                  </a:cubicBezTo>
                  <a:cubicBezTo>
                    <a:pt x="89" y="43"/>
                    <a:pt x="74" y="52"/>
                    <a:pt x="79" y="48"/>
                  </a:cubicBezTo>
                  <a:cubicBezTo>
                    <a:pt x="84" y="44"/>
                    <a:pt x="90" y="35"/>
                    <a:pt x="96" y="30"/>
                  </a:cubicBezTo>
                  <a:cubicBezTo>
                    <a:pt x="103" y="25"/>
                    <a:pt x="110" y="13"/>
                    <a:pt x="107" y="9"/>
                  </a:cubicBezTo>
                  <a:cubicBezTo>
                    <a:pt x="104" y="4"/>
                    <a:pt x="91" y="0"/>
                    <a:pt x="86" y="5"/>
                  </a:cubicBezTo>
                  <a:cubicBezTo>
                    <a:pt x="81" y="10"/>
                    <a:pt x="82" y="12"/>
                    <a:pt x="78" y="14"/>
                  </a:cubicBezTo>
                  <a:cubicBezTo>
                    <a:pt x="73" y="16"/>
                    <a:pt x="39" y="26"/>
                    <a:pt x="38" y="25"/>
                  </a:cubicBezTo>
                  <a:cubicBezTo>
                    <a:pt x="37" y="24"/>
                    <a:pt x="34" y="21"/>
                    <a:pt x="39" y="19"/>
                  </a:cubicBezTo>
                  <a:cubicBezTo>
                    <a:pt x="44" y="17"/>
                    <a:pt x="68" y="11"/>
                    <a:pt x="66" y="8"/>
                  </a:cubicBezTo>
                  <a:cubicBezTo>
                    <a:pt x="64" y="6"/>
                    <a:pt x="26" y="5"/>
                    <a:pt x="15" y="6"/>
                  </a:cubicBezTo>
                  <a:cubicBezTo>
                    <a:pt x="10" y="6"/>
                    <a:pt x="5" y="7"/>
                    <a:pt x="0" y="8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3" y="374"/>
                    <a:pt x="7" y="374"/>
                    <a:pt x="5" y="373"/>
                  </a:cubicBezTo>
                  <a:cubicBezTo>
                    <a:pt x="3" y="371"/>
                    <a:pt x="1" y="369"/>
                    <a:pt x="4" y="369"/>
                  </a:cubicBezTo>
                  <a:cubicBezTo>
                    <a:pt x="7" y="368"/>
                    <a:pt x="6" y="370"/>
                    <a:pt x="10" y="370"/>
                  </a:cubicBezTo>
                  <a:cubicBezTo>
                    <a:pt x="14" y="370"/>
                    <a:pt x="16" y="370"/>
                    <a:pt x="23" y="368"/>
                  </a:cubicBezTo>
                  <a:cubicBezTo>
                    <a:pt x="29" y="367"/>
                    <a:pt x="42" y="366"/>
                    <a:pt x="49" y="362"/>
                  </a:cubicBezTo>
                  <a:cubicBezTo>
                    <a:pt x="56" y="359"/>
                    <a:pt x="75" y="347"/>
                    <a:pt x="81" y="344"/>
                  </a:cubicBezTo>
                  <a:cubicBezTo>
                    <a:pt x="86" y="340"/>
                    <a:pt x="110" y="329"/>
                    <a:pt x="107" y="329"/>
                  </a:cubicBezTo>
                  <a:cubicBezTo>
                    <a:pt x="103" y="329"/>
                    <a:pt x="90" y="329"/>
                    <a:pt x="84" y="328"/>
                  </a:cubicBezTo>
                  <a:cubicBezTo>
                    <a:pt x="78" y="326"/>
                    <a:pt x="71" y="323"/>
                    <a:pt x="66" y="323"/>
                  </a:cubicBezTo>
                  <a:cubicBezTo>
                    <a:pt x="62" y="323"/>
                    <a:pt x="53" y="328"/>
                    <a:pt x="52" y="327"/>
                  </a:cubicBezTo>
                  <a:cubicBezTo>
                    <a:pt x="50" y="326"/>
                    <a:pt x="49" y="324"/>
                    <a:pt x="47" y="325"/>
                  </a:cubicBezTo>
                  <a:cubicBezTo>
                    <a:pt x="45" y="326"/>
                    <a:pt x="41" y="332"/>
                    <a:pt x="39" y="331"/>
                  </a:cubicBezTo>
                  <a:cubicBezTo>
                    <a:pt x="38" y="331"/>
                    <a:pt x="33" y="329"/>
                    <a:pt x="38" y="327"/>
                  </a:cubicBezTo>
                  <a:cubicBezTo>
                    <a:pt x="43" y="324"/>
                    <a:pt x="54" y="322"/>
                    <a:pt x="50" y="322"/>
                  </a:cubicBezTo>
                  <a:cubicBezTo>
                    <a:pt x="46" y="322"/>
                    <a:pt x="30" y="323"/>
                    <a:pt x="27" y="322"/>
                  </a:cubicBezTo>
                  <a:cubicBezTo>
                    <a:pt x="24" y="321"/>
                    <a:pt x="19" y="321"/>
                    <a:pt x="18" y="321"/>
                  </a:cubicBezTo>
                  <a:cubicBezTo>
                    <a:pt x="17" y="321"/>
                    <a:pt x="20" y="319"/>
                    <a:pt x="23" y="317"/>
                  </a:cubicBezTo>
                  <a:cubicBezTo>
                    <a:pt x="27" y="315"/>
                    <a:pt x="30" y="314"/>
                    <a:pt x="31" y="311"/>
                  </a:cubicBezTo>
                  <a:cubicBezTo>
                    <a:pt x="32" y="309"/>
                    <a:pt x="33" y="307"/>
                    <a:pt x="36" y="307"/>
                  </a:cubicBezTo>
                  <a:cubicBezTo>
                    <a:pt x="40" y="308"/>
                    <a:pt x="39" y="310"/>
                    <a:pt x="46" y="309"/>
                  </a:cubicBezTo>
                  <a:cubicBezTo>
                    <a:pt x="52" y="307"/>
                    <a:pt x="70" y="303"/>
                    <a:pt x="67" y="302"/>
                  </a:cubicBezTo>
                  <a:cubicBezTo>
                    <a:pt x="64" y="301"/>
                    <a:pt x="59" y="297"/>
                    <a:pt x="55" y="296"/>
                  </a:cubicBezTo>
                  <a:cubicBezTo>
                    <a:pt x="51" y="294"/>
                    <a:pt x="56" y="294"/>
                    <a:pt x="63" y="297"/>
                  </a:cubicBezTo>
                  <a:cubicBezTo>
                    <a:pt x="70" y="300"/>
                    <a:pt x="79" y="304"/>
                    <a:pt x="80" y="306"/>
                  </a:cubicBezTo>
                  <a:cubicBezTo>
                    <a:pt x="82" y="308"/>
                    <a:pt x="77" y="313"/>
                    <a:pt x="86" y="317"/>
                  </a:cubicBezTo>
                  <a:cubicBezTo>
                    <a:pt x="95" y="322"/>
                    <a:pt x="102" y="317"/>
                    <a:pt x="102" y="315"/>
                  </a:cubicBezTo>
                  <a:cubicBezTo>
                    <a:pt x="102" y="313"/>
                    <a:pt x="104" y="323"/>
                    <a:pt x="107" y="319"/>
                  </a:cubicBezTo>
                  <a:cubicBezTo>
                    <a:pt x="111" y="315"/>
                    <a:pt x="114" y="311"/>
                    <a:pt x="113" y="305"/>
                  </a:cubicBezTo>
                  <a:cubicBezTo>
                    <a:pt x="112" y="299"/>
                    <a:pt x="111" y="293"/>
                    <a:pt x="110" y="294"/>
                  </a:cubicBezTo>
                  <a:cubicBezTo>
                    <a:pt x="108" y="295"/>
                    <a:pt x="105" y="298"/>
                    <a:pt x="105" y="296"/>
                  </a:cubicBezTo>
                  <a:cubicBezTo>
                    <a:pt x="105" y="294"/>
                    <a:pt x="107" y="293"/>
                    <a:pt x="103" y="291"/>
                  </a:cubicBezTo>
                  <a:cubicBezTo>
                    <a:pt x="100" y="289"/>
                    <a:pt x="77" y="274"/>
                    <a:pt x="74" y="274"/>
                  </a:cubicBezTo>
                  <a:cubicBezTo>
                    <a:pt x="71" y="273"/>
                    <a:pt x="66" y="277"/>
                    <a:pt x="65" y="279"/>
                  </a:cubicBezTo>
                  <a:cubicBezTo>
                    <a:pt x="63" y="280"/>
                    <a:pt x="66" y="276"/>
                    <a:pt x="64" y="275"/>
                  </a:cubicBezTo>
                  <a:cubicBezTo>
                    <a:pt x="62" y="274"/>
                    <a:pt x="58" y="273"/>
                    <a:pt x="61" y="273"/>
                  </a:cubicBezTo>
                  <a:cubicBezTo>
                    <a:pt x="64" y="272"/>
                    <a:pt x="70" y="274"/>
                    <a:pt x="71" y="271"/>
                  </a:cubicBezTo>
                  <a:cubicBezTo>
                    <a:pt x="71" y="269"/>
                    <a:pt x="73" y="267"/>
                    <a:pt x="71" y="265"/>
                  </a:cubicBezTo>
                  <a:cubicBezTo>
                    <a:pt x="68" y="263"/>
                    <a:pt x="64" y="262"/>
                    <a:pt x="61" y="264"/>
                  </a:cubicBezTo>
                  <a:cubicBezTo>
                    <a:pt x="59" y="266"/>
                    <a:pt x="56" y="269"/>
                    <a:pt x="53" y="268"/>
                  </a:cubicBezTo>
                  <a:cubicBezTo>
                    <a:pt x="51" y="267"/>
                    <a:pt x="49" y="263"/>
                    <a:pt x="45" y="264"/>
                  </a:cubicBezTo>
                  <a:cubicBezTo>
                    <a:pt x="40" y="265"/>
                    <a:pt x="37" y="263"/>
                    <a:pt x="40" y="263"/>
                  </a:cubicBezTo>
                  <a:cubicBezTo>
                    <a:pt x="42" y="263"/>
                    <a:pt x="47" y="261"/>
                    <a:pt x="49" y="261"/>
                  </a:cubicBezTo>
                  <a:cubicBezTo>
                    <a:pt x="51" y="262"/>
                    <a:pt x="53" y="266"/>
                    <a:pt x="56" y="264"/>
                  </a:cubicBezTo>
                  <a:cubicBezTo>
                    <a:pt x="59" y="262"/>
                    <a:pt x="69" y="261"/>
                    <a:pt x="70" y="261"/>
                  </a:cubicBezTo>
                  <a:cubicBezTo>
                    <a:pt x="70" y="260"/>
                    <a:pt x="63" y="255"/>
                    <a:pt x="58" y="255"/>
                  </a:cubicBezTo>
                  <a:cubicBezTo>
                    <a:pt x="54" y="255"/>
                    <a:pt x="40" y="256"/>
                    <a:pt x="38" y="258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40" y="256"/>
                    <a:pt x="45" y="252"/>
                    <a:pt x="50" y="252"/>
                  </a:cubicBezTo>
                  <a:cubicBezTo>
                    <a:pt x="56" y="252"/>
                    <a:pt x="40" y="249"/>
                    <a:pt x="39" y="247"/>
                  </a:cubicBezTo>
                  <a:cubicBezTo>
                    <a:pt x="39" y="247"/>
                    <a:pt x="53" y="251"/>
                    <a:pt x="60" y="251"/>
                  </a:cubicBezTo>
                  <a:cubicBezTo>
                    <a:pt x="60" y="251"/>
                    <a:pt x="64" y="248"/>
                    <a:pt x="66" y="248"/>
                  </a:cubicBezTo>
                  <a:cubicBezTo>
                    <a:pt x="68" y="247"/>
                    <a:pt x="72" y="247"/>
                    <a:pt x="71" y="246"/>
                  </a:cubicBezTo>
                  <a:cubicBezTo>
                    <a:pt x="70" y="244"/>
                    <a:pt x="61" y="235"/>
                    <a:pt x="63" y="236"/>
                  </a:cubicBezTo>
                  <a:cubicBezTo>
                    <a:pt x="65" y="238"/>
                    <a:pt x="76" y="244"/>
                    <a:pt x="77" y="243"/>
                  </a:cubicBezTo>
                  <a:cubicBezTo>
                    <a:pt x="79" y="243"/>
                    <a:pt x="78" y="239"/>
                    <a:pt x="82" y="239"/>
                  </a:cubicBezTo>
                  <a:cubicBezTo>
                    <a:pt x="86" y="239"/>
                    <a:pt x="107" y="244"/>
                    <a:pt x="104" y="244"/>
                  </a:cubicBezTo>
                  <a:cubicBezTo>
                    <a:pt x="101" y="244"/>
                    <a:pt x="84" y="239"/>
                    <a:pt x="84" y="242"/>
                  </a:cubicBezTo>
                  <a:cubicBezTo>
                    <a:pt x="85" y="244"/>
                    <a:pt x="95" y="250"/>
                    <a:pt x="100" y="250"/>
                  </a:cubicBezTo>
                  <a:cubicBezTo>
                    <a:pt x="104" y="251"/>
                    <a:pt x="115" y="248"/>
                    <a:pt x="118" y="247"/>
                  </a:cubicBezTo>
                  <a:cubicBezTo>
                    <a:pt x="122" y="246"/>
                    <a:pt x="127" y="249"/>
                    <a:pt x="128" y="246"/>
                  </a:cubicBezTo>
                  <a:cubicBezTo>
                    <a:pt x="130" y="243"/>
                    <a:pt x="135" y="240"/>
                    <a:pt x="129" y="237"/>
                  </a:cubicBezTo>
                  <a:cubicBezTo>
                    <a:pt x="123" y="234"/>
                    <a:pt x="112" y="230"/>
                    <a:pt x="112" y="232"/>
                  </a:cubicBezTo>
                  <a:cubicBezTo>
                    <a:pt x="111" y="234"/>
                    <a:pt x="114" y="243"/>
                    <a:pt x="112" y="239"/>
                  </a:cubicBezTo>
                  <a:cubicBezTo>
                    <a:pt x="110" y="236"/>
                    <a:pt x="108" y="231"/>
                    <a:pt x="105" y="231"/>
                  </a:cubicBezTo>
                  <a:cubicBezTo>
                    <a:pt x="101" y="231"/>
                    <a:pt x="110" y="230"/>
                    <a:pt x="107" y="227"/>
                  </a:cubicBezTo>
                  <a:cubicBezTo>
                    <a:pt x="104" y="223"/>
                    <a:pt x="110" y="225"/>
                    <a:pt x="111" y="218"/>
                  </a:cubicBezTo>
                  <a:cubicBezTo>
                    <a:pt x="111" y="211"/>
                    <a:pt x="112" y="224"/>
                    <a:pt x="112" y="226"/>
                  </a:cubicBezTo>
                  <a:cubicBezTo>
                    <a:pt x="113" y="229"/>
                    <a:pt x="113" y="230"/>
                    <a:pt x="120" y="230"/>
                  </a:cubicBezTo>
                  <a:cubicBezTo>
                    <a:pt x="126" y="230"/>
                    <a:pt x="133" y="227"/>
                    <a:pt x="138" y="227"/>
                  </a:cubicBezTo>
                  <a:cubicBezTo>
                    <a:pt x="142" y="228"/>
                    <a:pt x="144" y="225"/>
                    <a:pt x="147" y="223"/>
                  </a:cubicBezTo>
                  <a:cubicBezTo>
                    <a:pt x="149" y="221"/>
                    <a:pt x="147" y="218"/>
                    <a:pt x="144" y="218"/>
                  </a:cubicBezTo>
                  <a:cubicBezTo>
                    <a:pt x="142" y="217"/>
                    <a:pt x="143" y="218"/>
                    <a:pt x="139" y="218"/>
                  </a:cubicBezTo>
                  <a:cubicBezTo>
                    <a:pt x="134" y="217"/>
                    <a:pt x="139" y="214"/>
                    <a:pt x="138" y="212"/>
                  </a:cubicBezTo>
                  <a:cubicBezTo>
                    <a:pt x="137" y="209"/>
                    <a:pt x="134" y="204"/>
                    <a:pt x="132" y="206"/>
                  </a:cubicBezTo>
                  <a:cubicBezTo>
                    <a:pt x="129" y="208"/>
                    <a:pt x="124" y="205"/>
                    <a:pt x="122" y="206"/>
                  </a:cubicBezTo>
                  <a:cubicBezTo>
                    <a:pt x="121" y="207"/>
                    <a:pt x="115" y="209"/>
                    <a:pt x="112" y="207"/>
                  </a:cubicBezTo>
                  <a:cubicBezTo>
                    <a:pt x="109" y="204"/>
                    <a:pt x="112" y="207"/>
                    <a:pt x="116" y="206"/>
                  </a:cubicBezTo>
                  <a:cubicBezTo>
                    <a:pt x="120" y="205"/>
                    <a:pt x="124" y="203"/>
                    <a:pt x="125" y="202"/>
                  </a:cubicBezTo>
                  <a:cubicBezTo>
                    <a:pt x="127" y="200"/>
                    <a:pt x="131" y="196"/>
                    <a:pt x="134" y="199"/>
                  </a:cubicBezTo>
                  <a:cubicBezTo>
                    <a:pt x="137" y="203"/>
                    <a:pt x="138" y="204"/>
                    <a:pt x="141" y="203"/>
                  </a:cubicBezTo>
                  <a:cubicBezTo>
                    <a:pt x="143" y="201"/>
                    <a:pt x="144" y="198"/>
                    <a:pt x="144" y="196"/>
                  </a:cubicBezTo>
                  <a:cubicBezTo>
                    <a:pt x="144" y="194"/>
                    <a:pt x="144" y="189"/>
                    <a:pt x="138" y="187"/>
                  </a:cubicBezTo>
                  <a:cubicBezTo>
                    <a:pt x="133" y="184"/>
                    <a:pt x="139" y="183"/>
                    <a:pt x="142" y="186"/>
                  </a:cubicBezTo>
                  <a:cubicBezTo>
                    <a:pt x="144" y="189"/>
                    <a:pt x="144" y="194"/>
                    <a:pt x="146" y="192"/>
                  </a:cubicBezTo>
                  <a:cubicBezTo>
                    <a:pt x="148" y="191"/>
                    <a:pt x="151" y="188"/>
                    <a:pt x="148" y="185"/>
                  </a:cubicBezTo>
                  <a:cubicBezTo>
                    <a:pt x="145" y="181"/>
                    <a:pt x="142" y="179"/>
                    <a:pt x="139" y="176"/>
                  </a:cubicBezTo>
                  <a:cubicBezTo>
                    <a:pt x="136" y="173"/>
                    <a:pt x="137" y="174"/>
                    <a:pt x="133" y="174"/>
                  </a:cubicBezTo>
                  <a:cubicBezTo>
                    <a:pt x="129" y="174"/>
                    <a:pt x="125" y="175"/>
                    <a:pt x="122" y="174"/>
                  </a:cubicBezTo>
                  <a:cubicBezTo>
                    <a:pt x="119" y="173"/>
                    <a:pt x="116" y="172"/>
                    <a:pt x="115" y="169"/>
                  </a:cubicBezTo>
                  <a:cubicBezTo>
                    <a:pt x="113" y="166"/>
                    <a:pt x="114" y="164"/>
                    <a:pt x="110" y="164"/>
                  </a:cubicBezTo>
                  <a:cubicBezTo>
                    <a:pt x="106" y="164"/>
                    <a:pt x="100" y="165"/>
                    <a:pt x="102" y="162"/>
                  </a:cubicBezTo>
                  <a:cubicBezTo>
                    <a:pt x="104" y="159"/>
                    <a:pt x="105" y="154"/>
                    <a:pt x="109" y="158"/>
                  </a:cubicBezTo>
                  <a:cubicBezTo>
                    <a:pt x="113" y="162"/>
                    <a:pt x="115" y="163"/>
                    <a:pt x="120" y="160"/>
                  </a:cubicBezTo>
                  <a:cubicBezTo>
                    <a:pt x="124" y="156"/>
                    <a:pt x="128" y="152"/>
                    <a:pt x="135" y="154"/>
                  </a:cubicBezTo>
                  <a:cubicBezTo>
                    <a:pt x="143" y="155"/>
                    <a:pt x="153" y="161"/>
                    <a:pt x="157" y="158"/>
                  </a:cubicBezTo>
                  <a:cubicBezTo>
                    <a:pt x="161" y="155"/>
                    <a:pt x="162" y="142"/>
                    <a:pt x="153" y="143"/>
                  </a:cubicBezTo>
                  <a:cubicBezTo>
                    <a:pt x="145" y="144"/>
                    <a:pt x="148" y="146"/>
                    <a:pt x="143" y="144"/>
                  </a:cubicBezTo>
                  <a:cubicBezTo>
                    <a:pt x="138" y="142"/>
                    <a:pt x="133" y="141"/>
                    <a:pt x="129" y="137"/>
                  </a:cubicBezTo>
                  <a:cubicBezTo>
                    <a:pt x="125" y="134"/>
                    <a:pt x="127" y="133"/>
                    <a:pt x="135" y="135"/>
                  </a:cubicBezTo>
                  <a:cubicBezTo>
                    <a:pt x="143" y="137"/>
                    <a:pt x="152" y="139"/>
                    <a:pt x="148" y="136"/>
                  </a:cubicBezTo>
                  <a:cubicBezTo>
                    <a:pt x="144" y="133"/>
                    <a:pt x="131" y="126"/>
                    <a:pt x="128" y="126"/>
                  </a:cubicBezTo>
                  <a:cubicBezTo>
                    <a:pt x="125" y="125"/>
                    <a:pt x="122" y="124"/>
                    <a:pt x="121" y="126"/>
                  </a:cubicBezTo>
                  <a:cubicBezTo>
                    <a:pt x="120" y="129"/>
                    <a:pt x="119" y="134"/>
                    <a:pt x="116" y="134"/>
                  </a:cubicBezTo>
                  <a:cubicBezTo>
                    <a:pt x="114" y="134"/>
                    <a:pt x="109" y="136"/>
                    <a:pt x="111" y="133"/>
                  </a:cubicBezTo>
                  <a:cubicBezTo>
                    <a:pt x="112" y="130"/>
                    <a:pt x="116" y="118"/>
                    <a:pt x="119" y="114"/>
                  </a:cubicBezTo>
                  <a:cubicBezTo>
                    <a:pt x="122" y="109"/>
                    <a:pt x="120" y="104"/>
                    <a:pt x="122" y="103"/>
                  </a:cubicBezTo>
                  <a:cubicBezTo>
                    <a:pt x="124" y="101"/>
                    <a:pt x="135" y="102"/>
                    <a:pt x="136" y="100"/>
                  </a:cubicBezTo>
                  <a:cubicBezTo>
                    <a:pt x="137" y="97"/>
                    <a:pt x="137" y="95"/>
                    <a:pt x="141" y="93"/>
                  </a:cubicBezTo>
                  <a:cubicBezTo>
                    <a:pt x="145" y="90"/>
                    <a:pt x="149" y="89"/>
                    <a:pt x="145" y="88"/>
                  </a:cubicBezTo>
                  <a:cubicBezTo>
                    <a:pt x="141" y="86"/>
                    <a:pt x="142" y="79"/>
                    <a:pt x="143" y="76"/>
                  </a:cubicBezTo>
                  <a:cubicBezTo>
                    <a:pt x="143" y="73"/>
                    <a:pt x="151" y="75"/>
                    <a:pt x="156" y="73"/>
                  </a:cubicBezTo>
                  <a:cubicBezTo>
                    <a:pt x="162" y="71"/>
                    <a:pt x="171" y="65"/>
                    <a:pt x="167" y="65"/>
                  </a:cubicBezTo>
                  <a:cubicBezTo>
                    <a:pt x="163" y="65"/>
                    <a:pt x="151" y="65"/>
                    <a:pt x="147" y="65"/>
                  </a:cubicBezTo>
                  <a:cubicBezTo>
                    <a:pt x="142" y="65"/>
                    <a:pt x="135" y="68"/>
                    <a:pt x="134" y="71"/>
                  </a:cubicBezTo>
                  <a:cubicBezTo>
                    <a:pt x="134" y="74"/>
                    <a:pt x="127" y="73"/>
                    <a:pt x="127" y="71"/>
                  </a:cubicBezTo>
                  <a:cubicBezTo>
                    <a:pt x="127" y="68"/>
                    <a:pt x="130" y="60"/>
                    <a:pt x="137" y="59"/>
                  </a:cubicBezTo>
                  <a:cubicBezTo>
                    <a:pt x="144" y="57"/>
                    <a:pt x="167" y="61"/>
                    <a:pt x="172" y="59"/>
                  </a:cubicBezTo>
                  <a:cubicBezTo>
                    <a:pt x="178" y="58"/>
                    <a:pt x="185" y="52"/>
                    <a:pt x="183" y="51"/>
                  </a:cubicBezTo>
                  <a:cubicBezTo>
                    <a:pt x="180" y="51"/>
                    <a:pt x="173" y="47"/>
                    <a:pt x="169" y="49"/>
                  </a:cubicBezTo>
                  <a:cubicBezTo>
                    <a:pt x="165" y="51"/>
                    <a:pt x="159" y="50"/>
                    <a:pt x="153" y="49"/>
                  </a:cubicBezTo>
                  <a:cubicBezTo>
                    <a:pt x="146" y="47"/>
                    <a:pt x="129" y="47"/>
                    <a:pt x="134" y="46"/>
                  </a:cubicBezTo>
                  <a:cubicBezTo>
                    <a:pt x="140" y="46"/>
                    <a:pt x="153" y="49"/>
                    <a:pt x="158" y="46"/>
                  </a:cubicBezTo>
                  <a:cubicBezTo>
                    <a:pt x="162" y="44"/>
                    <a:pt x="166" y="44"/>
                    <a:pt x="172" y="44"/>
                  </a:cubicBezTo>
                  <a:cubicBezTo>
                    <a:pt x="179" y="45"/>
                    <a:pt x="187" y="45"/>
                    <a:pt x="190" y="43"/>
                  </a:cubicBezTo>
                  <a:cubicBezTo>
                    <a:pt x="193" y="41"/>
                    <a:pt x="202" y="42"/>
                    <a:pt x="203" y="40"/>
                  </a:cubicBezTo>
                  <a:cubicBezTo>
                    <a:pt x="204" y="37"/>
                    <a:pt x="198" y="33"/>
                    <a:pt x="200" y="33"/>
                  </a:cubicBezTo>
                  <a:cubicBezTo>
                    <a:pt x="202" y="32"/>
                    <a:pt x="212" y="32"/>
                    <a:pt x="219" y="28"/>
                  </a:cubicBezTo>
                  <a:cubicBezTo>
                    <a:pt x="226" y="24"/>
                    <a:pt x="242" y="21"/>
                    <a:pt x="238" y="19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41" name="Freeform 1215"/>
            <p:cNvSpPr>
              <a:spLocks/>
            </p:cNvSpPr>
            <p:nvPr/>
          </p:nvSpPr>
          <p:spPr bwMode="auto">
            <a:xfrm>
              <a:off x="87313" y="1910358"/>
              <a:ext cx="225425" cy="63500"/>
            </a:xfrm>
            <a:custGeom>
              <a:avLst/>
              <a:gdLst/>
              <a:ahLst/>
              <a:cxnLst>
                <a:cxn ang="0">
                  <a:pos x="13" y="32"/>
                </a:cxn>
                <a:cxn ang="0">
                  <a:pos x="70" y="33"/>
                </a:cxn>
                <a:cxn ang="0">
                  <a:pos x="95" y="27"/>
                </a:cxn>
                <a:cxn ang="0">
                  <a:pos x="116" y="18"/>
                </a:cxn>
                <a:cxn ang="0">
                  <a:pos x="97" y="12"/>
                </a:cxn>
                <a:cxn ang="0">
                  <a:pos x="84" y="13"/>
                </a:cxn>
                <a:cxn ang="0">
                  <a:pos x="77" y="10"/>
                </a:cxn>
                <a:cxn ang="0">
                  <a:pos x="62" y="13"/>
                </a:cxn>
                <a:cxn ang="0">
                  <a:pos x="72" y="3"/>
                </a:cxn>
                <a:cxn ang="0">
                  <a:pos x="43" y="3"/>
                </a:cxn>
                <a:cxn ang="0">
                  <a:pos x="8" y="1"/>
                </a:cxn>
                <a:cxn ang="0">
                  <a:pos x="0" y="3"/>
                </a:cxn>
                <a:cxn ang="0">
                  <a:pos x="0" y="33"/>
                </a:cxn>
                <a:cxn ang="0">
                  <a:pos x="13" y="32"/>
                </a:cxn>
              </a:cxnLst>
              <a:rect l="0" t="0" r="r" b="b"/>
              <a:pathLst>
                <a:path w="118" h="34">
                  <a:moveTo>
                    <a:pt x="13" y="32"/>
                  </a:moveTo>
                  <a:cubicBezTo>
                    <a:pt x="28" y="32"/>
                    <a:pt x="66" y="34"/>
                    <a:pt x="70" y="33"/>
                  </a:cubicBezTo>
                  <a:cubicBezTo>
                    <a:pt x="73" y="32"/>
                    <a:pt x="87" y="28"/>
                    <a:pt x="95" y="27"/>
                  </a:cubicBezTo>
                  <a:cubicBezTo>
                    <a:pt x="104" y="26"/>
                    <a:pt x="118" y="21"/>
                    <a:pt x="116" y="18"/>
                  </a:cubicBezTo>
                  <a:cubicBezTo>
                    <a:pt x="113" y="16"/>
                    <a:pt x="104" y="14"/>
                    <a:pt x="97" y="12"/>
                  </a:cubicBezTo>
                  <a:cubicBezTo>
                    <a:pt x="89" y="11"/>
                    <a:pt x="87" y="15"/>
                    <a:pt x="84" y="13"/>
                  </a:cubicBezTo>
                  <a:cubicBezTo>
                    <a:pt x="81" y="11"/>
                    <a:pt x="82" y="10"/>
                    <a:pt x="77" y="10"/>
                  </a:cubicBezTo>
                  <a:cubicBezTo>
                    <a:pt x="72" y="10"/>
                    <a:pt x="64" y="13"/>
                    <a:pt x="62" y="13"/>
                  </a:cubicBezTo>
                  <a:cubicBezTo>
                    <a:pt x="61" y="12"/>
                    <a:pt x="74" y="4"/>
                    <a:pt x="72" y="3"/>
                  </a:cubicBezTo>
                  <a:cubicBezTo>
                    <a:pt x="70" y="1"/>
                    <a:pt x="53" y="2"/>
                    <a:pt x="43" y="3"/>
                  </a:cubicBezTo>
                  <a:cubicBezTo>
                    <a:pt x="33" y="4"/>
                    <a:pt x="14" y="0"/>
                    <a:pt x="8" y="1"/>
                  </a:cubicBezTo>
                  <a:cubicBezTo>
                    <a:pt x="6" y="1"/>
                    <a:pt x="4" y="2"/>
                    <a:pt x="0" y="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5" y="32"/>
                    <a:pt x="9" y="32"/>
                    <a:pt x="13" y="32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42" name="Freeform 1216"/>
            <p:cNvSpPr>
              <a:spLocks/>
            </p:cNvSpPr>
            <p:nvPr/>
          </p:nvSpPr>
          <p:spPr bwMode="auto">
            <a:xfrm>
              <a:off x="8936038" y="1910358"/>
              <a:ext cx="120650" cy="15875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8" y="8"/>
                </a:cxn>
                <a:cxn ang="0">
                  <a:pos x="41" y="6"/>
                </a:cxn>
                <a:cxn ang="0">
                  <a:pos x="63" y="3"/>
                </a:cxn>
                <a:cxn ang="0">
                  <a:pos x="63" y="0"/>
                </a:cxn>
                <a:cxn ang="0">
                  <a:pos x="48" y="1"/>
                </a:cxn>
                <a:cxn ang="0">
                  <a:pos x="26" y="5"/>
                </a:cxn>
              </a:cxnLst>
              <a:rect l="0" t="0" r="r" b="b"/>
              <a:pathLst>
                <a:path w="63" h="9">
                  <a:moveTo>
                    <a:pt x="26" y="5"/>
                  </a:moveTo>
                  <a:cubicBezTo>
                    <a:pt x="18" y="7"/>
                    <a:pt x="0" y="9"/>
                    <a:pt x="8" y="8"/>
                  </a:cubicBezTo>
                  <a:cubicBezTo>
                    <a:pt x="17" y="8"/>
                    <a:pt x="36" y="6"/>
                    <a:pt x="41" y="6"/>
                  </a:cubicBezTo>
                  <a:cubicBezTo>
                    <a:pt x="45" y="6"/>
                    <a:pt x="55" y="4"/>
                    <a:pt x="63" y="3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56" y="0"/>
                    <a:pt x="51" y="1"/>
                    <a:pt x="48" y="1"/>
                  </a:cubicBezTo>
                  <a:cubicBezTo>
                    <a:pt x="39" y="3"/>
                    <a:pt x="33" y="4"/>
                    <a:pt x="26" y="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43" name="Freeform 1217"/>
            <p:cNvSpPr>
              <a:spLocks/>
            </p:cNvSpPr>
            <p:nvPr/>
          </p:nvSpPr>
          <p:spPr bwMode="auto">
            <a:xfrm>
              <a:off x="8982075" y="1972270"/>
              <a:ext cx="74613" cy="33338"/>
            </a:xfrm>
            <a:custGeom>
              <a:avLst/>
              <a:gdLst/>
              <a:ahLst/>
              <a:cxnLst>
                <a:cxn ang="0">
                  <a:pos x="5" y="15"/>
                </a:cxn>
                <a:cxn ang="0">
                  <a:pos x="25" y="10"/>
                </a:cxn>
                <a:cxn ang="0">
                  <a:pos x="39" y="8"/>
                </a:cxn>
                <a:cxn ang="0">
                  <a:pos x="39" y="0"/>
                </a:cxn>
                <a:cxn ang="0">
                  <a:pos x="6" y="9"/>
                </a:cxn>
                <a:cxn ang="0">
                  <a:pos x="5" y="15"/>
                </a:cxn>
              </a:cxnLst>
              <a:rect l="0" t="0" r="r" b="b"/>
              <a:pathLst>
                <a:path w="39" h="17">
                  <a:moveTo>
                    <a:pt x="5" y="15"/>
                  </a:moveTo>
                  <a:cubicBezTo>
                    <a:pt x="6" y="17"/>
                    <a:pt x="18" y="11"/>
                    <a:pt x="25" y="10"/>
                  </a:cubicBezTo>
                  <a:cubicBezTo>
                    <a:pt x="28" y="10"/>
                    <a:pt x="33" y="9"/>
                    <a:pt x="39" y="8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6" y="2"/>
                    <a:pt x="11" y="8"/>
                    <a:pt x="6" y="9"/>
                  </a:cubicBezTo>
                  <a:cubicBezTo>
                    <a:pt x="0" y="11"/>
                    <a:pt x="4" y="12"/>
                    <a:pt x="5" y="15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44" name="Freeform 1218"/>
            <p:cNvSpPr>
              <a:spLocks/>
            </p:cNvSpPr>
            <p:nvPr/>
          </p:nvSpPr>
          <p:spPr bwMode="auto">
            <a:xfrm>
              <a:off x="8694738" y="3007320"/>
              <a:ext cx="1587" cy="158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45" name="Freeform 1219"/>
            <p:cNvSpPr>
              <a:spLocks/>
            </p:cNvSpPr>
            <p:nvPr/>
          </p:nvSpPr>
          <p:spPr bwMode="auto">
            <a:xfrm>
              <a:off x="7978775" y="1881783"/>
              <a:ext cx="1077913" cy="1141412"/>
            </a:xfrm>
            <a:custGeom>
              <a:avLst/>
              <a:gdLst/>
              <a:ahLst/>
              <a:cxnLst>
                <a:cxn ang="0">
                  <a:pos x="510" y="23"/>
                </a:cxn>
                <a:cxn ang="0">
                  <a:pos x="482" y="8"/>
                </a:cxn>
                <a:cxn ang="0">
                  <a:pos x="444" y="21"/>
                </a:cxn>
                <a:cxn ang="0">
                  <a:pos x="437" y="40"/>
                </a:cxn>
                <a:cxn ang="0">
                  <a:pos x="398" y="45"/>
                </a:cxn>
                <a:cxn ang="0">
                  <a:pos x="354" y="42"/>
                </a:cxn>
                <a:cxn ang="0">
                  <a:pos x="308" y="56"/>
                </a:cxn>
                <a:cxn ang="0">
                  <a:pos x="256" y="69"/>
                </a:cxn>
                <a:cxn ang="0">
                  <a:pos x="206" y="63"/>
                </a:cxn>
                <a:cxn ang="0">
                  <a:pos x="157" y="81"/>
                </a:cxn>
                <a:cxn ang="0">
                  <a:pos x="78" y="111"/>
                </a:cxn>
                <a:cxn ang="0">
                  <a:pos x="78" y="142"/>
                </a:cxn>
                <a:cxn ang="0">
                  <a:pos x="2" y="164"/>
                </a:cxn>
                <a:cxn ang="0">
                  <a:pos x="38" y="184"/>
                </a:cxn>
                <a:cxn ang="0">
                  <a:pos x="78" y="196"/>
                </a:cxn>
                <a:cxn ang="0">
                  <a:pos x="66" y="210"/>
                </a:cxn>
                <a:cxn ang="0">
                  <a:pos x="97" y="220"/>
                </a:cxn>
                <a:cxn ang="0">
                  <a:pos x="173" y="230"/>
                </a:cxn>
                <a:cxn ang="0">
                  <a:pos x="222" y="277"/>
                </a:cxn>
                <a:cxn ang="0">
                  <a:pos x="239" y="305"/>
                </a:cxn>
                <a:cxn ang="0">
                  <a:pos x="232" y="320"/>
                </a:cxn>
                <a:cxn ang="0">
                  <a:pos x="243" y="331"/>
                </a:cxn>
                <a:cxn ang="0">
                  <a:pos x="241" y="346"/>
                </a:cxn>
                <a:cxn ang="0">
                  <a:pos x="267" y="332"/>
                </a:cxn>
                <a:cxn ang="0">
                  <a:pos x="270" y="343"/>
                </a:cxn>
                <a:cxn ang="0">
                  <a:pos x="281" y="359"/>
                </a:cxn>
                <a:cxn ang="0">
                  <a:pos x="249" y="366"/>
                </a:cxn>
                <a:cxn ang="0">
                  <a:pos x="297" y="392"/>
                </a:cxn>
                <a:cxn ang="0">
                  <a:pos x="286" y="414"/>
                </a:cxn>
                <a:cxn ang="0">
                  <a:pos x="283" y="419"/>
                </a:cxn>
                <a:cxn ang="0">
                  <a:pos x="299" y="429"/>
                </a:cxn>
                <a:cxn ang="0">
                  <a:pos x="258" y="431"/>
                </a:cxn>
                <a:cxn ang="0">
                  <a:pos x="286" y="428"/>
                </a:cxn>
                <a:cxn ang="0">
                  <a:pos x="292" y="435"/>
                </a:cxn>
                <a:cxn ang="0">
                  <a:pos x="256" y="443"/>
                </a:cxn>
                <a:cxn ang="0">
                  <a:pos x="257" y="445"/>
                </a:cxn>
                <a:cxn ang="0">
                  <a:pos x="256" y="462"/>
                </a:cxn>
                <a:cxn ang="0">
                  <a:pos x="263" y="469"/>
                </a:cxn>
                <a:cxn ang="0">
                  <a:pos x="294" y="476"/>
                </a:cxn>
                <a:cxn ang="0">
                  <a:pos x="280" y="507"/>
                </a:cxn>
                <a:cxn ang="0">
                  <a:pos x="301" y="498"/>
                </a:cxn>
                <a:cxn ang="0">
                  <a:pos x="299" y="507"/>
                </a:cxn>
                <a:cxn ang="0">
                  <a:pos x="304" y="539"/>
                </a:cxn>
                <a:cxn ang="0">
                  <a:pos x="327" y="568"/>
                </a:cxn>
                <a:cxn ang="0">
                  <a:pos x="366" y="578"/>
                </a:cxn>
                <a:cxn ang="0">
                  <a:pos x="375" y="586"/>
                </a:cxn>
                <a:cxn ang="0">
                  <a:pos x="383" y="598"/>
                </a:cxn>
                <a:cxn ang="0">
                  <a:pos x="400" y="574"/>
                </a:cxn>
                <a:cxn ang="0">
                  <a:pos x="398" y="538"/>
                </a:cxn>
                <a:cxn ang="0">
                  <a:pos x="417" y="517"/>
                </a:cxn>
                <a:cxn ang="0">
                  <a:pos x="430" y="489"/>
                </a:cxn>
                <a:cxn ang="0">
                  <a:pos x="458" y="471"/>
                </a:cxn>
                <a:cxn ang="0">
                  <a:pos x="482" y="474"/>
                </a:cxn>
                <a:cxn ang="0">
                  <a:pos x="540" y="427"/>
                </a:cxn>
                <a:cxn ang="0">
                  <a:pos x="551" y="58"/>
                </a:cxn>
              </a:cxnLst>
              <a:rect l="0" t="0" r="r" b="b"/>
              <a:pathLst>
                <a:path w="565" h="599">
                  <a:moveTo>
                    <a:pt x="551" y="58"/>
                  </a:moveTo>
                  <a:cubicBezTo>
                    <a:pt x="544" y="59"/>
                    <a:pt x="532" y="65"/>
                    <a:pt x="531" y="63"/>
                  </a:cubicBezTo>
                  <a:cubicBezTo>
                    <a:pt x="530" y="60"/>
                    <a:pt x="526" y="59"/>
                    <a:pt x="532" y="57"/>
                  </a:cubicBezTo>
                  <a:cubicBezTo>
                    <a:pt x="537" y="56"/>
                    <a:pt x="552" y="50"/>
                    <a:pt x="565" y="48"/>
                  </a:cubicBezTo>
                  <a:cubicBezTo>
                    <a:pt x="565" y="18"/>
                    <a:pt x="565" y="18"/>
                    <a:pt x="565" y="18"/>
                  </a:cubicBezTo>
                  <a:cubicBezTo>
                    <a:pt x="557" y="19"/>
                    <a:pt x="547" y="21"/>
                    <a:pt x="543" y="21"/>
                  </a:cubicBezTo>
                  <a:cubicBezTo>
                    <a:pt x="538" y="21"/>
                    <a:pt x="519" y="23"/>
                    <a:pt x="510" y="23"/>
                  </a:cubicBezTo>
                  <a:cubicBezTo>
                    <a:pt x="502" y="24"/>
                    <a:pt x="520" y="22"/>
                    <a:pt x="528" y="20"/>
                  </a:cubicBezTo>
                  <a:cubicBezTo>
                    <a:pt x="535" y="19"/>
                    <a:pt x="541" y="18"/>
                    <a:pt x="550" y="16"/>
                  </a:cubicBezTo>
                  <a:cubicBezTo>
                    <a:pt x="553" y="16"/>
                    <a:pt x="558" y="15"/>
                    <a:pt x="565" y="15"/>
                  </a:cubicBezTo>
                  <a:cubicBezTo>
                    <a:pt x="565" y="1"/>
                    <a:pt x="565" y="1"/>
                    <a:pt x="565" y="1"/>
                  </a:cubicBezTo>
                  <a:cubicBezTo>
                    <a:pt x="552" y="1"/>
                    <a:pt x="529" y="1"/>
                    <a:pt x="526" y="1"/>
                  </a:cubicBezTo>
                  <a:cubicBezTo>
                    <a:pt x="521" y="0"/>
                    <a:pt x="494" y="2"/>
                    <a:pt x="488" y="3"/>
                  </a:cubicBezTo>
                  <a:cubicBezTo>
                    <a:pt x="482" y="4"/>
                    <a:pt x="485" y="9"/>
                    <a:pt x="482" y="8"/>
                  </a:cubicBezTo>
                  <a:cubicBezTo>
                    <a:pt x="479" y="7"/>
                    <a:pt x="469" y="3"/>
                    <a:pt x="467" y="4"/>
                  </a:cubicBezTo>
                  <a:cubicBezTo>
                    <a:pt x="466" y="5"/>
                    <a:pt x="466" y="7"/>
                    <a:pt x="461" y="7"/>
                  </a:cubicBezTo>
                  <a:cubicBezTo>
                    <a:pt x="456" y="7"/>
                    <a:pt x="451" y="6"/>
                    <a:pt x="454" y="10"/>
                  </a:cubicBezTo>
                  <a:cubicBezTo>
                    <a:pt x="457" y="13"/>
                    <a:pt x="481" y="16"/>
                    <a:pt x="477" y="16"/>
                  </a:cubicBezTo>
                  <a:cubicBezTo>
                    <a:pt x="472" y="16"/>
                    <a:pt x="454" y="21"/>
                    <a:pt x="450" y="21"/>
                  </a:cubicBezTo>
                  <a:cubicBezTo>
                    <a:pt x="446" y="21"/>
                    <a:pt x="458" y="27"/>
                    <a:pt x="454" y="26"/>
                  </a:cubicBezTo>
                  <a:cubicBezTo>
                    <a:pt x="450" y="25"/>
                    <a:pt x="446" y="23"/>
                    <a:pt x="444" y="21"/>
                  </a:cubicBezTo>
                  <a:cubicBezTo>
                    <a:pt x="442" y="20"/>
                    <a:pt x="434" y="22"/>
                    <a:pt x="430" y="21"/>
                  </a:cubicBezTo>
                  <a:cubicBezTo>
                    <a:pt x="426" y="20"/>
                    <a:pt x="411" y="13"/>
                    <a:pt x="404" y="12"/>
                  </a:cubicBezTo>
                  <a:cubicBezTo>
                    <a:pt x="398" y="12"/>
                    <a:pt x="399" y="16"/>
                    <a:pt x="393" y="16"/>
                  </a:cubicBezTo>
                  <a:cubicBezTo>
                    <a:pt x="386" y="16"/>
                    <a:pt x="365" y="16"/>
                    <a:pt x="370" y="18"/>
                  </a:cubicBezTo>
                  <a:cubicBezTo>
                    <a:pt x="375" y="20"/>
                    <a:pt x="394" y="25"/>
                    <a:pt x="402" y="25"/>
                  </a:cubicBezTo>
                  <a:cubicBezTo>
                    <a:pt x="409" y="25"/>
                    <a:pt x="435" y="27"/>
                    <a:pt x="437" y="31"/>
                  </a:cubicBezTo>
                  <a:cubicBezTo>
                    <a:pt x="439" y="35"/>
                    <a:pt x="438" y="42"/>
                    <a:pt x="437" y="40"/>
                  </a:cubicBezTo>
                  <a:cubicBezTo>
                    <a:pt x="436" y="38"/>
                    <a:pt x="438" y="34"/>
                    <a:pt x="429" y="31"/>
                  </a:cubicBezTo>
                  <a:cubicBezTo>
                    <a:pt x="420" y="29"/>
                    <a:pt x="414" y="29"/>
                    <a:pt x="415" y="30"/>
                  </a:cubicBezTo>
                  <a:cubicBezTo>
                    <a:pt x="415" y="31"/>
                    <a:pt x="419" y="39"/>
                    <a:pt x="416" y="36"/>
                  </a:cubicBezTo>
                  <a:cubicBezTo>
                    <a:pt x="412" y="33"/>
                    <a:pt x="412" y="30"/>
                    <a:pt x="406" y="29"/>
                  </a:cubicBezTo>
                  <a:cubicBezTo>
                    <a:pt x="401" y="27"/>
                    <a:pt x="369" y="27"/>
                    <a:pt x="366" y="27"/>
                  </a:cubicBezTo>
                  <a:cubicBezTo>
                    <a:pt x="363" y="28"/>
                    <a:pt x="383" y="38"/>
                    <a:pt x="392" y="42"/>
                  </a:cubicBezTo>
                  <a:cubicBezTo>
                    <a:pt x="402" y="45"/>
                    <a:pt x="401" y="46"/>
                    <a:pt x="398" y="45"/>
                  </a:cubicBezTo>
                  <a:cubicBezTo>
                    <a:pt x="395" y="44"/>
                    <a:pt x="377" y="44"/>
                    <a:pt x="376" y="45"/>
                  </a:cubicBezTo>
                  <a:cubicBezTo>
                    <a:pt x="375" y="46"/>
                    <a:pt x="377" y="52"/>
                    <a:pt x="376" y="51"/>
                  </a:cubicBezTo>
                  <a:cubicBezTo>
                    <a:pt x="376" y="50"/>
                    <a:pt x="370" y="46"/>
                    <a:pt x="371" y="44"/>
                  </a:cubicBezTo>
                  <a:cubicBezTo>
                    <a:pt x="371" y="43"/>
                    <a:pt x="378" y="44"/>
                    <a:pt x="377" y="43"/>
                  </a:cubicBezTo>
                  <a:cubicBezTo>
                    <a:pt x="376" y="41"/>
                    <a:pt x="371" y="36"/>
                    <a:pt x="363" y="33"/>
                  </a:cubicBezTo>
                  <a:cubicBezTo>
                    <a:pt x="354" y="31"/>
                    <a:pt x="338" y="29"/>
                    <a:pt x="340" y="31"/>
                  </a:cubicBezTo>
                  <a:cubicBezTo>
                    <a:pt x="341" y="34"/>
                    <a:pt x="346" y="41"/>
                    <a:pt x="354" y="42"/>
                  </a:cubicBezTo>
                  <a:cubicBezTo>
                    <a:pt x="361" y="44"/>
                    <a:pt x="377" y="52"/>
                    <a:pt x="378" y="55"/>
                  </a:cubicBezTo>
                  <a:cubicBezTo>
                    <a:pt x="380" y="58"/>
                    <a:pt x="375" y="63"/>
                    <a:pt x="371" y="60"/>
                  </a:cubicBezTo>
                  <a:cubicBezTo>
                    <a:pt x="367" y="57"/>
                    <a:pt x="357" y="51"/>
                    <a:pt x="353" y="50"/>
                  </a:cubicBezTo>
                  <a:cubicBezTo>
                    <a:pt x="350" y="49"/>
                    <a:pt x="316" y="38"/>
                    <a:pt x="311" y="37"/>
                  </a:cubicBezTo>
                  <a:cubicBezTo>
                    <a:pt x="306" y="36"/>
                    <a:pt x="293" y="36"/>
                    <a:pt x="293" y="38"/>
                  </a:cubicBezTo>
                  <a:cubicBezTo>
                    <a:pt x="294" y="39"/>
                    <a:pt x="299" y="49"/>
                    <a:pt x="304" y="51"/>
                  </a:cubicBezTo>
                  <a:cubicBezTo>
                    <a:pt x="308" y="52"/>
                    <a:pt x="312" y="56"/>
                    <a:pt x="308" y="56"/>
                  </a:cubicBezTo>
                  <a:cubicBezTo>
                    <a:pt x="303" y="56"/>
                    <a:pt x="293" y="54"/>
                    <a:pt x="293" y="56"/>
                  </a:cubicBezTo>
                  <a:cubicBezTo>
                    <a:pt x="293" y="57"/>
                    <a:pt x="302" y="60"/>
                    <a:pt x="304" y="62"/>
                  </a:cubicBezTo>
                  <a:cubicBezTo>
                    <a:pt x="305" y="64"/>
                    <a:pt x="306" y="65"/>
                    <a:pt x="301" y="62"/>
                  </a:cubicBezTo>
                  <a:cubicBezTo>
                    <a:pt x="295" y="60"/>
                    <a:pt x="272" y="51"/>
                    <a:pt x="269" y="51"/>
                  </a:cubicBezTo>
                  <a:cubicBezTo>
                    <a:pt x="267" y="51"/>
                    <a:pt x="267" y="58"/>
                    <a:pt x="265" y="59"/>
                  </a:cubicBezTo>
                  <a:cubicBezTo>
                    <a:pt x="264" y="60"/>
                    <a:pt x="262" y="60"/>
                    <a:pt x="260" y="62"/>
                  </a:cubicBezTo>
                  <a:cubicBezTo>
                    <a:pt x="259" y="64"/>
                    <a:pt x="257" y="71"/>
                    <a:pt x="256" y="69"/>
                  </a:cubicBezTo>
                  <a:cubicBezTo>
                    <a:pt x="255" y="68"/>
                    <a:pt x="254" y="62"/>
                    <a:pt x="257" y="59"/>
                  </a:cubicBezTo>
                  <a:cubicBezTo>
                    <a:pt x="260" y="55"/>
                    <a:pt x="258" y="45"/>
                    <a:pt x="252" y="44"/>
                  </a:cubicBezTo>
                  <a:cubicBezTo>
                    <a:pt x="246" y="42"/>
                    <a:pt x="243" y="42"/>
                    <a:pt x="234" y="44"/>
                  </a:cubicBezTo>
                  <a:cubicBezTo>
                    <a:pt x="224" y="46"/>
                    <a:pt x="205" y="49"/>
                    <a:pt x="196" y="50"/>
                  </a:cubicBezTo>
                  <a:cubicBezTo>
                    <a:pt x="187" y="51"/>
                    <a:pt x="180" y="53"/>
                    <a:pt x="184" y="53"/>
                  </a:cubicBezTo>
                  <a:cubicBezTo>
                    <a:pt x="188" y="53"/>
                    <a:pt x="192" y="55"/>
                    <a:pt x="196" y="58"/>
                  </a:cubicBezTo>
                  <a:cubicBezTo>
                    <a:pt x="199" y="62"/>
                    <a:pt x="202" y="62"/>
                    <a:pt x="206" y="63"/>
                  </a:cubicBezTo>
                  <a:cubicBezTo>
                    <a:pt x="210" y="65"/>
                    <a:pt x="219" y="74"/>
                    <a:pt x="212" y="70"/>
                  </a:cubicBezTo>
                  <a:cubicBezTo>
                    <a:pt x="205" y="66"/>
                    <a:pt x="200" y="67"/>
                    <a:pt x="196" y="65"/>
                  </a:cubicBezTo>
                  <a:cubicBezTo>
                    <a:pt x="192" y="63"/>
                    <a:pt x="193" y="58"/>
                    <a:pt x="187" y="57"/>
                  </a:cubicBezTo>
                  <a:cubicBezTo>
                    <a:pt x="181" y="56"/>
                    <a:pt x="167" y="57"/>
                    <a:pt x="161" y="58"/>
                  </a:cubicBezTo>
                  <a:cubicBezTo>
                    <a:pt x="154" y="60"/>
                    <a:pt x="154" y="60"/>
                    <a:pt x="157" y="63"/>
                  </a:cubicBezTo>
                  <a:cubicBezTo>
                    <a:pt x="160" y="66"/>
                    <a:pt x="160" y="71"/>
                    <a:pt x="159" y="73"/>
                  </a:cubicBezTo>
                  <a:cubicBezTo>
                    <a:pt x="158" y="75"/>
                    <a:pt x="161" y="83"/>
                    <a:pt x="157" y="81"/>
                  </a:cubicBezTo>
                  <a:cubicBezTo>
                    <a:pt x="152" y="79"/>
                    <a:pt x="137" y="76"/>
                    <a:pt x="133" y="77"/>
                  </a:cubicBezTo>
                  <a:cubicBezTo>
                    <a:pt x="129" y="79"/>
                    <a:pt x="131" y="88"/>
                    <a:pt x="133" y="89"/>
                  </a:cubicBezTo>
                  <a:cubicBezTo>
                    <a:pt x="134" y="90"/>
                    <a:pt x="133" y="92"/>
                    <a:pt x="130" y="89"/>
                  </a:cubicBezTo>
                  <a:cubicBezTo>
                    <a:pt x="126" y="86"/>
                    <a:pt x="121" y="79"/>
                    <a:pt x="113" y="84"/>
                  </a:cubicBezTo>
                  <a:cubicBezTo>
                    <a:pt x="105" y="89"/>
                    <a:pt x="91" y="97"/>
                    <a:pt x="86" y="99"/>
                  </a:cubicBezTo>
                  <a:cubicBezTo>
                    <a:pt x="82" y="100"/>
                    <a:pt x="73" y="104"/>
                    <a:pt x="72" y="105"/>
                  </a:cubicBezTo>
                  <a:cubicBezTo>
                    <a:pt x="70" y="107"/>
                    <a:pt x="76" y="110"/>
                    <a:pt x="78" y="111"/>
                  </a:cubicBezTo>
                  <a:cubicBezTo>
                    <a:pt x="80" y="111"/>
                    <a:pt x="91" y="113"/>
                    <a:pt x="98" y="113"/>
                  </a:cubicBezTo>
                  <a:cubicBezTo>
                    <a:pt x="104" y="113"/>
                    <a:pt x="121" y="110"/>
                    <a:pt x="118" y="111"/>
                  </a:cubicBezTo>
                  <a:cubicBezTo>
                    <a:pt x="115" y="112"/>
                    <a:pt x="105" y="115"/>
                    <a:pt x="106" y="122"/>
                  </a:cubicBezTo>
                  <a:cubicBezTo>
                    <a:pt x="106" y="128"/>
                    <a:pt x="112" y="128"/>
                    <a:pt x="105" y="133"/>
                  </a:cubicBezTo>
                  <a:cubicBezTo>
                    <a:pt x="99" y="139"/>
                    <a:pt x="94" y="142"/>
                    <a:pt x="91" y="142"/>
                  </a:cubicBezTo>
                  <a:cubicBezTo>
                    <a:pt x="88" y="142"/>
                    <a:pt x="88" y="140"/>
                    <a:pt x="85" y="141"/>
                  </a:cubicBezTo>
                  <a:cubicBezTo>
                    <a:pt x="83" y="142"/>
                    <a:pt x="79" y="142"/>
                    <a:pt x="78" y="142"/>
                  </a:cubicBezTo>
                  <a:cubicBezTo>
                    <a:pt x="76" y="141"/>
                    <a:pt x="75" y="140"/>
                    <a:pt x="72" y="141"/>
                  </a:cubicBezTo>
                  <a:cubicBezTo>
                    <a:pt x="69" y="142"/>
                    <a:pt x="58" y="143"/>
                    <a:pt x="55" y="145"/>
                  </a:cubicBezTo>
                  <a:cubicBezTo>
                    <a:pt x="52" y="148"/>
                    <a:pt x="55" y="149"/>
                    <a:pt x="49" y="150"/>
                  </a:cubicBezTo>
                  <a:cubicBezTo>
                    <a:pt x="43" y="150"/>
                    <a:pt x="21" y="157"/>
                    <a:pt x="18" y="156"/>
                  </a:cubicBezTo>
                  <a:cubicBezTo>
                    <a:pt x="16" y="154"/>
                    <a:pt x="12" y="154"/>
                    <a:pt x="11" y="156"/>
                  </a:cubicBezTo>
                  <a:cubicBezTo>
                    <a:pt x="10" y="157"/>
                    <a:pt x="8" y="159"/>
                    <a:pt x="6" y="159"/>
                  </a:cubicBezTo>
                  <a:cubicBezTo>
                    <a:pt x="4" y="159"/>
                    <a:pt x="0" y="163"/>
                    <a:pt x="2" y="164"/>
                  </a:cubicBezTo>
                  <a:cubicBezTo>
                    <a:pt x="5" y="164"/>
                    <a:pt x="2" y="168"/>
                    <a:pt x="1" y="168"/>
                  </a:cubicBezTo>
                  <a:cubicBezTo>
                    <a:pt x="0" y="168"/>
                    <a:pt x="1" y="170"/>
                    <a:pt x="4" y="172"/>
                  </a:cubicBezTo>
                  <a:cubicBezTo>
                    <a:pt x="7" y="174"/>
                    <a:pt x="8" y="179"/>
                    <a:pt x="10" y="178"/>
                  </a:cubicBezTo>
                  <a:cubicBezTo>
                    <a:pt x="12" y="177"/>
                    <a:pt x="13" y="174"/>
                    <a:pt x="17" y="177"/>
                  </a:cubicBezTo>
                  <a:cubicBezTo>
                    <a:pt x="21" y="179"/>
                    <a:pt x="25" y="180"/>
                    <a:pt x="29" y="179"/>
                  </a:cubicBezTo>
                  <a:cubicBezTo>
                    <a:pt x="34" y="178"/>
                    <a:pt x="39" y="175"/>
                    <a:pt x="36" y="177"/>
                  </a:cubicBezTo>
                  <a:cubicBezTo>
                    <a:pt x="33" y="180"/>
                    <a:pt x="34" y="181"/>
                    <a:pt x="38" y="184"/>
                  </a:cubicBezTo>
                  <a:cubicBezTo>
                    <a:pt x="43" y="188"/>
                    <a:pt x="52" y="190"/>
                    <a:pt x="53" y="189"/>
                  </a:cubicBezTo>
                  <a:cubicBezTo>
                    <a:pt x="55" y="188"/>
                    <a:pt x="56" y="185"/>
                    <a:pt x="59" y="186"/>
                  </a:cubicBezTo>
                  <a:cubicBezTo>
                    <a:pt x="62" y="187"/>
                    <a:pt x="75" y="187"/>
                    <a:pt x="77" y="186"/>
                  </a:cubicBezTo>
                  <a:cubicBezTo>
                    <a:pt x="79" y="184"/>
                    <a:pt x="80" y="180"/>
                    <a:pt x="84" y="183"/>
                  </a:cubicBezTo>
                  <a:cubicBezTo>
                    <a:pt x="88" y="186"/>
                    <a:pt x="93" y="188"/>
                    <a:pt x="89" y="190"/>
                  </a:cubicBezTo>
                  <a:cubicBezTo>
                    <a:pt x="85" y="192"/>
                    <a:pt x="61" y="189"/>
                    <a:pt x="57" y="192"/>
                  </a:cubicBezTo>
                  <a:cubicBezTo>
                    <a:pt x="53" y="195"/>
                    <a:pt x="73" y="196"/>
                    <a:pt x="78" y="196"/>
                  </a:cubicBezTo>
                  <a:cubicBezTo>
                    <a:pt x="82" y="196"/>
                    <a:pt x="65" y="198"/>
                    <a:pt x="55" y="196"/>
                  </a:cubicBezTo>
                  <a:cubicBezTo>
                    <a:pt x="45" y="194"/>
                    <a:pt x="34" y="194"/>
                    <a:pt x="31" y="196"/>
                  </a:cubicBezTo>
                  <a:cubicBezTo>
                    <a:pt x="27" y="197"/>
                    <a:pt x="20" y="200"/>
                    <a:pt x="26" y="203"/>
                  </a:cubicBezTo>
                  <a:cubicBezTo>
                    <a:pt x="33" y="206"/>
                    <a:pt x="35" y="207"/>
                    <a:pt x="38" y="205"/>
                  </a:cubicBezTo>
                  <a:cubicBezTo>
                    <a:pt x="42" y="202"/>
                    <a:pt x="43" y="204"/>
                    <a:pt x="41" y="206"/>
                  </a:cubicBezTo>
                  <a:cubicBezTo>
                    <a:pt x="39" y="208"/>
                    <a:pt x="45" y="210"/>
                    <a:pt x="50" y="210"/>
                  </a:cubicBezTo>
                  <a:cubicBezTo>
                    <a:pt x="55" y="211"/>
                    <a:pt x="59" y="210"/>
                    <a:pt x="66" y="210"/>
                  </a:cubicBezTo>
                  <a:cubicBezTo>
                    <a:pt x="72" y="211"/>
                    <a:pt x="66" y="211"/>
                    <a:pt x="61" y="212"/>
                  </a:cubicBezTo>
                  <a:cubicBezTo>
                    <a:pt x="57" y="214"/>
                    <a:pt x="50" y="213"/>
                    <a:pt x="49" y="217"/>
                  </a:cubicBezTo>
                  <a:cubicBezTo>
                    <a:pt x="48" y="220"/>
                    <a:pt x="50" y="220"/>
                    <a:pt x="56" y="223"/>
                  </a:cubicBezTo>
                  <a:cubicBezTo>
                    <a:pt x="62" y="225"/>
                    <a:pt x="84" y="231"/>
                    <a:pt x="83" y="230"/>
                  </a:cubicBezTo>
                  <a:cubicBezTo>
                    <a:pt x="82" y="228"/>
                    <a:pt x="75" y="224"/>
                    <a:pt x="78" y="223"/>
                  </a:cubicBezTo>
                  <a:cubicBezTo>
                    <a:pt x="82" y="223"/>
                    <a:pt x="83" y="226"/>
                    <a:pt x="85" y="224"/>
                  </a:cubicBezTo>
                  <a:cubicBezTo>
                    <a:pt x="88" y="223"/>
                    <a:pt x="95" y="216"/>
                    <a:pt x="97" y="220"/>
                  </a:cubicBezTo>
                  <a:cubicBezTo>
                    <a:pt x="98" y="225"/>
                    <a:pt x="94" y="228"/>
                    <a:pt x="97" y="227"/>
                  </a:cubicBezTo>
                  <a:cubicBezTo>
                    <a:pt x="101" y="226"/>
                    <a:pt x="106" y="225"/>
                    <a:pt x="110" y="223"/>
                  </a:cubicBezTo>
                  <a:cubicBezTo>
                    <a:pt x="114" y="221"/>
                    <a:pt x="114" y="219"/>
                    <a:pt x="116" y="222"/>
                  </a:cubicBezTo>
                  <a:cubicBezTo>
                    <a:pt x="118" y="224"/>
                    <a:pt x="119" y="224"/>
                    <a:pt x="122" y="222"/>
                  </a:cubicBezTo>
                  <a:cubicBezTo>
                    <a:pt x="125" y="220"/>
                    <a:pt x="123" y="219"/>
                    <a:pt x="130" y="220"/>
                  </a:cubicBezTo>
                  <a:cubicBezTo>
                    <a:pt x="137" y="220"/>
                    <a:pt x="145" y="222"/>
                    <a:pt x="150" y="224"/>
                  </a:cubicBezTo>
                  <a:cubicBezTo>
                    <a:pt x="154" y="225"/>
                    <a:pt x="167" y="226"/>
                    <a:pt x="173" y="230"/>
                  </a:cubicBezTo>
                  <a:cubicBezTo>
                    <a:pt x="179" y="234"/>
                    <a:pt x="174" y="230"/>
                    <a:pt x="180" y="232"/>
                  </a:cubicBezTo>
                  <a:cubicBezTo>
                    <a:pt x="186" y="235"/>
                    <a:pt x="191" y="235"/>
                    <a:pt x="194" y="238"/>
                  </a:cubicBezTo>
                  <a:cubicBezTo>
                    <a:pt x="196" y="241"/>
                    <a:pt x="193" y="244"/>
                    <a:pt x="193" y="245"/>
                  </a:cubicBezTo>
                  <a:cubicBezTo>
                    <a:pt x="193" y="247"/>
                    <a:pt x="197" y="251"/>
                    <a:pt x="201" y="253"/>
                  </a:cubicBezTo>
                  <a:cubicBezTo>
                    <a:pt x="204" y="255"/>
                    <a:pt x="210" y="254"/>
                    <a:pt x="211" y="256"/>
                  </a:cubicBezTo>
                  <a:cubicBezTo>
                    <a:pt x="213" y="259"/>
                    <a:pt x="217" y="264"/>
                    <a:pt x="219" y="266"/>
                  </a:cubicBezTo>
                  <a:cubicBezTo>
                    <a:pt x="221" y="267"/>
                    <a:pt x="220" y="274"/>
                    <a:pt x="222" y="277"/>
                  </a:cubicBezTo>
                  <a:cubicBezTo>
                    <a:pt x="225" y="281"/>
                    <a:pt x="229" y="286"/>
                    <a:pt x="227" y="289"/>
                  </a:cubicBezTo>
                  <a:cubicBezTo>
                    <a:pt x="226" y="291"/>
                    <a:pt x="229" y="293"/>
                    <a:pt x="230" y="295"/>
                  </a:cubicBezTo>
                  <a:cubicBezTo>
                    <a:pt x="231" y="297"/>
                    <a:pt x="229" y="292"/>
                    <a:pt x="232" y="294"/>
                  </a:cubicBezTo>
                  <a:cubicBezTo>
                    <a:pt x="235" y="296"/>
                    <a:pt x="237" y="297"/>
                    <a:pt x="236" y="298"/>
                  </a:cubicBezTo>
                  <a:cubicBezTo>
                    <a:pt x="235" y="299"/>
                    <a:pt x="231" y="302"/>
                    <a:pt x="232" y="303"/>
                  </a:cubicBezTo>
                  <a:cubicBezTo>
                    <a:pt x="233" y="305"/>
                    <a:pt x="231" y="307"/>
                    <a:pt x="233" y="307"/>
                  </a:cubicBezTo>
                  <a:cubicBezTo>
                    <a:pt x="234" y="306"/>
                    <a:pt x="237" y="303"/>
                    <a:pt x="239" y="305"/>
                  </a:cubicBezTo>
                  <a:cubicBezTo>
                    <a:pt x="241" y="306"/>
                    <a:pt x="243" y="315"/>
                    <a:pt x="241" y="316"/>
                  </a:cubicBezTo>
                  <a:cubicBezTo>
                    <a:pt x="239" y="317"/>
                    <a:pt x="240" y="317"/>
                    <a:pt x="244" y="318"/>
                  </a:cubicBezTo>
                  <a:cubicBezTo>
                    <a:pt x="247" y="319"/>
                    <a:pt x="246" y="320"/>
                    <a:pt x="243" y="320"/>
                  </a:cubicBezTo>
                  <a:cubicBezTo>
                    <a:pt x="240" y="321"/>
                    <a:pt x="241" y="327"/>
                    <a:pt x="239" y="325"/>
                  </a:cubicBezTo>
                  <a:cubicBezTo>
                    <a:pt x="237" y="324"/>
                    <a:pt x="236" y="323"/>
                    <a:pt x="237" y="322"/>
                  </a:cubicBezTo>
                  <a:cubicBezTo>
                    <a:pt x="238" y="321"/>
                    <a:pt x="239" y="321"/>
                    <a:pt x="237" y="320"/>
                  </a:cubicBezTo>
                  <a:cubicBezTo>
                    <a:pt x="235" y="319"/>
                    <a:pt x="230" y="320"/>
                    <a:pt x="232" y="320"/>
                  </a:cubicBezTo>
                  <a:cubicBezTo>
                    <a:pt x="234" y="321"/>
                    <a:pt x="236" y="323"/>
                    <a:pt x="234" y="323"/>
                  </a:cubicBezTo>
                  <a:cubicBezTo>
                    <a:pt x="232" y="323"/>
                    <a:pt x="229" y="325"/>
                    <a:pt x="230" y="326"/>
                  </a:cubicBezTo>
                  <a:cubicBezTo>
                    <a:pt x="231" y="327"/>
                    <a:pt x="237" y="328"/>
                    <a:pt x="236" y="330"/>
                  </a:cubicBezTo>
                  <a:cubicBezTo>
                    <a:pt x="234" y="331"/>
                    <a:pt x="233" y="334"/>
                    <a:pt x="237" y="334"/>
                  </a:cubicBezTo>
                  <a:cubicBezTo>
                    <a:pt x="239" y="334"/>
                    <a:pt x="242" y="332"/>
                    <a:pt x="243" y="331"/>
                  </a:cubicBezTo>
                  <a:cubicBezTo>
                    <a:pt x="244" y="331"/>
                    <a:pt x="244" y="331"/>
                    <a:pt x="244" y="331"/>
                  </a:cubicBezTo>
                  <a:cubicBezTo>
                    <a:pt x="245" y="330"/>
                    <a:pt x="244" y="330"/>
                    <a:pt x="243" y="331"/>
                  </a:cubicBezTo>
                  <a:cubicBezTo>
                    <a:pt x="241" y="333"/>
                    <a:pt x="240" y="335"/>
                    <a:pt x="237" y="335"/>
                  </a:cubicBezTo>
                  <a:cubicBezTo>
                    <a:pt x="235" y="335"/>
                    <a:pt x="232" y="333"/>
                    <a:pt x="231" y="334"/>
                  </a:cubicBezTo>
                  <a:cubicBezTo>
                    <a:pt x="230" y="336"/>
                    <a:pt x="232" y="337"/>
                    <a:pt x="231" y="337"/>
                  </a:cubicBezTo>
                  <a:cubicBezTo>
                    <a:pt x="229" y="338"/>
                    <a:pt x="226" y="339"/>
                    <a:pt x="227" y="340"/>
                  </a:cubicBezTo>
                  <a:cubicBezTo>
                    <a:pt x="229" y="340"/>
                    <a:pt x="231" y="342"/>
                    <a:pt x="232" y="344"/>
                  </a:cubicBezTo>
                  <a:cubicBezTo>
                    <a:pt x="232" y="346"/>
                    <a:pt x="234" y="346"/>
                    <a:pt x="235" y="344"/>
                  </a:cubicBezTo>
                  <a:cubicBezTo>
                    <a:pt x="235" y="343"/>
                    <a:pt x="239" y="344"/>
                    <a:pt x="241" y="346"/>
                  </a:cubicBezTo>
                  <a:cubicBezTo>
                    <a:pt x="243" y="347"/>
                    <a:pt x="249" y="346"/>
                    <a:pt x="250" y="345"/>
                  </a:cubicBezTo>
                  <a:cubicBezTo>
                    <a:pt x="252" y="344"/>
                    <a:pt x="250" y="340"/>
                    <a:pt x="254" y="338"/>
                  </a:cubicBezTo>
                  <a:cubicBezTo>
                    <a:pt x="257" y="337"/>
                    <a:pt x="262" y="338"/>
                    <a:pt x="258" y="333"/>
                  </a:cubicBezTo>
                  <a:cubicBezTo>
                    <a:pt x="255" y="328"/>
                    <a:pt x="254" y="326"/>
                    <a:pt x="254" y="323"/>
                  </a:cubicBezTo>
                  <a:cubicBezTo>
                    <a:pt x="254" y="320"/>
                    <a:pt x="255" y="326"/>
                    <a:pt x="257" y="328"/>
                  </a:cubicBezTo>
                  <a:cubicBezTo>
                    <a:pt x="258" y="330"/>
                    <a:pt x="258" y="334"/>
                    <a:pt x="261" y="334"/>
                  </a:cubicBezTo>
                  <a:cubicBezTo>
                    <a:pt x="263" y="334"/>
                    <a:pt x="265" y="336"/>
                    <a:pt x="267" y="332"/>
                  </a:cubicBezTo>
                  <a:cubicBezTo>
                    <a:pt x="268" y="329"/>
                    <a:pt x="268" y="333"/>
                    <a:pt x="266" y="335"/>
                  </a:cubicBezTo>
                  <a:cubicBezTo>
                    <a:pt x="263" y="337"/>
                    <a:pt x="264" y="340"/>
                    <a:pt x="261" y="341"/>
                  </a:cubicBezTo>
                  <a:cubicBezTo>
                    <a:pt x="258" y="343"/>
                    <a:pt x="262" y="343"/>
                    <a:pt x="264" y="341"/>
                  </a:cubicBezTo>
                  <a:cubicBezTo>
                    <a:pt x="265" y="340"/>
                    <a:pt x="271" y="339"/>
                    <a:pt x="274" y="340"/>
                  </a:cubicBezTo>
                  <a:cubicBezTo>
                    <a:pt x="277" y="341"/>
                    <a:pt x="284" y="336"/>
                    <a:pt x="282" y="338"/>
                  </a:cubicBezTo>
                  <a:cubicBezTo>
                    <a:pt x="281" y="340"/>
                    <a:pt x="283" y="341"/>
                    <a:pt x="278" y="341"/>
                  </a:cubicBezTo>
                  <a:cubicBezTo>
                    <a:pt x="274" y="341"/>
                    <a:pt x="272" y="342"/>
                    <a:pt x="270" y="343"/>
                  </a:cubicBezTo>
                  <a:cubicBezTo>
                    <a:pt x="268" y="344"/>
                    <a:pt x="264" y="348"/>
                    <a:pt x="273" y="346"/>
                  </a:cubicBezTo>
                  <a:cubicBezTo>
                    <a:pt x="282" y="344"/>
                    <a:pt x="291" y="344"/>
                    <a:pt x="286" y="345"/>
                  </a:cubicBezTo>
                  <a:cubicBezTo>
                    <a:pt x="281" y="346"/>
                    <a:pt x="272" y="346"/>
                    <a:pt x="274" y="348"/>
                  </a:cubicBezTo>
                  <a:cubicBezTo>
                    <a:pt x="276" y="349"/>
                    <a:pt x="278" y="349"/>
                    <a:pt x="279" y="350"/>
                  </a:cubicBezTo>
                  <a:cubicBezTo>
                    <a:pt x="280" y="352"/>
                    <a:pt x="280" y="353"/>
                    <a:pt x="281" y="354"/>
                  </a:cubicBezTo>
                  <a:cubicBezTo>
                    <a:pt x="282" y="356"/>
                    <a:pt x="281" y="357"/>
                    <a:pt x="280" y="358"/>
                  </a:cubicBezTo>
                  <a:cubicBezTo>
                    <a:pt x="279" y="358"/>
                    <a:pt x="278" y="360"/>
                    <a:pt x="281" y="359"/>
                  </a:cubicBezTo>
                  <a:cubicBezTo>
                    <a:pt x="283" y="358"/>
                    <a:pt x="284" y="357"/>
                    <a:pt x="287" y="357"/>
                  </a:cubicBezTo>
                  <a:cubicBezTo>
                    <a:pt x="290" y="357"/>
                    <a:pt x="289" y="358"/>
                    <a:pt x="290" y="360"/>
                  </a:cubicBezTo>
                  <a:cubicBezTo>
                    <a:pt x="291" y="362"/>
                    <a:pt x="297" y="369"/>
                    <a:pt x="295" y="370"/>
                  </a:cubicBezTo>
                  <a:cubicBezTo>
                    <a:pt x="293" y="371"/>
                    <a:pt x="289" y="371"/>
                    <a:pt x="287" y="370"/>
                  </a:cubicBezTo>
                  <a:cubicBezTo>
                    <a:pt x="285" y="369"/>
                    <a:pt x="275" y="363"/>
                    <a:pt x="270" y="363"/>
                  </a:cubicBezTo>
                  <a:cubicBezTo>
                    <a:pt x="266" y="362"/>
                    <a:pt x="254" y="360"/>
                    <a:pt x="250" y="360"/>
                  </a:cubicBezTo>
                  <a:cubicBezTo>
                    <a:pt x="247" y="361"/>
                    <a:pt x="243" y="361"/>
                    <a:pt x="249" y="366"/>
                  </a:cubicBezTo>
                  <a:cubicBezTo>
                    <a:pt x="255" y="371"/>
                    <a:pt x="261" y="369"/>
                    <a:pt x="266" y="371"/>
                  </a:cubicBezTo>
                  <a:cubicBezTo>
                    <a:pt x="270" y="374"/>
                    <a:pt x="273" y="378"/>
                    <a:pt x="277" y="378"/>
                  </a:cubicBezTo>
                  <a:cubicBezTo>
                    <a:pt x="281" y="378"/>
                    <a:pt x="289" y="377"/>
                    <a:pt x="291" y="378"/>
                  </a:cubicBezTo>
                  <a:cubicBezTo>
                    <a:pt x="293" y="380"/>
                    <a:pt x="296" y="379"/>
                    <a:pt x="298" y="379"/>
                  </a:cubicBezTo>
                  <a:cubicBezTo>
                    <a:pt x="300" y="380"/>
                    <a:pt x="300" y="385"/>
                    <a:pt x="298" y="385"/>
                  </a:cubicBezTo>
                  <a:cubicBezTo>
                    <a:pt x="295" y="386"/>
                    <a:pt x="294" y="386"/>
                    <a:pt x="296" y="388"/>
                  </a:cubicBezTo>
                  <a:cubicBezTo>
                    <a:pt x="298" y="390"/>
                    <a:pt x="301" y="391"/>
                    <a:pt x="297" y="392"/>
                  </a:cubicBezTo>
                  <a:cubicBezTo>
                    <a:pt x="293" y="392"/>
                    <a:pt x="293" y="395"/>
                    <a:pt x="293" y="397"/>
                  </a:cubicBezTo>
                  <a:cubicBezTo>
                    <a:pt x="293" y="399"/>
                    <a:pt x="292" y="398"/>
                    <a:pt x="295" y="398"/>
                  </a:cubicBezTo>
                  <a:cubicBezTo>
                    <a:pt x="298" y="398"/>
                    <a:pt x="299" y="400"/>
                    <a:pt x="296" y="400"/>
                  </a:cubicBezTo>
                  <a:cubicBezTo>
                    <a:pt x="292" y="400"/>
                    <a:pt x="290" y="399"/>
                    <a:pt x="290" y="402"/>
                  </a:cubicBezTo>
                  <a:cubicBezTo>
                    <a:pt x="290" y="406"/>
                    <a:pt x="287" y="410"/>
                    <a:pt x="288" y="408"/>
                  </a:cubicBezTo>
                  <a:cubicBezTo>
                    <a:pt x="290" y="407"/>
                    <a:pt x="295" y="407"/>
                    <a:pt x="293" y="409"/>
                  </a:cubicBezTo>
                  <a:cubicBezTo>
                    <a:pt x="291" y="411"/>
                    <a:pt x="289" y="414"/>
                    <a:pt x="286" y="414"/>
                  </a:cubicBezTo>
                  <a:cubicBezTo>
                    <a:pt x="283" y="414"/>
                    <a:pt x="277" y="412"/>
                    <a:pt x="275" y="412"/>
                  </a:cubicBezTo>
                  <a:cubicBezTo>
                    <a:pt x="272" y="411"/>
                    <a:pt x="270" y="416"/>
                    <a:pt x="268" y="416"/>
                  </a:cubicBezTo>
                  <a:cubicBezTo>
                    <a:pt x="266" y="416"/>
                    <a:pt x="264" y="414"/>
                    <a:pt x="265" y="416"/>
                  </a:cubicBezTo>
                  <a:cubicBezTo>
                    <a:pt x="266" y="418"/>
                    <a:pt x="268" y="418"/>
                    <a:pt x="269" y="419"/>
                  </a:cubicBezTo>
                  <a:cubicBezTo>
                    <a:pt x="270" y="421"/>
                    <a:pt x="275" y="423"/>
                    <a:pt x="274" y="422"/>
                  </a:cubicBezTo>
                  <a:cubicBezTo>
                    <a:pt x="273" y="420"/>
                    <a:pt x="273" y="420"/>
                    <a:pt x="276" y="421"/>
                  </a:cubicBezTo>
                  <a:cubicBezTo>
                    <a:pt x="280" y="421"/>
                    <a:pt x="280" y="422"/>
                    <a:pt x="283" y="419"/>
                  </a:cubicBezTo>
                  <a:cubicBezTo>
                    <a:pt x="286" y="417"/>
                    <a:pt x="288" y="417"/>
                    <a:pt x="290" y="417"/>
                  </a:cubicBezTo>
                  <a:cubicBezTo>
                    <a:pt x="292" y="417"/>
                    <a:pt x="294" y="418"/>
                    <a:pt x="291" y="418"/>
                  </a:cubicBezTo>
                  <a:cubicBezTo>
                    <a:pt x="288" y="418"/>
                    <a:pt x="285" y="420"/>
                    <a:pt x="288" y="421"/>
                  </a:cubicBezTo>
                  <a:cubicBezTo>
                    <a:pt x="290" y="421"/>
                    <a:pt x="293" y="423"/>
                    <a:pt x="291" y="423"/>
                  </a:cubicBezTo>
                  <a:cubicBezTo>
                    <a:pt x="289" y="424"/>
                    <a:pt x="293" y="424"/>
                    <a:pt x="295" y="425"/>
                  </a:cubicBezTo>
                  <a:cubicBezTo>
                    <a:pt x="297" y="425"/>
                    <a:pt x="306" y="427"/>
                    <a:pt x="302" y="427"/>
                  </a:cubicBezTo>
                  <a:cubicBezTo>
                    <a:pt x="297" y="426"/>
                    <a:pt x="295" y="425"/>
                    <a:pt x="299" y="429"/>
                  </a:cubicBezTo>
                  <a:cubicBezTo>
                    <a:pt x="304" y="432"/>
                    <a:pt x="308" y="436"/>
                    <a:pt x="304" y="433"/>
                  </a:cubicBezTo>
                  <a:cubicBezTo>
                    <a:pt x="299" y="431"/>
                    <a:pt x="295" y="428"/>
                    <a:pt x="293" y="426"/>
                  </a:cubicBezTo>
                  <a:cubicBezTo>
                    <a:pt x="291" y="424"/>
                    <a:pt x="289" y="424"/>
                    <a:pt x="286" y="424"/>
                  </a:cubicBezTo>
                  <a:cubicBezTo>
                    <a:pt x="283" y="424"/>
                    <a:pt x="281" y="424"/>
                    <a:pt x="277" y="424"/>
                  </a:cubicBezTo>
                  <a:cubicBezTo>
                    <a:pt x="274" y="425"/>
                    <a:pt x="272" y="423"/>
                    <a:pt x="269" y="423"/>
                  </a:cubicBezTo>
                  <a:cubicBezTo>
                    <a:pt x="266" y="423"/>
                    <a:pt x="265" y="426"/>
                    <a:pt x="264" y="428"/>
                  </a:cubicBezTo>
                  <a:cubicBezTo>
                    <a:pt x="262" y="429"/>
                    <a:pt x="258" y="430"/>
                    <a:pt x="258" y="431"/>
                  </a:cubicBezTo>
                  <a:cubicBezTo>
                    <a:pt x="258" y="433"/>
                    <a:pt x="256" y="436"/>
                    <a:pt x="259" y="435"/>
                  </a:cubicBezTo>
                  <a:cubicBezTo>
                    <a:pt x="261" y="435"/>
                    <a:pt x="269" y="430"/>
                    <a:pt x="271" y="429"/>
                  </a:cubicBezTo>
                  <a:cubicBezTo>
                    <a:pt x="273" y="428"/>
                    <a:pt x="274" y="424"/>
                    <a:pt x="274" y="426"/>
                  </a:cubicBezTo>
                  <a:cubicBezTo>
                    <a:pt x="274" y="427"/>
                    <a:pt x="274" y="428"/>
                    <a:pt x="276" y="428"/>
                  </a:cubicBezTo>
                  <a:cubicBezTo>
                    <a:pt x="278" y="428"/>
                    <a:pt x="279" y="427"/>
                    <a:pt x="280" y="429"/>
                  </a:cubicBezTo>
                  <a:cubicBezTo>
                    <a:pt x="280" y="431"/>
                    <a:pt x="284" y="433"/>
                    <a:pt x="284" y="432"/>
                  </a:cubicBezTo>
                  <a:cubicBezTo>
                    <a:pt x="285" y="430"/>
                    <a:pt x="284" y="428"/>
                    <a:pt x="286" y="428"/>
                  </a:cubicBezTo>
                  <a:cubicBezTo>
                    <a:pt x="288" y="429"/>
                    <a:pt x="287" y="429"/>
                    <a:pt x="289" y="431"/>
                  </a:cubicBezTo>
                  <a:cubicBezTo>
                    <a:pt x="291" y="432"/>
                    <a:pt x="291" y="433"/>
                    <a:pt x="293" y="431"/>
                  </a:cubicBezTo>
                  <a:cubicBezTo>
                    <a:pt x="294" y="430"/>
                    <a:pt x="296" y="432"/>
                    <a:pt x="298" y="433"/>
                  </a:cubicBezTo>
                  <a:cubicBezTo>
                    <a:pt x="300" y="434"/>
                    <a:pt x="300" y="434"/>
                    <a:pt x="297" y="434"/>
                  </a:cubicBezTo>
                  <a:cubicBezTo>
                    <a:pt x="295" y="434"/>
                    <a:pt x="296" y="435"/>
                    <a:pt x="298" y="436"/>
                  </a:cubicBezTo>
                  <a:cubicBezTo>
                    <a:pt x="300" y="436"/>
                    <a:pt x="304" y="438"/>
                    <a:pt x="300" y="437"/>
                  </a:cubicBezTo>
                  <a:cubicBezTo>
                    <a:pt x="295" y="436"/>
                    <a:pt x="293" y="436"/>
                    <a:pt x="292" y="435"/>
                  </a:cubicBezTo>
                  <a:cubicBezTo>
                    <a:pt x="290" y="433"/>
                    <a:pt x="287" y="431"/>
                    <a:pt x="287" y="434"/>
                  </a:cubicBezTo>
                  <a:cubicBezTo>
                    <a:pt x="287" y="437"/>
                    <a:pt x="286" y="436"/>
                    <a:pt x="286" y="435"/>
                  </a:cubicBezTo>
                  <a:cubicBezTo>
                    <a:pt x="286" y="434"/>
                    <a:pt x="285" y="434"/>
                    <a:pt x="283" y="434"/>
                  </a:cubicBezTo>
                  <a:cubicBezTo>
                    <a:pt x="282" y="435"/>
                    <a:pt x="281" y="433"/>
                    <a:pt x="278" y="433"/>
                  </a:cubicBezTo>
                  <a:cubicBezTo>
                    <a:pt x="276" y="432"/>
                    <a:pt x="271" y="431"/>
                    <a:pt x="269" y="433"/>
                  </a:cubicBezTo>
                  <a:cubicBezTo>
                    <a:pt x="266" y="434"/>
                    <a:pt x="256" y="437"/>
                    <a:pt x="255" y="439"/>
                  </a:cubicBezTo>
                  <a:cubicBezTo>
                    <a:pt x="255" y="441"/>
                    <a:pt x="254" y="444"/>
                    <a:pt x="256" y="443"/>
                  </a:cubicBezTo>
                  <a:cubicBezTo>
                    <a:pt x="259" y="441"/>
                    <a:pt x="268" y="442"/>
                    <a:pt x="271" y="441"/>
                  </a:cubicBezTo>
                  <a:cubicBezTo>
                    <a:pt x="273" y="439"/>
                    <a:pt x="281" y="439"/>
                    <a:pt x="284" y="441"/>
                  </a:cubicBezTo>
                  <a:cubicBezTo>
                    <a:pt x="286" y="442"/>
                    <a:pt x="288" y="445"/>
                    <a:pt x="292" y="444"/>
                  </a:cubicBezTo>
                  <a:cubicBezTo>
                    <a:pt x="297" y="444"/>
                    <a:pt x="296" y="445"/>
                    <a:pt x="293" y="445"/>
                  </a:cubicBezTo>
                  <a:cubicBezTo>
                    <a:pt x="289" y="445"/>
                    <a:pt x="288" y="445"/>
                    <a:pt x="285" y="443"/>
                  </a:cubicBezTo>
                  <a:cubicBezTo>
                    <a:pt x="281" y="440"/>
                    <a:pt x="274" y="441"/>
                    <a:pt x="272" y="441"/>
                  </a:cubicBezTo>
                  <a:cubicBezTo>
                    <a:pt x="269" y="442"/>
                    <a:pt x="259" y="443"/>
                    <a:pt x="257" y="445"/>
                  </a:cubicBezTo>
                  <a:cubicBezTo>
                    <a:pt x="255" y="447"/>
                    <a:pt x="256" y="449"/>
                    <a:pt x="260" y="449"/>
                  </a:cubicBezTo>
                  <a:cubicBezTo>
                    <a:pt x="264" y="449"/>
                    <a:pt x="276" y="450"/>
                    <a:pt x="273" y="450"/>
                  </a:cubicBezTo>
                  <a:cubicBezTo>
                    <a:pt x="269" y="450"/>
                    <a:pt x="269" y="452"/>
                    <a:pt x="268" y="453"/>
                  </a:cubicBezTo>
                  <a:cubicBezTo>
                    <a:pt x="267" y="454"/>
                    <a:pt x="262" y="455"/>
                    <a:pt x="260" y="456"/>
                  </a:cubicBezTo>
                  <a:cubicBezTo>
                    <a:pt x="259" y="456"/>
                    <a:pt x="259" y="458"/>
                    <a:pt x="264" y="458"/>
                  </a:cubicBezTo>
                  <a:cubicBezTo>
                    <a:pt x="268" y="458"/>
                    <a:pt x="270" y="460"/>
                    <a:pt x="266" y="459"/>
                  </a:cubicBezTo>
                  <a:cubicBezTo>
                    <a:pt x="262" y="459"/>
                    <a:pt x="256" y="459"/>
                    <a:pt x="256" y="462"/>
                  </a:cubicBezTo>
                  <a:cubicBezTo>
                    <a:pt x="257" y="466"/>
                    <a:pt x="258" y="469"/>
                    <a:pt x="261" y="468"/>
                  </a:cubicBezTo>
                  <a:cubicBezTo>
                    <a:pt x="263" y="467"/>
                    <a:pt x="274" y="458"/>
                    <a:pt x="280" y="455"/>
                  </a:cubicBezTo>
                  <a:cubicBezTo>
                    <a:pt x="286" y="451"/>
                    <a:pt x="290" y="449"/>
                    <a:pt x="296" y="448"/>
                  </a:cubicBezTo>
                  <a:cubicBezTo>
                    <a:pt x="302" y="448"/>
                    <a:pt x="305" y="449"/>
                    <a:pt x="299" y="449"/>
                  </a:cubicBezTo>
                  <a:cubicBezTo>
                    <a:pt x="292" y="449"/>
                    <a:pt x="290" y="451"/>
                    <a:pt x="295" y="451"/>
                  </a:cubicBezTo>
                  <a:cubicBezTo>
                    <a:pt x="301" y="451"/>
                    <a:pt x="304" y="452"/>
                    <a:pt x="296" y="452"/>
                  </a:cubicBezTo>
                  <a:cubicBezTo>
                    <a:pt x="288" y="452"/>
                    <a:pt x="268" y="464"/>
                    <a:pt x="263" y="469"/>
                  </a:cubicBezTo>
                  <a:cubicBezTo>
                    <a:pt x="258" y="474"/>
                    <a:pt x="265" y="471"/>
                    <a:pt x="269" y="471"/>
                  </a:cubicBezTo>
                  <a:cubicBezTo>
                    <a:pt x="272" y="470"/>
                    <a:pt x="282" y="468"/>
                    <a:pt x="279" y="469"/>
                  </a:cubicBezTo>
                  <a:cubicBezTo>
                    <a:pt x="277" y="470"/>
                    <a:pt x="276" y="471"/>
                    <a:pt x="273" y="472"/>
                  </a:cubicBezTo>
                  <a:cubicBezTo>
                    <a:pt x="270" y="473"/>
                    <a:pt x="267" y="472"/>
                    <a:pt x="268" y="474"/>
                  </a:cubicBezTo>
                  <a:cubicBezTo>
                    <a:pt x="269" y="477"/>
                    <a:pt x="272" y="483"/>
                    <a:pt x="274" y="482"/>
                  </a:cubicBezTo>
                  <a:cubicBezTo>
                    <a:pt x="276" y="480"/>
                    <a:pt x="280" y="475"/>
                    <a:pt x="283" y="475"/>
                  </a:cubicBezTo>
                  <a:cubicBezTo>
                    <a:pt x="285" y="474"/>
                    <a:pt x="297" y="476"/>
                    <a:pt x="294" y="476"/>
                  </a:cubicBezTo>
                  <a:cubicBezTo>
                    <a:pt x="291" y="476"/>
                    <a:pt x="285" y="476"/>
                    <a:pt x="283" y="476"/>
                  </a:cubicBezTo>
                  <a:cubicBezTo>
                    <a:pt x="281" y="476"/>
                    <a:pt x="275" y="481"/>
                    <a:pt x="275" y="482"/>
                  </a:cubicBezTo>
                  <a:cubicBezTo>
                    <a:pt x="275" y="484"/>
                    <a:pt x="275" y="483"/>
                    <a:pt x="275" y="485"/>
                  </a:cubicBezTo>
                  <a:cubicBezTo>
                    <a:pt x="276" y="488"/>
                    <a:pt x="276" y="492"/>
                    <a:pt x="278" y="494"/>
                  </a:cubicBezTo>
                  <a:cubicBezTo>
                    <a:pt x="279" y="496"/>
                    <a:pt x="281" y="495"/>
                    <a:pt x="282" y="494"/>
                  </a:cubicBezTo>
                  <a:cubicBezTo>
                    <a:pt x="283" y="492"/>
                    <a:pt x="284" y="493"/>
                    <a:pt x="282" y="495"/>
                  </a:cubicBezTo>
                  <a:cubicBezTo>
                    <a:pt x="280" y="497"/>
                    <a:pt x="278" y="509"/>
                    <a:pt x="280" y="507"/>
                  </a:cubicBezTo>
                  <a:cubicBezTo>
                    <a:pt x="282" y="505"/>
                    <a:pt x="286" y="499"/>
                    <a:pt x="289" y="498"/>
                  </a:cubicBezTo>
                  <a:cubicBezTo>
                    <a:pt x="291" y="497"/>
                    <a:pt x="289" y="498"/>
                    <a:pt x="289" y="501"/>
                  </a:cubicBezTo>
                  <a:cubicBezTo>
                    <a:pt x="289" y="503"/>
                    <a:pt x="291" y="508"/>
                    <a:pt x="293" y="505"/>
                  </a:cubicBezTo>
                  <a:cubicBezTo>
                    <a:pt x="295" y="503"/>
                    <a:pt x="296" y="503"/>
                    <a:pt x="296" y="502"/>
                  </a:cubicBezTo>
                  <a:cubicBezTo>
                    <a:pt x="296" y="500"/>
                    <a:pt x="299" y="499"/>
                    <a:pt x="295" y="495"/>
                  </a:cubicBezTo>
                  <a:cubicBezTo>
                    <a:pt x="291" y="490"/>
                    <a:pt x="290" y="487"/>
                    <a:pt x="294" y="492"/>
                  </a:cubicBezTo>
                  <a:cubicBezTo>
                    <a:pt x="298" y="497"/>
                    <a:pt x="299" y="500"/>
                    <a:pt x="301" y="498"/>
                  </a:cubicBezTo>
                  <a:cubicBezTo>
                    <a:pt x="302" y="496"/>
                    <a:pt x="304" y="495"/>
                    <a:pt x="303" y="496"/>
                  </a:cubicBezTo>
                  <a:cubicBezTo>
                    <a:pt x="302" y="497"/>
                    <a:pt x="309" y="506"/>
                    <a:pt x="307" y="505"/>
                  </a:cubicBezTo>
                  <a:cubicBezTo>
                    <a:pt x="305" y="503"/>
                    <a:pt x="306" y="502"/>
                    <a:pt x="304" y="501"/>
                  </a:cubicBezTo>
                  <a:cubicBezTo>
                    <a:pt x="302" y="500"/>
                    <a:pt x="301" y="501"/>
                    <a:pt x="301" y="504"/>
                  </a:cubicBezTo>
                  <a:cubicBezTo>
                    <a:pt x="301" y="507"/>
                    <a:pt x="304" y="513"/>
                    <a:pt x="303" y="515"/>
                  </a:cubicBezTo>
                  <a:cubicBezTo>
                    <a:pt x="302" y="516"/>
                    <a:pt x="302" y="516"/>
                    <a:pt x="302" y="514"/>
                  </a:cubicBezTo>
                  <a:cubicBezTo>
                    <a:pt x="302" y="511"/>
                    <a:pt x="303" y="506"/>
                    <a:pt x="299" y="507"/>
                  </a:cubicBezTo>
                  <a:cubicBezTo>
                    <a:pt x="296" y="508"/>
                    <a:pt x="296" y="509"/>
                    <a:pt x="293" y="510"/>
                  </a:cubicBezTo>
                  <a:cubicBezTo>
                    <a:pt x="291" y="511"/>
                    <a:pt x="288" y="518"/>
                    <a:pt x="287" y="519"/>
                  </a:cubicBezTo>
                  <a:cubicBezTo>
                    <a:pt x="286" y="521"/>
                    <a:pt x="291" y="522"/>
                    <a:pt x="294" y="521"/>
                  </a:cubicBezTo>
                  <a:cubicBezTo>
                    <a:pt x="296" y="520"/>
                    <a:pt x="292" y="526"/>
                    <a:pt x="292" y="528"/>
                  </a:cubicBezTo>
                  <a:cubicBezTo>
                    <a:pt x="292" y="529"/>
                    <a:pt x="296" y="523"/>
                    <a:pt x="297" y="527"/>
                  </a:cubicBezTo>
                  <a:cubicBezTo>
                    <a:pt x="299" y="531"/>
                    <a:pt x="297" y="533"/>
                    <a:pt x="300" y="534"/>
                  </a:cubicBezTo>
                  <a:cubicBezTo>
                    <a:pt x="303" y="535"/>
                    <a:pt x="305" y="536"/>
                    <a:pt x="304" y="539"/>
                  </a:cubicBezTo>
                  <a:cubicBezTo>
                    <a:pt x="302" y="541"/>
                    <a:pt x="299" y="543"/>
                    <a:pt x="303" y="546"/>
                  </a:cubicBezTo>
                  <a:cubicBezTo>
                    <a:pt x="308" y="549"/>
                    <a:pt x="309" y="551"/>
                    <a:pt x="312" y="554"/>
                  </a:cubicBezTo>
                  <a:cubicBezTo>
                    <a:pt x="314" y="557"/>
                    <a:pt x="317" y="554"/>
                    <a:pt x="318" y="553"/>
                  </a:cubicBezTo>
                  <a:cubicBezTo>
                    <a:pt x="318" y="553"/>
                    <a:pt x="319" y="551"/>
                    <a:pt x="319" y="555"/>
                  </a:cubicBezTo>
                  <a:cubicBezTo>
                    <a:pt x="319" y="559"/>
                    <a:pt x="318" y="561"/>
                    <a:pt x="319" y="563"/>
                  </a:cubicBezTo>
                  <a:cubicBezTo>
                    <a:pt x="320" y="565"/>
                    <a:pt x="322" y="568"/>
                    <a:pt x="323" y="567"/>
                  </a:cubicBezTo>
                  <a:cubicBezTo>
                    <a:pt x="324" y="565"/>
                    <a:pt x="324" y="566"/>
                    <a:pt x="327" y="568"/>
                  </a:cubicBezTo>
                  <a:cubicBezTo>
                    <a:pt x="330" y="570"/>
                    <a:pt x="335" y="576"/>
                    <a:pt x="339" y="576"/>
                  </a:cubicBezTo>
                  <a:cubicBezTo>
                    <a:pt x="342" y="577"/>
                    <a:pt x="348" y="577"/>
                    <a:pt x="350" y="575"/>
                  </a:cubicBezTo>
                  <a:cubicBezTo>
                    <a:pt x="352" y="574"/>
                    <a:pt x="357" y="577"/>
                    <a:pt x="358" y="575"/>
                  </a:cubicBezTo>
                  <a:cubicBezTo>
                    <a:pt x="359" y="573"/>
                    <a:pt x="359" y="572"/>
                    <a:pt x="359" y="576"/>
                  </a:cubicBezTo>
                  <a:cubicBezTo>
                    <a:pt x="359" y="580"/>
                    <a:pt x="358" y="585"/>
                    <a:pt x="360" y="581"/>
                  </a:cubicBezTo>
                  <a:cubicBezTo>
                    <a:pt x="362" y="576"/>
                    <a:pt x="367" y="570"/>
                    <a:pt x="365" y="573"/>
                  </a:cubicBezTo>
                  <a:cubicBezTo>
                    <a:pt x="363" y="577"/>
                    <a:pt x="364" y="578"/>
                    <a:pt x="366" y="578"/>
                  </a:cubicBezTo>
                  <a:cubicBezTo>
                    <a:pt x="366" y="578"/>
                    <a:pt x="367" y="578"/>
                    <a:pt x="367" y="578"/>
                  </a:cubicBezTo>
                  <a:cubicBezTo>
                    <a:pt x="368" y="578"/>
                    <a:pt x="368" y="578"/>
                    <a:pt x="367" y="578"/>
                  </a:cubicBezTo>
                  <a:cubicBezTo>
                    <a:pt x="366" y="578"/>
                    <a:pt x="365" y="579"/>
                    <a:pt x="365" y="579"/>
                  </a:cubicBezTo>
                  <a:cubicBezTo>
                    <a:pt x="363" y="581"/>
                    <a:pt x="361" y="584"/>
                    <a:pt x="365" y="583"/>
                  </a:cubicBezTo>
                  <a:cubicBezTo>
                    <a:pt x="368" y="582"/>
                    <a:pt x="369" y="583"/>
                    <a:pt x="368" y="586"/>
                  </a:cubicBezTo>
                  <a:cubicBezTo>
                    <a:pt x="367" y="589"/>
                    <a:pt x="368" y="588"/>
                    <a:pt x="371" y="586"/>
                  </a:cubicBezTo>
                  <a:cubicBezTo>
                    <a:pt x="374" y="584"/>
                    <a:pt x="377" y="583"/>
                    <a:pt x="375" y="586"/>
                  </a:cubicBezTo>
                  <a:cubicBezTo>
                    <a:pt x="373" y="589"/>
                    <a:pt x="366" y="597"/>
                    <a:pt x="372" y="591"/>
                  </a:cubicBezTo>
                  <a:cubicBezTo>
                    <a:pt x="377" y="586"/>
                    <a:pt x="375" y="594"/>
                    <a:pt x="376" y="591"/>
                  </a:cubicBezTo>
                  <a:cubicBezTo>
                    <a:pt x="376" y="591"/>
                    <a:pt x="376" y="590"/>
                    <a:pt x="376" y="591"/>
                  </a:cubicBezTo>
                  <a:cubicBezTo>
                    <a:pt x="376" y="591"/>
                    <a:pt x="376" y="591"/>
                    <a:pt x="376" y="591"/>
                  </a:cubicBezTo>
                  <a:cubicBezTo>
                    <a:pt x="376" y="592"/>
                    <a:pt x="376" y="593"/>
                    <a:pt x="376" y="592"/>
                  </a:cubicBezTo>
                  <a:cubicBezTo>
                    <a:pt x="381" y="590"/>
                    <a:pt x="384" y="585"/>
                    <a:pt x="383" y="589"/>
                  </a:cubicBezTo>
                  <a:cubicBezTo>
                    <a:pt x="383" y="591"/>
                    <a:pt x="382" y="599"/>
                    <a:pt x="383" y="598"/>
                  </a:cubicBezTo>
                  <a:cubicBezTo>
                    <a:pt x="384" y="596"/>
                    <a:pt x="388" y="593"/>
                    <a:pt x="390" y="593"/>
                  </a:cubicBezTo>
                  <a:cubicBezTo>
                    <a:pt x="392" y="592"/>
                    <a:pt x="396" y="590"/>
                    <a:pt x="394" y="589"/>
                  </a:cubicBezTo>
                  <a:cubicBezTo>
                    <a:pt x="392" y="587"/>
                    <a:pt x="389" y="585"/>
                    <a:pt x="388" y="584"/>
                  </a:cubicBezTo>
                  <a:cubicBezTo>
                    <a:pt x="386" y="582"/>
                    <a:pt x="388" y="584"/>
                    <a:pt x="391" y="584"/>
                  </a:cubicBezTo>
                  <a:cubicBezTo>
                    <a:pt x="394" y="584"/>
                    <a:pt x="400" y="584"/>
                    <a:pt x="398" y="582"/>
                  </a:cubicBezTo>
                  <a:cubicBezTo>
                    <a:pt x="397" y="580"/>
                    <a:pt x="393" y="579"/>
                    <a:pt x="394" y="578"/>
                  </a:cubicBezTo>
                  <a:cubicBezTo>
                    <a:pt x="395" y="577"/>
                    <a:pt x="403" y="575"/>
                    <a:pt x="400" y="574"/>
                  </a:cubicBezTo>
                  <a:cubicBezTo>
                    <a:pt x="398" y="573"/>
                    <a:pt x="393" y="573"/>
                    <a:pt x="394" y="573"/>
                  </a:cubicBezTo>
                  <a:cubicBezTo>
                    <a:pt x="395" y="572"/>
                    <a:pt x="405" y="566"/>
                    <a:pt x="403" y="565"/>
                  </a:cubicBezTo>
                  <a:cubicBezTo>
                    <a:pt x="402" y="565"/>
                    <a:pt x="396" y="564"/>
                    <a:pt x="399" y="563"/>
                  </a:cubicBezTo>
                  <a:cubicBezTo>
                    <a:pt x="401" y="561"/>
                    <a:pt x="405" y="561"/>
                    <a:pt x="405" y="558"/>
                  </a:cubicBezTo>
                  <a:cubicBezTo>
                    <a:pt x="405" y="555"/>
                    <a:pt x="405" y="549"/>
                    <a:pt x="404" y="548"/>
                  </a:cubicBezTo>
                  <a:cubicBezTo>
                    <a:pt x="402" y="547"/>
                    <a:pt x="407" y="545"/>
                    <a:pt x="405" y="544"/>
                  </a:cubicBezTo>
                  <a:cubicBezTo>
                    <a:pt x="404" y="543"/>
                    <a:pt x="397" y="539"/>
                    <a:pt x="398" y="538"/>
                  </a:cubicBezTo>
                  <a:cubicBezTo>
                    <a:pt x="400" y="538"/>
                    <a:pt x="417" y="538"/>
                    <a:pt x="415" y="536"/>
                  </a:cubicBezTo>
                  <a:cubicBezTo>
                    <a:pt x="413" y="534"/>
                    <a:pt x="408" y="531"/>
                    <a:pt x="409" y="531"/>
                  </a:cubicBezTo>
                  <a:cubicBezTo>
                    <a:pt x="411" y="530"/>
                    <a:pt x="425" y="533"/>
                    <a:pt x="421" y="531"/>
                  </a:cubicBezTo>
                  <a:cubicBezTo>
                    <a:pt x="417" y="529"/>
                    <a:pt x="411" y="526"/>
                    <a:pt x="414" y="526"/>
                  </a:cubicBezTo>
                  <a:cubicBezTo>
                    <a:pt x="416" y="526"/>
                    <a:pt x="425" y="528"/>
                    <a:pt x="423" y="526"/>
                  </a:cubicBezTo>
                  <a:cubicBezTo>
                    <a:pt x="421" y="525"/>
                    <a:pt x="428" y="523"/>
                    <a:pt x="426" y="522"/>
                  </a:cubicBezTo>
                  <a:cubicBezTo>
                    <a:pt x="424" y="520"/>
                    <a:pt x="415" y="517"/>
                    <a:pt x="417" y="517"/>
                  </a:cubicBezTo>
                  <a:cubicBezTo>
                    <a:pt x="420" y="517"/>
                    <a:pt x="429" y="519"/>
                    <a:pt x="429" y="516"/>
                  </a:cubicBezTo>
                  <a:cubicBezTo>
                    <a:pt x="428" y="513"/>
                    <a:pt x="430" y="513"/>
                    <a:pt x="426" y="511"/>
                  </a:cubicBezTo>
                  <a:cubicBezTo>
                    <a:pt x="421" y="509"/>
                    <a:pt x="415" y="509"/>
                    <a:pt x="418" y="507"/>
                  </a:cubicBezTo>
                  <a:cubicBezTo>
                    <a:pt x="420" y="506"/>
                    <a:pt x="435" y="507"/>
                    <a:pt x="434" y="503"/>
                  </a:cubicBezTo>
                  <a:cubicBezTo>
                    <a:pt x="434" y="500"/>
                    <a:pt x="432" y="498"/>
                    <a:pt x="429" y="497"/>
                  </a:cubicBezTo>
                  <a:cubicBezTo>
                    <a:pt x="426" y="496"/>
                    <a:pt x="417" y="493"/>
                    <a:pt x="422" y="491"/>
                  </a:cubicBezTo>
                  <a:cubicBezTo>
                    <a:pt x="425" y="490"/>
                    <a:pt x="429" y="489"/>
                    <a:pt x="430" y="489"/>
                  </a:cubicBezTo>
                  <a:cubicBezTo>
                    <a:pt x="432" y="490"/>
                    <a:pt x="430" y="492"/>
                    <a:pt x="433" y="491"/>
                  </a:cubicBezTo>
                  <a:cubicBezTo>
                    <a:pt x="438" y="488"/>
                    <a:pt x="441" y="488"/>
                    <a:pt x="439" y="486"/>
                  </a:cubicBezTo>
                  <a:cubicBezTo>
                    <a:pt x="438" y="484"/>
                    <a:pt x="434" y="482"/>
                    <a:pt x="435" y="480"/>
                  </a:cubicBezTo>
                  <a:cubicBezTo>
                    <a:pt x="436" y="479"/>
                    <a:pt x="441" y="478"/>
                    <a:pt x="441" y="477"/>
                  </a:cubicBezTo>
                  <a:cubicBezTo>
                    <a:pt x="441" y="476"/>
                    <a:pt x="441" y="477"/>
                    <a:pt x="446" y="477"/>
                  </a:cubicBezTo>
                  <a:cubicBezTo>
                    <a:pt x="451" y="477"/>
                    <a:pt x="460" y="480"/>
                    <a:pt x="460" y="477"/>
                  </a:cubicBezTo>
                  <a:cubicBezTo>
                    <a:pt x="459" y="473"/>
                    <a:pt x="456" y="473"/>
                    <a:pt x="458" y="471"/>
                  </a:cubicBezTo>
                  <a:cubicBezTo>
                    <a:pt x="460" y="469"/>
                    <a:pt x="462" y="466"/>
                    <a:pt x="464" y="463"/>
                  </a:cubicBezTo>
                  <a:cubicBezTo>
                    <a:pt x="465" y="461"/>
                    <a:pt x="473" y="461"/>
                    <a:pt x="471" y="463"/>
                  </a:cubicBezTo>
                  <a:cubicBezTo>
                    <a:pt x="470" y="464"/>
                    <a:pt x="468" y="467"/>
                    <a:pt x="467" y="470"/>
                  </a:cubicBezTo>
                  <a:cubicBezTo>
                    <a:pt x="465" y="473"/>
                    <a:pt x="462" y="479"/>
                    <a:pt x="465" y="477"/>
                  </a:cubicBezTo>
                  <a:cubicBezTo>
                    <a:pt x="468" y="475"/>
                    <a:pt x="469" y="475"/>
                    <a:pt x="472" y="474"/>
                  </a:cubicBezTo>
                  <a:cubicBezTo>
                    <a:pt x="475" y="472"/>
                    <a:pt x="475" y="472"/>
                    <a:pt x="477" y="472"/>
                  </a:cubicBezTo>
                  <a:cubicBezTo>
                    <a:pt x="479" y="472"/>
                    <a:pt x="482" y="475"/>
                    <a:pt x="482" y="474"/>
                  </a:cubicBezTo>
                  <a:cubicBezTo>
                    <a:pt x="482" y="472"/>
                    <a:pt x="482" y="468"/>
                    <a:pt x="484" y="469"/>
                  </a:cubicBezTo>
                  <a:cubicBezTo>
                    <a:pt x="486" y="470"/>
                    <a:pt x="487" y="471"/>
                    <a:pt x="489" y="470"/>
                  </a:cubicBezTo>
                  <a:cubicBezTo>
                    <a:pt x="492" y="470"/>
                    <a:pt x="494" y="463"/>
                    <a:pt x="497" y="463"/>
                  </a:cubicBezTo>
                  <a:cubicBezTo>
                    <a:pt x="501" y="463"/>
                    <a:pt x="505" y="462"/>
                    <a:pt x="507" y="459"/>
                  </a:cubicBezTo>
                  <a:cubicBezTo>
                    <a:pt x="509" y="456"/>
                    <a:pt x="515" y="449"/>
                    <a:pt x="518" y="447"/>
                  </a:cubicBezTo>
                  <a:cubicBezTo>
                    <a:pt x="521" y="444"/>
                    <a:pt x="524" y="437"/>
                    <a:pt x="526" y="435"/>
                  </a:cubicBezTo>
                  <a:cubicBezTo>
                    <a:pt x="527" y="434"/>
                    <a:pt x="541" y="431"/>
                    <a:pt x="540" y="427"/>
                  </a:cubicBezTo>
                  <a:cubicBezTo>
                    <a:pt x="539" y="423"/>
                    <a:pt x="534" y="412"/>
                    <a:pt x="537" y="413"/>
                  </a:cubicBezTo>
                  <a:cubicBezTo>
                    <a:pt x="540" y="415"/>
                    <a:pt x="547" y="423"/>
                    <a:pt x="552" y="423"/>
                  </a:cubicBezTo>
                  <a:cubicBezTo>
                    <a:pt x="557" y="424"/>
                    <a:pt x="561" y="423"/>
                    <a:pt x="561" y="421"/>
                  </a:cubicBezTo>
                  <a:cubicBezTo>
                    <a:pt x="561" y="418"/>
                    <a:pt x="562" y="421"/>
                    <a:pt x="564" y="421"/>
                  </a:cubicBezTo>
                  <a:cubicBezTo>
                    <a:pt x="564" y="421"/>
                    <a:pt x="564" y="422"/>
                    <a:pt x="565" y="422"/>
                  </a:cubicBezTo>
                  <a:cubicBezTo>
                    <a:pt x="565" y="56"/>
                    <a:pt x="565" y="56"/>
                    <a:pt x="565" y="56"/>
                  </a:cubicBezTo>
                  <a:cubicBezTo>
                    <a:pt x="559" y="57"/>
                    <a:pt x="554" y="58"/>
                    <a:pt x="551" y="58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46" name="Rectangle 1220"/>
            <p:cNvSpPr>
              <a:spLocks noChangeArrowheads="1"/>
            </p:cNvSpPr>
            <p:nvPr/>
          </p:nvSpPr>
          <p:spPr bwMode="auto">
            <a:xfrm>
              <a:off x="8678863" y="2983508"/>
              <a:ext cx="1587" cy="1587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47" name="Freeform 1221"/>
            <p:cNvSpPr>
              <a:spLocks/>
            </p:cNvSpPr>
            <p:nvPr/>
          </p:nvSpPr>
          <p:spPr bwMode="auto">
            <a:xfrm>
              <a:off x="8442325" y="2510433"/>
              <a:ext cx="3175" cy="158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0" y="1"/>
                </a:cxn>
                <a:cxn ang="0">
                  <a:pos x="1" y="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" y="0"/>
                    <a:pt x="2" y="0"/>
                    <a:pt x="1" y="1"/>
                  </a:cubicBez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48" name="Freeform 1222"/>
            <p:cNvSpPr>
              <a:spLocks/>
            </p:cNvSpPr>
            <p:nvPr/>
          </p:nvSpPr>
          <p:spPr bwMode="auto">
            <a:xfrm>
              <a:off x="3294063" y="4572595"/>
              <a:ext cx="50800" cy="28575"/>
            </a:xfrm>
            <a:custGeom>
              <a:avLst/>
              <a:gdLst/>
              <a:ahLst/>
              <a:cxnLst>
                <a:cxn ang="0">
                  <a:pos x="27" y="5"/>
                </a:cxn>
                <a:cxn ang="0">
                  <a:pos x="25" y="8"/>
                </a:cxn>
                <a:cxn ang="0">
                  <a:pos x="19" y="10"/>
                </a:cxn>
                <a:cxn ang="0">
                  <a:pos x="14" y="12"/>
                </a:cxn>
                <a:cxn ang="0">
                  <a:pos x="12" y="5"/>
                </a:cxn>
                <a:cxn ang="0">
                  <a:pos x="0" y="0"/>
                </a:cxn>
              </a:cxnLst>
              <a:rect l="0" t="0" r="r" b="b"/>
              <a:pathLst>
                <a:path w="27" h="15">
                  <a:moveTo>
                    <a:pt x="27" y="5"/>
                  </a:moveTo>
                  <a:cubicBezTo>
                    <a:pt x="26" y="6"/>
                    <a:pt x="25" y="7"/>
                    <a:pt x="25" y="8"/>
                  </a:cubicBezTo>
                  <a:cubicBezTo>
                    <a:pt x="23" y="11"/>
                    <a:pt x="19" y="12"/>
                    <a:pt x="19" y="10"/>
                  </a:cubicBezTo>
                  <a:cubicBezTo>
                    <a:pt x="18" y="9"/>
                    <a:pt x="15" y="15"/>
                    <a:pt x="14" y="12"/>
                  </a:cubicBezTo>
                  <a:cubicBezTo>
                    <a:pt x="13" y="9"/>
                    <a:pt x="15" y="8"/>
                    <a:pt x="12" y="5"/>
                  </a:cubicBezTo>
                  <a:cubicBezTo>
                    <a:pt x="10" y="2"/>
                    <a:pt x="5" y="0"/>
                    <a:pt x="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49" name="Freeform 1223"/>
            <p:cNvSpPr>
              <a:spLocks/>
            </p:cNvSpPr>
            <p:nvPr/>
          </p:nvSpPr>
          <p:spPr bwMode="auto">
            <a:xfrm>
              <a:off x="3117850" y="4007445"/>
              <a:ext cx="109538" cy="168275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5"/>
                </a:cxn>
                <a:cxn ang="0">
                  <a:pos x="52" y="10"/>
                </a:cxn>
                <a:cxn ang="0">
                  <a:pos x="51" y="17"/>
                </a:cxn>
                <a:cxn ang="0">
                  <a:pos x="47" y="13"/>
                </a:cxn>
                <a:cxn ang="0">
                  <a:pos x="36" y="22"/>
                </a:cxn>
                <a:cxn ang="0">
                  <a:pos x="30" y="28"/>
                </a:cxn>
                <a:cxn ang="0">
                  <a:pos x="28" y="36"/>
                </a:cxn>
                <a:cxn ang="0">
                  <a:pos x="24" y="44"/>
                </a:cxn>
                <a:cxn ang="0">
                  <a:pos x="21" y="57"/>
                </a:cxn>
                <a:cxn ang="0">
                  <a:pos x="12" y="60"/>
                </a:cxn>
                <a:cxn ang="0">
                  <a:pos x="7" y="73"/>
                </a:cxn>
                <a:cxn ang="0">
                  <a:pos x="7" y="86"/>
                </a:cxn>
                <a:cxn ang="0">
                  <a:pos x="0" y="87"/>
                </a:cxn>
                <a:cxn ang="0">
                  <a:pos x="0" y="87"/>
                </a:cxn>
              </a:cxnLst>
              <a:rect l="0" t="0" r="r" b="b"/>
              <a:pathLst>
                <a:path w="57" h="88">
                  <a:moveTo>
                    <a:pt x="55" y="0"/>
                  </a:moveTo>
                  <a:cubicBezTo>
                    <a:pt x="55" y="0"/>
                    <a:pt x="57" y="4"/>
                    <a:pt x="55" y="5"/>
                  </a:cubicBezTo>
                  <a:cubicBezTo>
                    <a:pt x="53" y="7"/>
                    <a:pt x="50" y="4"/>
                    <a:pt x="52" y="10"/>
                  </a:cubicBezTo>
                  <a:cubicBezTo>
                    <a:pt x="53" y="16"/>
                    <a:pt x="53" y="20"/>
                    <a:pt x="51" y="17"/>
                  </a:cubicBezTo>
                  <a:cubicBezTo>
                    <a:pt x="48" y="14"/>
                    <a:pt x="50" y="12"/>
                    <a:pt x="47" y="13"/>
                  </a:cubicBezTo>
                  <a:cubicBezTo>
                    <a:pt x="44" y="14"/>
                    <a:pt x="40" y="19"/>
                    <a:pt x="36" y="22"/>
                  </a:cubicBezTo>
                  <a:cubicBezTo>
                    <a:pt x="32" y="24"/>
                    <a:pt x="30" y="24"/>
                    <a:pt x="30" y="28"/>
                  </a:cubicBezTo>
                  <a:cubicBezTo>
                    <a:pt x="30" y="31"/>
                    <a:pt x="30" y="32"/>
                    <a:pt x="28" y="36"/>
                  </a:cubicBezTo>
                  <a:cubicBezTo>
                    <a:pt x="26" y="40"/>
                    <a:pt x="24" y="40"/>
                    <a:pt x="24" y="44"/>
                  </a:cubicBezTo>
                  <a:cubicBezTo>
                    <a:pt x="24" y="47"/>
                    <a:pt x="23" y="51"/>
                    <a:pt x="21" y="57"/>
                  </a:cubicBezTo>
                  <a:cubicBezTo>
                    <a:pt x="18" y="63"/>
                    <a:pt x="14" y="60"/>
                    <a:pt x="12" y="60"/>
                  </a:cubicBezTo>
                  <a:cubicBezTo>
                    <a:pt x="10" y="60"/>
                    <a:pt x="8" y="72"/>
                    <a:pt x="7" y="73"/>
                  </a:cubicBezTo>
                  <a:cubicBezTo>
                    <a:pt x="7" y="75"/>
                    <a:pt x="8" y="85"/>
                    <a:pt x="7" y="86"/>
                  </a:cubicBezTo>
                  <a:cubicBezTo>
                    <a:pt x="6" y="88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50" name="Freeform 1224"/>
            <p:cNvSpPr>
              <a:spLocks/>
            </p:cNvSpPr>
            <p:nvPr/>
          </p:nvSpPr>
          <p:spPr bwMode="auto">
            <a:xfrm>
              <a:off x="3227388" y="4186833"/>
              <a:ext cx="85725" cy="300037"/>
            </a:xfrm>
            <a:custGeom>
              <a:avLst/>
              <a:gdLst/>
              <a:ahLst/>
              <a:cxnLst>
                <a:cxn ang="0">
                  <a:pos x="12" y="157"/>
                </a:cxn>
                <a:cxn ang="0">
                  <a:pos x="20" y="146"/>
                </a:cxn>
                <a:cxn ang="0">
                  <a:pos x="27" y="135"/>
                </a:cxn>
                <a:cxn ang="0">
                  <a:pos x="25" y="122"/>
                </a:cxn>
                <a:cxn ang="0">
                  <a:pos x="23" y="115"/>
                </a:cxn>
                <a:cxn ang="0">
                  <a:pos x="20" y="105"/>
                </a:cxn>
                <a:cxn ang="0">
                  <a:pos x="11" y="92"/>
                </a:cxn>
                <a:cxn ang="0">
                  <a:pos x="15" y="84"/>
                </a:cxn>
                <a:cxn ang="0">
                  <a:pos x="13" y="77"/>
                </a:cxn>
                <a:cxn ang="0">
                  <a:pos x="16" y="72"/>
                </a:cxn>
                <a:cxn ang="0">
                  <a:pos x="14" y="64"/>
                </a:cxn>
                <a:cxn ang="0">
                  <a:pos x="3" y="52"/>
                </a:cxn>
                <a:cxn ang="0">
                  <a:pos x="1" y="45"/>
                </a:cxn>
                <a:cxn ang="0">
                  <a:pos x="4" y="35"/>
                </a:cxn>
                <a:cxn ang="0">
                  <a:pos x="7" y="25"/>
                </a:cxn>
                <a:cxn ang="0">
                  <a:pos x="14" y="25"/>
                </a:cxn>
                <a:cxn ang="0">
                  <a:pos x="21" y="21"/>
                </a:cxn>
                <a:cxn ang="0">
                  <a:pos x="27" y="16"/>
                </a:cxn>
                <a:cxn ang="0">
                  <a:pos x="35" y="14"/>
                </a:cxn>
                <a:cxn ang="0">
                  <a:pos x="41" y="8"/>
                </a:cxn>
                <a:cxn ang="0">
                  <a:pos x="45" y="0"/>
                </a:cxn>
              </a:cxnLst>
              <a:rect l="0" t="0" r="r" b="b"/>
              <a:pathLst>
                <a:path w="45" h="157">
                  <a:moveTo>
                    <a:pt x="12" y="157"/>
                  </a:moveTo>
                  <a:cubicBezTo>
                    <a:pt x="17" y="154"/>
                    <a:pt x="18" y="148"/>
                    <a:pt x="20" y="146"/>
                  </a:cubicBezTo>
                  <a:cubicBezTo>
                    <a:pt x="22" y="144"/>
                    <a:pt x="25" y="138"/>
                    <a:pt x="27" y="135"/>
                  </a:cubicBezTo>
                  <a:cubicBezTo>
                    <a:pt x="28" y="132"/>
                    <a:pt x="27" y="126"/>
                    <a:pt x="25" y="122"/>
                  </a:cubicBezTo>
                  <a:cubicBezTo>
                    <a:pt x="23" y="119"/>
                    <a:pt x="23" y="118"/>
                    <a:pt x="23" y="115"/>
                  </a:cubicBezTo>
                  <a:cubicBezTo>
                    <a:pt x="24" y="111"/>
                    <a:pt x="22" y="106"/>
                    <a:pt x="20" y="105"/>
                  </a:cubicBezTo>
                  <a:cubicBezTo>
                    <a:pt x="19" y="103"/>
                    <a:pt x="14" y="96"/>
                    <a:pt x="11" y="92"/>
                  </a:cubicBezTo>
                  <a:cubicBezTo>
                    <a:pt x="7" y="87"/>
                    <a:pt x="13" y="86"/>
                    <a:pt x="15" y="84"/>
                  </a:cubicBezTo>
                  <a:cubicBezTo>
                    <a:pt x="16" y="82"/>
                    <a:pt x="13" y="80"/>
                    <a:pt x="13" y="77"/>
                  </a:cubicBezTo>
                  <a:cubicBezTo>
                    <a:pt x="13" y="75"/>
                    <a:pt x="15" y="76"/>
                    <a:pt x="16" y="72"/>
                  </a:cubicBezTo>
                  <a:cubicBezTo>
                    <a:pt x="17" y="68"/>
                    <a:pt x="16" y="67"/>
                    <a:pt x="14" y="64"/>
                  </a:cubicBezTo>
                  <a:cubicBezTo>
                    <a:pt x="12" y="60"/>
                    <a:pt x="6" y="55"/>
                    <a:pt x="3" y="52"/>
                  </a:cubicBezTo>
                  <a:cubicBezTo>
                    <a:pt x="0" y="50"/>
                    <a:pt x="2" y="47"/>
                    <a:pt x="1" y="45"/>
                  </a:cubicBezTo>
                  <a:cubicBezTo>
                    <a:pt x="0" y="42"/>
                    <a:pt x="4" y="38"/>
                    <a:pt x="4" y="35"/>
                  </a:cubicBezTo>
                  <a:cubicBezTo>
                    <a:pt x="4" y="32"/>
                    <a:pt x="5" y="28"/>
                    <a:pt x="7" y="25"/>
                  </a:cubicBezTo>
                  <a:cubicBezTo>
                    <a:pt x="9" y="23"/>
                    <a:pt x="11" y="25"/>
                    <a:pt x="14" y="25"/>
                  </a:cubicBezTo>
                  <a:cubicBezTo>
                    <a:pt x="16" y="25"/>
                    <a:pt x="19" y="23"/>
                    <a:pt x="21" y="21"/>
                  </a:cubicBezTo>
                  <a:cubicBezTo>
                    <a:pt x="23" y="20"/>
                    <a:pt x="25" y="17"/>
                    <a:pt x="27" y="16"/>
                  </a:cubicBezTo>
                  <a:cubicBezTo>
                    <a:pt x="30" y="14"/>
                    <a:pt x="33" y="16"/>
                    <a:pt x="35" y="14"/>
                  </a:cubicBezTo>
                  <a:cubicBezTo>
                    <a:pt x="38" y="12"/>
                    <a:pt x="38" y="10"/>
                    <a:pt x="41" y="8"/>
                  </a:cubicBezTo>
                  <a:cubicBezTo>
                    <a:pt x="43" y="6"/>
                    <a:pt x="45" y="0"/>
                    <a:pt x="45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51" name="Freeform 1225"/>
            <p:cNvSpPr>
              <a:spLocks/>
            </p:cNvSpPr>
            <p:nvPr/>
          </p:nvSpPr>
          <p:spPr bwMode="auto">
            <a:xfrm>
              <a:off x="3013075" y="4055070"/>
              <a:ext cx="109538" cy="141288"/>
            </a:xfrm>
            <a:custGeom>
              <a:avLst/>
              <a:gdLst/>
              <a:ahLst/>
              <a:cxnLst>
                <a:cxn ang="0">
                  <a:pos x="49" y="74"/>
                </a:cxn>
                <a:cxn ang="0">
                  <a:pos x="54" y="69"/>
                </a:cxn>
                <a:cxn ang="0">
                  <a:pos x="53" y="52"/>
                </a:cxn>
                <a:cxn ang="0">
                  <a:pos x="50" y="41"/>
                </a:cxn>
                <a:cxn ang="0">
                  <a:pos x="47" y="42"/>
                </a:cxn>
                <a:cxn ang="0">
                  <a:pos x="42" y="49"/>
                </a:cxn>
                <a:cxn ang="0">
                  <a:pos x="40" y="36"/>
                </a:cxn>
                <a:cxn ang="0">
                  <a:pos x="47" y="32"/>
                </a:cxn>
                <a:cxn ang="0">
                  <a:pos x="53" y="22"/>
                </a:cxn>
                <a:cxn ang="0">
                  <a:pos x="47" y="20"/>
                </a:cxn>
                <a:cxn ang="0">
                  <a:pos x="38" y="19"/>
                </a:cxn>
                <a:cxn ang="0">
                  <a:pos x="22" y="16"/>
                </a:cxn>
                <a:cxn ang="0">
                  <a:pos x="19" y="8"/>
                </a:cxn>
                <a:cxn ang="0">
                  <a:pos x="11" y="3"/>
                </a:cxn>
                <a:cxn ang="0">
                  <a:pos x="4" y="6"/>
                </a:cxn>
                <a:cxn ang="0">
                  <a:pos x="12" y="16"/>
                </a:cxn>
                <a:cxn ang="0">
                  <a:pos x="5" y="21"/>
                </a:cxn>
                <a:cxn ang="0">
                  <a:pos x="1" y="28"/>
                </a:cxn>
                <a:cxn ang="0">
                  <a:pos x="12" y="51"/>
                </a:cxn>
                <a:cxn ang="0">
                  <a:pos x="13" y="67"/>
                </a:cxn>
              </a:cxnLst>
              <a:rect l="0" t="0" r="r" b="b"/>
              <a:pathLst>
                <a:path w="57" h="74">
                  <a:moveTo>
                    <a:pt x="49" y="74"/>
                  </a:moveTo>
                  <a:cubicBezTo>
                    <a:pt x="51" y="73"/>
                    <a:pt x="53" y="71"/>
                    <a:pt x="54" y="69"/>
                  </a:cubicBezTo>
                  <a:cubicBezTo>
                    <a:pt x="57" y="66"/>
                    <a:pt x="54" y="55"/>
                    <a:pt x="53" y="52"/>
                  </a:cubicBezTo>
                  <a:cubicBezTo>
                    <a:pt x="52" y="48"/>
                    <a:pt x="50" y="44"/>
                    <a:pt x="50" y="41"/>
                  </a:cubicBezTo>
                  <a:cubicBezTo>
                    <a:pt x="50" y="39"/>
                    <a:pt x="48" y="40"/>
                    <a:pt x="47" y="42"/>
                  </a:cubicBezTo>
                  <a:cubicBezTo>
                    <a:pt x="46" y="44"/>
                    <a:pt x="42" y="49"/>
                    <a:pt x="42" y="49"/>
                  </a:cubicBezTo>
                  <a:cubicBezTo>
                    <a:pt x="42" y="49"/>
                    <a:pt x="38" y="39"/>
                    <a:pt x="40" y="36"/>
                  </a:cubicBezTo>
                  <a:cubicBezTo>
                    <a:pt x="42" y="33"/>
                    <a:pt x="44" y="35"/>
                    <a:pt x="47" y="32"/>
                  </a:cubicBezTo>
                  <a:cubicBezTo>
                    <a:pt x="50" y="29"/>
                    <a:pt x="53" y="25"/>
                    <a:pt x="53" y="22"/>
                  </a:cubicBezTo>
                  <a:cubicBezTo>
                    <a:pt x="53" y="19"/>
                    <a:pt x="49" y="20"/>
                    <a:pt x="47" y="20"/>
                  </a:cubicBezTo>
                  <a:cubicBezTo>
                    <a:pt x="45" y="21"/>
                    <a:pt x="41" y="17"/>
                    <a:pt x="38" y="19"/>
                  </a:cubicBezTo>
                  <a:cubicBezTo>
                    <a:pt x="34" y="21"/>
                    <a:pt x="22" y="19"/>
                    <a:pt x="22" y="16"/>
                  </a:cubicBezTo>
                  <a:cubicBezTo>
                    <a:pt x="21" y="13"/>
                    <a:pt x="22" y="9"/>
                    <a:pt x="19" y="8"/>
                  </a:cubicBezTo>
                  <a:cubicBezTo>
                    <a:pt x="17" y="8"/>
                    <a:pt x="15" y="7"/>
                    <a:pt x="11" y="3"/>
                  </a:cubicBezTo>
                  <a:cubicBezTo>
                    <a:pt x="7" y="0"/>
                    <a:pt x="5" y="4"/>
                    <a:pt x="4" y="6"/>
                  </a:cubicBezTo>
                  <a:cubicBezTo>
                    <a:pt x="3" y="8"/>
                    <a:pt x="7" y="11"/>
                    <a:pt x="12" y="16"/>
                  </a:cubicBezTo>
                  <a:cubicBezTo>
                    <a:pt x="16" y="21"/>
                    <a:pt x="8" y="18"/>
                    <a:pt x="5" y="21"/>
                  </a:cubicBezTo>
                  <a:cubicBezTo>
                    <a:pt x="3" y="23"/>
                    <a:pt x="2" y="26"/>
                    <a:pt x="1" y="28"/>
                  </a:cubicBezTo>
                  <a:cubicBezTo>
                    <a:pt x="0" y="31"/>
                    <a:pt x="9" y="45"/>
                    <a:pt x="12" y="51"/>
                  </a:cubicBezTo>
                  <a:cubicBezTo>
                    <a:pt x="15" y="55"/>
                    <a:pt x="13" y="63"/>
                    <a:pt x="13" y="67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52" name="Freeform 1226"/>
            <p:cNvSpPr>
              <a:spLocks/>
            </p:cNvSpPr>
            <p:nvPr/>
          </p:nvSpPr>
          <p:spPr bwMode="auto">
            <a:xfrm>
              <a:off x="3033713" y="4015383"/>
              <a:ext cx="79375" cy="36512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2" y="14"/>
                </a:cxn>
                <a:cxn ang="0">
                  <a:pos x="9" y="17"/>
                </a:cxn>
                <a:cxn ang="0">
                  <a:pos x="19" y="16"/>
                </a:cxn>
                <a:cxn ang="0">
                  <a:pos x="31" y="17"/>
                </a:cxn>
                <a:cxn ang="0">
                  <a:pos x="39" y="14"/>
                </a:cxn>
                <a:cxn ang="0">
                  <a:pos x="34" y="6"/>
                </a:cxn>
                <a:cxn ang="0">
                  <a:pos x="35" y="0"/>
                </a:cxn>
              </a:cxnLst>
              <a:rect l="0" t="0" r="r" b="b"/>
              <a:pathLst>
                <a:path w="41" h="19">
                  <a:moveTo>
                    <a:pt x="1" y="6"/>
                  </a:moveTo>
                  <a:cubicBezTo>
                    <a:pt x="1" y="6"/>
                    <a:pt x="0" y="11"/>
                    <a:pt x="2" y="14"/>
                  </a:cubicBezTo>
                  <a:cubicBezTo>
                    <a:pt x="4" y="17"/>
                    <a:pt x="7" y="15"/>
                    <a:pt x="9" y="17"/>
                  </a:cubicBezTo>
                  <a:cubicBezTo>
                    <a:pt x="11" y="19"/>
                    <a:pt x="15" y="15"/>
                    <a:pt x="19" y="16"/>
                  </a:cubicBezTo>
                  <a:cubicBezTo>
                    <a:pt x="23" y="16"/>
                    <a:pt x="25" y="19"/>
                    <a:pt x="31" y="17"/>
                  </a:cubicBezTo>
                  <a:cubicBezTo>
                    <a:pt x="36" y="15"/>
                    <a:pt x="41" y="19"/>
                    <a:pt x="39" y="14"/>
                  </a:cubicBezTo>
                  <a:cubicBezTo>
                    <a:pt x="37" y="10"/>
                    <a:pt x="34" y="9"/>
                    <a:pt x="34" y="6"/>
                  </a:cubicBezTo>
                  <a:cubicBezTo>
                    <a:pt x="34" y="2"/>
                    <a:pt x="35" y="0"/>
                    <a:pt x="35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53" name="Freeform 1227"/>
            <p:cNvSpPr>
              <a:spLocks/>
            </p:cNvSpPr>
            <p:nvPr/>
          </p:nvSpPr>
          <p:spPr bwMode="auto">
            <a:xfrm>
              <a:off x="2827338" y="3956645"/>
              <a:ext cx="192087" cy="10477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4" y="4"/>
                </a:cxn>
                <a:cxn ang="0">
                  <a:pos x="3" y="11"/>
                </a:cxn>
                <a:cxn ang="0">
                  <a:pos x="2" y="18"/>
                </a:cxn>
                <a:cxn ang="0">
                  <a:pos x="17" y="29"/>
                </a:cxn>
                <a:cxn ang="0">
                  <a:pos x="22" y="34"/>
                </a:cxn>
                <a:cxn ang="0">
                  <a:pos x="32" y="34"/>
                </a:cxn>
                <a:cxn ang="0">
                  <a:pos x="41" y="38"/>
                </a:cxn>
                <a:cxn ang="0">
                  <a:pos x="49" y="38"/>
                </a:cxn>
                <a:cxn ang="0">
                  <a:pos x="56" y="42"/>
                </a:cxn>
                <a:cxn ang="0">
                  <a:pos x="67" y="46"/>
                </a:cxn>
                <a:cxn ang="0">
                  <a:pos x="77" y="51"/>
                </a:cxn>
                <a:cxn ang="0">
                  <a:pos x="84" y="49"/>
                </a:cxn>
                <a:cxn ang="0">
                  <a:pos x="89" y="53"/>
                </a:cxn>
                <a:cxn ang="0">
                  <a:pos x="98" y="50"/>
                </a:cxn>
                <a:cxn ang="0">
                  <a:pos x="97" y="39"/>
                </a:cxn>
                <a:cxn ang="0">
                  <a:pos x="99" y="33"/>
                </a:cxn>
              </a:cxnLst>
              <a:rect l="0" t="0" r="r" b="b"/>
              <a:pathLst>
                <a:path w="100" h="55">
                  <a:moveTo>
                    <a:pt x="12" y="0"/>
                  </a:moveTo>
                  <a:cubicBezTo>
                    <a:pt x="12" y="3"/>
                    <a:pt x="6" y="2"/>
                    <a:pt x="4" y="4"/>
                  </a:cubicBezTo>
                  <a:cubicBezTo>
                    <a:pt x="2" y="6"/>
                    <a:pt x="4" y="7"/>
                    <a:pt x="3" y="11"/>
                  </a:cubicBezTo>
                  <a:cubicBezTo>
                    <a:pt x="1" y="15"/>
                    <a:pt x="0" y="15"/>
                    <a:pt x="2" y="18"/>
                  </a:cubicBezTo>
                  <a:cubicBezTo>
                    <a:pt x="3" y="21"/>
                    <a:pt x="13" y="26"/>
                    <a:pt x="17" y="29"/>
                  </a:cubicBezTo>
                  <a:cubicBezTo>
                    <a:pt x="20" y="32"/>
                    <a:pt x="19" y="33"/>
                    <a:pt x="22" y="34"/>
                  </a:cubicBezTo>
                  <a:cubicBezTo>
                    <a:pt x="26" y="34"/>
                    <a:pt x="28" y="32"/>
                    <a:pt x="32" y="34"/>
                  </a:cubicBezTo>
                  <a:cubicBezTo>
                    <a:pt x="35" y="35"/>
                    <a:pt x="39" y="38"/>
                    <a:pt x="41" y="38"/>
                  </a:cubicBezTo>
                  <a:cubicBezTo>
                    <a:pt x="43" y="38"/>
                    <a:pt x="46" y="38"/>
                    <a:pt x="49" y="38"/>
                  </a:cubicBezTo>
                  <a:cubicBezTo>
                    <a:pt x="51" y="38"/>
                    <a:pt x="53" y="40"/>
                    <a:pt x="56" y="42"/>
                  </a:cubicBezTo>
                  <a:cubicBezTo>
                    <a:pt x="59" y="45"/>
                    <a:pt x="65" y="46"/>
                    <a:pt x="67" y="46"/>
                  </a:cubicBezTo>
                  <a:cubicBezTo>
                    <a:pt x="69" y="46"/>
                    <a:pt x="73" y="49"/>
                    <a:pt x="77" y="51"/>
                  </a:cubicBezTo>
                  <a:cubicBezTo>
                    <a:pt x="80" y="53"/>
                    <a:pt x="81" y="50"/>
                    <a:pt x="84" y="49"/>
                  </a:cubicBezTo>
                  <a:cubicBezTo>
                    <a:pt x="86" y="48"/>
                    <a:pt x="86" y="50"/>
                    <a:pt x="89" y="53"/>
                  </a:cubicBezTo>
                  <a:cubicBezTo>
                    <a:pt x="92" y="55"/>
                    <a:pt x="96" y="51"/>
                    <a:pt x="98" y="50"/>
                  </a:cubicBezTo>
                  <a:cubicBezTo>
                    <a:pt x="100" y="50"/>
                    <a:pt x="97" y="41"/>
                    <a:pt x="97" y="39"/>
                  </a:cubicBezTo>
                  <a:cubicBezTo>
                    <a:pt x="98" y="37"/>
                    <a:pt x="99" y="33"/>
                    <a:pt x="99" y="33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54" name="Freeform 1228"/>
            <p:cNvSpPr>
              <a:spLocks/>
            </p:cNvSpPr>
            <p:nvPr/>
          </p:nvSpPr>
          <p:spPr bwMode="auto">
            <a:xfrm>
              <a:off x="2168525" y="3723283"/>
              <a:ext cx="185738" cy="74612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7" y="14"/>
                </a:cxn>
                <a:cxn ang="0">
                  <a:pos x="18" y="4"/>
                </a:cxn>
                <a:cxn ang="0">
                  <a:pos x="33" y="2"/>
                </a:cxn>
                <a:cxn ang="0">
                  <a:pos x="43" y="1"/>
                </a:cxn>
                <a:cxn ang="0">
                  <a:pos x="53" y="7"/>
                </a:cxn>
                <a:cxn ang="0">
                  <a:pos x="68" y="11"/>
                </a:cxn>
                <a:cxn ang="0">
                  <a:pos x="75" y="16"/>
                </a:cxn>
                <a:cxn ang="0">
                  <a:pos x="87" y="25"/>
                </a:cxn>
                <a:cxn ang="0">
                  <a:pos x="97" y="25"/>
                </a:cxn>
                <a:cxn ang="0">
                  <a:pos x="98" y="39"/>
                </a:cxn>
              </a:cxnLst>
              <a:rect l="0" t="0" r="r" b="b"/>
              <a:pathLst>
                <a:path w="98" h="39">
                  <a:moveTo>
                    <a:pt x="0" y="14"/>
                  </a:moveTo>
                  <a:cubicBezTo>
                    <a:pt x="3" y="14"/>
                    <a:pt x="6" y="14"/>
                    <a:pt x="7" y="14"/>
                  </a:cubicBezTo>
                  <a:cubicBezTo>
                    <a:pt x="10" y="13"/>
                    <a:pt x="17" y="5"/>
                    <a:pt x="18" y="4"/>
                  </a:cubicBezTo>
                  <a:cubicBezTo>
                    <a:pt x="19" y="2"/>
                    <a:pt x="29" y="3"/>
                    <a:pt x="33" y="2"/>
                  </a:cubicBezTo>
                  <a:cubicBezTo>
                    <a:pt x="36" y="0"/>
                    <a:pt x="38" y="0"/>
                    <a:pt x="43" y="1"/>
                  </a:cubicBezTo>
                  <a:cubicBezTo>
                    <a:pt x="48" y="2"/>
                    <a:pt x="45" y="6"/>
                    <a:pt x="53" y="7"/>
                  </a:cubicBezTo>
                  <a:cubicBezTo>
                    <a:pt x="62" y="8"/>
                    <a:pt x="62" y="9"/>
                    <a:pt x="68" y="11"/>
                  </a:cubicBezTo>
                  <a:cubicBezTo>
                    <a:pt x="73" y="12"/>
                    <a:pt x="73" y="13"/>
                    <a:pt x="75" y="16"/>
                  </a:cubicBezTo>
                  <a:cubicBezTo>
                    <a:pt x="78" y="19"/>
                    <a:pt x="87" y="25"/>
                    <a:pt x="87" y="25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7" y="25"/>
                    <a:pt x="97" y="33"/>
                    <a:pt x="98" y="39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55" name="Freeform 1229"/>
            <p:cNvSpPr>
              <a:spLocks/>
            </p:cNvSpPr>
            <p:nvPr/>
          </p:nvSpPr>
          <p:spPr bwMode="auto">
            <a:xfrm>
              <a:off x="2222500" y="3594695"/>
              <a:ext cx="268288" cy="157163"/>
            </a:xfrm>
            <a:custGeom>
              <a:avLst/>
              <a:gdLst/>
              <a:ahLst/>
              <a:cxnLst>
                <a:cxn ang="0">
                  <a:pos x="140" y="83"/>
                </a:cxn>
                <a:cxn ang="0">
                  <a:pos x="140" y="75"/>
                </a:cxn>
                <a:cxn ang="0">
                  <a:pos x="127" y="70"/>
                </a:cxn>
                <a:cxn ang="0">
                  <a:pos x="112" y="60"/>
                </a:cxn>
                <a:cxn ang="0">
                  <a:pos x="101" y="53"/>
                </a:cxn>
                <a:cxn ang="0">
                  <a:pos x="88" y="45"/>
                </a:cxn>
                <a:cxn ang="0">
                  <a:pos x="79" y="30"/>
                </a:cxn>
                <a:cxn ang="0">
                  <a:pos x="70" y="24"/>
                </a:cxn>
                <a:cxn ang="0">
                  <a:pos x="55" y="21"/>
                </a:cxn>
                <a:cxn ang="0">
                  <a:pos x="54" y="7"/>
                </a:cxn>
                <a:cxn ang="0">
                  <a:pos x="47" y="6"/>
                </a:cxn>
                <a:cxn ang="0">
                  <a:pos x="38" y="0"/>
                </a:cxn>
                <a:cxn ang="0">
                  <a:pos x="32" y="3"/>
                </a:cxn>
                <a:cxn ang="0">
                  <a:pos x="28" y="3"/>
                </a:cxn>
                <a:cxn ang="0">
                  <a:pos x="21" y="9"/>
                </a:cxn>
                <a:cxn ang="0">
                  <a:pos x="13" y="14"/>
                </a:cxn>
                <a:cxn ang="0">
                  <a:pos x="14" y="22"/>
                </a:cxn>
                <a:cxn ang="0">
                  <a:pos x="0" y="22"/>
                </a:cxn>
              </a:cxnLst>
              <a:rect l="0" t="0" r="r" b="b"/>
              <a:pathLst>
                <a:path w="140" h="83">
                  <a:moveTo>
                    <a:pt x="140" y="83"/>
                  </a:moveTo>
                  <a:cubicBezTo>
                    <a:pt x="140" y="75"/>
                    <a:pt x="140" y="75"/>
                    <a:pt x="140" y="75"/>
                  </a:cubicBezTo>
                  <a:cubicBezTo>
                    <a:pt x="138" y="72"/>
                    <a:pt x="132" y="73"/>
                    <a:pt x="127" y="70"/>
                  </a:cubicBezTo>
                  <a:cubicBezTo>
                    <a:pt x="121" y="68"/>
                    <a:pt x="115" y="61"/>
                    <a:pt x="112" y="60"/>
                  </a:cubicBezTo>
                  <a:cubicBezTo>
                    <a:pt x="109" y="58"/>
                    <a:pt x="103" y="55"/>
                    <a:pt x="101" y="53"/>
                  </a:cubicBezTo>
                  <a:cubicBezTo>
                    <a:pt x="100" y="51"/>
                    <a:pt x="92" y="47"/>
                    <a:pt x="88" y="45"/>
                  </a:cubicBezTo>
                  <a:cubicBezTo>
                    <a:pt x="85" y="43"/>
                    <a:pt x="82" y="34"/>
                    <a:pt x="79" y="30"/>
                  </a:cubicBezTo>
                  <a:cubicBezTo>
                    <a:pt x="76" y="26"/>
                    <a:pt x="76" y="24"/>
                    <a:pt x="70" y="24"/>
                  </a:cubicBezTo>
                  <a:cubicBezTo>
                    <a:pt x="65" y="24"/>
                    <a:pt x="59" y="23"/>
                    <a:pt x="55" y="21"/>
                  </a:cubicBezTo>
                  <a:cubicBezTo>
                    <a:pt x="52" y="18"/>
                    <a:pt x="54" y="9"/>
                    <a:pt x="54" y="7"/>
                  </a:cubicBezTo>
                  <a:cubicBezTo>
                    <a:pt x="54" y="5"/>
                    <a:pt x="49" y="6"/>
                    <a:pt x="47" y="6"/>
                  </a:cubicBezTo>
                  <a:cubicBezTo>
                    <a:pt x="44" y="5"/>
                    <a:pt x="40" y="1"/>
                    <a:pt x="38" y="0"/>
                  </a:cubicBezTo>
                  <a:cubicBezTo>
                    <a:pt x="36" y="0"/>
                    <a:pt x="32" y="1"/>
                    <a:pt x="32" y="3"/>
                  </a:cubicBezTo>
                  <a:cubicBezTo>
                    <a:pt x="31" y="4"/>
                    <a:pt x="30" y="2"/>
                    <a:pt x="28" y="3"/>
                  </a:cubicBezTo>
                  <a:cubicBezTo>
                    <a:pt x="26" y="4"/>
                    <a:pt x="24" y="8"/>
                    <a:pt x="21" y="9"/>
                  </a:cubicBezTo>
                  <a:cubicBezTo>
                    <a:pt x="18" y="10"/>
                    <a:pt x="13" y="12"/>
                    <a:pt x="13" y="14"/>
                  </a:cubicBezTo>
                  <a:cubicBezTo>
                    <a:pt x="12" y="16"/>
                    <a:pt x="15" y="20"/>
                    <a:pt x="14" y="22"/>
                  </a:cubicBezTo>
                  <a:cubicBezTo>
                    <a:pt x="13" y="24"/>
                    <a:pt x="0" y="22"/>
                    <a:pt x="0" y="22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56" name="Freeform 1230"/>
            <p:cNvSpPr>
              <a:spLocks/>
            </p:cNvSpPr>
            <p:nvPr/>
          </p:nvSpPr>
          <p:spPr bwMode="auto">
            <a:xfrm>
              <a:off x="2295525" y="3510558"/>
              <a:ext cx="12700" cy="79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4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2" y="1"/>
                    <a:pt x="5" y="2"/>
                    <a:pt x="7" y="4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57" name="Freeform 1231"/>
            <p:cNvSpPr>
              <a:spLocks/>
            </p:cNvSpPr>
            <p:nvPr/>
          </p:nvSpPr>
          <p:spPr bwMode="auto">
            <a:xfrm>
              <a:off x="1941513" y="3615333"/>
              <a:ext cx="100012" cy="10477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0" y="5"/>
                </a:cxn>
                <a:cxn ang="0">
                  <a:pos x="23" y="13"/>
                </a:cxn>
                <a:cxn ang="0">
                  <a:pos x="13" y="12"/>
                </a:cxn>
                <a:cxn ang="0">
                  <a:pos x="3" y="9"/>
                </a:cxn>
                <a:cxn ang="0">
                  <a:pos x="7" y="15"/>
                </a:cxn>
                <a:cxn ang="0">
                  <a:pos x="9" y="23"/>
                </a:cxn>
                <a:cxn ang="0">
                  <a:pos x="14" y="27"/>
                </a:cxn>
                <a:cxn ang="0">
                  <a:pos x="13" y="33"/>
                </a:cxn>
                <a:cxn ang="0">
                  <a:pos x="21" y="38"/>
                </a:cxn>
                <a:cxn ang="0">
                  <a:pos x="22" y="46"/>
                </a:cxn>
                <a:cxn ang="0">
                  <a:pos x="22" y="46"/>
                </a:cxn>
                <a:cxn ang="0">
                  <a:pos x="41" y="36"/>
                </a:cxn>
                <a:cxn ang="0">
                  <a:pos x="43" y="45"/>
                </a:cxn>
                <a:cxn ang="0">
                  <a:pos x="53" y="55"/>
                </a:cxn>
              </a:cxnLst>
              <a:rect l="0" t="0" r="r" b="b"/>
              <a:pathLst>
                <a:path w="53" h="55">
                  <a:moveTo>
                    <a:pt x="22" y="0"/>
                  </a:moveTo>
                  <a:cubicBezTo>
                    <a:pt x="22" y="0"/>
                    <a:pt x="17" y="1"/>
                    <a:pt x="20" y="5"/>
                  </a:cubicBezTo>
                  <a:cubicBezTo>
                    <a:pt x="23" y="9"/>
                    <a:pt x="27" y="13"/>
                    <a:pt x="23" y="13"/>
                  </a:cubicBezTo>
                  <a:cubicBezTo>
                    <a:pt x="19" y="13"/>
                    <a:pt x="16" y="15"/>
                    <a:pt x="13" y="12"/>
                  </a:cubicBezTo>
                  <a:cubicBezTo>
                    <a:pt x="11" y="9"/>
                    <a:pt x="6" y="7"/>
                    <a:pt x="3" y="9"/>
                  </a:cubicBezTo>
                  <a:cubicBezTo>
                    <a:pt x="0" y="10"/>
                    <a:pt x="5" y="12"/>
                    <a:pt x="7" y="15"/>
                  </a:cubicBezTo>
                  <a:cubicBezTo>
                    <a:pt x="9" y="18"/>
                    <a:pt x="7" y="22"/>
                    <a:pt x="9" y="23"/>
                  </a:cubicBezTo>
                  <a:cubicBezTo>
                    <a:pt x="11" y="23"/>
                    <a:pt x="14" y="24"/>
                    <a:pt x="14" y="27"/>
                  </a:cubicBezTo>
                  <a:cubicBezTo>
                    <a:pt x="14" y="30"/>
                    <a:pt x="12" y="30"/>
                    <a:pt x="13" y="33"/>
                  </a:cubicBezTo>
                  <a:cubicBezTo>
                    <a:pt x="15" y="35"/>
                    <a:pt x="21" y="36"/>
                    <a:pt x="21" y="38"/>
                  </a:cubicBezTo>
                  <a:cubicBezTo>
                    <a:pt x="21" y="39"/>
                    <a:pt x="21" y="43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4" y="43"/>
                    <a:pt x="41" y="34"/>
                    <a:pt x="41" y="36"/>
                  </a:cubicBezTo>
                  <a:cubicBezTo>
                    <a:pt x="42" y="38"/>
                    <a:pt x="44" y="38"/>
                    <a:pt x="43" y="45"/>
                  </a:cubicBezTo>
                  <a:cubicBezTo>
                    <a:pt x="42" y="52"/>
                    <a:pt x="48" y="55"/>
                    <a:pt x="53" y="55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58" name="Freeform 1232"/>
            <p:cNvSpPr>
              <a:spLocks/>
            </p:cNvSpPr>
            <p:nvPr/>
          </p:nvSpPr>
          <p:spPr bwMode="auto">
            <a:xfrm>
              <a:off x="1716088" y="3623270"/>
              <a:ext cx="225425" cy="169863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5" y="88"/>
                </a:cxn>
                <a:cxn ang="0">
                  <a:pos x="10" y="81"/>
                </a:cxn>
                <a:cxn ang="0">
                  <a:pos x="10" y="74"/>
                </a:cxn>
                <a:cxn ang="0">
                  <a:pos x="18" y="77"/>
                </a:cxn>
                <a:cxn ang="0">
                  <a:pos x="29" y="72"/>
                </a:cxn>
                <a:cxn ang="0">
                  <a:pos x="41" y="75"/>
                </a:cxn>
                <a:cxn ang="0">
                  <a:pos x="65" y="70"/>
                </a:cxn>
                <a:cxn ang="0">
                  <a:pos x="84" y="69"/>
                </a:cxn>
                <a:cxn ang="0">
                  <a:pos x="93" y="67"/>
                </a:cxn>
                <a:cxn ang="0">
                  <a:pos x="99" y="69"/>
                </a:cxn>
                <a:cxn ang="0">
                  <a:pos x="106" y="67"/>
                </a:cxn>
                <a:cxn ang="0">
                  <a:pos x="110" y="72"/>
                </a:cxn>
                <a:cxn ang="0">
                  <a:pos x="118" y="70"/>
                </a:cxn>
                <a:cxn ang="0">
                  <a:pos x="116" y="68"/>
                </a:cxn>
                <a:cxn ang="0">
                  <a:pos x="115" y="60"/>
                </a:cxn>
                <a:cxn ang="0">
                  <a:pos x="110" y="55"/>
                </a:cxn>
                <a:cxn ang="0">
                  <a:pos x="111" y="49"/>
                </a:cxn>
                <a:cxn ang="0">
                  <a:pos x="108" y="39"/>
                </a:cxn>
                <a:cxn ang="0">
                  <a:pos x="111" y="34"/>
                </a:cxn>
                <a:cxn ang="0">
                  <a:pos x="114" y="30"/>
                </a:cxn>
                <a:cxn ang="0">
                  <a:pos x="107" y="21"/>
                </a:cxn>
                <a:cxn ang="0">
                  <a:pos x="101" y="13"/>
                </a:cxn>
                <a:cxn ang="0">
                  <a:pos x="97" y="6"/>
                </a:cxn>
                <a:cxn ang="0">
                  <a:pos x="90" y="3"/>
                </a:cxn>
                <a:cxn ang="0">
                  <a:pos x="75" y="0"/>
                </a:cxn>
              </a:cxnLst>
              <a:rect l="0" t="0" r="r" b="b"/>
              <a:pathLst>
                <a:path w="118" h="89">
                  <a:moveTo>
                    <a:pt x="0" y="86"/>
                  </a:moveTo>
                  <a:cubicBezTo>
                    <a:pt x="2" y="87"/>
                    <a:pt x="4" y="89"/>
                    <a:pt x="5" y="88"/>
                  </a:cubicBezTo>
                  <a:cubicBezTo>
                    <a:pt x="8" y="86"/>
                    <a:pt x="8" y="82"/>
                    <a:pt x="10" y="81"/>
                  </a:cubicBezTo>
                  <a:cubicBezTo>
                    <a:pt x="12" y="81"/>
                    <a:pt x="8" y="76"/>
                    <a:pt x="10" y="74"/>
                  </a:cubicBezTo>
                  <a:cubicBezTo>
                    <a:pt x="12" y="72"/>
                    <a:pt x="14" y="77"/>
                    <a:pt x="18" y="77"/>
                  </a:cubicBezTo>
                  <a:cubicBezTo>
                    <a:pt x="22" y="77"/>
                    <a:pt x="29" y="72"/>
                    <a:pt x="29" y="72"/>
                  </a:cubicBezTo>
                  <a:cubicBezTo>
                    <a:pt x="29" y="72"/>
                    <a:pt x="35" y="75"/>
                    <a:pt x="41" y="75"/>
                  </a:cubicBezTo>
                  <a:cubicBezTo>
                    <a:pt x="47" y="76"/>
                    <a:pt x="60" y="70"/>
                    <a:pt x="65" y="70"/>
                  </a:cubicBezTo>
                  <a:cubicBezTo>
                    <a:pt x="70" y="70"/>
                    <a:pt x="83" y="69"/>
                    <a:pt x="84" y="69"/>
                  </a:cubicBezTo>
                  <a:cubicBezTo>
                    <a:pt x="86" y="69"/>
                    <a:pt x="89" y="68"/>
                    <a:pt x="93" y="67"/>
                  </a:cubicBezTo>
                  <a:cubicBezTo>
                    <a:pt x="96" y="66"/>
                    <a:pt x="97" y="67"/>
                    <a:pt x="99" y="69"/>
                  </a:cubicBezTo>
                  <a:cubicBezTo>
                    <a:pt x="101" y="71"/>
                    <a:pt x="103" y="67"/>
                    <a:pt x="106" y="67"/>
                  </a:cubicBezTo>
                  <a:cubicBezTo>
                    <a:pt x="110" y="67"/>
                    <a:pt x="108" y="67"/>
                    <a:pt x="110" y="72"/>
                  </a:cubicBezTo>
                  <a:cubicBezTo>
                    <a:pt x="112" y="76"/>
                    <a:pt x="118" y="70"/>
                    <a:pt x="118" y="70"/>
                  </a:cubicBezTo>
                  <a:cubicBezTo>
                    <a:pt x="117" y="69"/>
                    <a:pt x="117" y="69"/>
                    <a:pt x="116" y="68"/>
                  </a:cubicBezTo>
                  <a:cubicBezTo>
                    <a:pt x="114" y="65"/>
                    <a:pt x="118" y="64"/>
                    <a:pt x="115" y="60"/>
                  </a:cubicBezTo>
                  <a:cubicBezTo>
                    <a:pt x="111" y="56"/>
                    <a:pt x="109" y="58"/>
                    <a:pt x="110" y="55"/>
                  </a:cubicBezTo>
                  <a:cubicBezTo>
                    <a:pt x="111" y="52"/>
                    <a:pt x="113" y="55"/>
                    <a:pt x="111" y="49"/>
                  </a:cubicBezTo>
                  <a:cubicBezTo>
                    <a:pt x="108" y="42"/>
                    <a:pt x="108" y="43"/>
                    <a:pt x="108" y="39"/>
                  </a:cubicBezTo>
                  <a:cubicBezTo>
                    <a:pt x="108" y="34"/>
                    <a:pt x="110" y="36"/>
                    <a:pt x="111" y="34"/>
                  </a:cubicBezTo>
                  <a:cubicBezTo>
                    <a:pt x="112" y="33"/>
                    <a:pt x="113" y="31"/>
                    <a:pt x="114" y="30"/>
                  </a:cubicBezTo>
                  <a:cubicBezTo>
                    <a:pt x="112" y="27"/>
                    <a:pt x="110" y="23"/>
                    <a:pt x="107" y="21"/>
                  </a:cubicBezTo>
                  <a:cubicBezTo>
                    <a:pt x="102" y="18"/>
                    <a:pt x="101" y="15"/>
                    <a:pt x="101" y="13"/>
                  </a:cubicBezTo>
                  <a:cubicBezTo>
                    <a:pt x="101" y="10"/>
                    <a:pt x="98" y="8"/>
                    <a:pt x="97" y="6"/>
                  </a:cubicBezTo>
                  <a:cubicBezTo>
                    <a:pt x="96" y="5"/>
                    <a:pt x="97" y="3"/>
                    <a:pt x="90" y="3"/>
                  </a:cubicBezTo>
                  <a:cubicBezTo>
                    <a:pt x="86" y="3"/>
                    <a:pt x="80" y="2"/>
                    <a:pt x="75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59" name="Freeform 1233"/>
            <p:cNvSpPr>
              <a:spLocks/>
            </p:cNvSpPr>
            <p:nvPr/>
          </p:nvSpPr>
          <p:spPr bwMode="auto">
            <a:xfrm>
              <a:off x="1395413" y="3408958"/>
              <a:ext cx="187325" cy="73025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1" y="8"/>
                </a:cxn>
                <a:cxn ang="0">
                  <a:pos x="25" y="11"/>
                </a:cxn>
                <a:cxn ang="0">
                  <a:pos x="33" y="10"/>
                </a:cxn>
                <a:cxn ang="0">
                  <a:pos x="44" y="5"/>
                </a:cxn>
                <a:cxn ang="0">
                  <a:pos x="58" y="1"/>
                </a:cxn>
                <a:cxn ang="0">
                  <a:pos x="70" y="4"/>
                </a:cxn>
                <a:cxn ang="0">
                  <a:pos x="78" y="8"/>
                </a:cxn>
                <a:cxn ang="0">
                  <a:pos x="88" y="23"/>
                </a:cxn>
                <a:cxn ang="0">
                  <a:pos x="92" y="30"/>
                </a:cxn>
                <a:cxn ang="0">
                  <a:pos x="98" y="38"/>
                </a:cxn>
              </a:cxnLst>
              <a:rect l="0" t="0" r="r" b="b"/>
              <a:pathLst>
                <a:path w="98" h="38">
                  <a:moveTo>
                    <a:pt x="0" y="7"/>
                  </a:moveTo>
                  <a:cubicBezTo>
                    <a:pt x="0" y="7"/>
                    <a:pt x="5" y="8"/>
                    <a:pt x="11" y="8"/>
                  </a:cubicBezTo>
                  <a:cubicBezTo>
                    <a:pt x="17" y="9"/>
                    <a:pt x="23" y="10"/>
                    <a:pt x="25" y="11"/>
                  </a:cubicBezTo>
                  <a:cubicBezTo>
                    <a:pt x="27" y="12"/>
                    <a:pt x="30" y="11"/>
                    <a:pt x="33" y="10"/>
                  </a:cubicBezTo>
                  <a:cubicBezTo>
                    <a:pt x="35" y="8"/>
                    <a:pt x="38" y="9"/>
                    <a:pt x="44" y="5"/>
                  </a:cubicBezTo>
                  <a:cubicBezTo>
                    <a:pt x="49" y="1"/>
                    <a:pt x="53" y="0"/>
                    <a:pt x="58" y="1"/>
                  </a:cubicBezTo>
                  <a:cubicBezTo>
                    <a:pt x="63" y="1"/>
                    <a:pt x="64" y="2"/>
                    <a:pt x="70" y="4"/>
                  </a:cubicBezTo>
                  <a:cubicBezTo>
                    <a:pt x="75" y="6"/>
                    <a:pt x="75" y="4"/>
                    <a:pt x="78" y="8"/>
                  </a:cubicBezTo>
                  <a:cubicBezTo>
                    <a:pt x="82" y="12"/>
                    <a:pt x="87" y="21"/>
                    <a:pt x="88" y="23"/>
                  </a:cubicBezTo>
                  <a:cubicBezTo>
                    <a:pt x="90" y="25"/>
                    <a:pt x="92" y="28"/>
                    <a:pt x="92" y="30"/>
                  </a:cubicBezTo>
                  <a:cubicBezTo>
                    <a:pt x="93" y="32"/>
                    <a:pt x="96" y="35"/>
                    <a:pt x="98" y="38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60" name="Line 1234"/>
            <p:cNvSpPr>
              <a:spLocks noChangeShapeType="1"/>
            </p:cNvSpPr>
            <p:nvPr/>
          </p:nvSpPr>
          <p:spPr bwMode="auto">
            <a:xfrm>
              <a:off x="1390650" y="3381970"/>
              <a:ext cx="1588" cy="1588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61" name="Freeform 1235"/>
            <p:cNvSpPr>
              <a:spLocks/>
            </p:cNvSpPr>
            <p:nvPr/>
          </p:nvSpPr>
          <p:spPr bwMode="auto">
            <a:xfrm>
              <a:off x="1409700" y="3285133"/>
              <a:ext cx="206375" cy="31750"/>
            </a:xfrm>
            <a:custGeom>
              <a:avLst/>
              <a:gdLst/>
              <a:ahLst/>
              <a:cxnLst>
                <a:cxn ang="0">
                  <a:pos x="108" y="0"/>
                </a:cxn>
                <a:cxn ang="0">
                  <a:pos x="108" y="0"/>
                </a:cxn>
                <a:cxn ang="0">
                  <a:pos x="93" y="7"/>
                </a:cxn>
                <a:cxn ang="0">
                  <a:pos x="92" y="17"/>
                </a:cxn>
                <a:cxn ang="0">
                  <a:pos x="83" y="12"/>
                </a:cxn>
                <a:cxn ang="0">
                  <a:pos x="75" y="14"/>
                </a:cxn>
                <a:cxn ang="0">
                  <a:pos x="71" y="10"/>
                </a:cxn>
                <a:cxn ang="0">
                  <a:pos x="64" y="13"/>
                </a:cxn>
                <a:cxn ang="0">
                  <a:pos x="59" y="10"/>
                </a:cxn>
                <a:cxn ang="0">
                  <a:pos x="53" y="13"/>
                </a:cxn>
                <a:cxn ang="0">
                  <a:pos x="27" y="5"/>
                </a:cxn>
                <a:cxn ang="0">
                  <a:pos x="11" y="7"/>
                </a:cxn>
                <a:cxn ang="0">
                  <a:pos x="0" y="11"/>
                </a:cxn>
              </a:cxnLst>
              <a:rect l="0" t="0" r="r" b="b"/>
              <a:pathLst>
                <a:path w="108" h="17">
                  <a:moveTo>
                    <a:pt x="108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0"/>
                    <a:pt x="94" y="2"/>
                    <a:pt x="93" y="7"/>
                  </a:cubicBezTo>
                  <a:cubicBezTo>
                    <a:pt x="93" y="11"/>
                    <a:pt x="94" y="17"/>
                    <a:pt x="92" y="17"/>
                  </a:cubicBezTo>
                  <a:cubicBezTo>
                    <a:pt x="89" y="17"/>
                    <a:pt x="85" y="11"/>
                    <a:pt x="83" y="12"/>
                  </a:cubicBezTo>
                  <a:cubicBezTo>
                    <a:pt x="82" y="13"/>
                    <a:pt x="77" y="17"/>
                    <a:pt x="75" y="14"/>
                  </a:cubicBezTo>
                  <a:cubicBezTo>
                    <a:pt x="73" y="11"/>
                    <a:pt x="74" y="8"/>
                    <a:pt x="71" y="10"/>
                  </a:cubicBezTo>
                  <a:cubicBezTo>
                    <a:pt x="68" y="12"/>
                    <a:pt x="66" y="14"/>
                    <a:pt x="64" y="13"/>
                  </a:cubicBezTo>
                  <a:cubicBezTo>
                    <a:pt x="62" y="11"/>
                    <a:pt x="62" y="7"/>
                    <a:pt x="59" y="10"/>
                  </a:cubicBezTo>
                  <a:cubicBezTo>
                    <a:pt x="55" y="13"/>
                    <a:pt x="59" y="17"/>
                    <a:pt x="53" y="13"/>
                  </a:cubicBezTo>
                  <a:cubicBezTo>
                    <a:pt x="48" y="9"/>
                    <a:pt x="35" y="5"/>
                    <a:pt x="27" y="5"/>
                  </a:cubicBezTo>
                  <a:cubicBezTo>
                    <a:pt x="19" y="5"/>
                    <a:pt x="14" y="4"/>
                    <a:pt x="11" y="7"/>
                  </a:cubicBezTo>
                  <a:cubicBezTo>
                    <a:pt x="8" y="9"/>
                    <a:pt x="7" y="11"/>
                    <a:pt x="0" y="11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62" name="Freeform 1236"/>
            <p:cNvSpPr>
              <a:spLocks/>
            </p:cNvSpPr>
            <p:nvPr/>
          </p:nvSpPr>
          <p:spPr bwMode="auto">
            <a:xfrm>
              <a:off x="1393825" y="3605808"/>
              <a:ext cx="125413" cy="31750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0" y="11"/>
                </a:cxn>
                <a:cxn ang="0">
                  <a:pos x="20" y="11"/>
                </a:cxn>
                <a:cxn ang="0">
                  <a:pos x="38" y="13"/>
                </a:cxn>
                <a:cxn ang="0">
                  <a:pos x="51" y="3"/>
                </a:cxn>
                <a:cxn ang="0">
                  <a:pos x="66" y="3"/>
                </a:cxn>
              </a:cxnLst>
              <a:rect l="0" t="0" r="r" b="b"/>
              <a:pathLst>
                <a:path w="66" h="17"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7" y="11"/>
                    <a:pt x="13" y="9"/>
                    <a:pt x="20" y="11"/>
                  </a:cubicBezTo>
                  <a:cubicBezTo>
                    <a:pt x="28" y="13"/>
                    <a:pt x="34" y="17"/>
                    <a:pt x="38" y="13"/>
                  </a:cubicBezTo>
                  <a:cubicBezTo>
                    <a:pt x="41" y="9"/>
                    <a:pt x="47" y="6"/>
                    <a:pt x="51" y="3"/>
                  </a:cubicBezTo>
                  <a:cubicBezTo>
                    <a:pt x="53" y="0"/>
                    <a:pt x="60" y="2"/>
                    <a:pt x="66" y="3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63" name="Freeform 1237"/>
            <p:cNvSpPr>
              <a:spLocks/>
            </p:cNvSpPr>
            <p:nvPr/>
          </p:nvSpPr>
          <p:spPr bwMode="auto">
            <a:xfrm>
              <a:off x="1389063" y="3540720"/>
              <a:ext cx="146050" cy="19050"/>
            </a:xfrm>
            <a:custGeom>
              <a:avLst/>
              <a:gdLst/>
              <a:ahLst/>
              <a:cxnLst>
                <a:cxn ang="0">
                  <a:pos x="76" y="10"/>
                </a:cxn>
                <a:cxn ang="0">
                  <a:pos x="56" y="4"/>
                </a:cxn>
                <a:cxn ang="0">
                  <a:pos x="39" y="9"/>
                </a:cxn>
                <a:cxn ang="0">
                  <a:pos x="20" y="10"/>
                </a:cxn>
                <a:cxn ang="0">
                  <a:pos x="7" y="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6" h="10">
                  <a:moveTo>
                    <a:pt x="76" y="10"/>
                  </a:moveTo>
                  <a:cubicBezTo>
                    <a:pt x="72" y="7"/>
                    <a:pt x="65" y="4"/>
                    <a:pt x="56" y="4"/>
                  </a:cubicBezTo>
                  <a:cubicBezTo>
                    <a:pt x="43" y="4"/>
                    <a:pt x="43" y="9"/>
                    <a:pt x="39" y="9"/>
                  </a:cubicBezTo>
                  <a:cubicBezTo>
                    <a:pt x="35" y="9"/>
                    <a:pt x="23" y="10"/>
                    <a:pt x="20" y="10"/>
                  </a:cubicBezTo>
                  <a:cubicBezTo>
                    <a:pt x="17" y="10"/>
                    <a:pt x="14" y="8"/>
                    <a:pt x="7" y="8"/>
                  </a:cubicBezTo>
                  <a:cubicBezTo>
                    <a:pt x="1" y="8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64" name="Freeform 1238"/>
            <p:cNvSpPr>
              <a:spLocks/>
            </p:cNvSpPr>
            <p:nvPr/>
          </p:nvSpPr>
          <p:spPr bwMode="auto">
            <a:xfrm>
              <a:off x="1335088" y="3486745"/>
              <a:ext cx="65087" cy="111125"/>
            </a:xfrm>
            <a:custGeom>
              <a:avLst/>
              <a:gdLst/>
              <a:ahLst/>
              <a:cxnLst>
                <a:cxn ang="0">
                  <a:pos x="27" y="58"/>
                </a:cxn>
                <a:cxn ang="0">
                  <a:pos x="27" y="58"/>
                </a:cxn>
                <a:cxn ang="0">
                  <a:pos x="26" y="55"/>
                </a:cxn>
                <a:cxn ang="0">
                  <a:pos x="31" y="47"/>
                </a:cxn>
                <a:cxn ang="0">
                  <a:pos x="26" y="38"/>
                </a:cxn>
                <a:cxn ang="0">
                  <a:pos x="28" y="26"/>
                </a:cxn>
                <a:cxn ang="0">
                  <a:pos x="14" y="22"/>
                </a:cxn>
                <a:cxn ang="0">
                  <a:pos x="10" y="13"/>
                </a:cxn>
                <a:cxn ang="0">
                  <a:pos x="6" y="8"/>
                </a:cxn>
                <a:cxn ang="0">
                  <a:pos x="0" y="0"/>
                </a:cxn>
              </a:cxnLst>
              <a:rect l="0" t="0" r="r" b="b"/>
              <a:pathLst>
                <a:path w="34" h="58">
                  <a:moveTo>
                    <a:pt x="27" y="58"/>
                  </a:moveTo>
                  <a:cubicBezTo>
                    <a:pt x="27" y="58"/>
                    <a:pt x="27" y="58"/>
                    <a:pt x="27" y="58"/>
                  </a:cubicBezTo>
                  <a:cubicBezTo>
                    <a:pt x="26" y="57"/>
                    <a:pt x="26" y="56"/>
                    <a:pt x="26" y="55"/>
                  </a:cubicBezTo>
                  <a:cubicBezTo>
                    <a:pt x="25" y="51"/>
                    <a:pt x="29" y="49"/>
                    <a:pt x="31" y="47"/>
                  </a:cubicBezTo>
                  <a:cubicBezTo>
                    <a:pt x="34" y="44"/>
                    <a:pt x="27" y="42"/>
                    <a:pt x="26" y="38"/>
                  </a:cubicBezTo>
                  <a:cubicBezTo>
                    <a:pt x="24" y="35"/>
                    <a:pt x="27" y="30"/>
                    <a:pt x="28" y="26"/>
                  </a:cubicBezTo>
                  <a:cubicBezTo>
                    <a:pt x="29" y="23"/>
                    <a:pt x="18" y="23"/>
                    <a:pt x="14" y="22"/>
                  </a:cubicBezTo>
                  <a:cubicBezTo>
                    <a:pt x="10" y="21"/>
                    <a:pt x="12" y="14"/>
                    <a:pt x="10" y="13"/>
                  </a:cubicBezTo>
                  <a:cubicBezTo>
                    <a:pt x="7" y="12"/>
                    <a:pt x="6" y="11"/>
                    <a:pt x="6" y="8"/>
                  </a:cubicBezTo>
                  <a:cubicBezTo>
                    <a:pt x="6" y="4"/>
                    <a:pt x="2" y="4"/>
                    <a:pt x="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65" name="Freeform 1239"/>
            <p:cNvSpPr>
              <a:spLocks/>
            </p:cNvSpPr>
            <p:nvPr/>
          </p:nvSpPr>
          <p:spPr bwMode="auto">
            <a:xfrm>
              <a:off x="1311275" y="3594695"/>
              <a:ext cx="30163" cy="20638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4" y="0"/>
                </a:cxn>
                <a:cxn ang="0">
                  <a:pos x="16" y="8"/>
                </a:cxn>
              </a:cxnLst>
              <a:rect l="0" t="0" r="r" b="b"/>
              <a:pathLst>
                <a:path w="16" h="11">
                  <a:moveTo>
                    <a:pt x="0" y="11"/>
                  </a:moveTo>
                  <a:cubicBezTo>
                    <a:pt x="0" y="6"/>
                    <a:pt x="1" y="0"/>
                    <a:pt x="4" y="0"/>
                  </a:cubicBezTo>
                  <a:cubicBezTo>
                    <a:pt x="9" y="0"/>
                    <a:pt x="16" y="8"/>
                    <a:pt x="16" y="8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66" name="Freeform 1240"/>
            <p:cNvSpPr>
              <a:spLocks/>
            </p:cNvSpPr>
            <p:nvPr/>
          </p:nvSpPr>
          <p:spPr bwMode="auto">
            <a:xfrm>
              <a:off x="1287463" y="3491508"/>
              <a:ext cx="25400" cy="10636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0" y="17"/>
                </a:cxn>
                <a:cxn ang="0">
                  <a:pos x="12" y="36"/>
                </a:cxn>
                <a:cxn ang="0">
                  <a:pos x="2" y="45"/>
                </a:cxn>
                <a:cxn ang="0">
                  <a:pos x="0" y="56"/>
                </a:cxn>
              </a:cxnLst>
              <a:rect l="0" t="0" r="r" b="b"/>
              <a:pathLst>
                <a:path w="13" h="56">
                  <a:moveTo>
                    <a:pt x="5" y="0"/>
                  </a:moveTo>
                  <a:cubicBezTo>
                    <a:pt x="5" y="0"/>
                    <a:pt x="9" y="11"/>
                    <a:pt x="10" y="17"/>
                  </a:cubicBezTo>
                  <a:cubicBezTo>
                    <a:pt x="12" y="22"/>
                    <a:pt x="13" y="32"/>
                    <a:pt x="12" y="36"/>
                  </a:cubicBezTo>
                  <a:cubicBezTo>
                    <a:pt x="11" y="40"/>
                    <a:pt x="2" y="40"/>
                    <a:pt x="2" y="45"/>
                  </a:cubicBezTo>
                  <a:cubicBezTo>
                    <a:pt x="1" y="48"/>
                    <a:pt x="1" y="52"/>
                    <a:pt x="0" y="56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67" name="Line 1241"/>
            <p:cNvSpPr>
              <a:spLocks noChangeShapeType="1"/>
            </p:cNvSpPr>
            <p:nvPr/>
          </p:nvSpPr>
          <p:spPr bwMode="auto">
            <a:xfrm>
              <a:off x="1341438" y="3608983"/>
              <a:ext cx="1587" cy="158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68" name="Freeform 1242"/>
            <p:cNvSpPr>
              <a:spLocks/>
            </p:cNvSpPr>
            <p:nvPr/>
          </p:nvSpPr>
          <p:spPr bwMode="auto">
            <a:xfrm>
              <a:off x="1328738" y="3647083"/>
              <a:ext cx="22225" cy="34925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1"/>
                </a:cxn>
                <a:cxn ang="0">
                  <a:pos x="12" y="0"/>
                </a:cxn>
              </a:cxnLst>
              <a:rect l="0" t="0" r="r" b="b"/>
              <a:pathLst>
                <a:path w="12" h="18">
                  <a:moveTo>
                    <a:pt x="0" y="18"/>
                  </a:moveTo>
                  <a:cubicBezTo>
                    <a:pt x="2" y="16"/>
                    <a:pt x="5" y="13"/>
                    <a:pt x="6" y="11"/>
                  </a:cubicBezTo>
                  <a:cubicBezTo>
                    <a:pt x="9" y="7"/>
                    <a:pt x="11" y="2"/>
                    <a:pt x="12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69" name="Freeform 1243"/>
            <p:cNvSpPr>
              <a:spLocks/>
            </p:cNvSpPr>
            <p:nvPr/>
          </p:nvSpPr>
          <p:spPr bwMode="auto">
            <a:xfrm>
              <a:off x="1311275" y="3594695"/>
              <a:ext cx="7938" cy="2063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11"/>
                </a:cxn>
              </a:cxnLst>
              <a:rect l="0" t="0" r="r" b="b"/>
              <a:pathLst>
                <a:path w="4" h="11">
                  <a:moveTo>
                    <a:pt x="4" y="0"/>
                  </a:moveTo>
                  <a:cubicBezTo>
                    <a:pt x="1" y="0"/>
                    <a:pt x="0" y="6"/>
                    <a:pt x="0" y="11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0" name="Freeform 1244"/>
            <p:cNvSpPr>
              <a:spLocks/>
            </p:cNvSpPr>
            <p:nvPr/>
          </p:nvSpPr>
          <p:spPr bwMode="auto">
            <a:xfrm>
              <a:off x="1325563" y="3597870"/>
              <a:ext cx="69850" cy="4921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2" y="0"/>
                </a:cxn>
                <a:cxn ang="0">
                  <a:pos x="8" y="6"/>
                </a:cxn>
                <a:cxn ang="0">
                  <a:pos x="13" y="26"/>
                </a:cxn>
                <a:cxn ang="0">
                  <a:pos x="19" y="23"/>
                </a:cxn>
                <a:cxn ang="0">
                  <a:pos x="27" y="19"/>
                </a:cxn>
                <a:cxn ang="0">
                  <a:pos x="33" y="19"/>
                </a:cxn>
                <a:cxn ang="0">
                  <a:pos x="36" y="9"/>
                </a:cxn>
                <a:cxn ang="0">
                  <a:pos x="32" y="0"/>
                </a:cxn>
              </a:cxnLst>
              <a:rect l="0" t="0" r="r" b="b"/>
              <a:pathLst>
                <a:path w="36" h="26">
                  <a:moveTo>
                    <a:pt x="32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16" y="3"/>
                    <a:pt x="8" y="6"/>
                  </a:cubicBezTo>
                  <a:cubicBezTo>
                    <a:pt x="8" y="6"/>
                    <a:pt x="0" y="21"/>
                    <a:pt x="13" y="26"/>
                  </a:cubicBezTo>
                  <a:cubicBezTo>
                    <a:pt x="13" y="24"/>
                    <a:pt x="14" y="23"/>
                    <a:pt x="19" y="23"/>
                  </a:cubicBezTo>
                  <a:cubicBezTo>
                    <a:pt x="23" y="23"/>
                    <a:pt x="25" y="22"/>
                    <a:pt x="27" y="19"/>
                  </a:cubicBezTo>
                  <a:cubicBezTo>
                    <a:pt x="29" y="17"/>
                    <a:pt x="29" y="20"/>
                    <a:pt x="33" y="19"/>
                  </a:cubicBezTo>
                  <a:cubicBezTo>
                    <a:pt x="36" y="18"/>
                    <a:pt x="35" y="14"/>
                    <a:pt x="36" y="9"/>
                  </a:cubicBezTo>
                  <a:cubicBezTo>
                    <a:pt x="36" y="6"/>
                    <a:pt x="34" y="3"/>
                    <a:pt x="32" y="0"/>
                  </a:cubicBez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1" name="Freeform 1245"/>
            <p:cNvSpPr>
              <a:spLocks/>
            </p:cNvSpPr>
            <p:nvPr/>
          </p:nvSpPr>
          <p:spPr bwMode="auto">
            <a:xfrm>
              <a:off x="1230313" y="3402608"/>
              <a:ext cx="168275" cy="93662"/>
            </a:xfrm>
            <a:custGeom>
              <a:avLst/>
              <a:gdLst/>
              <a:ahLst/>
              <a:cxnLst>
                <a:cxn ang="0">
                  <a:pos x="55" y="44"/>
                </a:cxn>
                <a:cxn ang="0">
                  <a:pos x="63" y="39"/>
                </a:cxn>
                <a:cxn ang="0">
                  <a:pos x="81" y="15"/>
                </a:cxn>
                <a:cxn ang="0">
                  <a:pos x="86" y="10"/>
                </a:cxn>
                <a:cxn ang="0">
                  <a:pos x="78" y="5"/>
                </a:cxn>
                <a:cxn ang="0">
                  <a:pos x="78" y="4"/>
                </a:cxn>
                <a:cxn ang="0">
                  <a:pos x="78" y="4"/>
                </a:cxn>
                <a:cxn ang="0">
                  <a:pos x="70" y="4"/>
                </a:cxn>
                <a:cxn ang="0">
                  <a:pos x="56" y="1"/>
                </a:cxn>
                <a:cxn ang="0">
                  <a:pos x="53" y="8"/>
                </a:cxn>
                <a:cxn ang="0">
                  <a:pos x="45" y="8"/>
                </a:cxn>
                <a:cxn ang="0">
                  <a:pos x="35" y="11"/>
                </a:cxn>
                <a:cxn ang="0">
                  <a:pos x="29" y="15"/>
                </a:cxn>
                <a:cxn ang="0">
                  <a:pos x="20" y="15"/>
                </a:cxn>
                <a:cxn ang="0">
                  <a:pos x="13" y="9"/>
                </a:cxn>
                <a:cxn ang="0">
                  <a:pos x="10" y="17"/>
                </a:cxn>
                <a:cxn ang="0">
                  <a:pos x="6" y="17"/>
                </a:cxn>
                <a:cxn ang="0">
                  <a:pos x="4" y="29"/>
                </a:cxn>
                <a:cxn ang="0">
                  <a:pos x="4" y="35"/>
                </a:cxn>
                <a:cxn ang="0">
                  <a:pos x="17" y="45"/>
                </a:cxn>
                <a:cxn ang="0">
                  <a:pos x="35" y="46"/>
                </a:cxn>
                <a:cxn ang="0">
                  <a:pos x="55" y="44"/>
                </a:cxn>
              </a:cxnLst>
              <a:rect l="0" t="0" r="r" b="b"/>
              <a:pathLst>
                <a:path w="88" h="49">
                  <a:moveTo>
                    <a:pt x="55" y="44"/>
                  </a:moveTo>
                  <a:cubicBezTo>
                    <a:pt x="54" y="40"/>
                    <a:pt x="61" y="41"/>
                    <a:pt x="63" y="39"/>
                  </a:cubicBezTo>
                  <a:cubicBezTo>
                    <a:pt x="66" y="38"/>
                    <a:pt x="77" y="15"/>
                    <a:pt x="81" y="15"/>
                  </a:cubicBezTo>
                  <a:cubicBezTo>
                    <a:pt x="84" y="15"/>
                    <a:pt x="88" y="11"/>
                    <a:pt x="86" y="10"/>
                  </a:cubicBezTo>
                  <a:cubicBezTo>
                    <a:pt x="85" y="9"/>
                    <a:pt x="78" y="8"/>
                    <a:pt x="78" y="5"/>
                  </a:cubicBezTo>
                  <a:cubicBezTo>
                    <a:pt x="78" y="5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2" y="4"/>
                    <a:pt x="70" y="4"/>
                  </a:cubicBezTo>
                  <a:cubicBezTo>
                    <a:pt x="67" y="4"/>
                    <a:pt x="59" y="0"/>
                    <a:pt x="56" y="1"/>
                  </a:cubicBezTo>
                  <a:cubicBezTo>
                    <a:pt x="53" y="2"/>
                    <a:pt x="56" y="8"/>
                    <a:pt x="53" y="8"/>
                  </a:cubicBezTo>
                  <a:cubicBezTo>
                    <a:pt x="49" y="8"/>
                    <a:pt x="48" y="7"/>
                    <a:pt x="45" y="8"/>
                  </a:cubicBezTo>
                  <a:cubicBezTo>
                    <a:pt x="43" y="9"/>
                    <a:pt x="35" y="9"/>
                    <a:pt x="35" y="11"/>
                  </a:cubicBezTo>
                  <a:cubicBezTo>
                    <a:pt x="34" y="13"/>
                    <a:pt x="32" y="15"/>
                    <a:pt x="29" y="15"/>
                  </a:cubicBezTo>
                  <a:cubicBezTo>
                    <a:pt x="26" y="15"/>
                    <a:pt x="23" y="17"/>
                    <a:pt x="20" y="15"/>
                  </a:cubicBezTo>
                  <a:cubicBezTo>
                    <a:pt x="18" y="14"/>
                    <a:pt x="13" y="9"/>
                    <a:pt x="13" y="9"/>
                  </a:cubicBezTo>
                  <a:cubicBezTo>
                    <a:pt x="13" y="9"/>
                    <a:pt x="13" y="17"/>
                    <a:pt x="10" y="17"/>
                  </a:cubicBezTo>
                  <a:cubicBezTo>
                    <a:pt x="8" y="17"/>
                    <a:pt x="6" y="16"/>
                    <a:pt x="6" y="17"/>
                  </a:cubicBezTo>
                  <a:cubicBezTo>
                    <a:pt x="6" y="19"/>
                    <a:pt x="7" y="28"/>
                    <a:pt x="4" y="29"/>
                  </a:cubicBezTo>
                  <a:cubicBezTo>
                    <a:pt x="0" y="29"/>
                    <a:pt x="4" y="33"/>
                    <a:pt x="4" y="35"/>
                  </a:cubicBezTo>
                  <a:cubicBezTo>
                    <a:pt x="5" y="38"/>
                    <a:pt x="14" y="43"/>
                    <a:pt x="17" y="45"/>
                  </a:cubicBezTo>
                  <a:cubicBezTo>
                    <a:pt x="21" y="48"/>
                    <a:pt x="31" y="49"/>
                    <a:pt x="35" y="46"/>
                  </a:cubicBezTo>
                  <a:cubicBezTo>
                    <a:pt x="35" y="46"/>
                    <a:pt x="46" y="40"/>
                    <a:pt x="55" y="44"/>
                  </a:cubicBez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2" name="Freeform 1246"/>
            <p:cNvSpPr>
              <a:spLocks/>
            </p:cNvSpPr>
            <p:nvPr/>
          </p:nvSpPr>
          <p:spPr bwMode="auto">
            <a:xfrm>
              <a:off x="1187450" y="3207345"/>
              <a:ext cx="246063" cy="188913"/>
            </a:xfrm>
            <a:custGeom>
              <a:avLst/>
              <a:gdLst/>
              <a:ahLst/>
              <a:cxnLst>
                <a:cxn ang="0">
                  <a:pos x="3" y="13"/>
                </a:cxn>
                <a:cxn ang="0">
                  <a:pos x="4" y="23"/>
                </a:cxn>
                <a:cxn ang="0">
                  <a:pos x="2" y="32"/>
                </a:cxn>
                <a:cxn ang="0">
                  <a:pos x="5" y="43"/>
                </a:cxn>
                <a:cxn ang="0">
                  <a:pos x="9" y="55"/>
                </a:cxn>
                <a:cxn ang="0">
                  <a:pos x="12" y="65"/>
                </a:cxn>
                <a:cxn ang="0">
                  <a:pos x="18" y="69"/>
                </a:cxn>
                <a:cxn ang="0">
                  <a:pos x="24" y="73"/>
                </a:cxn>
                <a:cxn ang="0">
                  <a:pos x="29" y="78"/>
                </a:cxn>
                <a:cxn ang="0">
                  <a:pos x="37" y="74"/>
                </a:cxn>
                <a:cxn ang="0">
                  <a:pos x="46" y="79"/>
                </a:cxn>
                <a:cxn ang="0">
                  <a:pos x="57" y="88"/>
                </a:cxn>
                <a:cxn ang="0">
                  <a:pos x="65" y="90"/>
                </a:cxn>
                <a:cxn ang="0">
                  <a:pos x="74" y="88"/>
                </a:cxn>
                <a:cxn ang="0">
                  <a:pos x="96" y="90"/>
                </a:cxn>
                <a:cxn ang="0">
                  <a:pos x="104" y="99"/>
                </a:cxn>
                <a:cxn ang="0">
                  <a:pos x="107" y="92"/>
                </a:cxn>
                <a:cxn ang="0">
                  <a:pos x="110" y="81"/>
                </a:cxn>
                <a:cxn ang="0">
                  <a:pos x="124" y="74"/>
                </a:cxn>
                <a:cxn ang="0">
                  <a:pos x="124" y="64"/>
                </a:cxn>
                <a:cxn ang="0">
                  <a:pos x="120" y="58"/>
                </a:cxn>
                <a:cxn ang="0">
                  <a:pos x="119" y="44"/>
                </a:cxn>
                <a:cxn ang="0">
                  <a:pos x="114" y="37"/>
                </a:cxn>
                <a:cxn ang="0">
                  <a:pos x="121" y="31"/>
                </a:cxn>
                <a:cxn ang="0">
                  <a:pos x="120" y="19"/>
                </a:cxn>
                <a:cxn ang="0">
                  <a:pos x="115" y="5"/>
                </a:cxn>
                <a:cxn ang="0">
                  <a:pos x="82" y="3"/>
                </a:cxn>
                <a:cxn ang="0">
                  <a:pos x="66" y="0"/>
                </a:cxn>
                <a:cxn ang="0">
                  <a:pos x="66" y="0"/>
                </a:cxn>
              </a:cxnLst>
              <a:rect l="0" t="0" r="r" b="b"/>
              <a:pathLst>
                <a:path w="129" h="99">
                  <a:moveTo>
                    <a:pt x="3" y="13"/>
                  </a:moveTo>
                  <a:cubicBezTo>
                    <a:pt x="3" y="17"/>
                    <a:pt x="4" y="21"/>
                    <a:pt x="4" y="23"/>
                  </a:cubicBezTo>
                  <a:cubicBezTo>
                    <a:pt x="3" y="26"/>
                    <a:pt x="0" y="30"/>
                    <a:pt x="2" y="32"/>
                  </a:cubicBezTo>
                  <a:cubicBezTo>
                    <a:pt x="3" y="34"/>
                    <a:pt x="5" y="40"/>
                    <a:pt x="5" y="43"/>
                  </a:cubicBezTo>
                  <a:cubicBezTo>
                    <a:pt x="5" y="45"/>
                    <a:pt x="8" y="53"/>
                    <a:pt x="9" y="55"/>
                  </a:cubicBezTo>
                  <a:cubicBezTo>
                    <a:pt x="10" y="58"/>
                    <a:pt x="12" y="65"/>
                    <a:pt x="12" y="65"/>
                  </a:cubicBezTo>
                  <a:cubicBezTo>
                    <a:pt x="12" y="65"/>
                    <a:pt x="14" y="68"/>
                    <a:pt x="18" y="69"/>
                  </a:cubicBezTo>
                  <a:cubicBezTo>
                    <a:pt x="23" y="69"/>
                    <a:pt x="23" y="71"/>
                    <a:pt x="24" y="73"/>
                  </a:cubicBezTo>
                  <a:cubicBezTo>
                    <a:pt x="26" y="75"/>
                    <a:pt x="26" y="79"/>
                    <a:pt x="29" y="78"/>
                  </a:cubicBezTo>
                  <a:cubicBezTo>
                    <a:pt x="32" y="77"/>
                    <a:pt x="33" y="72"/>
                    <a:pt x="37" y="74"/>
                  </a:cubicBezTo>
                  <a:cubicBezTo>
                    <a:pt x="41" y="76"/>
                    <a:pt x="42" y="77"/>
                    <a:pt x="46" y="79"/>
                  </a:cubicBezTo>
                  <a:cubicBezTo>
                    <a:pt x="50" y="82"/>
                    <a:pt x="57" y="85"/>
                    <a:pt x="57" y="88"/>
                  </a:cubicBezTo>
                  <a:cubicBezTo>
                    <a:pt x="57" y="88"/>
                    <a:pt x="62" y="93"/>
                    <a:pt x="65" y="90"/>
                  </a:cubicBezTo>
                  <a:cubicBezTo>
                    <a:pt x="67" y="88"/>
                    <a:pt x="67" y="86"/>
                    <a:pt x="74" y="88"/>
                  </a:cubicBezTo>
                  <a:cubicBezTo>
                    <a:pt x="81" y="90"/>
                    <a:pt x="93" y="86"/>
                    <a:pt x="96" y="90"/>
                  </a:cubicBezTo>
                  <a:cubicBezTo>
                    <a:pt x="100" y="93"/>
                    <a:pt x="104" y="99"/>
                    <a:pt x="104" y="99"/>
                  </a:cubicBezTo>
                  <a:cubicBezTo>
                    <a:pt x="106" y="99"/>
                    <a:pt x="107" y="97"/>
                    <a:pt x="107" y="92"/>
                  </a:cubicBezTo>
                  <a:cubicBezTo>
                    <a:pt x="107" y="87"/>
                    <a:pt x="106" y="86"/>
                    <a:pt x="110" y="81"/>
                  </a:cubicBezTo>
                  <a:cubicBezTo>
                    <a:pt x="114" y="75"/>
                    <a:pt x="120" y="74"/>
                    <a:pt x="124" y="74"/>
                  </a:cubicBezTo>
                  <a:cubicBezTo>
                    <a:pt x="129" y="73"/>
                    <a:pt x="124" y="68"/>
                    <a:pt x="124" y="64"/>
                  </a:cubicBezTo>
                  <a:cubicBezTo>
                    <a:pt x="124" y="61"/>
                    <a:pt x="126" y="63"/>
                    <a:pt x="120" y="58"/>
                  </a:cubicBezTo>
                  <a:cubicBezTo>
                    <a:pt x="114" y="53"/>
                    <a:pt x="119" y="49"/>
                    <a:pt x="119" y="44"/>
                  </a:cubicBezTo>
                  <a:cubicBezTo>
                    <a:pt x="119" y="40"/>
                    <a:pt x="114" y="40"/>
                    <a:pt x="114" y="37"/>
                  </a:cubicBezTo>
                  <a:cubicBezTo>
                    <a:pt x="115" y="34"/>
                    <a:pt x="118" y="34"/>
                    <a:pt x="121" y="31"/>
                  </a:cubicBezTo>
                  <a:cubicBezTo>
                    <a:pt x="124" y="27"/>
                    <a:pt x="124" y="23"/>
                    <a:pt x="120" y="19"/>
                  </a:cubicBezTo>
                  <a:cubicBezTo>
                    <a:pt x="117" y="14"/>
                    <a:pt x="116" y="9"/>
                    <a:pt x="115" y="5"/>
                  </a:cubicBezTo>
                  <a:cubicBezTo>
                    <a:pt x="114" y="1"/>
                    <a:pt x="92" y="4"/>
                    <a:pt x="82" y="3"/>
                  </a:cubicBezTo>
                  <a:cubicBezTo>
                    <a:pt x="75" y="3"/>
                    <a:pt x="69" y="2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3" name="Freeform 1247"/>
            <p:cNvSpPr>
              <a:spLocks/>
            </p:cNvSpPr>
            <p:nvPr/>
          </p:nvSpPr>
          <p:spPr bwMode="auto">
            <a:xfrm>
              <a:off x="1247775" y="3374033"/>
              <a:ext cx="47625" cy="46037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18" y="7"/>
                </a:cxn>
                <a:cxn ang="0">
                  <a:pos x="10" y="12"/>
                </a:cxn>
                <a:cxn ang="0">
                  <a:pos x="2" y="15"/>
                </a:cxn>
                <a:cxn ang="0">
                  <a:pos x="4" y="24"/>
                </a:cxn>
              </a:cxnLst>
              <a:rect l="0" t="0" r="r" b="b"/>
              <a:pathLst>
                <a:path w="25" h="24">
                  <a:moveTo>
                    <a:pt x="25" y="0"/>
                  </a:moveTo>
                  <a:cubicBezTo>
                    <a:pt x="25" y="0"/>
                    <a:pt x="20" y="5"/>
                    <a:pt x="18" y="7"/>
                  </a:cubicBezTo>
                  <a:cubicBezTo>
                    <a:pt x="16" y="9"/>
                    <a:pt x="14" y="12"/>
                    <a:pt x="10" y="12"/>
                  </a:cubicBezTo>
                  <a:cubicBezTo>
                    <a:pt x="5" y="12"/>
                    <a:pt x="2" y="13"/>
                    <a:pt x="2" y="15"/>
                  </a:cubicBezTo>
                  <a:cubicBezTo>
                    <a:pt x="2" y="17"/>
                    <a:pt x="0" y="22"/>
                    <a:pt x="4" y="24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4" name="Freeform 1248"/>
            <p:cNvSpPr>
              <a:spLocks/>
            </p:cNvSpPr>
            <p:nvPr/>
          </p:nvSpPr>
          <p:spPr bwMode="auto">
            <a:xfrm>
              <a:off x="1006475" y="3456583"/>
              <a:ext cx="228600" cy="101600"/>
            </a:xfrm>
            <a:custGeom>
              <a:avLst/>
              <a:gdLst/>
              <a:ahLst/>
              <a:cxnLst>
                <a:cxn ang="0">
                  <a:pos x="120" y="2"/>
                </a:cxn>
                <a:cxn ang="0">
                  <a:pos x="120" y="2"/>
                </a:cxn>
                <a:cxn ang="0">
                  <a:pos x="112" y="5"/>
                </a:cxn>
                <a:cxn ang="0">
                  <a:pos x="103" y="7"/>
                </a:cxn>
                <a:cxn ang="0">
                  <a:pos x="96" y="10"/>
                </a:cxn>
                <a:cxn ang="0">
                  <a:pos x="75" y="6"/>
                </a:cxn>
                <a:cxn ang="0">
                  <a:pos x="69" y="1"/>
                </a:cxn>
                <a:cxn ang="0">
                  <a:pos x="61" y="2"/>
                </a:cxn>
                <a:cxn ang="0">
                  <a:pos x="55" y="5"/>
                </a:cxn>
                <a:cxn ang="0">
                  <a:pos x="49" y="2"/>
                </a:cxn>
                <a:cxn ang="0">
                  <a:pos x="48" y="8"/>
                </a:cxn>
                <a:cxn ang="0">
                  <a:pos x="43" y="11"/>
                </a:cxn>
                <a:cxn ang="0">
                  <a:pos x="35" y="11"/>
                </a:cxn>
                <a:cxn ang="0">
                  <a:pos x="32" y="14"/>
                </a:cxn>
                <a:cxn ang="0">
                  <a:pos x="29" y="20"/>
                </a:cxn>
                <a:cxn ang="0">
                  <a:pos x="21" y="11"/>
                </a:cxn>
                <a:cxn ang="0">
                  <a:pos x="15" y="17"/>
                </a:cxn>
                <a:cxn ang="0">
                  <a:pos x="0" y="17"/>
                </a:cxn>
                <a:cxn ang="0">
                  <a:pos x="1" y="21"/>
                </a:cxn>
                <a:cxn ang="0">
                  <a:pos x="4" y="28"/>
                </a:cxn>
                <a:cxn ang="0">
                  <a:pos x="1" y="34"/>
                </a:cxn>
                <a:cxn ang="0">
                  <a:pos x="4" y="46"/>
                </a:cxn>
                <a:cxn ang="0">
                  <a:pos x="11" y="49"/>
                </a:cxn>
                <a:cxn ang="0">
                  <a:pos x="11" y="53"/>
                </a:cxn>
              </a:cxnLst>
              <a:rect l="0" t="0" r="r" b="b"/>
              <a:pathLst>
                <a:path w="120" h="53">
                  <a:moveTo>
                    <a:pt x="120" y="2"/>
                  </a:move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16" y="5"/>
                    <a:pt x="112" y="5"/>
                  </a:cubicBezTo>
                  <a:cubicBezTo>
                    <a:pt x="107" y="5"/>
                    <a:pt x="105" y="5"/>
                    <a:pt x="103" y="7"/>
                  </a:cubicBezTo>
                  <a:cubicBezTo>
                    <a:pt x="100" y="8"/>
                    <a:pt x="99" y="11"/>
                    <a:pt x="96" y="10"/>
                  </a:cubicBezTo>
                  <a:cubicBezTo>
                    <a:pt x="93" y="9"/>
                    <a:pt x="79" y="8"/>
                    <a:pt x="75" y="6"/>
                  </a:cubicBezTo>
                  <a:cubicBezTo>
                    <a:pt x="70" y="4"/>
                    <a:pt x="71" y="1"/>
                    <a:pt x="69" y="1"/>
                  </a:cubicBezTo>
                  <a:cubicBezTo>
                    <a:pt x="66" y="1"/>
                    <a:pt x="63" y="2"/>
                    <a:pt x="61" y="2"/>
                  </a:cubicBezTo>
                  <a:cubicBezTo>
                    <a:pt x="59" y="2"/>
                    <a:pt x="57" y="5"/>
                    <a:pt x="55" y="5"/>
                  </a:cubicBezTo>
                  <a:cubicBezTo>
                    <a:pt x="54" y="5"/>
                    <a:pt x="50" y="0"/>
                    <a:pt x="49" y="2"/>
                  </a:cubicBezTo>
                  <a:cubicBezTo>
                    <a:pt x="48" y="5"/>
                    <a:pt x="51" y="8"/>
                    <a:pt x="48" y="8"/>
                  </a:cubicBezTo>
                  <a:cubicBezTo>
                    <a:pt x="46" y="8"/>
                    <a:pt x="46" y="11"/>
                    <a:pt x="43" y="11"/>
                  </a:cubicBezTo>
                  <a:cubicBezTo>
                    <a:pt x="40" y="11"/>
                    <a:pt x="36" y="14"/>
                    <a:pt x="35" y="11"/>
                  </a:cubicBezTo>
                  <a:cubicBezTo>
                    <a:pt x="33" y="9"/>
                    <a:pt x="33" y="13"/>
                    <a:pt x="32" y="14"/>
                  </a:cubicBezTo>
                  <a:cubicBezTo>
                    <a:pt x="31" y="15"/>
                    <a:pt x="31" y="22"/>
                    <a:pt x="29" y="20"/>
                  </a:cubicBezTo>
                  <a:cubicBezTo>
                    <a:pt x="27" y="18"/>
                    <a:pt x="23" y="9"/>
                    <a:pt x="21" y="11"/>
                  </a:cubicBezTo>
                  <a:cubicBezTo>
                    <a:pt x="19" y="14"/>
                    <a:pt x="18" y="17"/>
                    <a:pt x="15" y="17"/>
                  </a:cubicBezTo>
                  <a:cubicBezTo>
                    <a:pt x="12" y="18"/>
                    <a:pt x="1" y="17"/>
                    <a:pt x="0" y="17"/>
                  </a:cubicBezTo>
                  <a:cubicBezTo>
                    <a:pt x="1" y="19"/>
                    <a:pt x="1" y="20"/>
                    <a:pt x="1" y="21"/>
                  </a:cubicBezTo>
                  <a:cubicBezTo>
                    <a:pt x="2" y="23"/>
                    <a:pt x="6" y="26"/>
                    <a:pt x="4" y="28"/>
                  </a:cubicBezTo>
                  <a:cubicBezTo>
                    <a:pt x="2" y="30"/>
                    <a:pt x="0" y="33"/>
                    <a:pt x="1" y="34"/>
                  </a:cubicBezTo>
                  <a:cubicBezTo>
                    <a:pt x="1" y="36"/>
                    <a:pt x="3" y="43"/>
                    <a:pt x="4" y="46"/>
                  </a:cubicBezTo>
                  <a:cubicBezTo>
                    <a:pt x="5" y="49"/>
                    <a:pt x="11" y="47"/>
                    <a:pt x="11" y="49"/>
                  </a:cubicBezTo>
                  <a:cubicBezTo>
                    <a:pt x="11" y="50"/>
                    <a:pt x="11" y="52"/>
                    <a:pt x="11" y="53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5" name="Freeform 1249"/>
            <p:cNvSpPr>
              <a:spLocks/>
            </p:cNvSpPr>
            <p:nvPr/>
          </p:nvSpPr>
          <p:spPr bwMode="auto">
            <a:xfrm>
              <a:off x="984250" y="3245445"/>
              <a:ext cx="223838" cy="207963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7" y="6"/>
                </a:cxn>
                <a:cxn ang="0">
                  <a:pos x="14" y="15"/>
                </a:cxn>
                <a:cxn ang="0">
                  <a:pos x="14" y="19"/>
                </a:cxn>
                <a:cxn ang="0">
                  <a:pos x="8" y="28"/>
                </a:cxn>
                <a:cxn ang="0">
                  <a:pos x="0" y="29"/>
                </a:cxn>
                <a:cxn ang="0">
                  <a:pos x="4" y="43"/>
                </a:cxn>
                <a:cxn ang="0">
                  <a:pos x="3" y="49"/>
                </a:cxn>
                <a:cxn ang="0">
                  <a:pos x="5" y="56"/>
                </a:cxn>
                <a:cxn ang="0">
                  <a:pos x="3" y="61"/>
                </a:cxn>
                <a:cxn ang="0">
                  <a:pos x="6" y="68"/>
                </a:cxn>
                <a:cxn ang="0">
                  <a:pos x="14" y="76"/>
                </a:cxn>
                <a:cxn ang="0">
                  <a:pos x="28" y="80"/>
                </a:cxn>
                <a:cxn ang="0">
                  <a:pos x="23" y="97"/>
                </a:cxn>
                <a:cxn ang="0">
                  <a:pos x="23" y="102"/>
                </a:cxn>
                <a:cxn ang="0">
                  <a:pos x="23" y="102"/>
                </a:cxn>
                <a:cxn ang="0">
                  <a:pos x="35" y="101"/>
                </a:cxn>
                <a:cxn ang="0">
                  <a:pos x="49" y="102"/>
                </a:cxn>
                <a:cxn ang="0">
                  <a:pos x="59" y="107"/>
                </a:cxn>
                <a:cxn ang="0">
                  <a:pos x="66" y="103"/>
                </a:cxn>
                <a:cxn ang="0">
                  <a:pos x="71" y="105"/>
                </a:cxn>
                <a:cxn ang="0">
                  <a:pos x="85" y="101"/>
                </a:cxn>
                <a:cxn ang="0">
                  <a:pos x="94" y="102"/>
                </a:cxn>
                <a:cxn ang="0">
                  <a:pos x="92" y="92"/>
                </a:cxn>
                <a:cxn ang="0">
                  <a:pos x="99" y="86"/>
                </a:cxn>
                <a:cxn ang="0">
                  <a:pos x="105" y="84"/>
                </a:cxn>
                <a:cxn ang="0">
                  <a:pos x="87" y="67"/>
                </a:cxn>
                <a:cxn ang="0">
                  <a:pos x="83" y="58"/>
                </a:cxn>
                <a:cxn ang="0">
                  <a:pos x="90" y="54"/>
                </a:cxn>
                <a:cxn ang="0">
                  <a:pos x="103" y="46"/>
                </a:cxn>
                <a:cxn ang="0">
                  <a:pos x="109" y="42"/>
                </a:cxn>
                <a:cxn ang="0">
                  <a:pos x="114" y="47"/>
                </a:cxn>
                <a:cxn ang="0">
                  <a:pos x="117" y="42"/>
                </a:cxn>
              </a:cxnLst>
              <a:rect l="0" t="0" r="r" b="b"/>
              <a:pathLst>
                <a:path w="117" h="109">
                  <a:moveTo>
                    <a:pt x="15" y="0"/>
                  </a:moveTo>
                  <a:cubicBezTo>
                    <a:pt x="16" y="3"/>
                    <a:pt x="17" y="5"/>
                    <a:pt x="17" y="6"/>
                  </a:cubicBezTo>
                  <a:cubicBezTo>
                    <a:pt x="17" y="10"/>
                    <a:pt x="17" y="14"/>
                    <a:pt x="14" y="15"/>
                  </a:cubicBezTo>
                  <a:cubicBezTo>
                    <a:pt x="11" y="15"/>
                    <a:pt x="13" y="15"/>
                    <a:pt x="14" y="19"/>
                  </a:cubicBezTo>
                  <a:cubicBezTo>
                    <a:pt x="14" y="22"/>
                    <a:pt x="12" y="28"/>
                    <a:pt x="8" y="28"/>
                  </a:cubicBezTo>
                  <a:cubicBezTo>
                    <a:pt x="4" y="28"/>
                    <a:pt x="0" y="26"/>
                    <a:pt x="0" y="29"/>
                  </a:cubicBezTo>
                  <a:cubicBezTo>
                    <a:pt x="1" y="32"/>
                    <a:pt x="4" y="40"/>
                    <a:pt x="4" y="43"/>
                  </a:cubicBezTo>
                  <a:cubicBezTo>
                    <a:pt x="3" y="46"/>
                    <a:pt x="1" y="48"/>
                    <a:pt x="3" y="49"/>
                  </a:cubicBezTo>
                  <a:cubicBezTo>
                    <a:pt x="5" y="51"/>
                    <a:pt x="7" y="55"/>
                    <a:pt x="5" y="56"/>
                  </a:cubicBezTo>
                  <a:cubicBezTo>
                    <a:pt x="3" y="58"/>
                    <a:pt x="0" y="59"/>
                    <a:pt x="3" y="61"/>
                  </a:cubicBezTo>
                  <a:cubicBezTo>
                    <a:pt x="5" y="63"/>
                    <a:pt x="6" y="66"/>
                    <a:pt x="6" y="68"/>
                  </a:cubicBezTo>
                  <a:cubicBezTo>
                    <a:pt x="6" y="71"/>
                    <a:pt x="8" y="76"/>
                    <a:pt x="14" y="76"/>
                  </a:cubicBezTo>
                  <a:cubicBezTo>
                    <a:pt x="19" y="77"/>
                    <a:pt x="29" y="77"/>
                    <a:pt x="28" y="80"/>
                  </a:cubicBezTo>
                  <a:cubicBezTo>
                    <a:pt x="26" y="83"/>
                    <a:pt x="23" y="92"/>
                    <a:pt x="23" y="97"/>
                  </a:cubicBezTo>
                  <a:cubicBezTo>
                    <a:pt x="23" y="99"/>
                    <a:pt x="23" y="101"/>
                    <a:pt x="23" y="102"/>
                  </a:cubicBezTo>
                  <a:cubicBezTo>
                    <a:pt x="23" y="102"/>
                    <a:pt x="23" y="102"/>
                    <a:pt x="23" y="102"/>
                  </a:cubicBezTo>
                  <a:cubicBezTo>
                    <a:pt x="23" y="102"/>
                    <a:pt x="31" y="103"/>
                    <a:pt x="35" y="101"/>
                  </a:cubicBezTo>
                  <a:cubicBezTo>
                    <a:pt x="39" y="99"/>
                    <a:pt x="45" y="101"/>
                    <a:pt x="49" y="102"/>
                  </a:cubicBezTo>
                  <a:cubicBezTo>
                    <a:pt x="53" y="103"/>
                    <a:pt x="58" y="109"/>
                    <a:pt x="59" y="107"/>
                  </a:cubicBezTo>
                  <a:cubicBezTo>
                    <a:pt x="60" y="104"/>
                    <a:pt x="62" y="102"/>
                    <a:pt x="66" y="103"/>
                  </a:cubicBezTo>
                  <a:cubicBezTo>
                    <a:pt x="69" y="104"/>
                    <a:pt x="67" y="107"/>
                    <a:pt x="71" y="105"/>
                  </a:cubicBezTo>
                  <a:cubicBezTo>
                    <a:pt x="75" y="103"/>
                    <a:pt x="80" y="101"/>
                    <a:pt x="85" y="101"/>
                  </a:cubicBezTo>
                  <a:cubicBezTo>
                    <a:pt x="89" y="102"/>
                    <a:pt x="95" y="106"/>
                    <a:pt x="94" y="102"/>
                  </a:cubicBezTo>
                  <a:cubicBezTo>
                    <a:pt x="92" y="97"/>
                    <a:pt x="88" y="95"/>
                    <a:pt x="92" y="92"/>
                  </a:cubicBezTo>
                  <a:cubicBezTo>
                    <a:pt x="96" y="90"/>
                    <a:pt x="97" y="88"/>
                    <a:pt x="99" y="86"/>
                  </a:cubicBezTo>
                  <a:cubicBezTo>
                    <a:pt x="100" y="84"/>
                    <a:pt x="105" y="86"/>
                    <a:pt x="105" y="84"/>
                  </a:cubicBezTo>
                  <a:cubicBezTo>
                    <a:pt x="105" y="83"/>
                    <a:pt x="88" y="70"/>
                    <a:pt x="87" y="67"/>
                  </a:cubicBezTo>
                  <a:cubicBezTo>
                    <a:pt x="86" y="64"/>
                    <a:pt x="86" y="62"/>
                    <a:pt x="83" y="58"/>
                  </a:cubicBezTo>
                  <a:cubicBezTo>
                    <a:pt x="80" y="54"/>
                    <a:pt x="86" y="56"/>
                    <a:pt x="90" y="54"/>
                  </a:cubicBezTo>
                  <a:cubicBezTo>
                    <a:pt x="93" y="51"/>
                    <a:pt x="101" y="49"/>
                    <a:pt x="103" y="46"/>
                  </a:cubicBezTo>
                  <a:cubicBezTo>
                    <a:pt x="105" y="44"/>
                    <a:pt x="108" y="40"/>
                    <a:pt x="109" y="42"/>
                  </a:cubicBezTo>
                  <a:cubicBezTo>
                    <a:pt x="110" y="44"/>
                    <a:pt x="113" y="49"/>
                    <a:pt x="114" y="47"/>
                  </a:cubicBezTo>
                  <a:cubicBezTo>
                    <a:pt x="116" y="46"/>
                    <a:pt x="117" y="42"/>
                    <a:pt x="117" y="42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6" name="Freeform 1250"/>
            <p:cNvSpPr>
              <a:spLocks/>
            </p:cNvSpPr>
            <p:nvPr/>
          </p:nvSpPr>
          <p:spPr bwMode="auto">
            <a:xfrm>
              <a:off x="992188" y="3439120"/>
              <a:ext cx="36512" cy="50800"/>
            </a:xfrm>
            <a:custGeom>
              <a:avLst/>
              <a:gdLst/>
              <a:ahLst/>
              <a:cxnLst>
                <a:cxn ang="0">
                  <a:pos x="7" y="26"/>
                </a:cxn>
                <a:cxn ang="0">
                  <a:pos x="7" y="21"/>
                </a:cxn>
                <a:cxn ang="0">
                  <a:pos x="2" y="21"/>
                </a:cxn>
                <a:cxn ang="0">
                  <a:pos x="0" y="20"/>
                </a:cxn>
                <a:cxn ang="0">
                  <a:pos x="3" y="14"/>
                </a:cxn>
                <a:cxn ang="0">
                  <a:pos x="9" y="5"/>
                </a:cxn>
                <a:cxn ang="0">
                  <a:pos x="12" y="2"/>
                </a:cxn>
                <a:cxn ang="0">
                  <a:pos x="18" y="2"/>
                </a:cxn>
                <a:cxn ang="0">
                  <a:pos x="19" y="0"/>
                </a:cxn>
              </a:cxnLst>
              <a:rect l="0" t="0" r="r" b="b"/>
              <a:pathLst>
                <a:path w="19" h="26">
                  <a:moveTo>
                    <a:pt x="7" y="26"/>
                  </a:moveTo>
                  <a:cubicBezTo>
                    <a:pt x="7" y="24"/>
                    <a:pt x="7" y="23"/>
                    <a:pt x="7" y="21"/>
                  </a:cubicBezTo>
                  <a:cubicBezTo>
                    <a:pt x="6" y="18"/>
                    <a:pt x="5" y="20"/>
                    <a:pt x="2" y="21"/>
                  </a:cubicBezTo>
                  <a:cubicBezTo>
                    <a:pt x="0" y="22"/>
                    <a:pt x="0" y="23"/>
                    <a:pt x="0" y="20"/>
                  </a:cubicBezTo>
                  <a:cubicBezTo>
                    <a:pt x="0" y="17"/>
                    <a:pt x="0" y="15"/>
                    <a:pt x="3" y="14"/>
                  </a:cubicBezTo>
                  <a:cubicBezTo>
                    <a:pt x="5" y="12"/>
                    <a:pt x="7" y="8"/>
                    <a:pt x="9" y="5"/>
                  </a:cubicBezTo>
                  <a:cubicBezTo>
                    <a:pt x="11" y="2"/>
                    <a:pt x="12" y="0"/>
                    <a:pt x="12" y="2"/>
                  </a:cubicBezTo>
                  <a:cubicBezTo>
                    <a:pt x="13" y="4"/>
                    <a:pt x="18" y="2"/>
                    <a:pt x="18" y="2"/>
                  </a:cubicBezTo>
                  <a:cubicBezTo>
                    <a:pt x="18" y="2"/>
                    <a:pt x="18" y="1"/>
                    <a:pt x="19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7" name="Freeform 1251"/>
            <p:cNvSpPr>
              <a:spLocks/>
            </p:cNvSpPr>
            <p:nvPr/>
          </p:nvSpPr>
          <p:spPr bwMode="auto">
            <a:xfrm>
              <a:off x="1785938" y="3755033"/>
              <a:ext cx="92075" cy="109537"/>
            </a:xfrm>
            <a:custGeom>
              <a:avLst/>
              <a:gdLst/>
              <a:ahLst/>
              <a:cxnLst>
                <a:cxn ang="0">
                  <a:pos x="0" y="58"/>
                </a:cxn>
                <a:cxn ang="0">
                  <a:pos x="24" y="44"/>
                </a:cxn>
                <a:cxn ang="0">
                  <a:pos x="32" y="26"/>
                </a:cxn>
                <a:cxn ang="0">
                  <a:pos x="35" y="19"/>
                </a:cxn>
                <a:cxn ang="0">
                  <a:pos x="32" y="14"/>
                </a:cxn>
                <a:cxn ang="0">
                  <a:pos x="44" y="6"/>
                </a:cxn>
                <a:cxn ang="0">
                  <a:pos x="47" y="0"/>
                </a:cxn>
              </a:cxnLst>
              <a:rect l="0" t="0" r="r" b="b"/>
              <a:pathLst>
                <a:path w="48" h="58">
                  <a:moveTo>
                    <a:pt x="0" y="58"/>
                  </a:moveTo>
                  <a:cubicBezTo>
                    <a:pt x="10" y="53"/>
                    <a:pt x="20" y="46"/>
                    <a:pt x="24" y="44"/>
                  </a:cubicBezTo>
                  <a:cubicBezTo>
                    <a:pt x="34" y="38"/>
                    <a:pt x="31" y="30"/>
                    <a:pt x="32" y="26"/>
                  </a:cubicBezTo>
                  <a:cubicBezTo>
                    <a:pt x="34" y="22"/>
                    <a:pt x="36" y="22"/>
                    <a:pt x="35" y="19"/>
                  </a:cubicBezTo>
                  <a:cubicBezTo>
                    <a:pt x="33" y="17"/>
                    <a:pt x="30" y="17"/>
                    <a:pt x="32" y="14"/>
                  </a:cubicBezTo>
                  <a:cubicBezTo>
                    <a:pt x="35" y="10"/>
                    <a:pt x="40" y="9"/>
                    <a:pt x="44" y="6"/>
                  </a:cubicBezTo>
                  <a:cubicBezTo>
                    <a:pt x="48" y="3"/>
                    <a:pt x="47" y="0"/>
                    <a:pt x="47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8" name="Freeform 1252"/>
            <p:cNvSpPr>
              <a:spLocks/>
            </p:cNvSpPr>
            <p:nvPr/>
          </p:nvSpPr>
          <p:spPr bwMode="auto">
            <a:xfrm>
              <a:off x="1708150" y="3824883"/>
              <a:ext cx="28575" cy="4445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3" y="7"/>
                </a:cxn>
                <a:cxn ang="0">
                  <a:pos x="0" y="23"/>
                </a:cxn>
              </a:cxnLst>
              <a:rect l="0" t="0" r="r" b="b"/>
              <a:pathLst>
                <a:path w="15" h="23">
                  <a:moveTo>
                    <a:pt x="3" y="0"/>
                  </a:moveTo>
                  <a:cubicBezTo>
                    <a:pt x="7" y="1"/>
                    <a:pt x="12" y="4"/>
                    <a:pt x="13" y="7"/>
                  </a:cubicBezTo>
                  <a:cubicBezTo>
                    <a:pt x="15" y="11"/>
                    <a:pt x="0" y="23"/>
                    <a:pt x="0" y="23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9" name="Freeform 1253"/>
            <p:cNvSpPr>
              <a:spLocks/>
            </p:cNvSpPr>
            <p:nvPr/>
          </p:nvSpPr>
          <p:spPr bwMode="auto">
            <a:xfrm>
              <a:off x="1554163" y="4628158"/>
              <a:ext cx="134937" cy="134937"/>
            </a:xfrm>
            <a:custGeom>
              <a:avLst/>
              <a:gdLst/>
              <a:ahLst/>
              <a:cxnLst>
                <a:cxn ang="0">
                  <a:pos x="57" y="53"/>
                </a:cxn>
                <a:cxn ang="0">
                  <a:pos x="58" y="48"/>
                </a:cxn>
                <a:cxn ang="0">
                  <a:pos x="68" y="36"/>
                </a:cxn>
                <a:cxn ang="0">
                  <a:pos x="67" y="17"/>
                </a:cxn>
                <a:cxn ang="0">
                  <a:pos x="63" y="6"/>
                </a:cxn>
                <a:cxn ang="0">
                  <a:pos x="57" y="0"/>
                </a:cxn>
                <a:cxn ang="0">
                  <a:pos x="54" y="2"/>
                </a:cxn>
                <a:cxn ang="0">
                  <a:pos x="45" y="3"/>
                </a:cxn>
                <a:cxn ang="0">
                  <a:pos x="36" y="8"/>
                </a:cxn>
                <a:cxn ang="0">
                  <a:pos x="29" y="6"/>
                </a:cxn>
                <a:cxn ang="0">
                  <a:pos x="20" y="4"/>
                </a:cxn>
                <a:cxn ang="0">
                  <a:pos x="16" y="12"/>
                </a:cxn>
                <a:cxn ang="0">
                  <a:pos x="19" y="23"/>
                </a:cxn>
                <a:cxn ang="0">
                  <a:pos x="21" y="27"/>
                </a:cxn>
                <a:cxn ang="0">
                  <a:pos x="10" y="39"/>
                </a:cxn>
                <a:cxn ang="0">
                  <a:pos x="2" y="54"/>
                </a:cxn>
                <a:cxn ang="0">
                  <a:pos x="0" y="70"/>
                </a:cxn>
                <a:cxn ang="0">
                  <a:pos x="0" y="71"/>
                </a:cxn>
              </a:cxnLst>
              <a:rect l="0" t="0" r="r" b="b"/>
              <a:pathLst>
                <a:path w="71" h="71">
                  <a:moveTo>
                    <a:pt x="57" y="53"/>
                  </a:moveTo>
                  <a:cubicBezTo>
                    <a:pt x="57" y="52"/>
                    <a:pt x="57" y="49"/>
                    <a:pt x="58" y="48"/>
                  </a:cubicBezTo>
                  <a:cubicBezTo>
                    <a:pt x="60" y="44"/>
                    <a:pt x="68" y="40"/>
                    <a:pt x="68" y="36"/>
                  </a:cubicBezTo>
                  <a:cubicBezTo>
                    <a:pt x="68" y="32"/>
                    <a:pt x="71" y="24"/>
                    <a:pt x="67" y="17"/>
                  </a:cubicBezTo>
                  <a:cubicBezTo>
                    <a:pt x="62" y="10"/>
                    <a:pt x="66" y="7"/>
                    <a:pt x="63" y="6"/>
                  </a:cubicBezTo>
                  <a:cubicBezTo>
                    <a:pt x="62" y="5"/>
                    <a:pt x="59" y="2"/>
                    <a:pt x="57" y="0"/>
                  </a:cubicBezTo>
                  <a:cubicBezTo>
                    <a:pt x="56" y="1"/>
                    <a:pt x="55" y="2"/>
                    <a:pt x="54" y="2"/>
                  </a:cubicBezTo>
                  <a:cubicBezTo>
                    <a:pt x="51" y="2"/>
                    <a:pt x="46" y="3"/>
                    <a:pt x="45" y="3"/>
                  </a:cubicBezTo>
                  <a:cubicBezTo>
                    <a:pt x="43" y="3"/>
                    <a:pt x="39" y="7"/>
                    <a:pt x="36" y="8"/>
                  </a:cubicBezTo>
                  <a:cubicBezTo>
                    <a:pt x="33" y="10"/>
                    <a:pt x="33" y="8"/>
                    <a:pt x="29" y="6"/>
                  </a:cubicBezTo>
                  <a:cubicBezTo>
                    <a:pt x="25" y="4"/>
                    <a:pt x="24" y="2"/>
                    <a:pt x="20" y="4"/>
                  </a:cubicBezTo>
                  <a:cubicBezTo>
                    <a:pt x="15" y="7"/>
                    <a:pt x="16" y="9"/>
                    <a:pt x="16" y="12"/>
                  </a:cubicBezTo>
                  <a:cubicBezTo>
                    <a:pt x="16" y="16"/>
                    <a:pt x="16" y="21"/>
                    <a:pt x="19" y="23"/>
                  </a:cubicBezTo>
                  <a:cubicBezTo>
                    <a:pt x="21" y="25"/>
                    <a:pt x="23" y="26"/>
                    <a:pt x="21" y="27"/>
                  </a:cubicBezTo>
                  <a:cubicBezTo>
                    <a:pt x="19" y="29"/>
                    <a:pt x="13" y="38"/>
                    <a:pt x="10" y="39"/>
                  </a:cubicBezTo>
                  <a:cubicBezTo>
                    <a:pt x="7" y="40"/>
                    <a:pt x="2" y="49"/>
                    <a:pt x="2" y="54"/>
                  </a:cubicBezTo>
                  <a:cubicBezTo>
                    <a:pt x="2" y="58"/>
                    <a:pt x="2" y="69"/>
                    <a:pt x="0" y="70"/>
                  </a:cubicBezTo>
                  <a:cubicBezTo>
                    <a:pt x="0" y="71"/>
                    <a:pt x="0" y="71"/>
                    <a:pt x="0" y="71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0" name="Freeform 1254"/>
            <p:cNvSpPr>
              <a:spLocks/>
            </p:cNvSpPr>
            <p:nvPr/>
          </p:nvSpPr>
          <p:spPr bwMode="auto">
            <a:xfrm>
              <a:off x="6737350" y="3383558"/>
              <a:ext cx="822325" cy="47625"/>
            </a:xfrm>
            <a:custGeom>
              <a:avLst/>
              <a:gdLst/>
              <a:ahLst/>
              <a:cxnLst>
                <a:cxn ang="0">
                  <a:pos x="431" y="24"/>
                </a:cxn>
                <a:cxn ang="0">
                  <a:pos x="426" y="22"/>
                </a:cxn>
                <a:cxn ang="0">
                  <a:pos x="416" y="20"/>
                </a:cxn>
                <a:cxn ang="0">
                  <a:pos x="409" y="24"/>
                </a:cxn>
                <a:cxn ang="0">
                  <a:pos x="401" y="19"/>
                </a:cxn>
                <a:cxn ang="0">
                  <a:pos x="394" y="17"/>
                </a:cxn>
                <a:cxn ang="0">
                  <a:pos x="385" y="13"/>
                </a:cxn>
                <a:cxn ang="0">
                  <a:pos x="376" y="14"/>
                </a:cxn>
                <a:cxn ang="0">
                  <a:pos x="367" y="9"/>
                </a:cxn>
                <a:cxn ang="0">
                  <a:pos x="362" y="1"/>
                </a:cxn>
                <a:cxn ang="0">
                  <a:pos x="361" y="4"/>
                </a:cxn>
                <a:cxn ang="0">
                  <a:pos x="359" y="8"/>
                </a:cxn>
                <a:cxn ang="0">
                  <a:pos x="0" y="8"/>
                </a:cxn>
              </a:cxnLst>
              <a:rect l="0" t="0" r="r" b="b"/>
              <a:pathLst>
                <a:path w="431" h="25">
                  <a:moveTo>
                    <a:pt x="431" y="24"/>
                  </a:moveTo>
                  <a:cubicBezTo>
                    <a:pt x="429" y="23"/>
                    <a:pt x="427" y="22"/>
                    <a:pt x="426" y="22"/>
                  </a:cubicBezTo>
                  <a:cubicBezTo>
                    <a:pt x="423" y="21"/>
                    <a:pt x="417" y="21"/>
                    <a:pt x="416" y="20"/>
                  </a:cubicBezTo>
                  <a:cubicBezTo>
                    <a:pt x="415" y="20"/>
                    <a:pt x="412" y="23"/>
                    <a:pt x="409" y="24"/>
                  </a:cubicBezTo>
                  <a:cubicBezTo>
                    <a:pt x="407" y="25"/>
                    <a:pt x="405" y="22"/>
                    <a:pt x="401" y="19"/>
                  </a:cubicBezTo>
                  <a:cubicBezTo>
                    <a:pt x="397" y="16"/>
                    <a:pt x="398" y="20"/>
                    <a:pt x="394" y="17"/>
                  </a:cubicBezTo>
                  <a:cubicBezTo>
                    <a:pt x="390" y="14"/>
                    <a:pt x="387" y="13"/>
                    <a:pt x="385" y="13"/>
                  </a:cubicBezTo>
                  <a:cubicBezTo>
                    <a:pt x="384" y="14"/>
                    <a:pt x="379" y="15"/>
                    <a:pt x="376" y="14"/>
                  </a:cubicBezTo>
                  <a:cubicBezTo>
                    <a:pt x="373" y="12"/>
                    <a:pt x="367" y="11"/>
                    <a:pt x="367" y="9"/>
                  </a:cubicBezTo>
                  <a:cubicBezTo>
                    <a:pt x="367" y="8"/>
                    <a:pt x="364" y="2"/>
                    <a:pt x="362" y="1"/>
                  </a:cubicBezTo>
                  <a:cubicBezTo>
                    <a:pt x="360" y="0"/>
                    <a:pt x="361" y="2"/>
                    <a:pt x="361" y="4"/>
                  </a:cubicBezTo>
                  <a:cubicBezTo>
                    <a:pt x="361" y="5"/>
                    <a:pt x="359" y="8"/>
                    <a:pt x="359" y="8"/>
                  </a:cubicBezTo>
                  <a:cubicBezTo>
                    <a:pt x="0" y="8"/>
                    <a:pt x="0" y="8"/>
                    <a:pt x="0" y="8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1" name="Freeform 1255"/>
            <p:cNvSpPr>
              <a:spLocks/>
            </p:cNvSpPr>
            <p:nvPr/>
          </p:nvSpPr>
          <p:spPr bwMode="auto">
            <a:xfrm>
              <a:off x="7727950" y="3586758"/>
              <a:ext cx="11113" cy="23812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6" y="0"/>
                </a:cxn>
              </a:cxnLst>
              <a:rect l="0" t="0" r="r" b="b"/>
              <a:pathLst>
                <a:path w="6" h="13">
                  <a:moveTo>
                    <a:pt x="0" y="13"/>
                  </a:moveTo>
                  <a:cubicBezTo>
                    <a:pt x="2" y="8"/>
                    <a:pt x="4" y="3"/>
                    <a:pt x="6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2" name="Freeform 1256"/>
            <p:cNvSpPr>
              <a:spLocks/>
            </p:cNvSpPr>
            <p:nvPr/>
          </p:nvSpPr>
          <p:spPr bwMode="auto">
            <a:xfrm>
              <a:off x="7823200" y="3578820"/>
              <a:ext cx="1588" cy="11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3" name="Freeform 1257"/>
            <p:cNvSpPr>
              <a:spLocks/>
            </p:cNvSpPr>
            <p:nvPr/>
          </p:nvSpPr>
          <p:spPr bwMode="auto">
            <a:xfrm>
              <a:off x="7894638" y="3445470"/>
              <a:ext cx="238125" cy="106363"/>
            </a:xfrm>
            <a:custGeom>
              <a:avLst/>
              <a:gdLst/>
              <a:ahLst/>
              <a:cxnLst>
                <a:cxn ang="0">
                  <a:pos x="125" y="43"/>
                </a:cxn>
                <a:cxn ang="0">
                  <a:pos x="119" y="34"/>
                </a:cxn>
                <a:cxn ang="0">
                  <a:pos x="113" y="28"/>
                </a:cxn>
                <a:cxn ang="0">
                  <a:pos x="113" y="12"/>
                </a:cxn>
                <a:cxn ang="0">
                  <a:pos x="106" y="3"/>
                </a:cxn>
                <a:cxn ang="0">
                  <a:pos x="100" y="5"/>
                </a:cxn>
                <a:cxn ang="0">
                  <a:pos x="94" y="0"/>
                </a:cxn>
                <a:cxn ang="0">
                  <a:pos x="83" y="13"/>
                </a:cxn>
                <a:cxn ang="0">
                  <a:pos x="82" y="19"/>
                </a:cxn>
                <a:cxn ang="0">
                  <a:pos x="79" y="25"/>
                </a:cxn>
                <a:cxn ang="0">
                  <a:pos x="73" y="36"/>
                </a:cxn>
                <a:cxn ang="0">
                  <a:pos x="68" y="36"/>
                </a:cxn>
                <a:cxn ang="0">
                  <a:pos x="64" y="41"/>
                </a:cxn>
                <a:cxn ang="0">
                  <a:pos x="17" y="41"/>
                </a:cxn>
                <a:cxn ang="0">
                  <a:pos x="0" y="56"/>
                </a:cxn>
              </a:cxnLst>
              <a:rect l="0" t="0" r="r" b="b"/>
              <a:pathLst>
                <a:path w="125" h="56">
                  <a:moveTo>
                    <a:pt x="125" y="43"/>
                  </a:moveTo>
                  <a:cubicBezTo>
                    <a:pt x="123" y="40"/>
                    <a:pt x="119" y="36"/>
                    <a:pt x="119" y="34"/>
                  </a:cubicBezTo>
                  <a:cubicBezTo>
                    <a:pt x="119" y="30"/>
                    <a:pt x="113" y="32"/>
                    <a:pt x="113" y="28"/>
                  </a:cubicBezTo>
                  <a:cubicBezTo>
                    <a:pt x="113" y="24"/>
                    <a:pt x="113" y="17"/>
                    <a:pt x="113" y="12"/>
                  </a:cubicBezTo>
                  <a:cubicBezTo>
                    <a:pt x="113" y="6"/>
                    <a:pt x="109" y="3"/>
                    <a:pt x="106" y="3"/>
                  </a:cubicBezTo>
                  <a:cubicBezTo>
                    <a:pt x="102" y="2"/>
                    <a:pt x="103" y="5"/>
                    <a:pt x="100" y="5"/>
                  </a:cubicBezTo>
                  <a:cubicBezTo>
                    <a:pt x="97" y="5"/>
                    <a:pt x="95" y="1"/>
                    <a:pt x="94" y="0"/>
                  </a:cubicBezTo>
                  <a:cubicBezTo>
                    <a:pt x="93" y="0"/>
                    <a:pt x="84" y="11"/>
                    <a:pt x="83" y="13"/>
                  </a:cubicBezTo>
                  <a:cubicBezTo>
                    <a:pt x="81" y="15"/>
                    <a:pt x="82" y="17"/>
                    <a:pt x="82" y="19"/>
                  </a:cubicBezTo>
                  <a:cubicBezTo>
                    <a:pt x="81" y="21"/>
                    <a:pt x="81" y="22"/>
                    <a:pt x="79" y="25"/>
                  </a:cubicBezTo>
                  <a:cubicBezTo>
                    <a:pt x="78" y="28"/>
                    <a:pt x="73" y="36"/>
                    <a:pt x="73" y="36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56"/>
                    <a:pt x="0" y="56"/>
                    <a:pt x="0" y="56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4" name="Freeform 1258"/>
            <p:cNvSpPr>
              <a:spLocks/>
            </p:cNvSpPr>
            <p:nvPr/>
          </p:nvSpPr>
          <p:spPr bwMode="auto">
            <a:xfrm>
              <a:off x="6878638" y="3885208"/>
              <a:ext cx="496887" cy="184150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0" y="0"/>
                </a:cxn>
                <a:cxn ang="0">
                  <a:pos x="78" y="19"/>
                </a:cxn>
                <a:cxn ang="0">
                  <a:pos x="116" y="20"/>
                </a:cxn>
                <a:cxn ang="0">
                  <a:pos x="119" y="14"/>
                </a:cxn>
                <a:cxn ang="0">
                  <a:pos x="138" y="14"/>
                </a:cxn>
                <a:cxn ang="0">
                  <a:pos x="161" y="30"/>
                </a:cxn>
                <a:cxn ang="0">
                  <a:pos x="166" y="46"/>
                </a:cxn>
                <a:cxn ang="0">
                  <a:pos x="181" y="53"/>
                </a:cxn>
                <a:cxn ang="0">
                  <a:pos x="192" y="42"/>
                </a:cxn>
                <a:cxn ang="0">
                  <a:pos x="211" y="49"/>
                </a:cxn>
                <a:cxn ang="0">
                  <a:pos x="220" y="64"/>
                </a:cxn>
                <a:cxn ang="0">
                  <a:pos x="231" y="79"/>
                </a:cxn>
                <a:cxn ang="0">
                  <a:pos x="237" y="90"/>
                </a:cxn>
                <a:cxn ang="0">
                  <a:pos x="260" y="96"/>
                </a:cxn>
              </a:cxnLst>
              <a:rect l="0" t="0" r="r" b="b"/>
              <a:pathLst>
                <a:path w="260" h="96">
                  <a:moveTo>
                    <a:pt x="0" y="3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38" y="14"/>
                    <a:pt x="138" y="14"/>
                    <a:pt x="138" y="14"/>
                  </a:cubicBezTo>
                  <a:cubicBezTo>
                    <a:pt x="161" y="30"/>
                    <a:pt x="161" y="30"/>
                    <a:pt x="161" y="30"/>
                  </a:cubicBezTo>
                  <a:cubicBezTo>
                    <a:pt x="161" y="30"/>
                    <a:pt x="164" y="44"/>
                    <a:pt x="166" y="46"/>
                  </a:cubicBezTo>
                  <a:cubicBezTo>
                    <a:pt x="169" y="48"/>
                    <a:pt x="178" y="53"/>
                    <a:pt x="181" y="53"/>
                  </a:cubicBezTo>
                  <a:cubicBezTo>
                    <a:pt x="184" y="53"/>
                    <a:pt x="187" y="41"/>
                    <a:pt x="192" y="42"/>
                  </a:cubicBezTo>
                  <a:cubicBezTo>
                    <a:pt x="197" y="42"/>
                    <a:pt x="209" y="44"/>
                    <a:pt x="211" y="49"/>
                  </a:cubicBezTo>
                  <a:cubicBezTo>
                    <a:pt x="214" y="54"/>
                    <a:pt x="214" y="60"/>
                    <a:pt x="220" y="64"/>
                  </a:cubicBezTo>
                  <a:cubicBezTo>
                    <a:pt x="225" y="68"/>
                    <a:pt x="231" y="73"/>
                    <a:pt x="231" y="79"/>
                  </a:cubicBezTo>
                  <a:cubicBezTo>
                    <a:pt x="231" y="84"/>
                    <a:pt x="234" y="88"/>
                    <a:pt x="237" y="90"/>
                  </a:cubicBezTo>
                  <a:cubicBezTo>
                    <a:pt x="239" y="91"/>
                    <a:pt x="251" y="94"/>
                    <a:pt x="260" y="96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5" name="Freeform 1259"/>
            <p:cNvSpPr>
              <a:spLocks/>
            </p:cNvSpPr>
            <p:nvPr/>
          </p:nvSpPr>
          <p:spPr bwMode="auto">
            <a:xfrm>
              <a:off x="6275388" y="2626320"/>
              <a:ext cx="280987" cy="565150"/>
            </a:xfrm>
            <a:custGeom>
              <a:avLst/>
              <a:gdLst/>
              <a:ahLst/>
              <a:cxnLst>
                <a:cxn ang="0">
                  <a:pos x="146" y="296"/>
                </a:cxn>
                <a:cxn ang="0">
                  <a:pos x="147" y="292"/>
                </a:cxn>
                <a:cxn ang="0">
                  <a:pos x="144" y="288"/>
                </a:cxn>
                <a:cxn ang="0">
                  <a:pos x="146" y="282"/>
                </a:cxn>
                <a:cxn ang="0">
                  <a:pos x="121" y="268"/>
                </a:cxn>
                <a:cxn ang="0">
                  <a:pos x="101" y="237"/>
                </a:cxn>
                <a:cxn ang="0">
                  <a:pos x="89" y="225"/>
                </a:cxn>
                <a:cxn ang="0">
                  <a:pos x="80" y="217"/>
                </a:cxn>
                <a:cxn ang="0">
                  <a:pos x="75" y="210"/>
                </a:cxn>
                <a:cxn ang="0">
                  <a:pos x="70" y="211"/>
                </a:cxn>
                <a:cxn ang="0">
                  <a:pos x="62" y="213"/>
                </a:cxn>
                <a:cxn ang="0">
                  <a:pos x="61" y="217"/>
                </a:cxn>
                <a:cxn ang="0">
                  <a:pos x="48" y="224"/>
                </a:cxn>
                <a:cxn ang="0">
                  <a:pos x="33" y="210"/>
                </a:cxn>
                <a:cxn ang="0">
                  <a:pos x="27" y="204"/>
                </a:cxn>
                <a:cxn ang="0">
                  <a:pos x="22" y="199"/>
                </a:cxn>
                <a:cxn ang="0">
                  <a:pos x="13" y="201"/>
                </a:cxn>
                <a:cxn ang="0">
                  <a:pos x="8" y="199"/>
                </a:cxn>
                <a:cxn ang="0">
                  <a:pos x="5" y="200"/>
                </a:cxn>
                <a:cxn ang="0">
                  <a:pos x="0" y="200"/>
                </a:cxn>
                <a:cxn ang="0">
                  <a:pos x="0" y="0"/>
                </a:cxn>
              </a:cxnLst>
              <a:rect l="0" t="0" r="r" b="b"/>
              <a:pathLst>
                <a:path w="147" h="296">
                  <a:moveTo>
                    <a:pt x="146" y="296"/>
                  </a:moveTo>
                  <a:cubicBezTo>
                    <a:pt x="147" y="294"/>
                    <a:pt x="147" y="292"/>
                    <a:pt x="147" y="292"/>
                  </a:cubicBezTo>
                  <a:cubicBezTo>
                    <a:pt x="147" y="291"/>
                    <a:pt x="144" y="291"/>
                    <a:pt x="144" y="288"/>
                  </a:cubicBezTo>
                  <a:cubicBezTo>
                    <a:pt x="143" y="285"/>
                    <a:pt x="146" y="283"/>
                    <a:pt x="146" y="282"/>
                  </a:cubicBezTo>
                  <a:cubicBezTo>
                    <a:pt x="146" y="281"/>
                    <a:pt x="124" y="271"/>
                    <a:pt x="121" y="268"/>
                  </a:cubicBezTo>
                  <a:cubicBezTo>
                    <a:pt x="118" y="266"/>
                    <a:pt x="103" y="240"/>
                    <a:pt x="101" y="237"/>
                  </a:cubicBezTo>
                  <a:cubicBezTo>
                    <a:pt x="99" y="233"/>
                    <a:pt x="92" y="229"/>
                    <a:pt x="89" y="225"/>
                  </a:cubicBezTo>
                  <a:cubicBezTo>
                    <a:pt x="85" y="222"/>
                    <a:pt x="82" y="220"/>
                    <a:pt x="80" y="217"/>
                  </a:cubicBezTo>
                  <a:cubicBezTo>
                    <a:pt x="77" y="215"/>
                    <a:pt x="77" y="211"/>
                    <a:pt x="75" y="210"/>
                  </a:cubicBezTo>
                  <a:cubicBezTo>
                    <a:pt x="73" y="209"/>
                    <a:pt x="72" y="209"/>
                    <a:pt x="70" y="211"/>
                  </a:cubicBezTo>
                  <a:cubicBezTo>
                    <a:pt x="68" y="213"/>
                    <a:pt x="65" y="212"/>
                    <a:pt x="62" y="213"/>
                  </a:cubicBezTo>
                  <a:cubicBezTo>
                    <a:pt x="58" y="213"/>
                    <a:pt x="62" y="214"/>
                    <a:pt x="61" y="217"/>
                  </a:cubicBezTo>
                  <a:cubicBezTo>
                    <a:pt x="60" y="220"/>
                    <a:pt x="51" y="224"/>
                    <a:pt x="48" y="224"/>
                  </a:cubicBezTo>
                  <a:cubicBezTo>
                    <a:pt x="46" y="224"/>
                    <a:pt x="37" y="215"/>
                    <a:pt x="33" y="210"/>
                  </a:cubicBezTo>
                  <a:cubicBezTo>
                    <a:pt x="28" y="205"/>
                    <a:pt x="28" y="207"/>
                    <a:pt x="27" y="204"/>
                  </a:cubicBezTo>
                  <a:cubicBezTo>
                    <a:pt x="25" y="201"/>
                    <a:pt x="26" y="201"/>
                    <a:pt x="22" y="199"/>
                  </a:cubicBezTo>
                  <a:cubicBezTo>
                    <a:pt x="18" y="197"/>
                    <a:pt x="15" y="200"/>
                    <a:pt x="13" y="201"/>
                  </a:cubicBezTo>
                  <a:cubicBezTo>
                    <a:pt x="11" y="202"/>
                    <a:pt x="10" y="200"/>
                    <a:pt x="8" y="199"/>
                  </a:cubicBezTo>
                  <a:cubicBezTo>
                    <a:pt x="5" y="198"/>
                    <a:pt x="6" y="199"/>
                    <a:pt x="5" y="200"/>
                  </a:cubicBezTo>
                  <a:cubicBezTo>
                    <a:pt x="3" y="201"/>
                    <a:pt x="0" y="200"/>
                    <a:pt x="0" y="20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6" name="Freeform 1260"/>
            <p:cNvSpPr>
              <a:spLocks/>
            </p:cNvSpPr>
            <p:nvPr/>
          </p:nvSpPr>
          <p:spPr bwMode="auto">
            <a:xfrm>
              <a:off x="7573963" y="4267795"/>
              <a:ext cx="30162" cy="66675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2" y="1"/>
                </a:cxn>
                <a:cxn ang="0">
                  <a:pos x="2" y="10"/>
                </a:cxn>
                <a:cxn ang="0">
                  <a:pos x="0" y="10"/>
                </a:cxn>
                <a:cxn ang="0">
                  <a:pos x="0" y="35"/>
                </a:cxn>
                <a:cxn ang="0">
                  <a:pos x="4" y="35"/>
                </a:cxn>
              </a:cxnLst>
              <a:rect l="0" t="0" r="r" b="b"/>
              <a:pathLst>
                <a:path w="16" h="35">
                  <a:moveTo>
                    <a:pt x="16" y="4"/>
                  </a:moveTo>
                  <a:cubicBezTo>
                    <a:pt x="15" y="3"/>
                    <a:pt x="13" y="2"/>
                    <a:pt x="12" y="1"/>
                  </a:cubicBezTo>
                  <a:cubicBezTo>
                    <a:pt x="9" y="0"/>
                    <a:pt x="2" y="10"/>
                    <a:pt x="2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4" y="35"/>
                    <a:pt x="4" y="35"/>
                    <a:pt x="4" y="35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7" name="Freeform 1261"/>
            <p:cNvSpPr>
              <a:spLocks/>
            </p:cNvSpPr>
            <p:nvPr/>
          </p:nvSpPr>
          <p:spPr bwMode="auto">
            <a:xfrm>
              <a:off x="7615238" y="4356695"/>
              <a:ext cx="104775" cy="55563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8" y="27"/>
                </a:cxn>
                <a:cxn ang="0">
                  <a:pos x="11" y="19"/>
                </a:cxn>
                <a:cxn ang="0">
                  <a:pos x="19" y="14"/>
                </a:cxn>
                <a:cxn ang="0">
                  <a:pos x="24" y="16"/>
                </a:cxn>
                <a:cxn ang="0">
                  <a:pos x="36" y="4"/>
                </a:cxn>
                <a:cxn ang="0">
                  <a:pos x="49" y="3"/>
                </a:cxn>
                <a:cxn ang="0">
                  <a:pos x="55" y="0"/>
                </a:cxn>
              </a:cxnLst>
              <a:rect l="0" t="0" r="r" b="b"/>
              <a:pathLst>
                <a:path w="55" h="29">
                  <a:moveTo>
                    <a:pt x="0" y="29"/>
                  </a:moveTo>
                  <a:cubicBezTo>
                    <a:pt x="3" y="28"/>
                    <a:pt x="7" y="28"/>
                    <a:pt x="8" y="27"/>
                  </a:cubicBezTo>
                  <a:cubicBezTo>
                    <a:pt x="9" y="26"/>
                    <a:pt x="9" y="21"/>
                    <a:pt x="11" y="19"/>
                  </a:cubicBezTo>
                  <a:cubicBezTo>
                    <a:pt x="13" y="17"/>
                    <a:pt x="15" y="14"/>
                    <a:pt x="19" y="14"/>
                  </a:cubicBezTo>
                  <a:cubicBezTo>
                    <a:pt x="22" y="14"/>
                    <a:pt x="22" y="18"/>
                    <a:pt x="24" y="16"/>
                  </a:cubicBezTo>
                  <a:cubicBezTo>
                    <a:pt x="26" y="14"/>
                    <a:pt x="33" y="4"/>
                    <a:pt x="36" y="4"/>
                  </a:cubicBezTo>
                  <a:cubicBezTo>
                    <a:pt x="39" y="4"/>
                    <a:pt x="45" y="7"/>
                    <a:pt x="49" y="3"/>
                  </a:cubicBezTo>
                  <a:cubicBezTo>
                    <a:pt x="51" y="1"/>
                    <a:pt x="53" y="0"/>
                    <a:pt x="55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8" name="Freeform 1262"/>
            <p:cNvSpPr>
              <a:spLocks/>
            </p:cNvSpPr>
            <p:nvPr/>
          </p:nvSpPr>
          <p:spPr bwMode="auto">
            <a:xfrm>
              <a:off x="7570788" y="4339233"/>
              <a:ext cx="39687" cy="63500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" y="11"/>
                </a:cxn>
                <a:cxn ang="0">
                  <a:pos x="1" y="18"/>
                </a:cxn>
                <a:cxn ang="0">
                  <a:pos x="18" y="25"/>
                </a:cxn>
                <a:cxn ang="0">
                  <a:pos x="19" y="33"/>
                </a:cxn>
              </a:cxnLst>
              <a:rect l="0" t="0" r="r" b="b"/>
              <a:pathLst>
                <a:path w="20" h="33">
                  <a:moveTo>
                    <a:pt x="11" y="0"/>
                  </a:moveTo>
                  <a:cubicBezTo>
                    <a:pt x="7" y="3"/>
                    <a:pt x="1" y="8"/>
                    <a:pt x="1" y="11"/>
                  </a:cubicBezTo>
                  <a:cubicBezTo>
                    <a:pt x="1" y="14"/>
                    <a:pt x="0" y="16"/>
                    <a:pt x="1" y="18"/>
                  </a:cubicBezTo>
                  <a:cubicBezTo>
                    <a:pt x="3" y="20"/>
                    <a:pt x="16" y="23"/>
                    <a:pt x="18" y="25"/>
                  </a:cubicBezTo>
                  <a:cubicBezTo>
                    <a:pt x="20" y="27"/>
                    <a:pt x="19" y="30"/>
                    <a:pt x="19" y="33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9" name="Freeform 1263"/>
            <p:cNvSpPr>
              <a:spLocks/>
            </p:cNvSpPr>
            <p:nvPr/>
          </p:nvSpPr>
          <p:spPr bwMode="auto">
            <a:xfrm>
              <a:off x="7499350" y="4286845"/>
              <a:ext cx="74613" cy="79375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17" y="0"/>
                </a:cxn>
                <a:cxn ang="0">
                  <a:pos x="13" y="7"/>
                </a:cxn>
                <a:cxn ang="0">
                  <a:pos x="23" y="22"/>
                </a:cxn>
                <a:cxn ang="0">
                  <a:pos x="6" y="24"/>
                </a:cxn>
                <a:cxn ang="0">
                  <a:pos x="0" y="42"/>
                </a:cxn>
              </a:cxnLst>
              <a:rect l="0" t="0" r="r" b="b"/>
              <a:pathLst>
                <a:path w="39" h="42">
                  <a:moveTo>
                    <a:pt x="39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4" y="6"/>
                    <a:pt x="13" y="7"/>
                  </a:cubicBezTo>
                  <a:cubicBezTo>
                    <a:pt x="11" y="9"/>
                    <a:pt x="21" y="17"/>
                    <a:pt x="23" y="22"/>
                  </a:cubicBezTo>
                  <a:cubicBezTo>
                    <a:pt x="26" y="26"/>
                    <a:pt x="9" y="23"/>
                    <a:pt x="6" y="24"/>
                  </a:cubicBezTo>
                  <a:cubicBezTo>
                    <a:pt x="4" y="24"/>
                    <a:pt x="1" y="35"/>
                    <a:pt x="0" y="42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90" name="Line 1264"/>
            <p:cNvSpPr>
              <a:spLocks noChangeShapeType="1"/>
            </p:cNvSpPr>
            <p:nvPr/>
          </p:nvSpPr>
          <p:spPr bwMode="auto">
            <a:xfrm flipH="1">
              <a:off x="7554913" y="4370983"/>
              <a:ext cx="19050" cy="1905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91" name="Freeform 1265"/>
            <p:cNvSpPr>
              <a:spLocks/>
            </p:cNvSpPr>
            <p:nvPr/>
          </p:nvSpPr>
          <p:spPr bwMode="auto">
            <a:xfrm>
              <a:off x="8275638" y="4523383"/>
              <a:ext cx="36512" cy="87312"/>
            </a:xfrm>
            <a:custGeom>
              <a:avLst/>
              <a:gdLst/>
              <a:ahLst/>
              <a:cxnLst>
                <a:cxn ang="0">
                  <a:pos x="10" y="46"/>
                </a:cxn>
                <a:cxn ang="0">
                  <a:pos x="9" y="45"/>
                </a:cxn>
                <a:cxn ang="0">
                  <a:pos x="0" y="35"/>
                </a:cxn>
                <a:cxn ang="0">
                  <a:pos x="1" y="26"/>
                </a:cxn>
                <a:cxn ang="0">
                  <a:pos x="9" y="22"/>
                </a:cxn>
                <a:cxn ang="0">
                  <a:pos x="11" y="18"/>
                </a:cxn>
                <a:cxn ang="0">
                  <a:pos x="9" y="9"/>
                </a:cxn>
                <a:cxn ang="0">
                  <a:pos x="18" y="0"/>
                </a:cxn>
              </a:cxnLst>
              <a:rect l="0" t="0" r="r" b="b"/>
              <a:pathLst>
                <a:path w="19" h="46">
                  <a:moveTo>
                    <a:pt x="10" y="46"/>
                  </a:moveTo>
                  <a:cubicBezTo>
                    <a:pt x="10" y="46"/>
                    <a:pt x="10" y="45"/>
                    <a:pt x="9" y="45"/>
                  </a:cubicBezTo>
                  <a:cubicBezTo>
                    <a:pt x="7" y="43"/>
                    <a:pt x="0" y="37"/>
                    <a:pt x="0" y="35"/>
                  </a:cubicBezTo>
                  <a:cubicBezTo>
                    <a:pt x="0" y="33"/>
                    <a:pt x="1" y="29"/>
                    <a:pt x="1" y="26"/>
                  </a:cubicBezTo>
                  <a:cubicBezTo>
                    <a:pt x="1" y="24"/>
                    <a:pt x="7" y="24"/>
                    <a:pt x="9" y="22"/>
                  </a:cubicBezTo>
                  <a:cubicBezTo>
                    <a:pt x="11" y="19"/>
                    <a:pt x="14" y="20"/>
                    <a:pt x="11" y="18"/>
                  </a:cubicBezTo>
                  <a:cubicBezTo>
                    <a:pt x="9" y="15"/>
                    <a:pt x="5" y="12"/>
                    <a:pt x="9" y="9"/>
                  </a:cubicBezTo>
                  <a:cubicBezTo>
                    <a:pt x="12" y="7"/>
                    <a:pt x="19" y="5"/>
                    <a:pt x="18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92" name="Freeform 1267"/>
            <p:cNvSpPr>
              <a:spLocks/>
            </p:cNvSpPr>
            <p:nvPr/>
          </p:nvSpPr>
          <p:spPr bwMode="auto">
            <a:xfrm>
              <a:off x="7662863" y="4456708"/>
              <a:ext cx="46037" cy="11112"/>
            </a:xfrm>
            <a:custGeom>
              <a:avLst/>
              <a:gdLst/>
              <a:ahLst/>
              <a:cxnLst>
                <a:cxn ang="0">
                  <a:pos x="24" y="5"/>
                </a:cxn>
                <a:cxn ang="0">
                  <a:pos x="15" y="2"/>
                </a:cxn>
                <a:cxn ang="0">
                  <a:pos x="0" y="0"/>
                </a:cxn>
              </a:cxnLst>
              <a:rect l="0" t="0" r="r" b="b"/>
              <a:pathLst>
                <a:path w="24" h="6">
                  <a:moveTo>
                    <a:pt x="24" y="5"/>
                  </a:moveTo>
                  <a:cubicBezTo>
                    <a:pt x="19" y="6"/>
                    <a:pt x="16" y="3"/>
                    <a:pt x="15" y="2"/>
                  </a:cubicBezTo>
                  <a:cubicBezTo>
                    <a:pt x="13" y="0"/>
                    <a:pt x="5" y="0"/>
                    <a:pt x="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93" name="Freeform 1268"/>
            <p:cNvSpPr>
              <a:spLocks/>
            </p:cNvSpPr>
            <p:nvPr/>
          </p:nvSpPr>
          <p:spPr bwMode="auto">
            <a:xfrm>
              <a:off x="7727950" y="4496395"/>
              <a:ext cx="6350" cy="30163"/>
            </a:xfrm>
            <a:custGeom>
              <a:avLst/>
              <a:gdLst/>
              <a:ahLst/>
              <a:cxnLst>
                <a:cxn ang="0">
                  <a:pos x="1" y="16"/>
                </a:cxn>
                <a:cxn ang="0">
                  <a:pos x="3" y="11"/>
                </a:cxn>
                <a:cxn ang="0">
                  <a:pos x="0" y="4"/>
                </a:cxn>
                <a:cxn ang="0">
                  <a:pos x="3" y="0"/>
                </a:cxn>
              </a:cxnLst>
              <a:rect l="0" t="0" r="r" b="b"/>
              <a:pathLst>
                <a:path w="3" h="16">
                  <a:moveTo>
                    <a:pt x="1" y="16"/>
                  </a:moveTo>
                  <a:cubicBezTo>
                    <a:pt x="1" y="14"/>
                    <a:pt x="2" y="11"/>
                    <a:pt x="3" y="11"/>
                  </a:cubicBezTo>
                  <a:cubicBezTo>
                    <a:pt x="3" y="9"/>
                    <a:pt x="1" y="7"/>
                    <a:pt x="0" y="4"/>
                  </a:cubicBezTo>
                  <a:cubicBezTo>
                    <a:pt x="0" y="3"/>
                    <a:pt x="1" y="1"/>
                    <a:pt x="3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94" name="Freeform 1269"/>
            <p:cNvSpPr>
              <a:spLocks/>
            </p:cNvSpPr>
            <p:nvPr/>
          </p:nvSpPr>
          <p:spPr bwMode="auto">
            <a:xfrm>
              <a:off x="8083550" y="6199783"/>
              <a:ext cx="52388" cy="809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8"/>
                </a:cxn>
                <a:cxn ang="0">
                  <a:pos x="18" y="38"/>
                </a:cxn>
                <a:cxn ang="0">
                  <a:pos x="28" y="42"/>
                </a:cxn>
              </a:cxnLst>
              <a:rect l="0" t="0" r="r" b="b"/>
              <a:pathLst>
                <a:path w="28" h="42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15" y="38"/>
                    <a:pt x="18" y="38"/>
                  </a:cubicBezTo>
                  <a:cubicBezTo>
                    <a:pt x="21" y="38"/>
                    <a:pt x="25" y="40"/>
                    <a:pt x="28" y="42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95" name="Line 1270"/>
            <p:cNvSpPr>
              <a:spLocks noChangeShapeType="1"/>
            </p:cNvSpPr>
            <p:nvPr/>
          </p:nvSpPr>
          <p:spPr bwMode="auto">
            <a:xfrm>
              <a:off x="8167688" y="6266458"/>
              <a:ext cx="1587" cy="158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96" name="Freeform 1271"/>
            <p:cNvSpPr>
              <a:spLocks/>
            </p:cNvSpPr>
            <p:nvPr/>
          </p:nvSpPr>
          <p:spPr bwMode="auto">
            <a:xfrm>
              <a:off x="7961313" y="5293320"/>
              <a:ext cx="504825" cy="889000"/>
            </a:xfrm>
            <a:custGeom>
              <a:avLst/>
              <a:gdLst/>
              <a:ahLst/>
              <a:cxnLst>
                <a:cxn ang="0">
                  <a:pos x="199" y="161"/>
                </a:cxn>
                <a:cxn ang="0">
                  <a:pos x="205" y="136"/>
                </a:cxn>
                <a:cxn ang="0">
                  <a:pos x="229" y="99"/>
                </a:cxn>
                <a:cxn ang="0">
                  <a:pos x="264" y="70"/>
                </a:cxn>
                <a:cxn ang="0">
                  <a:pos x="258" y="53"/>
                </a:cxn>
                <a:cxn ang="0">
                  <a:pos x="251" y="64"/>
                </a:cxn>
                <a:cxn ang="0">
                  <a:pos x="238" y="76"/>
                </a:cxn>
                <a:cxn ang="0">
                  <a:pos x="223" y="80"/>
                </a:cxn>
                <a:cxn ang="0">
                  <a:pos x="197" y="77"/>
                </a:cxn>
                <a:cxn ang="0">
                  <a:pos x="206" y="60"/>
                </a:cxn>
                <a:cxn ang="0">
                  <a:pos x="196" y="40"/>
                </a:cxn>
                <a:cxn ang="0">
                  <a:pos x="167" y="26"/>
                </a:cxn>
                <a:cxn ang="0">
                  <a:pos x="145" y="3"/>
                </a:cxn>
                <a:cxn ang="0">
                  <a:pos x="124" y="10"/>
                </a:cxn>
                <a:cxn ang="0">
                  <a:pos x="107" y="4"/>
                </a:cxn>
                <a:cxn ang="0">
                  <a:pos x="89" y="6"/>
                </a:cxn>
                <a:cxn ang="0">
                  <a:pos x="83" y="30"/>
                </a:cxn>
                <a:cxn ang="0">
                  <a:pos x="66" y="57"/>
                </a:cxn>
                <a:cxn ang="0">
                  <a:pos x="68" y="72"/>
                </a:cxn>
                <a:cxn ang="0">
                  <a:pos x="51" y="94"/>
                </a:cxn>
                <a:cxn ang="0">
                  <a:pos x="47" y="111"/>
                </a:cxn>
                <a:cxn ang="0">
                  <a:pos x="43" y="131"/>
                </a:cxn>
                <a:cxn ang="0">
                  <a:pos x="46" y="157"/>
                </a:cxn>
                <a:cxn ang="0">
                  <a:pos x="44" y="180"/>
                </a:cxn>
                <a:cxn ang="0">
                  <a:pos x="42" y="206"/>
                </a:cxn>
                <a:cxn ang="0">
                  <a:pos x="34" y="235"/>
                </a:cxn>
                <a:cxn ang="0">
                  <a:pos x="27" y="256"/>
                </a:cxn>
                <a:cxn ang="0">
                  <a:pos x="21" y="297"/>
                </a:cxn>
                <a:cxn ang="0">
                  <a:pos x="23" y="334"/>
                </a:cxn>
                <a:cxn ang="0">
                  <a:pos x="23" y="344"/>
                </a:cxn>
                <a:cxn ang="0">
                  <a:pos x="24" y="361"/>
                </a:cxn>
                <a:cxn ang="0">
                  <a:pos x="14" y="386"/>
                </a:cxn>
                <a:cxn ang="0">
                  <a:pos x="7" y="409"/>
                </a:cxn>
                <a:cxn ang="0">
                  <a:pos x="3" y="432"/>
                </a:cxn>
                <a:cxn ang="0">
                  <a:pos x="16" y="441"/>
                </a:cxn>
                <a:cxn ang="0">
                  <a:pos x="23" y="462"/>
                </a:cxn>
                <a:cxn ang="0">
                  <a:pos x="54" y="466"/>
                </a:cxn>
              </a:cxnLst>
              <a:rect l="0" t="0" r="r" b="b"/>
              <a:pathLst>
                <a:path w="265" h="466">
                  <a:moveTo>
                    <a:pt x="202" y="177"/>
                  </a:moveTo>
                  <a:cubicBezTo>
                    <a:pt x="200" y="172"/>
                    <a:pt x="197" y="163"/>
                    <a:pt x="199" y="161"/>
                  </a:cubicBezTo>
                  <a:cubicBezTo>
                    <a:pt x="202" y="158"/>
                    <a:pt x="204" y="157"/>
                    <a:pt x="205" y="154"/>
                  </a:cubicBezTo>
                  <a:cubicBezTo>
                    <a:pt x="205" y="150"/>
                    <a:pt x="203" y="140"/>
                    <a:pt x="205" y="136"/>
                  </a:cubicBezTo>
                  <a:cubicBezTo>
                    <a:pt x="206" y="132"/>
                    <a:pt x="205" y="120"/>
                    <a:pt x="211" y="116"/>
                  </a:cubicBezTo>
                  <a:cubicBezTo>
                    <a:pt x="218" y="111"/>
                    <a:pt x="223" y="105"/>
                    <a:pt x="229" y="99"/>
                  </a:cubicBezTo>
                  <a:cubicBezTo>
                    <a:pt x="234" y="92"/>
                    <a:pt x="241" y="82"/>
                    <a:pt x="248" y="79"/>
                  </a:cubicBezTo>
                  <a:cubicBezTo>
                    <a:pt x="256" y="76"/>
                    <a:pt x="264" y="76"/>
                    <a:pt x="264" y="70"/>
                  </a:cubicBezTo>
                  <a:cubicBezTo>
                    <a:pt x="264" y="65"/>
                    <a:pt x="265" y="62"/>
                    <a:pt x="261" y="57"/>
                  </a:cubicBezTo>
                  <a:cubicBezTo>
                    <a:pt x="258" y="53"/>
                    <a:pt x="261" y="53"/>
                    <a:pt x="258" y="53"/>
                  </a:cubicBezTo>
                  <a:cubicBezTo>
                    <a:pt x="255" y="53"/>
                    <a:pt x="252" y="51"/>
                    <a:pt x="252" y="54"/>
                  </a:cubicBezTo>
                  <a:cubicBezTo>
                    <a:pt x="252" y="57"/>
                    <a:pt x="252" y="62"/>
                    <a:pt x="251" y="64"/>
                  </a:cubicBezTo>
                  <a:cubicBezTo>
                    <a:pt x="249" y="66"/>
                    <a:pt x="246" y="70"/>
                    <a:pt x="245" y="71"/>
                  </a:cubicBezTo>
                  <a:cubicBezTo>
                    <a:pt x="243" y="72"/>
                    <a:pt x="242" y="76"/>
                    <a:pt x="238" y="76"/>
                  </a:cubicBezTo>
                  <a:cubicBezTo>
                    <a:pt x="235" y="76"/>
                    <a:pt x="232" y="74"/>
                    <a:pt x="230" y="76"/>
                  </a:cubicBezTo>
                  <a:cubicBezTo>
                    <a:pt x="228" y="77"/>
                    <a:pt x="226" y="80"/>
                    <a:pt x="223" y="80"/>
                  </a:cubicBezTo>
                  <a:cubicBezTo>
                    <a:pt x="220" y="79"/>
                    <a:pt x="216" y="78"/>
                    <a:pt x="212" y="78"/>
                  </a:cubicBezTo>
                  <a:cubicBezTo>
                    <a:pt x="207" y="78"/>
                    <a:pt x="197" y="79"/>
                    <a:pt x="197" y="77"/>
                  </a:cubicBezTo>
                  <a:cubicBezTo>
                    <a:pt x="198" y="74"/>
                    <a:pt x="203" y="73"/>
                    <a:pt x="203" y="69"/>
                  </a:cubicBezTo>
                  <a:cubicBezTo>
                    <a:pt x="203" y="66"/>
                    <a:pt x="202" y="64"/>
                    <a:pt x="206" y="60"/>
                  </a:cubicBezTo>
                  <a:cubicBezTo>
                    <a:pt x="210" y="56"/>
                    <a:pt x="214" y="51"/>
                    <a:pt x="210" y="48"/>
                  </a:cubicBezTo>
                  <a:cubicBezTo>
                    <a:pt x="207" y="44"/>
                    <a:pt x="202" y="43"/>
                    <a:pt x="196" y="40"/>
                  </a:cubicBezTo>
                  <a:cubicBezTo>
                    <a:pt x="191" y="36"/>
                    <a:pt x="183" y="30"/>
                    <a:pt x="180" y="30"/>
                  </a:cubicBezTo>
                  <a:cubicBezTo>
                    <a:pt x="178" y="29"/>
                    <a:pt x="171" y="30"/>
                    <a:pt x="167" y="26"/>
                  </a:cubicBezTo>
                  <a:cubicBezTo>
                    <a:pt x="164" y="22"/>
                    <a:pt x="157" y="18"/>
                    <a:pt x="154" y="15"/>
                  </a:cubicBezTo>
                  <a:cubicBezTo>
                    <a:pt x="151" y="12"/>
                    <a:pt x="148" y="4"/>
                    <a:pt x="145" y="3"/>
                  </a:cubicBezTo>
                  <a:cubicBezTo>
                    <a:pt x="142" y="2"/>
                    <a:pt x="132" y="1"/>
                    <a:pt x="131" y="3"/>
                  </a:cubicBezTo>
                  <a:cubicBezTo>
                    <a:pt x="130" y="5"/>
                    <a:pt x="127" y="10"/>
                    <a:pt x="124" y="10"/>
                  </a:cubicBezTo>
                  <a:cubicBezTo>
                    <a:pt x="122" y="10"/>
                    <a:pt x="120" y="4"/>
                    <a:pt x="116" y="4"/>
                  </a:cubicBezTo>
                  <a:cubicBezTo>
                    <a:pt x="112" y="4"/>
                    <a:pt x="109" y="4"/>
                    <a:pt x="107" y="4"/>
                  </a:cubicBezTo>
                  <a:cubicBezTo>
                    <a:pt x="104" y="4"/>
                    <a:pt x="102" y="0"/>
                    <a:pt x="100" y="0"/>
                  </a:cubicBezTo>
                  <a:cubicBezTo>
                    <a:pt x="98" y="0"/>
                    <a:pt x="92" y="5"/>
                    <a:pt x="89" y="6"/>
                  </a:cubicBezTo>
                  <a:cubicBezTo>
                    <a:pt x="86" y="6"/>
                    <a:pt x="86" y="14"/>
                    <a:pt x="86" y="17"/>
                  </a:cubicBezTo>
                  <a:cubicBezTo>
                    <a:pt x="86" y="19"/>
                    <a:pt x="86" y="28"/>
                    <a:pt x="83" y="30"/>
                  </a:cubicBezTo>
                  <a:cubicBezTo>
                    <a:pt x="80" y="31"/>
                    <a:pt x="66" y="35"/>
                    <a:pt x="66" y="37"/>
                  </a:cubicBezTo>
                  <a:cubicBezTo>
                    <a:pt x="66" y="39"/>
                    <a:pt x="66" y="54"/>
                    <a:pt x="66" y="57"/>
                  </a:cubicBezTo>
                  <a:cubicBezTo>
                    <a:pt x="66" y="60"/>
                    <a:pt x="66" y="63"/>
                    <a:pt x="67" y="65"/>
                  </a:cubicBezTo>
                  <a:cubicBezTo>
                    <a:pt x="68" y="67"/>
                    <a:pt x="70" y="70"/>
                    <a:pt x="68" y="72"/>
                  </a:cubicBezTo>
                  <a:cubicBezTo>
                    <a:pt x="65" y="74"/>
                    <a:pt x="62" y="79"/>
                    <a:pt x="59" y="82"/>
                  </a:cubicBezTo>
                  <a:cubicBezTo>
                    <a:pt x="57" y="85"/>
                    <a:pt x="51" y="91"/>
                    <a:pt x="51" y="94"/>
                  </a:cubicBezTo>
                  <a:cubicBezTo>
                    <a:pt x="51" y="97"/>
                    <a:pt x="51" y="102"/>
                    <a:pt x="49" y="105"/>
                  </a:cubicBezTo>
                  <a:cubicBezTo>
                    <a:pt x="46" y="107"/>
                    <a:pt x="47" y="107"/>
                    <a:pt x="47" y="111"/>
                  </a:cubicBezTo>
                  <a:cubicBezTo>
                    <a:pt x="47" y="115"/>
                    <a:pt x="48" y="119"/>
                    <a:pt x="46" y="122"/>
                  </a:cubicBezTo>
                  <a:cubicBezTo>
                    <a:pt x="43" y="125"/>
                    <a:pt x="45" y="129"/>
                    <a:pt x="43" y="131"/>
                  </a:cubicBezTo>
                  <a:cubicBezTo>
                    <a:pt x="42" y="133"/>
                    <a:pt x="39" y="133"/>
                    <a:pt x="41" y="138"/>
                  </a:cubicBezTo>
                  <a:cubicBezTo>
                    <a:pt x="43" y="142"/>
                    <a:pt x="46" y="154"/>
                    <a:pt x="46" y="157"/>
                  </a:cubicBezTo>
                  <a:cubicBezTo>
                    <a:pt x="46" y="160"/>
                    <a:pt x="48" y="160"/>
                    <a:pt x="48" y="166"/>
                  </a:cubicBezTo>
                  <a:cubicBezTo>
                    <a:pt x="48" y="172"/>
                    <a:pt x="47" y="175"/>
                    <a:pt x="44" y="180"/>
                  </a:cubicBezTo>
                  <a:cubicBezTo>
                    <a:pt x="42" y="184"/>
                    <a:pt x="40" y="192"/>
                    <a:pt x="41" y="196"/>
                  </a:cubicBezTo>
                  <a:cubicBezTo>
                    <a:pt x="42" y="199"/>
                    <a:pt x="44" y="202"/>
                    <a:pt x="42" y="206"/>
                  </a:cubicBezTo>
                  <a:cubicBezTo>
                    <a:pt x="39" y="209"/>
                    <a:pt x="31" y="212"/>
                    <a:pt x="31" y="219"/>
                  </a:cubicBezTo>
                  <a:cubicBezTo>
                    <a:pt x="31" y="225"/>
                    <a:pt x="34" y="230"/>
                    <a:pt x="34" y="235"/>
                  </a:cubicBezTo>
                  <a:cubicBezTo>
                    <a:pt x="34" y="240"/>
                    <a:pt x="37" y="245"/>
                    <a:pt x="34" y="246"/>
                  </a:cubicBezTo>
                  <a:cubicBezTo>
                    <a:pt x="31" y="248"/>
                    <a:pt x="27" y="253"/>
                    <a:pt x="27" y="256"/>
                  </a:cubicBezTo>
                  <a:cubicBezTo>
                    <a:pt x="27" y="259"/>
                    <a:pt x="24" y="269"/>
                    <a:pt x="23" y="273"/>
                  </a:cubicBezTo>
                  <a:cubicBezTo>
                    <a:pt x="21" y="278"/>
                    <a:pt x="21" y="288"/>
                    <a:pt x="21" y="297"/>
                  </a:cubicBezTo>
                  <a:cubicBezTo>
                    <a:pt x="20" y="306"/>
                    <a:pt x="20" y="307"/>
                    <a:pt x="20" y="311"/>
                  </a:cubicBezTo>
                  <a:cubicBezTo>
                    <a:pt x="21" y="315"/>
                    <a:pt x="20" y="333"/>
                    <a:pt x="23" y="334"/>
                  </a:cubicBezTo>
                  <a:cubicBezTo>
                    <a:pt x="27" y="334"/>
                    <a:pt x="36" y="340"/>
                    <a:pt x="29" y="340"/>
                  </a:cubicBezTo>
                  <a:cubicBezTo>
                    <a:pt x="23" y="340"/>
                    <a:pt x="19" y="344"/>
                    <a:pt x="23" y="344"/>
                  </a:cubicBezTo>
                  <a:cubicBezTo>
                    <a:pt x="27" y="345"/>
                    <a:pt x="31" y="349"/>
                    <a:pt x="29" y="350"/>
                  </a:cubicBezTo>
                  <a:cubicBezTo>
                    <a:pt x="27" y="351"/>
                    <a:pt x="24" y="355"/>
                    <a:pt x="24" y="361"/>
                  </a:cubicBezTo>
                  <a:cubicBezTo>
                    <a:pt x="24" y="367"/>
                    <a:pt x="24" y="373"/>
                    <a:pt x="21" y="377"/>
                  </a:cubicBezTo>
                  <a:cubicBezTo>
                    <a:pt x="19" y="381"/>
                    <a:pt x="15" y="383"/>
                    <a:pt x="14" y="386"/>
                  </a:cubicBezTo>
                  <a:cubicBezTo>
                    <a:pt x="14" y="390"/>
                    <a:pt x="17" y="399"/>
                    <a:pt x="14" y="400"/>
                  </a:cubicBezTo>
                  <a:cubicBezTo>
                    <a:pt x="11" y="402"/>
                    <a:pt x="11" y="408"/>
                    <a:pt x="7" y="409"/>
                  </a:cubicBezTo>
                  <a:cubicBezTo>
                    <a:pt x="4" y="410"/>
                    <a:pt x="0" y="414"/>
                    <a:pt x="0" y="418"/>
                  </a:cubicBezTo>
                  <a:cubicBezTo>
                    <a:pt x="0" y="422"/>
                    <a:pt x="2" y="429"/>
                    <a:pt x="3" y="432"/>
                  </a:cubicBezTo>
                  <a:cubicBezTo>
                    <a:pt x="3" y="435"/>
                    <a:pt x="5" y="439"/>
                    <a:pt x="5" y="439"/>
                  </a:cubicBezTo>
                  <a:cubicBezTo>
                    <a:pt x="16" y="441"/>
                    <a:pt x="16" y="441"/>
                    <a:pt x="16" y="441"/>
                  </a:cubicBezTo>
                  <a:cubicBezTo>
                    <a:pt x="16" y="457"/>
                    <a:pt x="16" y="457"/>
                    <a:pt x="16" y="457"/>
                  </a:cubicBezTo>
                  <a:cubicBezTo>
                    <a:pt x="23" y="462"/>
                    <a:pt x="23" y="462"/>
                    <a:pt x="23" y="462"/>
                  </a:cubicBezTo>
                  <a:cubicBezTo>
                    <a:pt x="23" y="462"/>
                    <a:pt x="48" y="463"/>
                    <a:pt x="50" y="464"/>
                  </a:cubicBezTo>
                  <a:cubicBezTo>
                    <a:pt x="51" y="464"/>
                    <a:pt x="53" y="465"/>
                    <a:pt x="54" y="466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97" name="Freeform 1272"/>
            <p:cNvSpPr>
              <a:spLocks/>
            </p:cNvSpPr>
            <p:nvPr/>
          </p:nvSpPr>
          <p:spPr bwMode="auto">
            <a:xfrm>
              <a:off x="8064500" y="5180608"/>
              <a:ext cx="60325" cy="141287"/>
            </a:xfrm>
            <a:custGeom>
              <a:avLst/>
              <a:gdLst/>
              <a:ahLst/>
              <a:cxnLst>
                <a:cxn ang="0">
                  <a:pos x="32" y="74"/>
                </a:cxn>
                <a:cxn ang="0">
                  <a:pos x="22" y="73"/>
                </a:cxn>
                <a:cxn ang="0">
                  <a:pos x="21" y="64"/>
                </a:cxn>
                <a:cxn ang="0">
                  <a:pos x="18" y="53"/>
                </a:cxn>
                <a:cxn ang="0">
                  <a:pos x="11" y="39"/>
                </a:cxn>
                <a:cxn ang="0">
                  <a:pos x="13" y="34"/>
                </a:cxn>
                <a:cxn ang="0">
                  <a:pos x="12" y="31"/>
                </a:cxn>
                <a:cxn ang="0">
                  <a:pos x="12" y="26"/>
                </a:cxn>
                <a:cxn ang="0">
                  <a:pos x="6" y="18"/>
                </a:cxn>
                <a:cxn ang="0">
                  <a:pos x="5" y="8"/>
                </a:cxn>
                <a:cxn ang="0">
                  <a:pos x="0" y="0"/>
                </a:cxn>
              </a:cxnLst>
              <a:rect l="0" t="0" r="r" b="b"/>
              <a:pathLst>
                <a:path w="32" h="74">
                  <a:moveTo>
                    <a:pt x="32" y="74"/>
                  </a:moveTo>
                  <a:cubicBezTo>
                    <a:pt x="28" y="74"/>
                    <a:pt x="23" y="74"/>
                    <a:pt x="22" y="73"/>
                  </a:cubicBezTo>
                  <a:cubicBezTo>
                    <a:pt x="21" y="72"/>
                    <a:pt x="21" y="67"/>
                    <a:pt x="21" y="64"/>
                  </a:cubicBezTo>
                  <a:cubicBezTo>
                    <a:pt x="21" y="61"/>
                    <a:pt x="20" y="55"/>
                    <a:pt x="18" y="53"/>
                  </a:cubicBezTo>
                  <a:cubicBezTo>
                    <a:pt x="17" y="51"/>
                    <a:pt x="10" y="42"/>
                    <a:pt x="11" y="39"/>
                  </a:cubicBezTo>
                  <a:cubicBezTo>
                    <a:pt x="11" y="36"/>
                    <a:pt x="15" y="35"/>
                    <a:pt x="13" y="34"/>
                  </a:cubicBezTo>
                  <a:cubicBezTo>
                    <a:pt x="12" y="33"/>
                    <a:pt x="9" y="33"/>
                    <a:pt x="12" y="31"/>
                  </a:cubicBezTo>
                  <a:cubicBezTo>
                    <a:pt x="14" y="28"/>
                    <a:pt x="14" y="29"/>
                    <a:pt x="12" y="26"/>
                  </a:cubicBezTo>
                  <a:cubicBezTo>
                    <a:pt x="10" y="24"/>
                    <a:pt x="6" y="20"/>
                    <a:pt x="6" y="18"/>
                  </a:cubicBezTo>
                  <a:cubicBezTo>
                    <a:pt x="6" y="15"/>
                    <a:pt x="7" y="9"/>
                    <a:pt x="5" y="8"/>
                  </a:cubicBezTo>
                  <a:cubicBezTo>
                    <a:pt x="4" y="6"/>
                    <a:pt x="2" y="3"/>
                    <a:pt x="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98" name="Line 1273"/>
            <p:cNvSpPr>
              <a:spLocks noChangeShapeType="1"/>
            </p:cNvSpPr>
            <p:nvPr/>
          </p:nvSpPr>
          <p:spPr bwMode="auto">
            <a:xfrm>
              <a:off x="8042275" y="5202833"/>
              <a:ext cx="1588" cy="158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99" name="Freeform 1274"/>
            <p:cNvSpPr>
              <a:spLocks/>
            </p:cNvSpPr>
            <p:nvPr/>
          </p:nvSpPr>
          <p:spPr bwMode="auto">
            <a:xfrm>
              <a:off x="8359775" y="5515570"/>
              <a:ext cx="112713" cy="106363"/>
            </a:xfrm>
            <a:custGeom>
              <a:avLst/>
              <a:gdLst/>
              <a:ahLst/>
              <a:cxnLst>
                <a:cxn ang="0">
                  <a:pos x="59" y="56"/>
                </a:cxn>
                <a:cxn ang="0">
                  <a:pos x="52" y="34"/>
                </a:cxn>
                <a:cxn ang="0">
                  <a:pos x="44" y="23"/>
                </a:cxn>
                <a:cxn ang="0">
                  <a:pos x="32" y="15"/>
                </a:cxn>
                <a:cxn ang="0">
                  <a:pos x="28" y="16"/>
                </a:cxn>
                <a:cxn ang="0">
                  <a:pos x="24" y="14"/>
                </a:cxn>
                <a:cxn ang="0">
                  <a:pos x="13" y="0"/>
                </a:cxn>
                <a:cxn ang="0">
                  <a:pos x="0" y="2"/>
                </a:cxn>
              </a:cxnLst>
              <a:rect l="0" t="0" r="r" b="b"/>
              <a:pathLst>
                <a:path w="59" h="56">
                  <a:moveTo>
                    <a:pt x="59" y="56"/>
                  </a:moveTo>
                  <a:cubicBezTo>
                    <a:pt x="58" y="54"/>
                    <a:pt x="52" y="38"/>
                    <a:pt x="52" y="34"/>
                  </a:cubicBezTo>
                  <a:cubicBezTo>
                    <a:pt x="52" y="29"/>
                    <a:pt x="46" y="26"/>
                    <a:pt x="44" y="23"/>
                  </a:cubicBezTo>
                  <a:cubicBezTo>
                    <a:pt x="41" y="21"/>
                    <a:pt x="34" y="17"/>
                    <a:pt x="32" y="15"/>
                  </a:cubicBezTo>
                  <a:cubicBezTo>
                    <a:pt x="30" y="13"/>
                    <a:pt x="30" y="16"/>
                    <a:pt x="28" y="16"/>
                  </a:cubicBezTo>
                  <a:cubicBezTo>
                    <a:pt x="27" y="16"/>
                    <a:pt x="26" y="16"/>
                    <a:pt x="24" y="14"/>
                  </a:cubicBezTo>
                  <a:cubicBezTo>
                    <a:pt x="23" y="13"/>
                    <a:pt x="17" y="0"/>
                    <a:pt x="13" y="0"/>
                  </a:cubicBezTo>
                  <a:cubicBezTo>
                    <a:pt x="10" y="0"/>
                    <a:pt x="4" y="4"/>
                    <a:pt x="0" y="2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00" name="Freeform 1275"/>
            <p:cNvSpPr>
              <a:spLocks/>
            </p:cNvSpPr>
            <p:nvPr/>
          </p:nvSpPr>
          <p:spPr bwMode="auto">
            <a:xfrm>
              <a:off x="8237538" y="5225058"/>
              <a:ext cx="115887" cy="74612"/>
            </a:xfrm>
            <a:custGeom>
              <a:avLst/>
              <a:gdLst/>
              <a:ahLst/>
              <a:cxnLst>
                <a:cxn ang="0">
                  <a:pos x="61" y="10"/>
                </a:cxn>
                <a:cxn ang="0">
                  <a:pos x="50" y="3"/>
                </a:cxn>
                <a:cxn ang="0">
                  <a:pos x="28" y="4"/>
                </a:cxn>
                <a:cxn ang="0">
                  <a:pos x="14" y="7"/>
                </a:cxn>
                <a:cxn ang="0">
                  <a:pos x="6" y="18"/>
                </a:cxn>
                <a:cxn ang="0">
                  <a:pos x="5" y="27"/>
                </a:cxn>
                <a:cxn ang="0">
                  <a:pos x="0" y="39"/>
                </a:cxn>
                <a:cxn ang="0">
                  <a:pos x="0" y="39"/>
                </a:cxn>
              </a:cxnLst>
              <a:rect l="0" t="0" r="r" b="b"/>
              <a:pathLst>
                <a:path w="61" h="39">
                  <a:moveTo>
                    <a:pt x="61" y="10"/>
                  </a:moveTo>
                  <a:cubicBezTo>
                    <a:pt x="57" y="8"/>
                    <a:pt x="52" y="5"/>
                    <a:pt x="50" y="3"/>
                  </a:cubicBezTo>
                  <a:cubicBezTo>
                    <a:pt x="47" y="0"/>
                    <a:pt x="32" y="3"/>
                    <a:pt x="28" y="4"/>
                  </a:cubicBezTo>
                  <a:cubicBezTo>
                    <a:pt x="25" y="4"/>
                    <a:pt x="18" y="6"/>
                    <a:pt x="14" y="7"/>
                  </a:cubicBezTo>
                  <a:cubicBezTo>
                    <a:pt x="10" y="9"/>
                    <a:pt x="7" y="16"/>
                    <a:pt x="6" y="18"/>
                  </a:cubicBezTo>
                  <a:cubicBezTo>
                    <a:pt x="5" y="20"/>
                    <a:pt x="5" y="26"/>
                    <a:pt x="5" y="27"/>
                  </a:cubicBezTo>
                  <a:cubicBezTo>
                    <a:pt x="5" y="28"/>
                    <a:pt x="2" y="35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01" name="Freeform 1276"/>
            <p:cNvSpPr>
              <a:spLocks/>
            </p:cNvSpPr>
            <p:nvPr/>
          </p:nvSpPr>
          <p:spPr bwMode="auto">
            <a:xfrm>
              <a:off x="7827963" y="4701183"/>
              <a:ext cx="77787" cy="31750"/>
            </a:xfrm>
            <a:custGeom>
              <a:avLst/>
              <a:gdLst/>
              <a:ahLst/>
              <a:cxnLst>
                <a:cxn ang="0">
                  <a:pos x="41" y="17"/>
                </a:cxn>
                <a:cxn ang="0">
                  <a:pos x="37" y="14"/>
                </a:cxn>
                <a:cxn ang="0">
                  <a:pos x="29" y="16"/>
                </a:cxn>
                <a:cxn ang="0">
                  <a:pos x="18" y="11"/>
                </a:cxn>
                <a:cxn ang="0">
                  <a:pos x="7" y="4"/>
                </a:cxn>
                <a:cxn ang="0">
                  <a:pos x="0" y="0"/>
                </a:cxn>
              </a:cxnLst>
              <a:rect l="0" t="0" r="r" b="b"/>
              <a:pathLst>
                <a:path w="41" h="17">
                  <a:moveTo>
                    <a:pt x="41" y="17"/>
                  </a:moveTo>
                  <a:cubicBezTo>
                    <a:pt x="40" y="16"/>
                    <a:pt x="39" y="15"/>
                    <a:pt x="37" y="14"/>
                  </a:cubicBezTo>
                  <a:cubicBezTo>
                    <a:pt x="34" y="13"/>
                    <a:pt x="33" y="16"/>
                    <a:pt x="29" y="16"/>
                  </a:cubicBezTo>
                  <a:cubicBezTo>
                    <a:pt x="24" y="16"/>
                    <a:pt x="20" y="13"/>
                    <a:pt x="18" y="11"/>
                  </a:cubicBezTo>
                  <a:cubicBezTo>
                    <a:pt x="17" y="8"/>
                    <a:pt x="10" y="5"/>
                    <a:pt x="7" y="4"/>
                  </a:cubicBezTo>
                  <a:cubicBezTo>
                    <a:pt x="6" y="3"/>
                    <a:pt x="3" y="2"/>
                    <a:pt x="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02" name="Freeform 1277"/>
            <p:cNvSpPr>
              <a:spLocks/>
            </p:cNvSpPr>
            <p:nvPr/>
          </p:nvSpPr>
          <p:spPr bwMode="auto">
            <a:xfrm>
              <a:off x="8042275" y="5015508"/>
              <a:ext cx="44450" cy="187325"/>
            </a:xfrm>
            <a:custGeom>
              <a:avLst/>
              <a:gdLst/>
              <a:ahLst/>
              <a:cxnLst>
                <a:cxn ang="0">
                  <a:pos x="0" y="98"/>
                </a:cxn>
                <a:cxn ang="0">
                  <a:pos x="0" y="98"/>
                </a:cxn>
                <a:cxn ang="0">
                  <a:pos x="7" y="92"/>
                </a:cxn>
                <a:cxn ang="0">
                  <a:pos x="11" y="87"/>
                </a:cxn>
                <a:cxn ang="0">
                  <a:pos x="12" y="80"/>
                </a:cxn>
                <a:cxn ang="0">
                  <a:pos x="21" y="69"/>
                </a:cxn>
                <a:cxn ang="0">
                  <a:pos x="15" y="65"/>
                </a:cxn>
                <a:cxn ang="0">
                  <a:pos x="14" y="56"/>
                </a:cxn>
                <a:cxn ang="0">
                  <a:pos x="17" y="49"/>
                </a:cxn>
                <a:cxn ang="0">
                  <a:pos x="21" y="41"/>
                </a:cxn>
                <a:cxn ang="0">
                  <a:pos x="21" y="27"/>
                </a:cxn>
                <a:cxn ang="0">
                  <a:pos x="23" y="21"/>
                </a:cxn>
                <a:cxn ang="0">
                  <a:pos x="17" y="8"/>
                </a:cxn>
                <a:cxn ang="0">
                  <a:pos x="11" y="0"/>
                </a:cxn>
              </a:cxnLst>
              <a:rect l="0" t="0" r="r" b="b"/>
              <a:pathLst>
                <a:path w="23" h="98">
                  <a:moveTo>
                    <a:pt x="0" y="98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6" y="97"/>
                    <a:pt x="7" y="93"/>
                    <a:pt x="7" y="92"/>
                  </a:cubicBezTo>
                  <a:cubicBezTo>
                    <a:pt x="7" y="89"/>
                    <a:pt x="10" y="89"/>
                    <a:pt x="11" y="87"/>
                  </a:cubicBezTo>
                  <a:cubicBezTo>
                    <a:pt x="11" y="86"/>
                    <a:pt x="10" y="83"/>
                    <a:pt x="12" y="80"/>
                  </a:cubicBezTo>
                  <a:cubicBezTo>
                    <a:pt x="13" y="77"/>
                    <a:pt x="21" y="72"/>
                    <a:pt x="21" y="69"/>
                  </a:cubicBezTo>
                  <a:cubicBezTo>
                    <a:pt x="21" y="66"/>
                    <a:pt x="17" y="68"/>
                    <a:pt x="15" y="65"/>
                  </a:cubicBezTo>
                  <a:cubicBezTo>
                    <a:pt x="12" y="62"/>
                    <a:pt x="14" y="58"/>
                    <a:pt x="14" y="56"/>
                  </a:cubicBezTo>
                  <a:cubicBezTo>
                    <a:pt x="14" y="54"/>
                    <a:pt x="14" y="51"/>
                    <a:pt x="17" y="49"/>
                  </a:cubicBezTo>
                  <a:cubicBezTo>
                    <a:pt x="20" y="46"/>
                    <a:pt x="21" y="45"/>
                    <a:pt x="21" y="41"/>
                  </a:cubicBezTo>
                  <a:cubicBezTo>
                    <a:pt x="20" y="38"/>
                    <a:pt x="21" y="33"/>
                    <a:pt x="21" y="27"/>
                  </a:cubicBezTo>
                  <a:cubicBezTo>
                    <a:pt x="21" y="21"/>
                    <a:pt x="23" y="21"/>
                    <a:pt x="23" y="21"/>
                  </a:cubicBezTo>
                  <a:cubicBezTo>
                    <a:pt x="23" y="21"/>
                    <a:pt x="19" y="11"/>
                    <a:pt x="17" y="8"/>
                  </a:cubicBezTo>
                  <a:cubicBezTo>
                    <a:pt x="16" y="5"/>
                    <a:pt x="12" y="0"/>
                    <a:pt x="11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03" name="Freeform 1278"/>
            <p:cNvSpPr>
              <a:spLocks/>
            </p:cNvSpPr>
            <p:nvPr/>
          </p:nvSpPr>
          <p:spPr bwMode="auto">
            <a:xfrm>
              <a:off x="7789863" y="4732933"/>
              <a:ext cx="261937" cy="134937"/>
            </a:xfrm>
            <a:custGeom>
              <a:avLst/>
              <a:gdLst/>
              <a:ahLst/>
              <a:cxnLst>
                <a:cxn ang="0">
                  <a:pos x="137" y="59"/>
                </a:cxn>
                <a:cxn ang="0">
                  <a:pos x="136" y="54"/>
                </a:cxn>
                <a:cxn ang="0">
                  <a:pos x="132" y="49"/>
                </a:cxn>
                <a:cxn ang="0">
                  <a:pos x="137" y="39"/>
                </a:cxn>
                <a:cxn ang="0">
                  <a:pos x="130" y="34"/>
                </a:cxn>
                <a:cxn ang="0">
                  <a:pos x="125" y="34"/>
                </a:cxn>
                <a:cxn ang="0">
                  <a:pos x="119" y="33"/>
                </a:cxn>
                <a:cxn ang="0">
                  <a:pos x="113" y="35"/>
                </a:cxn>
                <a:cxn ang="0">
                  <a:pos x="100" y="35"/>
                </a:cxn>
                <a:cxn ang="0">
                  <a:pos x="94" y="27"/>
                </a:cxn>
                <a:cxn ang="0">
                  <a:pos x="87" y="17"/>
                </a:cxn>
                <a:cxn ang="0">
                  <a:pos x="76" y="6"/>
                </a:cxn>
                <a:cxn ang="0">
                  <a:pos x="67" y="2"/>
                </a:cxn>
                <a:cxn ang="0">
                  <a:pos x="61" y="0"/>
                </a:cxn>
                <a:cxn ang="0">
                  <a:pos x="69" y="12"/>
                </a:cxn>
                <a:cxn ang="0">
                  <a:pos x="66" y="18"/>
                </a:cxn>
                <a:cxn ang="0">
                  <a:pos x="60" y="27"/>
                </a:cxn>
                <a:cxn ang="0">
                  <a:pos x="48" y="37"/>
                </a:cxn>
                <a:cxn ang="0">
                  <a:pos x="31" y="46"/>
                </a:cxn>
                <a:cxn ang="0">
                  <a:pos x="20" y="65"/>
                </a:cxn>
                <a:cxn ang="0">
                  <a:pos x="15" y="67"/>
                </a:cxn>
                <a:cxn ang="0">
                  <a:pos x="8" y="61"/>
                </a:cxn>
                <a:cxn ang="0">
                  <a:pos x="1" y="56"/>
                </a:cxn>
                <a:cxn ang="0">
                  <a:pos x="4" y="52"/>
                </a:cxn>
                <a:cxn ang="0">
                  <a:pos x="4" y="47"/>
                </a:cxn>
              </a:cxnLst>
              <a:rect l="0" t="0" r="r" b="b"/>
              <a:pathLst>
                <a:path w="138" h="71">
                  <a:moveTo>
                    <a:pt x="137" y="59"/>
                  </a:moveTo>
                  <a:cubicBezTo>
                    <a:pt x="138" y="59"/>
                    <a:pt x="136" y="54"/>
                    <a:pt x="136" y="54"/>
                  </a:cubicBezTo>
                  <a:cubicBezTo>
                    <a:pt x="136" y="54"/>
                    <a:pt x="130" y="51"/>
                    <a:pt x="132" y="49"/>
                  </a:cubicBezTo>
                  <a:cubicBezTo>
                    <a:pt x="134" y="47"/>
                    <a:pt x="136" y="41"/>
                    <a:pt x="137" y="39"/>
                  </a:cubicBezTo>
                  <a:cubicBezTo>
                    <a:pt x="137" y="36"/>
                    <a:pt x="132" y="35"/>
                    <a:pt x="130" y="34"/>
                  </a:cubicBezTo>
                  <a:cubicBezTo>
                    <a:pt x="128" y="32"/>
                    <a:pt x="127" y="33"/>
                    <a:pt x="125" y="34"/>
                  </a:cubicBezTo>
                  <a:cubicBezTo>
                    <a:pt x="123" y="35"/>
                    <a:pt x="123" y="34"/>
                    <a:pt x="119" y="33"/>
                  </a:cubicBezTo>
                  <a:cubicBezTo>
                    <a:pt x="116" y="32"/>
                    <a:pt x="116" y="32"/>
                    <a:pt x="113" y="35"/>
                  </a:cubicBezTo>
                  <a:cubicBezTo>
                    <a:pt x="111" y="37"/>
                    <a:pt x="102" y="35"/>
                    <a:pt x="100" y="35"/>
                  </a:cubicBezTo>
                  <a:cubicBezTo>
                    <a:pt x="98" y="35"/>
                    <a:pt x="96" y="30"/>
                    <a:pt x="94" y="27"/>
                  </a:cubicBezTo>
                  <a:cubicBezTo>
                    <a:pt x="92" y="25"/>
                    <a:pt x="90" y="18"/>
                    <a:pt x="87" y="17"/>
                  </a:cubicBezTo>
                  <a:cubicBezTo>
                    <a:pt x="84" y="16"/>
                    <a:pt x="80" y="9"/>
                    <a:pt x="76" y="6"/>
                  </a:cubicBezTo>
                  <a:cubicBezTo>
                    <a:pt x="73" y="2"/>
                    <a:pt x="73" y="3"/>
                    <a:pt x="67" y="2"/>
                  </a:cubicBezTo>
                  <a:cubicBezTo>
                    <a:pt x="64" y="2"/>
                    <a:pt x="63" y="1"/>
                    <a:pt x="61" y="0"/>
                  </a:cubicBezTo>
                  <a:cubicBezTo>
                    <a:pt x="66" y="5"/>
                    <a:pt x="69" y="10"/>
                    <a:pt x="69" y="12"/>
                  </a:cubicBezTo>
                  <a:cubicBezTo>
                    <a:pt x="67" y="14"/>
                    <a:pt x="67" y="15"/>
                    <a:pt x="66" y="18"/>
                  </a:cubicBezTo>
                  <a:cubicBezTo>
                    <a:pt x="65" y="20"/>
                    <a:pt x="65" y="24"/>
                    <a:pt x="60" y="27"/>
                  </a:cubicBezTo>
                  <a:cubicBezTo>
                    <a:pt x="56" y="31"/>
                    <a:pt x="52" y="36"/>
                    <a:pt x="48" y="37"/>
                  </a:cubicBezTo>
                  <a:cubicBezTo>
                    <a:pt x="43" y="39"/>
                    <a:pt x="35" y="40"/>
                    <a:pt x="31" y="46"/>
                  </a:cubicBezTo>
                  <a:cubicBezTo>
                    <a:pt x="26" y="53"/>
                    <a:pt x="23" y="62"/>
                    <a:pt x="20" y="65"/>
                  </a:cubicBezTo>
                  <a:cubicBezTo>
                    <a:pt x="18" y="67"/>
                    <a:pt x="17" y="71"/>
                    <a:pt x="15" y="67"/>
                  </a:cubicBezTo>
                  <a:cubicBezTo>
                    <a:pt x="13" y="64"/>
                    <a:pt x="10" y="61"/>
                    <a:pt x="8" y="61"/>
                  </a:cubicBezTo>
                  <a:cubicBezTo>
                    <a:pt x="6" y="61"/>
                    <a:pt x="0" y="57"/>
                    <a:pt x="1" y="56"/>
                  </a:cubicBezTo>
                  <a:cubicBezTo>
                    <a:pt x="2" y="56"/>
                    <a:pt x="4" y="54"/>
                    <a:pt x="4" y="52"/>
                  </a:cubicBezTo>
                  <a:cubicBezTo>
                    <a:pt x="4" y="51"/>
                    <a:pt x="4" y="49"/>
                    <a:pt x="4" y="47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04" name="Freeform 1279"/>
            <p:cNvSpPr>
              <a:spLocks/>
            </p:cNvSpPr>
            <p:nvPr/>
          </p:nvSpPr>
          <p:spPr bwMode="auto">
            <a:xfrm>
              <a:off x="7966075" y="4450358"/>
              <a:ext cx="157163" cy="236537"/>
            </a:xfrm>
            <a:custGeom>
              <a:avLst/>
              <a:gdLst/>
              <a:ahLst/>
              <a:cxnLst>
                <a:cxn ang="0">
                  <a:pos x="82" y="124"/>
                </a:cxn>
                <a:cxn ang="0">
                  <a:pos x="78" y="115"/>
                </a:cxn>
                <a:cxn ang="0">
                  <a:pos x="76" y="110"/>
                </a:cxn>
                <a:cxn ang="0">
                  <a:pos x="80" y="104"/>
                </a:cxn>
                <a:cxn ang="0">
                  <a:pos x="74" y="87"/>
                </a:cxn>
                <a:cxn ang="0">
                  <a:pos x="79" y="70"/>
                </a:cxn>
                <a:cxn ang="0">
                  <a:pos x="73" y="68"/>
                </a:cxn>
                <a:cxn ang="0">
                  <a:pos x="64" y="70"/>
                </a:cxn>
                <a:cxn ang="0">
                  <a:pos x="57" y="68"/>
                </a:cxn>
                <a:cxn ang="0">
                  <a:pos x="54" y="70"/>
                </a:cxn>
                <a:cxn ang="0">
                  <a:pos x="42" y="57"/>
                </a:cxn>
                <a:cxn ang="0">
                  <a:pos x="34" y="57"/>
                </a:cxn>
                <a:cxn ang="0">
                  <a:pos x="28" y="59"/>
                </a:cxn>
                <a:cxn ang="0">
                  <a:pos x="17" y="56"/>
                </a:cxn>
                <a:cxn ang="0">
                  <a:pos x="15" y="49"/>
                </a:cxn>
                <a:cxn ang="0">
                  <a:pos x="16" y="40"/>
                </a:cxn>
                <a:cxn ang="0">
                  <a:pos x="10" y="34"/>
                </a:cxn>
                <a:cxn ang="0">
                  <a:pos x="7" y="30"/>
                </a:cxn>
                <a:cxn ang="0">
                  <a:pos x="1" y="28"/>
                </a:cxn>
                <a:cxn ang="0">
                  <a:pos x="6" y="16"/>
                </a:cxn>
                <a:cxn ang="0">
                  <a:pos x="8" y="8"/>
                </a:cxn>
                <a:cxn ang="0">
                  <a:pos x="18" y="0"/>
                </a:cxn>
              </a:cxnLst>
              <a:rect l="0" t="0" r="r" b="b"/>
              <a:pathLst>
                <a:path w="82" h="124">
                  <a:moveTo>
                    <a:pt x="82" y="124"/>
                  </a:moveTo>
                  <a:cubicBezTo>
                    <a:pt x="82" y="120"/>
                    <a:pt x="81" y="118"/>
                    <a:pt x="78" y="115"/>
                  </a:cubicBezTo>
                  <a:cubicBezTo>
                    <a:pt x="75" y="113"/>
                    <a:pt x="73" y="112"/>
                    <a:pt x="76" y="110"/>
                  </a:cubicBezTo>
                  <a:cubicBezTo>
                    <a:pt x="79" y="109"/>
                    <a:pt x="82" y="108"/>
                    <a:pt x="80" y="104"/>
                  </a:cubicBezTo>
                  <a:cubicBezTo>
                    <a:pt x="79" y="100"/>
                    <a:pt x="74" y="95"/>
                    <a:pt x="74" y="87"/>
                  </a:cubicBezTo>
                  <a:cubicBezTo>
                    <a:pt x="74" y="79"/>
                    <a:pt x="80" y="72"/>
                    <a:pt x="79" y="70"/>
                  </a:cubicBezTo>
                  <a:cubicBezTo>
                    <a:pt x="78" y="68"/>
                    <a:pt x="76" y="67"/>
                    <a:pt x="73" y="68"/>
                  </a:cubicBezTo>
                  <a:cubicBezTo>
                    <a:pt x="71" y="70"/>
                    <a:pt x="67" y="71"/>
                    <a:pt x="64" y="70"/>
                  </a:cubicBezTo>
                  <a:cubicBezTo>
                    <a:pt x="61" y="68"/>
                    <a:pt x="59" y="67"/>
                    <a:pt x="57" y="68"/>
                  </a:cubicBezTo>
                  <a:cubicBezTo>
                    <a:pt x="56" y="70"/>
                    <a:pt x="56" y="72"/>
                    <a:pt x="54" y="70"/>
                  </a:cubicBezTo>
                  <a:cubicBezTo>
                    <a:pt x="52" y="68"/>
                    <a:pt x="46" y="58"/>
                    <a:pt x="42" y="57"/>
                  </a:cubicBezTo>
                  <a:cubicBezTo>
                    <a:pt x="39" y="56"/>
                    <a:pt x="35" y="57"/>
                    <a:pt x="34" y="57"/>
                  </a:cubicBezTo>
                  <a:cubicBezTo>
                    <a:pt x="32" y="57"/>
                    <a:pt x="30" y="60"/>
                    <a:pt x="28" y="59"/>
                  </a:cubicBezTo>
                  <a:cubicBezTo>
                    <a:pt x="26" y="58"/>
                    <a:pt x="18" y="59"/>
                    <a:pt x="17" y="56"/>
                  </a:cubicBezTo>
                  <a:cubicBezTo>
                    <a:pt x="15" y="53"/>
                    <a:pt x="14" y="52"/>
                    <a:pt x="15" y="49"/>
                  </a:cubicBezTo>
                  <a:cubicBezTo>
                    <a:pt x="16" y="46"/>
                    <a:pt x="18" y="43"/>
                    <a:pt x="16" y="40"/>
                  </a:cubicBezTo>
                  <a:cubicBezTo>
                    <a:pt x="13" y="38"/>
                    <a:pt x="10" y="37"/>
                    <a:pt x="10" y="34"/>
                  </a:cubicBezTo>
                  <a:cubicBezTo>
                    <a:pt x="10" y="31"/>
                    <a:pt x="8" y="30"/>
                    <a:pt x="7" y="30"/>
                  </a:cubicBezTo>
                  <a:cubicBezTo>
                    <a:pt x="5" y="30"/>
                    <a:pt x="0" y="31"/>
                    <a:pt x="1" y="28"/>
                  </a:cubicBezTo>
                  <a:cubicBezTo>
                    <a:pt x="3" y="26"/>
                    <a:pt x="6" y="20"/>
                    <a:pt x="6" y="16"/>
                  </a:cubicBezTo>
                  <a:cubicBezTo>
                    <a:pt x="7" y="13"/>
                    <a:pt x="7" y="11"/>
                    <a:pt x="8" y="8"/>
                  </a:cubicBezTo>
                  <a:cubicBezTo>
                    <a:pt x="8" y="7"/>
                    <a:pt x="13" y="3"/>
                    <a:pt x="18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05" name="Freeform 1280"/>
            <p:cNvSpPr>
              <a:spLocks/>
            </p:cNvSpPr>
            <p:nvPr/>
          </p:nvSpPr>
          <p:spPr bwMode="auto">
            <a:xfrm>
              <a:off x="7953375" y="4610695"/>
              <a:ext cx="566738" cy="784225"/>
            </a:xfrm>
            <a:custGeom>
              <a:avLst/>
              <a:gdLst/>
              <a:ahLst/>
              <a:cxnLst>
                <a:cxn ang="0">
                  <a:pos x="287" y="27"/>
                </a:cxn>
                <a:cxn ang="0">
                  <a:pos x="268" y="35"/>
                </a:cxn>
                <a:cxn ang="0">
                  <a:pos x="252" y="33"/>
                </a:cxn>
                <a:cxn ang="0">
                  <a:pos x="237" y="41"/>
                </a:cxn>
                <a:cxn ang="0">
                  <a:pos x="210" y="45"/>
                </a:cxn>
                <a:cxn ang="0">
                  <a:pos x="186" y="28"/>
                </a:cxn>
                <a:cxn ang="0">
                  <a:pos x="187" y="8"/>
                </a:cxn>
                <a:cxn ang="0">
                  <a:pos x="179" y="0"/>
                </a:cxn>
                <a:cxn ang="0">
                  <a:pos x="152" y="13"/>
                </a:cxn>
                <a:cxn ang="0">
                  <a:pos x="144" y="15"/>
                </a:cxn>
                <a:cxn ang="0">
                  <a:pos x="124" y="13"/>
                </a:cxn>
                <a:cxn ang="0">
                  <a:pos x="133" y="33"/>
                </a:cxn>
                <a:cxn ang="0">
                  <a:pos x="133" y="41"/>
                </a:cxn>
                <a:cxn ang="0">
                  <a:pos x="115" y="56"/>
                </a:cxn>
                <a:cxn ang="0">
                  <a:pos x="107" y="56"/>
                </a:cxn>
                <a:cxn ang="0">
                  <a:pos x="89" y="40"/>
                </a:cxn>
                <a:cxn ang="0">
                  <a:pos x="55" y="44"/>
                </a:cxn>
                <a:cxn ang="0">
                  <a:pos x="63" y="54"/>
                </a:cxn>
                <a:cxn ang="0">
                  <a:pos x="52" y="64"/>
                </a:cxn>
                <a:cxn ang="0">
                  <a:pos x="61" y="85"/>
                </a:cxn>
                <a:cxn ang="0">
                  <a:pos x="51" y="123"/>
                </a:cxn>
                <a:cxn ang="0">
                  <a:pos x="45" y="123"/>
                </a:cxn>
                <a:cxn ang="0">
                  <a:pos x="29" y="127"/>
                </a:cxn>
                <a:cxn ang="0">
                  <a:pos x="12" y="146"/>
                </a:cxn>
                <a:cxn ang="0">
                  <a:pos x="3" y="157"/>
                </a:cxn>
                <a:cxn ang="0">
                  <a:pos x="8" y="177"/>
                </a:cxn>
                <a:cxn ang="0">
                  <a:pos x="18" y="191"/>
                </a:cxn>
                <a:cxn ang="0">
                  <a:pos x="34" y="199"/>
                </a:cxn>
                <a:cxn ang="0">
                  <a:pos x="45" y="211"/>
                </a:cxn>
                <a:cxn ang="0">
                  <a:pos x="58" y="212"/>
                </a:cxn>
                <a:cxn ang="0">
                  <a:pos x="71" y="213"/>
                </a:cxn>
                <a:cxn ang="0">
                  <a:pos x="82" y="207"/>
                </a:cxn>
                <a:cxn ang="0">
                  <a:pos x="100" y="198"/>
                </a:cxn>
                <a:cxn ang="0">
                  <a:pos x="115" y="200"/>
                </a:cxn>
                <a:cxn ang="0">
                  <a:pos x="113" y="213"/>
                </a:cxn>
                <a:cxn ang="0">
                  <a:pos x="139" y="233"/>
                </a:cxn>
                <a:cxn ang="0">
                  <a:pos x="155" y="240"/>
                </a:cxn>
                <a:cxn ang="0">
                  <a:pos x="171" y="246"/>
                </a:cxn>
                <a:cxn ang="0">
                  <a:pos x="178" y="256"/>
                </a:cxn>
                <a:cxn ang="0">
                  <a:pos x="179" y="267"/>
                </a:cxn>
                <a:cxn ang="0">
                  <a:pos x="182" y="276"/>
                </a:cxn>
                <a:cxn ang="0">
                  <a:pos x="206" y="283"/>
                </a:cxn>
                <a:cxn ang="0">
                  <a:pos x="213" y="300"/>
                </a:cxn>
                <a:cxn ang="0">
                  <a:pos x="212" y="321"/>
                </a:cxn>
                <a:cxn ang="0">
                  <a:pos x="213" y="349"/>
                </a:cxn>
                <a:cxn ang="0">
                  <a:pos x="226" y="365"/>
                </a:cxn>
                <a:cxn ang="0">
                  <a:pos x="237" y="366"/>
                </a:cxn>
                <a:cxn ang="0">
                  <a:pos x="243" y="384"/>
                </a:cxn>
                <a:cxn ang="0">
                  <a:pos x="254" y="386"/>
                </a:cxn>
                <a:cxn ang="0">
                  <a:pos x="258" y="402"/>
                </a:cxn>
              </a:cxnLst>
              <a:rect l="0" t="0" r="r" b="b"/>
              <a:pathLst>
                <a:path w="297" h="411">
                  <a:moveTo>
                    <a:pt x="297" y="10"/>
                  </a:moveTo>
                  <a:cubicBezTo>
                    <a:pt x="293" y="15"/>
                    <a:pt x="289" y="23"/>
                    <a:pt x="287" y="27"/>
                  </a:cubicBezTo>
                  <a:cubicBezTo>
                    <a:pt x="284" y="33"/>
                    <a:pt x="281" y="35"/>
                    <a:pt x="277" y="37"/>
                  </a:cubicBezTo>
                  <a:cubicBezTo>
                    <a:pt x="273" y="38"/>
                    <a:pt x="274" y="35"/>
                    <a:pt x="268" y="35"/>
                  </a:cubicBezTo>
                  <a:cubicBezTo>
                    <a:pt x="262" y="35"/>
                    <a:pt x="261" y="37"/>
                    <a:pt x="258" y="36"/>
                  </a:cubicBezTo>
                  <a:cubicBezTo>
                    <a:pt x="255" y="36"/>
                    <a:pt x="254" y="33"/>
                    <a:pt x="252" y="33"/>
                  </a:cubicBezTo>
                  <a:cubicBezTo>
                    <a:pt x="250" y="33"/>
                    <a:pt x="245" y="34"/>
                    <a:pt x="241" y="34"/>
                  </a:cubicBezTo>
                  <a:cubicBezTo>
                    <a:pt x="238" y="34"/>
                    <a:pt x="239" y="38"/>
                    <a:pt x="237" y="41"/>
                  </a:cubicBezTo>
                  <a:cubicBezTo>
                    <a:pt x="236" y="44"/>
                    <a:pt x="227" y="40"/>
                    <a:pt x="224" y="41"/>
                  </a:cubicBezTo>
                  <a:cubicBezTo>
                    <a:pt x="220" y="41"/>
                    <a:pt x="212" y="45"/>
                    <a:pt x="210" y="45"/>
                  </a:cubicBezTo>
                  <a:cubicBezTo>
                    <a:pt x="208" y="45"/>
                    <a:pt x="206" y="49"/>
                    <a:pt x="200" y="49"/>
                  </a:cubicBezTo>
                  <a:cubicBezTo>
                    <a:pt x="194" y="49"/>
                    <a:pt x="186" y="33"/>
                    <a:pt x="186" y="28"/>
                  </a:cubicBezTo>
                  <a:cubicBezTo>
                    <a:pt x="186" y="23"/>
                    <a:pt x="190" y="19"/>
                    <a:pt x="190" y="16"/>
                  </a:cubicBezTo>
                  <a:cubicBezTo>
                    <a:pt x="190" y="13"/>
                    <a:pt x="189" y="11"/>
                    <a:pt x="187" y="8"/>
                  </a:cubicBezTo>
                  <a:cubicBezTo>
                    <a:pt x="184" y="4"/>
                    <a:pt x="185" y="5"/>
                    <a:pt x="185" y="2"/>
                  </a:cubicBezTo>
                  <a:cubicBezTo>
                    <a:pt x="184" y="0"/>
                    <a:pt x="181" y="0"/>
                    <a:pt x="179" y="0"/>
                  </a:cubicBezTo>
                  <a:cubicBezTo>
                    <a:pt x="179" y="1"/>
                    <a:pt x="177" y="2"/>
                    <a:pt x="174" y="4"/>
                  </a:cubicBezTo>
                  <a:cubicBezTo>
                    <a:pt x="169" y="8"/>
                    <a:pt x="155" y="13"/>
                    <a:pt x="152" y="13"/>
                  </a:cubicBezTo>
                  <a:cubicBezTo>
                    <a:pt x="148" y="13"/>
                    <a:pt x="150" y="15"/>
                    <a:pt x="148" y="18"/>
                  </a:cubicBezTo>
                  <a:cubicBezTo>
                    <a:pt x="146" y="20"/>
                    <a:pt x="145" y="16"/>
                    <a:pt x="144" y="15"/>
                  </a:cubicBezTo>
                  <a:cubicBezTo>
                    <a:pt x="143" y="14"/>
                    <a:pt x="139" y="15"/>
                    <a:pt x="134" y="14"/>
                  </a:cubicBezTo>
                  <a:cubicBezTo>
                    <a:pt x="129" y="13"/>
                    <a:pt x="127" y="12"/>
                    <a:pt x="124" y="13"/>
                  </a:cubicBezTo>
                  <a:cubicBezTo>
                    <a:pt x="121" y="14"/>
                    <a:pt x="126" y="16"/>
                    <a:pt x="129" y="19"/>
                  </a:cubicBezTo>
                  <a:cubicBezTo>
                    <a:pt x="131" y="23"/>
                    <a:pt x="132" y="29"/>
                    <a:pt x="133" y="33"/>
                  </a:cubicBezTo>
                  <a:cubicBezTo>
                    <a:pt x="134" y="36"/>
                    <a:pt x="137" y="33"/>
                    <a:pt x="139" y="35"/>
                  </a:cubicBezTo>
                  <a:cubicBezTo>
                    <a:pt x="142" y="36"/>
                    <a:pt x="136" y="38"/>
                    <a:pt x="133" y="41"/>
                  </a:cubicBezTo>
                  <a:cubicBezTo>
                    <a:pt x="130" y="43"/>
                    <a:pt x="132" y="45"/>
                    <a:pt x="128" y="47"/>
                  </a:cubicBezTo>
                  <a:cubicBezTo>
                    <a:pt x="125" y="49"/>
                    <a:pt x="118" y="54"/>
                    <a:pt x="115" y="56"/>
                  </a:cubicBezTo>
                  <a:cubicBezTo>
                    <a:pt x="112" y="58"/>
                    <a:pt x="113" y="55"/>
                    <a:pt x="111" y="54"/>
                  </a:cubicBezTo>
                  <a:cubicBezTo>
                    <a:pt x="110" y="54"/>
                    <a:pt x="108" y="54"/>
                    <a:pt x="107" y="56"/>
                  </a:cubicBezTo>
                  <a:cubicBezTo>
                    <a:pt x="105" y="57"/>
                    <a:pt x="101" y="54"/>
                    <a:pt x="98" y="52"/>
                  </a:cubicBezTo>
                  <a:cubicBezTo>
                    <a:pt x="94" y="51"/>
                    <a:pt x="90" y="42"/>
                    <a:pt x="89" y="40"/>
                  </a:cubicBezTo>
                  <a:cubicBezTo>
                    <a:pt x="88" y="38"/>
                    <a:pt x="81" y="41"/>
                    <a:pt x="75" y="44"/>
                  </a:cubicBezTo>
                  <a:cubicBezTo>
                    <a:pt x="69" y="46"/>
                    <a:pt x="55" y="44"/>
                    <a:pt x="55" y="44"/>
                  </a:cubicBezTo>
                  <a:cubicBezTo>
                    <a:pt x="55" y="44"/>
                    <a:pt x="55" y="48"/>
                    <a:pt x="55" y="51"/>
                  </a:cubicBezTo>
                  <a:cubicBezTo>
                    <a:pt x="55" y="53"/>
                    <a:pt x="59" y="52"/>
                    <a:pt x="63" y="54"/>
                  </a:cubicBezTo>
                  <a:cubicBezTo>
                    <a:pt x="67" y="56"/>
                    <a:pt x="59" y="56"/>
                    <a:pt x="54" y="58"/>
                  </a:cubicBezTo>
                  <a:cubicBezTo>
                    <a:pt x="50" y="59"/>
                    <a:pt x="52" y="61"/>
                    <a:pt x="52" y="64"/>
                  </a:cubicBezTo>
                  <a:cubicBezTo>
                    <a:pt x="52" y="67"/>
                    <a:pt x="54" y="69"/>
                    <a:pt x="56" y="72"/>
                  </a:cubicBezTo>
                  <a:cubicBezTo>
                    <a:pt x="59" y="76"/>
                    <a:pt x="61" y="80"/>
                    <a:pt x="61" y="85"/>
                  </a:cubicBezTo>
                  <a:cubicBezTo>
                    <a:pt x="61" y="90"/>
                    <a:pt x="56" y="106"/>
                    <a:pt x="56" y="110"/>
                  </a:cubicBezTo>
                  <a:cubicBezTo>
                    <a:pt x="56" y="113"/>
                    <a:pt x="56" y="123"/>
                    <a:pt x="51" y="123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49" y="123"/>
                    <a:pt x="48" y="123"/>
                    <a:pt x="45" y="123"/>
                  </a:cubicBezTo>
                  <a:cubicBezTo>
                    <a:pt x="42" y="123"/>
                    <a:pt x="41" y="122"/>
                    <a:pt x="39" y="124"/>
                  </a:cubicBezTo>
                  <a:cubicBezTo>
                    <a:pt x="37" y="126"/>
                    <a:pt x="34" y="126"/>
                    <a:pt x="29" y="127"/>
                  </a:cubicBezTo>
                  <a:cubicBezTo>
                    <a:pt x="23" y="127"/>
                    <a:pt x="15" y="132"/>
                    <a:pt x="14" y="134"/>
                  </a:cubicBezTo>
                  <a:cubicBezTo>
                    <a:pt x="12" y="135"/>
                    <a:pt x="13" y="143"/>
                    <a:pt x="12" y="146"/>
                  </a:cubicBezTo>
                  <a:cubicBezTo>
                    <a:pt x="12" y="148"/>
                    <a:pt x="13" y="151"/>
                    <a:pt x="10" y="152"/>
                  </a:cubicBezTo>
                  <a:cubicBezTo>
                    <a:pt x="8" y="153"/>
                    <a:pt x="3" y="154"/>
                    <a:pt x="3" y="157"/>
                  </a:cubicBezTo>
                  <a:cubicBezTo>
                    <a:pt x="3" y="160"/>
                    <a:pt x="0" y="165"/>
                    <a:pt x="1" y="168"/>
                  </a:cubicBezTo>
                  <a:cubicBezTo>
                    <a:pt x="2" y="171"/>
                    <a:pt x="7" y="174"/>
                    <a:pt x="8" y="177"/>
                  </a:cubicBezTo>
                  <a:cubicBezTo>
                    <a:pt x="10" y="181"/>
                    <a:pt x="10" y="184"/>
                    <a:pt x="11" y="188"/>
                  </a:cubicBezTo>
                  <a:cubicBezTo>
                    <a:pt x="13" y="191"/>
                    <a:pt x="16" y="190"/>
                    <a:pt x="18" y="191"/>
                  </a:cubicBezTo>
                  <a:cubicBezTo>
                    <a:pt x="20" y="192"/>
                    <a:pt x="20" y="197"/>
                    <a:pt x="25" y="198"/>
                  </a:cubicBezTo>
                  <a:cubicBezTo>
                    <a:pt x="29" y="199"/>
                    <a:pt x="31" y="200"/>
                    <a:pt x="34" y="199"/>
                  </a:cubicBezTo>
                  <a:cubicBezTo>
                    <a:pt x="38" y="197"/>
                    <a:pt x="45" y="191"/>
                    <a:pt x="45" y="191"/>
                  </a:cubicBezTo>
                  <a:cubicBezTo>
                    <a:pt x="45" y="211"/>
                    <a:pt x="45" y="211"/>
                    <a:pt x="45" y="211"/>
                  </a:cubicBezTo>
                  <a:cubicBezTo>
                    <a:pt x="45" y="211"/>
                    <a:pt x="48" y="214"/>
                    <a:pt x="50" y="213"/>
                  </a:cubicBezTo>
                  <a:cubicBezTo>
                    <a:pt x="52" y="213"/>
                    <a:pt x="56" y="211"/>
                    <a:pt x="58" y="212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62" y="211"/>
                    <a:pt x="69" y="213"/>
                    <a:pt x="71" y="213"/>
                  </a:cubicBezTo>
                  <a:cubicBezTo>
                    <a:pt x="73" y="213"/>
                    <a:pt x="77" y="207"/>
                    <a:pt x="77" y="207"/>
                  </a:cubicBezTo>
                  <a:cubicBezTo>
                    <a:pt x="82" y="207"/>
                    <a:pt x="82" y="207"/>
                    <a:pt x="82" y="207"/>
                  </a:cubicBezTo>
                  <a:cubicBezTo>
                    <a:pt x="82" y="207"/>
                    <a:pt x="91" y="202"/>
                    <a:pt x="94" y="200"/>
                  </a:cubicBezTo>
                  <a:cubicBezTo>
                    <a:pt x="96" y="198"/>
                    <a:pt x="97" y="197"/>
                    <a:pt x="100" y="198"/>
                  </a:cubicBezTo>
                  <a:cubicBezTo>
                    <a:pt x="103" y="198"/>
                    <a:pt x="109" y="196"/>
                    <a:pt x="113" y="195"/>
                  </a:cubicBezTo>
                  <a:cubicBezTo>
                    <a:pt x="116" y="194"/>
                    <a:pt x="115" y="198"/>
                    <a:pt x="115" y="200"/>
                  </a:cubicBezTo>
                  <a:cubicBezTo>
                    <a:pt x="115" y="202"/>
                    <a:pt x="115" y="202"/>
                    <a:pt x="114" y="204"/>
                  </a:cubicBezTo>
                  <a:cubicBezTo>
                    <a:pt x="113" y="206"/>
                    <a:pt x="113" y="207"/>
                    <a:pt x="113" y="213"/>
                  </a:cubicBezTo>
                  <a:cubicBezTo>
                    <a:pt x="113" y="219"/>
                    <a:pt x="126" y="231"/>
                    <a:pt x="128" y="232"/>
                  </a:cubicBezTo>
                  <a:cubicBezTo>
                    <a:pt x="130" y="233"/>
                    <a:pt x="136" y="232"/>
                    <a:pt x="139" y="233"/>
                  </a:cubicBezTo>
                  <a:cubicBezTo>
                    <a:pt x="142" y="233"/>
                    <a:pt x="145" y="235"/>
                    <a:pt x="148" y="237"/>
                  </a:cubicBezTo>
                  <a:cubicBezTo>
                    <a:pt x="151" y="239"/>
                    <a:pt x="152" y="240"/>
                    <a:pt x="155" y="240"/>
                  </a:cubicBezTo>
                  <a:cubicBezTo>
                    <a:pt x="157" y="241"/>
                    <a:pt x="157" y="242"/>
                    <a:pt x="159" y="244"/>
                  </a:cubicBezTo>
                  <a:cubicBezTo>
                    <a:pt x="161" y="246"/>
                    <a:pt x="168" y="246"/>
                    <a:pt x="171" y="246"/>
                  </a:cubicBezTo>
                  <a:cubicBezTo>
                    <a:pt x="173" y="246"/>
                    <a:pt x="176" y="248"/>
                    <a:pt x="178" y="250"/>
                  </a:cubicBezTo>
                  <a:cubicBezTo>
                    <a:pt x="179" y="252"/>
                    <a:pt x="178" y="253"/>
                    <a:pt x="178" y="256"/>
                  </a:cubicBezTo>
                  <a:cubicBezTo>
                    <a:pt x="177" y="258"/>
                    <a:pt x="180" y="260"/>
                    <a:pt x="181" y="262"/>
                  </a:cubicBezTo>
                  <a:cubicBezTo>
                    <a:pt x="182" y="264"/>
                    <a:pt x="180" y="265"/>
                    <a:pt x="179" y="267"/>
                  </a:cubicBezTo>
                  <a:cubicBezTo>
                    <a:pt x="177" y="268"/>
                    <a:pt x="179" y="268"/>
                    <a:pt x="180" y="270"/>
                  </a:cubicBezTo>
                  <a:cubicBezTo>
                    <a:pt x="181" y="272"/>
                    <a:pt x="182" y="273"/>
                    <a:pt x="182" y="276"/>
                  </a:cubicBezTo>
                  <a:cubicBezTo>
                    <a:pt x="182" y="279"/>
                    <a:pt x="183" y="283"/>
                    <a:pt x="183" y="283"/>
                  </a:cubicBezTo>
                  <a:cubicBezTo>
                    <a:pt x="206" y="283"/>
                    <a:pt x="206" y="283"/>
                    <a:pt x="206" y="283"/>
                  </a:cubicBezTo>
                  <a:cubicBezTo>
                    <a:pt x="206" y="283"/>
                    <a:pt x="206" y="293"/>
                    <a:pt x="206" y="295"/>
                  </a:cubicBezTo>
                  <a:cubicBezTo>
                    <a:pt x="206" y="297"/>
                    <a:pt x="210" y="298"/>
                    <a:pt x="213" y="300"/>
                  </a:cubicBezTo>
                  <a:cubicBezTo>
                    <a:pt x="216" y="301"/>
                    <a:pt x="216" y="304"/>
                    <a:pt x="216" y="307"/>
                  </a:cubicBezTo>
                  <a:cubicBezTo>
                    <a:pt x="217" y="310"/>
                    <a:pt x="215" y="317"/>
                    <a:pt x="212" y="321"/>
                  </a:cubicBezTo>
                  <a:cubicBezTo>
                    <a:pt x="210" y="325"/>
                    <a:pt x="210" y="332"/>
                    <a:pt x="210" y="334"/>
                  </a:cubicBezTo>
                  <a:cubicBezTo>
                    <a:pt x="210" y="336"/>
                    <a:pt x="213" y="345"/>
                    <a:pt x="213" y="349"/>
                  </a:cubicBezTo>
                  <a:cubicBezTo>
                    <a:pt x="214" y="354"/>
                    <a:pt x="211" y="358"/>
                    <a:pt x="212" y="360"/>
                  </a:cubicBezTo>
                  <a:cubicBezTo>
                    <a:pt x="212" y="363"/>
                    <a:pt x="224" y="364"/>
                    <a:pt x="226" y="365"/>
                  </a:cubicBezTo>
                  <a:cubicBezTo>
                    <a:pt x="228" y="365"/>
                    <a:pt x="229" y="364"/>
                    <a:pt x="230" y="363"/>
                  </a:cubicBezTo>
                  <a:cubicBezTo>
                    <a:pt x="232" y="362"/>
                    <a:pt x="235" y="364"/>
                    <a:pt x="237" y="366"/>
                  </a:cubicBezTo>
                  <a:cubicBezTo>
                    <a:pt x="239" y="367"/>
                    <a:pt x="242" y="372"/>
                    <a:pt x="244" y="375"/>
                  </a:cubicBezTo>
                  <a:cubicBezTo>
                    <a:pt x="246" y="379"/>
                    <a:pt x="243" y="382"/>
                    <a:pt x="243" y="384"/>
                  </a:cubicBezTo>
                  <a:cubicBezTo>
                    <a:pt x="243" y="386"/>
                    <a:pt x="246" y="388"/>
                    <a:pt x="248" y="388"/>
                  </a:cubicBezTo>
                  <a:cubicBezTo>
                    <a:pt x="250" y="388"/>
                    <a:pt x="253" y="386"/>
                    <a:pt x="254" y="386"/>
                  </a:cubicBezTo>
                  <a:cubicBezTo>
                    <a:pt x="256" y="386"/>
                    <a:pt x="257" y="387"/>
                    <a:pt x="259" y="389"/>
                  </a:cubicBezTo>
                  <a:cubicBezTo>
                    <a:pt x="261" y="391"/>
                    <a:pt x="260" y="397"/>
                    <a:pt x="258" y="402"/>
                  </a:cubicBezTo>
                  <a:cubicBezTo>
                    <a:pt x="257" y="406"/>
                    <a:pt x="257" y="409"/>
                    <a:pt x="257" y="411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06" name="Freeform 1281"/>
            <p:cNvSpPr>
              <a:spLocks/>
            </p:cNvSpPr>
            <p:nvPr/>
          </p:nvSpPr>
          <p:spPr bwMode="auto">
            <a:xfrm>
              <a:off x="8353425" y="4585295"/>
              <a:ext cx="42863" cy="106363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7"/>
                </a:cxn>
                <a:cxn ang="0">
                  <a:pos x="11" y="14"/>
                </a:cxn>
                <a:cxn ang="0">
                  <a:pos x="4" y="16"/>
                </a:cxn>
                <a:cxn ang="0">
                  <a:pos x="2" y="23"/>
                </a:cxn>
                <a:cxn ang="0">
                  <a:pos x="7" y="32"/>
                </a:cxn>
                <a:cxn ang="0">
                  <a:pos x="13" y="42"/>
                </a:cxn>
                <a:cxn ang="0">
                  <a:pos x="22" y="55"/>
                </a:cxn>
              </a:cxnLst>
              <a:rect l="0" t="0" r="r" b="b"/>
              <a:pathLst>
                <a:path w="22" h="55">
                  <a:moveTo>
                    <a:pt x="13" y="0"/>
                  </a:moveTo>
                  <a:cubicBezTo>
                    <a:pt x="12" y="3"/>
                    <a:pt x="12" y="5"/>
                    <a:pt x="13" y="7"/>
                  </a:cubicBezTo>
                  <a:cubicBezTo>
                    <a:pt x="15" y="9"/>
                    <a:pt x="13" y="12"/>
                    <a:pt x="11" y="14"/>
                  </a:cubicBezTo>
                  <a:cubicBezTo>
                    <a:pt x="10" y="16"/>
                    <a:pt x="5" y="15"/>
                    <a:pt x="4" y="16"/>
                  </a:cubicBezTo>
                  <a:cubicBezTo>
                    <a:pt x="2" y="18"/>
                    <a:pt x="4" y="21"/>
                    <a:pt x="2" y="23"/>
                  </a:cubicBezTo>
                  <a:cubicBezTo>
                    <a:pt x="0" y="25"/>
                    <a:pt x="5" y="30"/>
                    <a:pt x="7" y="32"/>
                  </a:cubicBezTo>
                  <a:cubicBezTo>
                    <a:pt x="9" y="34"/>
                    <a:pt x="10" y="38"/>
                    <a:pt x="13" y="42"/>
                  </a:cubicBezTo>
                  <a:cubicBezTo>
                    <a:pt x="16" y="44"/>
                    <a:pt x="20" y="51"/>
                    <a:pt x="22" y="55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07" name="Freeform 1282"/>
            <p:cNvSpPr>
              <a:spLocks/>
            </p:cNvSpPr>
            <p:nvPr/>
          </p:nvSpPr>
          <p:spPr bwMode="auto">
            <a:xfrm>
              <a:off x="8443913" y="4591645"/>
              <a:ext cx="19050" cy="87313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6" y="35"/>
                </a:cxn>
                <a:cxn ang="0">
                  <a:pos x="1" y="15"/>
                </a:cxn>
                <a:cxn ang="0">
                  <a:pos x="10" y="0"/>
                </a:cxn>
              </a:cxnLst>
              <a:rect l="0" t="0" r="r" b="b"/>
              <a:pathLst>
                <a:path w="10" h="46">
                  <a:moveTo>
                    <a:pt x="0" y="46"/>
                  </a:moveTo>
                  <a:cubicBezTo>
                    <a:pt x="2" y="43"/>
                    <a:pt x="6" y="38"/>
                    <a:pt x="6" y="35"/>
                  </a:cubicBezTo>
                  <a:cubicBezTo>
                    <a:pt x="6" y="32"/>
                    <a:pt x="1" y="19"/>
                    <a:pt x="1" y="15"/>
                  </a:cubicBezTo>
                  <a:cubicBezTo>
                    <a:pt x="1" y="11"/>
                    <a:pt x="5" y="5"/>
                    <a:pt x="1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08" name="Freeform 1283"/>
            <p:cNvSpPr>
              <a:spLocks/>
            </p:cNvSpPr>
            <p:nvPr/>
          </p:nvSpPr>
          <p:spPr bwMode="auto">
            <a:xfrm>
              <a:off x="8007350" y="4234458"/>
              <a:ext cx="1588" cy="412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1"/>
                </a:cxn>
              </a:cxnLst>
              <a:rect l="0" t="0" r="r" b="b"/>
              <a:pathLst>
                <a:path w="1" h="21">
                  <a:moveTo>
                    <a:pt x="0" y="0"/>
                  </a:moveTo>
                  <a:cubicBezTo>
                    <a:pt x="0" y="6"/>
                    <a:pt x="1" y="15"/>
                    <a:pt x="1" y="21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09" name="Line 1284"/>
            <p:cNvSpPr>
              <a:spLocks noChangeShapeType="1"/>
            </p:cNvSpPr>
            <p:nvPr/>
          </p:nvSpPr>
          <p:spPr bwMode="auto">
            <a:xfrm>
              <a:off x="511175" y="4021733"/>
              <a:ext cx="107950" cy="158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10" name="Freeform 1285"/>
            <p:cNvSpPr>
              <a:spLocks/>
            </p:cNvSpPr>
            <p:nvPr/>
          </p:nvSpPr>
          <p:spPr bwMode="auto">
            <a:xfrm>
              <a:off x="619125" y="3755033"/>
              <a:ext cx="515938" cy="501650"/>
            </a:xfrm>
            <a:custGeom>
              <a:avLst/>
              <a:gdLst/>
              <a:ahLst/>
              <a:cxnLst>
                <a:cxn ang="0">
                  <a:pos x="246" y="181"/>
                </a:cxn>
                <a:cxn ang="0">
                  <a:pos x="243" y="169"/>
                </a:cxn>
                <a:cxn ang="0">
                  <a:pos x="238" y="160"/>
                </a:cxn>
                <a:cxn ang="0">
                  <a:pos x="245" y="153"/>
                </a:cxn>
                <a:cxn ang="0">
                  <a:pos x="243" y="146"/>
                </a:cxn>
                <a:cxn ang="0">
                  <a:pos x="245" y="137"/>
                </a:cxn>
                <a:cxn ang="0">
                  <a:pos x="243" y="131"/>
                </a:cxn>
                <a:cxn ang="0">
                  <a:pos x="243" y="114"/>
                </a:cxn>
                <a:cxn ang="0">
                  <a:pos x="238" y="106"/>
                </a:cxn>
                <a:cxn ang="0">
                  <a:pos x="236" y="88"/>
                </a:cxn>
                <a:cxn ang="0">
                  <a:pos x="232" y="75"/>
                </a:cxn>
                <a:cxn ang="0">
                  <a:pos x="224" y="67"/>
                </a:cxn>
                <a:cxn ang="0">
                  <a:pos x="218" y="60"/>
                </a:cxn>
                <a:cxn ang="0">
                  <a:pos x="212" y="48"/>
                </a:cxn>
                <a:cxn ang="0">
                  <a:pos x="222" y="35"/>
                </a:cxn>
                <a:cxn ang="0">
                  <a:pos x="222" y="17"/>
                </a:cxn>
                <a:cxn ang="0">
                  <a:pos x="226" y="5"/>
                </a:cxn>
                <a:cxn ang="0">
                  <a:pos x="221" y="4"/>
                </a:cxn>
                <a:cxn ang="0">
                  <a:pos x="217" y="5"/>
                </a:cxn>
                <a:cxn ang="0">
                  <a:pos x="212" y="1"/>
                </a:cxn>
                <a:cxn ang="0">
                  <a:pos x="206" y="4"/>
                </a:cxn>
                <a:cxn ang="0">
                  <a:pos x="199" y="1"/>
                </a:cxn>
                <a:cxn ang="0">
                  <a:pos x="191" y="6"/>
                </a:cxn>
                <a:cxn ang="0">
                  <a:pos x="184" y="8"/>
                </a:cxn>
                <a:cxn ang="0">
                  <a:pos x="178" y="4"/>
                </a:cxn>
                <a:cxn ang="0">
                  <a:pos x="161" y="5"/>
                </a:cxn>
                <a:cxn ang="0">
                  <a:pos x="128" y="12"/>
                </a:cxn>
                <a:cxn ang="0">
                  <a:pos x="116" y="17"/>
                </a:cxn>
                <a:cxn ang="0">
                  <a:pos x="110" y="20"/>
                </a:cxn>
                <a:cxn ang="0">
                  <a:pos x="99" y="24"/>
                </a:cxn>
                <a:cxn ang="0">
                  <a:pos x="89" y="32"/>
                </a:cxn>
                <a:cxn ang="0">
                  <a:pos x="87" y="32"/>
                </a:cxn>
                <a:cxn ang="0">
                  <a:pos x="90" y="40"/>
                </a:cxn>
                <a:cxn ang="0">
                  <a:pos x="92" y="58"/>
                </a:cxn>
                <a:cxn ang="0">
                  <a:pos x="98" y="71"/>
                </a:cxn>
                <a:cxn ang="0">
                  <a:pos x="95" y="76"/>
                </a:cxn>
                <a:cxn ang="0">
                  <a:pos x="80" y="75"/>
                </a:cxn>
                <a:cxn ang="0">
                  <a:pos x="71" y="82"/>
                </a:cxn>
                <a:cxn ang="0">
                  <a:pos x="64" y="87"/>
                </a:cxn>
                <a:cxn ang="0">
                  <a:pos x="60" y="96"/>
                </a:cxn>
                <a:cxn ang="0">
                  <a:pos x="47" y="99"/>
                </a:cxn>
                <a:cxn ang="0">
                  <a:pos x="41" y="108"/>
                </a:cxn>
                <a:cxn ang="0">
                  <a:pos x="26" y="112"/>
                </a:cxn>
                <a:cxn ang="0">
                  <a:pos x="21" y="112"/>
                </a:cxn>
                <a:cxn ang="0">
                  <a:pos x="0" y="126"/>
                </a:cxn>
                <a:cxn ang="0">
                  <a:pos x="0" y="146"/>
                </a:cxn>
                <a:cxn ang="0">
                  <a:pos x="127" y="230"/>
                </a:cxn>
                <a:cxn ang="0">
                  <a:pos x="134" y="240"/>
                </a:cxn>
                <a:cxn ang="0">
                  <a:pos x="144" y="244"/>
                </a:cxn>
                <a:cxn ang="0">
                  <a:pos x="157" y="250"/>
                </a:cxn>
                <a:cxn ang="0">
                  <a:pos x="163" y="260"/>
                </a:cxn>
                <a:cxn ang="0">
                  <a:pos x="185" y="255"/>
                </a:cxn>
                <a:cxn ang="0">
                  <a:pos x="202" y="242"/>
                </a:cxn>
                <a:cxn ang="0">
                  <a:pos x="271" y="199"/>
                </a:cxn>
                <a:cxn ang="0">
                  <a:pos x="264" y="186"/>
                </a:cxn>
                <a:cxn ang="0">
                  <a:pos x="246" y="181"/>
                </a:cxn>
              </a:cxnLst>
              <a:rect l="0" t="0" r="r" b="b"/>
              <a:pathLst>
                <a:path w="271" h="263">
                  <a:moveTo>
                    <a:pt x="246" y="181"/>
                  </a:moveTo>
                  <a:cubicBezTo>
                    <a:pt x="246" y="178"/>
                    <a:pt x="247" y="172"/>
                    <a:pt x="243" y="169"/>
                  </a:cubicBezTo>
                  <a:cubicBezTo>
                    <a:pt x="240" y="165"/>
                    <a:pt x="237" y="162"/>
                    <a:pt x="238" y="160"/>
                  </a:cubicBezTo>
                  <a:cubicBezTo>
                    <a:pt x="240" y="159"/>
                    <a:pt x="245" y="156"/>
                    <a:pt x="245" y="153"/>
                  </a:cubicBezTo>
                  <a:cubicBezTo>
                    <a:pt x="245" y="150"/>
                    <a:pt x="243" y="150"/>
                    <a:pt x="243" y="146"/>
                  </a:cubicBezTo>
                  <a:cubicBezTo>
                    <a:pt x="244" y="143"/>
                    <a:pt x="245" y="140"/>
                    <a:pt x="245" y="137"/>
                  </a:cubicBezTo>
                  <a:cubicBezTo>
                    <a:pt x="245" y="135"/>
                    <a:pt x="243" y="132"/>
                    <a:pt x="243" y="131"/>
                  </a:cubicBezTo>
                  <a:cubicBezTo>
                    <a:pt x="243" y="130"/>
                    <a:pt x="245" y="117"/>
                    <a:pt x="243" y="114"/>
                  </a:cubicBezTo>
                  <a:cubicBezTo>
                    <a:pt x="241" y="111"/>
                    <a:pt x="237" y="109"/>
                    <a:pt x="238" y="106"/>
                  </a:cubicBezTo>
                  <a:cubicBezTo>
                    <a:pt x="239" y="103"/>
                    <a:pt x="238" y="93"/>
                    <a:pt x="236" y="88"/>
                  </a:cubicBezTo>
                  <a:cubicBezTo>
                    <a:pt x="235" y="82"/>
                    <a:pt x="233" y="76"/>
                    <a:pt x="232" y="75"/>
                  </a:cubicBezTo>
                  <a:cubicBezTo>
                    <a:pt x="230" y="74"/>
                    <a:pt x="224" y="69"/>
                    <a:pt x="224" y="67"/>
                  </a:cubicBezTo>
                  <a:cubicBezTo>
                    <a:pt x="223" y="65"/>
                    <a:pt x="220" y="62"/>
                    <a:pt x="218" y="60"/>
                  </a:cubicBezTo>
                  <a:cubicBezTo>
                    <a:pt x="216" y="58"/>
                    <a:pt x="211" y="49"/>
                    <a:pt x="212" y="48"/>
                  </a:cubicBezTo>
                  <a:cubicBezTo>
                    <a:pt x="214" y="46"/>
                    <a:pt x="221" y="41"/>
                    <a:pt x="222" y="35"/>
                  </a:cubicBezTo>
                  <a:cubicBezTo>
                    <a:pt x="222" y="30"/>
                    <a:pt x="222" y="20"/>
                    <a:pt x="222" y="17"/>
                  </a:cubicBezTo>
                  <a:cubicBezTo>
                    <a:pt x="222" y="15"/>
                    <a:pt x="224" y="9"/>
                    <a:pt x="226" y="5"/>
                  </a:cubicBezTo>
                  <a:cubicBezTo>
                    <a:pt x="223" y="6"/>
                    <a:pt x="222" y="4"/>
                    <a:pt x="221" y="4"/>
                  </a:cubicBezTo>
                  <a:cubicBezTo>
                    <a:pt x="220" y="4"/>
                    <a:pt x="219" y="5"/>
                    <a:pt x="217" y="5"/>
                  </a:cubicBezTo>
                  <a:cubicBezTo>
                    <a:pt x="215" y="4"/>
                    <a:pt x="214" y="0"/>
                    <a:pt x="212" y="1"/>
                  </a:cubicBezTo>
                  <a:cubicBezTo>
                    <a:pt x="210" y="1"/>
                    <a:pt x="210" y="4"/>
                    <a:pt x="206" y="4"/>
                  </a:cubicBezTo>
                  <a:cubicBezTo>
                    <a:pt x="201" y="3"/>
                    <a:pt x="201" y="0"/>
                    <a:pt x="199" y="1"/>
                  </a:cubicBezTo>
                  <a:cubicBezTo>
                    <a:pt x="197" y="2"/>
                    <a:pt x="194" y="6"/>
                    <a:pt x="191" y="6"/>
                  </a:cubicBezTo>
                  <a:cubicBezTo>
                    <a:pt x="189" y="6"/>
                    <a:pt x="186" y="8"/>
                    <a:pt x="184" y="8"/>
                  </a:cubicBezTo>
                  <a:cubicBezTo>
                    <a:pt x="181" y="8"/>
                    <a:pt x="181" y="5"/>
                    <a:pt x="178" y="4"/>
                  </a:cubicBezTo>
                  <a:cubicBezTo>
                    <a:pt x="175" y="4"/>
                    <a:pt x="164" y="4"/>
                    <a:pt x="161" y="5"/>
                  </a:cubicBezTo>
                  <a:cubicBezTo>
                    <a:pt x="157" y="6"/>
                    <a:pt x="133" y="10"/>
                    <a:pt x="128" y="12"/>
                  </a:cubicBezTo>
                  <a:cubicBezTo>
                    <a:pt x="124" y="13"/>
                    <a:pt x="117" y="16"/>
                    <a:pt x="116" y="17"/>
                  </a:cubicBezTo>
                  <a:cubicBezTo>
                    <a:pt x="114" y="19"/>
                    <a:pt x="113" y="20"/>
                    <a:pt x="110" y="20"/>
                  </a:cubicBezTo>
                  <a:cubicBezTo>
                    <a:pt x="108" y="20"/>
                    <a:pt x="100" y="23"/>
                    <a:pt x="99" y="24"/>
                  </a:cubicBezTo>
                  <a:cubicBezTo>
                    <a:pt x="98" y="25"/>
                    <a:pt x="94" y="33"/>
                    <a:pt x="89" y="32"/>
                  </a:cubicBezTo>
                  <a:cubicBezTo>
                    <a:pt x="88" y="32"/>
                    <a:pt x="88" y="32"/>
                    <a:pt x="87" y="32"/>
                  </a:cubicBezTo>
                  <a:cubicBezTo>
                    <a:pt x="89" y="34"/>
                    <a:pt x="89" y="37"/>
                    <a:pt x="90" y="40"/>
                  </a:cubicBezTo>
                  <a:cubicBezTo>
                    <a:pt x="92" y="45"/>
                    <a:pt x="91" y="53"/>
                    <a:pt x="92" y="58"/>
                  </a:cubicBezTo>
                  <a:cubicBezTo>
                    <a:pt x="93" y="63"/>
                    <a:pt x="98" y="68"/>
                    <a:pt x="98" y="71"/>
                  </a:cubicBezTo>
                  <a:cubicBezTo>
                    <a:pt x="98" y="73"/>
                    <a:pt x="99" y="76"/>
                    <a:pt x="95" y="76"/>
                  </a:cubicBezTo>
                  <a:cubicBezTo>
                    <a:pt x="90" y="76"/>
                    <a:pt x="82" y="73"/>
                    <a:pt x="80" y="75"/>
                  </a:cubicBezTo>
                  <a:cubicBezTo>
                    <a:pt x="77" y="77"/>
                    <a:pt x="74" y="82"/>
                    <a:pt x="71" y="82"/>
                  </a:cubicBezTo>
                  <a:cubicBezTo>
                    <a:pt x="68" y="82"/>
                    <a:pt x="64" y="85"/>
                    <a:pt x="64" y="87"/>
                  </a:cubicBezTo>
                  <a:cubicBezTo>
                    <a:pt x="64" y="89"/>
                    <a:pt x="63" y="96"/>
                    <a:pt x="60" y="96"/>
                  </a:cubicBezTo>
                  <a:cubicBezTo>
                    <a:pt x="57" y="96"/>
                    <a:pt x="49" y="98"/>
                    <a:pt x="47" y="99"/>
                  </a:cubicBezTo>
                  <a:cubicBezTo>
                    <a:pt x="46" y="101"/>
                    <a:pt x="45" y="106"/>
                    <a:pt x="41" y="108"/>
                  </a:cubicBezTo>
                  <a:cubicBezTo>
                    <a:pt x="37" y="110"/>
                    <a:pt x="28" y="111"/>
                    <a:pt x="26" y="112"/>
                  </a:cubicBezTo>
                  <a:cubicBezTo>
                    <a:pt x="25" y="114"/>
                    <a:pt x="22" y="111"/>
                    <a:pt x="21" y="112"/>
                  </a:cubicBezTo>
                  <a:cubicBezTo>
                    <a:pt x="19" y="114"/>
                    <a:pt x="0" y="124"/>
                    <a:pt x="0" y="126"/>
                  </a:cubicBezTo>
                  <a:cubicBezTo>
                    <a:pt x="0" y="128"/>
                    <a:pt x="0" y="137"/>
                    <a:pt x="0" y="146"/>
                  </a:cubicBezTo>
                  <a:cubicBezTo>
                    <a:pt x="127" y="230"/>
                    <a:pt x="127" y="230"/>
                    <a:pt x="127" y="230"/>
                  </a:cubicBezTo>
                  <a:cubicBezTo>
                    <a:pt x="127" y="230"/>
                    <a:pt x="131" y="237"/>
                    <a:pt x="134" y="240"/>
                  </a:cubicBezTo>
                  <a:cubicBezTo>
                    <a:pt x="137" y="243"/>
                    <a:pt x="138" y="243"/>
                    <a:pt x="144" y="244"/>
                  </a:cubicBezTo>
                  <a:cubicBezTo>
                    <a:pt x="150" y="245"/>
                    <a:pt x="157" y="245"/>
                    <a:pt x="157" y="250"/>
                  </a:cubicBezTo>
                  <a:cubicBezTo>
                    <a:pt x="157" y="254"/>
                    <a:pt x="154" y="263"/>
                    <a:pt x="163" y="260"/>
                  </a:cubicBezTo>
                  <a:cubicBezTo>
                    <a:pt x="172" y="256"/>
                    <a:pt x="181" y="256"/>
                    <a:pt x="185" y="255"/>
                  </a:cubicBezTo>
                  <a:cubicBezTo>
                    <a:pt x="190" y="254"/>
                    <a:pt x="196" y="246"/>
                    <a:pt x="202" y="242"/>
                  </a:cubicBezTo>
                  <a:cubicBezTo>
                    <a:pt x="208" y="238"/>
                    <a:pt x="268" y="201"/>
                    <a:pt x="271" y="199"/>
                  </a:cubicBezTo>
                  <a:cubicBezTo>
                    <a:pt x="269" y="194"/>
                    <a:pt x="265" y="188"/>
                    <a:pt x="264" y="186"/>
                  </a:cubicBezTo>
                  <a:cubicBezTo>
                    <a:pt x="261" y="184"/>
                    <a:pt x="246" y="184"/>
                    <a:pt x="246" y="181"/>
                  </a:cubicBez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11" name="Freeform 1286"/>
            <p:cNvSpPr>
              <a:spLocks/>
            </p:cNvSpPr>
            <p:nvPr/>
          </p:nvSpPr>
          <p:spPr bwMode="auto">
            <a:xfrm>
              <a:off x="1135063" y="3907433"/>
              <a:ext cx="312737" cy="325437"/>
            </a:xfrm>
            <a:custGeom>
              <a:avLst/>
              <a:gdLst/>
              <a:ahLst/>
              <a:cxnLst>
                <a:cxn ang="0">
                  <a:pos x="0" y="119"/>
                </a:cxn>
                <a:cxn ang="0">
                  <a:pos x="1" y="119"/>
                </a:cxn>
                <a:cxn ang="0">
                  <a:pos x="19" y="124"/>
                </a:cxn>
                <a:cxn ang="0">
                  <a:pos x="30" y="130"/>
                </a:cxn>
                <a:cxn ang="0">
                  <a:pos x="50" y="119"/>
                </a:cxn>
                <a:cxn ang="0">
                  <a:pos x="149" y="171"/>
                </a:cxn>
                <a:cxn ang="0">
                  <a:pos x="149" y="165"/>
                </a:cxn>
                <a:cxn ang="0">
                  <a:pos x="163" y="165"/>
                </a:cxn>
                <a:cxn ang="0">
                  <a:pos x="163" y="34"/>
                </a:cxn>
                <a:cxn ang="0">
                  <a:pos x="159" y="23"/>
                </a:cxn>
                <a:cxn ang="0">
                  <a:pos x="164" y="15"/>
                </a:cxn>
                <a:cxn ang="0">
                  <a:pos x="159" y="8"/>
                </a:cxn>
                <a:cxn ang="0">
                  <a:pos x="164" y="0"/>
                </a:cxn>
              </a:cxnLst>
              <a:rect l="0" t="0" r="r" b="b"/>
              <a:pathLst>
                <a:path w="164" h="171">
                  <a:moveTo>
                    <a:pt x="0" y="119"/>
                  </a:moveTo>
                  <a:cubicBezTo>
                    <a:pt x="0" y="119"/>
                    <a:pt x="1" y="119"/>
                    <a:pt x="1" y="119"/>
                  </a:cubicBezTo>
                  <a:cubicBezTo>
                    <a:pt x="1" y="119"/>
                    <a:pt x="17" y="122"/>
                    <a:pt x="19" y="124"/>
                  </a:cubicBezTo>
                  <a:cubicBezTo>
                    <a:pt x="22" y="126"/>
                    <a:pt x="27" y="132"/>
                    <a:pt x="30" y="130"/>
                  </a:cubicBezTo>
                  <a:cubicBezTo>
                    <a:pt x="32" y="127"/>
                    <a:pt x="50" y="119"/>
                    <a:pt x="50" y="119"/>
                  </a:cubicBezTo>
                  <a:cubicBezTo>
                    <a:pt x="149" y="171"/>
                    <a:pt x="149" y="171"/>
                    <a:pt x="149" y="171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3" y="34"/>
                    <a:pt x="163" y="34"/>
                    <a:pt x="163" y="34"/>
                  </a:cubicBezTo>
                  <a:cubicBezTo>
                    <a:pt x="163" y="34"/>
                    <a:pt x="159" y="25"/>
                    <a:pt x="159" y="23"/>
                  </a:cubicBezTo>
                  <a:cubicBezTo>
                    <a:pt x="159" y="21"/>
                    <a:pt x="164" y="18"/>
                    <a:pt x="164" y="15"/>
                  </a:cubicBezTo>
                  <a:cubicBezTo>
                    <a:pt x="164" y="12"/>
                    <a:pt x="159" y="11"/>
                    <a:pt x="159" y="8"/>
                  </a:cubicBezTo>
                  <a:cubicBezTo>
                    <a:pt x="159" y="6"/>
                    <a:pt x="162" y="3"/>
                    <a:pt x="164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12" name="Freeform 1287"/>
            <p:cNvSpPr>
              <a:spLocks/>
            </p:cNvSpPr>
            <p:nvPr/>
          </p:nvSpPr>
          <p:spPr bwMode="auto">
            <a:xfrm>
              <a:off x="1073150" y="3869333"/>
              <a:ext cx="52388" cy="79375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28" y="11"/>
                </a:cxn>
                <a:cxn ang="0">
                  <a:pos x="23" y="14"/>
                </a:cxn>
                <a:cxn ang="0">
                  <a:pos x="12" y="21"/>
                </a:cxn>
                <a:cxn ang="0">
                  <a:pos x="10" y="28"/>
                </a:cxn>
                <a:cxn ang="0">
                  <a:pos x="9" y="38"/>
                </a:cxn>
                <a:cxn ang="0">
                  <a:pos x="0" y="42"/>
                </a:cxn>
              </a:cxnLst>
              <a:rect l="0" t="0" r="r" b="b"/>
              <a:pathLst>
                <a:path w="28" h="42">
                  <a:moveTo>
                    <a:pt x="28" y="0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5" y="11"/>
                    <a:pt x="23" y="14"/>
                  </a:cubicBezTo>
                  <a:cubicBezTo>
                    <a:pt x="20" y="16"/>
                    <a:pt x="13" y="19"/>
                    <a:pt x="12" y="21"/>
                  </a:cubicBezTo>
                  <a:cubicBezTo>
                    <a:pt x="10" y="23"/>
                    <a:pt x="8" y="26"/>
                    <a:pt x="10" y="28"/>
                  </a:cubicBezTo>
                  <a:cubicBezTo>
                    <a:pt x="12" y="30"/>
                    <a:pt x="12" y="36"/>
                    <a:pt x="9" y="38"/>
                  </a:cubicBezTo>
                  <a:cubicBezTo>
                    <a:pt x="8" y="40"/>
                    <a:pt x="3" y="41"/>
                    <a:pt x="0" y="42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13" name="Freeform 1288"/>
            <p:cNvSpPr>
              <a:spLocks/>
            </p:cNvSpPr>
            <p:nvPr/>
          </p:nvSpPr>
          <p:spPr bwMode="auto">
            <a:xfrm>
              <a:off x="422275" y="4315420"/>
              <a:ext cx="107950" cy="492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3" y="1"/>
                </a:cxn>
                <a:cxn ang="0">
                  <a:pos x="12" y="1"/>
                </a:cxn>
                <a:cxn ang="0">
                  <a:pos x="24" y="0"/>
                </a:cxn>
                <a:cxn ang="0">
                  <a:pos x="31" y="3"/>
                </a:cxn>
                <a:cxn ang="0">
                  <a:pos x="37" y="6"/>
                </a:cxn>
                <a:cxn ang="0">
                  <a:pos x="44" y="14"/>
                </a:cxn>
                <a:cxn ang="0">
                  <a:pos x="57" y="25"/>
                </a:cxn>
              </a:cxnLst>
              <a:rect l="0" t="0" r="r" b="b"/>
              <a:pathLst>
                <a:path w="57" h="26">
                  <a:moveTo>
                    <a:pt x="0" y="5"/>
                  </a:moveTo>
                  <a:cubicBezTo>
                    <a:pt x="2" y="3"/>
                    <a:pt x="3" y="1"/>
                    <a:pt x="3" y="1"/>
                  </a:cubicBezTo>
                  <a:cubicBezTo>
                    <a:pt x="3" y="1"/>
                    <a:pt x="8" y="1"/>
                    <a:pt x="12" y="1"/>
                  </a:cubicBezTo>
                  <a:cubicBezTo>
                    <a:pt x="15" y="1"/>
                    <a:pt x="19" y="0"/>
                    <a:pt x="24" y="0"/>
                  </a:cubicBezTo>
                  <a:cubicBezTo>
                    <a:pt x="28" y="0"/>
                    <a:pt x="30" y="2"/>
                    <a:pt x="31" y="3"/>
                  </a:cubicBezTo>
                  <a:cubicBezTo>
                    <a:pt x="33" y="5"/>
                    <a:pt x="36" y="5"/>
                    <a:pt x="37" y="6"/>
                  </a:cubicBezTo>
                  <a:cubicBezTo>
                    <a:pt x="39" y="7"/>
                    <a:pt x="43" y="11"/>
                    <a:pt x="44" y="14"/>
                  </a:cubicBezTo>
                  <a:cubicBezTo>
                    <a:pt x="46" y="16"/>
                    <a:pt x="57" y="26"/>
                    <a:pt x="57" y="25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14" name="Freeform 1289"/>
            <p:cNvSpPr>
              <a:spLocks/>
            </p:cNvSpPr>
            <p:nvPr/>
          </p:nvSpPr>
          <p:spPr bwMode="auto">
            <a:xfrm>
              <a:off x="412750" y="4032845"/>
              <a:ext cx="206375" cy="158750"/>
            </a:xfrm>
            <a:custGeom>
              <a:avLst/>
              <a:gdLst/>
              <a:ahLst/>
              <a:cxnLst>
                <a:cxn ang="0">
                  <a:pos x="108" y="0"/>
                </a:cxn>
                <a:cxn ang="0">
                  <a:pos x="108" y="18"/>
                </a:cxn>
                <a:cxn ang="0">
                  <a:pos x="63" y="18"/>
                </a:cxn>
                <a:cxn ang="0">
                  <a:pos x="63" y="53"/>
                </a:cxn>
                <a:cxn ang="0">
                  <a:pos x="49" y="62"/>
                </a:cxn>
                <a:cxn ang="0">
                  <a:pos x="49" y="83"/>
                </a:cxn>
                <a:cxn ang="0">
                  <a:pos x="0" y="83"/>
                </a:cxn>
              </a:cxnLst>
              <a:rect l="0" t="0" r="r" b="b"/>
              <a:pathLst>
                <a:path w="108" h="83">
                  <a:moveTo>
                    <a:pt x="108" y="0"/>
                  </a:moveTo>
                  <a:cubicBezTo>
                    <a:pt x="108" y="9"/>
                    <a:pt x="108" y="18"/>
                    <a:pt x="108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3" y="53"/>
                    <a:pt x="49" y="59"/>
                    <a:pt x="49" y="62"/>
                  </a:cubicBezTo>
                  <a:cubicBezTo>
                    <a:pt x="49" y="66"/>
                    <a:pt x="49" y="83"/>
                    <a:pt x="49" y="83"/>
                  </a:cubicBezTo>
                  <a:cubicBezTo>
                    <a:pt x="0" y="83"/>
                    <a:pt x="0" y="83"/>
                    <a:pt x="0" y="83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15" name="Freeform 1290"/>
            <p:cNvSpPr>
              <a:spLocks/>
            </p:cNvSpPr>
            <p:nvPr/>
          </p:nvSpPr>
          <p:spPr bwMode="auto">
            <a:xfrm>
              <a:off x="530225" y="4091583"/>
              <a:ext cx="414338" cy="385762"/>
            </a:xfrm>
            <a:custGeom>
              <a:avLst/>
              <a:gdLst/>
              <a:ahLst/>
              <a:cxnLst>
                <a:cxn ang="0">
                  <a:pos x="93" y="0"/>
                </a:cxn>
                <a:cxn ang="0">
                  <a:pos x="72" y="0"/>
                </a:cxn>
                <a:cxn ang="0">
                  <a:pos x="87" y="119"/>
                </a:cxn>
                <a:cxn ang="0">
                  <a:pos x="87" y="130"/>
                </a:cxn>
                <a:cxn ang="0">
                  <a:pos x="39" y="130"/>
                </a:cxn>
                <a:cxn ang="0">
                  <a:pos x="33" y="133"/>
                </a:cxn>
                <a:cxn ang="0">
                  <a:pos x="22" y="132"/>
                </a:cxn>
                <a:cxn ang="0">
                  <a:pos x="16" y="136"/>
                </a:cxn>
                <a:cxn ang="0">
                  <a:pos x="8" y="130"/>
                </a:cxn>
                <a:cxn ang="0">
                  <a:pos x="4" y="139"/>
                </a:cxn>
                <a:cxn ang="0">
                  <a:pos x="0" y="142"/>
                </a:cxn>
                <a:cxn ang="0">
                  <a:pos x="0" y="142"/>
                </a:cxn>
                <a:cxn ang="0">
                  <a:pos x="0" y="150"/>
                </a:cxn>
                <a:cxn ang="0">
                  <a:pos x="2" y="158"/>
                </a:cxn>
                <a:cxn ang="0">
                  <a:pos x="9" y="165"/>
                </a:cxn>
                <a:cxn ang="0">
                  <a:pos x="10" y="174"/>
                </a:cxn>
                <a:cxn ang="0">
                  <a:pos x="14" y="178"/>
                </a:cxn>
                <a:cxn ang="0">
                  <a:pos x="18" y="178"/>
                </a:cxn>
                <a:cxn ang="0">
                  <a:pos x="24" y="177"/>
                </a:cxn>
                <a:cxn ang="0">
                  <a:pos x="31" y="177"/>
                </a:cxn>
                <a:cxn ang="0">
                  <a:pos x="39" y="172"/>
                </a:cxn>
                <a:cxn ang="0">
                  <a:pos x="45" y="183"/>
                </a:cxn>
                <a:cxn ang="0">
                  <a:pos x="48" y="189"/>
                </a:cxn>
                <a:cxn ang="0">
                  <a:pos x="52" y="195"/>
                </a:cxn>
                <a:cxn ang="0">
                  <a:pos x="55" y="202"/>
                </a:cxn>
                <a:cxn ang="0">
                  <a:pos x="60" y="199"/>
                </a:cxn>
                <a:cxn ang="0">
                  <a:pos x="68" y="202"/>
                </a:cxn>
                <a:cxn ang="0">
                  <a:pos x="77" y="198"/>
                </a:cxn>
                <a:cxn ang="0">
                  <a:pos x="82" y="199"/>
                </a:cxn>
                <a:cxn ang="0">
                  <a:pos x="88" y="194"/>
                </a:cxn>
                <a:cxn ang="0">
                  <a:pos x="92" y="183"/>
                </a:cxn>
                <a:cxn ang="0">
                  <a:pos x="91" y="179"/>
                </a:cxn>
                <a:cxn ang="0">
                  <a:pos x="102" y="175"/>
                </a:cxn>
                <a:cxn ang="0">
                  <a:pos x="105" y="166"/>
                </a:cxn>
                <a:cxn ang="0">
                  <a:pos x="109" y="158"/>
                </a:cxn>
                <a:cxn ang="0">
                  <a:pos x="115" y="160"/>
                </a:cxn>
                <a:cxn ang="0">
                  <a:pos x="122" y="155"/>
                </a:cxn>
                <a:cxn ang="0">
                  <a:pos x="130" y="147"/>
                </a:cxn>
                <a:cxn ang="0">
                  <a:pos x="134" y="148"/>
                </a:cxn>
                <a:cxn ang="0">
                  <a:pos x="141" y="143"/>
                </a:cxn>
                <a:cxn ang="0">
                  <a:pos x="153" y="136"/>
                </a:cxn>
                <a:cxn ang="0">
                  <a:pos x="164" y="138"/>
                </a:cxn>
                <a:cxn ang="0">
                  <a:pos x="177" y="135"/>
                </a:cxn>
                <a:cxn ang="0">
                  <a:pos x="207" y="132"/>
                </a:cxn>
                <a:cxn ang="0">
                  <a:pos x="217" y="112"/>
                </a:cxn>
                <a:cxn ang="0">
                  <a:pos x="217" y="81"/>
                </a:cxn>
              </a:cxnLst>
              <a:rect l="0" t="0" r="r" b="b"/>
              <a:pathLst>
                <a:path w="217" h="202">
                  <a:moveTo>
                    <a:pt x="93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87" y="119"/>
                    <a:pt x="87" y="119"/>
                    <a:pt x="87" y="119"/>
                  </a:cubicBezTo>
                  <a:cubicBezTo>
                    <a:pt x="87" y="119"/>
                    <a:pt x="91" y="128"/>
                    <a:pt x="87" y="130"/>
                  </a:cubicBezTo>
                  <a:cubicBezTo>
                    <a:pt x="39" y="130"/>
                    <a:pt x="39" y="130"/>
                    <a:pt x="39" y="130"/>
                  </a:cubicBezTo>
                  <a:cubicBezTo>
                    <a:pt x="39" y="130"/>
                    <a:pt x="35" y="132"/>
                    <a:pt x="33" y="133"/>
                  </a:cubicBezTo>
                  <a:cubicBezTo>
                    <a:pt x="31" y="133"/>
                    <a:pt x="25" y="132"/>
                    <a:pt x="22" y="132"/>
                  </a:cubicBezTo>
                  <a:cubicBezTo>
                    <a:pt x="20" y="132"/>
                    <a:pt x="17" y="137"/>
                    <a:pt x="16" y="136"/>
                  </a:cubicBezTo>
                  <a:cubicBezTo>
                    <a:pt x="15" y="136"/>
                    <a:pt x="10" y="130"/>
                    <a:pt x="8" y="130"/>
                  </a:cubicBezTo>
                  <a:cubicBezTo>
                    <a:pt x="6" y="130"/>
                    <a:pt x="5" y="138"/>
                    <a:pt x="4" y="139"/>
                  </a:cubicBezTo>
                  <a:cubicBezTo>
                    <a:pt x="4" y="141"/>
                    <a:pt x="1" y="142"/>
                    <a:pt x="0" y="142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45"/>
                    <a:pt x="0" y="149"/>
                    <a:pt x="0" y="150"/>
                  </a:cubicBezTo>
                  <a:cubicBezTo>
                    <a:pt x="0" y="152"/>
                    <a:pt x="0" y="157"/>
                    <a:pt x="2" y="158"/>
                  </a:cubicBezTo>
                  <a:cubicBezTo>
                    <a:pt x="5" y="160"/>
                    <a:pt x="9" y="162"/>
                    <a:pt x="9" y="165"/>
                  </a:cubicBezTo>
                  <a:cubicBezTo>
                    <a:pt x="9" y="168"/>
                    <a:pt x="9" y="174"/>
                    <a:pt x="10" y="174"/>
                  </a:cubicBezTo>
                  <a:cubicBezTo>
                    <a:pt x="10" y="175"/>
                    <a:pt x="13" y="179"/>
                    <a:pt x="14" y="178"/>
                  </a:cubicBezTo>
                  <a:cubicBezTo>
                    <a:pt x="15" y="176"/>
                    <a:pt x="17" y="176"/>
                    <a:pt x="18" y="178"/>
                  </a:cubicBezTo>
                  <a:cubicBezTo>
                    <a:pt x="20" y="179"/>
                    <a:pt x="22" y="178"/>
                    <a:pt x="24" y="177"/>
                  </a:cubicBezTo>
                  <a:cubicBezTo>
                    <a:pt x="26" y="175"/>
                    <a:pt x="28" y="178"/>
                    <a:pt x="31" y="177"/>
                  </a:cubicBezTo>
                  <a:cubicBezTo>
                    <a:pt x="35" y="175"/>
                    <a:pt x="36" y="171"/>
                    <a:pt x="39" y="172"/>
                  </a:cubicBezTo>
                  <a:cubicBezTo>
                    <a:pt x="42" y="174"/>
                    <a:pt x="43" y="180"/>
                    <a:pt x="45" y="183"/>
                  </a:cubicBezTo>
                  <a:cubicBezTo>
                    <a:pt x="47" y="186"/>
                    <a:pt x="48" y="187"/>
                    <a:pt x="48" y="189"/>
                  </a:cubicBezTo>
                  <a:cubicBezTo>
                    <a:pt x="49" y="192"/>
                    <a:pt x="52" y="194"/>
                    <a:pt x="52" y="195"/>
                  </a:cubicBezTo>
                  <a:cubicBezTo>
                    <a:pt x="52" y="197"/>
                    <a:pt x="52" y="202"/>
                    <a:pt x="55" y="202"/>
                  </a:cubicBezTo>
                  <a:cubicBezTo>
                    <a:pt x="57" y="201"/>
                    <a:pt x="57" y="197"/>
                    <a:pt x="60" y="199"/>
                  </a:cubicBezTo>
                  <a:cubicBezTo>
                    <a:pt x="63" y="201"/>
                    <a:pt x="65" y="202"/>
                    <a:pt x="68" y="202"/>
                  </a:cubicBezTo>
                  <a:cubicBezTo>
                    <a:pt x="71" y="201"/>
                    <a:pt x="74" y="196"/>
                    <a:pt x="77" y="198"/>
                  </a:cubicBezTo>
                  <a:cubicBezTo>
                    <a:pt x="80" y="199"/>
                    <a:pt x="78" y="201"/>
                    <a:pt x="82" y="199"/>
                  </a:cubicBezTo>
                  <a:cubicBezTo>
                    <a:pt x="86" y="198"/>
                    <a:pt x="86" y="196"/>
                    <a:pt x="88" y="194"/>
                  </a:cubicBezTo>
                  <a:cubicBezTo>
                    <a:pt x="90" y="192"/>
                    <a:pt x="93" y="185"/>
                    <a:pt x="92" y="183"/>
                  </a:cubicBezTo>
                  <a:cubicBezTo>
                    <a:pt x="90" y="181"/>
                    <a:pt x="87" y="181"/>
                    <a:pt x="91" y="179"/>
                  </a:cubicBezTo>
                  <a:cubicBezTo>
                    <a:pt x="95" y="177"/>
                    <a:pt x="101" y="179"/>
                    <a:pt x="102" y="175"/>
                  </a:cubicBezTo>
                  <a:cubicBezTo>
                    <a:pt x="103" y="171"/>
                    <a:pt x="104" y="169"/>
                    <a:pt x="105" y="166"/>
                  </a:cubicBezTo>
                  <a:cubicBezTo>
                    <a:pt x="106" y="163"/>
                    <a:pt x="107" y="156"/>
                    <a:pt x="109" y="158"/>
                  </a:cubicBezTo>
                  <a:cubicBezTo>
                    <a:pt x="110" y="159"/>
                    <a:pt x="113" y="162"/>
                    <a:pt x="115" y="160"/>
                  </a:cubicBezTo>
                  <a:cubicBezTo>
                    <a:pt x="117" y="158"/>
                    <a:pt x="120" y="157"/>
                    <a:pt x="122" y="155"/>
                  </a:cubicBezTo>
                  <a:cubicBezTo>
                    <a:pt x="124" y="153"/>
                    <a:pt x="128" y="147"/>
                    <a:pt x="130" y="147"/>
                  </a:cubicBezTo>
                  <a:cubicBezTo>
                    <a:pt x="132" y="147"/>
                    <a:pt x="133" y="150"/>
                    <a:pt x="134" y="148"/>
                  </a:cubicBezTo>
                  <a:cubicBezTo>
                    <a:pt x="134" y="145"/>
                    <a:pt x="139" y="144"/>
                    <a:pt x="141" y="143"/>
                  </a:cubicBezTo>
                  <a:cubicBezTo>
                    <a:pt x="142" y="142"/>
                    <a:pt x="150" y="134"/>
                    <a:pt x="153" y="136"/>
                  </a:cubicBezTo>
                  <a:cubicBezTo>
                    <a:pt x="157" y="137"/>
                    <a:pt x="160" y="138"/>
                    <a:pt x="164" y="138"/>
                  </a:cubicBezTo>
                  <a:cubicBezTo>
                    <a:pt x="167" y="138"/>
                    <a:pt x="176" y="136"/>
                    <a:pt x="177" y="135"/>
                  </a:cubicBezTo>
                  <a:cubicBezTo>
                    <a:pt x="179" y="133"/>
                    <a:pt x="203" y="135"/>
                    <a:pt x="207" y="132"/>
                  </a:cubicBezTo>
                  <a:cubicBezTo>
                    <a:pt x="211" y="130"/>
                    <a:pt x="217" y="122"/>
                    <a:pt x="217" y="112"/>
                  </a:cubicBezTo>
                  <a:cubicBezTo>
                    <a:pt x="217" y="107"/>
                    <a:pt x="217" y="91"/>
                    <a:pt x="217" y="81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16" name="Freeform 1291"/>
            <p:cNvSpPr>
              <a:spLocks/>
            </p:cNvSpPr>
            <p:nvPr/>
          </p:nvSpPr>
          <p:spPr bwMode="auto">
            <a:xfrm>
              <a:off x="461963" y="4417020"/>
              <a:ext cx="30162" cy="39688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6" y="14"/>
                </a:cxn>
                <a:cxn ang="0">
                  <a:pos x="15" y="12"/>
                </a:cxn>
                <a:cxn ang="0">
                  <a:pos x="12" y="7"/>
                </a:cxn>
                <a:cxn ang="0">
                  <a:pos x="16" y="0"/>
                </a:cxn>
              </a:cxnLst>
              <a:rect l="0" t="0" r="r" b="b"/>
              <a:pathLst>
                <a:path w="16" h="21">
                  <a:moveTo>
                    <a:pt x="0" y="21"/>
                  </a:moveTo>
                  <a:cubicBezTo>
                    <a:pt x="1" y="18"/>
                    <a:pt x="3" y="14"/>
                    <a:pt x="6" y="14"/>
                  </a:cubicBezTo>
                  <a:cubicBezTo>
                    <a:pt x="9" y="14"/>
                    <a:pt x="15" y="16"/>
                    <a:pt x="15" y="12"/>
                  </a:cubicBezTo>
                  <a:cubicBezTo>
                    <a:pt x="15" y="8"/>
                    <a:pt x="12" y="9"/>
                    <a:pt x="12" y="7"/>
                  </a:cubicBezTo>
                  <a:cubicBezTo>
                    <a:pt x="12" y="5"/>
                    <a:pt x="16" y="5"/>
                    <a:pt x="16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17" name="Freeform 1292"/>
            <p:cNvSpPr>
              <a:spLocks/>
            </p:cNvSpPr>
            <p:nvPr/>
          </p:nvSpPr>
          <p:spPr bwMode="auto">
            <a:xfrm>
              <a:off x="422275" y="4417020"/>
              <a:ext cx="127000" cy="1111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6" y="1"/>
                </a:cxn>
                <a:cxn ang="0">
                  <a:pos x="11" y="3"/>
                </a:cxn>
                <a:cxn ang="0">
                  <a:pos x="17" y="0"/>
                </a:cxn>
                <a:cxn ang="0">
                  <a:pos x="44" y="0"/>
                </a:cxn>
                <a:cxn ang="0">
                  <a:pos x="55" y="4"/>
                </a:cxn>
                <a:cxn ang="0">
                  <a:pos x="67" y="3"/>
                </a:cxn>
              </a:cxnLst>
              <a:rect l="0" t="0" r="r" b="b"/>
              <a:pathLst>
                <a:path w="67" h="6">
                  <a:moveTo>
                    <a:pt x="0" y="3"/>
                  </a:moveTo>
                  <a:cubicBezTo>
                    <a:pt x="3" y="2"/>
                    <a:pt x="6" y="1"/>
                    <a:pt x="6" y="1"/>
                  </a:cubicBezTo>
                  <a:cubicBezTo>
                    <a:pt x="6" y="1"/>
                    <a:pt x="8" y="3"/>
                    <a:pt x="11" y="3"/>
                  </a:cubicBezTo>
                  <a:cubicBezTo>
                    <a:pt x="14" y="3"/>
                    <a:pt x="14" y="0"/>
                    <a:pt x="17" y="0"/>
                  </a:cubicBezTo>
                  <a:cubicBezTo>
                    <a:pt x="19" y="0"/>
                    <a:pt x="42" y="0"/>
                    <a:pt x="44" y="0"/>
                  </a:cubicBezTo>
                  <a:cubicBezTo>
                    <a:pt x="46" y="0"/>
                    <a:pt x="52" y="2"/>
                    <a:pt x="55" y="4"/>
                  </a:cubicBezTo>
                  <a:cubicBezTo>
                    <a:pt x="57" y="6"/>
                    <a:pt x="62" y="5"/>
                    <a:pt x="67" y="3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18" name="Freeform 1293"/>
            <p:cNvSpPr>
              <a:spLocks/>
            </p:cNvSpPr>
            <p:nvPr/>
          </p:nvSpPr>
          <p:spPr bwMode="auto">
            <a:xfrm>
              <a:off x="417513" y="4383683"/>
              <a:ext cx="74612" cy="1905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0" y="0"/>
                </a:cxn>
                <a:cxn ang="0">
                  <a:pos x="28" y="4"/>
                </a:cxn>
                <a:cxn ang="0">
                  <a:pos x="37" y="5"/>
                </a:cxn>
                <a:cxn ang="0">
                  <a:pos x="31" y="9"/>
                </a:cxn>
                <a:cxn ang="0">
                  <a:pos x="20" y="6"/>
                </a:cxn>
                <a:cxn ang="0">
                  <a:pos x="10" y="10"/>
                </a:cxn>
                <a:cxn ang="0">
                  <a:pos x="0" y="10"/>
                </a:cxn>
              </a:cxnLst>
              <a:rect l="0" t="0" r="r" b="b"/>
              <a:pathLst>
                <a:path w="39" h="10">
                  <a:moveTo>
                    <a:pt x="3" y="5"/>
                  </a:moveTo>
                  <a:cubicBezTo>
                    <a:pt x="19" y="4"/>
                    <a:pt x="19" y="1"/>
                    <a:pt x="20" y="0"/>
                  </a:cubicBezTo>
                  <a:cubicBezTo>
                    <a:pt x="22" y="0"/>
                    <a:pt x="25" y="2"/>
                    <a:pt x="28" y="4"/>
                  </a:cubicBezTo>
                  <a:cubicBezTo>
                    <a:pt x="31" y="6"/>
                    <a:pt x="35" y="4"/>
                    <a:pt x="37" y="5"/>
                  </a:cubicBezTo>
                  <a:cubicBezTo>
                    <a:pt x="39" y="7"/>
                    <a:pt x="35" y="9"/>
                    <a:pt x="31" y="9"/>
                  </a:cubicBezTo>
                  <a:cubicBezTo>
                    <a:pt x="27" y="9"/>
                    <a:pt x="24" y="7"/>
                    <a:pt x="20" y="6"/>
                  </a:cubicBezTo>
                  <a:cubicBezTo>
                    <a:pt x="17" y="5"/>
                    <a:pt x="12" y="9"/>
                    <a:pt x="10" y="10"/>
                  </a:cubicBezTo>
                  <a:cubicBezTo>
                    <a:pt x="8" y="10"/>
                    <a:pt x="3" y="10"/>
                    <a:pt x="0" y="1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19" name="Freeform 1294"/>
            <p:cNvSpPr>
              <a:spLocks/>
            </p:cNvSpPr>
            <p:nvPr/>
          </p:nvSpPr>
          <p:spPr bwMode="auto">
            <a:xfrm>
              <a:off x="1320800" y="5183783"/>
              <a:ext cx="127000" cy="184150"/>
            </a:xfrm>
            <a:custGeom>
              <a:avLst/>
              <a:gdLst/>
              <a:ahLst/>
              <a:cxnLst>
                <a:cxn ang="0">
                  <a:pos x="67" y="3"/>
                </a:cxn>
                <a:cxn ang="0">
                  <a:pos x="63" y="1"/>
                </a:cxn>
                <a:cxn ang="0">
                  <a:pos x="63" y="1"/>
                </a:cxn>
                <a:cxn ang="0">
                  <a:pos x="51" y="4"/>
                </a:cxn>
                <a:cxn ang="0">
                  <a:pos x="47" y="8"/>
                </a:cxn>
                <a:cxn ang="0">
                  <a:pos x="41" y="4"/>
                </a:cxn>
                <a:cxn ang="0">
                  <a:pos x="35" y="3"/>
                </a:cxn>
                <a:cxn ang="0">
                  <a:pos x="21" y="7"/>
                </a:cxn>
                <a:cxn ang="0">
                  <a:pos x="13" y="8"/>
                </a:cxn>
                <a:cxn ang="0">
                  <a:pos x="13" y="58"/>
                </a:cxn>
                <a:cxn ang="0">
                  <a:pos x="0" y="58"/>
                </a:cxn>
                <a:cxn ang="0">
                  <a:pos x="0" y="97"/>
                </a:cxn>
              </a:cxnLst>
              <a:rect l="0" t="0" r="r" b="b"/>
              <a:pathLst>
                <a:path w="67" h="97">
                  <a:moveTo>
                    <a:pt x="67" y="3"/>
                  </a:moveTo>
                  <a:cubicBezTo>
                    <a:pt x="67" y="2"/>
                    <a:pt x="65" y="1"/>
                    <a:pt x="63" y="1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61" y="3"/>
                    <a:pt x="54" y="4"/>
                    <a:pt x="51" y="4"/>
                  </a:cubicBezTo>
                  <a:cubicBezTo>
                    <a:pt x="48" y="4"/>
                    <a:pt x="49" y="6"/>
                    <a:pt x="47" y="8"/>
                  </a:cubicBezTo>
                  <a:cubicBezTo>
                    <a:pt x="45" y="11"/>
                    <a:pt x="45" y="8"/>
                    <a:pt x="41" y="4"/>
                  </a:cubicBezTo>
                  <a:cubicBezTo>
                    <a:pt x="37" y="0"/>
                    <a:pt x="38" y="2"/>
                    <a:pt x="35" y="3"/>
                  </a:cubicBezTo>
                  <a:cubicBezTo>
                    <a:pt x="32" y="4"/>
                    <a:pt x="25" y="5"/>
                    <a:pt x="21" y="7"/>
                  </a:cubicBezTo>
                  <a:cubicBezTo>
                    <a:pt x="17" y="9"/>
                    <a:pt x="13" y="8"/>
                    <a:pt x="13" y="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97"/>
                    <a:pt x="0" y="97"/>
                    <a:pt x="0" y="97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0" name="Freeform 1295"/>
            <p:cNvSpPr>
              <a:spLocks/>
            </p:cNvSpPr>
            <p:nvPr/>
          </p:nvSpPr>
          <p:spPr bwMode="auto">
            <a:xfrm>
              <a:off x="1446213" y="5126633"/>
              <a:ext cx="190500" cy="174625"/>
            </a:xfrm>
            <a:custGeom>
              <a:avLst/>
              <a:gdLst/>
              <a:ahLst/>
              <a:cxnLst>
                <a:cxn ang="0">
                  <a:pos x="78" y="92"/>
                </a:cxn>
                <a:cxn ang="0">
                  <a:pos x="92" y="73"/>
                </a:cxn>
                <a:cxn ang="0">
                  <a:pos x="100" y="59"/>
                </a:cxn>
                <a:cxn ang="0">
                  <a:pos x="97" y="47"/>
                </a:cxn>
                <a:cxn ang="0">
                  <a:pos x="99" y="36"/>
                </a:cxn>
                <a:cxn ang="0">
                  <a:pos x="97" y="17"/>
                </a:cxn>
                <a:cxn ang="0">
                  <a:pos x="90" y="12"/>
                </a:cxn>
                <a:cxn ang="0">
                  <a:pos x="77" y="7"/>
                </a:cxn>
                <a:cxn ang="0">
                  <a:pos x="67" y="7"/>
                </a:cxn>
                <a:cxn ang="0">
                  <a:pos x="66" y="0"/>
                </a:cxn>
                <a:cxn ang="0">
                  <a:pos x="58" y="1"/>
                </a:cxn>
                <a:cxn ang="0">
                  <a:pos x="47" y="7"/>
                </a:cxn>
                <a:cxn ang="0">
                  <a:pos x="37" y="15"/>
                </a:cxn>
                <a:cxn ang="0">
                  <a:pos x="27" y="27"/>
                </a:cxn>
                <a:cxn ang="0">
                  <a:pos x="18" y="32"/>
                </a:cxn>
                <a:cxn ang="0">
                  <a:pos x="8" y="31"/>
                </a:cxn>
                <a:cxn ang="0">
                  <a:pos x="1" y="33"/>
                </a:cxn>
                <a:cxn ang="0">
                  <a:pos x="9" y="45"/>
                </a:cxn>
                <a:cxn ang="0">
                  <a:pos x="14" y="53"/>
                </a:cxn>
                <a:cxn ang="0">
                  <a:pos x="26" y="61"/>
                </a:cxn>
                <a:cxn ang="0">
                  <a:pos x="26" y="64"/>
                </a:cxn>
                <a:cxn ang="0">
                  <a:pos x="32" y="68"/>
                </a:cxn>
                <a:cxn ang="0">
                  <a:pos x="31" y="73"/>
                </a:cxn>
                <a:cxn ang="0">
                  <a:pos x="36" y="83"/>
                </a:cxn>
                <a:cxn ang="0">
                  <a:pos x="44" y="83"/>
                </a:cxn>
                <a:cxn ang="0">
                  <a:pos x="50" y="90"/>
                </a:cxn>
              </a:cxnLst>
              <a:rect l="0" t="0" r="r" b="b"/>
              <a:pathLst>
                <a:path w="100" h="92">
                  <a:moveTo>
                    <a:pt x="78" y="92"/>
                  </a:moveTo>
                  <a:cubicBezTo>
                    <a:pt x="78" y="92"/>
                    <a:pt x="92" y="76"/>
                    <a:pt x="92" y="73"/>
                  </a:cubicBezTo>
                  <a:cubicBezTo>
                    <a:pt x="92" y="69"/>
                    <a:pt x="100" y="61"/>
                    <a:pt x="100" y="59"/>
                  </a:cubicBezTo>
                  <a:cubicBezTo>
                    <a:pt x="100" y="57"/>
                    <a:pt x="98" y="52"/>
                    <a:pt x="97" y="47"/>
                  </a:cubicBezTo>
                  <a:cubicBezTo>
                    <a:pt x="97" y="42"/>
                    <a:pt x="99" y="40"/>
                    <a:pt x="99" y="36"/>
                  </a:cubicBezTo>
                  <a:cubicBezTo>
                    <a:pt x="99" y="32"/>
                    <a:pt x="98" y="20"/>
                    <a:pt x="97" y="17"/>
                  </a:cubicBezTo>
                  <a:cubicBezTo>
                    <a:pt x="96" y="14"/>
                    <a:pt x="92" y="13"/>
                    <a:pt x="90" y="12"/>
                  </a:cubicBezTo>
                  <a:cubicBezTo>
                    <a:pt x="88" y="11"/>
                    <a:pt x="80" y="9"/>
                    <a:pt x="77" y="7"/>
                  </a:cubicBezTo>
                  <a:cubicBezTo>
                    <a:pt x="74" y="5"/>
                    <a:pt x="67" y="7"/>
                    <a:pt x="67" y="7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4" y="1"/>
                    <a:pt x="60" y="1"/>
                    <a:pt x="58" y="1"/>
                  </a:cubicBezTo>
                  <a:cubicBezTo>
                    <a:pt x="53" y="1"/>
                    <a:pt x="48" y="3"/>
                    <a:pt x="47" y="7"/>
                  </a:cubicBezTo>
                  <a:cubicBezTo>
                    <a:pt x="46" y="11"/>
                    <a:pt x="41" y="13"/>
                    <a:pt x="37" y="15"/>
                  </a:cubicBezTo>
                  <a:cubicBezTo>
                    <a:pt x="33" y="17"/>
                    <a:pt x="28" y="25"/>
                    <a:pt x="27" y="27"/>
                  </a:cubicBezTo>
                  <a:cubicBezTo>
                    <a:pt x="26" y="30"/>
                    <a:pt x="23" y="32"/>
                    <a:pt x="18" y="32"/>
                  </a:cubicBezTo>
                  <a:cubicBezTo>
                    <a:pt x="13" y="32"/>
                    <a:pt x="12" y="32"/>
                    <a:pt x="8" y="31"/>
                  </a:cubicBezTo>
                  <a:cubicBezTo>
                    <a:pt x="5" y="30"/>
                    <a:pt x="3" y="32"/>
                    <a:pt x="1" y="33"/>
                  </a:cubicBezTo>
                  <a:cubicBezTo>
                    <a:pt x="0" y="35"/>
                    <a:pt x="7" y="42"/>
                    <a:pt x="9" y="45"/>
                  </a:cubicBezTo>
                  <a:cubicBezTo>
                    <a:pt x="12" y="47"/>
                    <a:pt x="10" y="50"/>
                    <a:pt x="14" y="53"/>
                  </a:cubicBezTo>
                  <a:cubicBezTo>
                    <a:pt x="17" y="57"/>
                    <a:pt x="24" y="60"/>
                    <a:pt x="26" y="61"/>
                  </a:cubicBezTo>
                  <a:cubicBezTo>
                    <a:pt x="28" y="61"/>
                    <a:pt x="26" y="64"/>
                    <a:pt x="26" y="64"/>
                  </a:cubicBezTo>
                  <a:cubicBezTo>
                    <a:pt x="26" y="64"/>
                    <a:pt x="30" y="65"/>
                    <a:pt x="32" y="68"/>
                  </a:cubicBezTo>
                  <a:cubicBezTo>
                    <a:pt x="34" y="70"/>
                    <a:pt x="32" y="69"/>
                    <a:pt x="31" y="73"/>
                  </a:cubicBezTo>
                  <a:cubicBezTo>
                    <a:pt x="30" y="76"/>
                    <a:pt x="36" y="83"/>
                    <a:pt x="36" y="83"/>
                  </a:cubicBezTo>
                  <a:cubicBezTo>
                    <a:pt x="36" y="83"/>
                    <a:pt x="40" y="83"/>
                    <a:pt x="44" y="83"/>
                  </a:cubicBezTo>
                  <a:cubicBezTo>
                    <a:pt x="47" y="83"/>
                    <a:pt x="49" y="88"/>
                    <a:pt x="50" y="9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1" name="Freeform 1296"/>
            <p:cNvSpPr>
              <a:spLocks/>
            </p:cNvSpPr>
            <p:nvPr/>
          </p:nvSpPr>
          <p:spPr bwMode="auto">
            <a:xfrm>
              <a:off x="1131888" y="5161558"/>
              <a:ext cx="265112" cy="26987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9" y="6"/>
                </a:cxn>
                <a:cxn ang="0">
                  <a:pos x="17" y="1"/>
                </a:cxn>
                <a:cxn ang="0">
                  <a:pos x="25" y="6"/>
                </a:cxn>
                <a:cxn ang="0">
                  <a:pos x="79" y="6"/>
                </a:cxn>
                <a:cxn ang="0">
                  <a:pos x="85" y="12"/>
                </a:cxn>
                <a:cxn ang="0">
                  <a:pos x="115" y="14"/>
                </a:cxn>
                <a:cxn ang="0">
                  <a:pos x="139" y="8"/>
                </a:cxn>
              </a:cxnLst>
              <a:rect l="0" t="0" r="r" b="b"/>
              <a:pathLst>
                <a:path w="139" h="14">
                  <a:moveTo>
                    <a:pt x="0" y="4"/>
                  </a:moveTo>
                  <a:cubicBezTo>
                    <a:pt x="3" y="5"/>
                    <a:pt x="7" y="6"/>
                    <a:pt x="9" y="6"/>
                  </a:cubicBezTo>
                  <a:cubicBezTo>
                    <a:pt x="11" y="6"/>
                    <a:pt x="14" y="1"/>
                    <a:pt x="17" y="1"/>
                  </a:cubicBezTo>
                  <a:cubicBezTo>
                    <a:pt x="20" y="0"/>
                    <a:pt x="25" y="6"/>
                    <a:pt x="25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6"/>
                    <a:pt x="83" y="12"/>
                    <a:pt x="85" y="12"/>
                  </a:cubicBezTo>
                  <a:cubicBezTo>
                    <a:pt x="87" y="12"/>
                    <a:pt x="109" y="13"/>
                    <a:pt x="115" y="14"/>
                  </a:cubicBezTo>
                  <a:cubicBezTo>
                    <a:pt x="119" y="14"/>
                    <a:pt x="133" y="10"/>
                    <a:pt x="139" y="8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2" name="Freeform 1297"/>
            <p:cNvSpPr>
              <a:spLocks/>
            </p:cNvSpPr>
            <p:nvPr/>
          </p:nvSpPr>
          <p:spPr bwMode="auto">
            <a:xfrm>
              <a:off x="1143000" y="4880570"/>
              <a:ext cx="273050" cy="136525"/>
            </a:xfrm>
            <a:custGeom>
              <a:avLst/>
              <a:gdLst/>
              <a:ahLst/>
              <a:cxnLst>
                <a:cxn ang="0">
                  <a:pos x="143" y="66"/>
                </a:cxn>
                <a:cxn ang="0">
                  <a:pos x="141" y="66"/>
                </a:cxn>
                <a:cxn ang="0">
                  <a:pos x="128" y="69"/>
                </a:cxn>
                <a:cxn ang="0">
                  <a:pos x="122" y="69"/>
                </a:cxn>
                <a:cxn ang="0">
                  <a:pos x="122" y="59"/>
                </a:cxn>
                <a:cxn ang="0">
                  <a:pos x="117" y="45"/>
                </a:cxn>
                <a:cxn ang="0">
                  <a:pos x="119" y="34"/>
                </a:cxn>
                <a:cxn ang="0">
                  <a:pos x="116" y="24"/>
                </a:cxn>
                <a:cxn ang="0">
                  <a:pos x="116" y="19"/>
                </a:cxn>
                <a:cxn ang="0">
                  <a:pos x="100" y="19"/>
                </a:cxn>
                <a:cxn ang="0">
                  <a:pos x="100" y="13"/>
                </a:cxn>
                <a:cxn ang="0">
                  <a:pos x="89" y="14"/>
                </a:cxn>
                <a:cxn ang="0">
                  <a:pos x="86" y="27"/>
                </a:cxn>
                <a:cxn ang="0">
                  <a:pos x="67" y="30"/>
                </a:cxn>
                <a:cxn ang="0">
                  <a:pos x="52" y="7"/>
                </a:cxn>
                <a:cxn ang="0">
                  <a:pos x="44" y="0"/>
                </a:cxn>
                <a:cxn ang="0">
                  <a:pos x="10" y="0"/>
                </a:cxn>
                <a:cxn ang="0">
                  <a:pos x="0" y="6"/>
                </a:cxn>
              </a:cxnLst>
              <a:rect l="0" t="0" r="r" b="b"/>
              <a:pathLst>
                <a:path w="143" h="72">
                  <a:moveTo>
                    <a:pt x="143" y="66"/>
                  </a:moveTo>
                  <a:cubicBezTo>
                    <a:pt x="142" y="66"/>
                    <a:pt x="142" y="66"/>
                    <a:pt x="141" y="66"/>
                  </a:cubicBezTo>
                  <a:cubicBezTo>
                    <a:pt x="138" y="66"/>
                    <a:pt x="132" y="69"/>
                    <a:pt x="128" y="69"/>
                  </a:cubicBezTo>
                  <a:cubicBezTo>
                    <a:pt x="125" y="69"/>
                    <a:pt x="122" y="72"/>
                    <a:pt x="122" y="69"/>
                  </a:cubicBezTo>
                  <a:cubicBezTo>
                    <a:pt x="121" y="66"/>
                    <a:pt x="122" y="63"/>
                    <a:pt x="122" y="59"/>
                  </a:cubicBezTo>
                  <a:cubicBezTo>
                    <a:pt x="121" y="54"/>
                    <a:pt x="115" y="51"/>
                    <a:pt x="117" y="45"/>
                  </a:cubicBezTo>
                  <a:cubicBezTo>
                    <a:pt x="119" y="38"/>
                    <a:pt x="120" y="38"/>
                    <a:pt x="119" y="34"/>
                  </a:cubicBezTo>
                  <a:cubicBezTo>
                    <a:pt x="118" y="30"/>
                    <a:pt x="116" y="27"/>
                    <a:pt x="116" y="24"/>
                  </a:cubicBezTo>
                  <a:cubicBezTo>
                    <a:pt x="116" y="21"/>
                    <a:pt x="116" y="19"/>
                    <a:pt x="116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3"/>
                    <a:pt x="100" y="13"/>
                    <a:pt x="100" y="13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9" y="14"/>
                    <a:pt x="86" y="25"/>
                    <a:pt x="86" y="27"/>
                  </a:cubicBezTo>
                  <a:cubicBezTo>
                    <a:pt x="85" y="28"/>
                    <a:pt x="71" y="31"/>
                    <a:pt x="67" y="30"/>
                  </a:cubicBezTo>
                  <a:cubicBezTo>
                    <a:pt x="63" y="29"/>
                    <a:pt x="53" y="12"/>
                    <a:pt x="52" y="7"/>
                  </a:cubicBezTo>
                  <a:cubicBezTo>
                    <a:pt x="51" y="1"/>
                    <a:pt x="46" y="0"/>
                    <a:pt x="44" y="0"/>
                  </a:cubicBezTo>
                  <a:cubicBezTo>
                    <a:pt x="42" y="0"/>
                    <a:pt x="10" y="0"/>
                    <a:pt x="10" y="0"/>
                  </a:cubicBezTo>
                  <a:cubicBezTo>
                    <a:pt x="10" y="0"/>
                    <a:pt x="4" y="3"/>
                    <a:pt x="0" y="6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3" name="Freeform 1298"/>
            <p:cNvSpPr>
              <a:spLocks/>
            </p:cNvSpPr>
            <p:nvPr/>
          </p:nvSpPr>
          <p:spPr bwMode="auto">
            <a:xfrm>
              <a:off x="1570038" y="4969470"/>
              <a:ext cx="85725" cy="157163"/>
            </a:xfrm>
            <a:custGeom>
              <a:avLst/>
              <a:gdLst/>
              <a:ahLst/>
              <a:cxnLst>
                <a:cxn ang="0">
                  <a:pos x="1" y="82"/>
                </a:cxn>
                <a:cxn ang="0">
                  <a:pos x="0" y="75"/>
                </a:cxn>
                <a:cxn ang="0">
                  <a:pos x="36" y="61"/>
                </a:cxn>
                <a:cxn ang="0">
                  <a:pos x="33" y="55"/>
                </a:cxn>
                <a:cxn ang="0">
                  <a:pos x="35" y="49"/>
                </a:cxn>
                <a:cxn ang="0">
                  <a:pos x="36" y="43"/>
                </a:cxn>
                <a:cxn ang="0">
                  <a:pos x="41" y="38"/>
                </a:cxn>
                <a:cxn ang="0">
                  <a:pos x="39" y="30"/>
                </a:cxn>
                <a:cxn ang="0">
                  <a:pos x="39" y="17"/>
                </a:cxn>
                <a:cxn ang="0">
                  <a:pos x="44" y="13"/>
                </a:cxn>
                <a:cxn ang="0">
                  <a:pos x="35" y="0"/>
                </a:cxn>
              </a:cxnLst>
              <a:rect l="0" t="0" r="r" b="b"/>
              <a:pathLst>
                <a:path w="45" h="82">
                  <a:moveTo>
                    <a:pt x="1" y="82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33" y="62"/>
                    <a:pt x="36" y="61"/>
                  </a:cubicBezTo>
                  <a:cubicBezTo>
                    <a:pt x="34" y="59"/>
                    <a:pt x="32" y="56"/>
                    <a:pt x="33" y="55"/>
                  </a:cubicBezTo>
                  <a:cubicBezTo>
                    <a:pt x="33" y="53"/>
                    <a:pt x="35" y="50"/>
                    <a:pt x="35" y="49"/>
                  </a:cubicBezTo>
                  <a:cubicBezTo>
                    <a:pt x="36" y="47"/>
                    <a:pt x="34" y="45"/>
                    <a:pt x="36" y="43"/>
                  </a:cubicBezTo>
                  <a:cubicBezTo>
                    <a:pt x="38" y="41"/>
                    <a:pt x="41" y="40"/>
                    <a:pt x="41" y="38"/>
                  </a:cubicBezTo>
                  <a:cubicBezTo>
                    <a:pt x="41" y="37"/>
                    <a:pt x="38" y="34"/>
                    <a:pt x="39" y="30"/>
                  </a:cubicBezTo>
                  <a:cubicBezTo>
                    <a:pt x="39" y="27"/>
                    <a:pt x="36" y="19"/>
                    <a:pt x="39" y="17"/>
                  </a:cubicBezTo>
                  <a:cubicBezTo>
                    <a:pt x="42" y="15"/>
                    <a:pt x="45" y="15"/>
                    <a:pt x="44" y="13"/>
                  </a:cubicBezTo>
                  <a:cubicBezTo>
                    <a:pt x="43" y="12"/>
                    <a:pt x="38" y="5"/>
                    <a:pt x="35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4" name="Freeform 1299"/>
            <p:cNvSpPr>
              <a:spLocks/>
            </p:cNvSpPr>
            <p:nvPr/>
          </p:nvSpPr>
          <p:spPr bwMode="auto">
            <a:xfrm>
              <a:off x="1365250" y="4934545"/>
              <a:ext cx="219075" cy="250825"/>
            </a:xfrm>
            <a:custGeom>
              <a:avLst/>
              <a:gdLst/>
              <a:ahLst/>
              <a:cxnLst>
                <a:cxn ang="0">
                  <a:pos x="115" y="1"/>
                </a:cxn>
                <a:cxn ang="0">
                  <a:pos x="112" y="0"/>
                </a:cxn>
                <a:cxn ang="0">
                  <a:pos x="92" y="5"/>
                </a:cxn>
                <a:cxn ang="0">
                  <a:pos x="89" y="11"/>
                </a:cxn>
                <a:cxn ang="0">
                  <a:pos x="87" y="19"/>
                </a:cxn>
                <a:cxn ang="0">
                  <a:pos x="87" y="36"/>
                </a:cxn>
                <a:cxn ang="0">
                  <a:pos x="86" y="48"/>
                </a:cxn>
                <a:cxn ang="0">
                  <a:pos x="94" y="57"/>
                </a:cxn>
                <a:cxn ang="0">
                  <a:pos x="102" y="55"/>
                </a:cxn>
                <a:cxn ang="0">
                  <a:pos x="102" y="69"/>
                </a:cxn>
                <a:cxn ang="0">
                  <a:pos x="91" y="72"/>
                </a:cxn>
                <a:cxn ang="0">
                  <a:pos x="83" y="59"/>
                </a:cxn>
                <a:cxn ang="0">
                  <a:pos x="73" y="54"/>
                </a:cxn>
                <a:cxn ang="0">
                  <a:pos x="68" y="46"/>
                </a:cxn>
                <a:cxn ang="0">
                  <a:pos x="63" y="52"/>
                </a:cxn>
                <a:cxn ang="0">
                  <a:pos x="46" y="46"/>
                </a:cxn>
                <a:cxn ang="0">
                  <a:pos x="40" y="42"/>
                </a:cxn>
                <a:cxn ang="0">
                  <a:pos x="33" y="42"/>
                </a:cxn>
                <a:cxn ang="0">
                  <a:pos x="27" y="37"/>
                </a:cxn>
                <a:cxn ang="0">
                  <a:pos x="27" y="65"/>
                </a:cxn>
                <a:cxn ang="0">
                  <a:pos x="0" y="65"/>
                </a:cxn>
                <a:cxn ang="0">
                  <a:pos x="0" y="110"/>
                </a:cxn>
                <a:cxn ang="0">
                  <a:pos x="17" y="127"/>
                </a:cxn>
                <a:cxn ang="0">
                  <a:pos x="21" y="126"/>
                </a:cxn>
                <a:cxn ang="0">
                  <a:pos x="32" y="125"/>
                </a:cxn>
                <a:cxn ang="0">
                  <a:pos x="40" y="128"/>
                </a:cxn>
                <a:cxn ang="0">
                  <a:pos x="40" y="131"/>
                </a:cxn>
              </a:cxnLst>
              <a:rect l="0" t="0" r="r" b="b"/>
              <a:pathLst>
                <a:path w="115" h="131">
                  <a:moveTo>
                    <a:pt x="115" y="1"/>
                  </a:moveTo>
                  <a:cubicBezTo>
                    <a:pt x="115" y="2"/>
                    <a:pt x="114" y="1"/>
                    <a:pt x="112" y="0"/>
                  </a:cubicBezTo>
                  <a:cubicBezTo>
                    <a:pt x="106" y="1"/>
                    <a:pt x="93" y="3"/>
                    <a:pt x="92" y="5"/>
                  </a:cubicBezTo>
                  <a:cubicBezTo>
                    <a:pt x="90" y="7"/>
                    <a:pt x="91" y="10"/>
                    <a:pt x="89" y="11"/>
                  </a:cubicBezTo>
                  <a:cubicBezTo>
                    <a:pt x="87" y="12"/>
                    <a:pt x="84" y="15"/>
                    <a:pt x="87" y="19"/>
                  </a:cubicBezTo>
                  <a:cubicBezTo>
                    <a:pt x="89" y="23"/>
                    <a:pt x="88" y="33"/>
                    <a:pt x="87" y="36"/>
                  </a:cubicBezTo>
                  <a:cubicBezTo>
                    <a:pt x="87" y="38"/>
                    <a:pt x="83" y="46"/>
                    <a:pt x="86" y="48"/>
                  </a:cubicBezTo>
                  <a:cubicBezTo>
                    <a:pt x="89" y="50"/>
                    <a:pt x="90" y="57"/>
                    <a:pt x="94" y="57"/>
                  </a:cubicBezTo>
                  <a:cubicBezTo>
                    <a:pt x="97" y="57"/>
                    <a:pt x="101" y="54"/>
                    <a:pt x="102" y="55"/>
                  </a:cubicBezTo>
                  <a:cubicBezTo>
                    <a:pt x="103" y="56"/>
                    <a:pt x="102" y="69"/>
                    <a:pt x="102" y="69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87" y="61"/>
                    <a:pt x="83" y="59"/>
                  </a:cubicBezTo>
                  <a:cubicBezTo>
                    <a:pt x="80" y="57"/>
                    <a:pt x="75" y="57"/>
                    <a:pt x="73" y="54"/>
                  </a:cubicBezTo>
                  <a:cubicBezTo>
                    <a:pt x="71" y="51"/>
                    <a:pt x="68" y="46"/>
                    <a:pt x="68" y="46"/>
                  </a:cubicBezTo>
                  <a:cubicBezTo>
                    <a:pt x="68" y="46"/>
                    <a:pt x="65" y="52"/>
                    <a:pt x="63" y="52"/>
                  </a:cubicBezTo>
                  <a:cubicBezTo>
                    <a:pt x="62" y="52"/>
                    <a:pt x="48" y="49"/>
                    <a:pt x="46" y="46"/>
                  </a:cubicBezTo>
                  <a:cubicBezTo>
                    <a:pt x="44" y="44"/>
                    <a:pt x="44" y="42"/>
                    <a:pt x="40" y="42"/>
                  </a:cubicBezTo>
                  <a:cubicBezTo>
                    <a:pt x="37" y="43"/>
                    <a:pt x="36" y="45"/>
                    <a:pt x="33" y="42"/>
                  </a:cubicBezTo>
                  <a:cubicBezTo>
                    <a:pt x="31" y="40"/>
                    <a:pt x="29" y="37"/>
                    <a:pt x="27" y="37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7" y="127"/>
                    <a:pt x="17" y="127"/>
                    <a:pt x="17" y="127"/>
                  </a:cubicBezTo>
                  <a:cubicBezTo>
                    <a:pt x="19" y="126"/>
                    <a:pt x="20" y="126"/>
                    <a:pt x="21" y="126"/>
                  </a:cubicBezTo>
                  <a:cubicBezTo>
                    <a:pt x="24" y="125"/>
                    <a:pt x="29" y="125"/>
                    <a:pt x="32" y="125"/>
                  </a:cubicBezTo>
                  <a:cubicBezTo>
                    <a:pt x="34" y="125"/>
                    <a:pt x="38" y="126"/>
                    <a:pt x="40" y="128"/>
                  </a:cubicBezTo>
                  <a:cubicBezTo>
                    <a:pt x="42" y="129"/>
                    <a:pt x="41" y="130"/>
                    <a:pt x="40" y="131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5" name="Freeform 1300"/>
            <p:cNvSpPr>
              <a:spLocks/>
            </p:cNvSpPr>
            <p:nvPr/>
          </p:nvSpPr>
          <p:spPr bwMode="auto">
            <a:xfrm>
              <a:off x="1639888" y="5082183"/>
              <a:ext cx="71437" cy="7778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7" y="8"/>
                </a:cxn>
                <a:cxn ang="0">
                  <a:pos x="17" y="8"/>
                </a:cxn>
                <a:cxn ang="0">
                  <a:pos x="20" y="18"/>
                </a:cxn>
                <a:cxn ang="0">
                  <a:pos x="16" y="27"/>
                </a:cxn>
                <a:cxn ang="0">
                  <a:pos x="27" y="41"/>
                </a:cxn>
                <a:cxn ang="0">
                  <a:pos x="28" y="34"/>
                </a:cxn>
                <a:cxn ang="0">
                  <a:pos x="34" y="30"/>
                </a:cxn>
                <a:cxn ang="0">
                  <a:pos x="36" y="23"/>
                </a:cxn>
                <a:cxn ang="0">
                  <a:pos x="34" y="11"/>
                </a:cxn>
                <a:cxn ang="0">
                  <a:pos x="28" y="3"/>
                </a:cxn>
                <a:cxn ang="0">
                  <a:pos x="26" y="0"/>
                </a:cxn>
              </a:cxnLst>
              <a:rect l="0" t="0" r="r" b="b"/>
              <a:pathLst>
                <a:path w="38" h="41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5" y="6"/>
                    <a:pt x="7" y="8"/>
                  </a:cubicBezTo>
                  <a:cubicBezTo>
                    <a:pt x="9" y="10"/>
                    <a:pt x="13" y="7"/>
                    <a:pt x="17" y="8"/>
                  </a:cubicBezTo>
                  <a:cubicBezTo>
                    <a:pt x="21" y="9"/>
                    <a:pt x="20" y="14"/>
                    <a:pt x="20" y="18"/>
                  </a:cubicBezTo>
                  <a:cubicBezTo>
                    <a:pt x="20" y="22"/>
                    <a:pt x="16" y="22"/>
                    <a:pt x="16" y="27"/>
                  </a:cubicBezTo>
                  <a:cubicBezTo>
                    <a:pt x="16" y="31"/>
                    <a:pt x="27" y="41"/>
                    <a:pt x="27" y="41"/>
                  </a:cubicBezTo>
                  <a:cubicBezTo>
                    <a:pt x="27" y="41"/>
                    <a:pt x="28" y="40"/>
                    <a:pt x="28" y="34"/>
                  </a:cubicBezTo>
                  <a:cubicBezTo>
                    <a:pt x="28" y="29"/>
                    <a:pt x="30" y="31"/>
                    <a:pt x="34" y="30"/>
                  </a:cubicBezTo>
                  <a:cubicBezTo>
                    <a:pt x="38" y="30"/>
                    <a:pt x="35" y="26"/>
                    <a:pt x="36" y="23"/>
                  </a:cubicBezTo>
                  <a:cubicBezTo>
                    <a:pt x="36" y="20"/>
                    <a:pt x="34" y="14"/>
                    <a:pt x="34" y="11"/>
                  </a:cubicBezTo>
                  <a:cubicBezTo>
                    <a:pt x="34" y="7"/>
                    <a:pt x="31" y="6"/>
                    <a:pt x="28" y="3"/>
                  </a:cubicBezTo>
                  <a:cubicBezTo>
                    <a:pt x="28" y="2"/>
                    <a:pt x="27" y="1"/>
                    <a:pt x="26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6" name="Freeform 1301"/>
            <p:cNvSpPr>
              <a:spLocks/>
            </p:cNvSpPr>
            <p:nvPr/>
          </p:nvSpPr>
          <p:spPr bwMode="auto">
            <a:xfrm>
              <a:off x="1141413" y="4847233"/>
              <a:ext cx="20637" cy="30162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4" y="15"/>
                </a:cxn>
                <a:cxn ang="0">
                  <a:pos x="4" y="9"/>
                </a:cxn>
                <a:cxn ang="0">
                  <a:pos x="11" y="0"/>
                </a:cxn>
              </a:cxnLst>
              <a:rect l="0" t="0" r="r" b="b"/>
              <a:pathLst>
                <a:path w="11" h="16">
                  <a:moveTo>
                    <a:pt x="0" y="16"/>
                  </a:moveTo>
                  <a:cubicBezTo>
                    <a:pt x="2" y="16"/>
                    <a:pt x="3" y="16"/>
                    <a:pt x="4" y="15"/>
                  </a:cubicBezTo>
                  <a:cubicBezTo>
                    <a:pt x="5" y="14"/>
                    <a:pt x="4" y="11"/>
                    <a:pt x="4" y="9"/>
                  </a:cubicBezTo>
                  <a:cubicBezTo>
                    <a:pt x="4" y="8"/>
                    <a:pt x="9" y="2"/>
                    <a:pt x="11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7" name="Freeform 1302"/>
            <p:cNvSpPr>
              <a:spLocks/>
            </p:cNvSpPr>
            <p:nvPr/>
          </p:nvSpPr>
          <p:spPr bwMode="auto">
            <a:xfrm>
              <a:off x="1114425" y="4675783"/>
              <a:ext cx="77788" cy="153987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9" y="77"/>
                </a:cxn>
                <a:cxn ang="0">
                  <a:pos x="7" y="64"/>
                </a:cxn>
                <a:cxn ang="0">
                  <a:pos x="15" y="63"/>
                </a:cxn>
                <a:cxn ang="0">
                  <a:pos x="20" y="56"/>
                </a:cxn>
                <a:cxn ang="0">
                  <a:pos x="27" y="63"/>
                </a:cxn>
                <a:cxn ang="0">
                  <a:pos x="32" y="60"/>
                </a:cxn>
                <a:cxn ang="0">
                  <a:pos x="38" y="63"/>
                </a:cxn>
                <a:cxn ang="0">
                  <a:pos x="41" y="40"/>
                </a:cxn>
                <a:cxn ang="0">
                  <a:pos x="36" y="30"/>
                </a:cxn>
                <a:cxn ang="0">
                  <a:pos x="40" y="20"/>
                </a:cxn>
                <a:cxn ang="0">
                  <a:pos x="35" y="12"/>
                </a:cxn>
                <a:cxn ang="0">
                  <a:pos x="28" y="14"/>
                </a:cxn>
                <a:cxn ang="0">
                  <a:pos x="26" y="0"/>
                </a:cxn>
              </a:cxnLst>
              <a:rect l="0" t="0" r="r" b="b"/>
              <a:pathLst>
                <a:path w="41" h="81">
                  <a:moveTo>
                    <a:pt x="0" y="81"/>
                  </a:moveTo>
                  <a:cubicBezTo>
                    <a:pt x="5" y="78"/>
                    <a:pt x="8" y="78"/>
                    <a:pt x="9" y="77"/>
                  </a:cubicBezTo>
                  <a:cubicBezTo>
                    <a:pt x="10" y="75"/>
                    <a:pt x="7" y="66"/>
                    <a:pt x="7" y="64"/>
                  </a:cubicBezTo>
                  <a:cubicBezTo>
                    <a:pt x="7" y="61"/>
                    <a:pt x="12" y="63"/>
                    <a:pt x="15" y="63"/>
                  </a:cubicBezTo>
                  <a:cubicBezTo>
                    <a:pt x="18" y="63"/>
                    <a:pt x="17" y="57"/>
                    <a:pt x="20" y="56"/>
                  </a:cubicBezTo>
                  <a:cubicBezTo>
                    <a:pt x="23" y="55"/>
                    <a:pt x="26" y="63"/>
                    <a:pt x="27" y="63"/>
                  </a:cubicBezTo>
                  <a:cubicBezTo>
                    <a:pt x="28" y="63"/>
                    <a:pt x="30" y="60"/>
                    <a:pt x="32" y="60"/>
                  </a:cubicBezTo>
                  <a:cubicBezTo>
                    <a:pt x="34" y="60"/>
                    <a:pt x="37" y="64"/>
                    <a:pt x="38" y="63"/>
                  </a:cubicBezTo>
                  <a:cubicBezTo>
                    <a:pt x="40" y="63"/>
                    <a:pt x="41" y="45"/>
                    <a:pt x="41" y="40"/>
                  </a:cubicBezTo>
                  <a:cubicBezTo>
                    <a:pt x="41" y="36"/>
                    <a:pt x="36" y="33"/>
                    <a:pt x="36" y="30"/>
                  </a:cubicBezTo>
                  <a:cubicBezTo>
                    <a:pt x="35" y="27"/>
                    <a:pt x="38" y="22"/>
                    <a:pt x="40" y="20"/>
                  </a:cubicBezTo>
                  <a:cubicBezTo>
                    <a:pt x="41" y="17"/>
                    <a:pt x="38" y="12"/>
                    <a:pt x="35" y="12"/>
                  </a:cubicBezTo>
                  <a:cubicBezTo>
                    <a:pt x="32" y="12"/>
                    <a:pt x="31" y="14"/>
                    <a:pt x="28" y="14"/>
                  </a:cubicBezTo>
                  <a:cubicBezTo>
                    <a:pt x="26" y="14"/>
                    <a:pt x="26" y="6"/>
                    <a:pt x="26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8" name="Freeform 1303"/>
            <p:cNvSpPr>
              <a:spLocks/>
            </p:cNvSpPr>
            <p:nvPr/>
          </p:nvSpPr>
          <p:spPr bwMode="auto">
            <a:xfrm>
              <a:off x="1077913" y="4675783"/>
              <a:ext cx="42862" cy="34925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22"/>
                </a:cxn>
                <a:cxn ang="0">
                  <a:pos x="0" y="22"/>
                </a:cxn>
              </a:cxnLst>
              <a:rect l="0" t="0" r="r" b="b"/>
              <a:pathLst>
                <a:path w="27" h="22">
                  <a:moveTo>
                    <a:pt x="27" y="0"/>
                  </a:moveTo>
                  <a:lnTo>
                    <a:pt x="27" y="22"/>
                  </a:lnTo>
                  <a:lnTo>
                    <a:pt x="0" y="22"/>
                  </a:ln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9" name="Freeform 1304"/>
            <p:cNvSpPr>
              <a:spLocks/>
            </p:cNvSpPr>
            <p:nvPr/>
          </p:nvSpPr>
          <p:spPr bwMode="auto">
            <a:xfrm>
              <a:off x="1139825" y="4644033"/>
              <a:ext cx="150813" cy="214312"/>
            </a:xfrm>
            <a:custGeom>
              <a:avLst/>
              <a:gdLst/>
              <a:ahLst/>
              <a:cxnLst>
                <a:cxn ang="0">
                  <a:pos x="0" y="113"/>
                </a:cxn>
                <a:cxn ang="0">
                  <a:pos x="8" y="106"/>
                </a:cxn>
                <a:cxn ang="0">
                  <a:pos x="16" y="111"/>
                </a:cxn>
                <a:cxn ang="0">
                  <a:pos x="27" y="104"/>
                </a:cxn>
                <a:cxn ang="0">
                  <a:pos x="28" y="110"/>
                </a:cxn>
                <a:cxn ang="0">
                  <a:pos x="48" y="95"/>
                </a:cxn>
                <a:cxn ang="0">
                  <a:pos x="48" y="72"/>
                </a:cxn>
                <a:cxn ang="0">
                  <a:pos x="64" y="46"/>
                </a:cxn>
                <a:cxn ang="0">
                  <a:pos x="73" y="17"/>
                </a:cxn>
                <a:cxn ang="0">
                  <a:pos x="79" y="0"/>
                </a:cxn>
              </a:cxnLst>
              <a:rect l="0" t="0" r="r" b="b"/>
              <a:pathLst>
                <a:path w="79" h="113">
                  <a:moveTo>
                    <a:pt x="0" y="113"/>
                  </a:moveTo>
                  <a:cubicBezTo>
                    <a:pt x="3" y="110"/>
                    <a:pt x="6" y="107"/>
                    <a:pt x="8" y="106"/>
                  </a:cubicBezTo>
                  <a:cubicBezTo>
                    <a:pt x="12" y="104"/>
                    <a:pt x="13" y="109"/>
                    <a:pt x="16" y="111"/>
                  </a:cubicBezTo>
                  <a:cubicBezTo>
                    <a:pt x="18" y="112"/>
                    <a:pt x="23" y="105"/>
                    <a:pt x="27" y="104"/>
                  </a:cubicBezTo>
                  <a:cubicBezTo>
                    <a:pt x="30" y="103"/>
                    <a:pt x="26" y="111"/>
                    <a:pt x="28" y="110"/>
                  </a:cubicBezTo>
                  <a:cubicBezTo>
                    <a:pt x="30" y="108"/>
                    <a:pt x="48" y="98"/>
                    <a:pt x="48" y="95"/>
                  </a:cubicBezTo>
                  <a:cubicBezTo>
                    <a:pt x="48" y="91"/>
                    <a:pt x="48" y="75"/>
                    <a:pt x="48" y="72"/>
                  </a:cubicBezTo>
                  <a:cubicBezTo>
                    <a:pt x="48" y="68"/>
                    <a:pt x="61" y="50"/>
                    <a:pt x="64" y="46"/>
                  </a:cubicBezTo>
                  <a:cubicBezTo>
                    <a:pt x="67" y="42"/>
                    <a:pt x="72" y="22"/>
                    <a:pt x="73" y="17"/>
                  </a:cubicBezTo>
                  <a:cubicBezTo>
                    <a:pt x="74" y="12"/>
                    <a:pt x="79" y="4"/>
                    <a:pt x="79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30" name="Freeform 1305"/>
            <p:cNvSpPr>
              <a:spLocks/>
            </p:cNvSpPr>
            <p:nvPr/>
          </p:nvSpPr>
          <p:spPr bwMode="auto">
            <a:xfrm>
              <a:off x="1679575" y="4991695"/>
              <a:ext cx="139700" cy="36513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5" y="15"/>
                </a:cxn>
                <a:cxn ang="0">
                  <a:pos x="14" y="15"/>
                </a:cxn>
                <a:cxn ang="0">
                  <a:pos x="22" y="18"/>
                </a:cxn>
                <a:cxn ang="0">
                  <a:pos x="30" y="16"/>
                </a:cxn>
                <a:cxn ang="0">
                  <a:pos x="41" y="16"/>
                </a:cxn>
                <a:cxn ang="0">
                  <a:pos x="46" y="11"/>
                </a:cxn>
                <a:cxn ang="0">
                  <a:pos x="57" y="11"/>
                </a:cxn>
                <a:cxn ang="0">
                  <a:pos x="73" y="0"/>
                </a:cxn>
              </a:cxnLst>
              <a:rect l="0" t="0" r="r" b="b"/>
              <a:pathLst>
                <a:path w="73" h="19">
                  <a:moveTo>
                    <a:pt x="0" y="15"/>
                  </a:moveTo>
                  <a:cubicBezTo>
                    <a:pt x="2" y="15"/>
                    <a:pt x="4" y="15"/>
                    <a:pt x="5" y="15"/>
                  </a:cubicBezTo>
                  <a:cubicBezTo>
                    <a:pt x="7" y="17"/>
                    <a:pt x="10" y="14"/>
                    <a:pt x="14" y="15"/>
                  </a:cubicBezTo>
                  <a:cubicBezTo>
                    <a:pt x="18" y="16"/>
                    <a:pt x="19" y="19"/>
                    <a:pt x="22" y="18"/>
                  </a:cubicBezTo>
                  <a:cubicBezTo>
                    <a:pt x="25" y="17"/>
                    <a:pt x="28" y="14"/>
                    <a:pt x="30" y="16"/>
                  </a:cubicBezTo>
                  <a:cubicBezTo>
                    <a:pt x="32" y="18"/>
                    <a:pt x="38" y="19"/>
                    <a:pt x="41" y="16"/>
                  </a:cubicBezTo>
                  <a:cubicBezTo>
                    <a:pt x="43" y="12"/>
                    <a:pt x="41" y="11"/>
                    <a:pt x="46" y="11"/>
                  </a:cubicBezTo>
                  <a:cubicBezTo>
                    <a:pt x="50" y="12"/>
                    <a:pt x="53" y="13"/>
                    <a:pt x="57" y="11"/>
                  </a:cubicBezTo>
                  <a:cubicBezTo>
                    <a:pt x="60" y="9"/>
                    <a:pt x="67" y="4"/>
                    <a:pt x="73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31" name="Freeform 1306"/>
            <p:cNvSpPr>
              <a:spLocks/>
            </p:cNvSpPr>
            <p:nvPr/>
          </p:nvSpPr>
          <p:spPr bwMode="auto">
            <a:xfrm>
              <a:off x="1584325" y="4937720"/>
              <a:ext cx="80963" cy="412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5"/>
                </a:cxn>
                <a:cxn ang="0">
                  <a:pos x="13" y="10"/>
                </a:cxn>
                <a:cxn ang="0">
                  <a:pos x="22" y="13"/>
                </a:cxn>
                <a:cxn ang="0">
                  <a:pos x="27" y="17"/>
                </a:cxn>
                <a:cxn ang="0">
                  <a:pos x="40" y="19"/>
                </a:cxn>
                <a:cxn ang="0">
                  <a:pos x="43" y="22"/>
                </a:cxn>
              </a:cxnLst>
              <a:rect l="0" t="0" r="r" b="b"/>
              <a:pathLst>
                <a:path w="43" h="22">
                  <a:moveTo>
                    <a:pt x="0" y="0"/>
                  </a:moveTo>
                  <a:cubicBezTo>
                    <a:pt x="2" y="2"/>
                    <a:pt x="4" y="4"/>
                    <a:pt x="6" y="5"/>
                  </a:cubicBezTo>
                  <a:cubicBezTo>
                    <a:pt x="8" y="6"/>
                    <a:pt x="11" y="8"/>
                    <a:pt x="13" y="10"/>
                  </a:cubicBezTo>
                  <a:cubicBezTo>
                    <a:pt x="15" y="12"/>
                    <a:pt x="18" y="13"/>
                    <a:pt x="22" y="13"/>
                  </a:cubicBezTo>
                  <a:cubicBezTo>
                    <a:pt x="26" y="14"/>
                    <a:pt x="22" y="15"/>
                    <a:pt x="27" y="17"/>
                  </a:cubicBezTo>
                  <a:cubicBezTo>
                    <a:pt x="32" y="19"/>
                    <a:pt x="35" y="18"/>
                    <a:pt x="40" y="19"/>
                  </a:cubicBezTo>
                  <a:cubicBezTo>
                    <a:pt x="42" y="20"/>
                    <a:pt x="42" y="21"/>
                    <a:pt x="43" y="22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32" name="Freeform 1307"/>
            <p:cNvSpPr>
              <a:spLocks/>
            </p:cNvSpPr>
            <p:nvPr/>
          </p:nvSpPr>
          <p:spPr bwMode="auto">
            <a:xfrm>
              <a:off x="1554163" y="4753570"/>
              <a:ext cx="57150" cy="87313"/>
            </a:xfrm>
            <a:custGeom>
              <a:avLst/>
              <a:gdLst/>
              <a:ahLst/>
              <a:cxnLst>
                <a:cxn ang="0">
                  <a:pos x="30" y="1"/>
                </a:cxn>
                <a:cxn ang="0">
                  <a:pos x="30" y="1"/>
                </a:cxn>
                <a:cxn ang="0">
                  <a:pos x="23" y="0"/>
                </a:cxn>
                <a:cxn ang="0">
                  <a:pos x="11" y="3"/>
                </a:cxn>
                <a:cxn ang="0">
                  <a:pos x="17" y="15"/>
                </a:cxn>
                <a:cxn ang="0">
                  <a:pos x="11" y="25"/>
                </a:cxn>
                <a:cxn ang="0">
                  <a:pos x="17" y="31"/>
                </a:cxn>
                <a:cxn ang="0">
                  <a:pos x="0" y="46"/>
                </a:cxn>
              </a:cxnLst>
              <a:rect l="0" t="0" r="r" b="b"/>
              <a:pathLst>
                <a:path w="30" h="46">
                  <a:moveTo>
                    <a:pt x="30" y="1"/>
                  </a:moveTo>
                  <a:cubicBezTo>
                    <a:pt x="30" y="1"/>
                    <a:pt x="30" y="1"/>
                    <a:pt x="30" y="1"/>
                  </a:cubicBezTo>
                  <a:cubicBezTo>
                    <a:pt x="28" y="1"/>
                    <a:pt x="25" y="0"/>
                    <a:pt x="23" y="0"/>
                  </a:cubicBezTo>
                  <a:cubicBezTo>
                    <a:pt x="18" y="0"/>
                    <a:pt x="14" y="2"/>
                    <a:pt x="11" y="3"/>
                  </a:cubicBezTo>
                  <a:cubicBezTo>
                    <a:pt x="13" y="6"/>
                    <a:pt x="17" y="13"/>
                    <a:pt x="17" y="15"/>
                  </a:cubicBezTo>
                  <a:cubicBezTo>
                    <a:pt x="17" y="18"/>
                    <a:pt x="11" y="21"/>
                    <a:pt x="11" y="25"/>
                  </a:cubicBezTo>
                  <a:cubicBezTo>
                    <a:pt x="11" y="30"/>
                    <a:pt x="15" y="25"/>
                    <a:pt x="17" y="31"/>
                  </a:cubicBezTo>
                  <a:cubicBezTo>
                    <a:pt x="18" y="34"/>
                    <a:pt x="6" y="42"/>
                    <a:pt x="0" y="46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33" name="Freeform 1308"/>
            <p:cNvSpPr>
              <a:spLocks/>
            </p:cNvSpPr>
            <p:nvPr/>
          </p:nvSpPr>
          <p:spPr bwMode="auto">
            <a:xfrm>
              <a:off x="1663700" y="4758333"/>
              <a:ext cx="128588" cy="904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9" y="32"/>
                </a:cxn>
                <a:cxn ang="0">
                  <a:pos x="59" y="42"/>
                </a:cxn>
                <a:cxn ang="0">
                  <a:pos x="81" y="57"/>
                </a:cxn>
              </a:cxnLst>
              <a:rect l="0" t="0" r="r" b="b"/>
              <a:pathLst>
                <a:path w="81" h="57">
                  <a:moveTo>
                    <a:pt x="0" y="0"/>
                  </a:moveTo>
                  <a:lnTo>
                    <a:pt x="59" y="32"/>
                  </a:lnTo>
                  <a:lnTo>
                    <a:pt x="59" y="42"/>
                  </a:lnTo>
                  <a:lnTo>
                    <a:pt x="81" y="57"/>
                  </a:ln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34" name="Freeform 1309"/>
            <p:cNvSpPr>
              <a:spLocks/>
            </p:cNvSpPr>
            <p:nvPr/>
          </p:nvSpPr>
          <p:spPr bwMode="auto">
            <a:xfrm>
              <a:off x="1708150" y="4445595"/>
              <a:ext cx="304800" cy="201613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92" y="10"/>
                </a:cxn>
                <a:cxn ang="0">
                  <a:pos x="102" y="28"/>
                </a:cxn>
                <a:cxn ang="0">
                  <a:pos x="148" y="46"/>
                </a:cxn>
                <a:cxn ang="0">
                  <a:pos x="160" y="47"/>
                </a:cxn>
                <a:cxn ang="0">
                  <a:pos x="121" y="86"/>
                </a:cxn>
                <a:cxn ang="0">
                  <a:pos x="104" y="86"/>
                </a:cxn>
                <a:cxn ang="0">
                  <a:pos x="86" y="94"/>
                </a:cxn>
                <a:cxn ang="0">
                  <a:pos x="74" y="98"/>
                </a:cxn>
                <a:cxn ang="0">
                  <a:pos x="62" y="96"/>
                </a:cxn>
                <a:cxn ang="0">
                  <a:pos x="50" y="106"/>
                </a:cxn>
                <a:cxn ang="0">
                  <a:pos x="30" y="102"/>
                </a:cxn>
                <a:cxn ang="0">
                  <a:pos x="17" y="92"/>
                </a:cxn>
                <a:cxn ang="0">
                  <a:pos x="4" y="92"/>
                </a:cxn>
                <a:cxn ang="0">
                  <a:pos x="0" y="88"/>
                </a:cxn>
              </a:cxnLst>
              <a:rect l="0" t="0" r="r" b="b"/>
              <a:pathLst>
                <a:path w="160" h="106">
                  <a:moveTo>
                    <a:pt x="100" y="0"/>
                  </a:moveTo>
                  <a:cubicBezTo>
                    <a:pt x="97" y="4"/>
                    <a:pt x="92" y="9"/>
                    <a:pt x="92" y="10"/>
                  </a:cubicBezTo>
                  <a:cubicBezTo>
                    <a:pt x="92" y="12"/>
                    <a:pt x="98" y="23"/>
                    <a:pt x="102" y="28"/>
                  </a:cubicBezTo>
                  <a:cubicBezTo>
                    <a:pt x="107" y="32"/>
                    <a:pt x="148" y="46"/>
                    <a:pt x="148" y="46"/>
                  </a:cubicBezTo>
                  <a:cubicBezTo>
                    <a:pt x="160" y="47"/>
                    <a:pt x="160" y="47"/>
                    <a:pt x="160" y="47"/>
                  </a:cubicBezTo>
                  <a:cubicBezTo>
                    <a:pt x="121" y="86"/>
                    <a:pt x="121" y="86"/>
                    <a:pt x="121" y="86"/>
                  </a:cubicBezTo>
                  <a:cubicBezTo>
                    <a:pt x="121" y="86"/>
                    <a:pt x="110" y="86"/>
                    <a:pt x="104" y="86"/>
                  </a:cubicBezTo>
                  <a:cubicBezTo>
                    <a:pt x="99" y="86"/>
                    <a:pt x="88" y="94"/>
                    <a:pt x="86" y="94"/>
                  </a:cubicBezTo>
                  <a:cubicBezTo>
                    <a:pt x="84" y="94"/>
                    <a:pt x="79" y="98"/>
                    <a:pt x="74" y="98"/>
                  </a:cubicBezTo>
                  <a:cubicBezTo>
                    <a:pt x="69" y="98"/>
                    <a:pt x="67" y="96"/>
                    <a:pt x="62" y="96"/>
                  </a:cubicBezTo>
                  <a:cubicBezTo>
                    <a:pt x="58" y="96"/>
                    <a:pt x="52" y="106"/>
                    <a:pt x="50" y="106"/>
                  </a:cubicBezTo>
                  <a:cubicBezTo>
                    <a:pt x="47" y="106"/>
                    <a:pt x="30" y="102"/>
                    <a:pt x="30" y="10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0" y="88"/>
                    <a:pt x="0" y="88"/>
                    <a:pt x="0" y="88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35" name="Freeform 1310"/>
            <p:cNvSpPr>
              <a:spLocks/>
            </p:cNvSpPr>
            <p:nvPr/>
          </p:nvSpPr>
          <p:spPr bwMode="auto">
            <a:xfrm>
              <a:off x="1539875" y="4759920"/>
              <a:ext cx="38100" cy="41275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4" y="3"/>
                </a:cxn>
                <a:cxn ang="0">
                  <a:pos x="7" y="2"/>
                </a:cxn>
                <a:cxn ang="0">
                  <a:pos x="1" y="13"/>
                </a:cxn>
                <a:cxn ang="0">
                  <a:pos x="0" y="20"/>
                </a:cxn>
                <a:cxn ang="0">
                  <a:pos x="10" y="22"/>
                </a:cxn>
                <a:cxn ang="0">
                  <a:pos x="12" y="17"/>
                </a:cxn>
                <a:cxn ang="0">
                  <a:pos x="20" y="17"/>
                </a:cxn>
              </a:cxnLst>
              <a:rect l="0" t="0" r="r" b="b"/>
              <a:pathLst>
                <a:path w="20" h="22">
                  <a:moveTo>
                    <a:pt x="18" y="0"/>
                  </a:moveTo>
                  <a:cubicBezTo>
                    <a:pt x="16" y="1"/>
                    <a:pt x="15" y="2"/>
                    <a:pt x="14" y="3"/>
                  </a:cubicBezTo>
                  <a:cubicBezTo>
                    <a:pt x="12" y="4"/>
                    <a:pt x="9" y="3"/>
                    <a:pt x="7" y="2"/>
                  </a:cubicBezTo>
                  <a:cubicBezTo>
                    <a:pt x="5" y="4"/>
                    <a:pt x="2" y="10"/>
                    <a:pt x="1" y="13"/>
                  </a:cubicBezTo>
                  <a:cubicBezTo>
                    <a:pt x="1" y="16"/>
                    <a:pt x="0" y="18"/>
                    <a:pt x="0" y="20"/>
                  </a:cubicBezTo>
                  <a:cubicBezTo>
                    <a:pt x="3" y="21"/>
                    <a:pt x="7" y="22"/>
                    <a:pt x="10" y="22"/>
                  </a:cubicBezTo>
                  <a:cubicBezTo>
                    <a:pt x="14" y="22"/>
                    <a:pt x="7" y="17"/>
                    <a:pt x="12" y="17"/>
                  </a:cubicBezTo>
                  <a:cubicBezTo>
                    <a:pt x="15" y="17"/>
                    <a:pt x="18" y="17"/>
                    <a:pt x="20" y="17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36" name="Freeform 1311"/>
            <p:cNvSpPr>
              <a:spLocks/>
            </p:cNvSpPr>
            <p:nvPr/>
          </p:nvSpPr>
          <p:spPr bwMode="auto">
            <a:xfrm>
              <a:off x="1539875" y="4798020"/>
              <a:ext cx="4763" cy="22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2" y="12"/>
                </a:cxn>
              </a:cxnLst>
              <a:rect l="0" t="0" r="r" b="b"/>
              <a:pathLst>
                <a:path w="2" h="1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2" y="7"/>
                    <a:pt x="2" y="12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37" name="Freeform 1312"/>
            <p:cNvSpPr>
              <a:spLocks/>
            </p:cNvSpPr>
            <p:nvPr/>
          </p:nvSpPr>
          <p:spPr bwMode="auto">
            <a:xfrm>
              <a:off x="1858963" y="4410670"/>
              <a:ext cx="39687" cy="50800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8" y="5"/>
                </a:cxn>
                <a:cxn ang="0">
                  <a:pos x="0" y="13"/>
                </a:cxn>
                <a:cxn ang="0">
                  <a:pos x="0" y="24"/>
                </a:cxn>
                <a:cxn ang="0">
                  <a:pos x="21" y="18"/>
                </a:cxn>
              </a:cxnLst>
              <a:rect l="0" t="0" r="r" b="b"/>
              <a:pathLst>
                <a:path w="21" h="27">
                  <a:moveTo>
                    <a:pt x="14" y="0"/>
                  </a:moveTo>
                  <a:cubicBezTo>
                    <a:pt x="11" y="2"/>
                    <a:pt x="8" y="5"/>
                    <a:pt x="8" y="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21"/>
                    <a:pt x="0" y="24"/>
                  </a:cubicBezTo>
                  <a:cubicBezTo>
                    <a:pt x="0" y="27"/>
                    <a:pt x="21" y="18"/>
                    <a:pt x="21" y="18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38" name="Freeform 1313"/>
            <p:cNvSpPr>
              <a:spLocks/>
            </p:cNvSpPr>
            <p:nvPr/>
          </p:nvSpPr>
          <p:spPr bwMode="auto">
            <a:xfrm>
              <a:off x="1725613" y="4356695"/>
              <a:ext cx="147637" cy="6350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9" y="6"/>
                </a:cxn>
                <a:cxn ang="0">
                  <a:pos x="17" y="9"/>
                </a:cxn>
                <a:cxn ang="0">
                  <a:pos x="19" y="0"/>
                </a:cxn>
                <a:cxn ang="0">
                  <a:pos x="28" y="6"/>
                </a:cxn>
                <a:cxn ang="0">
                  <a:pos x="33" y="2"/>
                </a:cxn>
                <a:cxn ang="0">
                  <a:pos x="38" y="5"/>
                </a:cxn>
                <a:cxn ang="0">
                  <a:pos x="58" y="10"/>
                </a:cxn>
                <a:cxn ang="0">
                  <a:pos x="78" y="33"/>
                </a:cxn>
              </a:cxnLst>
              <a:rect l="0" t="0" r="r" b="b"/>
              <a:pathLst>
                <a:path w="78" h="33">
                  <a:moveTo>
                    <a:pt x="0" y="7"/>
                  </a:moveTo>
                  <a:cubicBezTo>
                    <a:pt x="3" y="7"/>
                    <a:pt x="7" y="6"/>
                    <a:pt x="9" y="6"/>
                  </a:cubicBezTo>
                  <a:cubicBezTo>
                    <a:pt x="12" y="6"/>
                    <a:pt x="12" y="9"/>
                    <a:pt x="17" y="9"/>
                  </a:cubicBezTo>
                  <a:cubicBezTo>
                    <a:pt x="21" y="9"/>
                    <a:pt x="17" y="0"/>
                    <a:pt x="19" y="0"/>
                  </a:cubicBezTo>
                  <a:cubicBezTo>
                    <a:pt x="22" y="0"/>
                    <a:pt x="26" y="6"/>
                    <a:pt x="28" y="6"/>
                  </a:cubicBezTo>
                  <a:cubicBezTo>
                    <a:pt x="30" y="6"/>
                    <a:pt x="32" y="2"/>
                    <a:pt x="33" y="2"/>
                  </a:cubicBezTo>
                  <a:cubicBezTo>
                    <a:pt x="35" y="2"/>
                    <a:pt x="35" y="5"/>
                    <a:pt x="38" y="5"/>
                  </a:cubicBezTo>
                  <a:cubicBezTo>
                    <a:pt x="41" y="5"/>
                    <a:pt x="55" y="7"/>
                    <a:pt x="58" y="10"/>
                  </a:cubicBezTo>
                  <a:cubicBezTo>
                    <a:pt x="61" y="13"/>
                    <a:pt x="74" y="28"/>
                    <a:pt x="78" y="33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39" name="Freeform 1314"/>
            <p:cNvSpPr>
              <a:spLocks/>
            </p:cNvSpPr>
            <p:nvPr/>
          </p:nvSpPr>
          <p:spPr bwMode="auto">
            <a:xfrm>
              <a:off x="1446213" y="4139208"/>
              <a:ext cx="260350" cy="38100"/>
            </a:xfrm>
            <a:custGeom>
              <a:avLst/>
              <a:gdLst/>
              <a:ahLst/>
              <a:cxnLst>
                <a:cxn ang="0">
                  <a:pos x="136" y="0"/>
                </a:cxn>
                <a:cxn ang="0">
                  <a:pos x="127" y="5"/>
                </a:cxn>
                <a:cxn ang="0">
                  <a:pos x="124" y="11"/>
                </a:cxn>
                <a:cxn ang="0">
                  <a:pos x="117" y="13"/>
                </a:cxn>
                <a:cxn ang="0">
                  <a:pos x="112" y="20"/>
                </a:cxn>
                <a:cxn ang="0">
                  <a:pos x="104" y="16"/>
                </a:cxn>
                <a:cxn ang="0">
                  <a:pos x="0" y="16"/>
                </a:cxn>
              </a:cxnLst>
              <a:rect l="0" t="0" r="r" b="b"/>
              <a:pathLst>
                <a:path w="136" h="20">
                  <a:moveTo>
                    <a:pt x="136" y="0"/>
                  </a:moveTo>
                  <a:cubicBezTo>
                    <a:pt x="132" y="4"/>
                    <a:pt x="129" y="3"/>
                    <a:pt x="127" y="5"/>
                  </a:cubicBezTo>
                  <a:cubicBezTo>
                    <a:pt x="125" y="7"/>
                    <a:pt x="126" y="10"/>
                    <a:pt x="124" y="11"/>
                  </a:cubicBezTo>
                  <a:cubicBezTo>
                    <a:pt x="123" y="13"/>
                    <a:pt x="119" y="11"/>
                    <a:pt x="117" y="13"/>
                  </a:cubicBezTo>
                  <a:cubicBezTo>
                    <a:pt x="115" y="15"/>
                    <a:pt x="115" y="20"/>
                    <a:pt x="112" y="20"/>
                  </a:cubicBezTo>
                  <a:cubicBezTo>
                    <a:pt x="110" y="20"/>
                    <a:pt x="104" y="16"/>
                    <a:pt x="104" y="16"/>
                  </a:cubicBezTo>
                  <a:cubicBezTo>
                    <a:pt x="0" y="16"/>
                    <a:pt x="0" y="16"/>
                    <a:pt x="0" y="16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40" name="Freeform 1315"/>
            <p:cNvSpPr>
              <a:spLocks/>
            </p:cNvSpPr>
            <p:nvPr/>
          </p:nvSpPr>
          <p:spPr bwMode="auto">
            <a:xfrm>
              <a:off x="1641475" y="4275733"/>
              <a:ext cx="134938" cy="352425"/>
            </a:xfrm>
            <a:custGeom>
              <a:avLst/>
              <a:gdLst/>
              <a:ahLst/>
              <a:cxnLst>
                <a:cxn ang="0">
                  <a:pos x="11" y="185"/>
                </a:cxn>
                <a:cxn ang="0">
                  <a:pos x="14" y="179"/>
                </a:cxn>
                <a:cxn ang="0">
                  <a:pos x="29" y="173"/>
                </a:cxn>
                <a:cxn ang="0">
                  <a:pos x="35" y="177"/>
                </a:cxn>
                <a:cxn ang="0">
                  <a:pos x="35" y="169"/>
                </a:cxn>
                <a:cxn ang="0">
                  <a:pos x="28" y="166"/>
                </a:cxn>
                <a:cxn ang="0">
                  <a:pos x="20" y="152"/>
                </a:cxn>
                <a:cxn ang="0">
                  <a:pos x="15" y="146"/>
                </a:cxn>
                <a:cxn ang="0">
                  <a:pos x="4" y="137"/>
                </a:cxn>
                <a:cxn ang="0">
                  <a:pos x="1" y="131"/>
                </a:cxn>
                <a:cxn ang="0">
                  <a:pos x="8" y="128"/>
                </a:cxn>
                <a:cxn ang="0">
                  <a:pos x="13" y="118"/>
                </a:cxn>
                <a:cxn ang="0">
                  <a:pos x="18" y="100"/>
                </a:cxn>
                <a:cxn ang="0">
                  <a:pos x="25" y="96"/>
                </a:cxn>
                <a:cxn ang="0">
                  <a:pos x="26" y="86"/>
                </a:cxn>
                <a:cxn ang="0">
                  <a:pos x="31" y="73"/>
                </a:cxn>
                <a:cxn ang="0">
                  <a:pos x="39" y="71"/>
                </a:cxn>
                <a:cxn ang="0">
                  <a:pos x="43" y="59"/>
                </a:cxn>
                <a:cxn ang="0">
                  <a:pos x="44" y="41"/>
                </a:cxn>
                <a:cxn ang="0">
                  <a:pos x="49" y="30"/>
                </a:cxn>
                <a:cxn ang="0">
                  <a:pos x="50" y="18"/>
                </a:cxn>
                <a:cxn ang="0">
                  <a:pos x="66" y="7"/>
                </a:cxn>
                <a:cxn ang="0">
                  <a:pos x="71" y="0"/>
                </a:cxn>
              </a:cxnLst>
              <a:rect l="0" t="0" r="r" b="b"/>
              <a:pathLst>
                <a:path w="71" h="185">
                  <a:moveTo>
                    <a:pt x="11" y="185"/>
                  </a:moveTo>
                  <a:cubicBezTo>
                    <a:pt x="12" y="183"/>
                    <a:pt x="13" y="181"/>
                    <a:pt x="14" y="179"/>
                  </a:cubicBezTo>
                  <a:cubicBezTo>
                    <a:pt x="17" y="175"/>
                    <a:pt x="27" y="174"/>
                    <a:pt x="29" y="173"/>
                  </a:cubicBezTo>
                  <a:cubicBezTo>
                    <a:pt x="31" y="173"/>
                    <a:pt x="35" y="177"/>
                    <a:pt x="35" y="177"/>
                  </a:cubicBezTo>
                  <a:cubicBezTo>
                    <a:pt x="35" y="177"/>
                    <a:pt x="35" y="172"/>
                    <a:pt x="35" y="169"/>
                  </a:cubicBezTo>
                  <a:cubicBezTo>
                    <a:pt x="35" y="167"/>
                    <a:pt x="32" y="169"/>
                    <a:pt x="28" y="166"/>
                  </a:cubicBezTo>
                  <a:cubicBezTo>
                    <a:pt x="25" y="163"/>
                    <a:pt x="21" y="154"/>
                    <a:pt x="20" y="152"/>
                  </a:cubicBezTo>
                  <a:cubicBezTo>
                    <a:pt x="19" y="150"/>
                    <a:pt x="15" y="149"/>
                    <a:pt x="15" y="146"/>
                  </a:cubicBezTo>
                  <a:cubicBezTo>
                    <a:pt x="14" y="144"/>
                    <a:pt x="8" y="138"/>
                    <a:pt x="4" y="137"/>
                  </a:cubicBezTo>
                  <a:cubicBezTo>
                    <a:pt x="0" y="136"/>
                    <a:pt x="0" y="133"/>
                    <a:pt x="1" y="131"/>
                  </a:cubicBezTo>
                  <a:cubicBezTo>
                    <a:pt x="2" y="128"/>
                    <a:pt x="4" y="128"/>
                    <a:pt x="8" y="128"/>
                  </a:cubicBezTo>
                  <a:cubicBezTo>
                    <a:pt x="12" y="128"/>
                    <a:pt x="13" y="125"/>
                    <a:pt x="13" y="118"/>
                  </a:cubicBezTo>
                  <a:cubicBezTo>
                    <a:pt x="13" y="110"/>
                    <a:pt x="16" y="103"/>
                    <a:pt x="18" y="100"/>
                  </a:cubicBezTo>
                  <a:cubicBezTo>
                    <a:pt x="19" y="96"/>
                    <a:pt x="22" y="97"/>
                    <a:pt x="25" y="96"/>
                  </a:cubicBezTo>
                  <a:cubicBezTo>
                    <a:pt x="28" y="95"/>
                    <a:pt x="26" y="90"/>
                    <a:pt x="26" y="86"/>
                  </a:cubicBezTo>
                  <a:cubicBezTo>
                    <a:pt x="26" y="82"/>
                    <a:pt x="31" y="76"/>
                    <a:pt x="31" y="73"/>
                  </a:cubicBezTo>
                  <a:cubicBezTo>
                    <a:pt x="31" y="71"/>
                    <a:pt x="38" y="72"/>
                    <a:pt x="39" y="71"/>
                  </a:cubicBezTo>
                  <a:cubicBezTo>
                    <a:pt x="41" y="70"/>
                    <a:pt x="42" y="63"/>
                    <a:pt x="43" y="59"/>
                  </a:cubicBezTo>
                  <a:cubicBezTo>
                    <a:pt x="45" y="54"/>
                    <a:pt x="44" y="45"/>
                    <a:pt x="44" y="41"/>
                  </a:cubicBezTo>
                  <a:cubicBezTo>
                    <a:pt x="44" y="38"/>
                    <a:pt x="47" y="33"/>
                    <a:pt x="49" y="30"/>
                  </a:cubicBezTo>
                  <a:cubicBezTo>
                    <a:pt x="51" y="26"/>
                    <a:pt x="48" y="22"/>
                    <a:pt x="50" y="18"/>
                  </a:cubicBezTo>
                  <a:cubicBezTo>
                    <a:pt x="53" y="13"/>
                    <a:pt x="60" y="7"/>
                    <a:pt x="66" y="7"/>
                  </a:cubicBezTo>
                  <a:cubicBezTo>
                    <a:pt x="69" y="7"/>
                    <a:pt x="70" y="3"/>
                    <a:pt x="71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41" name="Freeform 1316"/>
            <p:cNvSpPr>
              <a:spLocks/>
            </p:cNvSpPr>
            <p:nvPr/>
          </p:nvSpPr>
          <p:spPr bwMode="auto">
            <a:xfrm>
              <a:off x="1365250" y="4232870"/>
              <a:ext cx="219075" cy="411163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9" y="52"/>
                </a:cxn>
                <a:cxn ang="0">
                  <a:pos x="17" y="55"/>
                </a:cxn>
                <a:cxn ang="0">
                  <a:pos x="14" y="62"/>
                </a:cxn>
                <a:cxn ang="0">
                  <a:pos x="10" y="66"/>
                </a:cxn>
                <a:cxn ang="0">
                  <a:pos x="8" y="72"/>
                </a:cxn>
                <a:cxn ang="0">
                  <a:pos x="6" y="79"/>
                </a:cxn>
                <a:cxn ang="0">
                  <a:pos x="5" y="88"/>
                </a:cxn>
                <a:cxn ang="0">
                  <a:pos x="4" y="93"/>
                </a:cxn>
                <a:cxn ang="0">
                  <a:pos x="8" y="98"/>
                </a:cxn>
                <a:cxn ang="0">
                  <a:pos x="12" y="108"/>
                </a:cxn>
                <a:cxn ang="0">
                  <a:pos x="15" y="116"/>
                </a:cxn>
                <a:cxn ang="0">
                  <a:pos x="17" y="122"/>
                </a:cxn>
                <a:cxn ang="0">
                  <a:pos x="24" y="132"/>
                </a:cxn>
                <a:cxn ang="0">
                  <a:pos x="23" y="141"/>
                </a:cxn>
                <a:cxn ang="0">
                  <a:pos x="25" y="148"/>
                </a:cxn>
                <a:cxn ang="0">
                  <a:pos x="32" y="150"/>
                </a:cxn>
                <a:cxn ang="0">
                  <a:pos x="40" y="154"/>
                </a:cxn>
                <a:cxn ang="0">
                  <a:pos x="44" y="162"/>
                </a:cxn>
                <a:cxn ang="0">
                  <a:pos x="51" y="168"/>
                </a:cxn>
                <a:cxn ang="0">
                  <a:pos x="59" y="175"/>
                </a:cxn>
                <a:cxn ang="0">
                  <a:pos x="68" y="186"/>
                </a:cxn>
                <a:cxn ang="0">
                  <a:pos x="69" y="192"/>
                </a:cxn>
                <a:cxn ang="0">
                  <a:pos x="84" y="205"/>
                </a:cxn>
                <a:cxn ang="0">
                  <a:pos x="89" y="200"/>
                </a:cxn>
                <a:cxn ang="0">
                  <a:pos x="95" y="204"/>
                </a:cxn>
                <a:cxn ang="0">
                  <a:pos x="101" y="201"/>
                </a:cxn>
                <a:cxn ang="0">
                  <a:pos x="115" y="215"/>
                </a:cxn>
              </a:cxnLst>
              <a:rect l="0" t="0" r="r" b="b"/>
              <a:pathLst>
                <a:path w="115" h="215">
                  <a:moveTo>
                    <a:pt x="29" y="0"/>
                  </a:move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17" y="53"/>
                    <a:pt x="17" y="55"/>
                  </a:cubicBezTo>
                  <a:cubicBezTo>
                    <a:pt x="16" y="57"/>
                    <a:pt x="16" y="61"/>
                    <a:pt x="14" y="62"/>
                  </a:cubicBezTo>
                  <a:cubicBezTo>
                    <a:pt x="13" y="64"/>
                    <a:pt x="10" y="64"/>
                    <a:pt x="10" y="66"/>
                  </a:cubicBezTo>
                  <a:cubicBezTo>
                    <a:pt x="10" y="69"/>
                    <a:pt x="9" y="71"/>
                    <a:pt x="8" y="72"/>
                  </a:cubicBezTo>
                  <a:cubicBezTo>
                    <a:pt x="6" y="74"/>
                    <a:pt x="6" y="77"/>
                    <a:pt x="6" y="79"/>
                  </a:cubicBezTo>
                  <a:cubicBezTo>
                    <a:pt x="5" y="81"/>
                    <a:pt x="8" y="85"/>
                    <a:pt x="5" y="88"/>
                  </a:cubicBezTo>
                  <a:cubicBezTo>
                    <a:pt x="2" y="90"/>
                    <a:pt x="0" y="93"/>
                    <a:pt x="4" y="93"/>
                  </a:cubicBezTo>
                  <a:cubicBezTo>
                    <a:pt x="7" y="93"/>
                    <a:pt x="8" y="95"/>
                    <a:pt x="8" y="98"/>
                  </a:cubicBezTo>
                  <a:cubicBezTo>
                    <a:pt x="8" y="102"/>
                    <a:pt x="9" y="106"/>
                    <a:pt x="12" y="108"/>
                  </a:cubicBezTo>
                  <a:cubicBezTo>
                    <a:pt x="14" y="110"/>
                    <a:pt x="15" y="112"/>
                    <a:pt x="15" y="116"/>
                  </a:cubicBezTo>
                  <a:cubicBezTo>
                    <a:pt x="15" y="120"/>
                    <a:pt x="15" y="120"/>
                    <a:pt x="17" y="122"/>
                  </a:cubicBezTo>
                  <a:cubicBezTo>
                    <a:pt x="19" y="124"/>
                    <a:pt x="24" y="129"/>
                    <a:pt x="24" y="132"/>
                  </a:cubicBezTo>
                  <a:cubicBezTo>
                    <a:pt x="24" y="136"/>
                    <a:pt x="24" y="138"/>
                    <a:pt x="23" y="141"/>
                  </a:cubicBezTo>
                  <a:cubicBezTo>
                    <a:pt x="22" y="144"/>
                    <a:pt x="22" y="147"/>
                    <a:pt x="25" y="148"/>
                  </a:cubicBezTo>
                  <a:cubicBezTo>
                    <a:pt x="28" y="148"/>
                    <a:pt x="32" y="147"/>
                    <a:pt x="32" y="150"/>
                  </a:cubicBezTo>
                  <a:cubicBezTo>
                    <a:pt x="32" y="152"/>
                    <a:pt x="35" y="151"/>
                    <a:pt x="40" y="154"/>
                  </a:cubicBezTo>
                  <a:cubicBezTo>
                    <a:pt x="45" y="156"/>
                    <a:pt x="42" y="157"/>
                    <a:pt x="44" y="162"/>
                  </a:cubicBezTo>
                  <a:cubicBezTo>
                    <a:pt x="47" y="166"/>
                    <a:pt x="47" y="166"/>
                    <a:pt x="51" y="168"/>
                  </a:cubicBezTo>
                  <a:cubicBezTo>
                    <a:pt x="54" y="170"/>
                    <a:pt x="59" y="169"/>
                    <a:pt x="59" y="175"/>
                  </a:cubicBezTo>
                  <a:cubicBezTo>
                    <a:pt x="59" y="180"/>
                    <a:pt x="67" y="183"/>
                    <a:pt x="68" y="186"/>
                  </a:cubicBezTo>
                  <a:cubicBezTo>
                    <a:pt x="69" y="187"/>
                    <a:pt x="69" y="190"/>
                    <a:pt x="69" y="192"/>
                  </a:cubicBezTo>
                  <a:cubicBezTo>
                    <a:pt x="73" y="192"/>
                    <a:pt x="82" y="205"/>
                    <a:pt x="84" y="205"/>
                  </a:cubicBezTo>
                  <a:cubicBezTo>
                    <a:pt x="86" y="205"/>
                    <a:pt x="87" y="200"/>
                    <a:pt x="89" y="200"/>
                  </a:cubicBezTo>
                  <a:cubicBezTo>
                    <a:pt x="90" y="200"/>
                    <a:pt x="92" y="204"/>
                    <a:pt x="95" y="204"/>
                  </a:cubicBezTo>
                  <a:cubicBezTo>
                    <a:pt x="98" y="204"/>
                    <a:pt x="97" y="201"/>
                    <a:pt x="101" y="201"/>
                  </a:cubicBezTo>
                  <a:cubicBezTo>
                    <a:pt x="103" y="201"/>
                    <a:pt x="111" y="210"/>
                    <a:pt x="115" y="215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42" name="Freeform 1317"/>
            <p:cNvSpPr>
              <a:spLocks/>
            </p:cNvSpPr>
            <p:nvPr/>
          </p:nvSpPr>
          <p:spPr bwMode="auto">
            <a:xfrm>
              <a:off x="503238" y="4477345"/>
              <a:ext cx="141287" cy="77788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7" y="10"/>
                </a:cxn>
                <a:cxn ang="0">
                  <a:pos x="15" y="5"/>
                </a:cxn>
                <a:cxn ang="0">
                  <a:pos x="25" y="3"/>
                </a:cxn>
                <a:cxn ang="0">
                  <a:pos x="36" y="15"/>
                </a:cxn>
                <a:cxn ang="0">
                  <a:pos x="36" y="27"/>
                </a:cxn>
                <a:cxn ang="0">
                  <a:pos x="46" y="22"/>
                </a:cxn>
                <a:cxn ang="0">
                  <a:pos x="53" y="39"/>
                </a:cxn>
                <a:cxn ang="0">
                  <a:pos x="61" y="34"/>
                </a:cxn>
                <a:cxn ang="0">
                  <a:pos x="67" y="34"/>
                </a:cxn>
                <a:cxn ang="0">
                  <a:pos x="67" y="26"/>
                </a:cxn>
                <a:cxn ang="0">
                  <a:pos x="71" y="24"/>
                </a:cxn>
                <a:cxn ang="0">
                  <a:pos x="68" y="19"/>
                </a:cxn>
                <a:cxn ang="0">
                  <a:pos x="71" y="14"/>
                </a:cxn>
                <a:cxn ang="0">
                  <a:pos x="66" y="8"/>
                </a:cxn>
                <a:cxn ang="0">
                  <a:pos x="68" y="0"/>
                </a:cxn>
              </a:cxnLst>
              <a:rect l="0" t="0" r="r" b="b"/>
              <a:pathLst>
                <a:path w="74" h="41">
                  <a:moveTo>
                    <a:pt x="0" y="16"/>
                  </a:moveTo>
                  <a:cubicBezTo>
                    <a:pt x="2" y="14"/>
                    <a:pt x="5" y="11"/>
                    <a:pt x="7" y="10"/>
                  </a:cubicBezTo>
                  <a:cubicBezTo>
                    <a:pt x="9" y="8"/>
                    <a:pt x="12" y="5"/>
                    <a:pt x="15" y="5"/>
                  </a:cubicBezTo>
                  <a:cubicBezTo>
                    <a:pt x="18" y="5"/>
                    <a:pt x="21" y="3"/>
                    <a:pt x="25" y="3"/>
                  </a:cubicBezTo>
                  <a:cubicBezTo>
                    <a:pt x="30" y="4"/>
                    <a:pt x="34" y="12"/>
                    <a:pt x="36" y="15"/>
                  </a:cubicBezTo>
                  <a:cubicBezTo>
                    <a:pt x="37" y="18"/>
                    <a:pt x="36" y="25"/>
                    <a:pt x="36" y="27"/>
                  </a:cubicBezTo>
                  <a:cubicBezTo>
                    <a:pt x="37" y="30"/>
                    <a:pt x="43" y="22"/>
                    <a:pt x="46" y="22"/>
                  </a:cubicBezTo>
                  <a:cubicBezTo>
                    <a:pt x="50" y="21"/>
                    <a:pt x="51" y="36"/>
                    <a:pt x="53" y="39"/>
                  </a:cubicBezTo>
                  <a:cubicBezTo>
                    <a:pt x="56" y="41"/>
                    <a:pt x="60" y="34"/>
                    <a:pt x="61" y="34"/>
                  </a:cubicBezTo>
                  <a:cubicBezTo>
                    <a:pt x="63" y="34"/>
                    <a:pt x="65" y="34"/>
                    <a:pt x="67" y="34"/>
                  </a:cubicBezTo>
                  <a:cubicBezTo>
                    <a:pt x="69" y="33"/>
                    <a:pt x="67" y="28"/>
                    <a:pt x="67" y="26"/>
                  </a:cubicBezTo>
                  <a:cubicBezTo>
                    <a:pt x="66" y="24"/>
                    <a:pt x="69" y="24"/>
                    <a:pt x="71" y="24"/>
                  </a:cubicBezTo>
                  <a:cubicBezTo>
                    <a:pt x="74" y="24"/>
                    <a:pt x="70" y="22"/>
                    <a:pt x="68" y="19"/>
                  </a:cubicBezTo>
                  <a:cubicBezTo>
                    <a:pt x="66" y="17"/>
                    <a:pt x="69" y="17"/>
                    <a:pt x="71" y="14"/>
                  </a:cubicBezTo>
                  <a:cubicBezTo>
                    <a:pt x="73" y="11"/>
                    <a:pt x="67" y="11"/>
                    <a:pt x="66" y="8"/>
                  </a:cubicBezTo>
                  <a:cubicBezTo>
                    <a:pt x="65" y="7"/>
                    <a:pt x="67" y="3"/>
                    <a:pt x="68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43" name="Freeform 1318"/>
            <p:cNvSpPr>
              <a:spLocks/>
            </p:cNvSpPr>
            <p:nvPr/>
          </p:nvSpPr>
          <p:spPr bwMode="auto">
            <a:xfrm>
              <a:off x="615950" y="4542433"/>
              <a:ext cx="41275" cy="77787"/>
            </a:xfrm>
            <a:custGeom>
              <a:avLst/>
              <a:gdLst/>
              <a:ahLst/>
              <a:cxnLst>
                <a:cxn ang="0">
                  <a:pos x="18" y="41"/>
                </a:cxn>
                <a:cxn ang="0">
                  <a:pos x="19" y="30"/>
                </a:cxn>
                <a:cxn ang="0">
                  <a:pos x="8" y="18"/>
                </a:cxn>
                <a:cxn ang="0">
                  <a:pos x="4" y="13"/>
                </a:cxn>
                <a:cxn ang="0">
                  <a:pos x="6" y="0"/>
                </a:cxn>
              </a:cxnLst>
              <a:rect l="0" t="0" r="r" b="b"/>
              <a:pathLst>
                <a:path w="21" h="41">
                  <a:moveTo>
                    <a:pt x="18" y="41"/>
                  </a:moveTo>
                  <a:cubicBezTo>
                    <a:pt x="17" y="37"/>
                    <a:pt x="17" y="34"/>
                    <a:pt x="19" y="30"/>
                  </a:cubicBezTo>
                  <a:cubicBezTo>
                    <a:pt x="21" y="25"/>
                    <a:pt x="12" y="20"/>
                    <a:pt x="8" y="18"/>
                  </a:cubicBezTo>
                  <a:cubicBezTo>
                    <a:pt x="3" y="17"/>
                    <a:pt x="0" y="16"/>
                    <a:pt x="4" y="13"/>
                  </a:cubicBezTo>
                  <a:cubicBezTo>
                    <a:pt x="7" y="11"/>
                    <a:pt x="6" y="3"/>
                    <a:pt x="6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44" name="Freeform 1319"/>
            <p:cNvSpPr>
              <a:spLocks/>
            </p:cNvSpPr>
            <p:nvPr/>
          </p:nvSpPr>
          <p:spPr bwMode="auto">
            <a:xfrm>
              <a:off x="546100" y="4531320"/>
              <a:ext cx="28575" cy="28575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9" y="7"/>
                </a:cxn>
                <a:cxn ang="0">
                  <a:pos x="0" y="15"/>
                </a:cxn>
              </a:cxnLst>
              <a:rect l="0" t="0" r="r" b="b"/>
              <a:pathLst>
                <a:path w="15" h="15">
                  <a:moveTo>
                    <a:pt x="15" y="0"/>
                  </a:moveTo>
                  <a:cubicBezTo>
                    <a:pt x="14" y="3"/>
                    <a:pt x="12" y="6"/>
                    <a:pt x="9" y="7"/>
                  </a:cubicBezTo>
                  <a:cubicBezTo>
                    <a:pt x="5" y="9"/>
                    <a:pt x="2" y="13"/>
                    <a:pt x="0" y="15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45" name="Freeform 1320"/>
            <p:cNvSpPr>
              <a:spLocks/>
            </p:cNvSpPr>
            <p:nvPr/>
          </p:nvSpPr>
          <p:spPr bwMode="auto">
            <a:xfrm>
              <a:off x="755650" y="4456708"/>
              <a:ext cx="111125" cy="150812"/>
            </a:xfrm>
            <a:custGeom>
              <a:avLst/>
              <a:gdLst/>
              <a:ahLst/>
              <a:cxnLst>
                <a:cxn ang="0">
                  <a:pos x="58" y="65"/>
                </a:cxn>
                <a:cxn ang="0">
                  <a:pos x="50" y="53"/>
                </a:cxn>
                <a:cxn ang="0">
                  <a:pos x="47" y="36"/>
                </a:cxn>
                <a:cxn ang="0">
                  <a:pos x="47" y="15"/>
                </a:cxn>
                <a:cxn ang="0">
                  <a:pos x="43" y="5"/>
                </a:cxn>
                <a:cxn ang="0">
                  <a:pos x="43" y="0"/>
                </a:cxn>
                <a:cxn ang="0">
                  <a:pos x="6" y="0"/>
                </a:cxn>
                <a:cxn ang="0">
                  <a:pos x="8" y="31"/>
                </a:cxn>
                <a:cxn ang="0">
                  <a:pos x="4" y="45"/>
                </a:cxn>
                <a:cxn ang="0">
                  <a:pos x="1" y="57"/>
                </a:cxn>
                <a:cxn ang="0">
                  <a:pos x="7" y="74"/>
                </a:cxn>
                <a:cxn ang="0">
                  <a:pos x="5" y="79"/>
                </a:cxn>
              </a:cxnLst>
              <a:rect l="0" t="0" r="r" b="b"/>
              <a:pathLst>
                <a:path w="58" h="79">
                  <a:moveTo>
                    <a:pt x="58" y="65"/>
                  </a:moveTo>
                  <a:cubicBezTo>
                    <a:pt x="55" y="62"/>
                    <a:pt x="50" y="57"/>
                    <a:pt x="50" y="53"/>
                  </a:cubicBezTo>
                  <a:cubicBezTo>
                    <a:pt x="50" y="49"/>
                    <a:pt x="51" y="41"/>
                    <a:pt x="47" y="36"/>
                  </a:cubicBezTo>
                  <a:cubicBezTo>
                    <a:pt x="42" y="32"/>
                    <a:pt x="47" y="21"/>
                    <a:pt x="47" y="15"/>
                  </a:cubicBezTo>
                  <a:cubicBezTo>
                    <a:pt x="47" y="10"/>
                    <a:pt x="44" y="7"/>
                    <a:pt x="43" y="5"/>
                  </a:cubicBezTo>
                  <a:cubicBezTo>
                    <a:pt x="42" y="4"/>
                    <a:pt x="42" y="2"/>
                    <a:pt x="4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8" y="27"/>
                    <a:pt x="8" y="31"/>
                  </a:cubicBezTo>
                  <a:cubicBezTo>
                    <a:pt x="9" y="36"/>
                    <a:pt x="5" y="42"/>
                    <a:pt x="4" y="45"/>
                  </a:cubicBezTo>
                  <a:cubicBezTo>
                    <a:pt x="3" y="49"/>
                    <a:pt x="1" y="52"/>
                    <a:pt x="1" y="57"/>
                  </a:cubicBezTo>
                  <a:cubicBezTo>
                    <a:pt x="0" y="61"/>
                    <a:pt x="7" y="71"/>
                    <a:pt x="7" y="74"/>
                  </a:cubicBezTo>
                  <a:cubicBezTo>
                    <a:pt x="7" y="75"/>
                    <a:pt x="6" y="77"/>
                    <a:pt x="5" y="79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46" name="Freeform 1321"/>
            <p:cNvSpPr>
              <a:spLocks/>
            </p:cNvSpPr>
            <p:nvPr/>
          </p:nvSpPr>
          <p:spPr bwMode="auto">
            <a:xfrm>
              <a:off x="838200" y="4456708"/>
              <a:ext cx="41275" cy="119062"/>
            </a:xfrm>
            <a:custGeom>
              <a:avLst/>
              <a:gdLst/>
              <a:ahLst/>
              <a:cxnLst>
                <a:cxn ang="0">
                  <a:pos x="22" y="63"/>
                </a:cxn>
                <a:cxn ang="0">
                  <a:pos x="20" y="29"/>
                </a:cxn>
                <a:cxn ang="0">
                  <a:pos x="18" y="17"/>
                </a:cxn>
                <a:cxn ang="0">
                  <a:pos x="10" y="4"/>
                </a:cxn>
                <a:cxn ang="0">
                  <a:pos x="11" y="0"/>
                </a:cxn>
                <a:cxn ang="0">
                  <a:pos x="0" y="0"/>
                </a:cxn>
              </a:cxnLst>
              <a:rect l="0" t="0" r="r" b="b"/>
              <a:pathLst>
                <a:path w="22" h="63">
                  <a:moveTo>
                    <a:pt x="22" y="63"/>
                  </a:moveTo>
                  <a:cubicBezTo>
                    <a:pt x="20" y="55"/>
                    <a:pt x="21" y="36"/>
                    <a:pt x="20" y="29"/>
                  </a:cubicBezTo>
                  <a:cubicBezTo>
                    <a:pt x="20" y="21"/>
                    <a:pt x="19" y="18"/>
                    <a:pt x="18" y="17"/>
                  </a:cubicBezTo>
                  <a:cubicBezTo>
                    <a:pt x="16" y="15"/>
                    <a:pt x="11" y="9"/>
                    <a:pt x="10" y="4"/>
                  </a:cubicBezTo>
                  <a:cubicBezTo>
                    <a:pt x="9" y="3"/>
                    <a:pt x="10" y="1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47" name="Line 1322"/>
            <p:cNvSpPr>
              <a:spLocks noChangeShapeType="1"/>
            </p:cNvSpPr>
            <p:nvPr/>
          </p:nvSpPr>
          <p:spPr bwMode="auto">
            <a:xfrm>
              <a:off x="866775" y="4580533"/>
              <a:ext cx="1588" cy="158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48" name="Freeform 1323"/>
            <p:cNvSpPr>
              <a:spLocks/>
            </p:cNvSpPr>
            <p:nvPr/>
          </p:nvSpPr>
          <p:spPr bwMode="auto">
            <a:xfrm>
              <a:off x="695325" y="4467820"/>
              <a:ext cx="74613" cy="30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13"/>
                </a:cxn>
                <a:cxn ang="0">
                  <a:pos x="27" y="8"/>
                </a:cxn>
                <a:cxn ang="0">
                  <a:pos x="39" y="16"/>
                </a:cxn>
              </a:cxnLst>
              <a:rect l="0" t="0" r="r" b="b"/>
              <a:pathLst>
                <a:path w="39" h="16">
                  <a:moveTo>
                    <a:pt x="0" y="0"/>
                  </a:moveTo>
                  <a:cubicBezTo>
                    <a:pt x="4" y="2"/>
                    <a:pt x="11" y="13"/>
                    <a:pt x="15" y="13"/>
                  </a:cubicBezTo>
                  <a:cubicBezTo>
                    <a:pt x="20" y="13"/>
                    <a:pt x="20" y="8"/>
                    <a:pt x="27" y="8"/>
                  </a:cubicBezTo>
                  <a:cubicBezTo>
                    <a:pt x="32" y="8"/>
                    <a:pt x="37" y="12"/>
                    <a:pt x="39" y="16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49" name="Freeform 1324"/>
            <p:cNvSpPr>
              <a:spLocks/>
            </p:cNvSpPr>
            <p:nvPr/>
          </p:nvSpPr>
          <p:spPr bwMode="auto">
            <a:xfrm>
              <a:off x="841375" y="4355108"/>
              <a:ext cx="58738" cy="101600"/>
            </a:xfrm>
            <a:custGeom>
              <a:avLst/>
              <a:gdLst/>
              <a:ahLst/>
              <a:cxnLst>
                <a:cxn ang="0">
                  <a:pos x="9" y="53"/>
                </a:cxn>
                <a:cxn ang="0">
                  <a:pos x="14" y="48"/>
                </a:cxn>
                <a:cxn ang="0">
                  <a:pos x="23" y="47"/>
                </a:cxn>
                <a:cxn ang="0">
                  <a:pos x="31" y="40"/>
                </a:cxn>
                <a:cxn ang="0">
                  <a:pos x="25" y="34"/>
                </a:cxn>
                <a:cxn ang="0">
                  <a:pos x="22" y="32"/>
                </a:cxn>
                <a:cxn ang="0">
                  <a:pos x="14" y="29"/>
                </a:cxn>
                <a:cxn ang="0">
                  <a:pos x="9" y="21"/>
                </a:cxn>
                <a:cxn ang="0">
                  <a:pos x="3" y="11"/>
                </a:cxn>
                <a:cxn ang="0">
                  <a:pos x="1" y="0"/>
                </a:cxn>
              </a:cxnLst>
              <a:rect l="0" t="0" r="r" b="b"/>
              <a:pathLst>
                <a:path w="31" h="53">
                  <a:moveTo>
                    <a:pt x="9" y="53"/>
                  </a:moveTo>
                  <a:cubicBezTo>
                    <a:pt x="10" y="52"/>
                    <a:pt x="13" y="50"/>
                    <a:pt x="14" y="48"/>
                  </a:cubicBezTo>
                  <a:cubicBezTo>
                    <a:pt x="17" y="45"/>
                    <a:pt x="18" y="47"/>
                    <a:pt x="23" y="47"/>
                  </a:cubicBezTo>
                  <a:cubicBezTo>
                    <a:pt x="28" y="47"/>
                    <a:pt x="31" y="42"/>
                    <a:pt x="31" y="40"/>
                  </a:cubicBezTo>
                  <a:cubicBezTo>
                    <a:pt x="31" y="38"/>
                    <a:pt x="25" y="37"/>
                    <a:pt x="25" y="34"/>
                  </a:cubicBezTo>
                  <a:cubicBezTo>
                    <a:pt x="24" y="30"/>
                    <a:pt x="24" y="31"/>
                    <a:pt x="22" y="32"/>
                  </a:cubicBezTo>
                  <a:cubicBezTo>
                    <a:pt x="21" y="33"/>
                    <a:pt x="19" y="32"/>
                    <a:pt x="14" y="29"/>
                  </a:cubicBezTo>
                  <a:cubicBezTo>
                    <a:pt x="10" y="25"/>
                    <a:pt x="10" y="26"/>
                    <a:pt x="9" y="21"/>
                  </a:cubicBezTo>
                  <a:cubicBezTo>
                    <a:pt x="9" y="17"/>
                    <a:pt x="6" y="15"/>
                    <a:pt x="3" y="11"/>
                  </a:cubicBezTo>
                  <a:cubicBezTo>
                    <a:pt x="0" y="9"/>
                    <a:pt x="0" y="4"/>
                    <a:pt x="1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50" name="Freeform 1325"/>
            <p:cNvSpPr>
              <a:spLocks/>
            </p:cNvSpPr>
            <p:nvPr/>
          </p:nvSpPr>
          <p:spPr bwMode="auto">
            <a:xfrm>
              <a:off x="906463" y="4382095"/>
              <a:ext cx="290512" cy="230188"/>
            </a:xfrm>
            <a:custGeom>
              <a:avLst/>
              <a:gdLst/>
              <a:ahLst/>
              <a:cxnLst>
                <a:cxn ang="0">
                  <a:pos x="76" y="121"/>
                </a:cxn>
                <a:cxn ang="0">
                  <a:pos x="81" y="109"/>
                </a:cxn>
                <a:cxn ang="0">
                  <a:pos x="89" y="98"/>
                </a:cxn>
                <a:cxn ang="0">
                  <a:pos x="101" y="94"/>
                </a:cxn>
                <a:cxn ang="0">
                  <a:pos x="106" y="97"/>
                </a:cxn>
                <a:cxn ang="0">
                  <a:pos x="113" y="98"/>
                </a:cxn>
                <a:cxn ang="0">
                  <a:pos x="124" y="75"/>
                </a:cxn>
                <a:cxn ang="0">
                  <a:pos x="130" y="70"/>
                </a:cxn>
                <a:cxn ang="0">
                  <a:pos x="134" y="59"/>
                </a:cxn>
                <a:cxn ang="0">
                  <a:pos x="146" y="36"/>
                </a:cxn>
                <a:cxn ang="0">
                  <a:pos x="152" y="27"/>
                </a:cxn>
                <a:cxn ang="0">
                  <a:pos x="149" y="21"/>
                </a:cxn>
                <a:cxn ang="0">
                  <a:pos x="144" y="11"/>
                </a:cxn>
                <a:cxn ang="0">
                  <a:pos x="141" y="1"/>
                </a:cxn>
                <a:cxn ang="0">
                  <a:pos x="127" y="10"/>
                </a:cxn>
                <a:cxn ang="0">
                  <a:pos x="114" y="8"/>
                </a:cxn>
                <a:cxn ang="0">
                  <a:pos x="94" y="11"/>
                </a:cxn>
                <a:cxn ang="0">
                  <a:pos x="80" y="14"/>
                </a:cxn>
                <a:cxn ang="0">
                  <a:pos x="67" y="9"/>
                </a:cxn>
                <a:cxn ang="0">
                  <a:pos x="54" y="11"/>
                </a:cxn>
                <a:cxn ang="0">
                  <a:pos x="44" y="3"/>
                </a:cxn>
                <a:cxn ang="0">
                  <a:pos x="35" y="0"/>
                </a:cxn>
                <a:cxn ang="0">
                  <a:pos x="19" y="6"/>
                </a:cxn>
                <a:cxn ang="0">
                  <a:pos x="16" y="17"/>
                </a:cxn>
                <a:cxn ang="0">
                  <a:pos x="13" y="25"/>
                </a:cxn>
                <a:cxn ang="0">
                  <a:pos x="9" y="47"/>
                </a:cxn>
                <a:cxn ang="0">
                  <a:pos x="0" y="65"/>
                </a:cxn>
                <a:cxn ang="0">
                  <a:pos x="2" y="99"/>
                </a:cxn>
              </a:cxnLst>
              <a:rect l="0" t="0" r="r" b="b"/>
              <a:pathLst>
                <a:path w="152" h="121">
                  <a:moveTo>
                    <a:pt x="76" y="121"/>
                  </a:moveTo>
                  <a:cubicBezTo>
                    <a:pt x="78" y="118"/>
                    <a:pt x="80" y="112"/>
                    <a:pt x="81" y="109"/>
                  </a:cubicBezTo>
                  <a:cubicBezTo>
                    <a:pt x="81" y="106"/>
                    <a:pt x="87" y="101"/>
                    <a:pt x="89" y="98"/>
                  </a:cubicBezTo>
                  <a:cubicBezTo>
                    <a:pt x="92" y="95"/>
                    <a:pt x="99" y="94"/>
                    <a:pt x="101" y="94"/>
                  </a:cubicBezTo>
                  <a:cubicBezTo>
                    <a:pt x="104" y="93"/>
                    <a:pt x="103" y="94"/>
                    <a:pt x="106" y="97"/>
                  </a:cubicBezTo>
                  <a:cubicBezTo>
                    <a:pt x="109" y="101"/>
                    <a:pt x="111" y="100"/>
                    <a:pt x="113" y="98"/>
                  </a:cubicBezTo>
                  <a:cubicBezTo>
                    <a:pt x="116" y="96"/>
                    <a:pt x="123" y="81"/>
                    <a:pt x="124" y="75"/>
                  </a:cubicBezTo>
                  <a:cubicBezTo>
                    <a:pt x="125" y="69"/>
                    <a:pt x="128" y="72"/>
                    <a:pt x="130" y="70"/>
                  </a:cubicBezTo>
                  <a:cubicBezTo>
                    <a:pt x="133" y="68"/>
                    <a:pt x="131" y="62"/>
                    <a:pt x="134" y="59"/>
                  </a:cubicBezTo>
                  <a:cubicBezTo>
                    <a:pt x="136" y="55"/>
                    <a:pt x="141" y="36"/>
                    <a:pt x="146" y="36"/>
                  </a:cubicBezTo>
                  <a:cubicBezTo>
                    <a:pt x="150" y="36"/>
                    <a:pt x="152" y="32"/>
                    <a:pt x="152" y="27"/>
                  </a:cubicBezTo>
                  <a:cubicBezTo>
                    <a:pt x="152" y="21"/>
                    <a:pt x="149" y="23"/>
                    <a:pt x="149" y="21"/>
                  </a:cubicBezTo>
                  <a:cubicBezTo>
                    <a:pt x="149" y="18"/>
                    <a:pt x="144" y="16"/>
                    <a:pt x="144" y="11"/>
                  </a:cubicBezTo>
                  <a:cubicBezTo>
                    <a:pt x="144" y="7"/>
                    <a:pt x="142" y="4"/>
                    <a:pt x="141" y="1"/>
                  </a:cubicBezTo>
                  <a:cubicBezTo>
                    <a:pt x="137" y="3"/>
                    <a:pt x="130" y="9"/>
                    <a:pt x="127" y="10"/>
                  </a:cubicBezTo>
                  <a:cubicBezTo>
                    <a:pt x="122" y="11"/>
                    <a:pt x="118" y="8"/>
                    <a:pt x="114" y="8"/>
                  </a:cubicBezTo>
                  <a:cubicBezTo>
                    <a:pt x="110" y="8"/>
                    <a:pt x="98" y="9"/>
                    <a:pt x="94" y="11"/>
                  </a:cubicBezTo>
                  <a:cubicBezTo>
                    <a:pt x="91" y="13"/>
                    <a:pt x="84" y="14"/>
                    <a:pt x="80" y="14"/>
                  </a:cubicBezTo>
                  <a:cubicBezTo>
                    <a:pt x="75" y="14"/>
                    <a:pt x="69" y="8"/>
                    <a:pt x="67" y="9"/>
                  </a:cubicBezTo>
                  <a:cubicBezTo>
                    <a:pt x="65" y="10"/>
                    <a:pt x="57" y="13"/>
                    <a:pt x="54" y="11"/>
                  </a:cubicBezTo>
                  <a:cubicBezTo>
                    <a:pt x="50" y="9"/>
                    <a:pt x="47" y="3"/>
                    <a:pt x="44" y="3"/>
                  </a:cubicBezTo>
                  <a:cubicBezTo>
                    <a:pt x="40" y="3"/>
                    <a:pt x="37" y="0"/>
                    <a:pt x="35" y="0"/>
                  </a:cubicBezTo>
                  <a:cubicBezTo>
                    <a:pt x="32" y="0"/>
                    <a:pt x="21" y="4"/>
                    <a:pt x="19" y="6"/>
                  </a:cubicBezTo>
                  <a:cubicBezTo>
                    <a:pt x="17" y="8"/>
                    <a:pt x="18" y="15"/>
                    <a:pt x="16" y="17"/>
                  </a:cubicBezTo>
                  <a:cubicBezTo>
                    <a:pt x="13" y="19"/>
                    <a:pt x="14" y="22"/>
                    <a:pt x="13" y="25"/>
                  </a:cubicBezTo>
                  <a:cubicBezTo>
                    <a:pt x="12" y="27"/>
                    <a:pt x="12" y="41"/>
                    <a:pt x="9" y="47"/>
                  </a:cubicBezTo>
                  <a:cubicBezTo>
                    <a:pt x="6" y="53"/>
                    <a:pt x="0" y="60"/>
                    <a:pt x="0" y="65"/>
                  </a:cubicBezTo>
                  <a:cubicBezTo>
                    <a:pt x="0" y="70"/>
                    <a:pt x="2" y="92"/>
                    <a:pt x="2" y="99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51" name="Freeform 1326"/>
            <p:cNvSpPr>
              <a:spLocks/>
            </p:cNvSpPr>
            <p:nvPr/>
          </p:nvSpPr>
          <p:spPr bwMode="auto">
            <a:xfrm>
              <a:off x="898525" y="4417020"/>
              <a:ext cx="30163" cy="30163"/>
            </a:xfrm>
            <a:custGeom>
              <a:avLst/>
              <a:gdLst/>
              <a:ahLst/>
              <a:cxnLst>
                <a:cxn ang="0">
                  <a:pos x="16" y="16"/>
                </a:cxn>
                <a:cxn ang="0">
                  <a:pos x="4" y="2"/>
                </a:cxn>
                <a:cxn ang="0">
                  <a:pos x="0" y="7"/>
                </a:cxn>
              </a:cxnLst>
              <a:rect l="0" t="0" r="r" b="b"/>
              <a:pathLst>
                <a:path w="16" h="16">
                  <a:moveTo>
                    <a:pt x="16" y="16"/>
                  </a:moveTo>
                  <a:cubicBezTo>
                    <a:pt x="11" y="9"/>
                    <a:pt x="5" y="0"/>
                    <a:pt x="4" y="2"/>
                  </a:cubicBezTo>
                  <a:cubicBezTo>
                    <a:pt x="2" y="3"/>
                    <a:pt x="1" y="5"/>
                    <a:pt x="0" y="7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52" name="Freeform 1327"/>
            <p:cNvSpPr>
              <a:spLocks/>
            </p:cNvSpPr>
            <p:nvPr/>
          </p:nvSpPr>
          <p:spPr bwMode="auto">
            <a:xfrm>
              <a:off x="1171575" y="4143970"/>
              <a:ext cx="55563" cy="239713"/>
            </a:xfrm>
            <a:custGeom>
              <a:avLst/>
              <a:gdLst/>
              <a:ahLst/>
              <a:cxnLst>
                <a:cxn ang="0">
                  <a:pos x="2" y="126"/>
                </a:cxn>
                <a:cxn ang="0">
                  <a:pos x="0" y="121"/>
                </a:cxn>
                <a:cxn ang="0">
                  <a:pos x="8" y="102"/>
                </a:cxn>
                <a:cxn ang="0">
                  <a:pos x="25" y="86"/>
                </a:cxn>
                <a:cxn ang="0">
                  <a:pos x="25" y="62"/>
                </a:cxn>
                <a:cxn ang="0">
                  <a:pos x="29" y="38"/>
                </a:cxn>
                <a:cxn ang="0">
                  <a:pos x="20" y="19"/>
                </a:cxn>
                <a:cxn ang="0">
                  <a:pos x="19" y="0"/>
                </a:cxn>
              </a:cxnLst>
              <a:rect l="0" t="0" r="r" b="b"/>
              <a:pathLst>
                <a:path w="29" h="126">
                  <a:moveTo>
                    <a:pt x="2" y="126"/>
                  </a:moveTo>
                  <a:cubicBezTo>
                    <a:pt x="1" y="124"/>
                    <a:pt x="0" y="123"/>
                    <a:pt x="0" y="121"/>
                  </a:cubicBezTo>
                  <a:cubicBezTo>
                    <a:pt x="0" y="116"/>
                    <a:pt x="4" y="107"/>
                    <a:pt x="8" y="102"/>
                  </a:cubicBezTo>
                  <a:cubicBezTo>
                    <a:pt x="13" y="98"/>
                    <a:pt x="25" y="86"/>
                    <a:pt x="25" y="86"/>
                  </a:cubicBezTo>
                  <a:cubicBezTo>
                    <a:pt x="25" y="86"/>
                    <a:pt x="25" y="69"/>
                    <a:pt x="25" y="62"/>
                  </a:cubicBezTo>
                  <a:cubicBezTo>
                    <a:pt x="25" y="55"/>
                    <a:pt x="29" y="41"/>
                    <a:pt x="29" y="38"/>
                  </a:cubicBezTo>
                  <a:cubicBezTo>
                    <a:pt x="29" y="35"/>
                    <a:pt x="20" y="19"/>
                    <a:pt x="20" y="19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53" name="Freeform 1328"/>
            <p:cNvSpPr>
              <a:spLocks/>
            </p:cNvSpPr>
            <p:nvPr/>
          </p:nvSpPr>
          <p:spPr bwMode="auto">
            <a:xfrm>
              <a:off x="1084263" y="4401145"/>
              <a:ext cx="149225" cy="284163"/>
            </a:xfrm>
            <a:custGeom>
              <a:avLst/>
              <a:gdLst/>
              <a:ahLst/>
              <a:cxnLst>
                <a:cxn ang="0">
                  <a:pos x="0" y="145"/>
                </a:cxn>
                <a:cxn ang="0">
                  <a:pos x="31" y="143"/>
                </a:cxn>
                <a:cxn ang="0">
                  <a:pos x="58" y="146"/>
                </a:cxn>
                <a:cxn ang="0">
                  <a:pos x="73" y="149"/>
                </a:cxn>
                <a:cxn ang="0">
                  <a:pos x="77" y="146"/>
                </a:cxn>
                <a:cxn ang="0">
                  <a:pos x="78" y="140"/>
                </a:cxn>
                <a:cxn ang="0">
                  <a:pos x="70" y="129"/>
                </a:cxn>
                <a:cxn ang="0">
                  <a:pos x="66" y="124"/>
                </a:cxn>
                <a:cxn ang="0">
                  <a:pos x="63" y="116"/>
                </a:cxn>
                <a:cxn ang="0">
                  <a:pos x="58" y="103"/>
                </a:cxn>
                <a:cxn ang="0">
                  <a:pos x="59" y="95"/>
                </a:cxn>
                <a:cxn ang="0">
                  <a:pos x="65" y="86"/>
                </a:cxn>
                <a:cxn ang="0">
                  <a:pos x="71" y="75"/>
                </a:cxn>
                <a:cxn ang="0">
                  <a:pos x="66" y="60"/>
                </a:cxn>
                <a:cxn ang="0">
                  <a:pos x="53" y="48"/>
                </a:cxn>
                <a:cxn ang="0">
                  <a:pos x="58" y="43"/>
                </a:cxn>
                <a:cxn ang="0">
                  <a:pos x="70" y="43"/>
                </a:cxn>
                <a:cxn ang="0">
                  <a:pos x="66" y="34"/>
                </a:cxn>
                <a:cxn ang="0">
                  <a:pos x="65" y="21"/>
                </a:cxn>
                <a:cxn ang="0">
                  <a:pos x="63" y="8"/>
                </a:cxn>
                <a:cxn ang="0">
                  <a:pos x="51" y="0"/>
                </a:cxn>
                <a:cxn ang="0">
                  <a:pos x="51" y="1"/>
                </a:cxn>
              </a:cxnLst>
              <a:rect l="0" t="0" r="r" b="b"/>
              <a:pathLst>
                <a:path w="78" h="149">
                  <a:moveTo>
                    <a:pt x="0" y="145"/>
                  </a:moveTo>
                  <a:cubicBezTo>
                    <a:pt x="9" y="145"/>
                    <a:pt x="25" y="143"/>
                    <a:pt x="31" y="143"/>
                  </a:cubicBezTo>
                  <a:cubicBezTo>
                    <a:pt x="38" y="143"/>
                    <a:pt x="54" y="146"/>
                    <a:pt x="58" y="146"/>
                  </a:cubicBezTo>
                  <a:cubicBezTo>
                    <a:pt x="63" y="146"/>
                    <a:pt x="71" y="149"/>
                    <a:pt x="73" y="149"/>
                  </a:cubicBezTo>
                  <a:cubicBezTo>
                    <a:pt x="75" y="149"/>
                    <a:pt x="76" y="147"/>
                    <a:pt x="77" y="146"/>
                  </a:cubicBezTo>
                  <a:cubicBezTo>
                    <a:pt x="77" y="144"/>
                    <a:pt x="78" y="142"/>
                    <a:pt x="78" y="140"/>
                  </a:cubicBezTo>
                  <a:cubicBezTo>
                    <a:pt x="78" y="137"/>
                    <a:pt x="73" y="131"/>
                    <a:pt x="70" y="129"/>
                  </a:cubicBezTo>
                  <a:cubicBezTo>
                    <a:pt x="68" y="127"/>
                    <a:pt x="67" y="126"/>
                    <a:pt x="66" y="124"/>
                  </a:cubicBezTo>
                  <a:cubicBezTo>
                    <a:pt x="66" y="121"/>
                    <a:pt x="66" y="118"/>
                    <a:pt x="63" y="116"/>
                  </a:cubicBezTo>
                  <a:cubicBezTo>
                    <a:pt x="61" y="113"/>
                    <a:pt x="58" y="106"/>
                    <a:pt x="58" y="103"/>
                  </a:cubicBezTo>
                  <a:cubicBezTo>
                    <a:pt x="58" y="101"/>
                    <a:pt x="58" y="99"/>
                    <a:pt x="59" y="95"/>
                  </a:cubicBezTo>
                  <a:cubicBezTo>
                    <a:pt x="60" y="91"/>
                    <a:pt x="64" y="90"/>
                    <a:pt x="65" y="86"/>
                  </a:cubicBezTo>
                  <a:cubicBezTo>
                    <a:pt x="66" y="82"/>
                    <a:pt x="71" y="75"/>
                    <a:pt x="71" y="75"/>
                  </a:cubicBezTo>
                  <a:cubicBezTo>
                    <a:pt x="71" y="75"/>
                    <a:pt x="67" y="62"/>
                    <a:pt x="66" y="60"/>
                  </a:cubicBezTo>
                  <a:cubicBezTo>
                    <a:pt x="65" y="57"/>
                    <a:pt x="55" y="51"/>
                    <a:pt x="53" y="48"/>
                  </a:cubicBezTo>
                  <a:cubicBezTo>
                    <a:pt x="52" y="45"/>
                    <a:pt x="55" y="43"/>
                    <a:pt x="58" y="43"/>
                  </a:cubicBezTo>
                  <a:cubicBezTo>
                    <a:pt x="60" y="43"/>
                    <a:pt x="70" y="43"/>
                    <a:pt x="70" y="43"/>
                  </a:cubicBezTo>
                  <a:cubicBezTo>
                    <a:pt x="70" y="43"/>
                    <a:pt x="67" y="37"/>
                    <a:pt x="66" y="34"/>
                  </a:cubicBezTo>
                  <a:cubicBezTo>
                    <a:pt x="64" y="31"/>
                    <a:pt x="65" y="24"/>
                    <a:pt x="65" y="21"/>
                  </a:cubicBezTo>
                  <a:cubicBezTo>
                    <a:pt x="65" y="18"/>
                    <a:pt x="65" y="11"/>
                    <a:pt x="63" y="8"/>
                  </a:cubicBezTo>
                  <a:cubicBezTo>
                    <a:pt x="62" y="6"/>
                    <a:pt x="55" y="2"/>
                    <a:pt x="51" y="0"/>
                  </a:cubicBezTo>
                  <a:cubicBezTo>
                    <a:pt x="51" y="0"/>
                    <a:pt x="51" y="0"/>
                    <a:pt x="51" y="1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54" name="Freeform 1329"/>
            <p:cNvSpPr>
              <a:spLocks/>
            </p:cNvSpPr>
            <p:nvPr/>
          </p:nvSpPr>
          <p:spPr bwMode="auto">
            <a:xfrm>
              <a:off x="1230313" y="4597995"/>
              <a:ext cx="265112" cy="80963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2" y="41"/>
                </a:cxn>
                <a:cxn ang="0">
                  <a:pos x="9" y="23"/>
                </a:cxn>
                <a:cxn ang="0">
                  <a:pos x="19" y="21"/>
                </a:cxn>
                <a:cxn ang="0">
                  <a:pos x="24" y="24"/>
                </a:cxn>
                <a:cxn ang="0">
                  <a:pos x="31" y="24"/>
                </a:cxn>
                <a:cxn ang="0">
                  <a:pos x="32" y="24"/>
                </a:cxn>
                <a:cxn ang="0">
                  <a:pos x="31" y="14"/>
                </a:cxn>
                <a:cxn ang="0">
                  <a:pos x="41" y="3"/>
                </a:cxn>
                <a:cxn ang="0">
                  <a:pos x="54" y="10"/>
                </a:cxn>
                <a:cxn ang="0">
                  <a:pos x="79" y="16"/>
                </a:cxn>
                <a:cxn ang="0">
                  <a:pos x="85" y="4"/>
                </a:cxn>
                <a:cxn ang="0">
                  <a:pos x="90" y="6"/>
                </a:cxn>
                <a:cxn ang="0">
                  <a:pos x="103" y="4"/>
                </a:cxn>
                <a:cxn ang="0">
                  <a:pos x="110" y="5"/>
                </a:cxn>
                <a:cxn ang="0">
                  <a:pos x="118" y="0"/>
                </a:cxn>
                <a:cxn ang="0">
                  <a:pos x="131" y="4"/>
                </a:cxn>
                <a:cxn ang="0">
                  <a:pos x="139" y="1"/>
                </a:cxn>
                <a:cxn ang="0">
                  <a:pos x="139" y="1"/>
                </a:cxn>
              </a:cxnLst>
              <a:rect l="0" t="0" r="r" b="b"/>
              <a:pathLst>
                <a:path w="139" h="43">
                  <a:moveTo>
                    <a:pt x="0" y="43"/>
                  </a:moveTo>
                  <a:cubicBezTo>
                    <a:pt x="1" y="42"/>
                    <a:pt x="1" y="41"/>
                    <a:pt x="2" y="41"/>
                  </a:cubicBezTo>
                  <a:cubicBezTo>
                    <a:pt x="4" y="39"/>
                    <a:pt x="5" y="23"/>
                    <a:pt x="9" y="23"/>
                  </a:cubicBezTo>
                  <a:cubicBezTo>
                    <a:pt x="13" y="23"/>
                    <a:pt x="14" y="21"/>
                    <a:pt x="19" y="21"/>
                  </a:cubicBezTo>
                  <a:cubicBezTo>
                    <a:pt x="23" y="21"/>
                    <a:pt x="21" y="24"/>
                    <a:pt x="24" y="24"/>
                  </a:cubicBezTo>
                  <a:cubicBezTo>
                    <a:pt x="25" y="24"/>
                    <a:pt x="29" y="24"/>
                    <a:pt x="31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1"/>
                    <a:pt x="31" y="16"/>
                    <a:pt x="31" y="14"/>
                  </a:cubicBezTo>
                  <a:cubicBezTo>
                    <a:pt x="31" y="11"/>
                    <a:pt x="38" y="4"/>
                    <a:pt x="41" y="3"/>
                  </a:cubicBezTo>
                  <a:cubicBezTo>
                    <a:pt x="45" y="1"/>
                    <a:pt x="50" y="6"/>
                    <a:pt x="54" y="10"/>
                  </a:cubicBezTo>
                  <a:cubicBezTo>
                    <a:pt x="59" y="15"/>
                    <a:pt x="74" y="16"/>
                    <a:pt x="79" y="16"/>
                  </a:cubicBezTo>
                  <a:cubicBezTo>
                    <a:pt x="83" y="15"/>
                    <a:pt x="82" y="5"/>
                    <a:pt x="85" y="4"/>
                  </a:cubicBezTo>
                  <a:cubicBezTo>
                    <a:pt x="87" y="3"/>
                    <a:pt x="87" y="7"/>
                    <a:pt x="90" y="6"/>
                  </a:cubicBezTo>
                  <a:cubicBezTo>
                    <a:pt x="93" y="6"/>
                    <a:pt x="101" y="5"/>
                    <a:pt x="103" y="4"/>
                  </a:cubicBezTo>
                  <a:cubicBezTo>
                    <a:pt x="106" y="3"/>
                    <a:pt x="107" y="5"/>
                    <a:pt x="110" y="5"/>
                  </a:cubicBezTo>
                  <a:cubicBezTo>
                    <a:pt x="113" y="5"/>
                    <a:pt x="115" y="1"/>
                    <a:pt x="118" y="0"/>
                  </a:cubicBezTo>
                  <a:cubicBezTo>
                    <a:pt x="121" y="0"/>
                    <a:pt x="129" y="4"/>
                    <a:pt x="131" y="4"/>
                  </a:cubicBezTo>
                  <a:cubicBezTo>
                    <a:pt x="133" y="4"/>
                    <a:pt x="135" y="1"/>
                    <a:pt x="139" y="1"/>
                  </a:cubicBezTo>
                  <a:cubicBezTo>
                    <a:pt x="139" y="1"/>
                    <a:pt x="139" y="1"/>
                    <a:pt x="139" y="1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55" name="Freeform 1330"/>
            <p:cNvSpPr>
              <a:spLocks/>
            </p:cNvSpPr>
            <p:nvPr/>
          </p:nvSpPr>
          <p:spPr bwMode="auto">
            <a:xfrm>
              <a:off x="1219200" y="4455120"/>
              <a:ext cx="174625" cy="88900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77" y="7"/>
                </a:cxn>
                <a:cxn ang="0">
                  <a:pos x="65" y="20"/>
                </a:cxn>
                <a:cxn ang="0">
                  <a:pos x="44" y="28"/>
                </a:cxn>
                <a:cxn ang="0">
                  <a:pos x="41" y="33"/>
                </a:cxn>
                <a:cxn ang="0">
                  <a:pos x="30" y="40"/>
                </a:cxn>
                <a:cxn ang="0">
                  <a:pos x="16" y="46"/>
                </a:cxn>
                <a:cxn ang="0">
                  <a:pos x="9" y="43"/>
                </a:cxn>
                <a:cxn ang="0">
                  <a:pos x="0" y="47"/>
                </a:cxn>
              </a:cxnLst>
              <a:rect l="0" t="0" r="r" b="b"/>
              <a:pathLst>
                <a:path w="91" h="47">
                  <a:moveTo>
                    <a:pt x="91" y="0"/>
                  </a:moveTo>
                  <a:cubicBezTo>
                    <a:pt x="81" y="0"/>
                    <a:pt x="78" y="3"/>
                    <a:pt x="77" y="7"/>
                  </a:cubicBezTo>
                  <a:cubicBezTo>
                    <a:pt x="76" y="11"/>
                    <a:pt x="72" y="13"/>
                    <a:pt x="65" y="20"/>
                  </a:cubicBezTo>
                  <a:cubicBezTo>
                    <a:pt x="57" y="26"/>
                    <a:pt x="50" y="27"/>
                    <a:pt x="44" y="28"/>
                  </a:cubicBezTo>
                  <a:cubicBezTo>
                    <a:pt x="38" y="29"/>
                    <a:pt x="43" y="29"/>
                    <a:pt x="41" y="33"/>
                  </a:cubicBezTo>
                  <a:cubicBezTo>
                    <a:pt x="40" y="37"/>
                    <a:pt x="35" y="39"/>
                    <a:pt x="30" y="40"/>
                  </a:cubicBezTo>
                  <a:cubicBezTo>
                    <a:pt x="26" y="41"/>
                    <a:pt x="19" y="45"/>
                    <a:pt x="16" y="46"/>
                  </a:cubicBezTo>
                  <a:cubicBezTo>
                    <a:pt x="12" y="47"/>
                    <a:pt x="12" y="41"/>
                    <a:pt x="9" y="43"/>
                  </a:cubicBezTo>
                  <a:cubicBezTo>
                    <a:pt x="6" y="45"/>
                    <a:pt x="2" y="46"/>
                    <a:pt x="0" y="47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56" name="Line 1331"/>
            <p:cNvSpPr>
              <a:spLocks noChangeShapeType="1"/>
            </p:cNvSpPr>
            <p:nvPr/>
          </p:nvSpPr>
          <p:spPr bwMode="auto">
            <a:xfrm flipH="1" flipV="1">
              <a:off x="2117725" y="4248745"/>
              <a:ext cx="26988" cy="6191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57" name="Freeform 1332"/>
            <p:cNvSpPr>
              <a:spLocks/>
            </p:cNvSpPr>
            <p:nvPr/>
          </p:nvSpPr>
          <p:spPr bwMode="auto">
            <a:xfrm>
              <a:off x="1885950" y="4120158"/>
              <a:ext cx="323850" cy="196850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4" y="101"/>
                </a:cxn>
                <a:cxn ang="0">
                  <a:pos x="9" y="90"/>
                </a:cxn>
                <a:cxn ang="0">
                  <a:pos x="18" y="91"/>
                </a:cxn>
                <a:cxn ang="0">
                  <a:pos x="51" y="92"/>
                </a:cxn>
                <a:cxn ang="0">
                  <a:pos x="57" y="94"/>
                </a:cxn>
                <a:cxn ang="0">
                  <a:pos x="84" y="73"/>
                </a:cxn>
                <a:cxn ang="0">
                  <a:pos x="109" y="71"/>
                </a:cxn>
                <a:cxn ang="0">
                  <a:pos x="163" y="55"/>
                </a:cxn>
                <a:cxn ang="0">
                  <a:pos x="169" y="29"/>
                </a:cxn>
                <a:cxn ang="0">
                  <a:pos x="164" y="18"/>
                </a:cxn>
                <a:cxn ang="0">
                  <a:pos x="131" y="15"/>
                </a:cxn>
                <a:cxn ang="0">
                  <a:pos x="121" y="0"/>
                </a:cxn>
              </a:cxnLst>
              <a:rect l="0" t="0" r="r" b="b"/>
              <a:pathLst>
                <a:path w="170" h="103">
                  <a:moveTo>
                    <a:pt x="0" y="103"/>
                  </a:moveTo>
                  <a:cubicBezTo>
                    <a:pt x="2" y="103"/>
                    <a:pt x="4" y="103"/>
                    <a:pt x="4" y="101"/>
                  </a:cubicBezTo>
                  <a:cubicBezTo>
                    <a:pt x="5" y="96"/>
                    <a:pt x="5" y="91"/>
                    <a:pt x="9" y="90"/>
                  </a:cubicBezTo>
                  <a:cubicBezTo>
                    <a:pt x="12" y="90"/>
                    <a:pt x="13" y="91"/>
                    <a:pt x="18" y="91"/>
                  </a:cubicBezTo>
                  <a:cubicBezTo>
                    <a:pt x="24" y="91"/>
                    <a:pt x="48" y="91"/>
                    <a:pt x="51" y="92"/>
                  </a:cubicBezTo>
                  <a:cubicBezTo>
                    <a:pt x="53" y="94"/>
                    <a:pt x="53" y="95"/>
                    <a:pt x="57" y="94"/>
                  </a:cubicBezTo>
                  <a:cubicBezTo>
                    <a:pt x="60" y="94"/>
                    <a:pt x="70" y="73"/>
                    <a:pt x="84" y="73"/>
                  </a:cubicBezTo>
                  <a:cubicBezTo>
                    <a:pt x="97" y="73"/>
                    <a:pt x="103" y="73"/>
                    <a:pt x="109" y="71"/>
                  </a:cubicBezTo>
                  <a:cubicBezTo>
                    <a:pt x="116" y="69"/>
                    <a:pt x="163" y="55"/>
                    <a:pt x="163" y="55"/>
                  </a:cubicBezTo>
                  <a:cubicBezTo>
                    <a:pt x="163" y="55"/>
                    <a:pt x="170" y="34"/>
                    <a:pt x="169" y="29"/>
                  </a:cubicBezTo>
                  <a:cubicBezTo>
                    <a:pt x="167" y="23"/>
                    <a:pt x="164" y="18"/>
                    <a:pt x="164" y="18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21" y="0"/>
                    <a:pt x="121" y="0"/>
                    <a:pt x="121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58" name="Freeform 1333"/>
            <p:cNvSpPr>
              <a:spLocks/>
            </p:cNvSpPr>
            <p:nvPr/>
          </p:nvSpPr>
          <p:spPr bwMode="auto">
            <a:xfrm>
              <a:off x="1797050" y="3894733"/>
              <a:ext cx="231775" cy="101600"/>
            </a:xfrm>
            <a:custGeom>
              <a:avLst/>
              <a:gdLst/>
              <a:ahLst/>
              <a:cxnLst>
                <a:cxn ang="0">
                  <a:pos x="121" y="53"/>
                </a:cxn>
                <a:cxn ang="0">
                  <a:pos x="111" y="52"/>
                </a:cxn>
                <a:cxn ang="0">
                  <a:pos x="107" y="46"/>
                </a:cxn>
                <a:cxn ang="0">
                  <a:pos x="72" y="44"/>
                </a:cxn>
                <a:cxn ang="0">
                  <a:pos x="34" y="14"/>
                </a:cxn>
                <a:cxn ang="0">
                  <a:pos x="16" y="4"/>
                </a:cxn>
                <a:cxn ang="0">
                  <a:pos x="0" y="0"/>
                </a:cxn>
              </a:cxnLst>
              <a:rect l="0" t="0" r="r" b="b"/>
              <a:pathLst>
                <a:path w="121" h="53">
                  <a:moveTo>
                    <a:pt x="121" y="53"/>
                  </a:moveTo>
                  <a:cubicBezTo>
                    <a:pt x="111" y="52"/>
                    <a:pt x="111" y="52"/>
                    <a:pt x="111" y="52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4"/>
                    <a:pt x="38" y="16"/>
                    <a:pt x="34" y="14"/>
                  </a:cubicBezTo>
                  <a:cubicBezTo>
                    <a:pt x="31" y="11"/>
                    <a:pt x="16" y="4"/>
                    <a:pt x="16" y="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59" name="Freeform 1334"/>
            <p:cNvSpPr>
              <a:spLocks/>
            </p:cNvSpPr>
            <p:nvPr/>
          </p:nvSpPr>
          <p:spPr bwMode="auto">
            <a:xfrm>
              <a:off x="2085975" y="4089995"/>
              <a:ext cx="14288" cy="12700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0" y="0"/>
                </a:cxn>
              </a:cxnLst>
              <a:rect l="0" t="0" r="r" b="b"/>
              <a:pathLst>
                <a:path w="8" h="7">
                  <a:moveTo>
                    <a:pt x="8" y="7"/>
                  </a:moveTo>
                  <a:cubicBezTo>
                    <a:pt x="6" y="6"/>
                    <a:pt x="3" y="3"/>
                    <a:pt x="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60" name="Freeform 1335"/>
            <p:cNvSpPr>
              <a:spLocks/>
            </p:cNvSpPr>
            <p:nvPr/>
          </p:nvSpPr>
          <p:spPr bwMode="auto">
            <a:xfrm>
              <a:off x="1941513" y="3756620"/>
              <a:ext cx="92075" cy="227013"/>
            </a:xfrm>
            <a:custGeom>
              <a:avLst/>
              <a:gdLst/>
              <a:ahLst/>
              <a:cxnLst>
                <a:cxn ang="0">
                  <a:pos x="21" y="119"/>
                </a:cxn>
                <a:cxn ang="0">
                  <a:pos x="29" y="105"/>
                </a:cxn>
                <a:cxn ang="0">
                  <a:pos x="39" y="104"/>
                </a:cxn>
                <a:cxn ang="0">
                  <a:pos x="40" y="105"/>
                </a:cxn>
                <a:cxn ang="0">
                  <a:pos x="49" y="108"/>
                </a:cxn>
                <a:cxn ang="0">
                  <a:pos x="41" y="98"/>
                </a:cxn>
                <a:cxn ang="0">
                  <a:pos x="40" y="90"/>
                </a:cxn>
                <a:cxn ang="0">
                  <a:pos x="36" y="83"/>
                </a:cxn>
                <a:cxn ang="0">
                  <a:pos x="32" y="72"/>
                </a:cxn>
                <a:cxn ang="0">
                  <a:pos x="16" y="60"/>
                </a:cxn>
                <a:cxn ang="0">
                  <a:pos x="12" y="53"/>
                </a:cxn>
                <a:cxn ang="0">
                  <a:pos x="7" y="40"/>
                </a:cxn>
                <a:cxn ang="0">
                  <a:pos x="15" y="28"/>
                </a:cxn>
                <a:cxn ang="0">
                  <a:pos x="15" y="21"/>
                </a:cxn>
                <a:cxn ang="0">
                  <a:pos x="6" y="13"/>
                </a:cxn>
                <a:cxn ang="0">
                  <a:pos x="2" y="5"/>
                </a:cxn>
                <a:cxn ang="0">
                  <a:pos x="0" y="0"/>
                </a:cxn>
              </a:cxnLst>
              <a:rect l="0" t="0" r="r" b="b"/>
              <a:pathLst>
                <a:path w="49" h="119">
                  <a:moveTo>
                    <a:pt x="21" y="119"/>
                  </a:moveTo>
                  <a:cubicBezTo>
                    <a:pt x="22" y="116"/>
                    <a:pt x="25" y="110"/>
                    <a:pt x="29" y="105"/>
                  </a:cubicBezTo>
                  <a:cubicBezTo>
                    <a:pt x="33" y="102"/>
                    <a:pt x="36" y="103"/>
                    <a:pt x="39" y="104"/>
                  </a:cubicBezTo>
                  <a:cubicBezTo>
                    <a:pt x="39" y="104"/>
                    <a:pt x="39" y="104"/>
                    <a:pt x="40" y="105"/>
                  </a:cubicBezTo>
                  <a:cubicBezTo>
                    <a:pt x="43" y="107"/>
                    <a:pt x="48" y="109"/>
                    <a:pt x="49" y="108"/>
                  </a:cubicBezTo>
                  <a:cubicBezTo>
                    <a:pt x="46" y="105"/>
                    <a:pt x="42" y="100"/>
                    <a:pt x="41" y="98"/>
                  </a:cubicBezTo>
                  <a:cubicBezTo>
                    <a:pt x="39" y="94"/>
                    <a:pt x="43" y="93"/>
                    <a:pt x="40" y="90"/>
                  </a:cubicBezTo>
                  <a:cubicBezTo>
                    <a:pt x="37" y="87"/>
                    <a:pt x="33" y="86"/>
                    <a:pt x="36" y="83"/>
                  </a:cubicBezTo>
                  <a:cubicBezTo>
                    <a:pt x="39" y="81"/>
                    <a:pt x="36" y="77"/>
                    <a:pt x="32" y="72"/>
                  </a:cubicBezTo>
                  <a:cubicBezTo>
                    <a:pt x="29" y="68"/>
                    <a:pt x="17" y="62"/>
                    <a:pt x="16" y="60"/>
                  </a:cubicBezTo>
                  <a:cubicBezTo>
                    <a:pt x="14" y="57"/>
                    <a:pt x="15" y="55"/>
                    <a:pt x="12" y="53"/>
                  </a:cubicBezTo>
                  <a:cubicBezTo>
                    <a:pt x="9" y="51"/>
                    <a:pt x="6" y="45"/>
                    <a:pt x="7" y="40"/>
                  </a:cubicBezTo>
                  <a:cubicBezTo>
                    <a:pt x="8" y="34"/>
                    <a:pt x="15" y="32"/>
                    <a:pt x="15" y="28"/>
                  </a:cubicBezTo>
                  <a:cubicBezTo>
                    <a:pt x="15" y="25"/>
                    <a:pt x="18" y="23"/>
                    <a:pt x="15" y="21"/>
                  </a:cubicBezTo>
                  <a:cubicBezTo>
                    <a:pt x="12" y="18"/>
                    <a:pt x="9" y="18"/>
                    <a:pt x="6" y="13"/>
                  </a:cubicBezTo>
                  <a:cubicBezTo>
                    <a:pt x="4" y="8"/>
                    <a:pt x="2" y="8"/>
                    <a:pt x="2" y="5"/>
                  </a:cubicBezTo>
                  <a:cubicBezTo>
                    <a:pt x="1" y="2"/>
                    <a:pt x="1" y="2"/>
                    <a:pt x="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61" name="Freeform 1336"/>
            <p:cNvSpPr>
              <a:spLocks/>
            </p:cNvSpPr>
            <p:nvPr/>
          </p:nvSpPr>
          <p:spPr bwMode="auto">
            <a:xfrm>
              <a:off x="1689100" y="3864570"/>
              <a:ext cx="107950" cy="111125"/>
            </a:xfrm>
            <a:custGeom>
              <a:avLst/>
              <a:gdLst/>
              <a:ahLst/>
              <a:cxnLst>
                <a:cxn ang="0">
                  <a:pos x="25" y="14"/>
                </a:cxn>
                <a:cxn ang="0">
                  <a:pos x="10" y="5"/>
                </a:cxn>
                <a:cxn ang="0">
                  <a:pos x="9" y="24"/>
                </a:cxn>
                <a:cxn ang="0">
                  <a:pos x="1" y="47"/>
                </a:cxn>
                <a:cxn ang="0">
                  <a:pos x="0" y="53"/>
                </a:cxn>
                <a:cxn ang="0">
                  <a:pos x="15" y="58"/>
                </a:cxn>
                <a:cxn ang="0">
                  <a:pos x="24" y="48"/>
                </a:cxn>
                <a:cxn ang="0">
                  <a:pos x="31" y="48"/>
                </a:cxn>
                <a:cxn ang="0">
                  <a:pos x="40" y="39"/>
                </a:cxn>
                <a:cxn ang="0">
                  <a:pos x="31" y="25"/>
                </a:cxn>
                <a:cxn ang="0">
                  <a:pos x="57" y="16"/>
                </a:cxn>
                <a:cxn ang="0">
                  <a:pos x="51" y="0"/>
                </a:cxn>
                <a:cxn ang="0">
                  <a:pos x="25" y="14"/>
                </a:cxn>
              </a:cxnLst>
              <a:rect l="0" t="0" r="r" b="b"/>
              <a:pathLst>
                <a:path w="57" h="58">
                  <a:moveTo>
                    <a:pt x="25" y="14"/>
                  </a:moveTo>
                  <a:cubicBezTo>
                    <a:pt x="21" y="14"/>
                    <a:pt x="10" y="5"/>
                    <a:pt x="10" y="5"/>
                  </a:cubicBezTo>
                  <a:cubicBezTo>
                    <a:pt x="10" y="10"/>
                    <a:pt x="9" y="21"/>
                    <a:pt x="9" y="24"/>
                  </a:cubicBezTo>
                  <a:cubicBezTo>
                    <a:pt x="9" y="29"/>
                    <a:pt x="2" y="43"/>
                    <a:pt x="1" y="47"/>
                  </a:cubicBezTo>
                  <a:cubicBezTo>
                    <a:pt x="1" y="48"/>
                    <a:pt x="0" y="50"/>
                    <a:pt x="0" y="53"/>
                  </a:cubicBezTo>
                  <a:cubicBezTo>
                    <a:pt x="4" y="55"/>
                    <a:pt x="11" y="58"/>
                    <a:pt x="15" y="58"/>
                  </a:cubicBezTo>
                  <a:cubicBezTo>
                    <a:pt x="20" y="58"/>
                    <a:pt x="20" y="48"/>
                    <a:pt x="24" y="48"/>
                  </a:cubicBezTo>
                  <a:cubicBezTo>
                    <a:pt x="28" y="48"/>
                    <a:pt x="29" y="51"/>
                    <a:pt x="31" y="48"/>
                  </a:cubicBezTo>
                  <a:cubicBezTo>
                    <a:pt x="34" y="46"/>
                    <a:pt x="43" y="45"/>
                    <a:pt x="40" y="39"/>
                  </a:cubicBezTo>
                  <a:cubicBezTo>
                    <a:pt x="36" y="33"/>
                    <a:pt x="31" y="25"/>
                    <a:pt x="31" y="25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39" y="7"/>
                    <a:pt x="27" y="14"/>
                    <a:pt x="25" y="14"/>
                  </a:cubicBez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62" name="Freeform 1337"/>
            <p:cNvSpPr>
              <a:spLocks/>
            </p:cNvSpPr>
            <p:nvPr/>
          </p:nvSpPr>
          <p:spPr bwMode="auto">
            <a:xfrm>
              <a:off x="1928813" y="3674070"/>
              <a:ext cx="42862" cy="30163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3" y="3"/>
                </a:cxn>
                <a:cxn ang="0">
                  <a:pos x="10" y="11"/>
                </a:cxn>
                <a:cxn ang="0">
                  <a:pos x="18" y="14"/>
                </a:cxn>
                <a:cxn ang="0">
                  <a:pos x="22" y="16"/>
                </a:cxn>
                <a:cxn ang="0">
                  <a:pos x="19" y="9"/>
                </a:cxn>
                <a:cxn ang="0">
                  <a:pos x="10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" h="16">
                  <a:moveTo>
                    <a:pt x="2" y="3"/>
                  </a:moveTo>
                  <a:cubicBezTo>
                    <a:pt x="2" y="3"/>
                    <a:pt x="3" y="3"/>
                    <a:pt x="3" y="3"/>
                  </a:cubicBezTo>
                  <a:cubicBezTo>
                    <a:pt x="6" y="4"/>
                    <a:pt x="8" y="10"/>
                    <a:pt x="10" y="11"/>
                  </a:cubicBezTo>
                  <a:cubicBezTo>
                    <a:pt x="11" y="11"/>
                    <a:pt x="14" y="14"/>
                    <a:pt x="18" y="14"/>
                  </a:cubicBezTo>
                  <a:cubicBezTo>
                    <a:pt x="19" y="15"/>
                    <a:pt x="21" y="15"/>
                    <a:pt x="22" y="16"/>
                  </a:cubicBezTo>
                  <a:cubicBezTo>
                    <a:pt x="21" y="13"/>
                    <a:pt x="21" y="10"/>
                    <a:pt x="19" y="9"/>
                  </a:cubicBezTo>
                  <a:cubicBezTo>
                    <a:pt x="18" y="6"/>
                    <a:pt x="14" y="8"/>
                    <a:pt x="10" y="5"/>
                  </a:cubicBezTo>
                  <a:cubicBezTo>
                    <a:pt x="6" y="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63" name="Freeform 1338"/>
            <p:cNvSpPr>
              <a:spLocks/>
            </p:cNvSpPr>
            <p:nvPr/>
          </p:nvSpPr>
          <p:spPr bwMode="auto">
            <a:xfrm>
              <a:off x="1908175" y="3632795"/>
              <a:ext cx="38100" cy="14288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8"/>
                </a:cxn>
              </a:cxnLst>
              <a:rect l="0" t="0" r="r" b="b"/>
              <a:pathLst>
                <a:path w="20" h="8">
                  <a:moveTo>
                    <a:pt x="20" y="0"/>
                  </a:moveTo>
                  <a:cubicBezTo>
                    <a:pt x="1" y="0"/>
                    <a:pt x="0" y="4"/>
                    <a:pt x="0" y="8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64" name="Freeform 1339"/>
            <p:cNvSpPr>
              <a:spLocks/>
            </p:cNvSpPr>
            <p:nvPr/>
          </p:nvSpPr>
          <p:spPr bwMode="auto">
            <a:xfrm>
              <a:off x="1971675" y="3702645"/>
              <a:ext cx="11113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6" y="0"/>
                </a:cxn>
              </a:cxnLst>
              <a:rect l="0" t="0" r="r" b="b"/>
              <a:pathLst>
                <a:path w="6" h="2">
                  <a:moveTo>
                    <a:pt x="0" y="1"/>
                  </a:moveTo>
                  <a:cubicBezTo>
                    <a:pt x="2" y="1"/>
                    <a:pt x="4" y="2"/>
                    <a:pt x="6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65" name="Freeform 1340"/>
            <p:cNvSpPr>
              <a:spLocks/>
            </p:cNvSpPr>
            <p:nvPr/>
          </p:nvSpPr>
          <p:spPr bwMode="auto">
            <a:xfrm>
              <a:off x="612775" y="3604220"/>
              <a:ext cx="66675" cy="1508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7" y="3"/>
                </a:cxn>
                <a:cxn ang="0">
                  <a:pos x="12" y="9"/>
                </a:cxn>
                <a:cxn ang="0">
                  <a:pos x="24" y="7"/>
                </a:cxn>
                <a:cxn ang="0">
                  <a:pos x="31" y="8"/>
                </a:cxn>
                <a:cxn ang="0">
                  <a:pos x="31" y="15"/>
                </a:cxn>
                <a:cxn ang="0">
                  <a:pos x="27" y="24"/>
                </a:cxn>
                <a:cxn ang="0">
                  <a:pos x="26" y="35"/>
                </a:cxn>
                <a:cxn ang="0">
                  <a:pos x="22" y="42"/>
                </a:cxn>
                <a:cxn ang="0">
                  <a:pos x="23" y="48"/>
                </a:cxn>
                <a:cxn ang="0">
                  <a:pos x="24" y="55"/>
                </a:cxn>
                <a:cxn ang="0">
                  <a:pos x="21" y="63"/>
                </a:cxn>
                <a:cxn ang="0">
                  <a:pos x="22" y="69"/>
                </a:cxn>
                <a:cxn ang="0">
                  <a:pos x="19" y="79"/>
                </a:cxn>
              </a:cxnLst>
              <a:rect l="0" t="0" r="r" b="b"/>
              <a:pathLst>
                <a:path w="35" h="79">
                  <a:moveTo>
                    <a:pt x="0" y="5"/>
                  </a:moveTo>
                  <a:cubicBezTo>
                    <a:pt x="3" y="5"/>
                    <a:pt x="7" y="4"/>
                    <a:pt x="7" y="3"/>
                  </a:cubicBezTo>
                  <a:cubicBezTo>
                    <a:pt x="9" y="0"/>
                    <a:pt x="8" y="9"/>
                    <a:pt x="12" y="9"/>
                  </a:cubicBezTo>
                  <a:cubicBezTo>
                    <a:pt x="15" y="9"/>
                    <a:pt x="21" y="9"/>
                    <a:pt x="24" y="7"/>
                  </a:cubicBezTo>
                  <a:cubicBezTo>
                    <a:pt x="26" y="5"/>
                    <a:pt x="31" y="5"/>
                    <a:pt x="31" y="8"/>
                  </a:cubicBezTo>
                  <a:cubicBezTo>
                    <a:pt x="32" y="10"/>
                    <a:pt x="35" y="12"/>
                    <a:pt x="31" y="15"/>
                  </a:cubicBezTo>
                  <a:cubicBezTo>
                    <a:pt x="28" y="18"/>
                    <a:pt x="26" y="19"/>
                    <a:pt x="27" y="24"/>
                  </a:cubicBezTo>
                  <a:cubicBezTo>
                    <a:pt x="28" y="29"/>
                    <a:pt x="26" y="30"/>
                    <a:pt x="26" y="35"/>
                  </a:cubicBezTo>
                  <a:cubicBezTo>
                    <a:pt x="26" y="40"/>
                    <a:pt x="26" y="42"/>
                    <a:pt x="22" y="42"/>
                  </a:cubicBezTo>
                  <a:cubicBezTo>
                    <a:pt x="17" y="42"/>
                    <a:pt x="19" y="45"/>
                    <a:pt x="23" y="48"/>
                  </a:cubicBezTo>
                  <a:cubicBezTo>
                    <a:pt x="26" y="52"/>
                    <a:pt x="26" y="52"/>
                    <a:pt x="24" y="55"/>
                  </a:cubicBezTo>
                  <a:cubicBezTo>
                    <a:pt x="22" y="58"/>
                    <a:pt x="20" y="60"/>
                    <a:pt x="21" y="63"/>
                  </a:cubicBezTo>
                  <a:cubicBezTo>
                    <a:pt x="23" y="66"/>
                    <a:pt x="24" y="65"/>
                    <a:pt x="22" y="69"/>
                  </a:cubicBezTo>
                  <a:cubicBezTo>
                    <a:pt x="21" y="72"/>
                    <a:pt x="19" y="75"/>
                    <a:pt x="19" y="79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66" name="Freeform 1341"/>
            <p:cNvSpPr>
              <a:spLocks/>
            </p:cNvSpPr>
            <p:nvPr/>
          </p:nvSpPr>
          <p:spPr bwMode="auto">
            <a:xfrm>
              <a:off x="792163" y="3570883"/>
              <a:ext cx="122237" cy="34925"/>
            </a:xfrm>
            <a:custGeom>
              <a:avLst/>
              <a:gdLst/>
              <a:ahLst/>
              <a:cxnLst>
                <a:cxn ang="0">
                  <a:pos x="64" y="15"/>
                </a:cxn>
                <a:cxn ang="0">
                  <a:pos x="52" y="17"/>
                </a:cxn>
                <a:cxn ang="0">
                  <a:pos x="43" y="13"/>
                </a:cxn>
                <a:cxn ang="0">
                  <a:pos x="33" y="9"/>
                </a:cxn>
                <a:cxn ang="0">
                  <a:pos x="18" y="9"/>
                </a:cxn>
                <a:cxn ang="0">
                  <a:pos x="0" y="0"/>
                </a:cxn>
              </a:cxnLst>
              <a:rect l="0" t="0" r="r" b="b"/>
              <a:pathLst>
                <a:path w="64" h="18">
                  <a:moveTo>
                    <a:pt x="64" y="15"/>
                  </a:moveTo>
                  <a:cubicBezTo>
                    <a:pt x="60" y="16"/>
                    <a:pt x="57" y="18"/>
                    <a:pt x="52" y="17"/>
                  </a:cubicBezTo>
                  <a:cubicBezTo>
                    <a:pt x="45" y="15"/>
                    <a:pt x="47" y="15"/>
                    <a:pt x="43" y="13"/>
                  </a:cubicBezTo>
                  <a:cubicBezTo>
                    <a:pt x="38" y="12"/>
                    <a:pt x="37" y="8"/>
                    <a:pt x="33" y="9"/>
                  </a:cubicBezTo>
                  <a:cubicBezTo>
                    <a:pt x="28" y="10"/>
                    <a:pt x="27" y="12"/>
                    <a:pt x="18" y="9"/>
                  </a:cubicBezTo>
                  <a:cubicBezTo>
                    <a:pt x="11" y="8"/>
                    <a:pt x="4" y="4"/>
                    <a:pt x="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67" name="Freeform 1342"/>
            <p:cNvSpPr>
              <a:spLocks/>
            </p:cNvSpPr>
            <p:nvPr/>
          </p:nvSpPr>
          <p:spPr bwMode="auto">
            <a:xfrm>
              <a:off x="1473200" y="3615333"/>
              <a:ext cx="11113" cy="36512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19"/>
                </a:cxn>
              </a:cxnLst>
              <a:rect l="0" t="0" r="r" b="b"/>
              <a:pathLst>
                <a:path w="6" h="19">
                  <a:moveTo>
                    <a:pt x="6" y="0"/>
                  </a:moveTo>
                  <a:cubicBezTo>
                    <a:pt x="6" y="0"/>
                    <a:pt x="4" y="12"/>
                    <a:pt x="0" y="19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68" name="Freeform 1343"/>
            <p:cNvSpPr>
              <a:spLocks/>
            </p:cNvSpPr>
            <p:nvPr/>
          </p:nvSpPr>
          <p:spPr bwMode="auto">
            <a:xfrm>
              <a:off x="1495425" y="3410545"/>
              <a:ext cx="33338" cy="95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5"/>
                </a:cxn>
                <a:cxn ang="0">
                  <a:pos x="14" y="33"/>
                </a:cxn>
                <a:cxn ang="0">
                  <a:pos x="17" y="50"/>
                </a:cxn>
              </a:cxnLst>
              <a:rect l="0" t="0" r="r" b="b"/>
              <a:pathLst>
                <a:path w="17" h="50">
                  <a:moveTo>
                    <a:pt x="0" y="0"/>
                  </a:moveTo>
                  <a:cubicBezTo>
                    <a:pt x="0" y="0"/>
                    <a:pt x="1" y="10"/>
                    <a:pt x="6" y="15"/>
                  </a:cubicBezTo>
                  <a:cubicBezTo>
                    <a:pt x="12" y="21"/>
                    <a:pt x="17" y="28"/>
                    <a:pt x="14" y="33"/>
                  </a:cubicBezTo>
                  <a:cubicBezTo>
                    <a:pt x="12" y="39"/>
                    <a:pt x="14" y="48"/>
                    <a:pt x="17" y="5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69" name="Line 1344"/>
            <p:cNvSpPr>
              <a:spLocks noChangeShapeType="1"/>
            </p:cNvSpPr>
            <p:nvPr/>
          </p:nvSpPr>
          <p:spPr bwMode="auto">
            <a:xfrm>
              <a:off x="1557338" y="3472458"/>
              <a:ext cx="1587" cy="158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70" name="Freeform 1345"/>
            <p:cNvSpPr>
              <a:spLocks/>
            </p:cNvSpPr>
            <p:nvPr/>
          </p:nvSpPr>
          <p:spPr bwMode="auto">
            <a:xfrm>
              <a:off x="1528763" y="3466108"/>
              <a:ext cx="41275" cy="46037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15" y="3"/>
                </a:cxn>
                <a:cxn ang="0">
                  <a:pos x="8" y="8"/>
                </a:cxn>
                <a:cxn ang="0">
                  <a:pos x="0" y="21"/>
                </a:cxn>
                <a:cxn ang="0">
                  <a:pos x="12" y="20"/>
                </a:cxn>
                <a:cxn ang="0">
                  <a:pos x="19" y="24"/>
                </a:cxn>
              </a:cxnLst>
              <a:rect l="0" t="0" r="r" b="b"/>
              <a:pathLst>
                <a:path w="22" h="24">
                  <a:moveTo>
                    <a:pt x="22" y="0"/>
                  </a:moveTo>
                  <a:cubicBezTo>
                    <a:pt x="22" y="8"/>
                    <a:pt x="18" y="3"/>
                    <a:pt x="15" y="3"/>
                  </a:cubicBezTo>
                  <a:cubicBezTo>
                    <a:pt x="12" y="3"/>
                    <a:pt x="8" y="5"/>
                    <a:pt x="8" y="8"/>
                  </a:cubicBezTo>
                  <a:cubicBezTo>
                    <a:pt x="8" y="11"/>
                    <a:pt x="0" y="21"/>
                    <a:pt x="0" y="21"/>
                  </a:cubicBezTo>
                  <a:cubicBezTo>
                    <a:pt x="2" y="24"/>
                    <a:pt x="8" y="20"/>
                    <a:pt x="12" y="20"/>
                  </a:cubicBezTo>
                  <a:cubicBezTo>
                    <a:pt x="14" y="20"/>
                    <a:pt x="16" y="22"/>
                    <a:pt x="19" y="24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71" name="Freeform 1346"/>
            <p:cNvSpPr>
              <a:spLocks/>
            </p:cNvSpPr>
            <p:nvPr/>
          </p:nvSpPr>
          <p:spPr bwMode="auto">
            <a:xfrm>
              <a:off x="1350963" y="3140670"/>
              <a:ext cx="177800" cy="2381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9" y="2"/>
                </a:cxn>
                <a:cxn ang="0">
                  <a:pos x="28" y="2"/>
                </a:cxn>
                <a:cxn ang="0">
                  <a:pos x="48" y="0"/>
                </a:cxn>
                <a:cxn ang="0">
                  <a:pos x="59" y="5"/>
                </a:cxn>
                <a:cxn ang="0">
                  <a:pos x="72" y="13"/>
                </a:cxn>
                <a:cxn ang="0">
                  <a:pos x="85" y="10"/>
                </a:cxn>
                <a:cxn ang="0">
                  <a:pos x="93" y="4"/>
                </a:cxn>
                <a:cxn ang="0">
                  <a:pos x="93" y="4"/>
                </a:cxn>
              </a:cxnLst>
              <a:rect l="0" t="0" r="r" b="b"/>
              <a:pathLst>
                <a:path w="93" h="13">
                  <a:moveTo>
                    <a:pt x="0" y="6"/>
                  </a:moveTo>
                  <a:cubicBezTo>
                    <a:pt x="3" y="5"/>
                    <a:pt x="7" y="3"/>
                    <a:pt x="9" y="2"/>
                  </a:cubicBezTo>
                  <a:cubicBezTo>
                    <a:pt x="14" y="0"/>
                    <a:pt x="22" y="2"/>
                    <a:pt x="28" y="2"/>
                  </a:cubicBezTo>
                  <a:cubicBezTo>
                    <a:pt x="35" y="2"/>
                    <a:pt x="45" y="0"/>
                    <a:pt x="48" y="0"/>
                  </a:cubicBezTo>
                  <a:cubicBezTo>
                    <a:pt x="51" y="0"/>
                    <a:pt x="56" y="5"/>
                    <a:pt x="59" y="5"/>
                  </a:cubicBezTo>
                  <a:cubicBezTo>
                    <a:pt x="62" y="5"/>
                    <a:pt x="72" y="13"/>
                    <a:pt x="72" y="13"/>
                  </a:cubicBezTo>
                  <a:cubicBezTo>
                    <a:pt x="72" y="13"/>
                    <a:pt x="79" y="12"/>
                    <a:pt x="85" y="10"/>
                  </a:cubicBezTo>
                  <a:cubicBezTo>
                    <a:pt x="90" y="8"/>
                    <a:pt x="88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72" name="Freeform 1347"/>
            <p:cNvSpPr>
              <a:spLocks/>
            </p:cNvSpPr>
            <p:nvPr/>
          </p:nvSpPr>
          <p:spPr bwMode="auto">
            <a:xfrm>
              <a:off x="1433513" y="3083520"/>
              <a:ext cx="74612" cy="14288"/>
            </a:xfrm>
            <a:custGeom>
              <a:avLst/>
              <a:gdLst/>
              <a:ahLst/>
              <a:cxnLst>
                <a:cxn ang="0">
                  <a:pos x="39" y="8"/>
                </a:cxn>
                <a:cxn ang="0">
                  <a:pos x="27" y="8"/>
                </a:cxn>
                <a:cxn ang="0">
                  <a:pos x="10" y="0"/>
                </a:cxn>
                <a:cxn ang="0">
                  <a:pos x="0" y="2"/>
                </a:cxn>
              </a:cxnLst>
              <a:rect l="0" t="0" r="r" b="b"/>
              <a:pathLst>
                <a:path w="39" h="8">
                  <a:moveTo>
                    <a:pt x="39" y="8"/>
                  </a:moveTo>
                  <a:cubicBezTo>
                    <a:pt x="39" y="8"/>
                    <a:pt x="33" y="8"/>
                    <a:pt x="27" y="8"/>
                  </a:cubicBezTo>
                  <a:cubicBezTo>
                    <a:pt x="22" y="8"/>
                    <a:pt x="16" y="0"/>
                    <a:pt x="10" y="0"/>
                  </a:cubicBezTo>
                  <a:cubicBezTo>
                    <a:pt x="6" y="0"/>
                    <a:pt x="4" y="0"/>
                    <a:pt x="0" y="2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73" name="Freeform 1348"/>
            <p:cNvSpPr>
              <a:spLocks/>
            </p:cNvSpPr>
            <p:nvPr/>
          </p:nvSpPr>
          <p:spPr bwMode="auto">
            <a:xfrm>
              <a:off x="1408113" y="3164483"/>
              <a:ext cx="80962" cy="66675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12" y="33"/>
                </a:cxn>
                <a:cxn ang="0">
                  <a:pos x="28" y="26"/>
                </a:cxn>
                <a:cxn ang="0">
                  <a:pos x="33" y="13"/>
                </a:cxn>
                <a:cxn ang="0">
                  <a:pos x="42" y="7"/>
                </a:cxn>
                <a:cxn ang="0">
                  <a:pos x="42" y="0"/>
                </a:cxn>
              </a:cxnLst>
              <a:rect l="0" t="0" r="r" b="b"/>
              <a:pathLst>
                <a:path w="42" h="35">
                  <a:moveTo>
                    <a:pt x="0" y="33"/>
                  </a:moveTo>
                  <a:cubicBezTo>
                    <a:pt x="1" y="33"/>
                    <a:pt x="10" y="35"/>
                    <a:pt x="12" y="33"/>
                  </a:cubicBezTo>
                  <a:cubicBezTo>
                    <a:pt x="15" y="30"/>
                    <a:pt x="24" y="26"/>
                    <a:pt x="28" y="26"/>
                  </a:cubicBezTo>
                  <a:cubicBezTo>
                    <a:pt x="32" y="26"/>
                    <a:pt x="28" y="15"/>
                    <a:pt x="33" y="13"/>
                  </a:cubicBezTo>
                  <a:cubicBezTo>
                    <a:pt x="39" y="10"/>
                    <a:pt x="42" y="10"/>
                    <a:pt x="42" y="7"/>
                  </a:cubicBezTo>
                  <a:cubicBezTo>
                    <a:pt x="42" y="3"/>
                    <a:pt x="42" y="0"/>
                    <a:pt x="42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74" name="Freeform 1349"/>
            <p:cNvSpPr>
              <a:spLocks/>
            </p:cNvSpPr>
            <p:nvPr/>
          </p:nvSpPr>
          <p:spPr bwMode="auto">
            <a:xfrm>
              <a:off x="1355725" y="3180358"/>
              <a:ext cx="39688" cy="317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6"/>
                </a:cxn>
                <a:cxn ang="0">
                  <a:pos x="17" y="5"/>
                </a:cxn>
                <a:cxn ang="0">
                  <a:pos x="21" y="10"/>
                </a:cxn>
                <a:cxn ang="0">
                  <a:pos x="19" y="17"/>
                </a:cxn>
                <a:cxn ang="0">
                  <a:pos x="19" y="17"/>
                </a:cxn>
              </a:cxnLst>
              <a:rect l="0" t="0" r="r" b="b"/>
              <a:pathLst>
                <a:path w="21" h="17">
                  <a:moveTo>
                    <a:pt x="0" y="0"/>
                  </a:moveTo>
                  <a:cubicBezTo>
                    <a:pt x="6" y="1"/>
                    <a:pt x="6" y="5"/>
                    <a:pt x="8" y="6"/>
                  </a:cubicBezTo>
                  <a:cubicBezTo>
                    <a:pt x="11" y="6"/>
                    <a:pt x="13" y="5"/>
                    <a:pt x="17" y="5"/>
                  </a:cubicBezTo>
                  <a:cubicBezTo>
                    <a:pt x="21" y="5"/>
                    <a:pt x="21" y="6"/>
                    <a:pt x="21" y="10"/>
                  </a:cubicBezTo>
                  <a:cubicBezTo>
                    <a:pt x="21" y="14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75" name="Freeform 1350"/>
            <p:cNvSpPr>
              <a:spLocks/>
            </p:cNvSpPr>
            <p:nvPr/>
          </p:nvSpPr>
          <p:spPr bwMode="auto">
            <a:xfrm>
              <a:off x="1176338" y="3470870"/>
              <a:ext cx="61912" cy="3492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4" y="8"/>
                </a:cxn>
                <a:cxn ang="0">
                  <a:pos x="22" y="15"/>
                </a:cxn>
                <a:cxn ang="0">
                  <a:pos x="16" y="18"/>
                </a:cxn>
                <a:cxn ang="0">
                  <a:pos x="9" y="17"/>
                </a:cxn>
                <a:cxn ang="0">
                  <a:pos x="0" y="19"/>
                </a:cxn>
              </a:cxnLst>
              <a:rect l="0" t="0" r="r" b="b"/>
              <a:pathLst>
                <a:path w="33" h="19">
                  <a:moveTo>
                    <a:pt x="33" y="0"/>
                  </a:moveTo>
                  <a:cubicBezTo>
                    <a:pt x="33" y="0"/>
                    <a:pt x="24" y="5"/>
                    <a:pt x="24" y="8"/>
                  </a:cubicBezTo>
                  <a:cubicBezTo>
                    <a:pt x="24" y="10"/>
                    <a:pt x="24" y="14"/>
                    <a:pt x="22" y="15"/>
                  </a:cubicBezTo>
                  <a:cubicBezTo>
                    <a:pt x="20" y="16"/>
                    <a:pt x="18" y="18"/>
                    <a:pt x="16" y="18"/>
                  </a:cubicBezTo>
                  <a:cubicBezTo>
                    <a:pt x="14" y="18"/>
                    <a:pt x="10" y="16"/>
                    <a:pt x="9" y="17"/>
                  </a:cubicBezTo>
                  <a:cubicBezTo>
                    <a:pt x="7" y="18"/>
                    <a:pt x="4" y="19"/>
                    <a:pt x="0" y="19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76" name="Freeform 1351"/>
            <p:cNvSpPr>
              <a:spLocks/>
            </p:cNvSpPr>
            <p:nvPr/>
          </p:nvSpPr>
          <p:spPr bwMode="auto">
            <a:xfrm>
              <a:off x="1223963" y="3513733"/>
              <a:ext cx="82550" cy="74612"/>
            </a:xfrm>
            <a:custGeom>
              <a:avLst/>
              <a:gdLst/>
              <a:ahLst/>
              <a:cxnLst>
                <a:cxn ang="0">
                  <a:pos x="44" y="7"/>
                </a:cxn>
                <a:cxn ang="0">
                  <a:pos x="25" y="0"/>
                </a:cxn>
                <a:cxn ang="0">
                  <a:pos x="5" y="2"/>
                </a:cxn>
                <a:cxn ang="0">
                  <a:pos x="4" y="8"/>
                </a:cxn>
                <a:cxn ang="0">
                  <a:pos x="10" y="22"/>
                </a:cxn>
                <a:cxn ang="0">
                  <a:pos x="35" y="39"/>
                </a:cxn>
              </a:cxnLst>
              <a:rect l="0" t="0" r="r" b="b"/>
              <a:pathLst>
                <a:path w="44" h="39">
                  <a:moveTo>
                    <a:pt x="44" y="7"/>
                  </a:moveTo>
                  <a:cubicBezTo>
                    <a:pt x="44" y="7"/>
                    <a:pt x="33" y="0"/>
                    <a:pt x="25" y="0"/>
                  </a:cubicBezTo>
                  <a:cubicBezTo>
                    <a:pt x="17" y="0"/>
                    <a:pt x="10" y="2"/>
                    <a:pt x="5" y="2"/>
                  </a:cubicBezTo>
                  <a:cubicBezTo>
                    <a:pt x="0" y="2"/>
                    <a:pt x="1" y="6"/>
                    <a:pt x="4" y="8"/>
                  </a:cubicBezTo>
                  <a:cubicBezTo>
                    <a:pt x="6" y="10"/>
                    <a:pt x="7" y="18"/>
                    <a:pt x="10" y="22"/>
                  </a:cubicBezTo>
                  <a:cubicBezTo>
                    <a:pt x="14" y="26"/>
                    <a:pt x="35" y="39"/>
                    <a:pt x="35" y="39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77" name="Freeform 1352"/>
            <p:cNvSpPr>
              <a:spLocks/>
            </p:cNvSpPr>
            <p:nvPr/>
          </p:nvSpPr>
          <p:spPr bwMode="auto">
            <a:xfrm>
              <a:off x="1073150" y="3437533"/>
              <a:ext cx="25400" cy="238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8"/>
                </a:cxn>
                <a:cxn ang="0">
                  <a:pos x="14" y="12"/>
                </a:cxn>
              </a:cxnLst>
              <a:rect l="0" t="0" r="r" b="b"/>
              <a:pathLst>
                <a:path w="14" h="12">
                  <a:moveTo>
                    <a:pt x="0" y="0"/>
                  </a:moveTo>
                  <a:cubicBezTo>
                    <a:pt x="0" y="0"/>
                    <a:pt x="0" y="5"/>
                    <a:pt x="2" y="8"/>
                  </a:cubicBezTo>
                  <a:cubicBezTo>
                    <a:pt x="5" y="10"/>
                    <a:pt x="14" y="12"/>
                    <a:pt x="14" y="12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78" name="Freeform 1353"/>
            <p:cNvSpPr>
              <a:spLocks/>
            </p:cNvSpPr>
            <p:nvPr/>
          </p:nvSpPr>
          <p:spPr bwMode="auto">
            <a:xfrm>
              <a:off x="1185863" y="3393083"/>
              <a:ext cx="66675" cy="15875"/>
            </a:xfrm>
            <a:custGeom>
              <a:avLst/>
              <a:gdLst/>
              <a:ahLst/>
              <a:cxnLst>
                <a:cxn ang="0">
                  <a:pos x="35" y="5"/>
                </a:cxn>
                <a:cxn ang="0">
                  <a:pos x="25" y="5"/>
                </a:cxn>
                <a:cxn ang="0">
                  <a:pos x="11" y="0"/>
                </a:cxn>
                <a:cxn ang="0">
                  <a:pos x="5" y="8"/>
                </a:cxn>
                <a:cxn ang="0">
                  <a:pos x="0" y="6"/>
                </a:cxn>
              </a:cxnLst>
              <a:rect l="0" t="0" r="r" b="b"/>
              <a:pathLst>
                <a:path w="35" h="8">
                  <a:moveTo>
                    <a:pt x="35" y="5"/>
                  </a:moveTo>
                  <a:cubicBezTo>
                    <a:pt x="35" y="5"/>
                    <a:pt x="28" y="5"/>
                    <a:pt x="25" y="5"/>
                  </a:cubicBezTo>
                  <a:cubicBezTo>
                    <a:pt x="22" y="5"/>
                    <a:pt x="14" y="0"/>
                    <a:pt x="11" y="0"/>
                  </a:cubicBezTo>
                  <a:cubicBezTo>
                    <a:pt x="9" y="0"/>
                    <a:pt x="9" y="8"/>
                    <a:pt x="5" y="8"/>
                  </a:cubicBezTo>
                  <a:cubicBezTo>
                    <a:pt x="0" y="8"/>
                    <a:pt x="0" y="6"/>
                    <a:pt x="0" y="6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79" name="Freeform 1354"/>
            <p:cNvSpPr>
              <a:spLocks/>
            </p:cNvSpPr>
            <p:nvPr/>
          </p:nvSpPr>
          <p:spPr bwMode="auto">
            <a:xfrm>
              <a:off x="1049338" y="3194645"/>
              <a:ext cx="39687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" y="2"/>
                </a:cxn>
              </a:cxnLst>
              <a:rect l="0" t="0" r="r" b="b"/>
              <a:pathLst>
                <a:path w="21" h="2">
                  <a:moveTo>
                    <a:pt x="0" y="0"/>
                  </a:moveTo>
                  <a:cubicBezTo>
                    <a:pt x="7" y="2"/>
                    <a:pt x="16" y="2"/>
                    <a:pt x="21" y="2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80" name="Freeform 1355"/>
            <p:cNvSpPr>
              <a:spLocks/>
            </p:cNvSpPr>
            <p:nvPr/>
          </p:nvSpPr>
          <p:spPr bwMode="auto">
            <a:xfrm>
              <a:off x="900113" y="3326408"/>
              <a:ext cx="96837" cy="53975"/>
            </a:xfrm>
            <a:custGeom>
              <a:avLst/>
              <a:gdLst/>
              <a:ahLst/>
              <a:cxnLst>
                <a:cxn ang="0">
                  <a:pos x="50" y="27"/>
                </a:cxn>
                <a:cxn ang="0">
                  <a:pos x="36" y="25"/>
                </a:cxn>
                <a:cxn ang="0">
                  <a:pos x="29" y="16"/>
                </a:cxn>
                <a:cxn ang="0">
                  <a:pos x="25" y="20"/>
                </a:cxn>
                <a:cxn ang="0">
                  <a:pos x="19" y="15"/>
                </a:cxn>
                <a:cxn ang="0">
                  <a:pos x="11" y="10"/>
                </a:cxn>
                <a:cxn ang="0">
                  <a:pos x="2" y="5"/>
                </a:cxn>
                <a:cxn ang="0">
                  <a:pos x="0" y="0"/>
                </a:cxn>
              </a:cxnLst>
              <a:rect l="0" t="0" r="r" b="b"/>
              <a:pathLst>
                <a:path w="50" h="28">
                  <a:moveTo>
                    <a:pt x="50" y="27"/>
                  </a:moveTo>
                  <a:cubicBezTo>
                    <a:pt x="50" y="27"/>
                    <a:pt x="40" y="28"/>
                    <a:pt x="36" y="25"/>
                  </a:cubicBezTo>
                  <a:cubicBezTo>
                    <a:pt x="32" y="21"/>
                    <a:pt x="29" y="18"/>
                    <a:pt x="29" y="16"/>
                  </a:cubicBezTo>
                  <a:cubicBezTo>
                    <a:pt x="29" y="15"/>
                    <a:pt x="28" y="20"/>
                    <a:pt x="25" y="20"/>
                  </a:cubicBezTo>
                  <a:cubicBezTo>
                    <a:pt x="22" y="20"/>
                    <a:pt x="22" y="19"/>
                    <a:pt x="19" y="15"/>
                  </a:cubicBezTo>
                  <a:cubicBezTo>
                    <a:pt x="17" y="11"/>
                    <a:pt x="14" y="11"/>
                    <a:pt x="11" y="10"/>
                  </a:cubicBezTo>
                  <a:cubicBezTo>
                    <a:pt x="8" y="8"/>
                    <a:pt x="5" y="7"/>
                    <a:pt x="2" y="5"/>
                  </a:cubicBezTo>
                  <a:cubicBezTo>
                    <a:pt x="1" y="3"/>
                    <a:pt x="0" y="2"/>
                    <a:pt x="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81" name="Freeform 1356"/>
            <p:cNvSpPr>
              <a:spLocks/>
            </p:cNvSpPr>
            <p:nvPr/>
          </p:nvSpPr>
          <p:spPr bwMode="auto">
            <a:xfrm>
              <a:off x="917575" y="3312120"/>
              <a:ext cx="71438" cy="22225"/>
            </a:xfrm>
            <a:custGeom>
              <a:avLst/>
              <a:gdLst/>
              <a:ahLst/>
              <a:cxnLst>
                <a:cxn ang="0">
                  <a:pos x="37" y="12"/>
                </a:cxn>
                <a:cxn ang="0">
                  <a:pos x="32" y="6"/>
                </a:cxn>
                <a:cxn ang="0">
                  <a:pos x="21" y="1"/>
                </a:cxn>
                <a:cxn ang="0">
                  <a:pos x="13" y="2"/>
                </a:cxn>
                <a:cxn ang="0">
                  <a:pos x="0" y="3"/>
                </a:cxn>
              </a:cxnLst>
              <a:rect l="0" t="0" r="r" b="b"/>
              <a:pathLst>
                <a:path w="37" h="12">
                  <a:moveTo>
                    <a:pt x="37" y="12"/>
                  </a:moveTo>
                  <a:cubicBezTo>
                    <a:pt x="37" y="12"/>
                    <a:pt x="36" y="9"/>
                    <a:pt x="32" y="6"/>
                  </a:cubicBezTo>
                  <a:cubicBezTo>
                    <a:pt x="27" y="4"/>
                    <a:pt x="25" y="1"/>
                    <a:pt x="21" y="1"/>
                  </a:cubicBezTo>
                  <a:cubicBezTo>
                    <a:pt x="18" y="1"/>
                    <a:pt x="14" y="0"/>
                    <a:pt x="13" y="2"/>
                  </a:cubicBezTo>
                  <a:cubicBezTo>
                    <a:pt x="12" y="4"/>
                    <a:pt x="6" y="5"/>
                    <a:pt x="0" y="3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82" name="Freeform 1357"/>
            <p:cNvSpPr>
              <a:spLocks/>
            </p:cNvSpPr>
            <p:nvPr/>
          </p:nvSpPr>
          <p:spPr bwMode="auto">
            <a:xfrm>
              <a:off x="979488" y="3361333"/>
              <a:ext cx="11112" cy="17462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6" y="0"/>
                </a:cxn>
              </a:cxnLst>
              <a:rect l="0" t="0" r="r" b="b"/>
              <a:pathLst>
                <a:path w="6" h="9">
                  <a:moveTo>
                    <a:pt x="2" y="9"/>
                  </a:moveTo>
                  <a:cubicBezTo>
                    <a:pt x="2" y="9"/>
                    <a:pt x="0" y="1"/>
                    <a:pt x="6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83" name="Freeform 1358"/>
            <p:cNvSpPr>
              <a:spLocks/>
            </p:cNvSpPr>
            <p:nvPr/>
          </p:nvSpPr>
          <p:spPr bwMode="auto">
            <a:xfrm>
              <a:off x="633413" y="3193058"/>
              <a:ext cx="42862" cy="33337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" y="10"/>
                </a:cxn>
                <a:cxn ang="0">
                  <a:pos x="9" y="15"/>
                </a:cxn>
                <a:cxn ang="0">
                  <a:pos x="13" y="11"/>
                </a:cxn>
                <a:cxn ang="0">
                  <a:pos x="22" y="17"/>
                </a:cxn>
              </a:cxnLst>
              <a:rect l="0" t="0" r="r" b="b"/>
              <a:pathLst>
                <a:path w="22" h="17">
                  <a:moveTo>
                    <a:pt x="8" y="0"/>
                  </a:moveTo>
                  <a:cubicBezTo>
                    <a:pt x="6" y="6"/>
                    <a:pt x="1" y="9"/>
                    <a:pt x="1" y="10"/>
                  </a:cubicBezTo>
                  <a:cubicBezTo>
                    <a:pt x="0" y="12"/>
                    <a:pt x="7" y="15"/>
                    <a:pt x="9" y="15"/>
                  </a:cubicBezTo>
                  <a:cubicBezTo>
                    <a:pt x="11" y="16"/>
                    <a:pt x="12" y="12"/>
                    <a:pt x="13" y="11"/>
                  </a:cubicBezTo>
                  <a:cubicBezTo>
                    <a:pt x="14" y="11"/>
                    <a:pt x="18" y="15"/>
                    <a:pt x="22" y="17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84" name="Freeform 1359"/>
            <p:cNvSpPr>
              <a:spLocks/>
            </p:cNvSpPr>
            <p:nvPr/>
          </p:nvSpPr>
          <p:spPr bwMode="auto">
            <a:xfrm>
              <a:off x="1114425" y="2594570"/>
              <a:ext cx="442913" cy="461963"/>
            </a:xfrm>
            <a:custGeom>
              <a:avLst/>
              <a:gdLst/>
              <a:ahLst/>
              <a:cxnLst>
                <a:cxn ang="0">
                  <a:pos x="0" y="239"/>
                </a:cxn>
                <a:cxn ang="0">
                  <a:pos x="7" y="240"/>
                </a:cxn>
                <a:cxn ang="0">
                  <a:pos x="10" y="225"/>
                </a:cxn>
                <a:cxn ang="0">
                  <a:pos x="18" y="219"/>
                </a:cxn>
                <a:cxn ang="0">
                  <a:pos x="18" y="205"/>
                </a:cxn>
                <a:cxn ang="0">
                  <a:pos x="21" y="197"/>
                </a:cxn>
                <a:cxn ang="0">
                  <a:pos x="21" y="190"/>
                </a:cxn>
                <a:cxn ang="0">
                  <a:pos x="14" y="185"/>
                </a:cxn>
                <a:cxn ang="0">
                  <a:pos x="16" y="175"/>
                </a:cxn>
                <a:cxn ang="0">
                  <a:pos x="14" y="162"/>
                </a:cxn>
                <a:cxn ang="0">
                  <a:pos x="13" y="153"/>
                </a:cxn>
                <a:cxn ang="0">
                  <a:pos x="18" y="141"/>
                </a:cxn>
                <a:cxn ang="0">
                  <a:pos x="32" y="136"/>
                </a:cxn>
                <a:cxn ang="0">
                  <a:pos x="38" y="132"/>
                </a:cxn>
                <a:cxn ang="0">
                  <a:pos x="34" y="124"/>
                </a:cxn>
                <a:cxn ang="0">
                  <a:pos x="37" y="117"/>
                </a:cxn>
                <a:cxn ang="0">
                  <a:pos x="45" y="96"/>
                </a:cxn>
                <a:cxn ang="0">
                  <a:pos x="51" y="90"/>
                </a:cxn>
                <a:cxn ang="0">
                  <a:pos x="53" y="84"/>
                </a:cxn>
                <a:cxn ang="0">
                  <a:pos x="66" y="70"/>
                </a:cxn>
                <a:cxn ang="0">
                  <a:pos x="64" y="64"/>
                </a:cxn>
                <a:cxn ang="0">
                  <a:pos x="68" y="57"/>
                </a:cxn>
                <a:cxn ang="0">
                  <a:pos x="75" y="48"/>
                </a:cxn>
                <a:cxn ang="0">
                  <a:pos x="89" y="48"/>
                </a:cxn>
                <a:cxn ang="0">
                  <a:pos x="90" y="36"/>
                </a:cxn>
                <a:cxn ang="0">
                  <a:pos x="111" y="40"/>
                </a:cxn>
                <a:cxn ang="0">
                  <a:pos x="115" y="32"/>
                </a:cxn>
                <a:cxn ang="0">
                  <a:pos x="114" y="25"/>
                </a:cxn>
                <a:cxn ang="0">
                  <a:pos x="121" y="24"/>
                </a:cxn>
                <a:cxn ang="0">
                  <a:pos x="131" y="19"/>
                </a:cxn>
                <a:cxn ang="0">
                  <a:pos x="142" y="31"/>
                </a:cxn>
                <a:cxn ang="0">
                  <a:pos x="155" y="33"/>
                </a:cxn>
                <a:cxn ang="0">
                  <a:pos x="164" y="30"/>
                </a:cxn>
                <a:cxn ang="0">
                  <a:pos x="174" y="34"/>
                </a:cxn>
                <a:cxn ang="0">
                  <a:pos x="179" y="30"/>
                </a:cxn>
                <a:cxn ang="0">
                  <a:pos x="185" y="28"/>
                </a:cxn>
                <a:cxn ang="0">
                  <a:pos x="186" y="18"/>
                </a:cxn>
                <a:cxn ang="0">
                  <a:pos x="195" y="6"/>
                </a:cxn>
                <a:cxn ang="0">
                  <a:pos x="206" y="3"/>
                </a:cxn>
                <a:cxn ang="0">
                  <a:pos x="212" y="0"/>
                </a:cxn>
                <a:cxn ang="0">
                  <a:pos x="218" y="4"/>
                </a:cxn>
                <a:cxn ang="0">
                  <a:pos x="229" y="11"/>
                </a:cxn>
                <a:cxn ang="0">
                  <a:pos x="232" y="19"/>
                </a:cxn>
              </a:cxnLst>
              <a:rect l="0" t="0" r="r" b="b"/>
              <a:pathLst>
                <a:path w="232" h="242">
                  <a:moveTo>
                    <a:pt x="0" y="239"/>
                  </a:moveTo>
                  <a:cubicBezTo>
                    <a:pt x="3" y="237"/>
                    <a:pt x="6" y="238"/>
                    <a:pt x="7" y="240"/>
                  </a:cubicBezTo>
                  <a:cubicBezTo>
                    <a:pt x="8" y="242"/>
                    <a:pt x="9" y="229"/>
                    <a:pt x="10" y="225"/>
                  </a:cubicBezTo>
                  <a:cubicBezTo>
                    <a:pt x="11" y="221"/>
                    <a:pt x="16" y="220"/>
                    <a:pt x="18" y="219"/>
                  </a:cubicBezTo>
                  <a:cubicBezTo>
                    <a:pt x="20" y="217"/>
                    <a:pt x="20" y="208"/>
                    <a:pt x="18" y="205"/>
                  </a:cubicBezTo>
                  <a:cubicBezTo>
                    <a:pt x="16" y="202"/>
                    <a:pt x="17" y="198"/>
                    <a:pt x="21" y="197"/>
                  </a:cubicBezTo>
                  <a:cubicBezTo>
                    <a:pt x="24" y="197"/>
                    <a:pt x="23" y="192"/>
                    <a:pt x="21" y="190"/>
                  </a:cubicBezTo>
                  <a:cubicBezTo>
                    <a:pt x="19" y="188"/>
                    <a:pt x="15" y="187"/>
                    <a:pt x="14" y="185"/>
                  </a:cubicBezTo>
                  <a:cubicBezTo>
                    <a:pt x="12" y="182"/>
                    <a:pt x="15" y="178"/>
                    <a:pt x="16" y="175"/>
                  </a:cubicBezTo>
                  <a:cubicBezTo>
                    <a:pt x="17" y="171"/>
                    <a:pt x="14" y="164"/>
                    <a:pt x="14" y="162"/>
                  </a:cubicBezTo>
                  <a:cubicBezTo>
                    <a:pt x="14" y="160"/>
                    <a:pt x="14" y="158"/>
                    <a:pt x="13" y="153"/>
                  </a:cubicBezTo>
                  <a:cubicBezTo>
                    <a:pt x="12" y="147"/>
                    <a:pt x="13" y="144"/>
                    <a:pt x="18" y="141"/>
                  </a:cubicBezTo>
                  <a:cubicBezTo>
                    <a:pt x="22" y="137"/>
                    <a:pt x="29" y="135"/>
                    <a:pt x="32" y="136"/>
                  </a:cubicBezTo>
                  <a:cubicBezTo>
                    <a:pt x="36" y="136"/>
                    <a:pt x="36" y="135"/>
                    <a:pt x="38" y="132"/>
                  </a:cubicBezTo>
                  <a:cubicBezTo>
                    <a:pt x="39" y="130"/>
                    <a:pt x="34" y="125"/>
                    <a:pt x="34" y="124"/>
                  </a:cubicBezTo>
                  <a:cubicBezTo>
                    <a:pt x="33" y="123"/>
                    <a:pt x="33" y="121"/>
                    <a:pt x="37" y="117"/>
                  </a:cubicBezTo>
                  <a:cubicBezTo>
                    <a:pt x="42" y="113"/>
                    <a:pt x="45" y="98"/>
                    <a:pt x="45" y="96"/>
                  </a:cubicBezTo>
                  <a:cubicBezTo>
                    <a:pt x="44" y="93"/>
                    <a:pt x="46" y="90"/>
                    <a:pt x="51" y="90"/>
                  </a:cubicBezTo>
                  <a:cubicBezTo>
                    <a:pt x="55" y="90"/>
                    <a:pt x="52" y="88"/>
                    <a:pt x="53" y="84"/>
                  </a:cubicBezTo>
                  <a:cubicBezTo>
                    <a:pt x="54" y="81"/>
                    <a:pt x="64" y="71"/>
                    <a:pt x="66" y="70"/>
                  </a:cubicBezTo>
                  <a:cubicBezTo>
                    <a:pt x="67" y="70"/>
                    <a:pt x="65" y="66"/>
                    <a:pt x="64" y="64"/>
                  </a:cubicBezTo>
                  <a:cubicBezTo>
                    <a:pt x="63" y="61"/>
                    <a:pt x="66" y="60"/>
                    <a:pt x="68" y="57"/>
                  </a:cubicBezTo>
                  <a:cubicBezTo>
                    <a:pt x="71" y="55"/>
                    <a:pt x="72" y="50"/>
                    <a:pt x="75" y="48"/>
                  </a:cubicBezTo>
                  <a:cubicBezTo>
                    <a:pt x="78" y="46"/>
                    <a:pt x="89" y="48"/>
                    <a:pt x="89" y="48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90" y="36"/>
                    <a:pt x="109" y="40"/>
                    <a:pt x="111" y="40"/>
                  </a:cubicBezTo>
                  <a:cubicBezTo>
                    <a:pt x="113" y="40"/>
                    <a:pt x="115" y="34"/>
                    <a:pt x="115" y="32"/>
                  </a:cubicBezTo>
                  <a:cubicBezTo>
                    <a:pt x="115" y="30"/>
                    <a:pt x="114" y="25"/>
                    <a:pt x="114" y="25"/>
                  </a:cubicBezTo>
                  <a:cubicBezTo>
                    <a:pt x="114" y="25"/>
                    <a:pt x="118" y="24"/>
                    <a:pt x="121" y="24"/>
                  </a:cubicBezTo>
                  <a:cubicBezTo>
                    <a:pt x="123" y="24"/>
                    <a:pt x="127" y="19"/>
                    <a:pt x="131" y="19"/>
                  </a:cubicBezTo>
                  <a:cubicBezTo>
                    <a:pt x="135" y="19"/>
                    <a:pt x="140" y="28"/>
                    <a:pt x="142" y="31"/>
                  </a:cubicBezTo>
                  <a:cubicBezTo>
                    <a:pt x="144" y="34"/>
                    <a:pt x="153" y="33"/>
                    <a:pt x="155" y="33"/>
                  </a:cubicBezTo>
                  <a:cubicBezTo>
                    <a:pt x="156" y="33"/>
                    <a:pt x="162" y="30"/>
                    <a:pt x="164" y="30"/>
                  </a:cubicBezTo>
                  <a:cubicBezTo>
                    <a:pt x="166" y="29"/>
                    <a:pt x="171" y="33"/>
                    <a:pt x="174" y="34"/>
                  </a:cubicBezTo>
                  <a:cubicBezTo>
                    <a:pt x="177" y="35"/>
                    <a:pt x="177" y="32"/>
                    <a:pt x="179" y="30"/>
                  </a:cubicBezTo>
                  <a:cubicBezTo>
                    <a:pt x="181" y="29"/>
                    <a:pt x="183" y="28"/>
                    <a:pt x="185" y="28"/>
                  </a:cubicBezTo>
                  <a:cubicBezTo>
                    <a:pt x="187" y="27"/>
                    <a:pt x="186" y="22"/>
                    <a:pt x="186" y="18"/>
                  </a:cubicBezTo>
                  <a:cubicBezTo>
                    <a:pt x="187" y="13"/>
                    <a:pt x="193" y="9"/>
                    <a:pt x="195" y="6"/>
                  </a:cubicBezTo>
                  <a:cubicBezTo>
                    <a:pt x="198" y="3"/>
                    <a:pt x="204" y="3"/>
                    <a:pt x="206" y="3"/>
                  </a:cubicBezTo>
                  <a:cubicBezTo>
                    <a:pt x="209" y="3"/>
                    <a:pt x="210" y="0"/>
                    <a:pt x="212" y="0"/>
                  </a:cubicBezTo>
                  <a:cubicBezTo>
                    <a:pt x="213" y="0"/>
                    <a:pt x="215" y="2"/>
                    <a:pt x="218" y="4"/>
                  </a:cubicBezTo>
                  <a:cubicBezTo>
                    <a:pt x="220" y="7"/>
                    <a:pt x="227" y="8"/>
                    <a:pt x="229" y="11"/>
                  </a:cubicBezTo>
                  <a:cubicBezTo>
                    <a:pt x="231" y="13"/>
                    <a:pt x="232" y="16"/>
                    <a:pt x="232" y="19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85" name="Freeform 1360"/>
            <p:cNvSpPr>
              <a:spLocks/>
            </p:cNvSpPr>
            <p:nvPr/>
          </p:nvSpPr>
          <p:spPr bwMode="auto">
            <a:xfrm>
              <a:off x="1343025" y="2640608"/>
              <a:ext cx="85725" cy="139700"/>
            </a:xfrm>
            <a:custGeom>
              <a:avLst/>
              <a:gdLst/>
              <a:ahLst/>
              <a:cxnLst>
                <a:cxn ang="0">
                  <a:pos x="45" y="73"/>
                </a:cxn>
                <a:cxn ang="0">
                  <a:pos x="45" y="73"/>
                </a:cxn>
                <a:cxn ang="0">
                  <a:pos x="39" y="65"/>
                </a:cxn>
                <a:cxn ang="0">
                  <a:pos x="42" y="54"/>
                </a:cxn>
                <a:cxn ang="0">
                  <a:pos x="39" y="47"/>
                </a:cxn>
                <a:cxn ang="0">
                  <a:pos x="40" y="40"/>
                </a:cxn>
                <a:cxn ang="0">
                  <a:pos x="36" y="30"/>
                </a:cxn>
                <a:cxn ang="0">
                  <a:pos x="34" y="21"/>
                </a:cxn>
                <a:cxn ang="0">
                  <a:pos x="19" y="14"/>
                </a:cxn>
                <a:cxn ang="0">
                  <a:pos x="0" y="0"/>
                </a:cxn>
              </a:cxnLst>
              <a:rect l="0" t="0" r="r" b="b"/>
              <a:pathLst>
                <a:path w="45" h="73">
                  <a:moveTo>
                    <a:pt x="45" y="73"/>
                  </a:moveTo>
                  <a:cubicBezTo>
                    <a:pt x="45" y="73"/>
                    <a:pt x="45" y="73"/>
                    <a:pt x="45" y="73"/>
                  </a:cubicBezTo>
                  <a:cubicBezTo>
                    <a:pt x="44" y="68"/>
                    <a:pt x="41" y="67"/>
                    <a:pt x="39" y="65"/>
                  </a:cubicBezTo>
                  <a:cubicBezTo>
                    <a:pt x="38" y="62"/>
                    <a:pt x="41" y="56"/>
                    <a:pt x="42" y="54"/>
                  </a:cubicBezTo>
                  <a:cubicBezTo>
                    <a:pt x="43" y="53"/>
                    <a:pt x="40" y="49"/>
                    <a:pt x="39" y="47"/>
                  </a:cubicBezTo>
                  <a:cubicBezTo>
                    <a:pt x="38" y="45"/>
                    <a:pt x="39" y="43"/>
                    <a:pt x="40" y="40"/>
                  </a:cubicBezTo>
                  <a:cubicBezTo>
                    <a:pt x="41" y="36"/>
                    <a:pt x="35" y="32"/>
                    <a:pt x="36" y="30"/>
                  </a:cubicBezTo>
                  <a:cubicBezTo>
                    <a:pt x="38" y="28"/>
                    <a:pt x="36" y="25"/>
                    <a:pt x="34" y="21"/>
                  </a:cubicBezTo>
                  <a:cubicBezTo>
                    <a:pt x="32" y="17"/>
                    <a:pt x="23" y="14"/>
                    <a:pt x="19" y="14"/>
                  </a:cubicBezTo>
                  <a:cubicBezTo>
                    <a:pt x="16" y="14"/>
                    <a:pt x="6" y="5"/>
                    <a:pt x="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86" name="Freeform 1361"/>
            <p:cNvSpPr>
              <a:spLocks noEditPoints="1"/>
            </p:cNvSpPr>
            <p:nvPr/>
          </p:nvSpPr>
          <p:spPr bwMode="auto">
            <a:xfrm>
              <a:off x="1501775" y="2612033"/>
              <a:ext cx="2667000" cy="1023937"/>
            </a:xfrm>
            <a:custGeom>
              <a:avLst/>
              <a:gdLst/>
              <a:ahLst/>
              <a:cxnLst>
                <a:cxn ang="0">
                  <a:pos x="19" y="17"/>
                </a:cxn>
                <a:cxn ang="0">
                  <a:pos x="36" y="47"/>
                </a:cxn>
                <a:cxn ang="0">
                  <a:pos x="38" y="103"/>
                </a:cxn>
                <a:cxn ang="0">
                  <a:pos x="38" y="131"/>
                </a:cxn>
                <a:cxn ang="0">
                  <a:pos x="11" y="197"/>
                </a:cxn>
                <a:cxn ang="0">
                  <a:pos x="38" y="207"/>
                </a:cxn>
                <a:cxn ang="0">
                  <a:pos x="4" y="231"/>
                </a:cxn>
                <a:cxn ang="0">
                  <a:pos x="9" y="270"/>
                </a:cxn>
                <a:cxn ang="0">
                  <a:pos x="31" y="289"/>
                </a:cxn>
                <a:cxn ang="0">
                  <a:pos x="52" y="311"/>
                </a:cxn>
                <a:cxn ang="0">
                  <a:pos x="59" y="337"/>
                </a:cxn>
                <a:cxn ang="0">
                  <a:pos x="77" y="352"/>
                </a:cxn>
                <a:cxn ang="0">
                  <a:pos x="93" y="370"/>
                </a:cxn>
                <a:cxn ang="0">
                  <a:pos x="123" y="390"/>
                </a:cxn>
                <a:cxn ang="0">
                  <a:pos x="151" y="396"/>
                </a:cxn>
                <a:cxn ang="0">
                  <a:pos x="164" y="409"/>
                </a:cxn>
                <a:cxn ang="0">
                  <a:pos x="163" y="427"/>
                </a:cxn>
                <a:cxn ang="0">
                  <a:pos x="154" y="442"/>
                </a:cxn>
                <a:cxn ang="0">
                  <a:pos x="135" y="466"/>
                </a:cxn>
                <a:cxn ang="0">
                  <a:pos x="131" y="480"/>
                </a:cxn>
                <a:cxn ang="0">
                  <a:pos x="174" y="498"/>
                </a:cxn>
                <a:cxn ang="0">
                  <a:pos x="241" y="515"/>
                </a:cxn>
                <a:cxn ang="0">
                  <a:pos x="279" y="528"/>
                </a:cxn>
                <a:cxn ang="0">
                  <a:pos x="274" y="432"/>
                </a:cxn>
                <a:cxn ang="0">
                  <a:pos x="260" y="406"/>
                </a:cxn>
                <a:cxn ang="0">
                  <a:pos x="278" y="397"/>
                </a:cxn>
                <a:cxn ang="0">
                  <a:pos x="301" y="371"/>
                </a:cxn>
                <a:cxn ang="0">
                  <a:pos x="337" y="368"/>
                </a:cxn>
                <a:cxn ang="0">
                  <a:pos x="377" y="384"/>
                </a:cxn>
                <a:cxn ang="0">
                  <a:pos x="418" y="382"/>
                </a:cxn>
                <a:cxn ang="0">
                  <a:pos x="453" y="372"/>
                </a:cxn>
                <a:cxn ang="0">
                  <a:pos x="444" y="345"/>
                </a:cxn>
                <a:cxn ang="0">
                  <a:pos x="486" y="319"/>
                </a:cxn>
                <a:cxn ang="0">
                  <a:pos x="564" y="301"/>
                </a:cxn>
                <a:cxn ang="0">
                  <a:pos x="589" y="322"/>
                </a:cxn>
                <a:cxn ang="0">
                  <a:pos x="612" y="326"/>
                </a:cxn>
                <a:cxn ang="0">
                  <a:pos x="643" y="322"/>
                </a:cxn>
                <a:cxn ang="0">
                  <a:pos x="698" y="382"/>
                </a:cxn>
                <a:cxn ang="0">
                  <a:pos x="745" y="381"/>
                </a:cxn>
                <a:cxn ang="0">
                  <a:pos x="779" y="402"/>
                </a:cxn>
                <a:cxn ang="0">
                  <a:pos x="832" y="388"/>
                </a:cxn>
                <a:cxn ang="0">
                  <a:pos x="883" y="395"/>
                </a:cxn>
                <a:cxn ang="0">
                  <a:pos x="911" y="375"/>
                </a:cxn>
                <a:cxn ang="0">
                  <a:pos x="963" y="371"/>
                </a:cxn>
                <a:cxn ang="0">
                  <a:pos x="1011" y="388"/>
                </a:cxn>
                <a:cxn ang="0">
                  <a:pos x="1060" y="407"/>
                </a:cxn>
                <a:cxn ang="0">
                  <a:pos x="1140" y="396"/>
                </a:cxn>
                <a:cxn ang="0">
                  <a:pos x="1193" y="390"/>
                </a:cxn>
                <a:cxn ang="0">
                  <a:pos x="1203" y="347"/>
                </a:cxn>
                <a:cxn ang="0">
                  <a:pos x="1280" y="348"/>
                </a:cxn>
                <a:cxn ang="0">
                  <a:pos x="1325" y="408"/>
                </a:cxn>
                <a:cxn ang="0">
                  <a:pos x="1368" y="434"/>
                </a:cxn>
                <a:cxn ang="0">
                  <a:pos x="1397" y="437"/>
                </a:cxn>
                <a:cxn ang="0">
                  <a:pos x="1369" y="479"/>
                </a:cxn>
                <a:cxn ang="0">
                  <a:pos x="1350" y="502"/>
                </a:cxn>
              </a:cxnLst>
              <a:rect l="0" t="0" r="r" b="b"/>
              <a:pathLst>
                <a:path w="1398" h="537">
                  <a:moveTo>
                    <a:pt x="44" y="0"/>
                  </a:moveTo>
                  <a:cubicBezTo>
                    <a:pt x="41" y="3"/>
                    <a:pt x="39" y="6"/>
                    <a:pt x="38" y="7"/>
                  </a:cubicBezTo>
                  <a:cubicBezTo>
                    <a:pt x="34" y="10"/>
                    <a:pt x="29" y="9"/>
                    <a:pt x="27" y="11"/>
                  </a:cubicBezTo>
                  <a:cubicBezTo>
                    <a:pt x="26" y="13"/>
                    <a:pt x="21" y="17"/>
                    <a:pt x="19" y="17"/>
                  </a:cubicBezTo>
                  <a:cubicBezTo>
                    <a:pt x="17" y="17"/>
                    <a:pt x="17" y="19"/>
                    <a:pt x="21" y="22"/>
                  </a:cubicBezTo>
                  <a:cubicBezTo>
                    <a:pt x="24" y="25"/>
                    <a:pt x="16" y="25"/>
                    <a:pt x="16" y="29"/>
                  </a:cubicBezTo>
                  <a:cubicBezTo>
                    <a:pt x="16" y="32"/>
                    <a:pt x="24" y="37"/>
                    <a:pt x="27" y="38"/>
                  </a:cubicBezTo>
                  <a:cubicBezTo>
                    <a:pt x="31" y="39"/>
                    <a:pt x="32" y="42"/>
                    <a:pt x="36" y="47"/>
                  </a:cubicBezTo>
                  <a:cubicBezTo>
                    <a:pt x="41" y="51"/>
                    <a:pt x="30" y="58"/>
                    <a:pt x="26" y="63"/>
                  </a:cubicBezTo>
                  <a:cubicBezTo>
                    <a:pt x="23" y="68"/>
                    <a:pt x="35" y="79"/>
                    <a:pt x="37" y="84"/>
                  </a:cubicBezTo>
                  <a:cubicBezTo>
                    <a:pt x="38" y="89"/>
                    <a:pt x="34" y="88"/>
                    <a:pt x="33" y="91"/>
                  </a:cubicBezTo>
                  <a:cubicBezTo>
                    <a:pt x="32" y="93"/>
                    <a:pt x="35" y="99"/>
                    <a:pt x="38" y="103"/>
                  </a:cubicBezTo>
                  <a:cubicBezTo>
                    <a:pt x="41" y="106"/>
                    <a:pt x="32" y="106"/>
                    <a:pt x="34" y="108"/>
                  </a:cubicBezTo>
                  <a:cubicBezTo>
                    <a:pt x="35" y="110"/>
                    <a:pt x="39" y="114"/>
                    <a:pt x="39" y="116"/>
                  </a:cubicBezTo>
                  <a:cubicBezTo>
                    <a:pt x="39" y="118"/>
                    <a:pt x="42" y="121"/>
                    <a:pt x="45" y="124"/>
                  </a:cubicBezTo>
                  <a:cubicBezTo>
                    <a:pt x="48" y="127"/>
                    <a:pt x="44" y="127"/>
                    <a:pt x="38" y="131"/>
                  </a:cubicBezTo>
                  <a:cubicBezTo>
                    <a:pt x="32" y="136"/>
                    <a:pt x="54" y="141"/>
                    <a:pt x="57" y="148"/>
                  </a:cubicBezTo>
                  <a:cubicBezTo>
                    <a:pt x="60" y="154"/>
                    <a:pt x="48" y="163"/>
                    <a:pt x="41" y="169"/>
                  </a:cubicBezTo>
                  <a:cubicBezTo>
                    <a:pt x="34" y="174"/>
                    <a:pt x="26" y="184"/>
                    <a:pt x="21" y="187"/>
                  </a:cubicBezTo>
                  <a:cubicBezTo>
                    <a:pt x="18" y="189"/>
                    <a:pt x="14" y="193"/>
                    <a:pt x="11" y="197"/>
                  </a:cubicBezTo>
                  <a:cubicBezTo>
                    <a:pt x="12" y="197"/>
                    <a:pt x="12" y="197"/>
                    <a:pt x="13" y="197"/>
                  </a:cubicBezTo>
                  <a:cubicBezTo>
                    <a:pt x="17" y="196"/>
                    <a:pt x="20" y="194"/>
                    <a:pt x="20" y="196"/>
                  </a:cubicBezTo>
                  <a:cubicBezTo>
                    <a:pt x="20" y="198"/>
                    <a:pt x="21" y="201"/>
                    <a:pt x="24" y="202"/>
                  </a:cubicBezTo>
                  <a:cubicBezTo>
                    <a:pt x="27" y="204"/>
                    <a:pt x="39" y="206"/>
                    <a:pt x="38" y="207"/>
                  </a:cubicBezTo>
                  <a:cubicBezTo>
                    <a:pt x="37" y="209"/>
                    <a:pt x="36" y="210"/>
                    <a:pt x="31" y="210"/>
                  </a:cubicBezTo>
                  <a:cubicBezTo>
                    <a:pt x="26" y="210"/>
                    <a:pt x="17" y="210"/>
                    <a:pt x="14" y="213"/>
                  </a:cubicBezTo>
                  <a:cubicBezTo>
                    <a:pt x="13" y="214"/>
                    <a:pt x="12" y="215"/>
                    <a:pt x="12" y="216"/>
                  </a:cubicBezTo>
                  <a:cubicBezTo>
                    <a:pt x="13" y="222"/>
                    <a:pt x="6" y="228"/>
                    <a:pt x="4" y="231"/>
                  </a:cubicBezTo>
                  <a:cubicBezTo>
                    <a:pt x="1" y="235"/>
                    <a:pt x="5" y="237"/>
                    <a:pt x="6" y="242"/>
                  </a:cubicBezTo>
                  <a:cubicBezTo>
                    <a:pt x="6" y="246"/>
                    <a:pt x="7" y="250"/>
                    <a:pt x="4" y="253"/>
                  </a:cubicBezTo>
                  <a:cubicBezTo>
                    <a:pt x="0" y="256"/>
                    <a:pt x="6" y="258"/>
                    <a:pt x="9" y="261"/>
                  </a:cubicBezTo>
                  <a:cubicBezTo>
                    <a:pt x="12" y="264"/>
                    <a:pt x="6" y="265"/>
                    <a:pt x="9" y="270"/>
                  </a:cubicBezTo>
                  <a:cubicBezTo>
                    <a:pt x="11" y="274"/>
                    <a:pt x="13" y="276"/>
                    <a:pt x="13" y="279"/>
                  </a:cubicBezTo>
                  <a:cubicBezTo>
                    <a:pt x="13" y="282"/>
                    <a:pt x="19" y="283"/>
                    <a:pt x="21" y="285"/>
                  </a:cubicBezTo>
                  <a:cubicBezTo>
                    <a:pt x="23" y="288"/>
                    <a:pt x="24" y="285"/>
                    <a:pt x="27" y="285"/>
                  </a:cubicBezTo>
                  <a:cubicBezTo>
                    <a:pt x="30" y="285"/>
                    <a:pt x="30" y="287"/>
                    <a:pt x="31" y="289"/>
                  </a:cubicBezTo>
                  <a:cubicBezTo>
                    <a:pt x="33" y="290"/>
                    <a:pt x="36" y="288"/>
                    <a:pt x="38" y="286"/>
                  </a:cubicBezTo>
                  <a:cubicBezTo>
                    <a:pt x="39" y="285"/>
                    <a:pt x="42" y="287"/>
                    <a:pt x="47" y="291"/>
                  </a:cubicBezTo>
                  <a:cubicBezTo>
                    <a:pt x="52" y="295"/>
                    <a:pt x="49" y="295"/>
                    <a:pt x="49" y="301"/>
                  </a:cubicBezTo>
                  <a:cubicBezTo>
                    <a:pt x="49" y="307"/>
                    <a:pt x="49" y="308"/>
                    <a:pt x="52" y="311"/>
                  </a:cubicBezTo>
                  <a:cubicBezTo>
                    <a:pt x="55" y="315"/>
                    <a:pt x="57" y="319"/>
                    <a:pt x="59" y="322"/>
                  </a:cubicBezTo>
                  <a:cubicBezTo>
                    <a:pt x="61" y="325"/>
                    <a:pt x="65" y="324"/>
                    <a:pt x="68" y="327"/>
                  </a:cubicBezTo>
                  <a:cubicBezTo>
                    <a:pt x="71" y="330"/>
                    <a:pt x="73" y="332"/>
                    <a:pt x="68" y="335"/>
                  </a:cubicBezTo>
                  <a:cubicBezTo>
                    <a:pt x="64" y="339"/>
                    <a:pt x="63" y="338"/>
                    <a:pt x="59" y="337"/>
                  </a:cubicBezTo>
                  <a:cubicBezTo>
                    <a:pt x="55" y="337"/>
                    <a:pt x="55" y="336"/>
                    <a:pt x="55" y="339"/>
                  </a:cubicBezTo>
                  <a:cubicBezTo>
                    <a:pt x="55" y="342"/>
                    <a:pt x="58" y="352"/>
                    <a:pt x="62" y="356"/>
                  </a:cubicBezTo>
                  <a:cubicBezTo>
                    <a:pt x="66" y="360"/>
                    <a:pt x="67" y="354"/>
                    <a:pt x="69" y="351"/>
                  </a:cubicBezTo>
                  <a:cubicBezTo>
                    <a:pt x="72" y="347"/>
                    <a:pt x="71" y="351"/>
                    <a:pt x="77" y="352"/>
                  </a:cubicBezTo>
                  <a:cubicBezTo>
                    <a:pt x="82" y="352"/>
                    <a:pt x="83" y="351"/>
                    <a:pt x="86" y="352"/>
                  </a:cubicBezTo>
                  <a:cubicBezTo>
                    <a:pt x="89" y="352"/>
                    <a:pt x="91" y="356"/>
                    <a:pt x="93" y="359"/>
                  </a:cubicBezTo>
                  <a:cubicBezTo>
                    <a:pt x="95" y="362"/>
                    <a:pt x="91" y="361"/>
                    <a:pt x="90" y="364"/>
                  </a:cubicBezTo>
                  <a:cubicBezTo>
                    <a:pt x="89" y="367"/>
                    <a:pt x="91" y="367"/>
                    <a:pt x="93" y="370"/>
                  </a:cubicBezTo>
                  <a:cubicBezTo>
                    <a:pt x="94" y="373"/>
                    <a:pt x="99" y="372"/>
                    <a:pt x="102" y="372"/>
                  </a:cubicBezTo>
                  <a:cubicBezTo>
                    <a:pt x="104" y="372"/>
                    <a:pt x="107" y="382"/>
                    <a:pt x="107" y="385"/>
                  </a:cubicBezTo>
                  <a:cubicBezTo>
                    <a:pt x="108" y="387"/>
                    <a:pt x="112" y="385"/>
                    <a:pt x="115" y="384"/>
                  </a:cubicBezTo>
                  <a:cubicBezTo>
                    <a:pt x="117" y="384"/>
                    <a:pt x="118" y="386"/>
                    <a:pt x="123" y="390"/>
                  </a:cubicBezTo>
                  <a:cubicBezTo>
                    <a:pt x="128" y="394"/>
                    <a:pt x="129" y="386"/>
                    <a:pt x="132" y="386"/>
                  </a:cubicBezTo>
                  <a:cubicBezTo>
                    <a:pt x="134" y="386"/>
                    <a:pt x="136" y="391"/>
                    <a:pt x="139" y="393"/>
                  </a:cubicBezTo>
                  <a:cubicBezTo>
                    <a:pt x="142" y="396"/>
                    <a:pt x="142" y="393"/>
                    <a:pt x="146" y="393"/>
                  </a:cubicBezTo>
                  <a:cubicBezTo>
                    <a:pt x="149" y="393"/>
                    <a:pt x="148" y="393"/>
                    <a:pt x="151" y="396"/>
                  </a:cubicBezTo>
                  <a:cubicBezTo>
                    <a:pt x="155" y="399"/>
                    <a:pt x="154" y="397"/>
                    <a:pt x="157" y="396"/>
                  </a:cubicBezTo>
                  <a:cubicBezTo>
                    <a:pt x="160" y="395"/>
                    <a:pt x="160" y="398"/>
                    <a:pt x="164" y="400"/>
                  </a:cubicBezTo>
                  <a:cubicBezTo>
                    <a:pt x="168" y="403"/>
                    <a:pt x="169" y="403"/>
                    <a:pt x="169" y="405"/>
                  </a:cubicBezTo>
                  <a:cubicBezTo>
                    <a:pt x="169" y="407"/>
                    <a:pt x="168" y="406"/>
                    <a:pt x="164" y="409"/>
                  </a:cubicBezTo>
                  <a:cubicBezTo>
                    <a:pt x="160" y="412"/>
                    <a:pt x="165" y="412"/>
                    <a:pt x="168" y="413"/>
                  </a:cubicBezTo>
                  <a:cubicBezTo>
                    <a:pt x="170" y="415"/>
                    <a:pt x="165" y="413"/>
                    <a:pt x="163" y="415"/>
                  </a:cubicBezTo>
                  <a:cubicBezTo>
                    <a:pt x="160" y="416"/>
                    <a:pt x="163" y="417"/>
                    <a:pt x="165" y="420"/>
                  </a:cubicBezTo>
                  <a:cubicBezTo>
                    <a:pt x="167" y="423"/>
                    <a:pt x="164" y="424"/>
                    <a:pt x="163" y="427"/>
                  </a:cubicBezTo>
                  <a:cubicBezTo>
                    <a:pt x="162" y="430"/>
                    <a:pt x="156" y="427"/>
                    <a:pt x="150" y="430"/>
                  </a:cubicBezTo>
                  <a:cubicBezTo>
                    <a:pt x="145" y="432"/>
                    <a:pt x="143" y="437"/>
                    <a:pt x="142" y="441"/>
                  </a:cubicBezTo>
                  <a:cubicBezTo>
                    <a:pt x="143" y="441"/>
                    <a:pt x="143" y="440"/>
                    <a:pt x="143" y="440"/>
                  </a:cubicBezTo>
                  <a:cubicBezTo>
                    <a:pt x="151" y="440"/>
                    <a:pt x="156" y="441"/>
                    <a:pt x="154" y="442"/>
                  </a:cubicBezTo>
                  <a:cubicBezTo>
                    <a:pt x="151" y="442"/>
                    <a:pt x="143" y="449"/>
                    <a:pt x="141" y="449"/>
                  </a:cubicBezTo>
                  <a:cubicBezTo>
                    <a:pt x="140" y="449"/>
                    <a:pt x="140" y="450"/>
                    <a:pt x="143" y="452"/>
                  </a:cubicBezTo>
                  <a:cubicBezTo>
                    <a:pt x="146" y="455"/>
                    <a:pt x="147" y="458"/>
                    <a:pt x="145" y="458"/>
                  </a:cubicBezTo>
                  <a:cubicBezTo>
                    <a:pt x="142" y="458"/>
                    <a:pt x="137" y="462"/>
                    <a:pt x="135" y="466"/>
                  </a:cubicBezTo>
                  <a:cubicBezTo>
                    <a:pt x="134" y="469"/>
                    <a:pt x="135" y="470"/>
                    <a:pt x="132" y="471"/>
                  </a:cubicBezTo>
                  <a:cubicBezTo>
                    <a:pt x="129" y="471"/>
                    <a:pt x="127" y="471"/>
                    <a:pt x="127" y="473"/>
                  </a:cubicBezTo>
                  <a:cubicBezTo>
                    <a:pt x="126" y="474"/>
                    <a:pt x="124" y="474"/>
                    <a:pt x="128" y="476"/>
                  </a:cubicBezTo>
                  <a:cubicBezTo>
                    <a:pt x="131" y="477"/>
                    <a:pt x="129" y="479"/>
                    <a:pt x="131" y="480"/>
                  </a:cubicBezTo>
                  <a:cubicBezTo>
                    <a:pt x="133" y="481"/>
                    <a:pt x="139" y="482"/>
                    <a:pt x="142" y="484"/>
                  </a:cubicBezTo>
                  <a:cubicBezTo>
                    <a:pt x="145" y="486"/>
                    <a:pt x="154" y="492"/>
                    <a:pt x="159" y="496"/>
                  </a:cubicBezTo>
                  <a:cubicBezTo>
                    <a:pt x="160" y="498"/>
                    <a:pt x="162" y="499"/>
                    <a:pt x="164" y="501"/>
                  </a:cubicBezTo>
                  <a:cubicBezTo>
                    <a:pt x="167" y="499"/>
                    <a:pt x="171" y="497"/>
                    <a:pt x="174" y="498"/>
                  </a:cubicBezTo>
                  <a:cubicBezTo>
                    <a:pt x="179" y="500"/>
                    <a:pt x="187" y="506"/>
                    <a:pt x="191" y="506"/>
                  </a:cubicBezTo>
                  <a:cubicBezTo>
                    <a:pt x="196" y="506"/>
                    <a:pt x="201" y="506"/>
                    <a:pt x="208" y="509"/>
                  </a:cubicBezTo>
                  <a:cubicBezTo>
                    <a:pt x="216" y="512"/>
                    <a:pt x="217" y="514"/>
                    <a:pt x="221" y="514"/>
                  </a:cubicBezTo>
                  <a:cubicBezTo>
                    <a:pt x="225" y="514"/>
                    <a:pt x="236" y="512"/>
                    <a:pt x="241" y="515"/>
                  </a:cubicBezTo>
                  <a:cubicBezTo>
                    <a:pt x="246" y="518"/>
                    <a:pt x="241" y="522"/>
                    <a:pt x="245" y="524"/>
                  </a:cubicBezTo>
                  <a:cubicBezTo>
                    <a:pt x="249" y="525"/>
                    <a:pt x="253" y="525"/>
                    <a:pt x="257" y="529"/>
                  </a:cubicBezTo>
                  <a:cubicBezTo>
                    <a:pt x="262" y="532"/>
                    <a:pt x="265" y="537"/>
                    <a:pt x="269" y="535"/>
                  </a:cubicBezTo>
                  <a:cubicBezTo>
                    <a:pt x="272" y="534"/>
                    <a:pt x="277" y="531"/>
                    <a:pt x="279" y="528"/>
                  </a:cubicBezTo>
                  <a:moveTo>
                    <a:pt x="288" y="455"/>
                  </a:moveTo>
                  <a:cubicBezTo>
                    <a:pt x="284" y="453"/>
                    <a:pt x="278" y="450"/>
                    <a:pt x="281" y="449"/>
                  </a:cubicBezTo>
                  <a:cubicBezTo>
                    <a:pt x="283" y="448"/>
                    <a:pt x="286" y="451"/>
                    <a:pt x="285" y="447"/>
                  </a:cubicBezTo>
                  <a:cubicBezTo>
                    <a:pt x="283" y="444"/>
                    <a:pt x="279" y="435"/>
                    <a:pt x="274" y="432"/>
                  </a:cubicBezTo>
                  <a:cubicBezTo>
                    <a:pt x="269" y="430"/>
                    <a:pt x="263" y="432"/>
                    <a:pt x="262" y="429"/>
                  </a:cubicBezTo>
                  <a:cubicBezTo>
                    <a:pt x="261" y="426"/>
                    <a:pt x="263" y="426"/>
                    <a:pt x="260" y="424"/>
                  </a:cubicBezTo>
                  <a:cubicBezTo>
                    <a:pt x="257" y="422"/>
                    <a:pt x="250" y="420"/>
                    <a:pt x="253" y="417"/>
                  </a:cubicBezTo>
                  <a:cubicBezTo>
                    <a:pt x="256" y="413"/>
                    <a:pt x="263" y="410"/>
                    <a:pt x="260" y="406"/>
                  </a:cubicBezTo>
                  <a:cubicBezTo>
                    <a:pt x="257" y="403"/>
                    <a:pt x="255" y="403"/>
                    <a:pt x="257" y="400"/>
                  </a:cubicBezTo>
                  <a:cubicBezTo>
                    <a:pt x="258" y="397"/>
                    <a:pt x="264" y="393"/>
                    <a:pt x="265" y="391"/>
                  </a:cubicBezTo>
                  <a:cubicBezTo>
                    <a:pt x="265" y="389"/>
                    <a:pt x="266" y="385"/>
                    <a:pt x="268" y="386"/>
                  </a:cubicBezTo>
                  <a:cubicBezTo>
                    <a:pt x="269" y="387"/>
                    <a:pt x="276" y="398"/>
                    <a:pt x="278" y="397"/>
                  </a:cubicBezTo>
                  <a:cubicBezTo>
                    <a:pt x="281" y="396"/>
                    <a:pt x="284" y="395"/>
                    <a:pt x="283" y="393"/>
                  </a:cubicBezTo>
                  <a:cubicBezTo>
                    <a:pt x="282" y="391"/>
                    <a:pt x="280" y="384"/>
                    <a:pt x="284" y="383"/>
                  </a:cubicBezTo>
                  <a:cubicBezTo>
                    <a:pt x="287" y="381"/>
                    <a:pt x="289" y="376"/>
                    <a:pt x="292" y="375"/>
                  </a:cubicBezTo>
                  <a:cubicBezTo>
                    <a:pt x="295" y="373"/>
                    <a:pt x="299" y="373"/>
                    <a:pt x="301" y="371"/>
                  </a:cubicBezTo>
                  <a:cubicBezTo>
                    <a:pt x="304" y="369"/>
                    <a:pt x="308" y="364"/>
                    <a:pt x="311" y="365"/>
                  </a:cubicBezTo>
                  <a:cubicBezTo>
                    <a:pt x="315" y="366"/>
                    <a:pt x="316" y="369"/>
                    <a:pt x="320" y="369"/>
                  </a:cubicBezTo>
                  <a:cubicBezTo>
                    <a:pt x="323" y="368"/>
                    <a:pt x="325" y="363"/>
                    <a:pt x="329" y="364"/>
                  </a:cubicBezTo>
                  <a:cubicBezTo>
                    <a:pt x="332" y="366"/>
                    <a:pt x="332" y="368"/>
                    <a:pt x="337" y="368"/>
                  </a:cubicBezTo>
                  <a:cubicBezTo>
                    <a:pt x="341" y="368"/>
                    <a:pt x="349" y="370"/>
                    <a:pt x="353" y="374"/>
                  </a:cubicBezTo>
                  <a:cubicBezTo>
                    <a:pt x="357" y="378"/>
                    <a:pt x="358" y="384"/>
                    <a:pt x="359" y="383"/>
                  </a:cubicBezTo>
                  <a:cubicBezTo>
                    <a:pt x="361" y="382"/>
                    <a:pt x="361" y="376"/>
                    <a:pt x="364" y="378"/>
                  </a:cubicBezTo>
                  <a:cubicBezTo>
                    <a:pt x="367" y="380"/>
                    <a:pt x="374" y="386"/>
                    <a:pt x="377" y="384"/>
                  </a:cubicBezTo>
                  <a:cubicBezTo>
                    <a:pt x="379" y="383"/>
                    <a:pt x="385" y="376"/>
                    <a:pt x="388" y="376"/>
                  </a:cubicBezTo>
                  <a:cubicBezTo>
                    <a:pt x="391" y="376"/>
                    <a:pt x="396" y="379"/>
                    <a:pt x="400" y="378"/>
                  </a:cubicBezTo>
                  <a:cubicBezTo>
                    <a:pt x="404" y="378"/>
                    <a:pt x="405" y="374"/>
                    <a:pt x="408" y="375"/>
                  </a:cubicBezTo>
                  <a:cubicBezTo>
                    <a:pt x="411" y="376"/>
                    <a:pt x="415" y="381"/>
                    <a:pt x="418" y="382"/>
                  </a:cubicBezTo>
                  <a:cubicBezTo>
                    <a:pt x="421" y="383"/>
                    <a:pt x="426" y="387"/>
                    <a:pt x="428" y="386"/>
                  </a:cubicBezTo>
                  <a:cubicBezTo>
                    <a:pt x="429" y="385"/>
                    <a:pt x="429" y="380"/>
                    <a:pt x="432" y="381"/>
                  </a:cubicBezTo>
                  <a:cubicBezTo>
                    <a:pt x="435" y="383"/>
                    <a:pt x="445" y="383"/>
                    <a:pt x="448" y="381"/>
                  </a:cubicBezTo>
                  <a:cubicBezTo>
                    <a:pt x="451" y="380"/>
                    <a:pt x="456" y="375"/>
                    <a:pt x="453" y="372"/>
                  </a:cubicBezTo>
                  <a:cubicBezTo>
                    <a:pt x="450" y="368"/>
                    <a:pt x="438" y="365"/>
                    <a:pt x="437" y="362"/>
                  </a:cubicBezTo>
                  <a:cubicBezTo>
                    <a:pt x="436" y="359"/>
                    <a:pt x="437" y="359"/>
                    <a:pt x="441" y="357"/>
                  </a:cubicBezTo>
                  <a:cubicBezTo>
                    <a:pt x="445" y="355"/>
                    <a:pt x="448" y="354"/>
                    <a:pt x="445" y="351"/>
                  </a:cubicBezTo>
                  <a:cubicBezTo>
                    <a:pt x="443" y="347"/>
                    <a:pt x="438" y="347"/>
                    <a:pt x="444" y="345"/>
                  </a:cubicBezTo>
                  <a:cubicBezTo>
                    <a:pt x="450" y="342"/>
                    <a:pt x="465" y="344"/>
                    <a:pt x="459" y="340"/>
                  </a:cubicBezTo>
                  <a:cubicBezTo>
                    <a:pt x="453" y="336"/>
                    <a:pt x="448" y="332"/>
                    <a:pt x="449" y="327"/>
                  </a:cubicBezTo>
                  <a:cubicBezTo>
                    <a:pt x="449" y="323"/>
                    <a:pt x="453" y="324"/>
                    <a:pt x="458" y="325"/>
                  </a:cubicBezTo>
                  <a:cubicBezTo>
                    <a:pt x="463" y="325"/>
                    <a:pt x="479" y="322"/>
                    <a:pt x="486" y="319"/>
                  </a:cubicBezTo>
                  <a:cubicBezTo>
                    <a:pt x="493" y="316"/>
                    <a:pt x="499" y="318"/>
                    <a:pt x="503" y="316"/>
                  </a:cubicBezTo>
                  <a:cubicBezTo>
                    <a:pt x="506" y="314"/>
                    <a:pt x="513" y="313"/>
                    <a:pt x="520" y="312"/>
                  </a:cubicBezTo>
                  <a:cubicBezTo>
                    <a:pt x="526" y="311"/>
                    <a:pt x="540" y="309"/>
                    <a:pt x="545" y="304"/>
                  </a:cubicBezTo>
                  <a:cubicBezTo>
                    <a:pt x="551" y="300"/>
                    <a:pt x="560" y="300"/>
                    <a:pt x="564" y="301"/>
                  </a:cubicBezTo>
                  <a:cubicBezTo>
                    <a:pt x="568" y="302"/>
                    <a:pt x="572" y="300"/>
                    <a:pt x="574" y="302"/>
                  </a:cubicBezTo>
                  <a:cubicBezTo>
                    <a:pt x="576" y="303"/>
                    <a:pt x="580" y="309"/>
                    <a:pt x="581" y="311"/>
                  </a:cubicBezTo>
                  <a:cubicBezTo>
                    <a:pt x="581" y="314"/>
                    <a:pt x="578" y="319"/>
                    <a:pt x="580" y="321"/>
                  </a:cubicBezTo>
                  <a:cubicBezTo>
                    <a:pt x="582" y="322"/>
                    <a:pt x="585" y="324"/>
                    <a:pt x="589" y="322"/>
                  </a:cubicBezTo>
                  <a:cubicBezTo>
                    <a:pt x="592" y="320"/>
                    <a:pt x="596" y="319"/>
                    <a:pt x="597" y="321"/>
                  </a:cubicBezTo>
                  <a:cubicBezTo>
                    <a:pt x="598" y="323"/>
                    <a:pt x="598" y="326"/>
                    <a:pt x="600" y="325"/>
                  </a:cubicBezTo>
                  <a:cubicBezTo>
                    <a:pt x="603" y="323"/>
                    <a:pt x="601" y="322"/>
                    <a:pt x="604" y="323"/>
                  </a:cubicBezTo>
                  <a:cubicBezTo>
                    <a:pt x="607" y="324"/>
                    <a:pt x="610" y="326"/>
                    <a:pt x="612" y="326"/>
                  </a:cubicBezTo>
                  <a:cubicBezTo>
                    <a:pt x="613" y="326"/>
                    <a:pt x="612" y="328"/>
                    <a:pt x="611" y="330"/>
                  </a:cubicBezTo>
                  <a:cubicBezTo>
                    <a:pt x="609" y="332"/>
                    <a:pt x="608" y="335"/>
                    <a:pt x="611" y="334"/>
                  </a:cubicBezTo>
                  <a:cubicBezTo>
                    <a:pt x="615" y="333"/>
                    <a:pt x="621" y="332"/>
                    <a:pt x="624" y="332"/>
                  </a:cubicBezTo>
                  <a:cubicBezTo>
                    <a:pt x="627" y="332"/>
                    <a:pt x="639" y="325"/>
                    <a:pt x="643" y="322"/>
                  </a:cubicBezTo>
                  <a:cubicBezTo>
                    <a:pt x="647" y="320"/>
                    <a:pt x="656" y="317"/>
                    <a:pt x="654" y="320"/>
                  </a:cubicBezTo>
                  <a:cubicBezTo>
                    <a:pt x="651" y="322"/>
                    <a:pt x="651" y="327"/>
                    <a:pt x="654" y="328"/>
                  </a:cubicBezTo>
                  <a:cubicBezTo>
                    <a:pt x="658" y="330"/>
                    <a:pt x="668" y="335"/>
                    <a:pt x="673" y="344"/>
                  </a:cubicBezTo>
                  <a:cubicBezTo>
                    <a:pt x="678" y="352"/>
                    <a:pt x="695" y="384"/>
                    <a:pt x="698" y="382"/>
                  </a:cubicBezTo>
                  <a:cubicBezTo>
                    <a:pt x="701" y="380"/>
                    <a:pt x="704" y="373"/>
                    <a:pt x="707" y="374"/>
                  </a:cubicBezTo>
                  <a:cubicBezTo>
                    <a:pt x="709" y="375"/>
                    <a:pt x="712" y="380"/>
                    <a:pt x="717" y="382"/>
                  </a:cubicBezTo>
                  <a:cubicBezTo>
                    <a:pt x="722" y="385"/>
                    <a:pt x="729" y="381"/>
                    <a:pt x="733" y="380"/>
                  </a:cubicBezTo>
                  <a:cubicBezTo>
                    <a:pt x="736" y="379"/>
                    <a:pt x="741" y="376"/>
                    <a:pt x="745" y="381"/>
                  </a:cubicBezTo>
                  <a:cubicBezTo>
                    <a:pt x="749" y="385"/>
                    <a:pt x="750" y="392"/>
                    <a:pt x="753" y="392"/>
                  </a:cubicBezTo>
                  <a:cubicBezTo>
                    <a:pt x="756" y="393"/>
                    <a:pt x="757" y="394"/>
                    <a:pt x="759" y="396"/>
                  </a:cubicBezTo>
                  <a:cubicBezTo>
                    <a:pt x="760" y="399"/>
                    <a:pt x="761" y="402"/>
                    <a:pt x="767" y="403"/>
                  </a:cubicBezTo>
                  <a:cubicBezTo>
                    <a:pt x="773" y="403"/>
                    <a:pt x="778" y="400"/>
                    <a:pt x="779" y="402"/>
                  </a:cubicBezTo>
                  <a:cubicBezTo>
                    <a:pt x="780" y="403"/>
                    <a:pt x="781" y="409"/>
                    <a:pt x="786" y="409"/>
                  </a:cubicBezTo>
                  <a:cubicBezTo>
                    <a:pt x="791" y="409"/>
                    <a:pt x="796" y="407"/>
                    <a:pt x="799" y="405"/>
                  </a:cubicBezTo>
                  <a:cubicBezTo>
                    <a:pt x="802" y="403"/>
                    <a:pt x="813" y="401"/>
                    <a:pt x="816" y="398"/>
                  </a:cubicBezTo>
                  <a:cubicBezTo>
                    <a:pt x="819" y="394"/>
                    <a:pt x="828" y="391"/>
                    <a:pt x="832" y="388"/>
                  </a:cubicBezTo>
                  <a:cubicBezTo>
                    <a:pt x="837" y="386"/>
                    <a:pt x="847" y="380"/>
                    <a:pt x="851" y="381"/>
                  </a:cubicBezTo>
                  <a:cubicBezTo>
                    <a:pt x="854" y="382"/>
                    <a:pt x="863" y="383"/>
                    <a:pt x="867" y="385"/>
                  </a:cubicBezTo>
                  <a:cubicBezTo>
                    <a:pt x="872" y="386"/>
                    <a:pt x="871" y="391"/>
                    <a:pt x="873" y="392"/>
                  </a:cubicBezTo>
                  <a:cubicBezTo>
                    <a:pt x="876" y="393"/>
                    <a:pt x="879" y="395"/>
                    <a:pt x="883" y="395"/>
                  </a:cubicBezTo>
                  <a:cubicBezTo>
                    <a:pt x="887" y="395"/>
                    <a:pt x="888" y="392"/>
                    <a:pt x="893" y="396"/>
                  </a:cubicBezTo>
                  <a:cubicBezTo>
                    <a:pt x="898" y="399"/>
                    <a:pt x="904" y="402"/>
                    <a:pt x="907" y="399"/>
                  </a:cubicBezTo>
                  <a:cubicBezTo>
                    <a:pt x="910" y="396"/>
                    <a:pt x="917" y="392"/>
                    <a:pt x="916" y="389"/>
                  </a:cubicBezTo>
                  <a:cubicBezTo>
                    <a:pt x="915" y="386"/>
                    <a:pt x="910" y="378"/>
                    <a:pt x="911" y="375"/>
                  </a:cubicBezTo>
                  <a:cubicBezTo>
                    <a:pt x="911" y="372"/>
                    <a:pt x="924" y="360"/>
                    <a:pt x="927" y="360"/>
                  </a:cubicBezTo>
                  <a:cubicBezTo>
                    <a:pt x="929" y="359"/>
                    <a:pt x="934" y="362"/>
                    <a:pt x="937" y="364"/>
                  </a:cubicBezTo>
                  <a:cubicBezTo>
                    <a:pt x="941" y="366"/>
                    <a:pt x="945" y="364"/>
                    <a:pt x="950" y="366"/>
                  </a:cubicBezTo>
                  <a:cubicBezTo>
                    <a:pt x="954" y="367"/>
                    <a:pt x="959" y="369"/>
                    <a:pt x="963" y="371"/>
                  </a:cubicBezTo>
                  <a:cubicBezTo>
                    <a:pt x="967" y="373"/>
                    <a:pt x="968" y="373"/>
                    <a:pt x="969" y="376"/>
                  </a:cubicBezTo>
                  <a:cubicBezTo>
                    <a:pt x="969" y="380"/>
                    <a:pt x="970" y="387"/>
                    <a:pt x="976" y="388"/>
                  </a:cubicBezTo>
                  <a:cubicBezTo>
                    <a:pt x="981" y="390"/>
                    <a:pt x="987" y="393"/>
                    <a:pt x="991" y="393"/>
                  </a:cubicBezTo>
                  <a:cubicBezTo>
                    <a:pt x="995" y="392"/>
                    <a:pt x="1004" y="387"/>
                    <a:pt x="1011" y="388"/>
                  </a:cubicBezTo>
                  <a:cubicBezTo>
                    <a:pt x="1017" y="388"/>
                    <a:pt x="1024" y="391"/>
                    <a:pt x="1026" y="391"/>
                  </a:cubicBezTo>
                  <a:cubicBezTo>
                    <a:pt x="1028" y="391"/>
                    <a:pt x="1032" y="396"/>
                    <a:pt x="1036" y="396"/>
                  </a:cubicBezTo>
                  <a:cubicBezTo>
                    <a:pt x="1041" y="396"/>
                    <a:pt x="1043" y="398"/>
                    <a:pt x="1045" y="400"/>
                  </a:cubicBezTo>
                  <a:cubicBezTo>
                    <a:pt x="1047" y="402"/>
                    <a:pt x="1056" y="407"/>
                    <a:pt x="1060" y="407"/>
                  </a:cubicBezTo>
                  <a:cubicBezTo>
                    <a:pt x="1065" y="407"/>
                    <a:pt x="1073" y="410"/>
                    <a:pt x="1077" y="410"/>
                  </a:cubicBezTo>
                  <a:cubicBezTo>
                    <a:pt x="1081" y="410"/>
                    <a:pt x="1101" y="404"/>
                    <a:pt x="1107" y="402"/>
                  </a:cubicBezTo>
                  <a:cubicBezTo>
                    <a:pt x="1113" y="400"/>
                    <a:pt x="1120" y="394"/>
                    <a:pt x="1124" y="393"/>
                  </a:cubicBezTo>
                  <a:cubicBezTo>
                    <a:pt x="1128" y="391"/>
                    <a:pt x="1135" y="394"/>
                    <a:pt x="1140" y="396"/>
                  </a:cubicBezTo>
                  <a:cubicBezTo>
                    <a:pt x="1146" y="398"/>
                    <a:pt x="1149" y="392"/>
                    <a:pt x="1153" y="394"/>
                  </a:cubicBezTo>
                  <a:cubicBezTo>
                    <a:pt x="1157" y="397"/>
                    <a:pt x="1171" y="403"/>
                    <a:pt x="1172" y="403"/>
                  </a:cubicBezTo>
                  <a:cubicBezTo>
                    <a:pt x="1173" y="403"/>
                    <a:pt x="1184" y="397"/>
                    <a:pt x="1188" y="397"/>
                  </a:cubicBezTo>
                  <a:cubicBezTo>
                    <a:pt x="1191" y="396"/>
                    <a:pt x="1196" y="393"/>
                    <a:pt x="1193" y="390"/>
                  </a:cubicBezTo>
                  <a:cubicBezTo>
                    <a:pt x="1191" y="386"/>
                    <a:pt x="1198" y="377"/>
                    <a:pt x="1200" y="373"/>
                  </a:cubicBezTo>
                  <a:cubicBezTo>
                    <a:pt x="1202" y="370"/>
                    <a:pt x="1207" y="364"/>
                    <a:pt x="1209" y="362"/>
                  </a:cubicBezTo>
                  <a:cubicBezTo>
                    <a:pt x="1211" y="359"/>
                    <a:pt x="1211" y="352"/>
                    <a:pt x="1209" y="351"/>
                  </a:cubicBezTo>
                  <a:cubicBezTo>
                    <a:pt x="1206" y="350"/>
                    <a:pt x="1202" y="349"/>
                    <a:pt x="1203" y="347"/>
                  </a:cubicBezTo>
                  <a:cubicBezTo>
                    <a:pt x="1204" y="346"/>
                    <a:pt x="1212" y="338"/>
                    <a:pt x="1223" y="336"/>
                  </a:cubicBezTo>
                  <a:cubicBezTo>
                    <a:pt x="1234" y="335"/>
                    <a:pt x="1242" y="333"/>
                    <a:pt x="1248" y="334"/>
                  </a:cubicBezTo>
                  <a:cubicBezTo>
                    <a:pt x="1254" y="336"/>
                    <a:pt x="1260" y="339"/>
                    <a:pt x="1263" y="339"/>
                  </a:cubicBezTo>
                  <a:cubicBezTo>
                    <a:pt x="1267" y="339"/>
                    <a:pt x="1276" y="342"/>
                    <a:pt x="1280" y="348"/>
                  </a:cubicBezTo>
                  <a:cubicBezTo>
                    <a:pt x="1285" y="354"/>
                    <a:pt x="1295" y="378"/>
                    <a:pt x="1297" y="382"/>
                  </a:cubicBezTo>
                  <a:cubicBezTo>
                    <a:pt x="1300" y="386"/>
                    <a:pt x="1300" y="396"/>
                    <a:pt x="1301" y="399"/>
                  </a:cubicBezTo>
                  <a:cubicBezTo>
                    <a:pt x="1302" y="401"/>
                    <a:pt x="1308" y="403"/>
                    <a:pt x="1311" y="404"/>
                  </a:cubicBezTo>
                  <a:cubicBezTo>
                    <a:pt x="1315" y="404"/>
                    <a:pt x="1322" y="406"/>
                    <a:pt x="1325" y="408"/>
                  </a:cubicBezTo>
                  <a:cubicBezTo>
                    <a:pt x="1329" y="409"/>
                    <a:pt x="1334" y="413"/>
                    <a:pt x="1337" y="415"/>
                  </a:cubicBezTo>
                  <a:cubicBezTo>
                    <a:pt x="1340" y="417"/>
                    <a:pt x="1339" y="419"/>
                    <a:pt x="1341" y="423"/>
                  </a:cubicBezTo>
                  <a:cubicBezTo>
                    <a:pt x="1343" y="426"/>
                    <a:pt x="1342" y="433"/>
                    <a:pt x="1347" y="434"/>
                  </a:cubicBezTo>
                  <a:cubicBezTo>
                    <a:pt x="1352" y="435"/>
                    <a:pt x="1366" y="435"/>
                    <a:pt x="1368" y="434"/>
                  </a:cubicBezTo>
                  <a:cubicBezTo>
                    <a:pt x="1370" y="432"/>
                    <a:pt x="1370" y="430"/>
                    <a:pt x="1375" y="430"/>
                  </a:cubicBezTo>
                  <a:cubicBezTo>
                    <a:pt x="1379" y="429"/>
                    <a:pt x="1383" y="427"/>
                    <a:pt x="1387" y="426"/>
                  </a:cubicBezTo>
                  <a:cubicBezTo>
                    <a:pt x="1391" y="425"/>
                    <a:pt x="1395" y="426"/>
                    <a:pt x="1395" y="428"/>
                  </a:cubicBezTo>
                  <a:cubicBezTo>
                    <a:pt x="1395" y="430"/>
                    <a:pt x="1398" y="435"/>
                    <a:pt x="1397" y="437"/>
                  </a:cubicBezTo>
                  <a:cubicBezTo>
                    <a:pt x="1395" y="438"/>
                    <a:pt x="1392" y="441"/>
                    <a:pt x="1390" y="444"/>
                  </a:cubicBezTo>
                  <a:cubicBezTo>
                    <a:pt x="1388" y="446"/>
                    <a:pt x="1385" y="456"/>
                    <a:pt x="1384" y="460"/>
                  </a:cubicBezTo>
                  <a:cubicBezTo>
                    <a:pt x="1382" y="465"/>
                    <a:pt x="1376" y="470"/>
                    <a:pt x="1375" y="474"/>
                  </a:cubicBezTo>
                  <a:cubicBezTo>
                    <a:pt x="1374" y="477"/>
                    <a:pt x="1372" y="481"/>
                    <a:pt x="1369" y="479"/>
                  </a:cubicBezTo>
                  <a:cubicBezTo>
                    <a:pt x="1366" y="477"/>
                    <a:pt x="1360" y="474"/>
                    <a:pt x="1359" y="475"/>
                  </a:cubicBezTo>
                  <a:cubicBezTo>
                    <a:pt x="1357" y="476"/>
                    <a:pt x="1350" y="482"/>
                    <a:pt x="1348" y="482"/>
                  </a:cubicBezTo>
                  <a:cubicBezTo>
                    <a:pt x="1345" y="482"/>
                    <a:pt x="1346" y="484"/>
                    <a:pt x="1348" y="489"/>
                  </a:cubicBezTo>
                  <a:cubicBezTo>
                    <a:pt x="1350" y="494"/>
                    <a:pt x="1351" y="498"/>
                    <a:pt x="1350" y="502"/>
                  </a:cubicBezTo>
                  <a:cubicBezTo>
                    <a:pt x="1349" y="505"/>
                    <a:pt x="1351" y="510"/>
                    <a:pt x="1348" y="512"/>
                  </a:cubicBezTo>
                  <a:cubicBezTo>
                    <a:pt x="1345" y="513"/>
                    <a:pt x="1341" y="514"/>
                    <a:pt x="1341" y="519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87" name="Freeform 1362"/>
            <p:cNvSpPr>
              <a:spLocks/>
            </p:cNvSpPr>
            <p:nvPr/>
          </p:nvSpPr>
          <p:spPr bwMode="auto">
            <a:xfrm>
              <a:off x="3898900" y="3586758"/>
              <a:ext cx="161925" cy="95250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22" y="35"/>
                </a:cxn>
                <a:cxn ang="0">
                  <a:pos x="33" y="22"/>
                </a:cxn>
                <a:cxn ang="0">
                  <a:pos x="41" y="25"/>
                </a:cxn>
                <a:cxn ang="0">
                  <a:pos x="54" y="25"/>
                </a:cxn>
                <a:cxn ang="0">
                  <a:pos x="52" y="17"/>
                </a:cxn>
                <a:cxn ang="0">
                  <a:pos x="65" y="14"/>
                </a:cxn>
                <a:cxn ang="0">
                  <a:pos x="70" y="10"/>
                </a:cxn>
                <a:cxn ang="0">
                  <a:pos x="74" y="7"/>
                </a:cxn>
                <a:cxn ang="0">
                  <a:pos x="77" y="1"/>
                </a:cxn>
                <a:cxn ang="0">
                  <a:pos x="85" y="8"/>
                </a:cxn>
                <a:cxn ang="0">
                  <a:pos x="85" y="8"/>
                </a:cxn>
              </a:cxnLst>
              <a:rect l="0" t="0" r="r" b="b"/>
              <a:pathLst>
                <a:path w="85" h="50">
                  <a:moveTo>
                    <a:pt x="0" y="50"/>
                  </a:moveTo>
                  <a:cubicBezTo>
                    <a:pt x="4" y="42"/>
                    <a:pt x="19" y="37"/>
                    <a:pt x="22" y="35"/>
                  </a:cubicBezTo>
                  <a:cubicBezTo>
                    <a:pt x="25" y="33"/>
                    <a:pt x="33" y="22"/>
                    <a:pt x="33" y="22"/>
                  </a:cubicBezTo>
                  <a:cubicBezTo>
                    <a:pt x="34" y="22"/>
                    <a:pt x="37" y="21"/>
                    <a:pt x="41" y="25"/>
                  </a:cubicBezTo>
                  <a:cubicBezTo>
                    <a:pt x="46" y="28"/>
                    <a:pt x="52" y="25"/>
                    <a:pt x="54" y="25"/>
                  </a:cubicBezTo>
                  <a:cubicBezTo>
                    <a:pt x="55" y="24"/>
                    <a:pt x="54" y="20"/>
                    <a:pt x="52" y="17"/>
                  </a:cubicBezTo>
                  <a:cubicBezTo>
                    <a:pt x="51" y="15"/>
                    <a:pt x="63" y="14"/>
                    <a:pt x="65" y="14"/>
                  </a:cubicBezTo>
                  <a:cubicBezTo>
                    <a:pt x="67" y="14"/>
                    <a:pt x="67" y="9"/>
                    <a:pt x="70" y="10"/>
                  </a:cubicBezTo>
                  <a:cubicBezTo>
                    <a:pt x="73" y="10"/>
                    <a:pt x="73" y="9"/>
                    <a:pt x="74" y="7"/>
                  </a:cubicBezTo>
                  <a:cubicBezTo>
                    <a:pt x="76" y="4"/>
                    <a:pt x="74" y="2"/>
                    <a:pt x="77" y="1"/>
                  </a:cubicBezTo>
                  <a:cubicBezTo>
                    <a:pt x="80" y="0"/>
                    <a:pt x="85" y="8"/>
                    <a:pt x="85" y="8"/>
                  </a:cubicBezTo>
                  <a:cubicBezTo>
                    <a:pt x="85" y="8"/>
                    <a:pt x="85" y="8"/>
                    <a:pt x="85" y="8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88" name="Freeform 1363"/>
            <p:cNvSpPr>
              <a:spLocks/>
            </p:cNvSpPr>
            <p:nvPr/>
          </p:nvSpPr>
          <p:spPr bwMode="auto">
            <a:xfrm>
              <a:off x="2665413" y="3369270"/>
              <a:ext cx="1130300" cy="833438"/>
            </a:xfrm>
            <a:custGeom>
              <a:avLst/>
              <a:gdLst/>
              <a:ahLst/>
              <a:cxnLst>
                <a:cxn ang="0">
                  <a:pos x="534" y="33"/>
                </a:cxn>
                <a:cxn ang="0">
                  <a:pos x="557" y="37"/>
                </a:cxn>
                <a:cxn ang="0">
                  <a:pos x="589" y="56"/>
                </a:cxn>
                <a:cxn ang="0">
                  <a:pos x="543" y="69"/>
                </a:cxn>
                <a:cxn ang="0">
                  <a:pos x="504" y="86"/>
                </a:cxn>
                <a:cxn ang="0">
                  <a:pos x="485" y="101"/>
                </a:cxn>
                <a:cxn ang="0">
                  <a:pos x="406" y="131"/>
                </a:cxn>
                <a:cxn ang="0">
                  <a:pos x="374" y="133"/>
                </a:cxn>
                <a:cxn ang="0">
                  <a:pos x="329" y="118"/>
                </a:cxn>
                <a:cxn ang="0">
                  <a:pos x="277" y="105"/>
                </a:cxn>
                <a:cxn ang="0">
                  <a:pos x="226" y="79"/>
                </a:cxn>
                <a:cxn ang="0">
                  <a:pos x="220" y="60"/>
                </a:cxn>
                <a:cxn ang="0">
                  <a:pos x="203" y="32"/>
                </a:cxn>
                <a:cxn ang="0">
                  <a:pos x="182" y="11"/>
                </a:cxn>
                <a:cxn ang="0">
                  <a:pos x="166" y="24"/>
                </a:cxn>
                <a:cxn ang="0">
                  <a:pos x="155" y="46"/>
                </a:cxn>
                <a:cxn ang="0">
                  <a:pos x="133" y="49"/>
                </a:cxn>
                <a:cxn ang="0">
                  <a:pos x="115" y="71"/>
                </a:cxn>
                <a:cxn ang="0">
                  <a:pos x="103" y="77"/>
                </a:cxn>
                <a:cxn ang="0">
                  <a:pos x="88" y="95"/>
                </a:cxn>
                <a:cxn ang="0">
                  <a:pos x="86" y="129"/>
                </a:cxn>
                <a:cxn ang="0">
                  <a:pos x="58" y="143"/>
                </a:cxn>
                <a:cxn ang="0">
                  <a:pos x="35" y="154"/>
                </a:cxn>
                <a:cxn ang="0">
                  <a:pos x="22" y="154"/>
                </a:cxn>
                <a:cxn ang="0">
                  <a:pos x="5" y="166"/>
                </a:cxn>
                <a:cxn ang="0">
                  <a:pos x="16" y="184"/>
                </a:cxn>
                <a:cxn ang="0">
                  <a:pos x="19" y="206"/>
                </a:cxn>
                <a:cxn ang="0">
                  <a:pos x="51" y="232"/>
                </a:cxn>
                <a:cxn ang="0">
                  <a:pos x="61" y="228"/>
                </a:cxn>
                <a:cxn ang="0">
                  <a:pos x="86" y="237"/>
                </a:cxn>
                <a:cxn ang="0">
                  <a:pos x="68" y="256"/>
                </a:cxn>
                <a:cxn ang="0">
                  <a:pos x="68" y="275"/>
                </a:cxn>
                <a:cxn ang="0">
                  <a:pos x="68" y="289"/>
                </a:cxn>
                <a:cxn ang="0">
                  <a:pos x="85" y="300"/>
                </a:cxn>
                <a:cxn ang="0">
                  <a:pos x="107" y="303"/>
                </a:cxn>
                <a:cxn ang="0">
                  <a:pos x="130" y="322"/>
                </a:cxn>
                <a:cxn ang="0">
                  <a:pos x="149" y="336"/>
                </a:cxn>
                <a:cxn ang="0">
                  <a:pos x="166" y="338"/>
                </a:cxn>
                <a:cxn ang="0">
                  <a:pos x="193" y="339"/>
                </a:cxn>
                <a:cxn ang="0">
                  <a:pos x="211" y="336"/>
                </a:cxn>
                <a:cxn ang="0">
                  <a:pos x="235" y="339"/>
                </a:cxn>
                <a:cxn ang="0">
                  <a:pos x="261" y="319"/>
                </a:cxn>
                <a:cxn ang="0">
                  <a:pos x="285" y="324"/>
                </a:cxn>
                <a:cxn ang="0">
                  <a:pos x="298" y="332"/>
                </a:cxn>
                <a:cxn ang="0">
                  <a:pos x="312" y="349"/>
                </a:cxn>
                <a:cxn ang="0">
                  <a:pos x="309" y="370"/>
                </a:cxn>
                <a:cxn ang="0">
                  <a:pos x="297" y="388"/>
                </a:cxn>
                <a:cxn ang="0">
                  <a:pos x="314" y="394"/>
                </a:cxn>
                <a:cxn ang="0">
                  <a:pos x="321" y="408"/>
                </a:cxn>
                <a:cxn ang="0">
                  <a:pos x="328" y="427"/>
                </a:cxn>
                <a:cxn ang="0">
                  <a:pos x="349" y="434"/>
                </a:cxn>
                <a:cxn ang="0">
                  <a:pos x="353" y="416"/>
                </a:cxn>
                <a:cxn ang="0">
                  <a:pos x="370" y="414"/>
                </a:cxn>
                <a:cxn ang="0">
                  <a:pos x="383" y="413"/>
                </a:cxn>
                <a:cxn ang="0">
                  <a:pos x="402" y="407"/>
                </a:cxn>
                <a:cxn ang="0">
                  <a:pos x="421" y="424"/>
                </a:cxn>
              </a:cxnLst>
              <a:rect l="0" t="0" r="r" b="b"/>
              <a:pathLst>
                <a:path w="592" h="437">
                  <a:moveTo>
                    <a:pt x="548" y="0"/>
                  </a:moveTo>
                  <a:cubicBezTo>
                    <a:pt x="548" y="0"/>
                    <a:pt x="537" y="24"/>
                    <a:pt x="536" y="26"/>
                  </a:cubicBezTo>
                  <a:cubicBezTo>
                    <a:pt x="536" y="29"/>
                    <a:pt x="533" y="31"/>
                    <a:pt x="534" y="33"/>
                  </a:cubicBezTo>
                  <a:cubicBezTo>
                    <a:pt x="534" y="35"/>
                    <a:pt x="537" y="38"/>
                    <a:pt x="538" y="37"/>
                  </a:cubicBezTo>
                  <a:cubicBezTo>
                    <a:pt x="540" y="36"/>
                    <a:pt x="540" y="33"/>
                    <a:pt x="546" y="35"/>
                  </a:cubicBezTo>
                  <a:cubicBezTo>
                    <a:pt x="553" y="36"/>
                    <a:pt x="555" y="39"/>
                    <a:pt x="557" y="37"/>
                  </a:cubicBezTo>
                  <a:cubicBezTo>
                    <a:pt x="559" y="36"/>
                    <a:pt x="562" y="33"/>
                    <a:pt x="565" y="33"/>
                  </a:cubicBezTo>
                  <a:cubicBezTo>
                    <a:pt x="569" y="33"/>
                    <a:pt x="574" y="33"/>
                    <a:pt x="579" y="39"/>
                  </a:cubicBezTo>
                  <a:cubicBezTo>
                    <a:pt x="585" y="45"/>
                    <a:pt x="592" y="56"/>
                    <a:pt x="589" y="56"/>
                  </a:cubicBezTo>
                  <a:cubicBezTo>
                    <a:pt x="587" y="56"/>
                    <a:pt x="582" y="54"/>
                    <a:pt x="576" y="54"/>
                  </a:cubicBezTo>
                  <a:cubicBezTo>
                    <a:pt x="571" y="54"/>
                    <a:pt x="550" y="59"/>
                    <a:pt x="547" y="60"/>
                  </a:cubicBezTo>
                  <a:cubicBezTo>
                    <a:pt x="545" y="62"/>
                    <a:pt x="545" y="67"/>
                    <a:pt x="543" y="69"/>
                  </a:cubicBezTo>
                  <a:cubicBezTo>
                    <a:pt x="540" y="71"/>
                    <a:pt x="535" y="76"/>
                    <a:pt x="531" y="76"/>
                  </a:cubicBezTo>
                  <a:cubicBezTo>
                    <a:pt x="528" y="76"/>
                    <a:pt x="522" y="75"/>
                    <a:pt x="519" y="77"/>
                  </a:cubicBezTo>
                  <a:cubicBezTo>
                    <a:pt x="517" y="79"/>
                    <a:pt x="510" y="87"/>
                    <a:pt x="504" y="86"/>
                  </a:cubicBezTo>
                  <a:cubicBezTo>
                    <a:pt x="498" y="85"/>
                    <a:pt x="492" y="80"/>
                    <a:pt x="487" y="81"/>
                  </a:cubicBezTo>
                  <a:cubicBezTo>
                    <a:pt x="482" y="82"/>
                    <a:pt x="479" y="89"/>
                    <a:pt x="479" y="92"/>
                  </a:cubicBezTo>
                  <a:cubicBezTo>
                    <a:pt x="480" y="95"/>
                    <a:pt x="485" y="99"/>
                    <a:pt x="485" y="101"/>
                  </a:cubicBezTo>
                  <a:cubicBezTo>
                    <a:pt x="485" y="103"/>
                    <a:pt x="479" y="105"/>
                    <a:pt x="474" y="108"/>
                  </a:cubicBezTo>
                  <a:cubicBezTo>
                    <a:pt x="470" y="110"/>
                    <a:pt x="466" y="123"/>
                    <a:pt x="454" y="124"/>
                  </a:cubicBezTo>
                  <a:cubicBezTo>
                    <a:pt x="441" y="125"/>
                    <a:pt x="419" y="123"/>
                    <a:pt x="406" y="131"/>
                  </a:cubicBezTo>
                  <a:cubicBezTo>
                    <a:pt x="393" y="138"/>
                    <a:pt x="394" y="137"/>
                    <a:pt x="392" y="137"/>
                  </a:cubicBezTo>
                  <a:cubicBezTo>
                    <a:pt x="390" y="136"/>
                    <a:pt x="387" y="133"/>
                    <a:pt x="385" y="133"/>
                  </a:cubicBezTo>
                  <a:cubicBezTo>
                    <a:pt x="382" y="133"/>
                    <a:pt x="380" y="135"/>
                    <a:pt x="374" y="133"/>
                  </a:cubicBezTo>
                  <a:cubicBezTo>
                    <a:pt x="368" y="130"/>
                    <a:pt x="362" y="130"/>
                    <a:pt x="359" y="128"/>
                  </a:cubicBezTo>
                  <a:cubicBezTo>
                    <a:pt x="355" y="126"/>
                    <a:pt x="351" y="121"/>
                    <a:pt x="348" y="120"/>
                  </a:cubicBezTo>
                  <a:cubicBezTo>
                    <a:pt x="345" y="120"/>
                    <a:pt x="331" y="118"/>
                    <a:pt x="329" y="118"/>
                  </a:cubicBezTo>
                  <a:cubicBezTo>
                    <a:pt x="327" y="118"/>
                    <a:pt x="313" y="120"/>
                    <a:pt x="306" y="120"/>
                  </a:cubicBezTo>
                  <a:cubicBezTo>
                    <a:pt x="299" y="119"/>
                    <a:pt x="286" y="120"/>
                    <a:pt x="285" y="117"/>
                  </a:cubicBezTo>
                  <a:cubicBezTo>
                    <a:pt x="283" y="115"/>
                    <a:pt x="280" y="112"/>
                    <a:pt x="277" y="105"/>
                  </a:cubicBezTo>
                  <a:cubicBezTo>
                    <a:pt x="273" y="98"/>
                    <a:pt x="265" y="94"/>
                    <a:pt x="263" y="93"/>
                  </a:cubicBezTo>
                  <a:cubicBezTo>
                    <a:pt x="262" y="91"/>
                    <a:pt x="254" y="83"/>
                    <a:pt x="249" y="82"/>
                  </a:cubicBezTo>
                  <a:cubicBezTo>
                    <a:pt x="243" y="81"/>
                    <a:pt x="232" y="82"/>
                    <a:pt x="226" y="79"/>
                  </a:cubicBezTo>
                  <a:cubicBezTo>
                    <a:pt x="221" y="77"/>
                    <a:pt x="216" y="76"/>
                    <a:pt x="218" y="72"/>
                  </a:cubicBezTo>
                  <a:cubicBezTo>
                    <a:pt x="220" y="69"/>
                    <a:pt x="222" y="66"/>
                    <a:pt x="221" y="64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0" y="59"/>
                    <a:pt x="223" y="57"/>
                    <a:pt x="221" y="54"/>
                  </a:cubicBezTo>
                  <a:cubicBezTo>
                    <a:pt x="219" y="52"/>
                    <a:pt x="217" y="46"/>
                    <a:pt x="214" y="42"/>
                  </a:cubicBezTo>
                  <a:cubicBezTo>
                    <a:pt x="212" y="37"/>
                    <a:pt x="209" y="34"/>
                    <a:pt x="203" y="32"/>
                  </a:cubicBezTo>
                  <a:cubicBezTo>
                    <a:pt x="198" y="30"/>
                    <a:pt x="187" y="26"/>
                    <a:pt x="184" y="20"/>
                  </a:cubicBezTo>
                  <a:cubicBezTo>
                    <a:pt x="182" y="14"/>
                    <a:pt x="182" y="11"/>
                    <a:pt x="182" y="11"/>
                  </a:cubicBezTo>
                  <a:cubicBezTo>
                    <a:pt x="182" y="11"/>
                    <a:pt x="182" y="11"/>
                    <a:pt x="182" y="11"/>
                  </a:cubicBezTo>
                  <a:cubicBezTo>
                    <a:pt x="181" y="12"/>
                    <a:pt x="180" y="12"/>
                    <a:pt x="179" y="12"/>
                  </a:cubicBezTo>
                  <a:cubicBezTo>
                    <a:pt x="177" y="13"/>
                    <a:pt x="175" y="14"/>
                    <a:pt x="171" y="16"/>
                  </a:cubicBezTo>
                  <a:cubicBezTo>
                    <a:pt x="170" y="16"/>
                    <a:pt x="169" y="23"/>
                    <a:pt x="166" y="24"/>
                  </a:cubicBezTo>
                  <a:cubicBezTo>
                    <a:pt x="163" y="26"/>
                    <a:pt x="158" y="24"/>
                    <a:pt x="156" y="29"/>
                  </a:cubicBezTo>
                  <a:cubicBezTo>
                    <a:pt x="154" y="33"/>
                    <a:pt x="154" y="38"/>
                    <a:pt x="156" y="40"/>
                  </a:cubicBezTo>
                  <a:cubicBezTo>
                    <a:pt x="159" y="42"/>
                    <a:pt x="158" y="44"/>
                    <a:pt x="155" y="46"/>
                  </a:cubicBezTo>
                  <a:cubicBezTo>
                    <a:pt x="153" y="48"/>
                    <a:pt x="147" y="51"/>
                    <a:pt x="146" y="51"/>
                  </a:cubicBezTo>
                  <a:cubicBezTo>
                    <a:pt x="145" y="51"/>
                    <a:pt x="144" y="49"/>
                    <a:pt x="142" y="49"/>
                  </a:cubicBezTo>
                  <a:cubicBezTo>
                    <a:pt x="139" y="49"/>
                    <a:pt x="137" y="51"/>
                    <a:pt x="133" y="49"/>
                  </a:cubicBezTo>
                  <a:cubicBezTo>
                    <a:pt x="130" y="48"/>
                    <a:pt x="126" y="43"/>
                    <a:pt x="125" y="44"/>
                  </a:cubicBezTo>
                  <a:cubicBezTo>
                    <a:pt x="123" y="46"/>
                    <a:pt x="122" y="54"/>
                    <a:pt x="120" y="57"/>
                  </a:cubicBezTo>
                  <a:cubicBezTo>
                    <a:pt x="118" y="60"/>
                    <a:pt x="114" y="69"/>
                    <a:pt x="115" y="71"/>
                  </a:cubicBezTo>
                  <a:cubicBezTo>
                    <a:pt x="115" y="73"/>
                    <a:pt x="119" y="76"/>
                    <a:pt x="119" y="77"/>
                  </a:cubicBezTo>
                  <a:cubicBezTo>
                    <a:pt x="119" y="78"/>
                    <a:pt x="113" y="81"/>
                    <a:pt x="110" y="79"/>
                  </a:cubicBezTo>
                  <a:cubicBezTo>
                    <a:pt x="107" y="78"/>
                    <a:pt x="105" y="77"/>
                    <a:pt x="103" y="77"/>
                  </a:cubicBezTo>
                  <a:cubicBezTo>
                    <a:pt x="101" y="77"/>
                    <a:pt x="84" y="81"/>
                    <a:pt x="83" y="82"/>
                  </a:cubicBezTo>
                  <a:cubicBezTo>
                    <a:pt x="82" y="82"/>
                    <a:pt x="84" y="82"/>
                    <a:pt x="86" y="84"/>
                  </a:cubicBezTo>
                  <a:cubicBezTo>
                    <a:pt x="87" y="85"/>
                    <a:pt x="88" y="92"/>
                    <a:pt x="88" y="95"/>
                  </a:cubicBezTo>
                  <a:cubicBezTo>
                    <a:pt x="89" y="99"/>
                    <a:pt x="97" y="109"/>
                    <a:pt x="96" y="110"/>
                  </a:cubicBezTo>
                  <a:cubicBezTo>
                    <a:pt x="94" y="112"/>
                    <a:pt x="87" y="116"/>
                    <a:pt x="86" y="121"/>
                  </a:cubicBezTo>
                  <a:cubicBezTo>
                    <a:pt x="85" y="125"/>
                    <a:pt x="87" y="128"/>
                    <a:pt x="86" y="129"/>
                  </a:cubicBezTo>
                  <a:cubicBezTo>
                    <a:pt x="84" y="130"/>
                    <a:pt x="77" y="132"/>
                    <a:pt x="74" y="134"/>
                  </a:cubicBezTo>
                  <a:cubicBezTo>
                    <a:pt x="72" y="135"/>
                    <a:pt x="65" y="139"/>
                    <a:pt x="64" y="141"/>
                  </a:cubicBezTo>
                  <a:cubicBezTo>
                    <a:pt x="62" y="142"/>
                    <a:pt x="60" y="143"/>
                    <a:pt x="58" y="143"/>
                  </a:cubicBezTo>
                  <a:cubicBezTo>
                    <a:pt x="57" y="143"/>
                    <a:pt x="47" y="143"/>
                    <a:pt x="44" y="147"/>
                  </a:cubicBezTo>
                  <a:cubicBezTo>
                    <a:pt x="40" y="150"/>
                    <a:pt x="40" y="154"/>
                    <a:pt x="38" y="154"/>
                  </a:cubicBezTo>
                  <a:cubicBezTo>
                    <a:pt x="37" y="154"/>
                    <a:pt x="37" y="152"/>
                    <a:pt x="35" y="154"/>
                  </a:cubicBezTo>
                  <a:cubicBezTo>
                    <a:pt x="33" y="155"/>
                    <a:pt x="31" y="156"/>
                    <a:pt x="30" y="156"/>
                  </a:cubicBezTo>
                  <a:cubicBezTo>
                    <a:pt x="29" y="155"/>
                    <a:pt x="30" y="152"/>
                    <a:pt x="27" y="153"/>
                  </a:cubicBezTo>
                  <a:cubicBezTo>
                    <a:pt x="25" y="154"/>
                    <a:pt x="24" y="154"/>
                    <a:pt x="22" y="154"/>
                  </a:cubicBezTo>
                  <a:cubicBezTo>
                    <a:pt x="19" y="154"/>
                    <a:pt x="19" y="153"/>
                    <a:pt x="17" y="154"/>
                  </a:cubicBezTo>
                  <a:cubicBezTo>
                    <a:pt x="15" y="155"/>
                    <a:pt x="10" y="159"/>
                    <a:pt x="8" y="160"/>
                  </a:cubicBezTo>
                  <a:cubicBezTo>
                    <a:pt x="6" y="161"/>
                    <a:pt x="7" y="164"/>
                    <a:pt x="5" y="166"/>
                  </a:cubicBezTo>
                  <a:cubicBezTo>
                    <a:pt x="4" y="169"/>
                    <a:pt x="0" y="174"/>
                    <a:pt x="1" y="177"/>
                  </a:cubicBezTo>
                  <a:cubicBezTo>
                    <a:pt x="2" y="179"/>
                    <a:pt x="8" y="183"/>
                    <a:pt x="11" y="183"/>
                  </a:cubicBezTo>
                  <a:cubicBezTo>
                    <a:pt x="14" y="183"/>
                    <a:pt x="16" y="181"/>
                    <a:pt x="16" y="184"/>
                  </a:cubicBezTo>
                  <a:cubicBezTo>
                    <a:pt x="16" y="188"/>
                    <a:pt x="17" y="192"/>
                    <a:pt x="19" y="194"/>
                  </a:cubicBezTo>
                  <a:cubicBezTo>
                    <a:pt x="20" y="197"/>
                    <a:pt x="22" y="199"/>
                    <a:pt x="21" y="201"/>
                  </a:cubicBezTo>
                  <a:cubicBezTo>
                    <a:pt x="20" y="202"/>
                    <a:pt x="17" y="205"/>
                    <a:pt x="19" y="206"/>
                  </a:cubicBezTo>
                  <a:cubicBezTo>
                    <a:pt x="21" y="207"/>
                    <a:pt x="31" y="211"/>
                    <a:pt x="31" y="215"/>
                  </a:cubicBezTo>
                  <a:cubicBezTo>
                    <a:pt x="32" y="218"/>
                    <a:pt x="33" y="223"/>
                    <a:pt x="37" y="225"/>
                  </a:cubicBezTo>
                  <a:cubicBezTo>
                    <a:pt x="39" y="226"/>
                    <a:pt x="46" y="229"/>
                    <a:pt x="51" y="232"/>
                  </a:cubicBezTo>
                  <a:cubicBezTo>
                    <a:pt x="51" y="232"/>
                    <a:pt x="51" y="232"/>
                    <a:pt x="51" y="232"/>
                  </a:cubicBezTo>
                  <a:cubicBezTo>
                    <a:pt x="52" y="231"/>
                    <a:pt x="54" y="230"/>
                    <a:pt x="55" y="230"/>
                  </a:cubicBezTo>
                  <a:cubicBezTo>
                    <a:pt x="61" y="230"/>
                    <a:pt x="57" y="230"/>
                    <a:pt x="61" y="228"/>
                  </a:cubicBezTo>
                  <a:cubicBezTo>
                    <a:pt x="65" y="225"/>
                    <a:pt x="67" y="223"/>
                    <a:pt x="73" y="224"/>
                  </a:cubicBezTo>
                  <a:cubicBezTo>
                    <a:pt x="80" y="225"/>
                    <a:pt x="80" y="227"/>
                    <a:pt x="83" y="230"/>
                  </a:cubicBezTo>
                  <a:cubicBezTo>
                    <a:pt x="86" y="233"/>
                    <a:pt x="86" y="233"/>
                    <a:pt x="86" y="237"/>
                  </a:cubicBezTo>
                  <a:cubicBezTo>
                    <a:pt x="87" y="241"/>
                    <a:pt x="81" y="242"/>
                    <a:pt x="79" y="244"/>
                  </a:cubicBezTo>
                  <a:cubicBezTo>
                    <a:pt x="77" y="246"/>
                    <a:pt x="78" y="248"/>
                    <a:pt x="76" y="251"/>
                  </a:cubicBezTo>
                  <a:cubicBezTo>
                    <a:pt x="75" y="254"/>
                    <a:pt x="69" y="253"/>
                    <a:pt x="68" y="256"/>
                  </a:cubicBezTo>
                  <a:cubicBezTo>
                    <a:pt x="68" y="260"/>
                    <a:pt x="72" y="261"/>
                    <a:pt x="76" y="264"/>
                  </a:cubicBezTo>
                  <a:cubicBezTo>
                    <a:pt x="80" y="268"/>
                    <a:pt x="77" y="269"/>
                    <a:pt x="77" y="272"/>
                  </a:cubicBezTo>
                  <a:cubicBezTo>
                    <a:pt x="77" y="274"/>
                    <a:pt x="71" y="276"/>
                    <a:pt x="68" y="275"/>
                  </a:cubicBezTo>
                  <a:cubicBezTo>
                    <a:pt x="65" y="273"/>
                    <a:pt x="62" y="273"/>
                    <a:pt x="61" y="275"/>
                  </a:cubicBezTo>
                  <a:cubicBezTo>
                    <a:pt x="61" y="276"/>
                    <a:pt x="63" y="277"/>
                    <a:pt x="66" y="280"/>
                  </a:cubicBezTo>
                  <a:cubicBezTo>
                    <a:pt x="69" y="284"/>
                    <a:pt x="67" y="286"/>
                    <a:pt x="68" y="289"/>
                  </a:cubicBezTo>
                  <a:cubicBezTo>
                    <a:pt x="68" y="291"/>
                    <a:pt x="69" y="289"/>
                    <a:pt x="74" y="291"/>
                  </a:cubicBezTo>
                  <a:cubicBezTo>
                    <a:pt x="79" y="294"/>
                    <a:pt x="76" y="295"/>
                    <a:pt x="79" y="296"/>
                  </a:cubicBezTo>
                  <a:cubicBezTo>
                    <a:pt x="83" y="297"/>
                    <a:pt x="81" y="296"/>
                    <a:pt x="85" y="300"/>
                  </a:cubicBezTo>
                  <a:cubicBezTo>
                    <a:pt x="89" y="303"/>
                    <a:pt x="95" y="307"/>
                    <a:pt x="97" y="308"/>
                  </a:cubicBezTo>
                  <a:cubicBezTo>
                    <a:pt x="100" y="310"/>
                    <a:pt x="101" y="309"/>
                    <a:pt x="101" y="306"/>
                  </a:cubicBezTo>
                  <a:cubicBezTo>
                    <a:pt x="101" y="303"/>
                    <a:pt x="104" y="303"/>
                    <a:pt x="107" y="303"/>
                  </a:cubicBezTo>
                  <a:cubicBezTo>
                    <a:pt x="111" y="303"/>
                    <a:pt x="112" y="308"/>
                    <a:pt x="115" y="311"/>
                  </a:cubicBezTo>
                  <a:cubicBezTo>
                    <a:pt x="117" y="313"/>
                    <a:pt x="120" y="315"/>
                    <a:pt x="124" y="319"/>
                  </a:cubicBezTo>
                  <a:cubicBezTo>
                    <a:pt x="127" y="322"/>
                    <a:pt x="127" y="322"/>
                    <a:pt x="130" y="322"/>
                  </a:cubicBezTo>
                  <a:cubicBezTo>
                    <a:pt x="134" y="322"/>
                    <a:pt x="134" y="323"/>
                    <a:pt x="136" y="326"/>
                  </a:cubicBezTo>
                  <a:cubicBezTo>
                    <a:pt x="139" y="330"/>
                    <a:pt x="145" y="331"/>
                    <a:pt x="145" y="331"/>
                  </a:cubicBezTo>
                  <a:cubicBezTo>
                    <a:pt x="145" y="331"/>
                    <a:pt x="147" y="333"/>
                    <a:pt x="149" y="336"/>
                  </a:cubicBezTo>
                  <a:cubicBezTo>
                    <a:pt x="150" y="339"/>
                    <a:pt x="154" y="334"/>
                    <a:pt x="155" y="334"/>
                  </a:cubicBezTo>
                  <a:cubicBezTo>
                    <a:pt x="156" y="334"/>
                    <a:pt x="159" y="337"/>
                    <a:pt x="161" y="338"/>
                  </a:cubicBezTo>
                  <a:cubicBezTo>
                    <a:pt x="163" y="340"/>
                    <a:pt x="164" y="338"/>
                    <a:pt x="166" y="338"/>
                  </a:cubicBezTo>
                  <a:cubicBezTo>
                    <a:pt x="168" y="337"/>
                    <a:pt x="168" y="337"/>
                    <a:pt x="170" y="340"/>
                  </a:cubicBezTo>
                  <a:cubicBezTo>
                    <a:pt x="172" y="342"/>
                    <a:pt x="181" y="341"/>
                    <a:pt x="184" y="341"/>
                  </a:cubicBezTo>
                  <a:cubicBezTo>
                    <a:pt x="186" y="341"/>
                    <a:pt x="189" y="340"/>
                    <a:pt x="193" y="339"/>
                  </a:cubicBezTo>
                  <a:cubicBezTo>
                    <a:pt x="196" y="338"/>
                    <a:pt x="193" y="347"/>
                    <a:pt x="194" y="345"/>
                  </a:cubicBezTo>
                  <a:cubicBezTo>
                    <a:pt x="196" y="343"/>
                    <a:pt x="204" y="336"/>
                    <a:pt x="205" y="335"/>
                  </a:cubicBezTo>
                  <a:cubicBezTo>
                    <a:pt x="207" y="334"/>
                    <a:pt x="208" y="334"/>
                    <a:pt x="211" y="336"/>
                  </a:cubicBezTo>
                  <a:cubicBezTo>
                    <a:pt x="214" y="337"/>
                    <a:pt x="215" y="340"/>
                    <a:pt x="218" y="340"/>
                  </a:cubicBezTo>
                  <a:cubicBezTo>
                    <a:pt x="220" y="341"/>
                    <a:pt x="225" y="338"/>
                    <a:pt x="228" y="339"/>
                  </a:cubicBezTo>
                  <a:cubicBezTo>
                    <a:pt x="231" y="340"/>
                    <a:pt x="233" y="339"/>
                    <a:pt x="235" y="339"/>
                  </a:cubicBezTo>
                  <a:cubicBezTo>
                    <a:pt x="238" y="339"/>
                    <a:pt x="241" y="335"/>
                    <a:pt x="243" y="333"/>
                  </a:cubicBezTo>
                  <a:cubicBezTo>
                    <a:pt x="245" y="331"/>
                    <a:pt x="246" y="328"/>
                    <a:pt x="250" y="328"/>
                  </a:cubicBezTo>
                  <a:cubicBezTo>
                    <a:pt x="254" y="328"/>
                    <a:pt x="259" y="320"/>
                    <a:pt x="261" y="319"/>
                  </a:cubicBezTo>
                  <a:cubicBezTo>
                    <a:pt x="262" y="319"/>
                    <a:pt x="266" y="321"/>
                    <a:pt x="270" y="323"/>
                  </a:cubicBezTo>
                  <a:cubicBezTo>
                    <a:pt x="273" y="325"/>
                    <a:pt x="277" y="319"/>
                    <a:pt x="278" y="319"/>
                  </a:cubicBezTo>
                  <a:cubicBezTo>
                    <a:pt x="280" y="319"/>
                    <a:pt x="281" y="321"/>
                    <a:pt x="285" y="324"/>
                  </a:cubicBezTo>
                  <a:cubicBezTo>
                    <a:pt x="288" y="327"/>
                    <a:pt x="284" y="331"/>
                    <a:pt x="282" y="333"/>
                  </a:cubicBezTo>
                  <a:cubicBezTo>
                    <a:pt x="281" y="334"/>
                    <a:pt x="290" y="335"/>
                    <a:pt x="292" y="335"/>
                  </a:cubicBezTo>
                  <a:cubicBezTo>
                    <a:pt x="295" y="336"/>
                    <a:pt x="296" y="334"/>
                    <a:pt x="298" y="332"/>
                  </a:cubicBezTo>
                  <a:cubicBezTo>
                    <a:pt x="301" y="331"/>
                    <a:pt x="304" y="341"/>
                    <a:pt x="305" y="344"/>
                  </a:cubicBezTo>
                  <a:cubicBezTo>
                    <a:pt x="307" y="348"/>
                    <a:pt x="307" y="345"/>
                    <a:pt x="310" y="345"/>
                  </a:cubicBezTo>
                  <a:cubicBezTo>
                    <a:pt x="313" y="345"/>
                    <a:pt x="312" y="346"/>
                    <a:pt x="312" y="349"/>
                  </a:cubicBezTo>
                  <a:cubicBezTo>
                    <a:pt x="312" y="351"/>
                    <a:pt x="310" y="351"/>
                    <a:pt x="310" y="353"/>
                  </a:cubicBezTo>
                  <a:cubicBezTo>
                    <a:pt x="309" y="356"/>
                    <a:pt x="312" y="356"/>
                    <a:pt x="311" y="360"/>
                  </a:cubicBezTo>
                  <a:cubicBezTo>
                    <a:pt x="310" y="364"/>
                    <a:pt x="311" y="367"/>
                    <a:pt x="309" y="370"/>
                  </a:cubicBezTo>
                  <a:cubicBezTo>
                    <a:pt x="307" y="373"/>
                    <a:pt x="306" y="373"/>
                    <a:pt x="303" y="377"/>
                  </a:cubicBezTo>
                  <a:cubicBezTo>
                    <a:pt x="300" y="380"/>
                    <a:pt x="299" y="381"/>
                    <a:pt x="297" y="383"/>
                  </a:cubicBezTo>
                  <a:cubicBezTo>
                    <a:pt x="295" y="386"/>
                    <a:pt x="297" y="387"/>
                    <a:pt x="297" y="388"/>
                  </a:cubicBezTo>
                  <a:cubicBezTo>
                    <a:pt x="297" y="390"/>
                    <a:pt x="297" y="392"/>
                    <a:pt x="295" y="395"/>
                  </a:cubicBezTo>
                  <a:cubicBezTo>
                    <a:pt x="293" y="398"/>
                    <a:pt x="299" y="395"/>
                    <a:pt x="302" y="395"/>
                  </a:cubicBezTo>
                  <a:cubicBezTo>
                    <a:pt x="305" y="395"/>
                    <a:pt x="310" y="393"/>
                    <a:pt x="314" y="394"/>
                  </a:cubicBezTo>
                  <a:cubicBezTo>
                    <a:pt x="318" y="394"/>
                    <a:pt x="314" y="396"/>
                    <a:pt x="312" y="398"/>
                  </a:cubicBezTo>
                  <a:cubicBezTo>
                    <a:pt x="309" y="400"/>
                    <a:pt x="312" y="404"/>
                    <a:pt x="313" y="406"/>
                  </a:cubicBezTo>
                  <a:cubicBezTo>
                    <a:pt x="315" y="408"/>
                    <a:pt x="317" y="408"/>
                    <a:pt x="321" y="408"/>
                  </a:cubicBezTo>
                  <a:cubicBezTo>
                    <a:pt x="325" y="408"/>
                    <a:pt x="319" y="419"/>
                    <a:pt x="319" y="420"/>
                  </a:cubicBezTo>
                  <a:cubicBezTo>
                    <a:pt x="320" y="422"/>
                    <a:pt x="321" y="422"/>
                    <a:pt x="327" y="423"/>
                  </a:cubicBezTo>
                  <a:cubicBezTo>
                    <a:pt x="333" y="424"/>
                    <a:pt x="327" y="423"/>
                    <a:pt x="328" y="427"/>
                  </a:cubicBezTo>
                  <a:cubicBezTo>
                    <a:pt x="330" y="432"/>
                    <a:pt x="332" y="430"/>
                    <a:pt x="335" y="430"/>
                  </a:cubicBezTo>
                  <a:cubicBezTo>
                    <a:pt x="338" y="430"/>
                    <a:pt x="338" y="428"/>
                    <a:pt x="341" y="428"/>
                  </a:cubicBezTo>
                  <a:cubicBezTo>
                    <a:pt x="345" y="428"/>
                    <a:pt x="342" y="431"/>
                    <a:pt x="349" y="434"/>
                  </a:cubicBezTo>
                  <a:cubicBezTo>
                    <a:pt x="357" y="437"/>
                    <a:pt x="352" y="432"/>
                    <a:pt x="352" y="427"/>
                  </a:cubicBezTo>
                  <a:cubicBezTo>
                    <a:pt x="352" y="422"/>
                    <a:pt x="350" y="422"/>
                    <a:pt x="349" y="419"/>
                  </a:cubicBezTo>
                  <a:cubicBezTo>
                    <a:pt x="348" y="415"/>
                    <a:pt x="351" y="416"/>
                    <a:pt x="353" y="416"/>
                  </a:cubicBezTo>
                  <a:cubicBezTo>
                    <a:pt x="356" y="416"/>
                    <a:pt x="357" y="415"/>
                    <a:pt x="360" y="413"/>
                  </a:cubicBezTo>
                  <a:cubicBezTo>
                    <a:pt x="363" y="412"/>
                    <a:pt x="362" y="414"/>
                    <a:pt x="364" y="415"/>
                  </a:cubicBezTo>
                  <a:cubicBezTo>
                    <a:pt x="367" y="416"/>
                    <a:pt x="370" y="412"/>
                    <a:pt x="370" y="414"/>
                  </a:cubicBezTo>
                  <a:cubicBezTo>
                    <a:pt x="370" y="416"/>
                    <a:pt x="373" y="414"/>
                    <a:pt x="375" y="412"/>
                  </a:cubicBezTo>
                  <a:cubicBezTo>
                    <a:pt x="377" y="411"/>
                    <a:pt x="377" y="414"/>
                    <a:pt x="379" y="416"/>
                  </a:cubicBezTo>
                  <a:cubicBezTo>
                    <a:pt x="380" y="419"/>
                    <a:pt x="382" y="416"/>
                    <a:pt x="383" y="413"/>
                  </a:cubicBezTo>
                  <a:cubicBezTo>
                    <a:pt x="385" y="411"/>
                    <a:pt x="385" y="412"/>
                    <a:pt x="388" y="412"/>
                  </a:cubicBezTo>
                  <a:cubicBezTo>
                    <a:pt x="391" y="412"/>
                    <a:pt x="391" y="406"/>
                    <a:pt x="394" y="404"/>
                  </a:cubicBezTo>
                  <a:cubicBezTo>
                    <a:pt x="398" y="402"/>
                    <a:pt x="399" y="404"/>
                    <a:pt x="402" y="407"/>
                  </a:cubicBezTo>
                  <a:cubicBezTo>
                    <a:pt x="405" y="409"/>
                    <a:pt x="413" y="410"/>
                    <a:pt x="416" y="411"/>
                  </a:cubicBezTo>
                  <a:cubicBezTo>
                    <a:pt x="419" y="412"/>
                    <a:pt x="416" y="414"/>
                    <a:pt x="414" y="416"/>
                  </a:cubicBezTo>
                  <a:cubicBezTo>
                    <a:pt x="412" y="418"/>
                    <a:pt x="415" y="419"/>
                    <a:pt x="421" y="424"/>
                  </a:cubicBezTo>
                  <a:cubicBezTo>
                    <a:pt x="424" y="427"/>
                    <a:pt x="428" y="428"/>
                    <a:pt x="431" y="429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89" name="Freeform 1364"/>
            <p:cNvSpPr>
              <a:spLocks/>
            </p:cNvSpPr>
            <p:nvPr/>
          </p:nvSpPr>
          <p:spPr bwMode="auto">
            <a:xfrm>
              <a:off x="3959225" y="3720108"/>
              <a:ext cx="46038" cy="222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7" y="4"/>
                </a:cxn>
                <a:cxn ang="0">
                  <a:pos x="0" y="12"/>
                </a:cxn>
              </a:cxnLst>
              <a:rect l="0" t="0" r="r" b="b"/>
              <a:pathLst>
                <a:path w="24" h="12">
                  <a:moveTo>
                    <a:pt x="24" y="0"/>
                  </a:moveTo>
                  <a:cubicBezTo>
                    <a:pt x="17" y="7"/>
                    <a:pt x="9" y="4"/>
                    <a:pt x="7" y="4"/>
                  </a:cubicBezTo>
                  <a:cubicBezTo>
                    <a:pt x="6" y="5"/>
                    <a:pt x="2" y="9"/>
                    <a:pt x="0" y="12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90" name="Freeform 1365"/>
            <p:cNvSpPr>
              <a:spLocks/>
            </p:cNvSpPr>
            <p:nvPr/>
          </p:nvSpPr>
          <p:spPr bwMode="auto">
            <a:xfrm>
              <a:off x="3346450" y="4370983"/>
              <a:ext cx="139700" cy="104775"/>
            </a:xfrm>
            <a:custGeom>
              <a:avLst/>
              <a:gdLst/>
              <a:ahLst/>
              <a:cxnLst>
                <a:cxn ang="0">
                  <a:pos x="29" y="55"/>
                </a:cxn>
                <a:cxn ang="0">
                  <a:pos x="37" y="50"/>
                </a:cxn>
                <a:cxn ang="0">
                  <a:pos x="45" y="49"/>
                </a:cxn>
                <a:cxn ang="0">
                  <a:pos x="51" y="49"/>
                </a:cxn>
                <a:cxn ang="0">
                  <a:pos x="49" y="41"/>
                </a:cxn>
                <a:cxn ang="0">
                  <a:pos x="54" y="40"/>
                </a:cxn>
                <a:cxn ang="0">
                  <a:pos x="57" y="34"/>
                </a:cxn>
                <a:cxn ang="0">
                  <a:pos x="65" y="32"/>
                </a:cxn>
                <a:cxn ang="0">
                  <a:pos x="72" y="21"/>
                </a:cxn>
                <a:cxn ang="0">
                  <a:pos x="70" y="10"/>
                </a:cxn>
                <a:cxn ang="0">
                  <a:pos x="70" y="1"/>
                </a:cxn>
                <a:cxn ang="0">
                  <a:pos x="61" y="3"/>
                </a:cxn>
                <a:cxn ang="0">
                  <a:pos x="56" y="1"/>
                </a:cxn>
                <a:cxn ang="0">
                  <a:pos x="51" y="6"/>
                </a:cxn>
                <a:cxn ang="0">
                  <a:pos x="46" y="6"/>
                </a:cxn>
                <a:cxn ang="0">
                  <a:pos x="37" y="3"/>
                </a:cxn>
                <a:cxn ang="0">
                  <a:pos x="22" y="2"/>
                </a:cxn>
                <a:cxn ang="0">
                  <a:pos x="11" y="4"/>
                </a:cxn>
                <a:cxn ang="0">
                  <a:pos x="2" y="13"/>
                </a:cxn>
                <a:cxn ang="0">
                  <a:pos x="3" y="24"/>
                </a:cxn>
                <a:cxn ang="0">
                  <a:pos x="8" y="34"/>
                </a:cxn>
              </a:cxnLst>
              <a:rect l="0" t="0" r="r" b="b"/>
              <a:pathLst>
                <a:path w="73" h="55">
                  <a:moveTo>
                    <a:pt x="29" y="55"/>
                  </a:moveTo>
                  <a:cubicBezTo>
                    <a:pt x="32" y="52"/>
                    <a:pt x="37" y="51"/>
                    <a:pt x="37" y="50"/>
                  </a:cubicBezTo>
                  <a:cubicBezTo>
                    <a:pt x="37" y="49"/>
                    <a:pt x="42" y="49"/>
                    <a:pt x="45" y="49"/>
                  </a:cubicBezTo>
                  <a:cubicBezTo>
                    <a:pt x="49" y="49"/>
                    <a:pt x="47" y="49"/>
                    <a:pt x="51" y="49"/>
                  </a:cubicBezTo>
                  <a:cubicBezTo>
                    <a:pt x="54" y="50"/>
                    <a:pt x="50" y="44"/>
                    <a:pt x="49" y="41"/>
                  </a:cubicBezTo>
                  <a:cubicBezTo>
                    <a:pt x="48" y="38"/>
                    <a:pt x="50" y="39"/>
                    <a:pt x="54" y="40"/>
                  </a:cubicBezTo>
                  <a:cubicBezTo>
                    <a:pt x="58" y="40"/>
                    <a:pt x="56" y="36"/>
                    <a:pt x="57" y="34"/>
                  </a:cubicBezTo>
                  <a:cubicBezTo>
                    <a:pt x="59" y="32"/>
                    <a:pt x="62" y="33"/>
                    <a:pt x="65" y="32"/>
                  </a:cubicBezTo>
                  <a:cubicBezTo>
                    <a:pt x="68" y="30"/>
                    <a:pt x="71" y="24"/>
                    <a:pt x="72" y="21"/>
                  </a:cubicBezTo>
                  <a:cubicBezTo>
                    <a:pt x="73" y="19"/>
                    <a:pt x="72" y="12"/>
                    <a:pt x="70" y="10"/>
                  </a:cubicBezTo>
                  <a:cubicBezTo>
                    <a:pt x="69" y="8"/>
                    <a:pt x="68" y="3"/>
                    <a:pt x="70" y="1"/>
                  </a:cubicBezTo>
                  <a:cubicBezTo>
                    <a:pt x="70" y="1"/>
                    <a:pt x="64" y="3"/>
                    <a:pt x="61" y="3"/>
                  </a:cubicBezTo>
                  <a:cubicBezTo>
                    <a:pt x="59" y="3"/>
                    <a:pt x="58" y="0"/>
                    <a:pt x="56" y="1"/>
                  </a:cubicBezTo>
                  <a:cubicBezTo>
                    <a:pt x="54" y="2"/>
                    <a:pt x="51" y="3"/>
                    <a:pt x="51" y="6"/>
                  </a:cubicBezTo>
                  <a:cubicBezTo>
                    <a:pt x="51" y="8"/>
                    <a:pt x="48" y="7"/>
                    <a:pt x="46" y="6"/>
                  </a:cubicBezTo>
                  <a:cubicBezTo>
                    <a:pt x="45" y="5"/>
                    <a:pt x="40" y="4"/>
                    <a:pt x="37" y="3"/>
                  </a:cubicBezTo>
                  <a:cubicBezTo>
                    <a:pt x="34" y="3"/>
                    <a:pt x="25" y="2"/>
                    <a:pt x="22" y="2"/>
                  </a:cubicBezTo>
                  <a:cubicBezTo>
                    <a:pt x="19" y="2"/>
                    <a:pt x="14" y="2"/>
                    <a:pt x="11" y="4"/>
                  </a:cubicBezTo>
                  <a:cubicBezTo>
                    <a:pt x="9" y="6"/>
                    <a:pt x="3" y="12"/>
                    <a:pt x="2" y="13"/>
                  </a:cubicBezTo>
                  <a:cubicBezTo>
                    <a:pt x="0" y="15"/>
                    <a:pt x="2" y="22"/>
                    <a:pt x="3" y="24"/>
                  </a:cubicBezTo>
                  <a:cubicBezTo>
                    <a:pt x="5" y="25"/>
                    <a:pt x="8" y="29"/>
                    <a:pt x="8" y="34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91" name="Freeform 1366"/>
            <p:cNvSpPr>
              <a:spLocks/>
            </p:cNvSpPr>
            <p:nvPr/>
          </p:nvSpPr>
          <p:spPr bwMode="auto">
            <a:xfrm>
              <a:off x="3295650" y="4213820"/>
              <a:ext cx="139700" cy="1651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"/>
                </a:cxn>
                <a:cxn ang="0">
                  <a:pos x="4" y="7"/>
                </a:cxn>
                <a:cxn ang="0">
                  <a:pos x="3" y="13"/>
                </a:cxn>
                <a:cxn ang="0">
                  <a:pos x="9" y="15"/>
                </a:cxn>
                <a:cxn ang="0">
                  <a:pos x="14" y="14"/>
                </a:cxn>
                <a:cxn ang="0">
                  <a:pos x="14" y="25"/>
                </a:cxn>
                <a:cxn ang="0">
                  <a:pos x="12" y="31"/>
                </a:cxn>
                <a:cxn ang="0">
                  <a:pos x="13" y="35"/>
                </a:cxn>
                <a:cxn ang="0">
                  <a:pos x="12" y="42"/>
                </a:cxn>
                <a:cxn ang="0">
                  <a:pos x="26" y="34"/>
                </a:cxn>
                <a:cxn ang="0">
                  <a:pos x="34" y="35"/>
                </a:cxn>
                <a:cxn ang="0">
                  <a:pos x="45" y="31"/>
                </a:cxn>
                <a:cxn ang="0">
                  <a:pos x="55" y="37"/>
                </a:cxn>
                <a:cxn ang="0">
                  <a:pos x="61" y="46"/>
                </a:cxn>
                <a:cxn ang="0">
                  <a:pos x="60" y="53"/>
                </a:cxn>
                <a:cxn ang="0">
                  <a:pos x="64" y="60"/>
                </a:cxn>
                <a:cxn ang="0">
                  <a:pos x="72" y="70"/>
                </a:cxn>
                <a:cxn ang="0">
                  <a:pos x="71" y="73"/>
                </a:cxn>
                <a:cxn ang="0">
                  <a:pos x="71" y="80"/>
                </a:cxn>
                <a:cxn ang="0">
                  <a:pos x="67" y="86"/>
                </a:cxn>
              </a:cxnLst>
              <a:rect l="0" t="0" r="r" b="b"/>
              <a:pathLst>
                <a:path w="73" h="86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4" y="4"/>
                    <a:pt x="4" y="7"/>
                  </a:cubicBezTo>
                  <a:cubicBezTo>
                    <a:pt x="4" y="10"/>
                    <a:pt x="2" y="11"/>
                    <a:pt x="3" y="13"/>
                  </a:cubicBezTo>
                  <a:cubicBezTo>
                    <a:pt x="5" y="15"/>
                    <a:pt x="7" y="16"/>
                    <a:pt x="9" y="15"/>
                  </a:cubicBezTo>
                  <a:cubicBezTo>
                    <a:pt x="11" y="13"/>
                    <a:pt x="13" y="12"/>
                    <a:pt x="14" y="14"/>
                  </a:cubicBezTo>
                  <a:cubicBezTo>
                    <a:pt x="14" y="16"/>
                    <a:pt x="14" y="23"/>
                    <a:pt x="14" y="25"/>
                  </a:cubicBezTo>
                  <a:cubicBezTo>
                    <a:pt x="13" y="27"/>
                    <a:pt x="10" y="31"/>
                    <a:pt x="12" y="31"/>
                  </a:cubicBezTo>
                  <a:cubicBezTo>
                    <a:pt x="13" y="32"/>
                    <a:pt x="15" y="33"/>
                    <a:pt x="13" y="35"/>
                  </a:cubicBezTo>
                  <a:cubicBezTo>
                    <a:pt x="11" y="37"/>
                    <a:pt x="8" y="43"/>
                    <a:pt x="12" y="42"/>
                  </a:cubicBezTo>
                  <a:cubicBezTo>
                    <a:pt x="15" y="41"/>
                    <a:pt x="25" y="33"/>
                    <a:pt x="26" y="34"/>
                  </a:cubicBezTo>
                  <a:cubicBezTo>
                    <a:pt x="28" y="34"/>
                    <a:pt x="31" y="36"/>
                    <a:pt x="34" y="35"/>
                  </a:cubicBezTo>
                  <a:cubicBezTo>
                    <a:pt x="38" y="35"/>
                    <a:pt x="39" y="31"/>
                    <a:pt x="45" y="31"/>
                  </a:cubicBezTo>
                  <a:cubicBezTo>
                    <a:pt x="50" y="31"/>
                    <a:pt x="52" y="35"/>
                    <a:pt x="55" y="37"/>
                  </a:cubicBezTo>
                  <a:cubicBezTo>
                    <a:pt x="59" y="40"/>
                    <a:pt x="61" y="44"/>
                    <a:pt x="61" y="46"/>
                  </a:cubicBezTo>
                  <a:cubicBezTo>
                    <a:pt x="61" y="48"/>
                    <a:pt x="60" y="49"/>
                    <a:pt x="60" y="53"/>
                  </a:cubicBezTo>
                  <a:cubicBezTo>
                    <a:pt x="60" y="56"/>
                    <a:pt x="62" y="58"/>
                    <a:pt x="64" y="60"/>
                  </a:cubicBezTo>
                  <a:cubicBezTo>
                    <a:pt x="67" y="62"/>
                    <a:pt x="73" y="68"/>
                    <a:pt x="72" y="70"/>
                  </a:cubicBezTo>
                  <a:cubicBezTo>
                    <a:pt x="72" y="71"/>
                    <a:pt x="71" y="70"/>
                    <a:pt x="71" y="73"/>
                  </a:cubicBezTo>
                  <a:cubicBezTo>
                    <a:pt x="71" y="76"/>
                    <a:pt x="72" y="78"/>
                    <a:pt x="71" y="80"/>
                  </a:cubicBezTo>
                  <a:cubicBezTo>
                    <a:pt x="69" y="81"/>
                    <a:pt x="67" y="86"/>
                    <a:pt x="67" y="86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92" name="Freeform 1367"/>
            <p:cNvSpPr>
              <a:spLocks/>
            </p:cNvSpPr>
            <p:nvPr/>
          </p:nvSpPr>
          <p:spPr bwMode="auto">
            <a:xfrm>
              <a:off x="3344863" y="4163020"/>
              <a:ext cx="139700" cy="209550"/>
            </a:xfrm>
            <a:custGeom>
              <a:avLst/>
              <a:gdLst/>
              <a:ahLst/>
              <a:cxnLst>
                <a:cxn ang="0">
                  <a:pos x="71" y="110"/>
                </a:cxn>
                <a:cxn ang="0">
                  <a:pos x="73" y="100"/>
                </a:cxn>
                <a:cxn ang="0">
                  <a:pos x="69" y="93"/>
                </a:cxn>
                <a:cxn ang="0">
                  <a:pos x="66" y="87"/>
                </a:cxn>
                <a:cxn ang="0">
                  <a:pos x="60" y="79"/>
                </a:cxn>
                <a:cxn ang="0">
                  <a:pos x="54" y="73"/>
                </a:cxn>
                <a:cxn ang="0">
                  <a:pos x="46" y="63"/>
                </a:cxn>
                <a:cxn ang="0">
                  <a:pos x="38" y="53"/>
                </a:cxn>
                <a:cxn ang="0">
                  <a:pos x="27" y="46"/>
                </a:cxn>
                <a:cxn ang="0">
                  <a:pos x="26" y="41"/>
                </a:cxn>
                <a:cxn ang="0">
                  <a:pos x="29" y="40"/>
                </a:cxn>
                <a:cxn ang="0">
                  <a:pos x="35" y="36"/>
                </a:cxn>
                <a:cxn ang="0">
                  <a:pos x="33" y="31"/>
                </a:cxn>
                <a:cxn ang="0">
                  <a:pos x="27" y="21"/>
                </a:cxn>
                <a:cxn ang="0">
                  <a:pos x="16" y="23"/>
                </a:cxn>
                <a:cxn ang="0">
                  <a:pos x="11" y="15"/>
                </a:cxn>
                <a:cxn ang="0">
                  <a:pos x="6" y="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3" h="110">
                  <a:moveTo>
                    <a:pt x="71" y="110"/>
                  </a:moveTo>
                  <a:cubicBezTo>
                    <a:pt x="73" y="109"/>
                    <a:pt x="73" y="104"/>
                    <a:pt x="73" y="100"/>
                  </a:cubicBezTo>
                  <a:cubicBezTo>
                    <a:pt x="73" y="96"/>
                    <a:pt x="69" y="97"/>
                    <a:pt x="69" y="93"/>
                  </a:cubicBezTo>
                  <a:cubicBezTo>
                    <a:pt x="68" y="89"/>
                    <a:pt x="68" y="88"/>
                    <a:pt x="66" y="87"/>
                  </a:cubicBezTo>
                  <a:cubicBezTo>
                    <a:pt x="63" y="86"/>
                    <a:pt x="61" y="83"/>
                    <a:pt x="60" y="79"/>
                  </a:cubicBezTo>
                  <a:cubicBezTo>
                    <a:pt x="59" y="74"/>
                    <a:pt x="56" y="74"/>
                    <a:pt x="54" y="73"/>
                  </a:cubicBezTo>
                  <a:cubicBezTo>
                    <a:pt x="51" y="71"/>
                    <a:pt x="49" y="67"/>
                    <a:pt x="46" y="63"/>
                  </a:cubicBezTo>
                  <a:cubicBezTo>
                    <a:pt x="44" y="59"/>
                    <a:pt x="42" y="56"/>
                    <a:pt x="38" y="53"/>
                  </a:cubicBezTo>
                  <a:cubicBezTo>
                    <a:pt x="34" y="49"/>
                    <a:pt x="31" y="47"/>
                    <a:pt x="27" y="46"/>
                  </a:cubicBezTo>
                  <a:cubicBezTo>
                    <a:pt x="24" y="46"/>
                    <a:pt x="26" y="44"/>
                    <a:pt x="26" y="41"/>
                  </a:cubicBezTo>
                  <a:cubicBezTo>
                    <a:pt x="26" y="37"/>
                    <a:pt x="28" y="39"/>
                    <a:pt x="29" y="40"/>
                  </a:cubicBezTo>
                  <a:cubicBezTo>
                    <a:pt x="31" y="42"/>
                    <a:pt x="34" y="38"/>
                    <a:pt x="35" y="36"/>
                  </a:cubicBezTo>
                  <a:cubicBezTo>
                    <a:pt x="36" y="34"/>
                    <a:pt x="35" y="32"/>
                    <a:pt x="33" y="31"/>
                  </a:cubicBezTo>
                  <a:cubicBezTo>
                    <a:pt x="31" y="29"/>
                    <a:pt x="30" y="23"/>
                    <a:pt x="27" y="21"/>
                  </a:cubicBezTo>
                  <a:cubicBezTo>
                    <a:pt x="24" y="19"/>
                    <a:pt x="22" y="24"/>
                    <a:pt x="16" y="23"/>
                  </a:cubicBezTo>
                  <a:cubicBezTo>
                    <a:pt x="10" y="23"/>
                    <a:pt x="11" y="19"/>
                    <a:pt x="11" y="15"/>
                  </a:cubicBezTo>
                  <a:cubicBezTo>
                    <a:pt x="11" y="12"/>
                    <a:pt x="11" y="11"/>
                    <a:pt x="6" y="7"/>
                  </a:cubicBezTo>
                  <a:cubicBezTo>
                    <a:pt x="1" y="4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93" name="Freeform 1368"/>
            <p:cNvSpPr>
              <a:spLocks/>
            </p:cNvSpPr>
            <p:nvPr/>
          </p:nvSpPr>
          <p:spPr bwMode="auto">
            <a:xfrm>
              <a:off x="2333625" y="3718520"/>
              <a:ext cx="373063" cy="258763"/>
            </a:xfrm>
            <a:custGeom>
              <a:avLst/>
              <a:gdLst/>
              <a:ahLst/>
              <a:cxnLst>
                <a:cxn ang="0">
                  <a:pos x="51" y="135"/>
                </a:cxn>
                <a:cxn ang="0">
                  <a:pos x="68" y="132"/>
                </a:cxn>
                <a:cxn ang="0">
                  <a:pos x="79" y="125"/>
                </a:cxn>
                <a:cxn ang="0">
                  <a:pos x="82" y="113"/>
                </a:cxn>
                <a:cxn ang="0">
                  <a:pos x="89" y="109"/>
                </a:cxn>
                <a:cxn ang="0">
                  <a:pos x="96" y="108"/>
                </a:cxn>
                <a:cxn ang="0">
                  <a:pos x="102" y="104"/>
                </a:cxn>
                <a:cxn ang="0">
                  <a:pos x="110" y="102"/>
                </a:cxn>
                <a:cxn ang="0">
                  <a:pos x="116" y="103"/>
                </a:cxn>
                <a:cxn ang="0">
                  <a:pos x="121" y="87"/>
                </a:cxn>
                <a:cxn ang="0">
                  <a:pos x="133" y="78"/>
                </a:cxn>
                <a:cxn ang="0">
                  <a:pos x="127" y="71"/>
                </a:cxn>
                <a:cxn ang="0">
                  <a:pos x="139" y="70"/>
                </a:cxn>
                <a:cxn ang="0">
                  <a:pos x="141" y="60"/>
                </a:cxn>
                <a:cxn ang="0">
                  <a:pos x="150" y="50"/>
                </a:cxn>
                <a:cxn ang="0">
                  <a:pos x="144" y="39"/>
                </a:cxn>
                <a:cxn ang="0">
                  <a:pos x="156" y="31"/>
                </a:cxn>
                <a:cxn ang="0">
                  <a:pos x="169" y="25"/>
                </a:cxn>
                <a:cxn ang="0">
                  <a:pos x="179" y="26"/>
                </a:cxn>
                <a:cxn ang="0">
                  <a:pos x="193" y="23"/>
                </a:cxn>
                <a:cxn ang="0">
                  <a:pos x="195" y="18"/>
                </a:cxn>
                <a:cxn ang="0">
                  <a:pos x="186" y="18"/>
                </a:cxn>
                <a:cxn ang="0">
                  <a:pos x="179" y="20"/>
                </a:cxn>
                <a:cxn ang="0">
                  <a:pos x="173" y="17"/>
                </a:cxn>
                <a:cxn ang="0">
                  <a:pos x="156" y="27"/>
                </a:cxn>
                <a:cxn ang="0">
                  <a:pos x="148" y="26"/>
                </a:cxn>
                <a:cxn ang="0">
                  <a:pos x="149" y="12"/>
                </a:cxn>
                <a:cxn ang="0">
                  <a:pos x="140" y="1"/>
                </a:cxn>
                <a:cxn ang="0">
                  <a:pos x="131" y="13"/>
                </a:cxn>
                <a:cxn ang="0">
                  <a:pos x="123" y="15"/>
                </a:cxn>
                <a:cxn ang="0">
                  <a:pos x="119" y="24"/>
                </a:cxn>
                <a:cxn ang="0">
                  <a:pos x="113" y="20"/>
                </a:cxn>
                <a:cxn ang="0">
                  <a:pos x="102" y="25"/>
                </a:cxn>
                <a:cxn ang="0">
                  <a:pos x="91" y="21"/>
                </a:cxn>
                <a:cxn ang="0">
                  <a:pos x="84" y="18"/>
                </a:cxn>
                <a:cxn ang="0">
                  <a:pos x="76" y="17"/>
                </a:cxn>
                <a:cxn ang="0">
                  <a:pos x="71" y="15"/>
                </a:cxn>
                <a:cxn ang="0">
                  <a:pos x="68" y="21"/>
                </a:cxn>
                <a:cxn ang="0">
                  <a:pos x="60" y="21"/>
                </a:cxn>
                <a:cxn ang="0">
                  <a:pos x="56" y="31"/>
                </a:cxn>
                <a:cxn ang="0">
                  <a:pos x="49" y="37"/>
                </a:cxn>
                <a:cxn ang="0">
                  <a:pos x="40" y="40"/>
                </a:cxn>
                <a:cxn ang="0">
                  <a:pos x="33" y="48"/>
                </a:cxn>
                <a:cxn ang="0">
                  <a:pos x="19" y="46"/>
                </a:cxn>
                <a:cxn ang="0">
                  <a:pos x="11" y="42"/>
                </a:cxn>
                <a:cxn ang="0">
                  <a:pos x="11" y="44"/>
                </a:cxn>
                <a:cxn ang="0">
                  <a:pos x="3" y="65"/>
                </a:cxn>
                <a:cxn ang="0">
                  <a:pos x="5" y="75"/>
                </a:cxn>
                <a:cxn ang="0">
                  <a:pos x="3" y="82"/>
                </a:cxn>
                <a:cxn ang="0">
                  <a:pos x="3" y="91"/>
                </a:cxn>
                <a:cxn ang="0">
                  <a:pos x="4" y="103"/>
                </a:cxn>
                <a:cxn ang="0">
                  <a:pos x="14" y="105"/>
                </a:cxn>
                <a:cxn ang="0">
                  <a:pos x="18" y="115"/>
                </a:cxn>
                <a:cxn ang="0">
                  <a:pos x="7" y="129"/>
                </a:cxn>
                <a:cxn ang="0">
                  <a:pos x="26" y="135"/>
                </a:cxn>
                <a:cxn ang="0">
                  <a:pos x="51" y="135"/>
                </a:cxn>
              </a:cxnLst>
              <a:rect l="0" t="0" r="r" b="b"/>
              <a:pathLst>
                <a:path w="195" h="136">
                  <a:moveTo>
                    <a:pt x="51" y="135"/>
                  </a:moveTo>
                  <a:cubicBezTo>
                    <a:pt x="56" y="134"/>
                    <a:pt x="64" y="134"/>
                    <a:pt x="68" y="132"/>
                  </a:cubicBezTo>
                  <a:cubicBezTo>
                    <a:pt x="73" y="129"/>
                    <a:pt x="78" y="131"/>
                    <a:pt x="79" y="125"/>
                  </a:cubicBezTo>
                  <a:cubicBezTo>
                    <a:pt x="81" y="120"/>
                    <a:pt x="80" y="116"/>
                    <a:pt x="82" y="113"/>
                  </a:cubicBezTo>
                  <a:cubicBezTo>
                    <a:pt x="83" y="110"/>
                    <a:pt x="86" y="109"/>
                    <a:pt x="89" y="109"/>
                  </a:cubicBezTo>
                  <a:cubicBezTo>
                    <a:pt x="91" y="109"/>
                    <a:pt x="94" y="109"/>
                    <a:pt x="96" y="108"/>
                  </a:cubicBezTo>
                  <a:cubicBezTo>
                    <a:pt x="99" y="106"/>
                    <a:pt x="99" y="106"/>
                    <a:pt x="102" y="104"/>
                  </a:cubicBezTo>
                  <a:cubicBezTo>
                    <a:pt x="105" y="102"/>
                    <a:pt x="108" y="101"/>
                    <a:pt x="110" y="102"/>
                  </a:cubicBezTo>
                  <a:cubicBezTo>
                    <a:pt x="111" y="103"/>
                    <a:pt x="114" y="103"/>
                    <a:pt x="116" y="103"/>
                  </a:cubicBezTo>
                  <a:cubicBezTo>
                    <a:pt x="117" y="102"/>
                    <a:pt x="119" y="90"/>
                    <a:pt x="121" y="87"/>
                  </a:cubicBezTo>
                  <a:cubicBezTo>
                    <a:pt x="124" y="83"/>
                    <a:pt x="134" y="82"/>
                    <a:pt x="133" y="78"/>
                  </a:cubicBezTo>
                  <a:cubicBezTo>
                    <a:pt x="131" y="75"/>
                    <a:pt x="124" y="72"/>
                    <a:pt x="127" y="71"/>
                  </a:cubicBezTo>
                  <a:cubicBezTo>
                    <a:pt x="130" y="69"/>
                    <a:pt x="135" y="72"/>
                    <a:pt x="139" y="70"/>
                  </a:cubicBezTo>
                  <a:cubicBezTo>
                    <a:pt x="143" y="68"/>
                    <a:pt x="140" y="63"/>
                    <a:pt x="141" y="60"/>
                  </a:cubicBezTo>
                  <a:cubicBezTo>
                    <a:pt x="142" y="57"/>
                    <a:pt x="150" y="55"/>
                    <a:pt x="150" y="50"/>
                  </a:cubicBezTo>
                  <a:cubicBezTo>
                    <a:pt x="151" y="44"/>
                    <a:pt x="144" y="41"/>
                    <a:pt x="144" y="39"/>
                  </a:cubicBezTo>
                  <a:cubicBezTo>
                    <a:pt x="144" y="37"/>
                    <a:pt x="152" y="33"/>
                    <a:pt x="156" y="31"/>
                  </a:cubicBezTo>
                  <a:cubicBezTo>
                    <a:pt x="159" y="29"/>
                    <a:pt x="164" y="26"/>
                    <a:pt x="169" y="25"/>
                  </a:cubicBezTo>
                  <a:cubicBezTo>
                    <a:pt x="175" y="24"/>
                    <a:pt x="178" y="26"/>
                    <a:pt x="179" y="26"/>
                  </a:cubicBezTo>
                  <a:cubicBezTo>
                    <a:pt x="180" y="26"/>
                    <a:pt x="189" y="25"/>
                    <a:pt x="193" y="23"/>
                  </a:cubicBezTo>
                  <a:cubicBezTo>
                    <a:pt x="191" y="22"/>
                    <a:pt x="194" y="19"/>
                    <a:pt x="195" y="18"/>
                  </a:cubicBezTo>
                  <a:cubicBezTo>
                    <a:pt x="193" y="17"/>
                    <a:pt x="188" y="17"/>
                    <a:pt x="186" y="18"/>
                  </a:cubicBezTo>
                  <a:cubicBezTo>
                    <a:pt x="184" y="19"/>
                    <a:pt x="181" y="21"/>
                    <a:pt x="179" y="20"/>
                  </a:cubicBezTo>
                  <a:cubicBezTo>
                    <a:pt x="177" y="19"/>
                    <a:pt x="176" y="16"/>
                    <a:pt x="173" y="17"/>
                  </a:cubicBezTo>
                  <a:cubicBezTo>
                    <a:pt x="169" y="17"/>
                    <a:pt x="159" y="25"/>
                    <a:pt x="156" y="27"/>
                  </a:cubicBezTo>
                  <a:cubicBezTo>
                    <a:pt x="153" y="29"/>
                    <a:pt x="148" y="31"/>
                    <a:pt x="148" y="26"/>
                  </a:cubicBezTo>
                  <a:cubicBezTo>
                    <a:pt x="147" y="22"/>
                    <a:pt x="152" y="17"/>
                    <a:pt x="149" y="12"/>
                  </a:cubicBezTo>
                  <a:cubicBezTo>
                    <a:pt x="146" y="8"/>
                    <a:pt x="141" y="0"/>
                    <a:pt x="140" y="1"/>
                  </a:cubicBezTo>
                  <a:cubicBezTo>
                    <a:pt x="139" y="2"/>
                    <a:pt x="133" y="11"/>
                    <a:pt x="131" y="13"/>
                  </a:cubicBezTo>
                  <a:cubicBezTo>
                    <a:pt x="129" y="15"/>
                    <a:pt x="125" y="15"/>
                    <a:pt x="123" y="15"/>
                  </a:cubicBezTo>
                  <a:cubicBezTo>
                    <a:pt x="120" y="15"/>
                    <a:pt x="120" y="25"/>
                    <a:pt x="119" y="24"/>
                  </a:cubicBezTo>
                  <a:cubicBezTo>
                    <a:pt x="118" y="23"/>
                    <a:pt x="115" y="19"/>
                    <a:pt x="113" y="20"/>
                  </a:cubicBezTo>
                  <a:cubicBezTo>
                    <a:pt x="111" y="21"/>
                    <a:pt x="105" y="27"/>
                    <a:pt x="102" y="25"/>
                  </a:cubicBezTo>
                  <a:cubicBezTo>
                    <a:pt x="100" y="23"/>
                    <a:pt x="94" y="22"/>
                    <a:pt x="91" y="21"/>
                  </a:cubicBezTo>
                  <a:cubicBezTo>
                    <a:pt x="88" y="21"/>
                    <a:pt x="87" y="18"/>
                    <a:pt x="84" y="18"/>
                  </a:cubicBezTo>
                  <a:cubicBezTo>
                    <a:pt x="80" y="19"/>
                    <a:pt x="78" y="18"/>
                    <a:pt x="76" y="17"/>
                  </a:cubicBezTo>
                  <a:cubicBezTo>
                    <a:pt x="75" y="15"/>
                    <a:pt x="72" y="14"/>
                    <a:pt x="71" y="15"/>
                  </a:cubicBezTo>
                  <a:cubicBezTo>
                    <a:pt x="70" y="16"/>
                    <a:pt x="70" y="21"/>
                    <a:pt x="68" y="21"/>
                  </a:cubicBezTo>
                  <a:cubicBezTo>
                    <a:pt x="65" y="21"/>
                    <a:pt x="62" y="20"/>
                    <a:pt x="60" y="21"/>
                  </a:cubicBezTo>
                  <a:cubicBezTo>
                    <a:pt x="59" y="23"/>
                    <a:pt x="58" y="30"/>
                    <a:pt x="56" y="31"/>
                  </a:cubicBezTo>
                  <a:cubicBezTo>
                    <a:pt x="55" y="33"/>
                    <a:pt x="52" y="36"/>
                    <a:pt x="49" y="37"/>
                  </a:cubicBezTo>
                  <a:cubicBezTo>
                    <a:pt x="46" y="38"/>
                    <a:pt x="42" y="38"/>
                    <a:pt x="40" y="40"/>
                  </a:cubicBezTo>
                  <a:cubicBezTo>
                    <a:pt x="38" y="41"/>
                    <a:pt x="36" y="48"/>
                    <a:pt x="33" y="48"/>
                  </a:cubicBezTo>
                  <a:cubicBezTo>
                    <a:pt x="30" y="48"/>
                    <a:pt x="22" y="48"/>
                    <a:pt x="19" y="46"/>
                  </a:cubicBezTo>
                  <a:cubicBezTo>
                    <a:pt x="16" y="44"/>
                    <a:pt x="11" y="43"/>
                    <a:pt x="11" y="42"/>
                  </a:cubicBezTo>
                  <a:cubicBezTo>
                    <a:pt x="11" y="42"/>
                    <a:pt x="11" y="43"/>
                    <a:pt x="11" y="44"/>
                  </a:cubicBezTo>
                  <a:cubicBezTo>
                    <a:pt x="11" y="50"/>
                    <a:pt x="6" y="61"/>
                    <a:pt x="3" y="65"/>
                  </a:cubicBezTo>
                  <a:cubicBezTo>
                    <a:pt x="0" y="70"/>
                    <a:pt x="1" y="71"/>
                    <a:pt x="5" y="75"/>
                  </a:cubicBezTo>
                  <a:cubicBezTo>
                    <a:pt x="10" y="79"/>
                    <a:pt x="3" y="80"/>
                    <a:pt x="3" y="82"/>
                  </a:cubicBezTo>
                  <a:cubicBezTo>
                    <a:pt x="3" y="84"/>
                    <a:pt x="3" y="91"/>
                    <a:pt x="3" y="91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3"/>
                    <a:pt x="8" y="105"/>
                    <a:pt x="14" y="105"/>
                  </a:cubicBezTo>
                  <a:cubicBezTo>
                    <a:pt x="20" y="105"/>
                    <a:pt x="18" y="115"/>
                    <a:pt x="18" y="115"/>
                  </a:cubicBezTo>
                  <a:cubicBezTo>
                    <a:pt x="7" y="129"/>
                    <a:pt x="7" y="129"/>
                    <a:pt x="7" y="129"/>
                  </a:cubicBezTo>
                  <a:cubicBezTo>
                    <a:pt x="7" y="129"/>
                    <a:pt x="21" y="135"/>
                    <a:pt x="26" y="135"/>
                  </a:cubicBezTo>
                  <a:cubicBezTo>
                    <a:pt x="31" y="135"/>
                    <a:pt x="46" y="136"/>
                    <a:pt x="51" y="135"/>
                  </a:cubicBez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94" name="Freeform 1369"/>
            <p:cNvSpPr>
              <a:spLocks/>
            </p:cNvSpPr>
            <p:nvPr/>
          </p:nvSpPr>
          <p:spPr bwMode="auto">
            <a:xfrm>
              <a:off x="2347913" y="3964583"/>
              <a:ext cx="60325" cy="1270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14"/>
                </a:cxn>
                <a:cxn ang="0">
                  <a:pos x="23" y="27"/>
                </a:cxn>
                <a:cxn ang="0">
                  <a:pos x="27" y="38"/>
                </a:cxn>
                <a:cxn ang="0">
                  <a:pos x="28" y="45"/>
                </a:cxn>
                <a:cxn ang="0">
                  <a:pos x="12" y="54"/>
                </a:cxn>
                <a:cxn ang="0">
                  <a:pos x="8" y="67"/>
                </a:cxn>
              </a:cxnLst>
              <a:rect l="0" t="0" r="r" b="b"/>
              <a:pathLst>
                <a:path w="32" h="67">
                  <a:moveTo>
                    <a:pt x="0" y="0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23" y="23"/>
                    <a:pt x="23" y="27"/>
                  </a:cubicBezTo>
                  <a:cubicBezTo>
                    <a:pt x="23" y="31"/>
                    <a:pt x="23" y="36"/>
                    <a:pt x="27" y="38"/>
                  </a:cubicBezTo>
                  <a:cubicBezTo>
                    <a:pt x="31" y="41"/>
                    <a:pt x="32" y="45"/>
                    <a:pt x="28" y="45"/>
                  </a:cubicBezTo>
                  <a:cubicBezTo>
                    <a:pt x="25" y="45"/>
                    <a:pt x="15" y="51"/>
                    <a:pt x="12" y="54"/>
                  </a:cubicBezTo>
                  <a:cubicBezTo>
                    <a:pt x="9" y="57"/>
                    <a:pt x="9" y="62"/>
                    <a:pt x="8" y="67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95" name="Freeform 1370"/>
            <p:cNvSpPr>
              <a:spLocks/>
            </p:cNvSpPr>
            <p:nvPr/>
          </p:nvSpPr>
          <p:spPr bwMode="auto">
            <a:xfrm>
              <a:off x="2530475" y="3812183"/>
              <a:ext cx="233363" cy="317500"/>
            </a:xfrm>
            <a:custGeom>
              <a:avLst/>
              <a:gdLst/>
              <a:ahLst/>
              <a:cxnLst>
                <a:cxn ang="0">
                  <a:pos x="0" y="167"/>
                </a:cxn>
                <a:cxn ang="0">
                  <a:pos x="10" y="160"/>
                </a:cxn>
                <a:cxn ang="0">
                  <a:pos x="19" y="160"/>
                </a:cxn>
                <a:cxn ang="0">
                  <a:pos x="27" y="158"/>
                </a:cxn>
                <a:cxn ang="0">
                  <a:pos x="33" y="157"/>
                </a:cxn>
                <a:cxn ang="0">
                  <a:pos x="35" y="151"/>
                </a:cxn>
                <a:cxn ang="0">
                  <a:pos x="29" y="140"/>
                </a:cxn>
                <a:cxn ang="0">
                  <a:pos x="25" y="131"/>
                </a:cxn>
                <a:cxn ang="0">
                  <a:pos x="22" y="126"/>
                </a:cxn>
                <a:cxn ang="0">
                  <a:pos x="18" y="120"/>
                </a:cxn>
                <a:cxn ang="0">
                  <a:pos x="28" y="109"/>
                </a:cxn>
                <a:cxn ang="0">
                  <a:pos x="35" y="112"/>
                </a:cxn>
                <a:cxn ang="0">
                  <a:pos x="42" y="110"/>
                </a:cxn>
                <a:cxn ang="0">
                  <a:pos x="48" y="108"/>
                </a:cxn>
                <a:cxn ang="0">
                  <a:pos x="53" y="98"/>
                </a:cxn>
                <a:cxn ang="0">
                  <a:pos x="62" y="91"/>
                </a:cxn>
                <a:cxn ang="0">
                  <a:pos x="68" y="82"/>
                </a:cxn>
                <a:cxn ang="0">
                  <a:pos x="76" y="77"/>
                </a:cxn>
                <a:cxn ang="0">
                  <a:pos x="78" y="70"/>
                </a:cxn>
                <a:cxn ang="0">
                  <a:pos x="86" y="64"/>
                </a:cxn>
                <a:cxn ang="0">
                  <a:pos x="85" y="52"/>
                </a:cxn>
                <a:cxn ang="0">
                  <a:pos x="93" y="46"/>
                </a:cxn>
                <a:cxn ang="0">
                  <a:pos x="83" y="38"/>
                </a:cxn>
                <a:cxn ang="0">
                  <a:pos x="78" y="28"/>
                </a:cxn>
                <a:cxn ang="0">
                  <a:pos x="76" y="13"/>
                </a:cxn>
                <a:cxn ang="0">
                  <a:pos x="85" y="9"/>
                </a:cxn>
                <a:cxn ang="0">
                  <a:pos x="98" y="12"/>
                </a:cxn>
                <a:cxn ang="0">
                  <a:pos x="106" y="9"/>
                </a:cxn>
                <a:cxn ang="0">
                  <a:pos x="116" y="8"/>
                </a:cxn>
                <a:cxn ang="0">
                  <a:pos x="122" y="0"/>
                </a:cxn>
                <a:cxn ang="0">
                  <a:pos x="122" y="0"/>
                </a:cxn>
              </a:cxnLst>
              <a:rect l="0" t="0" r="r" b="b"/>
              <a:pathLst>
                <a:path w="122" h="167">
                  <a:moveTo>
                    <a:pt x="0" y="167"/>
                  </a:moveTo>
                  <a:cubicBezTo>
                    <a:pt x="3" y="164"/>
                    <a:pt x="7" y="161"/>
                    <a:pt x="10" y="160"/>
                  </a:cubicBezTo>
                  <a:cubicBezTo>
                    <a:pt x="14" y="157"/>
                    <a:pt x="17" y="160"/>
                    <a:pt x="19" y="160"/>
                  </a:cubicBezTo>
                  <a:cubicBezTo>
                    <a:pt x="21" y="161"/>
                    <a:pt x="24" y="159"/>
                    <a:pt x="27" y="158"/>
                  </a:cubicBezTo>
                  <a:cubicBezTo>
                    <a:pt x="29" y="157"/>
                    <a:pt x="29" y="156"/>
                    <a:pt x="33" y="157"/>
                  </a:cubicBezTo>
                  <a:cubicBezTo>
                    <a:pt x="38" y="159"/>
                    <a:pt x="35" y="154"/>
                    <a:pt x="35" y="151"/>
                  </a:cubicBezTo>
                  <a:cubicBezTo>
                    <a:pt x="35" y="147"/>
                    <a:pt x="33" y="141"/>
                    <a:pt x="29" y="140"/>
                  </a:cubicBezTo>
                  <a:cubicBezTo>
                    <a:pt x="25" y="138"/>
                    <a:pt x="25" y="134"/>
                    <a:pt x="25" y="131"/>
                  </a:cubicBezTo>
                  <a:cubicBezTo>
                    <a:pt x="26" y="128"/>
                    <a:pt x="24" y="128"/>
                    <a:pt x="22" y="126"/>
                  </a:cubicBezTo>
                  <a:cubicBezTo>
                    <a:pt x="19" y="124"/>
                    <a:pt x="15" y="122"/>
                    <a:pt x="18" y="120"/>
                  </a:cubicBezTo>
                  <a:cubicBezTo>
                    <a:pt x="20" y="118"/>
                    <a:pt x="27" y="111"/>
                    <a:pt x="28" y="109"/>
                  </a:cubicBezTo>
                  <a:cubicBezTo>
                    <a:pt x="30" y="107"/>
                    <a:pt x="33" y="110"/>
                    <a:pt x="35" y="112"/>
                  </a:cubicBezTo>
                  <a:cubicBezTo>
                    <a:pt x="37" y="114"/>
                    <a:pt x="38" y="110"/>
                    <a:pt x="42" y="110"/>
                  </a:cubicBezTo>
                  <a:cubicBezTo>
                    <a:pt x="45" y="110"/>
                    <a:pt x="45" y="110"/>
                    <a:pt x="48" y="108"/>
                  </a:cubicBezTo>
                  <a:cubicBezTo>
                    <a:pt x="51" y="106"/>
                    <a:pt x="52" y="101"/>
                    <a:pt x="53" y="98"/>
                  </a:cubicBezTo>
                  <a:cubicBezTo>
                    <a:pt x="54" y="94"/>
                    <a:pt x="58" y="93"/>
                    <a:pt x="62" y="91"/>
                  </a:cubicBezTo>
                  <a:cubicBezTo>
                    <a:pt x="66" y="90"/>
                    <a:pt x="68" y="83"/>
                    <a:pt x="68" y="82"/>
                  </a:cubicBezTo>
                  <a:cubicBezTo>
                    <a:pt x="69" y="80"/>
                    <a:pt x="72" y="78"/>
                    <a:pt x="76" y="77"/>
                  </a:cubicBezTo>
                  <a:cubicBezTo>
                    <a:pt x="79" y="77"/>
                    <a:pt x="77" y="73"/>
                    <a:pt x="78" y="70"/>
                  </a:cubicBezTo>
                  <a:cubicBezTo>
                    <a:pt x="78" y="66"/>
                    <a:pt x="85" y="65"/>
                    <a:pt x="86" y="64"/>
                  </a:cubicBezTo>
                  <a:cubicBezTo>
                    <a:pt x="88" y="63"/>
                    <a:pt x="85" y="55"/>
                    <a:pt x="85" y="52"/>
                  </a:cubicBezTo>
                  <a:cubicBezTo>
                    <a:pt x="85" y="48"/>
                    <a:pt x="90" y="47"/>
                    <a:pt x="93" y="46"/>
                  </a:cubicBezTo>
                  <a:cubicBezTo>
                    <a:pt x="95" y="45"/>
                    <a:pt x="86" y="40"/>
                    <a:pt x="83" y="38"/>
                  </a:cubicBezTo>
                  <a:cubicBezTo>
                    <a:pt x="79" y="36"/>
                    <a:pt x="78" y="31"/>
                    <a:pt x="78" y="28"/>
                  </a:cubicBezTo>
                  <a:cubicBezTo>
                    <a:pt x="77" y="26"/>
                    <a:pt x="77" y="18"/>
                    <a:pt x="76" y="13"/>
                  </a:cubicBezTo>
                  <a:cubicBezTo>
                    <a:pt x="75" y="9"/>
                    <a:pt x="81" y="9"/>
                    <a:pt x="85" y="9"/>
                  </a:cubicBezTo>
                  <a:cubicBezTo>
                    <a:pt x="88" y="9"/>
                    <a:pt x="92" y="12"/>
                    <a:pt x="98" y="12"/>
                  </a:cubicBezTo>
                  <a:cubicBezTo>
                    <a:pt x="104" y="13"/>
                    <a:pt x="104" y="11"/>
                    <a:pt x="106" y="9"/>
                  </a:cubicBezTo>
                  <a:cubicBezTo>
                    <a:pt x="108" y="8"/>
                    <a:pt x="112" y="9"/>
                    <a:pt x="116" y="8"/>
                  </a:cubicBezTo>
                  <a:cubicBezTo>
                    <a:pt x="119" y="7"/>
                    <a:pt x="120" y="3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96" name="Freeform 1371"/>
            <p:cNvSpPr>
              <a:spLocks noEditPoints="1"/>
            </p:cNvSpPr>
            <p:nvPr/>
          </p:nvSpPr>
          <p:spPr bwMode="auto">
            <a:xfrm>
              <a:off x="2133600" y="3504208"/>
              <a:ext cx="696913" cy="157162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19" y="52"/>
                </a:cxn>
                <a:cxn ang="0">
                  <a:pos x="40" y="69"/>
                </a:cxn>
                <a:cxn ang="0">
                  <a:pos x="47" y="69"/>
                </a:cxn>
                <a:cxn ang="0">
                  <a:pos x="47" y="10"/>
                </a:cxn>
                <a:cxn ang="0">
                  <a:pos x="80" y="0"/>
                </a:cxn>
                <a:cxn ang="0">
                  <a:pos x="82" y="1"/>
                </a:cxn>
                <a:cxn ang="0">
                  <a:pos x="108" y="16"/>
                </a:cxn>
                <a:cxn ang="0">
                  <a:pos x="114" y="20"/>
                </a:cxn>
                <a:cxn ang="0">
                  <a:pos x="130" y="33"/>
                </a:cxn>
                <a:cxn ang="0">
                  <a:pos x="149" y="32"/>
                </a:cxn>
                <a:cxn ang="0">
                  <a:pos x="163" y="31"/>
                </a:cxn>
                <a:cxn ang="0">
                  <a:pos x="169" y="32"/>
                </a:cxn>
                <a:cxn ang="0">
                  <a:pos x="182" y="45"/>
                </a:cxn>
                <a:cxn ang="0">
                  <a:pos x="182" y="52"/>
                </a:cxn>
                <a:cxn ang="0">
                  <a:pos x="184" y="61"/>
                </a:cxn>
                <a:cxn ang="0">
                  <a:pos x="190" y="69"/>
                </a:cxn>
                <a:cxn ang="0">
                  <a:pos x="204" y="71"/>
                </a:cxn>
                <a:cxn ang="0">
                  <a:pos x="210" y="80"/>
                </a:cxn>
                <a:cxn ang="0">
                  <a:pos x="215" y="78"/>
                </a:cxn>
                <a:cxn ang="0">
                  <a:pos x="224" y="65"/>
                </a:cxn>
                <a:cxn ang="0">
                  <a:pos x="238" y="59"/>
                </a:cxn>
                <a:cxn ang="0">
                  <a:pos x="249" y="54"/>
                </a:cxn>
                <a:cxn ang="0">
                  <a:pos x="251" y="48"/>
                </a:cxn>
                <a:cxn ang="0">
                  <a:pos x="261" y="47"/>
                </a:cxn>
                <a:cxn ang="0">
                  <a:pos x="277" y="52"/>
                </a:cxn>
                <a:cxn ang="0">
                  <a:pos x="281" y="43"/>
                </a:cxn>
                <a:cxn ang="0">
                  <a:pos x="290" y="40"/>
                </a:cxn>
                <a:cxn ang="0">
                  <a:pos x="308" y="45"/>
                </a:cxn>
                <a:cxn ang="0">
                  <a:pos x="335" y="45"/>
                </a:cxn>
                <a:cxn ang="0">
                  <a:pos x="357" y="51"/>
                </a:cxn>
                <a:cxn ang="0">
                  <a:pos x="365" y="53"/>
                </a:cxn>
                <a:cxn ang="0">
                  <a:pos x="365" y="53"/>
                </a:cxn>
              </a:cxnLst>
              <a:rect l="0" t="0" r="r" b="b"/>
              <a:pathLst>
                <a:path w="365" h="82">
                  <a:moveTo>
                    <a:pt x="0" y="61"/>
                  </a:moveTo>
                  <a:cubicBezTo>
                    <a:pt x="4" y="58"/>
                    <a:pt x="12" y="52"/>
                    <a:pt x="19" y="52"/>
                  </a:cubicBezTo>
                  <a:cubicBezTo>
                    <a:pt x="30" y="52"/>
                    <a:pt x="36" y="66"/>
                    <a:pt x="40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1" y="1"/>
                    <a:pt x="82" y="1"/>
                  </a:cubicBezTo>
                  <a:moveTo>
                    <a:pt x="108" y="16"/>
                  </a:moveTo>
                  <a:cubicBezTo>
                    <a:pt x="111" y="18"/>
                    <a:pt x="113" y="19"/>
                    <a:pt x="114" y="20"/>
                  </a:cubicBezTo>
                  <a:cubicBezTo>
                    <a:pt x="116" y="22"/>
                    <a:pt x="125" y="32"/>
                    <a:pt x="130" y="33"/>
                  </a:cubicBezTo>
                  <a:cubicBezTo>
                    <a:pt x="135" y="33"/>
                    <a:pt x="142" y="30"/>
                    <a:pt x="149" y="32"/>
                  </a:cubicBezTo>
                  <a:cubicBezTo>
                    <a:pt x="156" y="35"/>
                    <a:pt x="161" y="33"/>
                    <a:pt x="163" y="31"/>
                  </a:cubicBezTo>
                  <a:cubicBezTo>
                    <a:pt x="165" y="29"/>
                    <a:pt x="167" y="30"/>
                    <a:pt x="169" y="32"/>
                  </a:cubicBezTo>
                  <a:cubicBezTo>
                    <a:pt x="171" y="33"/>
                    <a:pt x="180" y="43"/>
                    <a:pt x="182" y="45"/>
                  </a:cubicBezTo>
                  <a:cubicBezTo>
                    <a:pt x="184" y="48"/>
                    <a:pt x="182" y="50"/>
                    <a:pt x="182" y="52"/>
                  </a:cubicBezTo>
                  <a:cubicBezTo>
                    <a:pt x="181" y="53"/>
                    <a:pt x="181" y="57"/>
                    <a:pt x="184" y="61"/>
                  </a:cubicBezTo>
                  <a:cubicBezTo>
                    <a:pt x="187" y="65"/>
                    <a:pt x="189" y="66"/>
                    <a:pt x="190" y="69"/>
                  </a:cubicBezTo>
                  <a:cubicBezTo>
                    <a:pt x="190" y="72"/>
                    <a:pt x="201" y="70"/>
                    <a:pt x="204" y="71"/>
                  </a:cubicBezTo>
                  <a:cubicBezTo>
                    <a:pt x="208" y="72"/>
                    <a:pt x="209" y="78"/>
                    <a:pt x="210" y="80"/>
                  </a:cubicBezTo>
                  <a:cubicBezTo>
                    <a:pt x="212" y="82"/>
                    <a:pt x="214" y="81"/>
                    <a:pt x="215" y="78"/>
                  </a:cubicBezTo>
                  <a:cubicBezTo>
                    <a:pt x="216" y="76"/>
                    <a:pt x="222" y="68"/>
                    <a:pt x="224" y="65"/>
                  </a:cubicBezTo>
                  <a:cubicBezTo>
                    <a:pt x="227" y="63"/>
                    <a:pt x="236" y="60"/>
                    <a:pt x="238" y="59"/>
                  </a:cubicBezTo>
                  <a:cubicBezTo>
                    <a:pt x="241" y="57"/>
                    <a:pt x="247" y="54"/>
                    <a:pt x="249" y="54"/>
                  </a:cubicBezTo>
                  <a:cubicBezTo>
                    <a:pt x="249" y="54"/>
                    <a:pt x="249" y="50"/>
                    <a:pt x="251" y="48"/>
                  </a:cubicBezTo>
                  <a:cubicBezTo>
                    <a:pt x="253" y="46"/>
                    <a:pt x="257" y="47"/>
                    <a:pt x="261" y="47"/>
                  </a:cubicBezTo>
                  <a:cubicBezTo>
                    <a:pt x="264" y="47"/>
                    <a:pt x="276" y="53"/>
                    <a:pt x="277" y="52"/>
                  </a:cubicBezTo>
                  <a:cubicBezTo>
                    <a:pt x="279" y="50"/>
                    <a:pt x="279" y="45"/>
                    <a:pt x="281" y="43"/>
                  </a:cubicBezTo>
                  <a:cubicBezTo>
                    <a:pt x="284" y="41"/>
                    <a:pt x="287" y="38"/>
                    <a:pt x="290" y="40"/>
                  </a:cubicBezTo>
                  <a:cubicBezTo>
                    <a:pt x="293" y="42"/>
                    <a:pt x="304" y="45"/>
                    <a:pt x="308" y="45"/>
                  </a:cubicBezTo>
                  <a:cubicBezTo>
                    <a:pt x="311" y="44"/>
                    <a:pt x="329" y="45"/>
                    <a:pt x="335" y="45"/>
                  </a:cubicBezTo>
                  <a:cubicBezTo>
                    <a:pt x="340" y="45"/>
                    <a:pt x="355" y="50"/>
                    <a:pt x="357" y="51"/>
                  </a:cubicBezTo>
                  <a:cubicBezTo>
                    <a:pt x="359" y="52"/>
                    <a:pt x="359" y="53"/>
                    <a:pt x="365" y="53"/>
                  </a:cubicBezTo>
                  <a:cubicBezTo>
                    <a:pt x="365" y="53"/>
                    <a:pt x="365" y="53"/>
                    <a:pt x="365" y="53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97" name="Freeform 1372"/>
            <p:cNvSpPr>
              <a:spLocks/>
            </p:cNvSpPr>
            <p:nvPr/>
          </p:nvSpPr>
          <p:spPr bwMode="auto">
            <a:xfrm>
              <a:off x="2417090" y="3736487"/>
              <a:ext cx="65087" cy="6826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" y="6"/>
                </a:cxn>
                <a:cxn ang="0">
                  <a:pos x="0" y="13"/>
                </a:cxn>
                <a:cxn ang="0">
                  <a:pos x="10" y="19"/>
                </a:cxn>
                <a:cxn ang="0">
                  <a:pos x="16" y="14"/>
                </a:cxn>
                <a:cxn ang="0">
                  <a:pos x="22" y="18"/>
                </a:cxn>
                <a:cxn ang="0">
                  <a:pos x="32" y="24"/>
                </a:cxn>
                <a:cxn ang="0">
                  <a:pos x="25" y="29"/>
                </a:cxn>
                <a:cxn ang="0">
                  <a:pos x="17" y="34"/>
                </a:cxn>
                <a:cxn ang="0">
                  <a:pos x="10" y="31"/>
                </a:cxn>
                <a:cxn ang="0">
                  <a:pos x="8" y="36"/>
                </a:cxn>
              </a:cxnLst>
              <a:rect l="0" t="0" r="r" b="b"/>
              <a:pathLst>
                <a:path w="34" h="36">
                  <a:moveTo>
                    <a:pt x="10" y="0"/>
                  </a:moveTo>
                  <a:cubicBezTo>
                    <a:pt x="11" y="0"/>
                    <a:pt x="5" y="5"/>
                    <a:pt x="3" y="6"/>
                  </a:cubicBezTo>
                  <a:cubicBezTo>
                    <a:pt x="1" y="8"/>
                    <a:pt x="0" y="11"/>
                    <a:pt x="0" y="13"/>
                  </a:cubicBezTo>
                  <a:cubicBezTo>
                    <a:pt x="0" y="15"/>
                    <a:pt x="4" y="16"/>
                    <a:pt x="10" y="19"/>
                  </a:cubicBezTo>
                  <a:cubicBezTo>
                    <a:pt x="15" y="21"/>
                    <a:pt x="14" y="15"/>
                    <a:pt x="16" y="14"/>
                  </a:cubicBezTo>
                  <a:cubicBezTo>
                    <a:pt x="18" y="13"/>
                    <a:pt x="19" y="15"/>
                    <a:pt x="22" y="18"/>
                  </a:cubicBezTo>
                  <a:cubicBezTo>
                    <a:pt x="25" y="20"/>
                    <a:pt x="30" y="22"/>
                    <a:pt x="32" y="24"/>
                  </a:cubicBezTo>
                  <a:cubicBezTo>
                    <a:pt x="34" y="27"/>
                    <a:pt x="27" y="28"/>
                    <a:pt x="25" y="29"/>
                  </a:cubicBezTo>
                  <a:cubicBezTo>
                    <a:pt x="23" y="29"/>
                    <a:pt x="22" y="32"/>
                    <a:pt x="17" y="34"/>
                  </a:cubicBezTo>
                  <a:cubicBezTo>
                    <a:pt x="13" y="36"/>
                    <a:pt x="12" y="32"/>
                    <a:pt x="10" y="31"/>
                  </a:cubicBezTo>
                  <a:cubicBezTo>
                    <a:pt x="9" y="30"/>
                    <a:pt x="8" y="35"/>
                    <a:pt x="8" y="36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98" name="Freeform 1373"/>
            <p:cNvSpPr>
              <a:spLocks/>
            </p:cNvSpPr>
            <p:nvPr/>
          </p:nvSpPr>
          <p:spPr bwMode="auto">
            <a:xfrm>
              <a:off x="2511425" y="3647083"/>
              <a:ext cx="160338" cy="117475"/>
            </a:xfrm>
            <a:custGeom>
              <a:avLst/>
              <a:gdLst/>
              <a:ahLst/>
              <a:cxnLst>
                <a:cxn ang="0">
                  <a:pos x="84" y="23"/>
                </a:cxn>
                <a:cxn ang="0">
                  <a:pos x="84" y="23"/>
                </a:cxn>
                <a:cxn ang="0">
                  <a:pos x="77" y="25"/>
                </a:cxn>
                <a:cxn ang="0">
                  <a:pos x="70" y="26"/>
                </a:cxn>
                <a:cxn ang="0">
                  <a:pos x="65" y="26"/>
                </a:cxn>
                <a:cxn ang="0">
                  <a:pos x="59" y="23"/>
                </a:cxn>
                <a:cxn ang="0">
                  <a:pos x="54" y="21"/>
                </a:cxn>
                <a:cxn ang="0">
                  <a:pos x="46" y="23"/>
                </a:cxn>
                <a:cxn ang="0">
                  <a:pos x="33" y="22"/>
                </a:cxn>
                <a:cxn ang="0">
                  <a:pos x="25" y="19"/>
                </a:cxn>
                <a:cxn ang="0">
                  <a:pos x="33" y="12"/>
                </a:cxn>
                <a:cxn ang="0">
                  <a:pos x="42" y="18"/>
                </a:cxn>
                <a:cxn ang="0">
                  <a:pos x="49" y="15"/>
                </a:cxn>
                <a:cxn ang="0">
                  <a:pos x="48" y="12"/>
                </a:cxn>
                <a:cxn ang="0">
                  <a:pos x="42" y="15"/>
                </a:cxn>
                <a:cxn ang="0">
                  <a:pos x="43" y="6"/>
                </a:cxn>
                <a:cxn ang="0">
                  <a:pos x="42" y="1"/>
                </a:cxn>
                <a:cxn ang="0">
                  <a:pos x="33" y="5"/>
                </a:cxn>
                <a:cxn ang="0">
                  <a:pos x="26" y="3"/>
                </a:cxn>
                <a:cxn ang="0">
                  <a:pos x="25" y="11"/>
                </a:cxn>
                <a:cxn ang="0">
                  <a:pos x="19" y="11"/>
                </a:cxn>
                <a:cxn ang="0">
                  <a:pos x="19" y="15"/>
                </a:cxn>
                <a:cxn ang="0">
                  <a:pos x="16" y="21"/>
                </a:cxn>
                <a:cxn ang="0">
                  <a:pos x="6" y="21"/>
                </a:cxn>
                <a:cxn ang="0">
                  <a:pos x="1" y="25"/>
                </a:cxn>
                <a:cxn ang="0">
                  <a:pos x="9" y="31"/>
                </a:cxn>
                <a:cxn ang="0">
                  <a:pos x="10" y="37"/>
                </a:cxn>
                <a:cxn ang="0">
                  <a:pos x="13" y="44"/>
                </a:cxn>
                <a:cxn ang="0">
                  <a:pos x="6" y="53"/>
                </a:cxn>
                <a:cxn ang="0">
                  <a:pos x="7" y="61"/>
                </a:cxn>
              </a:cxnLst>
              <a:rect l="0" t="0" r="r" b="b"/>
              <a:pathLst>
                <a:path w="84" h="61">
                  <a:moveTo>
                    <a:pt x="84" y="23"/>
                  </a:moveTo>
                  <a:cubicBezTo>
                    <a:pt x="84" y="23"/>
                    <a:pt x="84" y="23"/>
                    <a:pt x="84" y="23"/>
                  </a:cubicBezTo>
                  <a:cubicBezTo>
                    <a:pt x="84" y="23"/>
                    <a:pt x="80" y="24"/>
                    <a:pt x="77" y="25"/>
                  </a:cubicBezTo>
                  <a:cubicBezTo>
                    <a:pt x="74" y="26"/>
                    <a:pt x="72" y="26"/>
                    <a:pt x="70" y="26"/>
                  </a:cubicBezTo>
                  <a:cubicBezTo>
                    <a:pt x="68" y="25"/>
                    <a:pt x="66" y="26"/>
                    <a:pt x="65" y="26"/>
                  </a:cubicBezTo>
                  <a:cubicBezTo>
                    <a:pt x="63" y="26"/>
                    <a:pt x="60" y="24"/>
                    <a:pt x="59" y="23"/>
                  </a:cubicBezTo>
                  <a:cubicBezTo>
                    <a:pt x="57" y="22"/>
                    <a:pt x="56" y="21"/>
                    <a:pt x="54" y="21"/>
                  </a:cubicBezTo>
                  <a:cubicBezTo>
                    <a:pt x="51" y="21"/>
                    <a:pt x="51" y="25"/>
                    <a:pt x="46" y="23"/>
                  </a:cubicBezTo>
                  <a:cubicBezTo>
                    <a:pt x="42" y="22"/>
                    <a:pt x="39" y="23"/>
                    <a:pt x="33" y="22"/>
                  </a:cubicBezTo>
                  <a:cubicBezTo>
                    <a:pt x="28" y="21"/>
                    <a:pt x="23" y="21"/>
                    <a:pt x="25" y="19"/>
                  </a:cubicBezTo>
                  <a:cubicBezTo>
                    <a:pt x="26" y="16"/>
                    <a:pt x="30" y="12"/>
                    <a:pt x="33" y="12"/>
                  </a:cubicBezTo>
                  <a:cubicBezTo>
                    <a:pt x="36" y="13"/>
                    <a:pt x="40" y="18"/>
                    <a:pt x="42" y="18"/>
                  </a:cubicBezTo>
                  <a:cubicBezTo>
                    <a:pt x="44" y="18"/>
                    <a:pt x="49" y="17"/>
                    <a:pt x="49" y="15"/>
                  </a:cubicBezTo>
                  <a:cubicBezTo>
                    <a:pt x="49" y="15"/>
                    <a:pt x="49" y="13"/>
                    <a:pt x="48" y="12"/>
                  </a:cubicBezTo>
                  <a:cubicBezTo>
                    <a:pt x="47" y="10"/>
                    <a:pt x="43" y="15"/>
                    <a:pt x="42" y="15"/>
                  </a:cubicBezTo>
                  <a:cubicBezTo>
                    <a:pt x="42" y="14"/>
                    <a:pt x="41" y="7"/>
                    <a:pt x="43" y="6"/>
                  </a:cubicBezTo>
                  <a:cubicBezTo>
                    <a:pt x="44" y="4"/>
                    <a:pt x="43" y="3"/>
                    <a:pt x="42" y="1"/>
                  </a:cubicBezTo>
                  <a:cubicBezTo>
                    <a:pt x="41" y="0"/>
                    <a:pt x="36" y="3"/>
                    <a:pt x="33" y="5"/>
                  </a:cubicBezTo>
                  <a:cubicBezTo>
                    <a:pt x="31" y="7"/>
                    <a:pt x="29" y="5"/>
                    <a:pt x="26" y="3"/>
                  </a:cubicBezTo>
                  <a:cubicBezTo>
                    <a:pt x="23" y="2"/>
                    <a:pt x="25" y="10"/>
                    <a:pt x="25" y="11"/>
                  </a:cubicBezTo>
                  <a:cubicBezTo>
                    <a:pt x="24" y="12"/>
                    <a:pt x="21" y="11"/>
                    <a:pt x="19" y="11"/>
                  </a:cubicBezTo>
                  <a:cubicBezTo>
                    <a:pt x="16" y="11"/>
                    <a:pt x="18" y="13"/>
                    <a:pt x="19" y="15"/>
                  </a:cubicBezTo>
                  <a:cubicBezTo>
                    <a:pt x="20" y="17"/>
                    <a:pt x="17" y="20"/>
                    <a:pt x="16" y="21"/>
                  </a:cubicBezTo>
                  <a:cubicBezTo>
                    <a:pt x="15" y="21"/>
                    <a:pt x="10" y="22"/>
                    <a:pt x="6" y="21"/>
                  </a:cubicBezTo>
                  <a:cubicBezTo>
                    <a:pt x="3" y="21"/>
                    <a:pt x="2" y="22"/>
                    <a:pt x="1" y="25"/>
                  </a:cubicBezTo>
                  <a:cubicBezTo>
                    <a:pt x="0" y="28"/>
                    <a:pt x="6" y="29"/>
                    <a:pt x="9" y="31"/>
                  </a:cubicBezTo>
                  <a:cubicBezTo>
                    <a:pt x="12" y="32"/>
                    <a:pt x="10" y="36"/>
                    <a:pt x="10" y="37"/>
                  </a:cubicBezTo>
                  <a:cubicBezTo>
                    <a:pt x="10" y="39"/>
                    <a:pt x="10" y="39"/>
                    <a:pt x="13" y="44"/>
                  </a:cubicBezTo>
                  <a:cubicBezTo>
                    <a:pt x="15" y="48"/>
                    <a:pt x="7" y="50"/>
                    <a:pt x="6" y="53"/>
                  </a:cubicBezTo>
                  <a:cubicBezTo>
                    <a:pt x="5" y="56"/>
                    <a:pt x="7" y="61"/>
                    <a:pt x="7" y="61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99" name="Freeform 1374"/>
            <p:cNvSpPr>
              <a:spLocks/>
            </p:cNvSpPr>
            <p:nvPr/>
          </p:nvSpPr>
          <p:spPr bwMode="auto">
            <a:xfrm>
              <a:off x="3644900" y="4615458"/>
              <a:ext cx="30163" cy="2540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8" y="13"/>
                </a:cxn>
                <a:cxn ang="0">
                  <a:pos x="10" y="5"/>
                </a:cxn>
                <a:cxn ang="0">
                  <a:pos x="15" y="6"/>
                </a:cxn>
                <a:cxn ang="0">
                  <a:pos x="13" y="0"/>
                </a:cxn>
              </a:cxnLst>
              <a:rect l="0" t="0" r="r" b="b"/>
              <a:pathLst>
                <a:path w="16" h="14">
                  <a:moveTo>
                    <a:pt x="0" y="5"/>
                  </a:moveTo>
                  <a:cubicBezTo>
                    <a:pt x="2" y="8"/>
                    <a:pt x="7" y="14"/>
                    <a:pt x="8" y="13"/>
                  </a:cubicBezTo>
                  <a:cubicBezTo>
                    <a:pt x="9" y="12"/>
                    <a:pt x="9" y="5"/>
                    <a:pt x="10" y="5"/>
                  </a:cubicBezTo>
                  <a:cubicBezTo>
                    <a:pt x="10" y="6"/>
                    <a:pt x="16" y="7"/>
                    <a:pt x="15" y="6"/>
                  </a:cubicBezTo>
                  <a:cubicBezTo>
                    <a:pt x="15" y="6"/>
                    <a:pt x="14" y="2"/>
                    <a:pt x="13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00" name="Freeform 1375"/>
            <p:cNvSpPr>
              <a:spLocks/>
            </p:cNvSpPr>
            <p:nvPr/>
          </p:nvSpPr>
          <p:spPr bwMode="auto">
            <a:xfrm>
              <a:off x="3530600" y="4629745"/>
              <a:ext cx="206375" cy="92075"/>
            </a:xfrm>
            <a:custGeom>
              <a:avLst/>
              <a:gdLst/>
              <a:ahLst/>
              <a:cxnLst>
                <a:cxn ang="0">
                  <a:pos x="108" y="2"/>
                </a:cxn>
                <a:cxn ang="0">
                  <a:pos x="84" y="0"/>
                </a:cxn>
                <a:cxn ang="0">
                  <a:pos x="78" y="8"/>
                </a:cxn>
                <a:cxn ang="0">
                  <a:pos x="75" y="17"/>
                </a:cxn>
                <a:cxn ang="0">
                  <a:pos x="68" y="31"/>
                </a:cxn>
                <a:cxn ang="0">
                  <a:pos x="55" y="39"/>
                </a:cxn>
                <a:cxn ang="0">
                  <a:pos x="41" y="36"/>
                </a:cxn>
                <a:cxn ang="0">
                  <a:pos x="32" y="42"/>
                </a:cxn>
                <a:cxn ang="0">
                  <a:pos x="22" y="44"/>
                </a:cxn>
                <a:cxn ang="0">
                  <a:pos x="15" y="46"/>
                </a:cxn>
                <a:cxn ang="0">
                  <a:pos x="4" y="38"/>
                </a:cxn>
                <a:cxn ang="0">
                  <a:pos x="0" y="30"/>
                </a:cxn>
              </a:cxnLst>
              <a:rect l="0" t="0" r="r" b="b"/>
              <a:pathLst>
                <a:path w="108" h="48">
                  <a:moveTo>
                    <a:pt x="108" y="2"/>
                  </a:moveTo>
                  <a:cubicBezTo>
                    <a:pt x="101" y="1"/>
                    <a:pt x="87" y="0"/>
                    <a:pt x="84" y="0"/>
                  </a:cubicBezTo>
                  <a:cubicBezTo>
                    <a:pt x="81" y="0"/>
                    <a:pt x="80" y="2"/>
                    <a:pt x="78" y="8"/>
                  </a:cubicBezTo>
                  <a:cubicBezTo>
                    <a:pt x="77" y="13"/>
                    <a:pt x="77" y="16"/>
                    <a:pt x="75" y="17"/>
                  </a:cubicBezTo>
                  <a:cubicBezTo>
                    <a:pt x="73" y="18"/>
                    <a:pt x="69" y="27"/>
                    <a:pt x="68" y="31"/>
                  </a:cubicBezTo>
                  <a:cubicBezTo>
                    <a:pt x="67" y="34"/>
                    <a:pt x="59" y="38"/>
                    <a:pt x="55" y="39"/>
                  </a:cubicBezTo>
                  <a:cubicBezTo>
                    <a:pt x="51" y="40"/>
                    <a:pt x="45" y="36"/>
                    <a:pt x="41" y="36"/>
                  </a:cubicBezTo>
                  <a:cubicBezTo>
                    <a:pt x="37" y="36"/>
                    <a:pt x="33" y="41"/>
                    <a:pt x="32" y="42"/>
                  </a:cubicBezTo>
                  <a:cubicBezTo>
                    <a:pt x="30" y="44"/>
                    <a:pt x="27" y="44"/>
                    <a:pt x="22" y="44"/>
                  </a:cubicBezTo>
                  <a:cubicBezTo>
                    <a:pt x="17" y="44"/>
                    <a:pt x="17" y="44"/>
                    <a:pt x="15" y="46"/>
                  </a:cubicBezTo>
                  <a:cubicBezTo>
                    <a:pt x="13" y="48"/>
                    <a:pt x="7" y="41"/>
                    <a:pt x="4" y="38"/>
                  </a:cubicBezTo>
                  <a:cubicBezTo>
                    <a:pt x="2" y="37"/>
                    <a:pt x="1" y="34"/>
                    <a:pt x="0" y="3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01" name="Freeform 1376"/>
            <p:cNvSpPr>
              <a:spLocks/>
            </p:cNvSpPr>
            <p:nvPr/>
          </p:nvSpPr>
          <p:spPr bwMode="auto">
            <a:xfrm>
              <a:off x="4314825" y="4805958"/>
              <a:ext cx="4763" cy="16192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48"/>
                </a:cxn>
                <a:cxn ang="0">
                  <a:pos x="0" y="55"/>
                </a:cxn>
                <a:cxn ang="0">
                  <a:pos x="3" y="61"/>
                </a:cxn>
                <a:cxn ang="0">
                  <a:pos x="3" y="85"/>
                </a:cxn>
              </a:cxnLst>
              <a:rect l="0" t="0" r="r" b="b"/>
              <a:pathLst>
                <a:path w="3" h="85">
                  <a:moveTo>
                    <a:pt x="3" y="0"/>
                  </a:moveTo>
                  <a:cubicBezTo>
                    <a:pt x="3" y="48"/>
                    <a:pt x="3" y="48"/>
                    <a:pt x="3" y="48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3" y="59"/>
                    <a:pt x="3" y="61"/>
                  </a:cubicBezTo>
                  <a:cubicBezTo>
                    <a:pt x="3" y="63"/>
                    <a:pt x="3" y="77"/>
                    <a:pt x="3" y="85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02" name="Freeform 1377"/>
            <p:cNvSpPr>
              <a:spLocks/>
            </p:cNvSpPr>
            <p:nvPr/>
          </p:nvSpPr>
          <p:spPr bwMode="auto">
            <a:xfrm>
              <a:off x="1611313" y="5398095"/>
              <a:ext cx="1587" cy="25400"/>
            </a:xfrm>
            <a:custGeom>
              <a:avLst/>
              <a:gdLst/>
              <a:ahLst/>
              <a:cxnLst>
                <a:cxn ang="0">
                  <a:pos x="1" y="13"/>
                </a:cxn>
                <a:cxn ang="0">
                  <a:pos x="0" y="0"/>
                </a:cxn>
              </a:cxnLst>
              <a:rect l="0" t="0" r="r" b="b"/>
              <a:pathLst>
                <a:path w="1" h="13">
                  <a:moveTo>
                    <a:pt x="1" y="13"/>
                  </a:moveTo>
                  <a:cubicBezTo>
                    <a:pt x="1" y="12"/>
                    <a:pt x="0" y="5"/>
                    <a:pt x="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03" name="Freeform 1378"/>
            <p:cNvSpPr>
              <a:spLocks noEditPoints="1"/>
            </p:cNvSpPr>
            <p:nvPr/>
          </p:nvSpPr>
          <p:spPr bwMode="auto">
            <a:xfrm>
              <a:off x="1236663" y="5294908"/>
              <a:ext cx="395287" cy="223837"/>
            </a:xfrm>
            <a:custGeom>
              <a:avLst/>
              <a:gdLst/>
              <a:ahLst/>
              <a:cxnLst>
                <a:cxn ang="0">
                  <a:pos x="207" y="67"/>
                </a:cxn>
                <a:cxn ang="0">
                  <a:pos x="197" y="67"/>
                </a:cxn>
                <a:cxn ang="0">
                  <a:pos x="192" y="73"/>
                </a:cxn>
                <a:cxn ang="0">
                  <a:pos x="184" y="70"/>
                </a:cxn>
                <a:cxn ang="0">
                  <a:pos x="180" y="60"/>
                </a:cxn>
                <a:cxn ang="0">
                  <a:pos x="187" y="51"/>
                </a:cxn>
                <a:cxn ang="0">
                  <a:pos x="196" y="54"/>
                </a:cxn>
                <a:cxn ang="0">
                  <a:pos x="196" y="50"/>
                </a:cxn>
                <a:cxn ang="0">
                  <a:pos x="196" y="32"/>
                </a:cxn>
                <a:cxn ang="0">
                  <a:pos x="190" y="17"/>
                </a:cxn>
                <a:cxn ang="0">
                  <a:pos x="188" y="3"/>
                </a:cxn>
                <a:cxn ang="0">
                  <a:pos x="188" y="3"/>
                </a:cxn>
                <a:cxn ang="0">
                  <a:pos x="173" y="4"/>
                </a:cxn>
                <a:cxn ang="0">
                  <a:pos x="165" y="2"/>
                </a:cxn>
                <a:cxn ang="0">
                  <a:pos x="158" y="3"/>
                </a:cxn>
                <a:cxn ang="0">
                  <a:pos x="150" y="8"/>
                </a:cxn>
                <a:cxn ang="0">
                  <a:pos x="143" y="15"/>
                </a:cxn>
                <a:cxn ang="0">
                  <a:pos x="133" y="22"/>
                </a:cxn>
                <a:cxn ang="0">
                  <a:pos x="125" y="35"/>
                </a:cxn>
                <a:cxn ang="0">
                  <a:pos x="118" y="37"/>
                </a:cxn>
                <a:cxn ang="0">
                  <a:pos x="110" y="50"/>
                </a:cxn>
                <a:cxn ang="0">
                  <a:pos x="95" y="48"/>
                </a:cxn>
                <a:cxn ang="0">
                  <a:pos x="84" y="44"/>
                </a:cxn>
                <a:cxn ang="0">
                  <a:pos x="75" y="54"/>
                </a:cxn>
                <a:cxn ang="0">
                  <a:pos x="61" y="65"/>
                </a:cxn>
                <a:cxn ang="0">
                  <a:pos x="52" y="62"/>
                </a:cxn>
                <a:cxn ang="0">
                  <a:pos x="54" y="53"/>
                </a:cxn>
                <a:cxn ang="0">
                  <a:pos x="44" y="38"/>
                </a:cxn>
                <a:cxn ang="0">
                  <a:pos x="44" y="88"/>
                </a:cxn>
                <a:cxn ang="0">
                  <a:pos x="36" y="94"/>
                </a:cxn>
                <a:cxn ang="0">
                  <a:pos x="16" y="93"/>
                </a:cxn>
                <a:cxn ang="0">
                  <a:pos x="9" y="86"/>
                </a:cxn>
                <a:cxn ang="0">
                  <a:pos x="0" y="91"/>
                </a:cxn>
                <a:cxn ang="0">
                  <a:pos x="162" y="103"/>
                </a:cxn>
                <a:cxn ang="0">
                  <a:pos x="158" y="110"/>
                </a:cxn>
                <a:cxn ang="0">
                  <a:pos x="150" y="112"/>
                </a:cxn>
                <a:cxn ang="0">
                  <a:pos x="143" y="117"/>
                </a:cxn>
                <a:cxn ang="0">
                  <a:pos x="134" y="107"/>
                </a:cxn>
                <a:cxn ang="0">
                  <a:pos x="141" y="96"/>
                </a:cxn>
                <a:cxn ang="0">
                  <a:pos x="153" y="92"/>
                </a:cxn>
                <a:cxn ang="0">
                  <a:pos x="161" y="97"/>
                </a:cxn>
                <a:cxn ang="0">
                  <a:pos x="162" y="103"/>
                </a:cxn>
              </a:cxnLst>
              <a:rect l="0" t="0" r="r" b="b"/>
              <a:pathLst>
                <a:path w="207" h="117">
                  <a:moveTo>
                    <a:pt x="207" y="67"/>
                  </a:moveTo>
                  <a:cubicBezTo>
                    <a:pt x="197" y="67"/>
                    <a:pt x="197" y="67"/>
                    <a:pt x="197" y="67"/>
                  </a:cubicBezTo>
                  <a:cubicBezTo>
                    <a:pt x="197" y="67"/>
                    <a:pt x="197" y="73"/>
                    <a:pt x="192" y="73"/>
                  </a:cubicBezTo>
                  <a:cubicBezTo>
                    <a:pt x="187" y="73"/>
                    <a:pt x="186" y="71"/>
                    <a:pt x="184" y="70"/>
                  </a:cubicBezTo>
                  <a:cubicBezTo>
                    <a:pt x="182" y="69"/>
                    <a:pt x="181" y="64"/>
                    <a:pt x="180" y="60"/>
                  </a:cubicBezTo>
                  <a:cubicBezTo>
                    <a:pt x="180" y="56"/>
                    <a:pt x="184" y="52"/>
                    <a:pt x="187" y="51"/>
                  </a:cubicBezTo>
                  <a:cubicBezTo>
                    <a:pt x="191" y="50"/>
                    <a:pt x="196" y="54"/>
                    <a:pt x="196" y="54"/>
                  </a:cubicBezTo>
                  <a:cubicBezTo>
                    <a:pt x="196" y="53"/>
                    <a:pt x="196" y="51"/>
                    <a:pt x="196" y="50"/>
                  </a:cubicBezTo>
                  <a:cubicBezTo>
                    <a:pt x="196" y="46"/>
                    <a:pt x="196" y="37"/>
                    <a:pt x="196" y="32"/>
                  </a:cubicBezTo>
                  <a:cubicBezTo>
                    <a:pt x="196" y="28"/>
                    <a:pt x="190" y="21"/>
                    <a:pt x="190" y="17"/>
                  </a:cubicBezTo>
                  <a:cubicBezTo>
                    <a:pt x="190" y="14"/>
                    <a:pt x="189" y="7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76" y="6"/>
                    <a:pt x="173" y="4"/>
                  </a:cubicBezTo>
                  <a:cubicBezTo>
                    <a:pt x="171" y="2"/>
                    <a:pt x="169" y="2"/>
                    <a:pt x="165" y="2"/>
                  </a:cubicBezTo>
                  <a:cubicBezTo>
                    <a:pt x="162" y="2"/>
                    <a:pt x="160" y="0"/>
                    <a:pt x="158" y="3"/>
                  </a:cubicBezTo>
                  <a:cubicBezTo>
                    <a:pt x="156" y="6"/>
                    <a:pt x="153" y="8"/>
                    <a:pt x="150" y="8"/>
                  </a:cubicBezTo>
                  <a:cubicBezTo>
                    <a:pt x="148" y="8"/>
                    <a:pt x="145" y="11"/>
                    <a:pt x="143" y="15"/>
                  </a:cubicBezTo>
                  <a:cubicBezTo>
                    <a:pt x="141" y="18"/>
                    <a:pt x="134" y="21"/>
                    <a:pt x="133" y="22"/>
                  </a:cubicBezTo>
                  <a:cubicBezTo>
                    <a:pt x="132" y="24"/>
                    <a:pt x="129" y="34"/>
                    <a:pt x="125" y="35"/>
                  </a:cubicBezTo>
                  <a:cubicBezTo>
                    <a:pt x="121" y="36"/>
                    <a:pt x="119" y="34"/>
                    <a:pt x="118" y="37"/>
                  </a:cubicBezTo>
                  <a:cubicBezTo>
                    <a:pt x="116" y="39"/>
                    <a:pt x="115" y="49"/>
                    <a:pt x="110" y="50"/>
                  </a:cubicBezTo>
                  <a:cubicBezTo>
                    <a:pt x="105" y="50"/>
                    <a:pt x="98" y="51"/>
                    <a:pt x="95" y="48"/>
                  </a:cubicBezTo>
                  <a:cubicBezTo>
                    <a:pt x="91" y="45"/>
                    <a:pt x="87" y="44"/>
                    <a:pt x="84" y="44"/>
                  </a:cubicBezTo>
                  <a:cubicBezTo>
                    <a:pt x="80" y="43"/>
                    <a:pt x="78" y="53"/>
                    <a:pt x="75" y="54"/>
                  </a:cubicBezTo>
                  <a:cubicBezTo>
                    <a:pt x="72" y="55"/>
                    <a:pt x="65" y="65"/>
                    <a:pt x="61" y="65"/>
                  </a:cubicBezTo>
                  <a:cubicBezTo>
                    <a:pt x="57" y="65"/>
                    <a:pt x="51" y="64"/>
                    <a:pt x="52" y="62"/>
                  </a:cubicBezTo>
                  <a:cubicBezTo>
                    <a:pt x="53" y="61"/>
                    <a:pt x="55" y="57"/>
                    <a:pt x="54" y="53"/>
                  </a:cubicBezTo>
                  <a:cubicBezTo>
                    <a:pt x="54" y="49"/>
                    <a:pt x="49" y="40"/>
                    <a:pt x="44" y="3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88"/>
                    <a:pt x="38" y="92"/>
                    <a:pt x="36" y="94"/>
                  </a:cubicBezTo>
                  <a:cubicBezTo>
                    <a:pt x="34" y="95"/>
                    <a:pt x="18" y="94"/>
                    <a:pt x="16" y="93"/>
                  </a:cubicBezTo>
                  <a:cubicBezTo>
                    <a:pt x="14" y="92"/>
                    <a:pt x="12" y="88"/>
                    <a:pt x="9" y="86"/>
                  </a:cubicBezTo>
                  <a:cubicBezTo>
                    <a:pt x="7" y="85"/>
                    <a:pt x="3" y="88"/>
                    <a:pt x="0" y="91"/>
                  </a:cubicBezTo>
                  <a:moveTo>
                    <a:pt x="162" y="103"/>
                  </a:moveTo>
                  <a:cubicBezTo>
                    <a:pt x="160" y="103"/>
                    <a:pt x="159" y="108"/>
                    <a:pt x="158" y="110"/>
                  </a:cubicBezTo>
                  <a:cubicBezTo>
                    <a:pt x="158" y="113"/>
                    <a:pt x="153" y="112"/>
                    <a:pt x="150" y="112"/>
                  </a:cubicBezTo>
                  <a:cubicBezTo>
                    <a:pt x="146" y="113"/>
                    <a:pt x="147" y="117"/>
                    <a:pt x="143" y="117"/>
                  </a:cubicBezTo>
                  <a:cubicBezTo>
                    <a:pt x="138" y="116"/>
                    <a:pt x="134" y="109"/>
                    <a:pt x="134" y="107"/>
                  </a:cubicBezTo>
                  <a:cubicBezTo>
                    <a:pt x="134" y="105"/>
                    <a:pt x="138" y="99"/>
                    <a:pt x="141" y="96"/>
                  </a:cubicBezTo>
                  <a:cubicBezTo>
                    <a:pt x="143" y="93"/>
                    <a:pt x="149" y="92"/>
                    <a:pt x="153" y="92"/>
                  </a:cubicBezTo>
                  <a:cubicBezTo>
                    <a:pt x="156" y="92"/>
                    <a:pt x="158" y="95"/>
                    <a:pt x="161" y="97"/>
                  </a:cubicBezTo>
                  <a:cubicBezTo>
                    <a:pt x="163" y="100"/>
                    <a:pt x="164" y="102"/>
                    <a:pt x="162" y="103"/>
                  </a:cubicBez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04" name="Freeform 1379"/>
            <p:cNvSpPr>
              <a:spLocks/>
            </p:cNvSpPr>
            <p:nvPr/>
          </p:nvSpPr>
          <p:spPr bwMode="auto">
            <a:xfrm>
              <a:off x="1655763" y="3866158"/>
              <a:ext cx="52387" cy="122237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15" y="64"/>
                </a:cxn>
                <a:cxn ang="0">
                  <a:pos x="18" y="46"/>
                </a:cxn>
                <a:cxn ang="0">
                  <a:pos x="25" y="29"/>
                </a:cxn>
                <a:cxn ang="0">
                  <a:pos x="18" y="20"/>
                </a:cxn>
                <a:cxn ang="0">
                  <a:pos x="27" y="10"/>
                </a:cxn>
                <a:cxn ang="0">
                  <a:pos x="27" y="1"/>
                </a:cxn>
                <a:cxn ang="0">
                  <a:pos x="20" y="0"/>
                </a:cxn>
              </a:cxnLst>
              <a:rect l="0" t="0" r="r" b="b"/>
              <a:pathLst>
                <a:path w="27" h="64">
                  <a:moveTo>
                    <a:pt x="0" y="29"/>
                  </a:moveTo>
                  <a:cubicBezTo>
                    <a:pt x="15" y="64"/>
                    <a:pt x="15" y="64"/>
                    <a:pt x="15" y="64"/>
                  </a:cubicBezTo>
                  <a:cubicBezTo>
                    <a:pt x="16" y="57"/>
                    <a:pt x="18" y="48"/>
                    <a:pt x="18" y="46"/>
                  </a:cubicBezTo>
                  <a:cubicBezTo>
                    <a:pt x="19" y="43"/>
                    <a:pt x="23" y="35"/>
                    <a:pt x="25" y="29"/>
                  </a:cubicBezTo>
                  <a:cubicBezTo>
                    <a:pt x="25" y="29"/>
                    <a:pt x="18" y="27"/>
                    <a:pt x="18" y="20"/>
                  </a:cubicBezTo>
                  <a:cubicBezTo>
                    <a:pt x="18" y="12"/>
                    <a:pt x="20" y="8"/>
                    <a:pt x="27" y="10"/>
                  </a:cubicBezTo>
                  <a:cubicBezTo>
                    <a:pt x="27" y="5"/>
                    <a:pt x="27" y="1"/>
                    <a:pt x="27" y="1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05" name="Freeform 1380"/>
            <p:cNvSpPr>
              <a:spLocks/>
            </p:cNvSpPr>
            <p:nvPr/>
          </p:nvSpPr>
          <p:spPr bwMode="auto">
            <a:xfrm>
              <a:off x="1236663" y="2672358"/>
              <a:ext cx="3175" cy="158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1"/>
                    <a:pt x="1" y="1"/>
                    <a:pt x="2" y="0"/>
                  </a:cubicBez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06" name="Line 1381"/>
            <p:cNvSpPr>
              <a:spLocks noChangeShapeType="1"/>
            </p:cNvSpPr>
            <p:nvPr/>
          </p:nvSpPr>
          <p:spPr bwMode="auto">
            <a:xfrm>
              <a:off x="3913188" y="4961533"/>
              <a:ext cx="9525" cy="1428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07" name="Line 1382"/>
            <p:cNvSpPr>
              <a:spLocks noChangeShapeType="1"/>
            </p:cNvSpPr>
            <p:nvPr/>
          </p:nvSpPr>
          <p:spPr bwMode="auto">
            <a:xfrm flipH="1">
              <a:off x="4354513" y="3381970"/>
              <a:ext cx="49212" cy="1588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08" name="Freeform 1383"/>
            <p:cNvSpPr>
              <a:spLocks/>
            </p:cNvSpPr>
            <p:nvPr/>
          </p:nvSpPr>
          <p:spPr bwMode="auto">
            <a:xfrm>
              <a:off x="1311275" y="3558183"/>
              <a:ext cx="19050" cy="381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5"/>
                </a:cxn>
                <a:cxn ang="0">
                  <a:pos x="9" y="20"/>
                </a:cxn>
              </a:cxnLst>
              <a:rect l="0" t="0" r="r" b="b"/>
              <a:pathLst>
                <a:path w="10" h="20">
                  <a:moveTo>
                    <a:pt x="0" y="0"/>
                  </a:moveTo>
                  <a:cubicBezTo>
                    <a:pt x="2" y="1"/>
                    <a:pt x="3" y="3"/>
                    <a:pt x="5" y="5"/>
                  </a:cubicBezTo>
                  <a:cubicBezTo>
                    <a:pt x="8" y="10"/>
                    <a:pt x="10" y="15"/>
                    <a:pt x="9" y="20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09" name="Freeform 1384"/>
            <p:cNvSpPr>
              <a:spLocks/>
            </p:cNvSpPr>
            <p:nvPr/>
          </p:nvSpPr>
          <p:spPr bwMode="auto">
            <a:xfrm>
              <a:off x="1838325" y="4629745"/>
              <a:ext cx="20638" cy="141288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3" y="11"/>
                </a:cxn>
                <a:cxn ang="0">
                  <a:pos x="0" y="14"/>
                </a:cxn>
                <a:cxn ang="0">
                  <a:pos x="1" y="63"/>
                </a:cxn>
                <a:cxn ang="0">
                  <a:pos x="7" y="74"/>
                </a:cxn>
              </a:cxnLst>
              <a:rect l="0" t="0" r="r" b="b"/>
              <a:pathLst>
                <a:path w="11" h="74">
                  <a:moveTo>
                    <a:pt x="11" y="0"/>
                  </a:moveTo>
                  <a:cubicBezTo>
                    <a:pt x="7" y="5"/>
                    <a:pt x="3" y="10"/>
                    <a:pt x="3" y="11"/>
                  </a:cubicBezTo>
                  <a:cubicBezTo>
                    <a:pt x="2" y="12"/>
                    <a:pt x="0" y="14"/>
                    <a:pt x="0" y="14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7" y="74"/>
                    <a:pt x="7" y="74"/>
                    <a:pt x="7" y="74"/>
                  </a:cubicBez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3" name="テキスト ボックス 2"/>
          <p:cNvSpPr txBox="1"/>
          <p:nvPr/>
        </p:nvSpPr>
        <p:spPr>
          <a:xfrm>
            <a:off x="467544" y="1372706"/>
            <a:ext cx="8352928" cy="4001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Century" panose="02040604050505020304" pitchFamily="18" charset="0"/>
              </a:rPr>
              <a:t>Combination of "offshore waters defense" with "open seas protection"</a:t>
            </a:r>
            <a:endParaRPr kumimoji="1" lang="ja-JP" altLang="en-US" sz="2000" dirty="0">
              <a:latin typeface="Century" panose="02040604050505020304" pitchFamily="18" charset="0"/>
            </a:endParaRPr>
          </a:p>
        </p:txBody>
      </p:sp>
      <p:sp>
        <p:nvSpPr>
          <p:cNvPr id="925" name="月 924"/>
          <p:cNvSpPr/>
          <p:nvPr/>
        </p:nvSpPr>
        <p:spPr>
          <a:xfrm rot="12771151">
            <a:off x="3727003" y="3970288"/>
            <a:ext cx="288032" cy="648072"/>
          </a:xfrm>
          <a:prstGeom prst="moon">
            <a:avLst/>
          </a:prstGeom>
          <a:solidFill>
            <a:schemeClr val="accent6">
              <a:lumMod val="75000"/>
              <a:alpha val="3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8" name="右矢印 927"/>
          <p:cNvSpPr/>
          <p:nvPr/>
        </p:nvSpPr>
        <p:spPr>
          <a:xfrm rot="1048998" flipH="1">
            <a:off x="710566" y="3948553"/>
            <a:ext cx="2883772" cy="720080"/>
          </a:xfrm>
          <a:prstGeom prst="rightArrow">
            <a:avLst/>
          </a:prstGeom>
          <a:solidFill>
            <a:schemeClr val="bg1">
              <a:alpha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9" name="月 928"/>
          <p:cNvSpPr/>
          <p:nvPr/>
        </p:nvSpPr>
        <p:spPr>
          <a:xfrm rot="12143157">
            <a:off x="4034963" y="3831093"/>
            <a:ext cx="475303" cy="955001"/>
          </a:xfrm>
          <a:prstGeom prst="moon">
            <a:avLst/>
          </a:prstGeom>
          <a:solidFill>
            <a:schemeClr val="accent6">
              <a:lumMod val="75000"/>
              <a:alpha val="30000"/>
            </a:schemeClr>
          </a:solidFill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0" name="月 929"/>
          <p:cNvSpPr/>
          <p:nvPr/>
        </p:nvSpPr>
        <p:spPr>
          <a:xfrm rot="12168322">
            <a:off x="4508652" y="3735498"/>
            <a:ext cx="660874" cy="1351228"/>
          </a:xfrm>
          <a:prstGeom prst="moon">
            <a:avLst/>
          </a:prstGeom>
          <a:solidFill>
            <a:schemeClr val="accent6">
              <a:lumMod val="75000"/>
              <a:alpha val="30000"/>
            </a:schemeClr>
          </a:solidFill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1" name="テキスト ボックス 930"/>
          <p:cNvSpPr txBox="1"/>
          <p:nvPr/>
        </p:nvSpPr>
        <p:spPr>
          <a:xfrm>
            <a:off x="179512" y="4797152"/>
            <a:ext cx="295232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Support “a Belt and Road”</a:t>
            </a:r>
            <a:endParaRPr kumimoji="1" lang="ja-JP" altLang="en-US" dirty="0"/>
          </a:p>
        </p:txBody>
      </p:sp>
      <p:sp>
        <p:nvSpPr>
          <p:cNvPr id="932" name="テキスト ボックス 931"/>
          <p:cNvSpPr txBox="1"/>
          <p:nvPr/>
        </p:nvSpPr>
        <p:spPr>
          <a:xfrm>
            <a:off x="621924" y="5318884"/>
            <a:ext cx="7262444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2 Directions are ordered  by Admiral Liu </a:t>
            </a:r>
            <a:r>
              <a:rPr lang="en-US" altLang="ja-JP" dirty="0" err="1"/>
              <a:t>Huaqing</a:t>
            </a:r>
            <a:r>
              <a:rPr lang="en-US" altLang="ja-JP" dirty="0"/>
              <a:t>  in 1980s and early 1990s </a:t>
            </a:r>
            <a:endParaRPr kumimoji="1" lang="ja-JP" altLang="en-US" dirty="0"/>
          </a:p>
        </p:txBody>
      </p:sp>
      <p:sp>
        <p:nvSpPr>
          <p:cNvPr id="933" name="テキスト ボックス 932"/>
          <p:cNvSpPr txBox="1"/>
          <p:nvPr/>
        </p:nvSpPr>
        <p:spPr>
          <a:xfrm>
            <a:off x="1218466" y="5867980"/>
            <a:ext cx="7602005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3 steps development, building aircraft career, global deployment of Navy fleet </a:t>
            </a:r>
            <a:endParaRPr kumimoji="1" lang="ja-JP" altLang="en-US" dirty="0"/>
          </a:p>
        </p:txBody>
      </p:sp>
      <p:sp>
        <p:nvSpPr>
          <p:cNvPr id="934" name="テキスト ボックス 933"/>
          <p:cNvSpPr txBox="1"/>
          <p:nvPr/>
        </p:nvSpPr>
        <p:spPr>
          <a:xfrm>
            <a:off x="5148063" y="4275331"/>
            <a:ext cx="1658317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Against U.S.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61794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04800" y="228600"/>
            <a:ext cx="8382000" cy="990600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2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GP明朝E" pitchFamily="18" charset="-128"/>
                <a:ea typeface="HGP明朝E" pitchFamily="18" charset="-128"/>
              </a:rPr>
              <a:t>The Meaning of “March Westward”</a:t>
            </a:r>
            <a:endParaRPr lang="en-GB" sz="32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HGP明朝E" pitchFamily="18" charset="-128"/>
              <a:ea typeface="HGP明朝E" pitchFamily="18" charset="-128"/>
            </a:endParaRPr>
          </a:p>
        </p:txBody>
      </p:sp>
      <p:sp>
        <p:nvSpPr>
          <p:cNvPr id="1374" name="Freeform 463"/>
          <p:cNvSpPr>
            <a:spLocks/>
          </p:cNvSpPr>
          <p:nvPr/>
        </p:nvSpPr>
        <p:spPr bwMode="auto">
          <a:xfrm>
            <a:off x="1287463" y="3027219"/>
            <a:ext cx="42862" cy="57150"/>
          </a:xfrm>
          <a:custGeom>
            <a:avLst/>
            <a:gdLst/>
            <a:ahLst/>
            <a:cxnLst>
              <a:cxn ang="0">
                <a:pos x="17" y="5"/>
              </a:cxn>
              <a:cxn ang="0">
                <a:pos x="12" y="0"/>
              </a:cxn>
              <a:cxn ang="0">
                <a:pos x="12" y="1"/>
              </a:cxn>
              <a:cxn ang="0">
                <a:pos x="2" y="10"/>
              </a:cxn>
              <a:cxn ang="0">
                <a:pos x="0" y="21"/>
              </a:cxn>
              <a:cxn ang="0">
                <a:pos x="4" y="24"/>
              </a:cxn>
              <a:cxn ang="0">
                <a:pos x="12" y="30"/>
              </a:cxn>
              <a:cxn ang="0">
                <a:pos x="16" y="19"/>
              </a:cxn>
              <a:cxn ang="0">
                <a:pos x="21" y="20"/>
              </a:cxn>
              <a:cxn ang="0">
                <a:pos x="17" y="5"/>
              </a:cxn>
            </a:cxnLst>
            <a:rect l="0" t="0" r="r" b="b"/>
            <a:pathLst>
              <a:path w="22" h="30">
                <a:moveTo>
                  <a:pt x="17" y="5"/>
                </a:moveTo>
                <a:cubicBezTo>
                  <a:pt x="15" y="3"/>
                  <a:pt x="13" y="1"/>
                  <a:pt x="12" y="0"/>
                </a:cubicBezTo>
                <a:cubicBezTo>
                  <a:pt x="12" y="1"/>
                  <a:pt x="12" y="1"/>
                  <a:pt x="12" y="1"/>
                </a:cubicBezTo>
                <a:cubicBezTo>
                  <a:pt x="11" y="5"/>
                  <a:pt x="2" y="5"/>
                  <a:pt x="2" y="10"/>
                </a:cubicBezTo>
                <a:cubicBezTo>
                  <a:pt x="1" y="13"/>
                  <a:pt x="1" y="17"/>
                  <a:pt x="0" y="21"/>
                </a:cubicBezTo>
                <a:cubicBezTo>
                  <a:pt x="2" y="22"/>
                  <a:pt x="3" y="23"/>
                  <a:pt x="4" y="24"/>
                </a:cubicBezTo>
                <a:cubicBezTo>
                  <a:pt x="7" y="27"/>
                  <a:pt x="10" y="28"/>
                  <a:pt x="12" y="30"/>
                </a:cubicBezTo>
                <a:cubicBezTo>
                  <a:pt x="12" y="25"/>
                  <a:pt x="13" y="19"/>
                  <a:pt x="16" y="19"/>
                </a:cubicBezTo>
                <a:cubicBezTo>
                  <a:pt x="18" y="19"/>
                  <a:pt x="19" y="19"/>
                  <a:pt x="21" y="20"/>
                </a:cubicBezTo>
                <a:cubicBezTo>
                  <a:pt x="22" y="15"/>
                  <a:pt x="20" y="10"/>
                  <a:pt x="17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75" name="Freeform 464"/>
          <p:cNvSpPr>
            <a:spLocks/>
          </p:cNvSpPr>
          <p:nvPr/>
        </p:nvSpPr>
        <p:spPr bwMode="auto">
          <a:xfrm>
            <a:off x="1296988" y="2949431"/>
            <a:ext cx="103187" cy="128588"/>
          </a:xfrm>
          <a:custGeom>
            <a:avLst/>
            <a:gdLst/>
            <a:ahLst/>
            <a:cxnLst>
              <a:cxn ang="0">
                <a:pos x="46" y="42"/>
              </a:cxn>
              <a:cxn ang="0">
                <a:pos x="48" y="30"/>
              </a:cxn>
              <a:cxn ang="0">
                <a:pos x="34" y="26"/>
              </a:cxn>
              <a:cxn ang="0">
                <a:pos x="30" y="17"/>
              </a:cxn>
              <a:cxn ang="0">
                <a:pos x="26" y="12"/>
              </a:cxn>
              <a:cxn ang="0">
                <a:pos x="20" y="4"/>
              </a:cxn>
              <a:cxn ang="0">
                <a:pos x="0" y="6"/>
              </a:cxn>
              <a:cxn ang="0">
                <a:pos x="5" y="23"/>
              </a:cxn>
              <a:cxn ang="0">
                <a:pos x="7" y="41"/>
              </a:cxn>
              <a:cxn ang="0">
                <a:pos x="12" y="46"/>
              </a:cxn>
              <a:cxn ang="0">
                <a:pos x="16" y="61"/>
              </a:cxn>
              <a:cxn ang="0">
                <a:pos x="23" y="68"/>
              </a:cxn>
              <a:cxn ang="0">
                <a:pos x="47" y="62"/>
              </a:cxn>
              <a:cxn ang="0">
                <a:pos x="47" y="62"/>
              </a:cxn>
              <a:cxn ang="0">
                <a:pos x="46" y="59"/>
              </a:cxn>
              <a:cxn ang="0">
                <a:pos x="51" y="51"/>
              </a:cxn>
              <a:cxn ang="0">
                <a:pos x="46" y="42"/>
              </a:cxn>
            </a:cxnLst>
            <a:rect l="0" t="0" r="r" b="b"/>
            <a:pathLst>
              <a:path w="54" h="68">
                <a:moveTo>
                  <a:pt x="46" y="42"/>
                </a:moveTo>
                <a:cubicBezTo>
                  <a:pt x="44" y="39"/>
                  <a:pt x="47" y="34"/>
                  <a:pt x="48" y="30"/>
                </a:cubicBezTo>
                <a:cubicBezTo>
                  <a:pt x="49" y="27"/>
                  <a:pt x="38" y="27"/>
                  <a:pt x="34" y="26"/>
                </a:cubicBezTo>
                <a:cubicBezTo>
                  <a:pt x="30" y="25"/>
                  <a:pt x="32" y="18"/>
                  <a:pt x="30" y="17"/>
                </a:cubicBezTo>
                <a:cubicBezTo>
                  <a:pt x="27" y="16"/>
                  <a:pt x="26" y="15"/>
                  <a:pt x="26" y="12"/>
                </a:cubicBezTo>
                <a:cubicBezTo>
                  <a:pt x="26" y="8"/>
                  <a:pt x="22" y="8"/>
                  <a:pt x="20" y="4"/>
                </a:cubicBezTo>
                <a:cubicBezTo>
                  <a:pt x="11" y="0"/>
                  <a:pt x="0" y="6"/>
                  <a:pt x="0" y="6"/>
                </a:cubicBezTo>
                <a:cubicBezTo>
                  <a:pt x="0" y="6"/>
                  <a:pt x="4" y="17"/>
                  <a:pt x="5" y="23"/>
                </a:cubicBezTo>
                <a:cubicBezTo>
                  <a:pt x="7" y="28"/>
                  <a:pt x="7" y="37"/>
                  <a:pt x="7" y="41"/>
                </a:cubicBezTo>
                <a:cubicBezTo>
                  <a:pt x="8" y="42"/>
                  <a:pt x="10" y="44"/>
                  <a:pt x="12" y="46"/>
                </a:cubicBezTo>
                <a:cubicBezTo>
                  <a:pt x="15" y="51"/>
                  <a:pt x="17" y="56"/>
                  <a:pt x="16" y="61"/>
                </a:cubicBezTo>
                <a:cubicBezTo>
                  <a:pt x="20" y="64"/>
                  <a:pt x="23" y="68"/>
                  <a:pt x="23" y="68"/>
                </a:cubicBezTo>
                <a:cubicBezTo>
                  <a:pt x="31" y="65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6" y="61"/>
                  <a:pt x="46" y="60"/>
                  <a:pt x="46" y="59"/>
                </a:cubicBezTo>
                <a:cubicBezTo>
                  <a:pt x="45" y="55"/>
                  <a:pt x="49" y="53"/>
                  <a:pt x="51" y="51"/>
                </a:cubicBezTo>
                <a:cubicBezTo>
                  <a:pt x="54" y="48"/>
                  <a:pt x="47" y="46"/>
                  <a:pt x="46" y="4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76" name="Freeform 465"/>
          <p:cNvSpPr>
            <a:spLocks/>
          </p:cNvSpPr>
          <p:nvPr/>
        </p:nvSpPr>
        <p:spPr bwMode="auto">
          <a:xfrm>
            <a:off x="3609975" y="4476606"/>
            <a:ext cx="1022350" cy="769938"/>
          </a:xfrm>
          <a:custGeom>
            <a:avLst/>
            <a:gdLst/>
            <a:ahLst/>
            <a:cxnLst>
              <a:cxn ang="0">
                <a:pos x="250" y="7"/>
              </a:cxn>
              <a:cxn ang="0">
                <a:pos x="258" y="21"/>
              </a:cxn>
              <a:cxn ang="0">
                <a:pos x="233" y="24"/>
              </a:cxn>
              <a:cxn ang="0">
                <a:pos x="221" y="45"/>
              </a:cxn>
              <a:cxn ang="0">
                <a:pos x="217" y="58"/>
              </a:cxn>
              <a:cxn ang="0">
                <a:pos x="194" y="48"/>
              </a:cxn>
              <a:cxn ang="0">
                <a:pos x="181" y="46"/>
              </a:cxn>
              <a:cxn ang="0">
                <a:pos x="168" y="50"/>
              </a:cxn>
              <a:cxn ang="0">
                <a:pos x="161" y="58"/>
              </a:cxn>
              <a:cxn ang="0">
                <a:pos x="158" y="64"/>
              </a:cxn>
              <a:cxn ang="0">
                <a:pos x="155" y="78"/>
              </a:cxn>
              <a:cxn ang="0">
                <a:pos x="144" y="85"/>
              </a:cxn>
              <a:cxn ang="0">
                <a:pos x="136" y="88"/>
              </a:cxn>
              <a:cxn ang="0">
                <a:pos x="122" y="97"/>
              </a:cxn>
              <a:cxn ang="0">
                <a:pos x="95" y="124"/>
              </a:cxn>
              <a:cxn ang="0">
                <a:pos x="62" y="134"/>
              </a:cxn>
              <a:cxn ang="0">
                <a:pos x="29" y="148"/>
              </a:cxn>
              <a:cxn ang="0">
                <a:pos x="16" y="151"/>
              </a:cxn>
              <a:cxn ang="0">
                <a:pos x="8" y="183"/>
              </a:cxn>
              <a:cxn ang="0">
                <a:pos x="8" y="205"/>
              </a:cxn>
              <a:cxn ang="0">
                <a:pos x="0" y="205"/>
              </a:cxn>
              <a:cxn ang="0">
                <a:pos x="19" y="245"/>
              </a:cxn>
              <a:cxn ang="0">
                <a:pos x="37" y="292"/>
              </a:cxn>
              <a:cxn ang="0">
                <a:pos x="29" y="319"/>
              </a:cxn>
              <a:cxn ang="0">
                <a:pos x="56" y="340"/>
              </a:cxn>
              <a:cxn ang="0">
                <a:pos x="92" y="324"/>
              </a:cxn>
              <a:cxn ang="0">
                <a:pos x="145" y="314"/>
              </a:cxn>
              <a:cxn ang="0">
                <a:pos x="192" y="297"/>
              </a:cxn>
              <a:cxn ang="0">
                <a:pos x="257" y="295"/>
              </a:cxn>
              <a:cxn ang="0">
                <a:pos x="280" y="311"/>
              </a:cxn>
              <a:cxn ang="0">
                <a:pos x="293" y="322"/>
              </a:cxn>
              <a:cxn ang="0">
                <a:pos x="302" y="333"/>
              </a:cxn>
              <a:cxn ang="0">
                <a:pos x="328" y="305"/>
              </a:cxn>
              <a:cxn ang="0">
                <a:pos x="328" y="321"/>
              </a:cxn>
              <a:cxn ang="0">
                <a:pos x="319" y="342"/>
              </a:cxn>
              <a:cxn ang="0">
                <a:pos x="337" y="339"/>
              </a:cxn>
              <a:cxn ang="0">
                <a:pos x="352" y="364"/>
              </a:cxn>
              <a:cxn ang="0">
                <a:pos x="376" y="389"/>
              </a:cxn>
              <a:cxn ang="0">
                <a:pos x="415" y="389"/>
              </a:cxn>
              <a:cxn ang="0">
                <a:pos x="423" y="391"/>
              </a:cxn>
              <a:cxn ang="0">
                <a:pos x="441" y="401"/>
              </a:cxn>
              <a:cxn ang="0">
                <a:pos x="487" y="377"/>
              </a:cxn>
              <a:cxn ang="0">
                <a:pos x="510" y="314"/>
              </a:cxn>
              <a:cxn ang="0">
                <a:pos x="528" y="272"/>
              </a:cxn>
              <a:cxn ang="0">
                <a:pos x="534" y="241"/>
              </a:cxn>
              <a:cxn ang="0">
                <a:pos x="529" y="207"/>
              </a:cxn>
              <a:cxn ang="0">
                <a:pos x="523" y="198"/>
              </a:cxn>
              <a:cxn ang="0">
                <a:pos x="497" y="161"/>
              </a:cxn>
              <a:cxn ang="0">
                <a:pos x="481" y="146"/>
              </a:cxn>
              <a:cxn ang="0">
                <a:pos x="466" y="127"/>
              </a:cxn>
              <a:cxn ang="0">
                <a:pos x="440" y="113"/>
              </a:cxn>
              <a:cxn ang="0">
                <a:pos x="433" y="83"/>
              </a:cxn>
              <a:cxn ang="0">
                <a:pos x="416" y="49"/>
              </a:cxn>
              <a:cxn ang="0">
                <a:pos x="397" y="19"/>
              </a:cxn>
              <a:cxn ang="0">
                <a:pos x="384" y="16"/>
              </a:cxn>
              <a:cxn ang="0">
                <a:pos x="378" y="37"/>
              </a:cxn>
              <a:cxn ang="0">
                <a:pos x="376" y="69"/>
              </a:cxn>
              <a:cxn ang="0">
                <a:pos x="343" y="84"/>
              </a:cxn>
              <a:cxn ang="0">
                <a:pos x="308" y="63"/>
              </a:cxn>
              <a:cxn ang="0">
                <a:pos x="304" y="44"/>
              </a:cxn>
              <a:cxn ang="0">
                <a:pos x="311" y="29"/>
              </a:cxn>
              <a:cxn ang="0">
                <a:pos x="306" y="23"/>
              </a:cxn>
              <a:cxn ang="0">
                <a:pos x="290" y="21"/>
              </a:cxn>
            </a:cxnLst>
            <a:rect l="0" t="0" r="r" b="b"/>
            <a:pathLst>
              <a:path w="536" h="404">
                <a:moveTo>
                  <a:pt x="266" y="14"/>
                </a:moveTo>
                <a:cubicBezTo>
                  <a:pt x="261" y="13"/>
                  <a:pt x="261" y="11"/>
                  <a:pt x="259" y="9"/>
                </a:cubicBezTo>
                <a:cubicBezTo>
                  <a:pt x="256" y="8"/>
                  <a:pt x="250" y="5"/>
                  <a:pt x="250" y="7"/>
                </a:cubicBezTo>
                <a:cubicBezTo>
                  <a:pt x="249" y="8"/>
                  <a:pt x="251" y="10"/>
                  <a:pt x="254" y="11"/>
                </a:cubicBezTo>
                <a:cubicBezTo>
                  <a:pt x="257" y="12"/>
                  <a:pt x="258" y="9"/>
                  <a:pt x="258" y="14"/>
                </a:cubicBezTo>
                <a:cubicBezTo>
                  <a:pt x="258" y="19"/>
                  <a:pt x="262" y="20"/>
                  <a:pt x="258" y="21"/>
                </a:cubicBezTo>
                <a:cubicBezTo>
                  <a:pt x="254" y="22"/>
                  <a:pt x="247" y="23"/>
                  <a:pt x="244" y="22"/>
                </a:cubicBezTo>
                <a:cubicBezTo>
                  <a:pt x="242" y="20"/>
                  <a:pt x="242" y="21"/>
                  <a:pt x="240" y="22"/>
                </a:cubicBezTo>
                <a:cubicBezTo>
                  <a:pt x="238" y="24"/>
                  <a:pt x="235" y="23"/>
                  <a:pt x="233" y="24"/>
                </a:cubicBezTo>
                <a:cubicBezTo>
                  <a:pt x="232" y="25"/>
                  <a:pt x="231" y="29"/>
                  <a:pt x="229" y="31"/>
                </a:cubicBezTo>
                <a:cubicBezTo>
                  <a:pt x="227" y="33"/>
                  <a:pt x="227" y="36"/>
                  <a:pt x="225" y="37"/>
                </a:cubicBezTo>
                <a:cubicBezTo>
                  <a:pt x="224" y="38"/>
                  <a:pt x="223" y="42"/>
                  <a:pt x="221" y="45"/>
                </a:cubicBezTo>
                <a:cubicBezTo>
                  <a:pt x="219" y="48"/>
                  <a:pt x="218" y="48"/>
                  <a:pt x="218" y="50"/>
                </a:cubicBezTo>
                <a:cubicBezTo>
                  <a:pt x="218" y="52"/>
                  <a:pt x="222" y="55"/>
                  <a:pt x="221" y="57"/>
                </a:cubicBezTo>
                <a:cubicBezTo>
                  <a:pt x="220" y="59"/>
                  <a:pt x="220" y="60"/>
                  <a:pt x="217" y="58"/>
                </a:cubicBezTo>
                <a:cubicBezTo>
                  <a:pt x="213" y="56"/>
                  <a:pt x="207" y="56"/>
                  <a:pt x="206" y="57"/>
                </a:cubicBezTo>
                <a:cubicBezTo>
                  <a:pt x="204" y="58"/>
                  <a:pt x="200" y="67"/>
                  <a:pt x="200" y="64"/>
                </a:cubicBezTo>
                <a:cubicBezTo>
                  <a:pt x="200" y="61"/>
                  <a:pt x="197" y="52"/>
                  <a:pt x="194" y="48"/>
                </a:cubicBezTo>
                <a:cubicBezTo>
                  <a:pt x="191" y="45"/>
                  <a:pt x="189" y="46"/>
                  <a:pt x="187" y="44"/>
                </a:cubicBezTo>
                <a:cubicBezTo>
                  <a:pt x="185" y="42"/>
                  <a:pt x="186" y="39"/>
                  <a:pt x="184" y="41"/>
                </a:cubicBezTo>
                <a:cubicBezTo>
                  <a:pt x="183" y="43"/>
                  <a:pt x="184" y="46"/>
                  <a:pt x="181" y="46"/>
                </a:cubicBezTo>
                <a:cubicBezTo>
                  <a:pt x="178" y="46"/>
                  <a:pt x="176" y="43"/>
                  <a:pt x="175" y="46"/>
                </a:cubicBezTo>
                <a:cubicBezTo>
                  <a:pt x="173" y="50"/>
                  <a:pt x="174" y="53"/>
                  <a:pt x="171" y="53"/>
                </a:cubicBezTo>
                <a:cubicBezTo>
                  <a:pt x="169" y="52"/>
                  <a:pt x="169" y="51"/>
                  <a:pt x="168" y="50"/>
                </a:cubicBezTo>
                <a:cubicBezTo>
                  <a:pt x="168" y="49"/>
                  <a:pt x="166" y="52"/>
                  <a:pt x="165" y="53"/>
                </a:cubicBezTo>
                <a:cubicBezTo>
                  <a:pt x="164" y="53"/>
                  <a:pt x="163" y="51"/>
                  <a:pt x="162" y="53"/>
                </a:cubicBezTo>
                <a:cubicBezTo>
                  <a:pt x="160" y="55"/>
                  <a:pt x="159" y="58"/>
                  <a:pt x="161" y="58"/>
                </a:cubicBezTo>
                <a:cubicBezTo>
                  <a:pt x="163" y="58"/>
                  <a:pt x="164" y="60"/>
                  <a:pt x="161" y="60"/>
                </a:cubicBezTo>
                <a:cubicBezTo>
                  <a:pt x="158" y="60"/>
                  <a:pt x="156" y="61"/>
                  <a:pt x="158" y="62"/>
                </a:cubicBezTo>
                <a:cubicBezTo>
                  <a:pt x="159" y="63"/>
                  <a:pt x="161" y="64"/>
                  <a:pt x="158" y="64"/>
                </a:cubicBezTo>
                <a:cubicBezTo>
                  <a:pt x="155" y="64"/>
                  <a:pt x="154" y="66"/>
                  <a:pt x="154" y="68"/>
                </a:cubicBezTo>
                <a:cubicBezTo>
                  <a:pt x="154" y="70"/>
                  <a:pt x="153" y="75"/>
                  <a:pt x="155" y="75"/>
                </a:cubicBezTo>
                <a:cubicBezTo>
                  <a:pt x="158" y="75"/>
                  <a:pt x="159" y="78"/>
                  <a:pt x="155" y="78"/>
                </a:cubicBezTo>
                <a:cubicBezTo>
                  <a:pt x="151" y="78"/>
                  <a:pt x="143" y="76"/>
                  <a:pt x="142" y="75"/>
                </a:cubicBezTo>
                <a:cubicBezTo>
                  <a:pt x="140" y="74"/>
                  <a:pt x="137" y="79"/>
                  <a:pt x="139" y="81"/>
                </a:cubicBezTo>
                <a:cubicBezTo>
                  <a:pt x="141" y="82"/>
                  <a:pt x="144" y="83"/>
                  <a:pt x="144" y="85"/>
                </a:cubicBezTo>
                <a:cubicBezTo>
                  <a:pt x="144" y="88"/>
                  <a:pt x="143" y="89"/>
                  <a:pt x="142" y="88"/>
                </a:cubicBezTo>
                <a:cubicBezTo>
                  <a:pt x="141" y="86"/>
                  <a:pt x="140" y="89"/>
                  <a:pt x="140" y="90"/>
                </a:cubicBezTo>
                <a:cubicBezTo>
                  <a:pt x="140" y="92"/>
                  <a:pt x="137" y="90"/>
                  <a:pt x="136" y="88"/>
                </a:cubicBezTo>
                <a:cubicBezTo>
                  <a:pt x="135" y="86"/>
                  <a:pt x="134" y="79"/>
                  <a:pt x="132" y="79"/>
                </a:cubicBezTo>
                <a:cubicBezTo>
                  <a:pt x="130" y="79"/>
                  <a:pt x="125" y="84"/>
                  <a:pt x="124" y="88"/>
                </a:cubicBezTo>
                <a:cubicBezTo>
                  <a:pt x="122" y="92"/>
                  <a:pt x="121" y="96"/>
                  <a:pt x="122" y="97"/>
                </a:cubicBezTo>
                <a:cubicBezTo>
                  <a:pt x="122" y="99"/>
                  <a:pt x="124" y="101"/>
                  <a:pt x="122" y="102"/>
                </a:cubicBezTo>
                <a:cubicBezTo>
                  <a:pt x="121" y="103"/>
                  <a:pt x="115" y="110"/>
                  <a:pt x="112" y="114"/>
                </a:cubicBezTo>
                <a:cubicBezTo>
                  <a:pt x="109" y="118"/>
                  <a:pt x="101" y="123"/>
                  <a:pt x="95" y="124"/>
                </a:cubicBezTo>
                <a:cubicBezTo>
                  <a:pt x="90" y="125"/>
                  <a:pt x="83" y="125"/>
                  <a:pt x="80" y="126"/>
                </a:cubicBezTo>
                <a:cubicBezTo>
                  <a:pt x="78" y="127"/>
                  <a:pt x="79" y="128"/>
                  <a:pt x="75" y="130"/>
                </a:cubicBezTo>
                <a:cubicBezTo>
                  <a:pt x="72" y="131"/>
                  <a:pt x="65" y="132"/>
                  <a:pt x="62" y="134"/>
                </a:cubicBezTo>
                <a:cubicBezTo>
                  <a:pt x="60" y="135"/>
                  <a:pt x="60" y="135"/>
                  <a:pt x="57" y="135"/>
                </a:cubicBezTo>
                <a:cubicBezTo>
                  <a:pt x="54" y="135"/>
                  <a:pt x="43" y="138"/>
                  <a:pt x="39" y="142"/>
                </a:cubicBezTo>
                <a:cubicBezTo>
                  <a:pt x="36" y="145"/>
                  <a:pt x="32" y="148"/>
                  <a:pt x="29" y="148"/>
                </a:cubicBezTo>
                <a:cubicBezTo>
                  <a:pt x="26" y="148"/>
                  <a:pt x="21" y="152"/>
                  <a:pt x="20" y="155"/>
                </a:cubicBezTo>
                <a:cubicBezTo>
                  <a:pt x="19" y="158"/>
                  <a:pt x="19" y="163"/>
                  <a:pt x="18" y="159"/>
                </a:cubicBezTo>
                <a:cubicBezTo>
                  <a:pt x="16" y="156"/>
                  <a:pt x="18" y="148"/>
                  <a:pt x="16" y="151"/>
                </a:cubicBezTo>
                <a:cubicBezTo>
                  <a:pt x="13" y="154"/>
                  <a:pt x="11" y="161"/>
                  <a:pt x="11" y="164"/>
                </a:cubicBezTo>
                <a:cubicBezTo>
                  <a:pt x="11" y="166"/>
                  <a:pt x="13" y="166"/>
                  <a:pt x="11" y="169"/>
                </a:cubicBezTo>
                <a:cubicBezTo>
                  <a:pt x="9" y="173"/>
                  <a:pt x="8" y="179"/>
                  <a:pt x="8" y="183"/>
                </a:cubicBezTo>
                <a:cubicBezTo>
                  <a:pt x="8" y="188"/>
                  <a:pt x="13" y="196"/>
                  <a:pt x="14" y="201"/>
                </a:cubicBezTo>
                <a:cubicBezTo>
                  <a:pt x="16" y="206"/>
                  <a:pt x="18" y="216"/>
                  <a:pt x="15" y="214"/>
                </a:cubicBezTo>
                <a:cubicBezTo>
                  <a:pt x="13" y="212"/>
                  <a:pt x="8" y="203"/>
                  <a:pt x="8" y="205"/>
                </a:cubicBezTo>
                <a:cubicBezTo>
                  <a:pt x="8" y="206"/>
                  <a:pt x="12" y="213"/>
                  <a:pt x="12" y="214"/>
                </a:cubicBezTo>
                <a:cubicBezTo>
                  <a:pt x="12" y="215"/>
                  <a:pt x="10" y="218"/>
                  <a:pt x="8" y="216"/>
                </a:cubicBezTo>
                <a:cubicBezTo>
                  <a:pt x="6" y="213"/>
                  <a:pt x="0" y="202"/>
                  <a:pt x="0" y="205"/>
                </a:cubicBezTo>
                <a:cubicBezTo>
                  <a:pt x="1" y="208"/>
                  <a:pt x="6" y="216"/>
                  <a:pt x="10" y="219"/>
                </a:cubicBezTo>
                <a:cubicBezTo>
                  <a:pt x="13" y="223"/>
                  <a:pt x="16" y="228"/>
                  <a:pt x="16" y="233"/>
                </a:cubicBezTo>
                <a:cubicBezTo>
                  <a:pt x="17" y="238"/>
                  <a:pt x="17" y="242"/>
                  <a:pt x="19" y="245"/>
                </a:cubicBezTo>
                <a:cubicBezTo>
                  <a:pt x="21" y="248"/>
                  <a:pt x="28" y="253"/>
                  <a:pt x="28" y="259"/>
                </a:cubicBezTo>
                <a:cubicBezTo>
                  <a:pt x="28" y="265"/>
                  <a:pt x="27" y="270"/>
                  <a:pt x="29" y="274"/>
                </a:cubicBezTo>
                <a:cubicBezTo>
                  <a:pt x="31" y="278"/>
                  <a:pt x="37" y="286"/>
                  <a:pt x="37" y="292"/>
                </a:cubicBezTo>
                <a:cubicBezTo>
                  <a:pt x="37" y="297"/>
                  <a:pt x="35" y="302"/>
                  <a:pt x="35" y="306"/>
                </a:cubicBezTo>
                <a:cubicBezTo>
                  <a:pt x="35" y="310"/>
                  <a:pt x="37" y="314"/>
                  <a:pt x="36" y="315"/>
                </a:cubicBezTo>
                <a:cubicBezTo>
                  <a:pt x="35" y="316"/>
                  <a:pt x="32" y="315"/>
                  <a:pt x="29" y="319"/>
                </a:cubicBezTo>
                <a:cubicBezTo>
                  <a:pt x="27" y="322"/>
                  <a:pt x="25" y="327"/>
                  <a:pt x="28" y="327"/>
                </a:cubicBezTo>
                <a:cubicBezTo>
                  <a:pt x="30" y="328"/>
                  <a:pt x="35" y="332"/>
                  <a:pt x="39" y="334"/>
                </a:cubicBezTo>
                <a:cubicBezTo>
                  <a:pt x="43" y="337"/>
                  <a:pt x="49" y="340"/>
                  <a:pt x="56" y="340"/>
                </a:cubicBezTo>
                <a:cubicBezTo>
                  <a:pt x="62" y="340"/>
                  <a:pt x="70" y="335"/>
                  <a:pt x="76" y="332"/>
                </a:cubicBezTo>
                <a:cubicBezTo>
                  <a:pt x="83" y="329"/>
                  <a:pt x="85" y="331"/>
                  <a:pt x="85" y="330"/>
                </a:cubicBezTo>
                <a:cubicBezTo>
                  <a:pt x="86" y="328"/>
                  <a:pt x="88" y="324"/>
                  <a:pt x="92" y="324"/>
                </a:cubicBezTo>
                <a:cubicBezTo>
                  <a:pt x="95" y="324"/>
                  <a:pt x="101" y="322"/>
                  <a:pt x="108" y="322"/>
                </a:cubicBezTo>
                <a:cubicBezTo>
                  <a:pt x="114" y="322"/>
                  <a:pt x="132" y="325"/>
                  <a:pt x="137" y="324"/>
                </a:cubicBezTo>
                <a:cubicBezTo>
                  <a:pt x="141" y="322"/>
                  <a:pt x="142" y="318"/>
                  <a:pt x="145" y="314"/>
                </a:cubicBezTo>
                <a:cubicBezTo>
                  <a:pt x="148" y="311"/>
                  <a:pt x="154" y="309"/>
                  <a:pt x="160" y="306"/>
                </a:cubicBezTo>
                <a:cubicBezTo>
                  <a:pt x="166" y="302"/>
                  <a:pt x="170" y="300"/>
                  <a:pt x="174" y="300"/>
                </a:cubicBezTo>
                <a:cubicBezTo>
                  <a:pt x="177" y="300"/>
                  <a:pt x="186" y="300"/>
                  <a:pt x="192" y="297"/>
                </a:cubicBezTo>
                <a:cubicBezTo>
                  <a:pt x="198" y="294"/>
                  <a:pt x="209" y="289"/>
                  <a:pt x="219" y="289"/>
                </a:cubicBezTo>
                <a:cubicBezTo>
                  <a:pt x="230" y="289"/>
                  <a:pt x="237" y="286"/>
                  <a:pt x="240" y="287"/>
                </a:cubicBezTo>
                <a:cubicBezTo>
                  <a:pt x="244" y="288"/>
                  <a:pt x="252" y="295"/>
                  <a:pt x="257" y="295"/>
                </a:cubicBezTo>
                <a:cubicBezTo>
                  <a:pt x="262" y="296"/>
                  <a:pt x="267" y="297"/>
                  <a:pt x="272" y="298"/>
                </a:cubicBezTo>
                <a:cubicBezTo>
                  <a:pt x="276" y="300"/>
                  <a:pt x="282" y="299"/>
                  <a:pt x="280" y="303"/>
                </a:cubicBezTo>
                <a:cubicBezTo>
                  <a:pt x="279" y="306"/>
                  <a:pt x="278" y="311"/>
                  <a:pt x="280" y="311"/>
                </a:cubicBezTo>
                <a:cubicBezTo>
                  <a:pt x="282" y="310"/>
                  <a:pt x="281" y="309"/>
                  <a:pt x="283" y="312"/>
                </a:cubicBezTo>
                <a:cubicBezTo>
                  <a:pt x="286" y="314"/>
                  <a:pt x="288" y="314"/>
                  <a:pt x="289" y="317"/>
                </a:cubicBezTo>
                <a:cubicBezTo>
                  <a:pt x="290" y="320"/>
                  <a:pt x="293" y="320"/>
                  <a:pt x="293" y="322"/>
                </a:cubicBezTo>
                <a:cubicBezTo>
                  <a:pt x="294" y="325"/>
                  <a:pt x="295" y="328"/>
                  <a:pt x="295" y="330"/>
                </a:cubicBezTo>
                <a:cubicBezTo>
                  <a:pt x="295" y="332"/>
                  <a:pt x="300" y="338"/>
                  <a:pt x="302" y="339"/>
                </a:cubicBezTo>
                <a:cubicBezTo>
                  <a:pt x="304" y="340"/>
                  <a:pt x="299" y="336"/>
                  <a:pt x="302" y="333"/>
                </a:cubicBezTo>
                <a:cubicBezTo>
                  <a:pt x="306" y="330"/>
                  <a:pt x="314" y="322"/>
                  <a:pt x="317" y="320"/>
                </a:cubicBezTo>
                <a:cubicBezTo>
                  <a:pt x="320" y="319"/>
                  <a:pt x="319" y="317"/>
                  <a:pt x="322" y="314"/>
                </a:cubicBezTo>
                <a:cubicBezTo>
                  <a:pt x="325" y="311"/>
                  <a:pt x="328" y="307"/>
                  <a:pt x="328" y="305"/>
                </a:cubicBezTo>
                <a:cubicBezTo>
                  <a:pt x="328" y="304"/>
                  <a:pt x="329" y="305"/>
                  <a:pt x="329" y="309"/>
                </a:cubicBezTo>
                <a:cubicBezTo>
                  <a:pt x="330" y="313"/>
                  <a:pt x="328" y="313"/>
                  <a:pt x="329" y="316"/>
                </a:cubicBezTo>
                <a:cubicBezTo>
                  <a:pt x="329" y="320"/>
                  <a:pt x="331" y="318"/>
                  <a:pt x="328" y="321"/>
                </a:cubicBezTo>
                <a:cubicBezTo>
                  <a:pt x="325" y="325"/>
                  <a:pt x="324" y="328"/>
                  <a:pt x="324" y="332"/>
                </a:cubicBezTo>
                <a:cubicBezTo>
                  <a:pt x="323" y="336"/>
                  <a:pt x="322" y="338"/>
                  <a:pt x="319" y="339"/>
                </a:cubicBezTo>
                <a:cubicBezTo>
                  <a:pt x="316" y="340"/>
                  <a:pt x="316" y="342"/>
                  <a:pt x="319" y="342"/>
                </a:cubicBezTo>
                <a:cubicBezTo>
                  <a:pt x="322" y="342"/>
                  <a:pt x="326" y="343"/>
                  <a:pt x="327" y="337"/>
                </a:cubicBezTo>
                <a:cubicBezTo>
                  <a:pt x="329" y="332"/>
                  <a:pt x="328" y="325"/>
                  <a:pt x="330" y="327"/>
                </a:cubicBezTo>
                <a:cubicBezTo>
                  <a:pt x="331" y="329"/>
                  <a:pt x="338" y="335"/>
                  <a:pt x="337" y="339"/>
                </a:cubicBezTo>
                <a:cubicBezTo>
                  <a:pt x="335" y="343"/>
                  <a:pt x="330" y="348"/>
                  <a:pt x="334" y="348"/>
                </a:cubicBezTo>
                <a:cubicBezTo>
                  <a:pt x="338" y="349"/>
                  <a:pt x="339" y="346"/>
                  <a:pt x="343" y="349"/>
                </a:cubicBezTo>
                <a:cubicBezTo>
                  <a:pt x="347" y="351"/>
                  <a:pt x="354" y="360"/>
                  <a:pt x="352" y="364"/>
                </a:cubicBezTo>
                <a:cubicBezTo>
                  <a:pt x="351" y="369"/>
                  <a:pt x="350" y="372"/>
                  <a:pt x="354" y="376"/>
                </a:cubicBezTo>
                <a:cubicBezTo>
                  <a:pt x="357" y="380"/>
                  <a:pt x="356" y="380"/>
                  <a:pt x="363" y="383"/>
                </a:cubicBezTo>
                <a:cubicBezTo>
                  <a:pt x="369" y="387"/>
                  <a:pt x="373" y="386"/>
                  <a:pt x="376" y="389"/>
                </a:cubicBezTo>
                <a:cubicBezTo>
                  <a:pt x="379" y="391"/>
                  <a:pt x="377" y="387"/>
                  <a:pt x="384" y="390"/>
                </a:cubicBezTo>
                <a:cubicBezTo>
                  <a:pt x="391" y="393"/>
                  <a:pt x="399" y="400"/>
                  <a:pt x="403" y="398"/>
                </a:cubicBezTo>
                <a:cubicBezTo>
                  <a:pt x="407" y="397"/>
                  <a:pt x="412" y="393"/>
                  <a:pt x="415" y="389"/>
                </a:cubicBezTo>
                <a:cubicBezTo>
                  <a:pt x="417" y="384"/>
                  <a:pt x="421" y="381"/>
                  <a:pt x="422" y="384"/>
                </a:cubicBezTo>
                <a:cubicBezTo>
                  <a:pt x="423" y="386"/>
                  <a:pt x="419" y="388"/>
                  <a:pt x="420" y="390"/>
                </a:cubicBezTo>
                <a:cubicBezTo>
                  <a:pt x="421" y="392"/>
                  <a:pt x="423" y="393"/>
                  <a:pt x="423" y="391"/>
                </a:cubicBezTo>
                <a:cubicBezTo>
                  <a:pt x="424" y="389"/>
                  <a:pt x="425" y="385"/>
                  <a:pt x="426" y="388"/>
                </a:cubicBezTo>
                <a:cubicBezTo>
                  <a:pt x="427" y="391"/>
                  <a:pt x="434" y="394"/>
                  <a:pt x="437" y="398"/>
                </a:cubicBezTo>
                <a:cubicBezTo>
                  <a:pt x="441" y="403"/>
                  <a:pt x="441" y="404"/>
                  <a:pt x="441" y="401"/>
                </a:cubicBezTo>
                <a:cubicBezTo>
                  <a:pt x="441" y="397"/>
                  <a:pt x="446" y="397"/>
                  <a:pt x="450" y="393"/>
                </a:cubicBezTo>
                <a:cubicBezTo>
                  <a:pt x="454" y="388"/>
                  <a:pt x="456" y="383"/>
                  <a:pt x="464" y="383"/>
                </a:cubicBezTo>
                <a:cubicBezTo>
                  <a:pt x="472" y="383"/>
                  <a:pt x="486" y="381"/>
                  <a:pt x="487" y="377"/>
                </a:cubicBezTo>
                <a:cubicBezTo>
                  <a:pt x="488" y="374"/>
                  <a:pt x="487" y="367"/>
                  <a:pt x="488" y="363"/>
                </a:cubicBezTo>
                <a:cubicBezTo>
                  <a:pt x="489" y="360"/>
                  <a:pt x="495" y="344"/>
                  <a:pt x="497" y="338"/>
                </a:cubicBezTo>
                <a:cubicBezTo>
                  <a:pt x="500" y="332"/>
                  <a:pt x="502" y="321"/>
                  <a:pt x="510" y="314"/>
                </a:cubicBezTo>
                <a:cubicBezTo>
                  <a:pt x="517" y="307"/>
                  <a:pt x="520" y="303"/>
                  <a:pt x="520" y="300"/>
                </a:cubicBezTo>
                <a:cubicBezTo>
                  <a:pt x="520" y="296"/>
                  <a:pt x="523" y="292"/>
                  <a:pt x="526" y="288"/>
                </a:cubicBezTo>
                <a:cubicBezTo>
                  <a:pt x="528" y="285"/>
                  <a:pt x="526" y="277"/>
                  <a:pt x="528" y="272"/>
                </a:cubicBezTo>
                <a:cubicBezTo>
                  <a:pt x="529" y="267"/>
                  <a:pt x="533" y="263"/>
                  <a:pt x="532" y="260"/>
                </a:cubicBezTo>
                <a:cubicBezTo>
                  <a:pt x="531" y="257"/>
                  <a:pt x="531" y="255"/>
                  <a:pt x="532" y="254"/>
                </a:cubicBezTo>
                <a:cubicBezTo>
                  <a:pt x="533" y="252"/>
                  <a:pt x="536" y="245"/>
                  <a:pt x="534" y="241"/>
                </a:cubicBezTo>
                <a:cubicBezTo>
                  <a:pt x="533" y="236"/>
                  <a:pt x="530" y="232"/>
                  <a:pt x="530" y="228"/>
                </a:cubicBezTo>
                <a:cubicBezTo>
                  <a:pt x="530" y="224"/>
                  <a:pt x="529" y="221"/>
                  <a:pt x="528" y="217"/>
                </a:cubicBezTo>
                <a:cubicBezTo>
                  <a:pt x="526" y="213"/>
                  <a:pt x="530" y="209"/>
                  <a:pt x="529" y="207"/>
                </a:cubicBezTo>
                <a:cubicBezTo>
                  <a:pt x="529" y="206"/>
                  <a:pt x="530" y="204"/>
                  <a:pt x="531" y="203"/>
                </a:cubicBezTo>
                <a:cubicBezTo>
                  <a:pt x="531" y="201"/>
                  <a:pt x="532" y="194"/>
                  <a:pt x="531" y="195"/>
                </a:cubicBezTo>
                <a:cubicBezTo>
                  <a:pt x="531" y="197"/>
                  <a:pt x="528" y="205"/>
                  <a:pt x="523" y="198"/>
                </a:cubicBezTo>
                <a:cubicBezTo>
                  <a:pt x="518" y="192"/>
                  <a:pt x="515" y="184"/>
                  <a:pt x="513" y="183"/>
                </a:cubicBezTo>
                <a:cubicBezTo>
                  <a:pt x="510" y="182"/>
                  <a:pt x="502" y="178"/>
                  <a:pt x="500" y="174"/>
                </a:cubicBezTo>
                <a:cubicBezTo>
                  <a:pt x="497" y="169"/>
                  <a:pt x="500" y="162"/>
                  <a:pt x="497" y="161"/>
                </a:cubicBezTo>
                <a:cubicBezTo>
                  <a:pt x="494" y="160"/>
                  <a:pt x="489" y="156"/>
                  <a:pt x="488" y="157"/>
                </a:cubicBezTo>
                <a:cubicBezTo>
                  <a:pt x="488" y="158"/>
                  <a:pt x="487" y="160"/>
                  <a:pt x="485" y="159"/>
                </a:cubicBezTo>
                <a:cubicBezTo>
                  <a:pt x="483" y="157"/>
                  <a:pt x="484" y="151"/>
                  <a:pt x="481" y="146"/>
                </a:cubicBezTo>
                <a:cubicBezTo>
                  <a:pt x="477" y="142"/>
                  <a:pt x="472" y="137"/>
                  <a:pt x="472" y="136"/>
                </a:cubicBezTo>
                <a:cubicBezTo>
                  <a:pt x="472" y="134"/>
                  <a:pt x="473" y="133"/>
                  <a:pt x="474" y="133"/>
                </a:cubicBezTo>
                <a:cubicBezTo>
                  <a:pt x="475" y="133"/>
                  <a:pt x="471" y="131"/>
                  <a:pt x="466" y="127"/>
                </a:cubicBezTo>
                <a:cubicBezTo>
                  <a:pt x="462" y="123"/>
                  <a:pt x="461" y="125"/>
                  <a:pt x="458" y="122"/>
                </a:cubicBezTo>
                <a:cubicBezTo>
                  <a:pt x="455" y="120"/>
                  <a:pt x="455" y="120"/>
                  <a:pt x="452" y="120"/>
                </a:cubicBezTo>
                <a:cubicBezTo>
                  <a:pt x="448" y="119"/>
                  <a:pt x="440" y="116"/>
                  <a:pt x="440" y="113"/>
                </a:cubicBezTo>
                <a:cubicBezTo>
                  <a:pt x="439" y="109"/>
                  <a:pt x="440" y="107"/>
                  <a:pt x="438" y="103"/>
                </a:cubicBezTo>
                <a:cubicBezTo>
                  <a:pt x="435" y="100"/>
                  <a:pt x="438" y="100"/>
                  <a:pt x="437" y="96"/>
                </a:cubicBezTo>
                <a:cubicBezTo>
                  <a:pt x="436" y="91"/>
                  <a:pt x="437" y="87"/>
                  <a:pt x="433" y="83"/>
                </a:cubicBezTo>
                <a:cubicBezTo>
                  <a:pt x="430" y="80"/>
                  <a:pt x="429" y="82"/>
                  <a:pt x="428" y="77"/>
                </a:cubicBezTo>
                <a:cubicBezTo>
                  <a:pt x="427" y="72"/>
                  <a:pt x="427" y="63"/>
                  <a:pt x="425" y="59"/>
                </a:cubicBezTo>
                <a:cubicBezTo>
                  <a:pt x="423" y="56"/>
                  <a:pt x="417" y="51"/>
                  <a:pt x="416" y="49"/>
                </a:cubicBezTo>
                <a:cubicBezTo>
                  <a:pt x="414" y="47"/>
                  <a:pt x="414" y="50"/>
                  <a:pt x="412" y="50"/>
                </a:cubicBezTo>
                <a:cubicBezTo>
                  <a:pt x="410" y="50"/>
                  <a:pt x="404" y="44"/>
                  <a:pt x="404" y="37"/>
                </a:cubicBezTo>
                <a:cubicBezTo>
                  <a:pt x="404" y="29"/>
                  <a:pt x="399" y="24"/>
                  <a:pt x="397" y="19"/>
                </a:cubicBezTo>
                <a:cubicBezTo>
                  <a:pt x="395" y="14"/>
                  <a:pt x="390" y="6"/>
                  <a:pt x="390" y="3"/>
                </a:cubicBezTo>
                <a:cubicBezTo>
                  <a:pt x="389" y="0"/>
                  <a:pt x="387" y="3"/>
                  <a:pt x="386" y="5"/>
                </a:cubicBezTo>
                <a:cubicBezTo>
                  <a:pt x="386" y="7"/>
                  <a:pt x="387" y="12"/>
                  <a:pt x="384" y="16"/>
                </a:cubicBezTo>
                <a:cubicBezTo>
                  <a:pt x="381" y="20"/>
                  <a:pt x="376" y="23"/>
                  <a:pt x="378" y="25"/>
                </a:cubicBezTo>
                <a:cubicBezTo>
                  <a:pt x="379" y="26"/>
                  <a:pt x="383" y="26"/>
                  <a:pt x="381" y="28"/>
                </a:cubicBezTo>
                <a:cubicBezTo>
                  <a:pt x="379" y="30"/>
                  <a:pt x="378" y="33"/>
                  <a:pt x="378" y="37"/>
                </a:cubicBezTo>
                <a:cubicBezTo>
                  <a:pt x="378" y="41"/>
                  <a:pt x="375" y="43"/>
                  <a:pt x="376" y="44"/>
                </a:cubicBezTo>
                <a:cubicBezTo>
                  <a:pt x="378" y="46"/>
                  <a:pt x="378" y="51"/>
                  <a:pt x="378" y="52"/>
                </a:cubicBezTo>
                <a:cubicBezTo>
                  <a:pt x="378" y="54"/>
                  <a:pt x="378" y="60"/>
                  <a:pt x="376" y="69"/>
                </a:cubicBezTo>
                <a:cubicBezTo>
                  <a:pt x="375" y="77"/>
                  <a:pt x="371" y="91"/>
                  <a:pt x="365" y="95"/>
                </a:cubicBezTo>
                <a:cubicBezTo>
                  <a:pt x="360" y="98"/>
                  <a:pt x="356" y="97"/>
                  <a:pt x="351" y="93"/>
                </a:cubicBezTo>
                <a:cubicBezTo>
                  <a:pt x="347" y="90"/>
                  <a:pt x="345" y="85"/>
                  <a:pt x="343" y="84"/>
                </a:cubicBezTo>
                <a:cubicBezTo>
                  <a:pt x="340" y="83"/>
                  <a:pt x="329" y="80"/>
                  <a:pt x="325" y="76"/>
                </a:cubicBezTo>
                <a:cubicBezTo>
                  <a:pt x="321" y="72"/>
                  <a:pt x="319" y="70"/>
                  <a:pt x="317" y="70"/>
                </a:cubicBezTo>
                <a:cubicBezTo>
                  <a:pt x="314" y="70"/>
                  <a:pt x="310" y="66"/>
                  <a:pt x="308" y="63"/>
                </a:cubicBezTo>
                <a:cubicBezTo>
                  <a:pt x="305" y="61"/>
                  <a:pt x="300" y="59"/>
                  <a:pt x="299" y="58"/>
                </a:cubicBezTo>
                <a:cubicBezTo>
                  <a:pt x="298" y="57"/>
                  <a:pt x="295" y="57"/>
                  <a:pt x="296" y="54"/>
                </a:cubicBezTo>
                <a:cubicBezTo>
                  <a:pt x="298" y="52"/>
                  <a:pt x="302" y="45"/>
                  <a:pt x="304" y="44"/>
                </a:cubicBezTo>
                <a:cubicBezTo>
                  <a:pt x="306" y="42"/>
                  <a:pt x="308" y="42"/>
                  <a:pt x="306" y="40"/>
                </a:cubicBezTo>
                <a:cubicBezTo>
                  <a:pt x="304" y="39"/>
                  <a:pt x="305" y="34"/>
                  <a:pt x="308" y="34"/>
                </a:cubicBezTo>
                <a:cubicBezTo>
                  <a:pt x="311" y="34"/>
                  <a:pt x="308" y="32"/>
                  <a:pt x="311" y="29"/>
                </a:cubicBezTo>
                <a:cubicBezTo>
                  <a:pt x="314" y="26"/>
                  <a:pt x="318" y="23"/>
                  <a:pt x="316" y="21"/>
                </a:cubicBezTo>
                <a:cubicBezTo>
                  <a:pt x="314" y="19"/>
                  <a:pt x="312" y="16"/>
                  <a:pt x="310" y="18"/>
                </a:cubicBezTo>
                <a:cubicBezTo>
                  <a:pt x="308" y="20"/>
                  <a:pt x="308" y="25"/>
                  <a:pt x="306" y="23"/>
                </a:cubicBezTo>
                <a:cubicBezTo>
                  <a:pt x="305" y="22"/>
                  <a:pt x="303" y="21"/>
                  <a:pt x="303" y="19"/>
                </a:cubicBezTo>
                <a:cubicBezTo>
                  <a:pt x="303" y="17"/>
                  <a:pt x="303" y="15"/>
                  <a:pt x="300" y="18"/>
                </a:cubicBezTo>
                <a:cubicBezTo>
                  <a:pt x="297" y="21"/>
                  <a:pt x="295" y="22"/>
                  <a:pt x="290" y="21"/>
                </a:cubicBezTo>
                <a:cubicBezTo>
                  <a:pt x="285" y="20"/>
                  <a:pt x="272" y="14"/>
                  <a:pt x="266" y="1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77" name="Freeform 466"/>
          <p:cNvSpPr>
            <a:spLocks/>
          </p:cNvSpPr>
          <p:nvPr/>
        </p:nvSpPr>
        <p:spPr bwMode="auto">
          <a:xfrm>
            <a:off x="682625" y="2530331"/>
            <a:ext cx="196850" cy="303213"/>
          </a:xfrm>
          <a:custGeom>
            <a:avLst/>
            <a:gdLst/>
            <a:ahLst/>
            <a:cxnLst>
              <a:cxn ang="0">
                <a:pos x="29" y="1"/>
              </a:cxn>
              <a:cxn ang="0">
                <a:pos x="13" y="2"/>
              </a:cxn>
              <a:cxn ang="0">
                <a:pos x="11" y="9"/>
              </a:cxn>
              <a:cxn ang="0">
                <a:pos x="4" y="19"/>
              </a:cxn>
              <a:cxn ang="0">
                <a:pos x="5" y="34"/>
              </a:cxn>
              <a:cxn ang="0">
                <a:pos x="12" y="37"/>
              </a:cxn>
              <a:cxn ang="0">
                <a:pos x="10" y="41"/>
              </a:cxn>
              <a:cxn ang="0">
                <a:pos x="6" y="47"/>
              </a:cxn>
              <a:cxn ang="0">
                <a:pos x="1" y="53"/>
              </a:cxn>
              <a:cxn ang="0">
                <a:pos x="6" y="57"/>
              </a:cxn>
              <a:cxn ang="0">
                <a:pos x="10" y="58"/>
              </a:cxn>
              <a:cxn ang="0">
                <a:pos x="12" y="56"/>
              </a:cxn>
              <a:cxn ang="0">
                <a:pos x="13" y="52"/>
              </a:cxn>
              <a:cxn ang="0">
                <a:pos x="16" y="52"/>
              </a:cxn>
              <a:cxn ang="0">
                <a:pos x="16" y="64"/>
              </a:cxn>
              <a:cxn ang="0">
                <a:pos x="20" y="72"/>
              </a:cxn>
              <a:cxn ang="0">
                <a:pos x="33" y="69"/>
              </a:cxn>
              <a:cxn ang="0">
                <a:pos x="35" y="78"/>
              </a:cxn>
              <a:cxn ang="0">
                <a:pos x="42" y="85"/>
              </a:cxn>
              <a:cxn ang="0">
                <a:pos x="41" y="99"/>
              </a:cxn>
              <a:cxn ang="0">
                <a:pos x="23" y="101"/>
              </a:cxn>
              <a:cxn ang="0">
                <a:pos x="27" y="108"/>
              </a:cxn>
              <a:cxn ang="0">
                <a:pos x="24" y="113"/>
              </a:cxn>
              <a:cxn ang="0">
                <a:pos x="13" y="125"/>
              </a:cxn>
              <a:cxn ang="0">
                <a:pos x="23" y="126"/>
              </a:cxn>
              <a:cxn ang="0">
                <a:pos x="30" y="131"/>
              </a:cxn>
              <a:cxn ang="0">
                <a:pos x="46" y="128"/>
              </a:cxn>
              <a:cxn ang="0">
                <a:pos x="37" y="137"/>
              </a:cxn>
              <a:cxn ang="0">
                <a:pos x="23" y="137"/>
              </a:cxn>
              <a:cxn ang="0">
                <a:pos x="18" y="144"/>
              </a:cxn>
              <a:cxn ang="0">
                <a:pos x="7" y="155"/>
              </a:cxn>
              <a:cxn ang="0">
                <a:pos x="13" y="156"/>
              </a:cxn>
              <a:cxn ang="0">
                <a:pos x="28" y="151"/>
              </a:cxn>
              <a:cxn ang="0">
                <a:pos x="40" y="144"/>
              </a:cxn>
              <a:cxn ang="0">
                <a:pos x="58" y="144"/>
              </a:cxn>
              <a:cxn ang="0">
                <a:pos x="80" y="143"/>
              </a:cxn>
              <a:cxn ang="0">
                <a:pos x="96" y="134"/>
              </a:cxn>
              <a:cxn ang="0">
                <a:pos x="96" y="123"/>
              </a:cxn>
              <a:cxn ang="0">
                <a:pos x="93" y="106"/>
              </a:cxn>
              <a:cxn ang="0">
                <a:pos x="82" y="104"/>
              </a:cxn>
              <a:cxn ang="0">
                <a:pos x="72" y="92"/>
              </a:cxn>
              <a:cxn ang="0">
                <a:pos x="76" y="83"/>
              </a:cxn>
              <a:cxn ang="0">
                <a:pos x="54" y="56"/>
              </a:cxn>
              <a:cxn ang="0">
                <a:pos x="34" y="51"/>
              </a:cxn>
              <a:cxn ang="0">
                <a:pos x="43" y="44"/>
              </a:cxn>
              <a:cxn ang="0">
                <a:pos x="49" y="35"/>
              </a:cxn>
              <a:cxn ang="0">
                <a:pos x="48" y="18"/>
              </a:cxn>
              <a:cxn ang="0">
                <a:pos x="25" y="21"/>
              </a:cxn>
              <a:cxn ang="0">
                <a:pos x="28" y="17"/>
              </a:cxn>
              <a:cxn ang="0">
                <a:pos x="35" y="8"/>
              </a:cxn>
            </a:cxnLst>
            <a:rect l="0" t="0" r="r" b="b"/>
            <a:pathLst>
              <a:path w="103" h="159">
                <a:moveTo>
                  <a:pt x="37" y="2"/>
                </a:moveTo>
                <a:cubicBezTo>
                  <a:pt x="35" y="1"/>
                  <a:pt x="31" y="0"/>
                  <a:pt x="29" y="1"/>
                </a:cubicBezTo>
                <a:cubicBezTo>
                  <a:pt x="26" y="2"/>
                  <a:pt x="26" y="2"/>
                  <a:pt x="21" y="2"/>
                </a:cubicBezTo>
                <a:cubicBezTo>
                  <a:pt x="17" y="2"/>
                  <a:pt x="13" y="0"/>
                  <a:pt x="13" y="2"/>
                </a:cubicBezTo>
                <a:cubicBezTo>
                  <a:pt x="13" y="5"/>
                  <a:pt x="15" y="8"/>
                  <a:pt x="11" y="8"/>
                </a:cubicBezTo>
                <a:cubicBezTo>
                  <a:pt x="7" y="8"/>
                  <a:pt x="11" y="8"/>
                  <a:pt x="11" y="9"/>
                </a:cubicBezTo>
                <a:cubicBezTo>
                  <a:pt x="12" y="10"/>
                  <a:pt x="11" y="14"/>
                  <a:pt x="9" y="14"/>
                </a:cubicBezTo>
                <a:cubicBezTo>
                  <a:pt x="6" y="15"/>
                  <a:pt x="4" y="16"/>
                  <a:pt x="4" y="19"/>
                </a:cubicBezTo>
                <a:cubicBezTo>
                  <a:pt x="5" y="22"/>
                  <a:pt x="7" y="22"/>
                  <a:pt x="7" y="25"/>
                </a:cubicBezTo>
                <a:cubicBezTo>
                  <a:pt x="7" y="28"/>
                  <a:pt x="5" y="33"/>
                  <a:pt x="5" y="34"/>
                </a:cubicBezTo>
                <a:cubicBezTo>
                  <a:pt x="5" y="36"/>
                  <a:pt x="5" y="38"/>
                  <a:pt x="7" y="39"/>
                </a:cubicBezTo>
                <a:cubicBezTo>
                  <a:pt x="9" y="39"/>
                  <a:pt x="11" y="38"/>
                  <a:pt x="12" y="37"/>
                </a:cubicBezTo>
                <a:cubicBezTo>
                  <a:pt x="13" y="36"/>
                  <a:pt x="11" y="37"/>
                  <a:pt x="11" y="38"/>
                </a:cubicBezTo>
                <a:cubicBezTo>
                  <a:pt x="10" y="38"/>
                  <a:pt x="10" y="41"/>
                  <a:pt x="10" y="41"/>
                </a:cubicBezTo>
                <a:cubicBezTo>
                  <a:pt x="11" y="41"/>
                  <a:pt x="12" y="42"/>
                  <a:pt x="10" y="43"/>
                </a:cubicBezTo>
                <a:cubicBezTo>
                  <a:pt x="8" y="43"/>
                  <a:pt x="8" y="47"/>
                  <a:pt x="6" y="47"/>
                </a:cubicBezTo>
                <a:cubicBezTo>
                  <a:pt x="5" y="48"/>
                  <a:pt x="2" y="48"/>
                  <a:pt x="1" y="50"/>
                </a:cubicBezTo>
                <a:cubicBezTo>
                  <a:pt x="0" y="51"/>
                  <a:pt x="0" y="54"/>
                  <a:pt x="1" y="53"/>
                </a:cubicBezTo>
                <a:cubicBezTo>
                  <a:pt x="2" y="52"/>
                  <a:pt x="5" y="49"/>
                  <a:pt x="6" y="51"/>
                </a:cubicBezTo>
                <a:cubicBezTo>
                  <a:pt x="6" y="53"/>
                  <a:pt x="8" y="56"/>
                  <a:pt x="6" y="57"/>
                </a:cubicBezTo>
                <a:cubicBezTo>
                  <a:pt x="4" y="58"/>
                  <a:pt x="3" y="63"/>
                  <a:pt x="4" y="62"/>
                </a:cubicBezTo>
                <a:cubicBezTo>
                  <a:pt x="6" y="61"/>
                  <a:pt x="8" y="57"/>
                  <a:pt x="10" y="58"/>
                </a:cubicBezTo>
                <a:cubicBezTo>
                  <a:pt x="11" y="59"/>
                  <a:pt x="13" y="63"/>
                  <a:pt x="13" y="61"/>
                </a:cubicBezTo>
                <a:cubicBezTo>
                  <a:pt x="13" y="58"/>
                  <a:pt x="13" y="59"/>
                  <a:pt x="12" y="56"/>
                </a:cubicBezTo>
                <a:cubicBezTo>
                  <a:pt x="12" y="53"/>
                  <a:pt x="10" y="52"/>
                  <a:pt x="9" y="51"/>
                </a:cubicBezTo>
                <a:cubicBezTo>
                  <a:pt x="8" y="49"/>
                  <a:pt x="12" y="51"/>
                  <a:pt x="13" y="52"/>
                </a:cubicBezTo>
                <a:cubicBezTo>
                  <a:pt x="14" y="52"/>
                  <a:pt x="15" y="51"/>
                  <a:pt x="17" y="51"/>
                </a:cubicBezTo>
                <a:cubicBezTo>
                  <a:pt x="19" y="50"/>
                  <a:pt x="17" y="50"/>
                  <a:pt x="16" y="52"/>
                </a:cubicBezTo>
                <a:cubicBezTo>
                  <a:pt x="15" y="54"/>
                  <a:pt x="15" y="54"/>
                  <a:pt x="16" y="57"/>
                </a:cubicBezTo>
                <a:cubicBezTo>
                  <a:pt x="17" y="60"/>
                  <a:pt x="18" y="62"/>
                  <a:pt x="16" y="64"/>
                </a:cubicBezTo>
                <a:cubicBezTo>
                  <a:pt x="14" y="67"/>
                  <a:pt x="14" y="70"/>
                  <a:pt x="14" y="72"/>
                </a:cubicBezTo>
                <a:cubicBezTo>
                  <a:pt x="15" y="73"/>
                  <a:pt x="17" y="73"/>
                  <a:pt x="20" y="72"/>
                </a:cubicBezTo>
                <a:cubicBezTo>
                  <a:pt x="22" y="71"/>
                  <a:pt x="21" y="72"/>
                  <a:pt x="25" y="72"/>
                </a:cubicBezTo>
                <a:cubicBezTo>
                  <a:pt x="28" y="72"/>
                  <a:pt x="28" y="68"/>
                  <a:pt x="33" y="69"/>
                </a:cubicBezTo>
                <a:cubicBezTo>
                  <a:pt x="39" y="69"/>
                  <a:pt x="40" y="69"/>
                  <a:pt x="38" y="70"/>
                </a:cubicBezTo>
                <a:cubicBezTo>
                  <a:pt x="35" y="72"/>
                  <a:pt x="34" y="75"/>
                  <a:pt x="35" y="78"/>
                </a:cubicBezTo>
                <a:cubicBezTo>
                  <a:pt x="36" y="81"/>
                  <a:pt x="37" y="86"/>
                  <a:pt x="38" y="85"/>
                </a:cubicBezTo>
                <a:cubicBezTo>
                  <a:pt x="39" y="83"/>
                  <a:pt x="42" y="85"/>
                  <a:pt x="42" y="85"/>
                </a:cubicBezTo>
                <a:cubicBezTo>
                  <a:pt x="42" y="85"/>
                  <a:pt x="40" y="91"/>
                  <a:pt x="40" y="94"/>
                </a:cubicBezTo>
                <a:cubicBezTo>
                  <a:pt x="41" y="97"/>
                  <a:pt x="44" y="98"/>
                  <a:pt x="41" y="99"/>
                </a:cubicBezTo>
                <a:cubicBezTo>
                  <a:pt x="38" y="100"/>
                  <a:pt x="33" y="101"/>
                  <a:pt x="30" y="101"/>
                </a:cubicBezTo>
                <a:cubicBezTo>
                  <a:pt x="26" y="101"/>
                  <a:pt x="24" y="99"/>
                  <a:pt x="23" y="101"/>
                </a:cubicBezTo>
                <a:cubicBezTo>
                  <a:pt x="23" y="103"/>
                  <a:pt x="20" y="104"/>
                  <a:pt x="21" y="106"/>
                </a:cubicBezTo>
                <a:cubicBezTo>
                  <a:pt x="21" y="107"/>
                  <a:pt x="25" y="106"/>
                  <a:pt x="27" y="108"/>
                </a:cubicBezTo>
                <a:cubicBezTo>
                  <a:pt x="29" y="110"/>
                  <a:pt x="24" y="110"/>
                  <a:pt x="23" y="111"/>
                </a:cubicBezTo>
                <a:cubicBezTo>
                  <a:pt x="21" y="112"/>
                  <a:pt x="23" y="111"/>
                  <a:pt x="24" y="113"/>
                </a:cubicBezTo>
                <a:cubicBezTo>
                  <a:pt x="26" y="114"/>
                  <a:pt x="23" y="117"/>
                  <a:pt x="21" y="119"/>
                </a:cubicBezTo>
                <a:cubicBezTo>
                  <a:pt x="18" y="122"/>
                  <a:pt x="15" y="124"/>
                  <a:pt x="13" y="125"/>
                </a:cubicBezTo>
                <a:cubicBezTo>
                  <a:pt x="10" y="127"/>
                  <a:pt x="13" y="131"/>
                  <a:pt x="16" y="130"/>
                </a:cubicBezTo>
                <a:cubicBezTo>
                  <a:pt x="19" y="129"/>
                  <a:pt x="21" y="127"/>
                  <a:pt x="23" y="126"/>
                </a:cubicBezTo>
                <a:cubicBezTo>
                  <a:pt x="24" y="126"/>
                  <a:pt x="22" y="127"/>
                  <a:pt x="24" y="129"/>
                </a:cubicBezTo>
                <a:cubicBezTo>
                  <a:pt x="26" y="130"/>
                  <a:pt x="25" y="129"/>
                  <a:pt x="30" y="131"/>
                </a:cubicBezTo>
                <a:cubicBezTo>
                  <a:pt x="35" y="132"/>
                  <a:pt x="36" y="133"/>
                  <a:pt x="39" y="132"/>
                </a:cubicBezTo>
                <a:cubicBezTo>
                  <a:pt x="42" y="131"/>
                  <a:pt x="47" y="125"/>
                  <a:pt x="46" y="128"/>
                </a:cubicBezTo>
                <a:cubicBezTo>
                  <a:pt x="45" y="131"/>
                  <a:pt x="45" y="132"/>
                  <a:pt x="43" y="134"/>
                </a:cubicBezTo>
                <a:cubicBezTo>
                  <a:pt x="41" y="136"/>
                  <a:pt x="40" y="137"/>
                  <a:pt x="37" y="137"/>
                </a:cubicBezTo>
                <a:cubicBezTo>
                  <a:pt x="34" y="137"/>
                  <a:pt x="34" y="135"/>
                  <a:pt x="31" y="136"/>
                </a:cubicBezTo>
                <a:cubicBezTo>
                  <a:pt x="28" y="137"/>
                  <a:pt x="25" y="139"/>
                  <a:pt x="23" y="137"/>
                </a:cubicBezTo>
                <a:cubicBezTo>
                  <a:pt x="21" y="136"/>
                  <a:pt x="22" y="133"/>
                  <a:pt x="21" y="135"/>
                </a:cubicBezTo>
                <a:cubicBezTo>
                  <a:pt x="19" y="137"/>
                  <a:pt x="22" y="142"/>
                  <a:pt x="18" y="144"/>
                </a:cubicBezTo>
                <a:cubicBezTo>
                  <a:pt x="15" y="147"/>
                  <a:pt x="13" y="152"/>
                  <a:pt x="10" y="153"/>
                </a:cubicBezTo>
                <a:cubicBezTo>
                  <a:pt x="7" y="154"/>
                  <a:pt x="4" y="155"/>
                  <a:pt x="7" y="155"/>
                </a:cubicBezTo>
                <a:cubicBezTo>
                  <a:pt x="10" y="155"/>
                  <a:pt x="13" y="156"/>
                  <a:pt x="12" y="156"/>
                </a:cubicBezTo>
                <a:cubicBezTo>
                  <a:pt x="10" y="157"/>
                  <a:pt x="11" y="159"/>
                  <a:pt x="13" y="156"/>
                </a:cubicBezTo>
                <a:cubicBezTo>
                  <a:pt x="16" y="153"/>
                  <a:pt x="19" y="151"/>
                  <a:pt x="22" y="151"/>
                </a:cubicBezTo>
                <a:cubicBezTo>
                  <a:pt x="25" y="150"/>
                  <a:pt x="26" y="150"/>
                  <a:pt x="28" y="151"/>
                </a:cubicBezTo>
                <a:cubicBezTo>
                  <a:pt x="30" y="152"/>
                  <a:pt x="32" y="152"/>
                  <a:pt x="33" y="150"/>
                </a:cubicBezTo>
                <a:cubicBezTo>
                  <a:pt x="35" y="147"/>
                  <a:pt x="35" y="144"/>
                  <a:pt x="40" y="144"/>
                </a:cubicBezTo>
                <a:cubicBezTo>
                  <a:pt x="46" y="144"/>
                  <a:pt x="48" y="148"/>
                  <a:pt x="50" y="146"/>
                </a:cubicBezTo>
                <a:cubicBezTo>
                  <a:pt x="53" y="145"/>
                  <a:pt x="54" y="144"/>
                  <a:pt x="58" y="144"/>
                </a:cubicBezTo>
                <a:cubicBezTo>
                  <a:pt x="61" y="145"/>
                  <a:pt x="60" y="147"/>
                  <a:pt x="64" y="146"/>
                </a:cubicBezTo>
                <a:cubicBezTo>
                  <a:pt x="67" y="145"/>
                  <a:pt x="74" y="143"/>
                  <a:pt x="80" y="143"/>
                </a:cubicBezTo>
                <a:cubicBezTo>
                  <a:pt x="87" y="143"/>
                  <a:pt x="92" y="141"/>
                  <a:pt x="95" y="138"/>
                </a:cubicBezTo>
                <a:cubicBezTo>
                  <a:pt x="97" y="135"/>
                  <a:pt x="100" y="135"/>
                  <a:pt x="96" y="134"/>
                </a:cubicBezTo>
                <a:cubicBezTo>
                  <a:pt x="93" y="134"/>
                  <a:pt x="84" y="134"/>
                  <a:pt x="86" y="132"/>
                </a:cubicBezTo>
                <a:cubicBezTo>
                  <a:pt x="89" y="130"/>
                  <a:pt x="93" y="126"/>
                  <a:pt x="96" y="123"/>
                </a:cubicBezTo>
                <a:cubicBezTo>
                  <a:pt x="99" y="120"/>
                  <a:pt x="103" y="115"/>
                  <a:pt x="102" y="112"/>
                </a:cubicBezTo>
                <a:cubicBezTo>
                  <a:pt x="101" y="108"/>
                  <a:pt x="96" y="106"/>
                  <a:pt x="93" y="106"/>
                </a:cubicBezTo>
                <a:cubicBezTo>
                  <a:pt x="90" y="106"/>
                  <a:pt x="86" y="108"/>
                  <a:pt x="83" y="108"/>
                </a:cubicBezTo>
                <a:cubicBezTo>
                  <a:pt x="80" y="107"/>
                  <a:pt x="81" y="106"/>
                  <a:pt x="82" y="104"/>
                </a:cubicBezTo>
                <a:cubicBezTo>
                  <a:pt x="83" y="103"/>
                  <a:pt x="83" y="98"/>
                  <a:pt x="80" y="95"/>
                </a:cubicBezTo>
                <a:cubicBezTo>
                  <a:pt x="76" y="93"/>
                  <a:pt x="74" y="93"/>
                  <a:pt x="72" y="92"/>
                </a:cubicBezTo>
                <a:cubicBezTo>
                  <a:pt x="70" y="90"/>
                  <a:pt x="75" y="91"/>
                  <a:pt x="78" y="91"/>
                </a:cubicBezTo>
                <a:cubicBezTo>
                  <a:pt x="80" y="90"/>
                  <a:pt x="80" y="86"/>
                  <a:pt x="76" y="83"/>
                </a:cubicBezTo>
                <a:cubicBezTo>
                  <a:pt x="72" y="80"/>
                  <a:pt x="67" y="79"/>
                  <a:pt x="64" y="75"/>
                </a:cubicBezTo>
                <a:cubicBezTo>
                  <a:pt x="61" y="72"/>
                  <a:pt x="58" y="60"/>
                  <a:pt x="54" y="56"/>
                </a:cubicBezTo>
                <a:cubicBezTo>
                  <a:pt x="49" y="52"/>
                  <a:pt x="47" y="49"/>
                  <a:pt x="44" y="50"/>
                </a:cubicBezTo>
                <a:cubicBezTo>
                  <a:pt x="42" y="50"/>
                  <a:pt x="40" y="53"/>
                  <a:pt x="34" y="51"/>
                </a:cubicBezTo>
                <a:cubicBezTo>
                  <a:pt x="29" y="49"/>
                  <a:pt x="32" y="48"/>
                  <a:pt x="35" y="48"/>
                </a:cubicBezTo>
                <a:cubicBezTo>
                  <a:pt x="38" y="48"/>
                  <a:pt x="47" y="44"/>
                  <a:pt x="43" y="44"/>
                </a:cubicBezTo>
                <a:cubicBezTo>
                  <a:pt x="39" y="44"/>
                  <a:pt x="32" y="44"/>
                  <a:pt x="38" y="42"/>
                </a:cubicBezTo>
                <a:cubicBezTo>
                  <a:pt x="44" y="39"/>
                  <a:pt x="45" y="44"/>
                  <a:pt x="49" y="35"/>
                </a:cubicBezTo>
                <a:cubicBezTo>
                  <a:pt x="53" y="26"/>
                  <a:pt x="57" y="24"/>
                  <a:pt x="55" y="21"/>
                </a:cubicBezTo>
                <a:cubicBezTo>
                  <a:pt x="53" y="18"/>
                  <a:pt x="52" y="18"/>
                  <a:pt x="48" y="18"/>
                </a:cubicBezTo>
                <a:cubicBezTo>
                  <a:pt x="44" y="17"/>
                  <a:pt x="34" y="18"/>
                  <a:pt x="33" y="18"/>
                </a:cubicBezTo>
                <a:cubicBezTo>
                  <a:pt x="31" y="18"/>
                  <a:pt x="26" y="21"/>
                  <a:pt x="25" y="21"/>
                </a:cubicBezTo>
                <a:cubicBezTo>
                  <a:pt x="23" y="21"/>
                  <a:pt x="22" y="21"/>
                  <a:pt x="25" y="19"/>
                </a:cubicBezTo>
                <a:cubicBezTo>
                  <a:pt x="28" y="18"/>
                  <a:pt x="31" y="18"/>
                  <a:pt x="28" y="17"/>
                </a:cubicBezTo>
                <a:cubicBezTo>
                  <a:pt x="24" y="15"/>
                  <a:pt x="21" y="17"/>
                  <a:pt x="24" y="15"/>
                </a:cubicBezTo>
                <a:cubicBezTo>
                  <a:pt x="27" y="13"/>
                  <a:pt x="32" y="9"/>
                  <a:pt x="35" y="8"/>
                </a:cubicBezTo>
                <a:cubicBezTo>
                  <a:pt x="38" y="6"/>
                  <a:pt x="43" y="2"/>
                  <a:pt x="37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78" name="Freeform 467"/>
          <p:cNvSpPr>
            <a:spLocks/>
          </p:cNvSpPr>
          <p:nvPr/>
        </p:nvSpPr>
        <p:spPr bwMode="auto">
          <a:xfrm>
            <a:off x="223838" y="2220769"/>
            <a:ext cx="269875" cy="128587"/>
          </a:xfrm>
          <a:custGeom>
            <a:avLst/>
            <a:gdLst/>
            <a:ahLst/>
            <a:cxnLst>
              <a:cxn ang="0">
                <a:pos x="131" y="22"/>
              </a:cxn>
              <a:cxn ang="0">
                <a:pos x="129" y="19"/>
              </a:cxn>
              <a:cxn ang="0">
                <a:pos x="127" y="12"/>
              </a:cxn>
              <a:cxn ang="0">
                <a:pos x="126" y="5"/>
              </a:cxn>
              <a:cxn ang="0">
                <a:pos x="109" y="2"/>
              </a:cxn>
              <a:cxn ang="0">
                <a:pos x="104" y="9"/>
              </a:cxn>
              <a:cxn ang="0">
                <a:pos x="96" y="10"/>
              </a:cxn>
              <a:cxn ang="0">
                <a:pos x="84" y="10"/>
              </a:cxn>
              <a:cxn ang="0">
                <a:pos x="70" y="9"/>
              </a:cxn>
              <a:cxn ang="0">
                <a:pos x="66" y="19"/>
              </a:cxn>
              <a:cxn ang="0">
                <a:pos x="56" y="11"/>
              </a:cxn>
              <a:cxn ang="0">
                <a:pos x="57" y="22"/>
              </a:cxn>
              <a:cxn ang="0">
                <a:pos x="45" y="27"/>
              </a:cxn>
              <a:cxn ang="0">
                <a:pos x="37" y="19"/>
              </a:cxn>
              <a:cxn ang="0">
                <a:pos x="26" y="2"/>
              </a:cxn>
              <a:cxn ang="0">
                <a:pos x="24" y="7"/>
              </a:cxn>
              <a:cxn ang="0">
                <a:pos x="24" y="10"/>
              </a:cxn>
              <a:cxn ang="0">
                <a:pos x="25" y="17"/>
              </a:cxn>
              <a:cxn ang="0">
                <a:pos x="15" y="9"/>
              </a:cxn>
              <a:cxn ang="0">
                <a:pos x="13" y="13"/>
              </a:cxn>
              <a:cxn ang="0">
                <a:pos x="14" y="17"/>
              </a:cxn>
              <a:cxn ang="0">
                <a:pos x="7" y="18"/>
              </a:cxn>
              <a:cxn ang="0">
                <a:pos x="7" y="24"/>
              </a:cxn>
              <a:cxn ang="0">
                <a:pos x="25" y="23"/>
              </a:cxn>
              <a:cxn ang="0">
                <a:pos x="33" y="26"/>
              </a:cxn>
              <a:cxn ang="0">
                <a:pos x="28" y="33"/>
              </a:cxn>
              <a:cxn ang="0">
                <a:pos x="10" y="38"/>
              </a:cxn>
              <a:cxn ang="0">
                <a:pos x="31" y="45"/>
              </a:cxn>
              <a:cxn ang="0">
                <a:pos x="35" y="47"/>
              </a:cxn>
              <a:cxn ang="0">
                <a:pos x="32" y="53"/>
              </a:cxn>
              <a:cxn ang="0">
                <a:pos x="31" y="59"/>
              </a:cxn>
              <a:cxn ang="0">
                <a:pos x="55" y="60"/>
              </a:cxn>
              <a:cxn ang="0">
                <a:pos x="77" y="67"/>
              </a:cxn>
              <a:cxn ang="0">
                <a:pos x="104" y="59"/>
              </a:cxn>
              <a:cxn ang="0">
                <a:pos x="130" y="43"/>
              </a:cxn>
              <a:cxn ang="0">
                <a:pos x="137" y="35"/>
              </a:cxn>
              <a:cxn ang="0">
                <a:pos x="140" y="30"/>
              </a:cxn>
              <a:cxn ang="0">
                <a:pos x="140" y="23"/>
              </a:cxn>
            </a:cxnLst>
            <a:rect l="0" t="0" r="r" b="b"/>
            <a:pathLst>
              <a:path w="142" h="68">
                <a:moveTo>
                  <a:pt x="140" y="23"/>
                </a:moveTo>
                <a:cubicBezTo>
                  <a:pt x="136" y="22"/>
                  <a:pt x="132" y="21"/>
                  <a:pt x="131" y="22"/>
                </a:cubicBezTo>
                <a:cubicBezTo>
                  <a:pt x="130" y="23"/>
                  <a:pt x="130" y="22"/>
                  <a:pt x="130" y="20"/>
                </a:cubicBezTo>
                <a:cubicBezTo>
                  <a:pt x="131" y="19"/>
                  <a:pt x="132" y="19"/>
                  <a:pt x="129" y="19"/>
                </a:cubicBezTo>
                <a:cubicBezTo>
                  <a:pt x="125" y="19"/>
                  <a:pt x="125" y="18"/>
                  <a:pt x="127" y="16"/>
                </a:cubicBezTo>
                <a:cubicBezTo>
                  <a:pt x="128" y="14"/>
                  <a:pt x="129" y="13"/>
                  <a:pt x="127" y="12"/>
                </a:cubicBezTo>
                <a:cubicBezTo>
                  <a:pt x="124" y="10"/>
                  <a:pt x="119" y="11"/>
                  <a:pt x="122" y="9"/>
                </a:cubicBezTo>
                <a:cubicBezTo>
                  <a:pt x="125" y="7"/>
                  <a:pt x="128" y="4"/>
                  <a:pt x="126" y="5"/>
                </a:cubicBezTo>
                <a:cubicBezTo>
                  <a:pt x="124" y="6"/>
                  <a:pt x="116" y="9"/>
                  <a:pt x="115" y="8"/>
                </a:cubicBezTo>
                <a:cubicBezTo>
                  <a:pt x="113" y="6"/>
                  <a:pt x="113" y="3"/>
                  <a:pt x="109" y="2"/>
                </a:cubicBezTo>
                <a:cubicBezTo>
                  <a:pt x="105" y="1"/>
                  <a:pt x="102" y="0"/>
                  <a:pt x="103" y="3"/>
                </a:cubicBezTo>
                <a:cubicBezTo>
                  <a:pt x="104" y="5"/>
                  <a:pt x="105" y="8"/>
                  <a:pt x="104" y="9"/>
                </a:cubicBezTo>
                <a:cubicBezTo>
                  <a:pt x="103" y="10"/>
                  <a:pt x="101" y="11"/>
                  <a:pt x="100" y="10"/>
                </a:cubicBezTo>
                <a:cubicBezTo>
                  <a:pt x="98" y="9"/>
                  <a:pt x="97" y="9"/>
                  <a:pt x="96" y="10"/>
                </a:cubicBezTo>
                <a:cubicBezTo>
                  <a:pt x="94" y="12"/>
                  <a:pt x="92" y="14"/>
                  <a:pt x="90" y="13"/>
                </a:cubicBezTo>
                <a:cubicBezTo>
                  <a:pt x="89" y="12"/>
                  <a:pt x="86" y="9"/>
                  <a:pt x="84" y="10"/>
                </a:cubicBezTo>
                <a:cubicBezTo>
                  <a:pt x="82" y="11"/>
                  <a:pt x="87" y="23"/>
                  <a:pt x="86" y="21"/>
                </a:cubicBezTo>
                <a:cubicBezTo>
                  <a:pt x="84" y="18"/>
                  <a:pt x="74" y="7"/>
                  <a:pt x="70" y="9"/>
                </a:cubicBezTo>
                <a:cubicBezTo>
                  <a:pt x="66" y="12"/>
                  <a:pt x="69" y="12"/>
                  <a:pt x="68" y="13"/>
                </a:cubicBezTo>
                <a:cubicBezTo>
                  <a:pt x="67" y="15"/>
                  <a:pt x="69" y="19"/>
                  <a:pt x="66" y="19"/>
                </a:cubicBezTo>
                <a:cubicBezTo>
                  <a:pt x="64" y="19"/>
                  <a:pt x="62" y="15"/>
                  <a:pt x="60" y="14"/>
                </a:cubicBezTo>
                <a:cubicBezTo>
                  <a:pt x="58" y="12"/>
                  <a:pt x="57" y="11"/>
                  <a:pt x="56" y="11"/>
                </a:cubicBezTo>
                <a:cubicBezTo>
                  <a:pt x="55" y="11"/>
                  <a:pt x="56" y="14"/>
                  <a:pt x="56" y="15"/>
                </a:cubicBezTo>
                <a:cubicBezTo>
                  <a:pt x="57" y="17"/>
                  <a:pt x="59" y="21"/>
                  <a:pt x="57" y="22"/>
                </a:cubicBezTo>
                <a:cubicBezTo>
                  <a:pt x="55" y="22"/>
                  <a:pt x="54" y="23"/>
                  <a:pt x="52" y="21"/>
                </a:cubicBezTo>
                <a:cubicBezTo>
                  <a:pt x="50" y="20"/>
                  <a:pt x="47" y="23"/>
                  <a:pt x="45" y="27"/>
                </a:cubicBezTo>
                <a:cubicBezTo>
                  <a:pt x="44" y="31"/>
                  <a:pt x="45" y="28"/>
                  <a:pt x="42" y="24"/>
                </a:cubicBezTo>
                <a:cubicBezTo>
                  <a:pt x="38" y="21"/>
                  <a:pt x="35" y="19"/>
                  <a:pt x="37" y="19"/>
                </a:cubicBezTo>
                <a:cubicBezTo>
                  <a:pt x="39" y="19"/>
                  <a:pt x="44" y="19"/>
                  <a:pt x="42" y="16"/>
                </a:cubicBezTo>
                <a:cubicBezTo>
                  <a:pt x="39" y="13"/>
                  <a:pt x="29" y="3"/>
                  <a:pt x="26" y="2"/>
                </a:cubicBezTo>
                <a:cubicBezTo>
                  <a:pt x="22" y="2"/>
                  <a:pt x="19" y="0"/>
                  <a:pt x="21" y="3"/>
                </a:cubicBezTo>
                <a:cubicBezTo>
                  <a:pt x="22" y="6"/>
                  <a:pt x="23" y="5"/>
                  <a:pt x="24" y="7"/>
                </a:cubicBezTo>
                <a:cubicBezTo>
                  <a:pt x="26" y="8"/>
                  <a:pt x="26" y="9"/>
                  <a:pt x="24" y="9"/>
                </a:cubicBezTo>
                <a:cubicBezTo>
                  <a:pt x="21" y="9"/>
                  <a:pt x="22" y="9"/>
                  <a:pt x="24" y="10"/>
                </a:cubicBezTo>
                <a:cubicBezTo>
                  <a:pt x="26" y="10"/>
                  <a:pt x="27" y="11"/>
                  <a:pt x="26" y="13"/>
                </a:cubicBezTo>
                <a:cubicBezTo>
                  <a:pt x="26" y="15"/>
                  <a:pt x="27" y="20"/>
                  <a:pt x="25" y="17"/>
                </a:cubicBezTo>
                <a:cubicBezTo>
                  <a:pt x="23" y="14"/>
                  <a:pt x="22" y="14"/>
                  <a:pt x="20" y="13"/>
                </a:cubicBezTo>
                <a:cubicBezTo>
                  <a:pt x="18" y="11"/>
                  <a:pt x="17" y="9"/>
                  <a:pt x="15" y="9"/>
                </a:cubicBezTo>
                <a:cubicBezTo>
                  <a:pt x="13" y="9"/>
                  <a:pt x="10" y="9"/>
                  <a:pt x="11" y="11"/>
                </a:cubicBezTo>
                <a:cubicBezTo>
                  <a:pt x="13" y="13"/>
                  <a:pt x="15" y="12"/>
                  <a:pt x="13" y="13"/>
                </a:cubicBezTo>
                <a:cubicBezTo>
                  <a:pt x="10" y="13"/>
                  <a:pt x="6" y="13"/>
                  <a:pt x="9" y="14"/>
                </a:cubicBezTo>
                <a:cubicBezTo>
                  <a:pt x="12" y="16"/>
                  <a:pt x="17" y="17"/>
                  <a:pt x="14" y="17"/>
                </a:cubicBezTo>
                <a:cubicBezTo>
                  <a:pt x="11" y="17"/>
                  <a:pt x="15" y="20"/>
                  <a:pt x="12" y="19"/>
                </a:cubicBezTo>
                <a:cubicBezTo>
                  <a:pt x="9" y="18"/>
                  <a:pt x="9" y="18"/>
                  <a:pt x="7" y="18"/>
                </a:cubicBezTo>
                <a:cubicBezTo>
                  <a:pt x="5" y="18"/>
                  <a:pt x="6" y="22"/>
                  <a:pt x="3" y="22"/>
                </a:cubicBezTo>
                <a:cubicBezTo>
                  <a:pt x="0" y="21"/>
                  <a:pt x="4" y="23"/>
                  <a:pt x="7" y="24"/>
                </a:cubicBezTo>
                <a:cubicBezTo>
                  <a:pt x="11" y="25"/>
                  <a:pt x="12" y="24"/>
                  <a:pt x="16" y="24"/>
                </a:cubicBezTo>
                <a:cubicBezTo>
                  <a:pt x="21" y="23"/>
                  <a:pt x="24" y="23"/>
                  <a:pt x="25" y="23"/>
                </a:cubicBezTo>
                <a:cubicBezTo>
                  <a:pt x="27" y="23"/>
                  <a:pt x="31" y="24"/>
                  <a:pt x="31" y="25"/>
                </a:cubicBezTo>
                <a:cubicBezTo>
                  <a:pt x="32" y="26"/>
                  <a:pt x="38" y="25"/>
                  <a:pt x="33" y="26"/>
                </a:cubicBezTo>
                <a:cubicBezTo>
                  <a:pt x="28" y="28"/>
                  <a:pt x="28" y="30"/>
                  <a:pt x="31" y="32"/>
                </a:cubicBezTo>
                <a:cubicBezTo>
                  <a:pt x="33" y="33"/>
                  <a:pt x="33" y="33"/>
                  <a:pt x="28" y="33"/>
                </a:cubicBezTo>
                <a:cubicBezTo>
                  <a:pt x="23" y="34"/>
                  <a:pt x="23" y="35"/>
                  <a:pt x="17" y="35"/>
                </a:cubicBezTo>
                <a:cubicBezTo>
                  <a:pt x="10" y="35"/>
                  <a:pt x="4" y="38"/>
                  <a:pt x="10" y="38"/>
                </a:cubicBezTo>
                <a:cubicBezTo>
                  <a:pt x="16" y="39"/>
                  <a:pt x="29" y="39"/>
                  <a:pt x="29" y="42"/>
                </a:cubicBezTo>
                <a:cubicBezTo>
                  <a:pt x="29" y="44"/>
                  <a:pt x="30" y="45"/>
                  <a:pt x="31" y="45"/>
                </a:cubicBezTo>
                <a:cubicBezTo>
                  <a:pt x="33" y="44"/>
                  <a:pt x="41" y="41"/>
                  <a:pt x="39" y="43"/>
                </a:cubicBezTo>
                <a:cubicBezTo>
                  <a:pt x="36" y="44"/>
                  <a:pt x="31" y="47"/>
                  <a:pt x="35" y="47"/>
                </a:cubicBezTo>
                <a:cubicBezTo>
                  <a:pt x="38" y="47"/>
                  <a:pt x="43" y="45"/>
                  <a:pt x="40" y="47"/>
                </a:cubicBezTo>
                <a:cubicBezTo>
                  <a:pt x="37" y="50"/>
                  <a:pt x="34" y="52"/>
                  <a:pt x="32" y="53"/>
                </a:cubicBezTo>
                <a:cubicBezTo>
                  <a:pt x="29" y="54"/>
                  <a:pt x="26" y="55"/>
                  <a:pt x="26" y="57"/>
                </a:cubicBezTo>
                <a:cubicBezTo>
                  <a:pt x="25" y="59"/>
                  <a:pt x="25" y="59"/>
                  <a:pt x="31" y="59"/>
                </a:cubicBezTo>
                <a:cubicBezTo>
                  <a:pt x="37" y="59"/>
                  <a:pt x="42" y="57"/>
                  <a:pt x="46" y="58"/>
                </a:cubicBezTo>
                <a:cubicBezTo>
                  <a:pt x="49" y="59"/>
                  <a:pt x="56" y="59"/>
                  <a:pt x="55" y="60"/>
                </a:cubicBezTo>
                <a:cubicBezTo>
                  <a:pt x="53" y="61"/>
                  <a:pt x="53" y="62"/>
                  <a:pt x="55" y="63"/>
                </a:cubicBezTo>
                <a:cubicBezTo>
                  <a:pt x="58" y="64"/>
                  <a:pt x="72" y="68"/>
                  <a:pt x="77" y="67"/>
                </a:cubicBezTo>
                <a:cubicBezTo>
                  <a:pt x="83" y="66"/>
                  <a:pt x="84" y="65"/>
                  <a:pt x="86" y="63"/>
                </a:cubicBezTo>
                <a:cubicBezTo>
                  <a:pt x="87" y="62"/>
                  <a:pt x="98" y="63"/>
                  <a:pt x="104" y="59"/>
                </a:cubicBezTo>
                <a:cubicBezTo>
                  <a:pt x="109" y="54"/>
                  <a:pt x="113" y="49"/>
                  <a:pt x="118" y="49"/>
                </a:cubicBezTo>
                <a:cubicBezTo>
                  <a:pt x="123" y="48"/>
                  <a:pt x="128" y="46"/>
                  <a:pt x="130" y="43"/>
                </a:cubicBezTo>
                <a:cubicBezTo>
                  <a:pt x="131" y="40"/>
                  <a:pt x="134" y="40"/>
                  <a:pt x="136" y="39"/>
                </a:cubicBezTo>
                <a:cubicBezTo>
                  <a:pt x="138" y="39"/>
                  <a:pt x="139" y="37"/>
                  <a:pt x="137" y="35"/>
                </a:cubicBezTo>
                <a:cubicBezTo>
                  <a:pt x="135" y="33"/>
                  <a:pt x="138" y="33"/>
                  <a:pt x="140" y="33"/>
                </a:cubicBezTo>
                <a:cubicBezTo>
                  <a:pt x="142" y="33"/>
                  <a:pt x="142" y="31"/>
                  <a:pt x="140" y="30"/>
                </a:cubicBezTo>
                <a:cubicBezTo>
                  <a:pt x="137" y="29"/>
                  <a:pt x="137" y="28"/>
                  <a:pt x="138" y="27"/>
                </a:cubicBezTo>
                <a:cubicBezTo>
                  <a:pt x="138" y="26"/>
                  <a:pt x="142" y="24"/>
                  <a:pt x="140" y="2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79" name="Freeform 468"/>
          <p:cNvSpPr>
            <a:spLocks/>
          </p:cNvSpPr>
          <p:nvPr/>
        </p:nvSpPr>
        <p:spPr bwMode="auto">
          <a:xfrm>
            <a:off x="1096963" y="1558781"/>
            <a:ext cx="273050" cy="198438"/>
          </a:xfrm>
          <a:custGeom>
            <a:avLst/>
            <a:gdLst/>
            <a:ahLst/>
            <a:cxnLst>
              <a:cxn ang="0">
                <a:pos x="62" y="18"/>
              </a:cxn>
              <a:cxn ang="0">
                <a:pos x="48" y="17"/>
              </a:cxn>
              <a:cxn ang="0">
                <a:pos x="44" y="23"/>
              </a:cxn>
              <a:cxn ang="0">
                <a:pos x="36" y="14"/>
              </a:cxn>
              <a:cxn ang="0">
                <a:pos x="34" y="11"/>
              </a:cxn>
              <a:cxn ang="0">
                <a:pos x="24" y="14"/>
              </a:cxn>
              <a:cxn ang="0">
                <a:pos x="10" y="15"/>
              </a:cxn>
              <a:cxn ang="0">
                <a:pos x="6" y="18"/>
              </a:cxn>
              <a:cxn ang="0">
                <a:pos x="12" y="29"/>
              </a:cxn>
              <a:cxn ang="0">
                <a:pos x="20" y="29"/>
              </a:cxn>
              <a:cxn ang="0">
                <a:pos x="18" y="35"/>
              </a:cxn>
              <a:cxn ang="0">
                <a:pos x="15" y="42"/>
              </a:cxn>
              <a:cxn ang="0">
                <a:pos x="29" y="49"/>
              </a:cxn>
              <a:cxn ang="0">
                <a:pos x="39" y="57"/>
              </a:cxn>
              <a:cxn ang="0">
                <a:pos x="50" y="42"/>
              </a:cxn>
              <a:cxn ang="0">
                <a:pos x="60" y="38"/>
              </a:cxn>
              <a:cxn ang="0">
                <a:pos x="60" y="48"/>
              </a:cxn>
              <a:cxn ang="0">
                <a:pos x="79" y="43"/>
              </a:cxn>
              <a:cxn ang="0">
                <a:pos x="83" y="51"/>
              </a:cxn>
              <a:cxn ang="0">
                <a:pos x="56" y="59"/>
              </a:cxn>
              <a:cxn ang="0">
                <a:pos x="42" y="69"/>
              </a:cxn>
              <a:cxn ang="0">
                <a:pos x="80" y="65"/>
              </a:cxn>
              <a:cxn ang="0">
                <a:pos x="64" y="70"/>
              </a:cxn>
              <a:cxn ang="0">
                <a:pos x="70" y="75"/>
              </a:cxn>
              <a:cxn ang="0">
                <a:pos x="47" y="74"/>
              </a:cxn>
              <a:cxn ang="0">
                <a:pos x="56" y="88"/>
              </a:cxn>
              <a:cxn ang="0">
                <a:pos x="66" y="91"/>
              </a:cxn>
              <a:cxn ang="0">
                <a:pos x="80" y="100"/>
              </a:cxn>
              <a:cxn ang="0">
                <a:pos x="93" y="76"/>
              </a:cxn>
              <a:cxn ang="0">
                <a:pos x="106" y="61"/>
              </a:cxn>
              <a:cxn ang="0">
                <a:pos x="119" y="44"/>
              </a:cxn>
              <a:cxn ang="0">
                <a:pos x="140" y="38"/>
              </a:cxn>
              <a:cxn ang="0">
                <a:pos x="130" y="30"/>
              </a:cxn>
              <a:cxn ang="0">
                <a:pos x="109" y="28"/>
              </a:cxn>
              <a:cxn ang="0">
                <a:pos x="100" y="15"/>
              </a:cxn>
              <a:cxn ang="0">
                <a:pos x="93" y="14"/>
              </a:cxn>
              <a:cxn ang="0">
                <a:pos x="82" y="5"/>
              </a:cxn>
              <a:cxn ang="0">
                <a:pos x="73" y="3"/>
              </a:cxn>
              <a:cxn ang="0">
                <a:pos x="70" y="9"/>
              </a:cxn>
              <a:cxn ang="0">
                <a:pos x="76" y="32"/>
              </a:cxn>
            </a:cxnLst>
            <a:rect l="0" t="0" r="r" b="b"/>
            <a:pathLst>
              <a:path w="143" h="104">
                <a:moveTo>
                  <a:pt x="70" y="30"/>
                </a:moveTo>
                <a:cubicBezTo>
                  <a:pt x="66" y="25"/>
                  <a:pt x="64" y="21"/>
                  <a:pt x="62" y="18"/>
                </a:cubicBezTo>
                <a:cubicBezTo>
                  <a:pt x="60" y="14"/>
                  <a:pt x="56" y="11"/>
                  <a:pt x="54" y="11"/>
                </a:cubicBezTo>
                <a:cubicBezTo>
                  <a:pt x="52" y="12"/>
                  <a:pt x="51" y="16"/>
                  <a:pt x="48" y="17"/>
                </a:cubicBezTo>
                <a:cubicBezTo>
                  <a:pt x="46" y="18"/>
                  <a:pt x="48" y="20"/>
                  <a:pt x="49" y="22"/>
                </a:cubicBezTo>
                <a:cubicBezTo>
                  <a:pt x="51" y="24"/>
                  <a:pt x="49" y="26"/>
                  <a:pt x="44" y="23"/>
                </a:cubicBezTo>
                <a:cubicBezTo>
                  <a:pt x="39" y="19"/>
                  <a:pt x="40" y="17"/>
                  <a:pt x="35" y="16"/>
                </a:cubicBezTo>
                <a:cubicBezTo>
                  <a:pt x="29" y="14"/>
                  <a:pt x="31" y="16"/>
                  <a:pt x="36" y="14"/>
                </a:cubicBezTo>
                <a:cubicBezTo>
                  <a:pt x="42" y="13"/>
                  <a:pt x="49" y="9"/>
                  <a:pt x="45" y="9"/>
                </a:cubicBezTo>
                <a:cubicBezTo>
                  <a:pt x="41" y="9"/>
                  <a:pt x="39" y="11"/>
                  <a:pt x="34" y="11"/>
                </a:cubicBezTo>
                <a:cubicBezTo>
                  <a:pt x="29" y="11"/>
                  <a:pt x="25" y="8"/>
                  <a:pt x="25" y="11"/>
                </a:cubicBezTo>
                <a:cubicBezTo>
                  <a:pt x="24" y="13"/>
                  <a:pt x="28" y="18"/>
                  <a:pt x="24" y="14"/>
                </a:cubicBezTo>
                <a:cubicBezTo>
                  <a:pt x="19" y="11"/>
                  <a:pt x="18" y="9"/>
                  <a:pt x="15" y="11"/>
                </a:cubicBezTo>
                <a:cubicBezTo>
                  <a:pt x="12" y="12"/>
                  <a:pt x="12" y="16"/>
                  <a:pt x="10" y="15"/>
                </a:cubicBezTo>
                <a:cubicBezTo>
                  <a:pt x="8" y="13"/>
                  <a:pt x="5" y="11"/>
                  <a:pt x="6" y="13"/>
                </a:cubicBezTo>
                <a:cubicBezTo>
                  <a:pt x="6" y="16"/>
                  <a:pt x="9" y="17"/>
                  <a:pt x="6" y="18"/>
                </a:cubicBezTo>
                <a:cubicBezTo>
                  <a:pt x="3" y="19"/>
                  <a:pt x="0" y="15"/>
                  <a:pt x="5" y="21"/>
                </a:cubicBezTo>
                <a:cubicBezTo>
                  <a:pt x="9" y="26"/>
                  <a:pt x="10" y="31"/>
                  <a:pt x="12" y="29"/>
                </a:cubicBezTo>
                <a:cubicBezTo>
                  <a:pt x="14" y="28"/>
                  <a:pt x="17" y="23"/>
                  <a:pt x="20" y="25"/>
                </a:cubicBezTo>
                <a:cubicBezTo>
                  <a:pt x="24" y="27"/>
                  <a:pt x="21" y="27"/>
                  <a:pt x="20" y="29"/>
                </a:cubicBezTo>
                <a:cubicBezTo>
                  <a:pt x="19" y="30"/>
                  <a:pt x="21" y="33"/>
                  <a:pt x="23" y="34"/>
                </a:cubicBezTo>
                <a:cubicBezTo>
                  <a:pt x="26" y="36"/>
                  <a:pt x="25" y="36"/>
                  <a:pt x="18" y="35"/>
                </a:cubicBezTo>
                <a:cubicBezTo>
                  <a:pt x="12" y="35"/>
                  <a:pt x="4" y="34"/>
                  <a:pt x="9" y="35"/>
                </a:cubicBezTo>
                <a:cubicBezTo>
                  <a:pt x="13" y="37"/>
                  <a:pt x="12" y="39"/>
                  <a:pt x="15" y="42"/>
                </a:cubicBezTo>
                <a:cubicBezTo>
                  <a:pt x="17" y="44"/>
                  <a:pt x="18" y="44"/>
                  <a:pt x="22" y="44"/>
                </a:cubicBezTo>
                <a:cubicBezTo>
                  <a:pt x="26" y="44"/>
                  <a:pt x="33" y="48"/>
                  <a:pt x="29" y="49"/>
                </a:cubicBezTo>
                <a:cubicBezTo>
                  <a:pt x="26" y="49"/>
                  <a:pt x="20" y="50"/>
                  <a:pt x="25" y="53"/>
                </a:cubicBezTo>
                <a:cubicBezTo>
                  <a:pt x="30" y="56"/>
                  <a:pt x="35" y="57"/>
                  <a:pt x="39" y="57"/>
                </a:cubicBezTo>
                <a:cubicBezTo>
                  <a:pt x="43" y="56"/>
                  <a:pt x="52" y="52"/>
                  <a:pt x="51" y="49"/>
                </a:cubicBezTo>
                <a:cubicBezTo>
                  <a:pt x="49" y="46"/>
                  <a:pt x="48" y="43"/>
                  <a:pt x="50" y="42"/>
                </a:cubicBezTo>
                <a:cubicBezTo>
                  <a:pt x="52" y="41"/>
                  <a:pt x="56" y="44"/>
                  <a:pt x="57" y="43"/>
                </a:cubicBezTo>
                <a:cubicBezTo>
                  <a:pt x="58" y="42"/>
                  <a:pt x="59" y="38"/>
                  <a:pt x="60" y="38"/>
                </a:cubicBezTo>
                <a:cubicBezTo>
                  <a:pt x="62" y="38"/>
                  <a:pt x="64" y="40"/>
                  <a:pt x="62" y="42"/>
                </a:cubicBezTo>
                <a:cubicBezTo>
                  <a:pt x="61" y="44"/>
                  <a:pt x="57" y="48"/>
                  <a:pt x="60" y="48"/>
                </a:cubicBezTo>
                <a:cubicBezTo>
                  <a:pt x="64" y="48"/>
                  <a:pt x="73" y="46"/>
                  <a:pt x="74" y="44"/>
                </a:cubicBezTo>
                <a:cubicBezTo>
                  <a:pt x="75" y="42"/>
                  <a:pt x="79" y="41"/>
                  <a:pt x="79" y="43"/>
                </a:cubicBezTo>
                <a:cubicBezTo>
                  <a:pt x="79" y="46"/>
                  <a:pt x="74" y="51"/>
                  <a:pt x="78" y="51"/>
                </a:cubicBezTo>
                <a:cubicBezTo>
                  <a:pt x="81" y="51"/>
                  <a:pt x="88" y="51"/>
                  <a:pt x="83" y="51"/>
                </a:cubicBezTo>
                <a:cubicBezTo>
                  <a:pt x="78" y="52"/>
                  <a:pt x="71" y="51"/>
                  <a:pt x="68" y="53"/>
                </a:cubicBezTo>
                <a:cubicBezTo>
                  <a:pt x="66" y="54"/>
                  <a:pt x="60" y="58"/>
                  <a:pt x="56" y="59"/>
                </a:cubicBezTo>
                <a:cubicBezTo>
                  <a:pt x="52" y="60"/>
                  <a:pt x="42" y="58"/>
                  <a:pt x="41" y="62"/>
                </a:cubicBezTo>
                <a:cubicBezTo>
                  <a:pt x="39" y="67"/>
                  <a:pt x="37" y="69"/>
                  <a:pt x="42" y="69"/>
                </a:cubicBezTo>
                <a:cubicBezTo>
                  <a:pt x="46" y="68"/>
                  <a:pt x="53" y="67"/>
                  <a:pt x="62" y="66"/>
                </a:cubicBezTo>
                <a:cubicBezTo>
                  <a:pt x="70" y="65"/>
                  <a:pt x="78" y="66"/>
                  <a:pt x="80" y="65"/>
                </a:cubicBezTo>
                <a:cubicBezTo>
                  <a:pt x="81" y="65"/>
                  <a:pt x="81" y="66"/>
                  <a:pt x="77" y="67"/>
                </a:cubicBezTo>
                <a:cubicBezTo>
                  <a:pt x="73" y="68"/>
                  <a:pt x="69" y="69"/>
                  <a:pt x="64" y="70"/>
                </a:cubicBezTo>
                <a:cubicBezTo>
                  <a:pt x="59" y="70"/>
                  <a:pt x="54" y="70"/>
                  <a:pt x="57" y="72"/>
                </a:cubicBezTo>
                <a:cubicBezTo>
                  <a:pt x="59" y="74"/>
                  <a:pt x="68" y="74"/>
                  <a:pt x="70" y="75"/>
                </a:cubicBezTo>
                <a:cubicBezTo>
                  <a:pt x="73" y="76"/>
                  <a:pt x="70" y="77"/>
                  <a:pt x="63" y="76"/>
                </a:cubicBezTo>
                <a:cubicBezTo>
                  <a:pt x="56" y="76"/>
                  <a:pt x="49" y="74"/>
                  <a:pt x="47" y="74"/>
                </a:cubicBezTo>
                <a:cubicBezTo>
                  <a:pt x="44" y="74"/>
                  <a:pt x="42" y="76"/>
                  <a:pt x="45" y="79"/>
                </a:cubicBezTo>
                <a:cubicBezTo>
                  <a:pt x="49" y="81"/>
                  <a:pt x="50" y="88"/>
                  <a:pt x="56" y="88"/>
                </a:cubicBezTo>
                <a:cubicBezTo>
                  <a:pt x="62" y="88"/>
                  <a:pt x="71" y="87"/>
                  <a:pt x="72" y="88"/>
                </a:cubicBezTo>
                <a:cubicBezTo>
                  <a:pt x="73" y="90"/>
                  <a:pt x="68" y="91"/>
                  <a:pt x="66" y="91"/>
                </a:cubicBezTo>
                <a:cubicBezTo>
                  <a:pt x="64" y="92"/>
                  <a:pt x="68" y="93"/>
                  <a:pt x="70" y="95"/>
                </a:cubicBezTo>
                <a:cubicBezTo>
                  <a:pt x="73" y="96"/>
                  <a:pt x="76" y="104"/>
                  <a:pt x="80" y="100"/>
                </a:cubicBezTo>
                <a:cubicBezTo>
                  <a:pt x="83" y="96"/>
                  <a:pt x="81" y="95"/>
                  <a:pt x="84" y="90"/>
                </a:cubicBezTo>
                <a:cubicBezTo>
                  <a:pt x="87" y="86"/>
                  <a:pt x="90" y="78"/>
                  <a:pt x="93" y="76"/>
                </a:cubicBezTo>
                <a:cubicBezTo>
                  <a:pt x="96" y="75"/>
                  <a:pt x="101" y="70"/>
                  <a:pt x="101" y="65"/>
                </a:cubicBezTo>
                <a:cubicBezTo>
                  <a:pt x="101" y="60"/>
                  <a:pt x="104" y="62"/>
                  <a:pt x="106" y="61"/>
                </a:cubicBezTo>
                <a:cubicBezTo>
                  <a:pt x="108" y="60"/>
                  <a:pt x="104" y="55"/>
                  <a:pt x="108" y="52"/>
                </a:cubicBezTo>
                <a:cubicBezTo>
                  <a:pt x="111" y="48"/>
                  <a:pt x="115" y="46"/>
                  <a:pt x="119" y="44"/>
                </a:cubicBezTo>
                <a:cubicBezTo>
                  <a:pt x="122" y="43"/>
                  <a:pt x="128" y="42"/>
                  <a:pt x="133" y="42"/>
                </a:cubicBezTo>
                <a:cubicBezTo>
                  <a:pt x="138" y="42"/>
                  <a:pt x="143" y="40"/>
                  <a:pt x="140" y="38"/>
                </a:cubicBezTo>
                <a:cubicBezTo>
                  <a:pt x="136" y="36"/>
                  <a:pt x="130" y="37"/>
                  <a:pt x="129" y="34"/>
                </a:cubicBezTo>
                <a:cubicBezTo>
                  <a:pt x="128" y="32"/>
                  <a:pt x="131" y="30"/>
                  <a:pt x="130" y="30"/>
                </a:cubicBezTo>
                <a:cubicBezTo>
                  <a:pt x="128" y="30"/>
                  <a:pt x="125" y="33"/>
                  <a:pt x="122" y="31"/>
                </a:cubicBezTo>
                <a:cubicBezTo>
                  <a:pt x="119" y="30"/>
                  <a:pt x="114" y="28"/>
                  <a:pt x="109" y="28"/>
                </a:cubicBezTo>
                <a:cubicBezTo>
                  <a:pt x="104" y="28"/>
                  <a:pt x="107" y="24"/>
                  <a:pt x="105" y="20"/>
                </a:cubicBezTo>
                <a:cubicBezTo>
                  <a:pt x="103" y="16"/>
                  <a:pt x="102" y="15"/>
                  <a:pt x="100" y="15"/>
                </a:cubicBezTo>
                <a:cubicBezTo>
                  <a:pt x="98" y="16"/>
                  <a:pt x="94" y="23"/>
                  <a:pt x="93" y="20"/>
                </a:cubicBezTo>
                <a:cubicBezTo>
                  <a:pt x="92" y="17"/>
                  <a:pt x="93" y="15"/>
                  <a:pt x="93" y="14"/>
                </a:cubicBezTo>
                <a:cubicBezTo>
                  <a:pt x="93" y="12"/>
                  <a:pt x="93" y="10"/>
                  <a:pt x="89" y="7"/>
                </a:cubicBezTo>
                <a:cubicBezTo>
                  <a:pt x="85" y="5"/>
                  <a:pt x="83" y="4"/>
                  <a:pt x="82" y="5"/>
                </a:cubicBezTo>
                <a:cubicBezTo>
                  <a:pt x="80" y="7"/>
                  <a:pt x="83" y="10"/>
                  <a:pt x="79" y="7"/>
                </a:cubicBezTo>
                <a:cubicBezTo>
                  <a:pt x="76" y="4"/>
                  <a:pt x="73" y="0"/>
                  <a:pt x="73" y="3"/>
                </a:cubicBezTo>
                <a:cubicBezTo>
                  <a:pt x="74" y="5"/>
                  <a:pt x="76" y="8"/>
                  <a:pt x="73" y="8"/>
                </a:cubicBezTo>
                <a:cubicBezTo>
                  <a:pt x="71" y="8"/>
                  <a:pt x="70" y="7"/>
                  <a:pt x="70" y="9"/>
                </a:cubicBezTo>
                <a:cubicBezTo>
                  <a:pt x="70" y="12"/>
                  <a:pt x="71" y="14"/>
                  <a:pt x="71" y="17"/>
                </a:cubicBezTo>
                <a:cubicBezTo>
                  <a:pt x="71" y="20"/>
                  <a:pt x="78" y="33"/>
                  <a:pt x="76" y="32"/>
                </a:cubicBezTo>
                <a:cubicBezTo>
                  <a:pt x="74" y="31"/>
                  <a:pt x="72" y="32"/>
                  <a:pt x="70" y="3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80" name="Freeform 469"/>
          <p:cNvSpPr>
            <a:spLocks/>
          </p:cNvSpPr>
          <p:nvPr/>
        </p:nvSpPr>
        <p:spPr bwMode="auto">
          <a:xfrm>
            <a:off x="1325563" y="1641331"/>
            <a:ext cx="58737" cy="25400"/>
          </a:xfrm>
          <a:custGeom>
            <a:avLst/>
            <a:gdLst/>
            <a:ahLst/>
            <a:cxnLst>
              <a:cxn ang="0">
                <a:pos x="26" y="1"/>
              </a:cxn>
              <a:cxn ang="0">
                <a:pos x="17" y="0"/>
              </a:cxn>
              <a:cxn ang="0">
                <a:pos x="2" y="5"/>
              </a:cxn>
              <a:cxn ang="0">
                <a:pos x="11" y="11"/>
              </a:cxn>
              <a:cxn ang="0">
                <a:pos x="28" y="11"/>
              </a:cxn>
              <a:cxn ang="0">
                <a:pos x="26" y="1"/>
              </a:cxn>
            </a:cxnLst>
            <a:rect l="0" t="0" r="r" b="b"/>
            <a:pathLst>
              <a:path w="30" h="13">
                <a:moveTo>
                  <a:pt x="26" y="1"/>
                </a:moveTo>
                <a:cubicBezTo>
                  <a:pt x="24" y="1"/>
                  <a:pt x="20" y="0"/>
                  <a:pt x="17" y="0"/>
                </a:cubicBezTo>
                <a:cubicBezTo>
                  <a:pt x="14" y="1"/>
                  <a:pt x="0" y="5"/>
                  <a:pt x="2" y="5"/>
                </a:cubicBezTo>
                <a:cubicBezTo>
                  <a:pt x="5" y="6"/>
                  <a:pt x="10" y="11"/>
                  <a:pt x="11" y="11"/>
                </a:cubicBezTo>
                <a:cubicBezTo>
                  <a:pt x="13" y="12"/>
                  <a:pt x="27" y="13"/>
                  <a:pt x="28" y="11"/>
                </a:cubicBezTo>
                <a:cubicBezTo>
                  <a:pt x="30" y="8"/>
                  <a:pt x="28" y="1"/>
                  <a:pt x="26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81" name="Freeform 470"/>
          <p:cNvSpPr>
            <a:spLocks/>
          </p:cNvSpPr>
          <p:nvPr/>
        </p:nvSpPr>
        <p:spPr bwMode="auto">
          <a:xfrm>
            <a:off x="1346200" y="1665144"/>
            <a:ext cx="100013" cy="50800"/>
          </a:xfrm>
          <a:custGeom>
            <a:avLst/>
            <a:gdLst/>
            <a:ahLst/>
            <a:cxnLst>
              <a:cxn ang="0">
                <a:pos x="34" y="0"/>
              </a:cxn>
              <a:cxn ang="0">
                <a:pos x="7" y="1"/>
              </a:cxn>
              <a:cxn ang="0">
                <a:pos x="5" y="4"/>
              </a:cxn>
              <a:cxn ang="0">
                <a:pos x="9" y="9"/>
              </a:cxn>
              <a:cxn ang="0">
                <a:pos x="4" y="19"/>
              </a:cxn>
              <a:cxn ang="0">
                <a:pos x="19" y="19"/>
              </a:cxn>
              <a:cxn ang="0">
                <a:pos x="25" y="20"/>
              </a:cxn>
              <a:cxn ang="0">
                <a:pos x="25" y="25"/>
              </a:cxn>
              <a:cxn ang="0">
                <a:pos x="41" y="19"/>
              </a:cxn>
              <a:cxn ang="0">
                <a:pos x="46" y="13"/>
              </a:cxn>
              <a:cxn ang="0">
                <a:pos x="50" y="11"/>
              </a:cxn>
              <a:cxn ang="0">
                <a:pos x="32" y="5"/>
              </a:cxn>
              <a:cxn ang="0">
                <a:pos x="34" y="0"/>
              </a:cxn>
            </a:cxnLst>
            <a:rect l="0" t="0" r="r" b="b"/>
            <a:pathLst>
              <a:path w="53" h="27">
                <a:moveTo>
                  <a:pt x="34" y="0"/>
                </a:moveTo>
                <a:cubicBezTo>
                  <a:pt x="32" y="0"/>
                  <a:pt x="9" y="1"/>
                  <a:pt x="7" y="1"/>
                </a:cubicBezTo>
                <a:cubicBezTo>
                  <a:pt x="5" y="1"/>
                  <a:pt x="2" y="1"/>
                  <a:pt x="5" y="4"/>
                </a:cubicBezTo>
                <a:cubicBezTo>
                  <a:pt x="8" y="6"/>
                  <a:pt x="11" y="7"/>
                  <a:pt x="9" y="9"/>
                </a:cubicBezTo>
                <a:cubicBezTo>
                  <a:pt x="8" y="10"/>
                  <a:pt x="0" y="19"/>
                  <a:pt x="4" y="19"/>
                </a:cubicBezTo>
                <a:cubicBezTo>
                  <a:pt x="7" y="19"/>
                  <a:pt x="15" y="20"/>
                  <a:pt x="19" y="19"/>
                </a:cubicBezTo>
                <a:cubicBezTo>
                  <a:pt x="24" y="18"/>
                  <a:pt x="26" y="17"/>
                  <a:pt x="25" y="20"/>
                </a:cubicBezTo>
                <a:cubicBezTo>
                  <a:pt x="25" y="22"/>
                  <a:pt x="19" y="27"/>
                  <a:pt x="25" y="25"/>
                </a:cubicBezTo>
                <a:cubicBezTo>
                  <a:pt x="30" y="24"/>
                  <a:pt x="38" y="24"/>
                  <a:pt x="41" y="19"/>
                </a:cubicBezTo>
                <a:cubicBezTo>
                  <a:pt x="44" y="15"/>
                  <a:pt x="41" y="15"/>
                  <a:pt x="46" y="13"/>
                </a:cubicBezTo>
                <a:cubicBezTo>
                  <a:pt x="51" y="12"/>
                  <a:pt x="53" y="11"/>
                  <a:pt x="50" y="11"/>
                </a:cubicBezTo>
                <a:cubicBezTo>
                  <a:pt x="48" y="10"/>
                  <a:pt x="32" y="9"/>
                  <a:pt x="32" y="5"/>
                </a:cubicBezTo>
                <a:cubicBezTo>
                  <a:pt x="32" y="1"/>
                  <a:pt x="37" y="0"/>
                  <a:pt x="34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82" name="Freeform 471"/>
          <p:cNvSpPr>
            <a:spLocks/>
          </p:cNvSpPr>
          <p:nvPr/>
        </p:nvSpPr>
        <p:spPr bwMode="auto">
          <a:xfrm>
            <a:off x="1265238" y="1534969"/>
            <a:ext cx="244475" cy="74612"/>
          </a:xfrm>
          <a:custGeom>
            <a:avLst/>
            <a:gdLst/>
            <a:ahLst/>
            <a:cxnLst>
              <a:cxn ang="0">
                <a:pos x="45" y="8"/>
              </a:cxn>
              <a:cxn ang="0">
                <a:pos x="29" y="1"/>
              </a:cxn>
              <a:cxn ang="0">
                <a:pos x="28" y="2"/>
              </a:cxn>
              <a:cxn ang="0">
                <a:pos x="31" y="5"/>
              </a:cxn>
              <a:cxn ang="0">
                <a:pos x="29" y="7"/>
              </a:cxn>
              <a:cxn ang="0">
                <a:pos x="21" y="4"/>
              </a:cxn>
              <a:cxn ang="0">
                <a:pos x="22" y="7"/>
              </a:cxn>
              <a:cxn ang="0">
                <a:pos x="22" y="11"/>
              </a:cxn>
              <a:cxn ang="0">
                <a:pos x="16" y="9"/>
              </a:cxn>
              <a:cxn ang="0">
                <a:pos x="14" y="7"/>
              </a:cxn>
              <a:cxn ang="0">
                <a:pos x="13" y="5"/>
              </a:cxn>
              <a:cxn ang="0">
                <a:pos x="9" y="6"/>
              </a:cxn>
              <a:cxn ang="0">
                <a:pos x="11" y="9"/>
              </a:cxn>
              <a:cxn ang="0">
                <a:pos x="3" y="10"/>
              </a:cxn>
              <a:cxn ang="0">
                <a:pos x="13" y="13"/>
              </a:cxn>
              <a:cxn ang="0">
                <a:pos x="13" y="17"/>
              </a:cxn>
              <a:cxn ang="0">
                <a:pos x="13" y="20"/>
              </a:cxn>
              <a:cxn ang="0">
                <a:pos x="29" y="23"/>
              </a:cxn>
              <a:cxn ang="0">
                <a:pos x="46" y="21"/>
              </a:cxn>
              <a:cxn ang="0">
                <a:pos x="61" y="21"/>
              </a:cxn>
              <a:cxn ang="0">
                <a:pos x="47" y="25"/>
              </a:cxn>
              <a:cxn ang="0">
                <a:pos x="48" y="28"/>
              </a:cxn>
              <a:cxn ang="0">
                <a:pos x="41" y="29"/>
              </a:cxn>
              <a:cxn ang="0">
                <a:pos x="36" y="31"/>
              </a:cxn>
              <a:cxn ang="0">
                <a:pos x="55" y="34"/>
              </a:cxn>
              <a:cxn ang="0">
                <a:pos x="70" y="37"/>
              </a:cxn>
              <a:cxn ang="0">
                <a:pos x="88" y="37"/>
              </a:cxn>
              <a:cxn ang="0">
                <a:pos x="102" y="33"/>
              </a:cxn>
              <a:cxn ang="0">
                <a:pos x="112" y="24"/>
              </a:cxn>
              <a:cxn ang="0">
                <a:pos x="127" y="15"/>
              </a:cxn>
              <a:cxn ang="0">
                <a:pos x="119" y="10"/>
              </a:cxn>
              <a:cxn ang="0">
                <a:pos x="99" y="7"/>
              </a:cxn>
              <a:cxn ang="0">
                <a:pos x="86" y="5"/>
              </a:cxn>
              <a:cxn ang="0">
                <a:pos x="80" y="9"/>
              </a:cxn>
              <a:cxn ang="0">
                <a:pos x="74" y="9"/>
              </a:cxn>
              <a:cxn ang="0">
                <a:pos x="76" y="3"/>
              </a:cxn>
              <a:cxn ang="0">
                <a:pos x="71" y="2"/>
              </a:cxn>
              <a:cxn ang="0">
                <a:pos x="64" y="4"/>
              </a:cxn>
              <a:cxn ang="0">
                <a:pos x="66" y="8"/>
              </a:cxn>
              <a:cxn ang="0">
                <a:pos x="63" y="15"/>
              </a:cxn>
              <a:cxn ang="0">
                <a:pos x="57" y="10"/>
              </a:cxn>
              <a:cxn ang="0">
                <a:pos x="54" y="7"/>
              </a:cxn>
              <a:cxn ang="0">
                <a:pos x="45" y="8"/>
              </a:cxn>
            </a:cxnLst>
            <a:rect l="0" t="0" r="r" b="b"/>
            <a:pathLst>
              <a:path w="128" h="39">
                <a:moveTo>
                  <a:pt x="45" y="8"/>
                </a:moveTo>
                <a:cubicBezTo>
                  <a:pt x="43" y="6"/>
                  <a:pt x="32" y="2"/>
                  <a:pt x="29" y="1"/>
                </a:cubicBezTo>
                <a:cubicBezTo>
                  <a:pt x="26" y="0"/>
                  <a:pt x="26" y="2"/>
                  <a:pt x="28" y="2"/>
                </a:cubicBezTo>
                <a:cubicBezTo>
                  <a:pt x="30" y="2"/>
                  <a:pt x="32" y="4"/>
                  <a:pt x="31" y="5"/>
                </a:cubicBezTo>
                <a:cubicBezTo>
                  <a:pt x="31" y="5"/>
                  <a:pt x="32" y="9"/>
                  <a:pt x="29" y="7"/>
                </a:cubicBezTo>
                <a:cubicBezTo>
                  <a:pt x="26" y="6"/>
                  <a:pt x="22" y="4"/>
                  <a:pt x="21" y="4"/>
                </a:cubicBezTo>
                <a:cubicBezTo>
                  <a:pt x="21" y="5"/>
                  <a:pt x="20" y="4"/>
                  <a:pt x="22" y="7"/>
                </a:cubicBezTo>
                <a:cubicBezTo>
                  <a:pt x="24" y="10"/>
                  <a:pt x="24" y="12"/>
                  <a:pt x="22" y="11"/>
                </a:cubicBezTo>
                <a:cubicBezTo>
                  <a:pt x="20" y="10"/>
                  <a:pt x="17" y="9"/>
                  <a:pt x="16" y="9"/>
                </a:cubicBezTo>
                <a:cubicBezTo>
                  <a:pt x="14" y="8"/>
                  <a:pt x="12" y="7"/>
                  <a:pt x="14" y="7"/>
                </a:cubicBezTo>
                <a:cubicBezTo>
                  <a:pt x="17" y="7"/>
                  <a:pt x="16" y="5"/>
                  <a:pt x="13" y="5"/>
                </a:cubicBezTo>
                <a:cubicBezTo>
                  <a:pt x="11" y="5"/>
                  <a:pt x="6" y="5"/>
                  <a:pt x="9" y="6"/>
                </a:cubicBezTo>
                <a:cubicBezTo>
                  <a:pt x="12" y="7"/>
                  <a:pt x="14" y="8"/>
                  <a:pt x="11" y="9"/>
                </a:cubicBezTo>
                <a:cubicBezTo>
                  <a:pt x="9" y="9"/>
                  <a:pt x="0" y="8"/>
                  <a:pt x="3" y="10"/>
                </a:cubicBezTo>
                <a:cubicBezTo>
                  <a:pt x="7" y="11"/>
                  <a:pt x="15" y="12"/>
                  <a:pt x="13" y="13"/>
                </a:cubicBezTo>
                <a:cubicBezTo>
                  <a:pt x="12" y="14"/>
                  <a:pt x="14" y="17"/>
                  <a:pt x="13" y="17"/>
                </a:cubicBezTo>
                <a:cubicBezTo>
                  <a:pt x="11" y="18"/>
                  <a:pt x="9" y="18"/>
                  <a:pt x="13" y="20"/>
                </a:cubicBezTo>
                <a:cubicBezTo>
                  <a:pt x="17" y="22"/>
                  <a:pt x="24" y="23"/>
                  <a:pt x="29" y="23"/>
                </a:cubicBezTo>
                <a:cubicBezTo>
                  <a:pt x="33" y="23"/>
                  <a:pt x="42" y="22"/>
                  <a:pt x="46" y="21"/>
                </a:cubicBezTo>
                <a:cubicBezTo>
                  <a:pt x="49" y="20"/>
                  <a:pt x="63" y="21"/>
                  <a:pt x="61" y="21"/>
                </a:cubicBezTo>
                <a:cubicBezTo>
                  <a:pt x="59" y="22"/>
                  <a:pt x="49" y="24"/>
                  <a:pt x="47" y="25"/>
                </a:cubicBezTo>
                <a:cubicBezTo>
                  <a:pt x="44" y="25"/>
                  <a:pt x="46" y="28"/>
                  <a:pt x="48" y="28"/>
                </a:cubicBezTo>
                <a:cubicBezTo>
                  <a:pt x="50" y="28"/>
                  <a:pt x="50" y="29"/>
                  <a:pt x="41" y="29"/>
                </a:cubicBezTo>
                <a:cubicBezTo>
                  <a:pt x="31" y="28"/>
                  <a:pt x="26" y="27"/>
                  <a:pt x="36" y="31"/>
                </a:cubicBezTo>
                <a:cubicBezTo>
                  <a:pt x="47" y="34"/>
                  <a:pt x="47" y="36"/>
                  <a:pt x="55" y="34"/>
                </a:cubicBezTo>
                <a:cubicBezTo>
                  <a:pt x="64" y="33"/>
                  <a:pt x="63" y="35"/>
                  <a:pt x="70" y="37"/>
                </a:cubicBezTo>
                <a:cubicBezTo>
                  <a:pt x="76" y="39"/>
                  <a:pt x="82" y="39"/>
                  <a:pt x="88" y="37"/>
                </a:cubicBezTo>
                <a:cubicBezTo>
                  <a:pt x="93" y="35"/>
                  <a:pt x="98" y="34"/>
                  <a:pt x="102" y="33"/>
                </a:cubicBezTo>
                <a:cubicBezTo>
                  <a:pt x="106" y="32"/>
                  <a:pt x="109" y="25"/>
                  <a:pt x="112" y="24"/>
                </a:cubicBezTo>
                <a:cubicBezTo>
                  <a:pt x="115" y="23"/>
                  <a:pt x="128" y="18"/>
                  <a:pt x="127" y="15"/>
                </a:cubicBezTo>
                <a:cubicBezTo>
                  <a:pt x="126" y="13"/>
                  <a:pt x="122" y="10"/>
                  <a:pt x="119" y="10"/>
                </a:cubicBezTo>
                <a:cubicBezTo>
                  <a:pt x="115" y="10"/>
                  <a:pt x="104" y="10"/>
                  <a:pt x="99" y="7"/>
                </a:cubicBezTo>
                <a:cubicBezTo>
                  <a:pt x="93" y="5"/>
                  <a:pt x="88" y="3"/>
                  <a:pt x="86" y="5"/>
                </a:cubicBezTo>
                <a:cubicBezTo>
                  <a:pt x="84" y="6"/>
                  <a:pt x="83" y="9"/>
                  <a:pt x="80" y="9"/>
                </a:cubicBezTo>
                <a:cubicBezTo>
                  <a:pt x="77" y="10"/>
                  <a:pt x="75" y="11"/>
                  <a:pt x="74" y="9"/>
                </a:cubicBezTo>
                <a:cubicBezTo>
                  <a:pt x="74" y="8"/>
                  <a:pt x="78" y="5"/>
                  <a:pt x="76" y="3"/>
                </a:cubicBezTo>
                <a:cubicBezTo>
                  <a:pt x="75" y="2"/>
                  <a:pt x="73" y="0"/>
                  <a:pt x="71" y="2"/>
                </a:cubicBezTo>
                <a:cubicBezTo>
                  <a:pt x="69" y="3"/>
                  <a:pt x="62" y="2"/>
                  <a:pt x="64" y="4"/>
                </a:cubicBezTo>
                <a:cubicBezTo>
                  <a:pt x="66" y="6"/>
                  <a:pt x="67" y="6"/>
                  <a:pt x="66" y="8"/>
                </a:cubicBezTo>
                <a:cubicBezTo>
                  <a:pt x="64" y="11"/>
                  <a:pt x="66" y="17"/>
                  <a:pt x="63" y="15"/>
                </a:cubicBezTo>
                <a:cubicBezTo>
                  <a:pt x="60" y="14"/>
                  <a:pt x="57" y="11"/>
                  <a:pt x="57" y="10"/>
                </a:cubicBezTo>
                <a:cubicBezTo>
                  <a:pt x="57" y="9"/>
                  <a:pt x="55" y="7"/>
                  <a:pt x="54" y="7"/>
                </a:cubicBezTo>
                <a:cubicBezTo>
                  <a:pt x="52" y="7"/>
                  <a:pt x="46" y="9"/>
                  <a:pt x="45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83" name="Freeform 472"/>
          <p:cNvSpPr>
            <a:spLocks/>
          </p:cNvSpPr>
          <p:nvPr/>
        </p:nvSpPr>
        <p:spPr bwMode="auto">
          <a:xfrm>
            <a:off x="1098550" y="1628631"/>
            <a:ext cx="44450" cy="36513"/>
          </a:xfrm>
          <a:custGeom>
            <a:avLst/>
            <a:gdLst/>
            <a:ahLst/>
            <a:cxnLst>
              <a:cxn ang="0">
                <a:pos x="21" y="18"/>
              </a:cxn>
              <a:cxn ang="0">
                <a:pos x="10" y="8"/>
              </a:cxn>
              <a:cxn ang="0">
                <a:pos x="5" y="2"/>
              </a:cxn>
              <a:cxn ang="0">
                <a:pos x="1" y="3"/>
              </a:cxn>
              <a:cxn ang="0">
                <a:pos x="8" y="11"/>
              </a:cxn>
              <a:cxn ang="0">
                <a:pos x="17" y="17"/>
              </a:cxn>
              <a:cxn ang="0">
                <a:pos x="21" y="18"/>
              </a:cxn>
            </a:cxnLst>
            <a:rect l="0" t="0" r="r" b="b"/>
            <a:pathLst>
              <a:path w="23" h="19">
                <a:moveTo>
                  <a:pt x="21" y="18"/>
                </a:moveTo>
                <a:cubicBezTo>
                  <a:pt x="19" y="16"/>
                  <a:pt x="11" y="10"/>
                  <a:pt x="10" y="8"/>
                </a:cubicBezTo>
                <a:cubicBezTo>
                  <a:pt x="9" y="6"/>
                  <a:pt x="8" y="3"/>
                  <a:pt x="5" y="2"/>
                </a:cubicBezTo>
                <a:cubicBezTo>
                  <a:pt x="2" y="0"/>
                  <a:pt x="0" y="2"/>
                  <a:pt x="1" y="3"/>
                </a:cubicBezTo>
                <a:cubicBezTo>
                  <a:pt x="2" y="4"/>
                  <a:pt x="6" y="8"/>
                  <a:pt x="8" y="11"/>
                </a:cubicBezTo>
                <a:cubicBezTo>
                  <a:pt x="10" y="13"/>
                  <a:pt x="14" y="16"/>
                  <a:pt x="17" y="17"/>
                </a:cubicBezTo>
                <a:cubicBezTo>
                  <a:pt x="19" y="18"/>
                  <a:pt x="23" y="19"/>
                  <a:pt x="21" y="1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84" name="Freeform 473"/>
          <p:cNvSpPr>
            <a:spLocks/>
          </p:cNvSpPr>
          <p:nvPr/>
        </p:nvSpPr>
        <p:spPr bwMode="auto">
          <a:xfrm>
            <a:off x="2116138" y="1734994"/>
            <a:ext cx="449262" cy="312737"/>
          </a:xfrm>
          <a:custGeom>
            <a:avLst/>
            <a:gdLst/>
            <a:ahLst/>
            <a:cxnLst>
              <a:cxn ang="0">
                <a:pos x="208" y="1"/>
              </a:cxn>
              <a:cxn ang="0">
                <a:pos x="193" y="10"/>
              </a:cxn>
              <a:cxn ang="0">
                <a:pos x="173" y="15"/>
              </a:cxn>
              <a:cxn ang="0">
                <a:pos x="129" y="19"/>
              </a:cxn>
              <a:cxn ang="0">
                <a:pos x="123" y="24"/>
              </a:cxn>
              <a:cxn ang="0">
                <a:pos x="103" y="28"/>
              </a:cxn>
              <a:cxn ang="0">
                <a:pos x="90" y="37"/>
              </a:cxn>
              <a:cxn ang="0">
                <a:pos x="77" y="43"/>
              </a:cxn>
              <a:cxn ang="0">
                <a:pos x="67" y="50"/>
              </a:cxn>
              <a:cxn ang="0">
                <a:pos x="63" y="53"/>
              </a:cxn>
              <a:cxn ang="0">
                <a:pos x="60" y="59"/>
              </a:cxn>
              <a:cxn ang="0">
                <a:pos x="56" y="63"/>
              </a:cxn>
              <a:cxn ang="0">
                <a:pos x="58" y="66"/>
              </a:cxn>
              <a:cxn ang="0">
                <a:pos x="53" y="73"/>
              </a:cxn>
              <a:cxn ang="0">
                <a:pos x="51" y="75"/>
              </a:cxn>
              <a:cxn ang="0">
                <a:pos x="36" y="82"/>
              </a:cxn>
              <a:cxn ang="0">
                <a:pos x="44" y="86"/>
              </a:cxn>
              <a:cxn ang="0">
                <a:pos x="39" y="91"/>
              </a:cxn>
              <a:cxn ang="0">
                <a:pos x="32" y="96"/>
              </a:cxn>
              <a:cxn ang="0">
                <a:pos x="23" y="105"/>
              </a:cxn>
              <a:cxn ang="0">
                <a:pos x="15" y="111"/>
              </a:cxn>
              <a:cxn ang="0">
                <a:pos x="16" y="119"/>
              </a:cxn>
              <a:cxn ang="0">
                <a:pos x="9" y="125"/>
              </a:cxn>
              <a:cxn ang="0">
                <a:pos x="5" y="141"/>
              </a:cxn>
              <a:cxn ang="0">
                <a:pos x="19" y="142"/>
              </a:cxn>
              <a:cxn ang="0">
                <a:pos x="26" y="142"/>
              </a:cxn>
              <a:cxn ang="0">
                <a:pos x="29" y="145"/>
              </a:cxn>
              <a:cxn ang="0">
                <a:pos x="30" y="150"/>
              </a:cxn>
              <a:cxn ang="0">
                <a:pos x="27" y="157"/>
              </a:cxn>
              <a:cxn ang="0">
                <a:pos x="46" y="162"/>
              </a:cxn>
              <a:cxn ang="0">
                <a:pos x="68" y="161"/>
              </a:cxn>
              <a:cxn ang="0">
                <a:pos x="80" y="161"/>
              </a:cxn>
              <a:cxn ang="0">
                <a:pos x="55" y="134"/>
              </a:cxn>
              <a:cxn ang="0">
                <a:pos x="51" y="120"/>
              </a:cxn>
              <a:cxn ang="0">
                <a:pos x="55" y="112"/>
              </a:cxn>
              <a:cxn ang="0">
                <a:pos x="63" y="106"/>
              </a:cxn>
              <a:cxn ang="0">
                <a:pos x="67" y="99"/>
              </a:cxn>
              <a:cxn ang="0">
                <a:pos x="60" y="95"/>
              </a:cxn>
              <a:cxn ang="0">
                <a:pos x="76" y="94"/>
              </a:cxn>
              <a:cxn ang="0">
                <a:pos x="80" y="90"/>
              </a:cxn>
              <a:cxn ang="0">
                <a:pos x="73" y="82"/>
              </a:cxn>
              <a:cxn ang="0">
                <a:pos x="84" y="79"/>
              </a:cxn>
              <a:cxn ang="0">
                <a:pos x="93" y="73"/>
              </a:cxn>
              <a:cxn ang="0">
                <a:pos x="94" y="67"/>
              </a:cxn>
              <a:cxn ang="0">
                <a:pos x="106" y="60"/>
              </a:cxn>
              <a:cxn ang="0">
                <a:pos x="110" y="58"/>
              </a:cxn>
              <a:cxn ang="0">
                <a:pos x="118" y="53"/>
              </a:cxn>
              <a:cxn ang="0">
                <a:pos x="138" y="43"/>
              </a:cxn>
              <a:cxn ang="0">
                <a:pos x="217" y="20"/>
              </a:cxn>
              <a:cxn ang="0">
                <a:pos x="222" y="2"/>
              </a:cxn>
            </a:cxnLst>
            <a:rect l="0" t="0" r="r" b="b"/>
            <a:pathLst>
              <a:path w="235" h="164">
                <a:moveTo>
                  <a:pt x="222" y="2"/>
                </a:moveTo>
                <a:cubicBezTo>
                  <a:pt x="217" y="2"/>
                  <a:pt x="212" y="0"/>
                  <a:pt x="208" y="1"/>
                </a:cubicBezTo>
                <a:cubicBezTo>
                  <a:pt x="204" y="3"/>
                  <a:pt x="196" y="6"/>
                  <a:pt x="194" y="8"/>
                </a:cubicBezTo>
                <a:cubicBezTo>
                  <a:pt x="191" y="9"/>
                  <a:pt x="193" y="10"/>
                  <a:pt x="193" y="10"/>
                </a:cubicBezTo>
                <a:cubicBezTo>
                  <a:pt x="194" y="11"/>
                  <a:pt x="195" y="10"/>
                  <a:pt x="191" y="11"/>
                </a:cubicBezTo>
                <a:cubicBezTo>
                  <a:pt x="187" y="12"/>
                  <a:pt x="178" y="14"/>
                  <a:pt x="173" y="15"/>
                </a:cubicBezTo>
                <a:cubicBezTo>
                  <a:pt x="168" y="16"/>
                  <a:pt x="152" y="22"/>
                  <a:pt x="146" y="21"/>
                </a:cubicBezTo>
                <a:cubicBezTo>
                  <a:pt x="140" y="20"/>
                  <a:pt x="131" y="19"/>
                  <a:pt x="129" y="19"/>
                </a:cubicBezTo>
                <a:cubicBezTo>
                  <a:pt x="128" y="19"/>
                  <a:pt x="119" y="23"/>
                  <a:pt x="123" y="23"/>
                </a:cubicBezTo>
                <a:cubicBezTo>
                  <a:pt x="127" y="23"/>
                  <a:pt x="129" y="24"/>
                  <a:pt x="123" y="24"/>
                </a:cubicBezTo>
                <a:cubicBezTo>
                  <a:pt x="117" y="24"/>
                  <a:pt x="119" y="28"/>
                  <a:pt x="113" y="28"/>
                </a:cubicBezTo>
                <a:cubicBezTo>
                  <a:pt x="107" y="28"/>
                  <a:pt x="105" y="29"/>
                  <a:pt x="103" y="28"/>
                </a:cubicBezTo>
                <a:cubicBezTo>
                  <a:pt x="101" y="27"/>
                  <a:pt x="102" y="27"/>
                  <a:pt x="98" y="30"/>
                </a:cubicBezTo>
                <a:cubicBezTo>
                  <a:pt x="95" y="33"/>
                  <a:pt x="95" y="37"/>
                  <a:pt x="90" y="37"/>
                </a:cubicBezTo>
                <a:cubicBezTo>
                  <a:pt x="85" y="37"/>
                  <a:pt x="83" y="36"/>
                  <a:pt x="82" y="38"/>
                </a:cubicBezTo>
                <a:cubicBezTo>
                  <a:pt x="80" y="41"/>
                  <a:pt x="80" y="43"/>
                  <a:pt x="77" y="43"/>
                </a:cubicBezTo>
                <a:cubicBezTo>
                  <a:pt x="74" y="43"/>
                  <a:pt x="72" y="43"/>
                  <a:pt x="71" y="46"/>
                </a:cubicBezTo>
                <a:cubicBezTo>
                  <a:pt x="69" y="49"/>
                  <a:pt x="71" y="50"/>
                  <a:pt x="67" y="50"/>
                </a:cubicBezTo>
                <a:cubicBezTo>
                  <a:pt x="64" y="50"/>
                  <a:pt x="62" y="47"/>
                  <a:pt x="61" y="49"/>
                </a:cubicBezTo>
                <a:cubicBezTo>
                  <a:pt x="59" y="50"/>
                  <a:pt x="60" y="53"/>
                  <a:pt x="63" y="53"/>
                </a:cubicBezTo>
                <a:cubicBezTo>
                  <a:pt x="65" y="53"/>
                  <a:pt x="72" y="53"/>
                  <a:pt x="68" y="54"/>
                </a:cubicBezTo>
                <a:cubicBezTo>
                  <a:pt x="64" y="55"/>
                  <a:pt x="56" y="59"/>
                  <a:pt x="60" y="59"/>
                </a:cubicBezTo>
                <a:cubicBezTo>
                  <a:pt x="64" y="59"/>
                  <a:pt x="76" y="61"/>
                  <a:pt x="72" y="61"/>
                </a:cubicBezTo>
                <a:cubicBezTo>
                  <a:pt x="68" y="61"/>
                  <a:pt x="57" y="62"/>
                  <a:pt x="56" y="63"/>
                </a:cubicBezTo>
                <a:cubicBezTo>
                  <a:pt x="54" y="63"/>
                  <a:pt x="55" y="64"/>
                  <a:pt x="58" y="65"/>
                </a:cubicBezTo>
                <a:cubicBezTo>
                  <a:pt x="61" y="65"/>
                  <a:pt x="61" y="66"/>
                  <a:pt x="58" y="66"/>
                </a:cubicBezTo>
                <a:cubicBezTo>
                  <a:pt x="55" y="66"/>
                  <a:pt x="49" y="69"/>
                  <a:pt x="53" y="70"/>
                </a:cubicBezTo>
                <a:cubicBezTo>
                  <a:pt x="56" y="72"/>
                  <a:pt x="56" y="73"/>
                  <a:pt x="53" y="73"/>
                </a:cubicBezTo>
                <a:cubicBezTo>
                  <a:pt x="49" y="73"/>
                  <a:pt x="46" y="74"/>
                  <a:pt x="51" y="75"/>
                </a:cubicBezTo>
                <a:cubicBezTo>
                  <a:pt x="55" y="75"/>
                  <a:pt x="57" y="75"/>
                  <a:pt x="51" y="75"/>
                </a:cubicBezTo>
                <a:cubicBezTo>
                  <a:pt x="44" y="76"/>
                  <a:pt x="45" y="77"/>
                  <a:pt x="43" y="80"/>
                </a:cubicBezTo>
                <a:cubicBezTo>
                  <a:pt x="41" y="82"/>
                  <a:pt x="39" y="81"/>
                  <a:pt x="36" y="82"/>
                </a:cubicBezTo>
                <a:cubicBezTo>
                  <a:pt x="33" y="83"/>
                  <a:pt x="32" y="86"/>
                  <a:pt x="34" y="87"/>
                </a:cubicBezTo>
                <a:cubicBezTo>
                  <a:pt x="36" y="87"/>
                  <a:pt x="39" y="86"/>
                  <a:pt x="44" y="86"/>
                </a:cubicBezTo>
                <a:cubicBezTo>
                  <a:pt x="49" y="86"/>
                  <a:pt x="52" y="88"/>
                  <a:pt x="48" y="88"/>
                </a:cubicBezTo>
                <a:cubicBezTo>
                  <a:pt x="43" y="88"/>
                  <a:pt x="41" y="88"/>
                  <a:pt x="39" y="91"/>
                </a:cubicBezTo>
                <a:cubicBezTo>
                  <a:pt x="38" y="94"/>
                  <a:pt x="41" y="94"/>
                  <a:pt x="38" y="96"/>
                </a:cubicBezTo>
                <a:cubicBezTo>
                  <a:pt x="35" y="97"/>
                  <a:pt x="37" y="96"/>
                  <a:pt x="32" y="96"/>
                </a:cubicBezTo>
                <a:cubicBezTo>
                  <a:pt x="28" y="97"/>
                  <a:pt x="23" y="99"/>
                  <a:pt x="23" y="101"/>
                </a:cubicBezTo>
                <a:cubicBezTo>
                  <a:pt x="24" y="104"/>
                  <a:pt x="26" y="105"/>
                  <a:pt x="23" y="105"/>
                </a:cubicBezTo>
                <a:cubicBezTo>
                  <a:pt x="20" y="105"/>
                  <a:pt x="15" y="107"/>
                  <a:pt x="14" y="108"/>
                </a:cubicBezTo>
                <a:cubicBezTo>
                  <a:pt x="13" y="109"/>
                  <a:pt x="11" y="110"/>
                  <a:pt x="15" y="111"/>
                </a:cubicBezTo>
                <a:cubicBezTo>
                  <a:pt x="18" y="112"/>
                  <a:pt x="21" y="109"/>
                  <a:pt x="19" y="113"/>
                </a:cubicBezTo>
                <a:cubicBezTo>
                  <a:pt x="18" y="117"/>
                  <a:pt x="16" y="117"/>
                  <a:pt x="16" y="119"/>
                </a:cubicBezTo>
                <a:cubicBezTo>
                  <a:pt x="16" y="121"/>
                  <a:pt x="16" y="122"/>
                  <a:pt x="14" y="123"/>
                </a:cubicBezTo>
                <a:cubicBezTo>
                  <a:pt x="12" y="125"/>
                  <a:pt x="13" y="125"/>
                  <a:pt x="9" y="125"/>
                </a:cubicBezTo>
                <a:cubicBezTo>
                  <a:pt x="4" y="125"/>
                  <a:pt x="1" y="127"/>
                  <a:pt x="0" y="130"/>
                </a:cubicBezTo>
                <a:cubicBezTo>
                  <a:pt x="0" y="133"/>
                  <a:pt x="0" y="141"/>
                  <a:pt x="5" y="141"/>
                </a:cubicBezTo>
                <a:cubicBezTo>
                  <a:pt x="9" y="141"/>
                  <a:pt x="11" y="139"/>
                  <a:pt x="15" y="140"/>
                </a:cubicBezTo>
                <a:cubicBezTo>
                  <a:pt x="18" y="142"/>
                  <a:pt x="15" y="142"/>
                  <a:pt x="19" y="142"/>
                </a:cubicBezTo>
                <a:cubicBezTo>
                  <a:pt x="23" y="142"/>
                  <a:pt x="24" y="140"/>
                  <a:pt x="24" y="140"/>
                </a:cubicBezTo>
                <a:cubicBezTo>
                  <a:pt x="24" y="140"/>
                  <a:pt x="25" y="140"/>
                  <a:pt x="26" y="142"/>
                </a:cubicBezTo>
                <a:cubicBezTo>
                  <a:pt x="27" y="144"/>
                  <a:pt x="30" y="144"/>
                  <a:pt x="31" y="144"/>
                </a:cubicBezTo>
                <a:cubicBezTo>
                  <a:pt x="33" y="144"/>
                  <a:pt x="31" y="145"/>
                  <a:pt x="29" y="145"/>
                </a:cubicBezTo>
                <a:cubicBezTo>
                  <a:pt x="28" y="146"/>
                  <a:pt x="27" y="147"/>
                  <a:pt x="31" y="147"/>
                </a:cubicBezTo>
                <a:cubicBezTo>
                  <a:pt x="36" y="147"/>
                  <a:pt x="32" y="149"/>
                  <a:pt x="30" y="150"/>
                </a:cubicBezTo>
                <a:cubicBezTo>
                  <a:pt x="28" y="150"/>
                  <a:pt x="28" y="153"/>
                  <a:pt x="28" y="154"/>
                </a:cubicBezTo>
                <a:cubicBezTo>
                  <a:pt x="28" y="156"/>
                  <a:pt x="28" y="157"/>
                  <a:pt x="27" y="157"/>
                </a:cubicBezTo>
                <a:cubicBezTo>
                  <a:pt x="25" y="157"/>
                  <a:pt x="26" y="157"/>
                  <a:pt x="31" y="158"/>
                </a:cubicBezTo>
                <a:cubicBezTo>
                  <a:pt x="37" y="160"/>
                  <a:pt x="42" y="161"/>
                  <a:pt x="46" y="162"/>
                </a:cubicBezTo>
                <a:cubicBezTo>
                  <a:pt x="51" y="164"/>
                  <a:pt x="47" y="162"/>
                  <a:pt x="52" y="162"/>
                </a:cubicBezTo>
                <a:cubicBezTo>
                  <a:pt x="57" y="162"/>
                  <a:pt x="65" y="161"/>
                  <a:pt x="68" y="161"/>
                </a:cubicBezTo>
                <a:cubicBezTo>
                  <a:pt x="70" y="161"/>
                  <a:pt x="70" y="161"/>
                  <a:pt x="74" y="162"/>
                </a:cubicBezTo>
                <a:cubicBezTo>
                  <a:pt x="78" y="163"/>
                  <a:pt x="80" y="163"/>
                  <a:pt x="80" y="161"/>
                </a:cubicBezTo>
                <a:cubicBezTo>
                  <a:pt x="79" y="159"/>
                  <a:pt x="77" y="158"/>
                  <a:pt x="73" y="156"/>
                </a:cubicBezTo>
                <a:cubicBezTo>
                  <a:pt x="69" y="154"/>
                  <a:pt x="55" y="138"/>
                  <a:pt x="55" y="134"/>
                </a:cubicBezTo>
                <a:cubicBezTo>
                  <a:pt x="54" y="130"/>
                  <a:pt x="54" y="129"/>
                  <a:pt x="54" y="127"/>
                </a:cubicBezTo>
                <a:cubicBezTo>
                  <a:pt x="54" y="125"/>
                  <a:pt x="53" y="122"/>
                  <a:pt x="51" y="120"/>
                </a:cubicBezTo>
                <a:cubicBezTo>
                  <a:pt x="48" y="117"/>
                  <a:pt x="49" y="117"/>
                  <a:pt x="50" y="116"/>
                </a:cubicBezTo>
                <a:cubicBezTo>
                  <a:pt x="52" y="115"/>
                  <a:pt x="57" y="113"/>
                  <a:pt x="55" y="112"/>
                </a:cubicBezTo>
                <a:cubicBezTo>
                  <a:pt x="53" y="111"/>
                  <a:pt x="53" y="109"/>
                  <a:pt x="58" y="109"/>
                </a:cubicBezTo>
                <a:cubicBezTo>
                  <a:pt x="62" y="109"/>
                  <a:pt x="67" y="109"/>
                  <a:pt x="63" y="106"/>
                </a:cubicBezTo>
                <a:cubicBezTo>
                  <a:pt x="59" y="104"/>
                  <a:pt x="56" y="105"/>
                  <a:pt x="59" y="103"/>
                </a:cubicBezTo>
                <a:cubicBezTo>
                  <a:pt x="63" y="101"/>
                  <a:pt x="74" y="102"/>
                  <a:pt x="67" y="99"/>
                </a:cubicBezTo>
                <a:cubicBezTo>
                  <a:pt x="61" y="97"/>
                  <a:pt x="60" y="96"/>
                  <a:pt x="57" y="96"/>
                </a:cubicBezTo>
                <a:cubicBezTo>
                  <a:pt x="54" y="95"/>
                  <a:pt x="56" y="93"/>
                  <a:pt x="60" y="95"/>
                </a:cubicBezTo>
                <a:cubicBezTo>
                  <a:pt x="65" y="96"/>
                  <a:pt x="67" y="97"/>
                  <a:pt x="70" y="96"/>
                </a:cubicBezTo>
                <a:cubicBezTo>
                  <a:pt x="74" y="94"/>
                  <a:pt x="78" y="97"/>
                  <a:pt x="76" y="94"/>
                </a:cubicBezTo>
                <a:cubicBezTo>
                  <a:pt x="74" y="91"/>
                  <a:pt x="69" y="88"/>
                  <a:pt x="73" y="88"/>
                </a:cubicBezTo>
                <a:cubicBezTo>
                  <a:pt x="77" y="89"/>
                  <a:pt x="80" y="91"/>
                  <a:pt x="80" y="90"/>
                </a:cubicBezTo>
                <a:cubicBezTo>
                  <a:pt x="80" y="88"/>
                  <a:pt x="84" y="87"/>
                  <a:pt x="79" y="86"/>
                </a:cubicBezTo>
                <a:cubicBezTo>
                  <a:pt x="73" y="84"/>
                  <a:pt x="67" y="82"/>
                  <a:pt x="73" y="82"/>
                </a:cubicBezTo>
                <a:cubicBezTo>
                  <a:pt x="78" y="83"/>
                  <a:pt x="84" y="86"/>
                  <a:pt x="85" y="84"/>
                </a:cubicBezTo>
                <a:cubicBezTo>
                  <a:pt x="85" y="82"/>
                  <a:pt x="87" y="82"/>
                  <a:pt x="84" y="79"/>
                </a:cubicBezTo>
                <a:cubicBezTo>
                  <a:pt x="80" y="76"/>
                  <a:pt x="79" y="74"/>
                  <a:pt x="82" y="76"/>
                </a:cubicBezTo>
                <a:cubicBezTo>
                  <a:pt x="85" y="78"/>
                  <a:pt x="92" y="76"/>
                  <a:pt x="93" y="73"/>
                </a:cubicBezTo>
                <a:cubicBezTo>
                  <a:pt x="94" y="70"/>
                  <a:pt x="101" y="72"/>
                  <a:pt x="98" y="69"/>
                </a:cubicBezTo>
                <a:cubicBezTo>
                  <a:pt x="94" y="67"/>
                  <a:pt x="89" y="67"/>
                  <a:pt x="94" y="67"/>
                </a:cubicBezTo>
                <a:cubicBezTo>
                  <a:pt x="99" y="67"/>
                  <a:pt x="104" y="65"/>
                  <a:pt x="104" y="62"/>
                </a:cubicBezTo>
                <a:cubicBezTo>
                  <a:pt x="103" y="60"/>
                  <a:pt x="105" y="59"/>
                  <a:pt x="106" y="60"/>
                </a:cubicBezTo>
                <a:cubicBezTo>
                  <a:pt x="108" y="62"/>
                  <a:pt x="111" y="65"/>
                  <a:pt x="111" y="62"/>
                </a:cubicBezTo>
                <a:cubicBezTo>
                  <a:pt x="111" y="60"/>
                  <a:pt x="106" y="58"/>
                  <a:pt x="110" y="58"/>
                </a:cubicBezTo>
                <a:cubicBezTo>
                  <a:pt x="114" y="58"/>
                  <a:pt x="119" y="58"/>
                  <a:pt x="120" y="57"/>
                </a:cubicBezTo>
                <a:cubicBezTo>
                  <a:pt x="121" y="55"/>
                  <a:pt x="121" y="53"/>
                  <a:pt x="118" y="53"/>
                </a:cubicBezTo>
                <a:cubicBezTo>
                  <a:pt x="116" y="52"/>
                  <a:pt x="116" y="53"/>
                  <a:pt x="120" y="51"/>
                </a:cubicBezTo>
                <a:cubicBezTo>
                  <a:pt x="124" y="49"/>
                  <a:pt x="132" y="45"/>
                  <a:pt x="138" y="43"/>
                </a:cubicBezTo>
                <a:cubicBezTo>
                  <a:pt x="145" y="41"/>
                  <a:pt x="166" y="36"/>
                  <a:pt x="172" y="34"/>
                </a:cubicBezTo>
                <a:cubicBezTo>
                  <a:pt x="178" y="31"/>
                  <a:pt x="208" y="24"/>
                  <a:pt x="217" y="20"/>
                </a:cubicBezTo>
                <a:cubicBezTo>
                  <a:pt x="225" y="16"/>
                  <a:pt x="235" y="9"/>
                  <a:pt x="233" y="7"/>
                </a:cubicBezTo>
                <a:cubicBezTo>
                  <a:pt x="232" y="4"/>
                  <a:pt x="228" y="1"/>
                  <a:pt x="222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85" name="Freeform 474"/>
          <p:cNvSpPr>
            <a:spLocks/>
          </p:cNvSpPr>
          <p:nvPr/>
        </p:nvSpPr>
        <p:spPr bwMode="auto">
          <a:xfrm>
            <a:off x="3278188" y="1603231"/>
            <a:ext cx="153987" cy="79375"/>
          </a:xfrm>
          <a:custGeom>
            <a:avLst/>
            <a:gdLst/>
            <a:ahLst/>
            <a:cxnLst>
              <a:cxn ang="0">
                <a:pos x="43" y="15"/>
              </a:cxn>
              <a:cxn ang="0">
                <a:pos x="49" y="3"/>
              </a:cxn>
              <a:cxn ang="0">
                <a:pos x="41" y="0"/>
              </a:cxn>
              <a:cxn ang="0">
                <a:pos x="39" y="3"/>
              </a:cxn>
              <a:cxn ang="0">
                <a:pos x="38" y="5"/>
              </a:cxn>
              <a:cxn ang="0">
                <a:pos x="32" y="2"/>
              </a:cxn>
              <a:cxn ang="0">
                <a:pos x="27" y="5"/>
              </a:cxn>
              <a:cxn ang="0">
                <a:pos x="24" y="10"/>
              </a:cxn>
              <a:cxn ang="0">
                <a:pos x="30" y="11"/>
              </a:cxn>
              <a:cxn ang="0">
                <a:pos x="21" y="14"/>
              </a:cxn>
              <a:cxn ang="0">
                <a:pos x="20" y="18"/>
              </a:cxn>
              <a:cxn ang="0">
                <a:pos x="23" y="19"/>
              </a:cxn>
              <a:cxn ang="0">
                <a:pos x="13" y="25"/>
              </a:cxn>
              <a:cxn ang="0">
                <a:pos x="5" y="35"/>
              </a:cxn>
              <a:cxn ang="0">
                <a:pos x="2" y="40"/>
              </a:cxn>
              <a:cxn ang="0">
                <a:pos x="19" y="39"/>
              </a:cxn>
              <a:cxn ang="0">
                <a:pos x="31" y="35"/>
              </a:cxn>
              <a:cxn ang="0">
                <a:pos x="58" y="34"/>
              </a:cxn>
              <a:cxn ang="0">
                <a:pos x="79" y="28"/>
              </a:cxn>
              <a:cxn ang="0">
                <a:pos x="78" y="18"/>
              </a:cxn>
              <a:cxn ang="0">
                <a:pos x="70" y="14"/>
              </a:cxn>
              <a:cxn ang="0">
                <a:pos x="58" y="7"/>
              </a:cxn>
              <a:cxn ang="0">
                <a:pos x="43" y="15"/>
              </a:cxn>
            </a:cxnLst>
            <a:rect l="0" t="0" r="r" b="b"/>
            <a:pathLst>
              <a:path w="81" h="41">
                <a:moveTo>
                  <a:pt x="43" y="15"/>
                </a:moveTo>
                <a:cubicBezTo>
                  <a:pt x="40" y="15"/>
                  <a:pt x="49" y="5"/>
                  <a:pt x="49" y="3"/>
                </a:cubicBezTo>
                <a:cubicBezTo>
                  <a:pt x="48" y="1"/>
                  <a:pt x="43" y="0"/>
                  <a:pt x="41" y="0"/>
                </a:cubicBezTo>
                <a:cubicBezTo>
                  <a:pt x="39" y="0"/>
                  <a:pt x="39" y="1"/>
                  <a:pt x="39" y="3"/>
                </a:cubicBezTo>
                <a:cubicBezTo>
                  <a:pt x="39" y="4"/>
                  <a:pt x="41" y="7"/>
                  <a:pt x="38" y="5"/>
                </a:cubicBezTo>
                <a:cubicBezTo>
                  <a:pt x="35" y="2"/>
                  <a:pt x="34" y="1"/>
                  <a:pt x="32" y="2"/>
                </a:cubicBezTo>
                <a:cubicBezTo>
                  <a:pt x="29" y="3"/>
                  <a:pt x="28" y="4"/>
                  <a:pt x="27" y="5"/>
                </a:cubicBezTo>
                <a:cubicBezTo>
                  <a:pt x="25" y="7"/>
                  <a:pt x="21" y="9"/>
                  <a:pt x="24" y="10"/>
                </a:cubicBezTo>
                <a:cubicBezTo>
                  <a:pt x="28" y="11"/>
                  <a:pt x="35" y="11"/>
                  <a:pt x="30" y="11"/>
                </a:cubicBezTo>
                <a:cubicBezTo>
                  <a:pt x="26" y="11"/>
                  <a:pt x="22" y="12"/>
                  <a:pt x="21" y="14"/>
                </a:cubicBezTo>
                <a:cubicBezTo>
                  <a:pt x="20" y="15"/>
                  <a:pt x="17" y="16"/>
                  <a:pt x="20" y="18"/>
                </a:cubicBezTo>
                <a:cubicBezTo>
                  <a:pt x="23" y="19"/>
                  <a:pt x="29" y="20"/>
                  <a:pt x="23" y="19"/>
                </a:cubicBezTo>
                <a:cubicBezTo>
                  <a:pt x="17" y="18"/>
                  <a:pt x="15" y="21"/>
                  <a:pt x="13" y="25"/>
                </a:cubicBezTo>
                <a:cubicBezTo>
                  <a:pt x="11" y="28"/>
                  <a:pt x="6" y="34"/>
                  <a:pt x="5" y="35"/>
                </a:cubicBezTo>
                <a:cubicBezTo>
                  <a:pt x="3" y="36"/>
                  <a:pt x="0" y="40"/>
                  <a:pt x="2" y="40"/>
                </a:cubicBezTo>
                <a:cubicBezTo>
                  <a:pt x="5" y="41"/>
                  <a:pt x="15" y="41"/>
                  <a:pt x="19" y="39"/>
                </a:cubicBezTo>
                <a:cubicBezTo>
                  <a:pt x="22" y="37"/>
                  <a:pt x="24" y="36"/>
                  <a:pt x="31" y="35"/>
                </a:cubicBezTo>
                <a:cubicBezTo>
                  <a:pt x="37" y="34"/>
                  <a:pt x="47" y="37"/>
                  <a:pt x="58" y="34"/>
                </a:cubicBezTo>
                <a:cubicBezTo>
                  <a:pt x="69" y="31"/>
                  <a:pt x="78" y="32"/>
                  <a:pt x="79" y="28"/>
                </a:cubicBezTo>
                <a:cubicBezTo>
                  <a:pt x="80" y="24"/>
                  <a:pt x="81" y="21"/>
                  <a:pt x="78" y="18"/>
                </a:cubicBezTo>
                <a:cubicBezTo>
                  <a:pt x="75" y="15"/>
                  <a:pt x="74" y="18"/>
                  <a:pt x="70" y="14"/>
                </a:cubicBezTo>
                <a:cubicBezTo>
                  <a:pt x="66" y="10"/>
                  <a:pt x="61" y="7"/>
                  <a:pt x="58" y="7"/>
                </a:cubicBezTo>
                <a:cubicBezTo>
                  <a:pt x="55" y="8"/>
                  <a:pt x="44" y="15"/>
                  <a:pt x="43" y="1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86" name="Freeform 475"/>
          <p:cNvSpPr>
            <a:spLocks/>
          </p:cNvSpPr>
          <p:nvPr/>
        </p:nvSpPr>
        <p:spPr bwMode="auto">
          <a:xfrm>
            <a:off x="3143250" y="1560369"/>
            <a:ext cx="155575" cy="79375"/>
          </a:xfrm>
          <a:custGeom>
            <a:avLst/>
            <a:gdLst/>
            <a:ahLst/>
            <a:cxnLst>
              <a:cxn ang="0">
                <a:pos x="70" y="25"/>
              </a:cxn>
              <a:cxn ang="0">
                <a:pos x="76" y="25"/>
              </a:cxn>
              <a:cxn ang="0">
                <a:pos x="76" y="17"/>
              </a:cxn>
              <a:cxn ang="0">
                <a:pos x="79" y="10"/>
              </a:cxn>
              <a:cxn ang="0">
                <a:pos x="67" y="4"/>
              </a:cxn>
              <a:cxn ang="0">
                <a:pos x="60" y="7"/>
              </a:cxn>
              <a:cxn ang="0">
                <a:pos x="52" y="9"/>
              </a:cxn>
              <a:cxn ang="0">
                <a:pos x="48" y="10"/>
              </a:cxn>
              <a:cxn ang="0">
                <a:pos x="52" y="3"/>
              </a:cxn>
              <a:cxn ang="0">
                <a:pos x="43" y="1"/>
              </a:cxn>
              <a:cxn ang="0">
                <a:pos x="28" y="4"/>
              </a:cxn>
              <a:cxn ang="0">
                <a:pos x="23" y="5"/>
              </a:cxn>
              <a:cxn ang="0">
                <a:pos x="18" y="10"/>
              </a:cxn>
              <a:cxn ang="0">
                <a:pos x="19" y="11"/>
              </a:cxn>
              <a:cxn ang="0">
                <a:pos x="10" y="15"/>
              </a:cxn>
              <a:cxn ang="0">
                <a:pos x="3" y="19"/>
              </a:cxn>
              <a:cxn ang="0">
                <a:pos x="5" y="20"/>
              </a:cxn>
              <a:cxn ang="0">
                <a:pos x="15" y="25"/>
              </a:cxn>
              <a:cxn ang="0">
                <a:pos x="23" y="33"/>
              </a:cxn>
              <a:cxn ang="0">
                <a:pos x="33" y="34"/>
              </a:cxn>
              <a:cxn ang="0">
                <a:pos x="53" y="40"/>
              </a:cxn>
              <a:cxn ang="0">
                <a:pos x="78" y="37"/>
              </a:cxn>
              <a:cxn ang="0">
                <a:pos x="70" y="25"/>
              </a:cxn>
            </a:cxnLst>
            <a:rect l="0" t="0" r="r" b="b"/>
            <a:pathLst>
              <a:path w="82" h="42">
                <a:moveTo>
                  <a:pt x="70" y="25"/>
                </a:moveTo>
                <a:cubicBezTo>
                  <a:pt x="73" y="26"/>
                  <a:pt x="76" y="28"/>
                  <a:pt x="76" y="25"/>
                </a:cubicBezTo>
                <a:cubicBezTo>
                  <a:pt x="77" y="23"/>
                  <a:pt x="76" y="19"/>
                  <a:pt x="76" y="17"/>
                </a:cubicBezTo>
                <a:cubicBezTo>
                  <a:pt x="77" y="14"/>
                  <a:pt x="82" y="12"/>
                  <a:pt x="79" y="10"/>
                </a:cubicBezTo>
                <a:cubicBezTo>
                  <a:pt x="75" y="8"/>
                  <a:pt x="71" y="4"/>
                  <a:pt x="67" y="4"/>
                </a:cubicBezTo>
                <a:cubicBezTo>
                  <a:pt x="62" y="4"/>
                  <a:pt x="62" y="6"/>
                  <a:pt x="60" y="7"/>
                </a:cubicBezTo>
                <a:cubicBezTo>
                  <a:pt x="59" y="9"/>
                  <a:pt x="54" y="8"/>
                  <a:pt x="52" y="9"/>
                </a:cubicBezTo>
                <a:cubicBezTo>
                  <a:pt x="50" y="10"/>
                  <a:pt x="46" y="12"/>
                  <a:pt x="48" y="10"/>
                </a:cubicBezTo>
                <a:cubicBezTo>
                  <a:pt x="50" y="7"/>
                  <a:pt x="55" y="4"/>
                  <a:pt x="52" y="3"/>
                </a:cubicBezTo>
                <a:cubicBezTo>
                  <a:pt x="50" y="1"/>
                  <a:pt x="45" y="0"/>
                  <a:pt x="43" y="1"/>
                </a:cubicBezTo>
                <a:cubicBezTo>
                  <a:pt x="40" y="2"/>
                  <a:pt x="29" y="2"/>
                  <a:pt x="28" y="4"/>
                </a:cubicBezTo>
                <a:cubicBezTo>
                  <a:pt x="28" y="5"/>
                  <a:pt x="23" y="4"/>
                  <a:pt x="23" y="5"/>
                </a:cubicBezTo>
                <a:cubicBezTo>
                  <a:pt x="23" y="5"/>
                  <a:pt x="12" y="10"/>
                  <a:pt x="18" y="10"/>
                </a:cubicBezTo>
                <a:cubicBezTo>
                  <a:pt x="23" y="10"/>
                  <a:pt x="22" y="11"/>
                  <a:pt x="19" y="11"/>
                </a:cubicBezTo>
                <a:cubicBezTo>
                  <a:pt x="16" y="11"/>
                  <a:pt x="12" y="14"/>
                  <a:pt x="10" y="15"/>
                </a:cubicBezTo>
                <a:cubicBezTo>
                  <a:pt x="8" y="17"/>
                  <a:pt x="5" y="19"/>
                  <a:pt x="3" y="19"/>
                </a:cubicBezTo>
                <a:cubicBezTo>
                  <a:pt x="2" y="19"/>
                  <a:pt x="0" y="20"/>
                  <a:pt x="5" y="20"/>
                </a:cubicBezTo>
                <a:cubicBezTo>
                  <a:pt x="10" y="21"/>
                  <a:pt x="15" y="22"/>
                  <a:pt x="15" y="25"/>
                </a:cubicBezTo>
                <a:cubicBezTo>
                  <a:pt x="16" y="27"/>
                  <a:pt x="18" y="31"/>
                  <a:pt x="23" y="33"/>
                </a:cubicBezTo>
                <a:cubicBezTo>
                  <a:pt x="28" y="35"/>
                  <a:pt x="27" y="32"/>
                  <a:pt x="33" y="34"/>
                </a:cubicBezTo>
                <a:cubicBezTo>
                  <a:pt x="40" y="36"/>
                  <a:pt x="46" y="40"/>
                  <a:pt x="53" y="40"/>
                </a:cubicBezTo>
                <a:cubicBezTo>
                  <a:pt x="60" y="40"/>
                  <a:pt x="81" y="42"/>
                  <a:pt x="78" y="37"/>
                </a:cubicBezTo>
                <a:cubicBezTo>
                  <a:pt x="76" y="32"/>
                  <a:pt x="68" y="25"/>
                  <a:pt x="70" y="2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87" name="Freeform 476"/>
          <p:cNvSpPr>
            <a:spLocks/>
          </p:cNvSpPr>
          <p:nvPr/>
        </p:nvSpPr>
        <p:spPr bwMode="auto">
          <a:xfrm>
            <a:off x="3100388" y="1563544"/>
            <a:ext cx="61912" cy="25400"/>
          </a:xfrm>
          <a:custGeom>
            <a:avLst/>
            <a:gdLst/>
            <a:ahLst/>
            <a:cxnLst>
              <a:cxn ang="0">
                <a:pos x="25" y="4"/>
              </a:cxn>
              <a:cxn ang="0">
                <a:pos x="14" y="3"/>
              </a:cxn>
              <a:cxn ang="0">
                <a:pos x="1" y="2"/>
              </a:cxn>
              <a:cxn ang="0">
                <a:pos x="3" y="9"/>
              </a:cxn>
              <a:cxn ang="0">
                <a:pos x="14" y="12"/>
              </a:cxn>
              <a:cxn ang="0">
                <a:pos x="25" y="11"/>
              </a:cxn>
              <a:cxn ang="0">
                <a:pos x="31" y="7"/>
              </a:cxn>
              <a:cxn ang="0">
                <a:pos x="25" y="4"/>
              </a:cxn>
            </a:cxnLst>
            <a:rect l="0" t="0" r="r" b="b"/>
            <a:pathLst>
              <a:path w="32" h="13">
                <a:moveTo>
                  <a:pt x="25" y="4"/>
                </a:moveTo>
                <a:cubicBezTo>
                  <a:pt x="22" y="3"/>
                  <a:pt x="18" y="4"/>
                  <a:pt x="14" y="3"/>
                </a:cubicBezTo>
                <a:cubicBezTo>
                  <a:pt x="9" y="2"/>
                  <a:pt x="0" y="0"/>
                  <a:pt x="1" y="2"/>
                </a:cubicBezTo>
                <a:cubicBezTo>
                  <a:pt x="3" y="5"/>
                  <a:pt x="0" y="8"/>
                  <a:pt x="3" y="9"/>
                </a:cubicBezTo>
                <a:cubicBezTo>
                  <a:pt x="6" y="9"/>
                  <a:pt x="11" y="11"/>
                  <a:pt x="14" y="12"/>
                </a:cubicBezTo>
                <a:cubicBezTo>
                  <a:pt x="16" y="13"/>
                  <a:pt x="22" y="13"/>
                  <a:pt x="25" y="11"/>
                </a:cubicBezTo>
                <a:cubicBezTo>
                  <a:pt x="28" y="9"/>
                  <a:pt x="32" y="8"/>
                  <a:pt x="31" y="7"/>
                </a:cubicBezTo>
                <a:cubicBezTo>
                  <a:pt x="29" y="6"/>
                  <a:pt x="27" y="4"/>
                  <a:pt x="25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88" name="Freeform 477"/>
          <p:cNvSpPr>
            <a:spLocks/>
          </p:cNvSpPr>
          <p:nvPr/>
        </p:nvSpPr>
        <p:spPr bwMode="auto">
          <a:xfrm>
            <a:off x="3113088" y="1490519"/>
            <a:ext cx="130175" cy="82550"/>
          </a:xfrm>
          <a:custGeom>
            <a:avLst/>
            <a:gdLst/>
            <a:ahLst/>
            <a:cxnLst>
              <a:cxn ang="0">
                <a:pos x="20" y="40"/>
              </a:cxn>
              <a:cxn ang="0">
                <a:pos x="10" y="35"/>
              </a:cxn>
              <a:cxn ang="0">
                <a:pos x="13" y="33"/>
              </a:cxn>
              <a:cxn ang="0">
                <a:pos x="6" y="33"/>
              </a:cxn>
              <a:cxn ang="0">
                <a:pos x="7" y="30"/>
              </a:cxn>
              <a:cxn ang="0">
                <a:pos x="10" y="28"/>
              </a:cxn>
              <a:cxn ang="0">
                <a:pos x="11" y="26"/>
              </a:cxn>
              <a:cxn ang="0">
                <a:pos x="17" y="20"/>
              </a:cxn>
              <a:cxn ang="0">
                <a:pos x="18" y="17"/>
              </a:cxn>
              <a:cxn ang="0">
                <a:pos x="17" y="15"/>
              </a:cxn>
              <a:cxn ang="0">
                <a:pos x="29" y="9"/>
              </a:cxn>
              <a:cxn ang="0">
                <a:pos x="45" y="3"/>
              </a:cxn>
              <a:cxn ang="0">
                <a:pos x="51" y="4"/>
              </a:cxn>
              <a:cxn ang="0">
                <a:pos x="54" y="11"/>
              </a:cxn>
              <a:cxn ang="0">
                <a:pos x="69" y="20"/>
              </a:cxn>
              <a:cxn ang="0">
                <a:pos x="61" y="21"/>
              </a:cxn>
              <a:cxn ang="0">
                <a:pos x="58" y="25"/>
              </a:cxn>
              <a:cxn ang="0">
                <a:pos x="60" y="32"/>
              </a:cxn>
              <a:cxn ang="0">
                <a:pos x="47" y="36"/>
              </a:cxn>
              <a:cxn ang="0">
                <a:pos x="35" y="39"/>
              </a:cxn>
              <a:cxn ang="0">
                <a:pos x="20" y="40"/>
              </a:cxn>
            </a:cxnLst>
            <a:rect l="0" t="0" r="r" b="b"/>
            <a:pathLst>
              <a:path w="69" h="43">
                <a:moveTo>
                  <a:pt x="20" y="40"/>
                </a:moveTo>
                <a:cubicBezTo>
                  <a:pt x="18" y="39"/>
                  <a:pt x="11" y="37"/>
                  <a:pt x="10" y="35"/>
                </a:cubicBezTo>
                <a:cubicBezTo>
                  <a:pt x="9" y="33"/>
                  <a:pt x="11" y="33"/>
                  <a:pt x="13" y="33"/>
                </a:cubicBezTo>
                <a:cubicBezTo>
                  <a:pt x="16" y="33"/>
                  <a:pt x="12" y="33"/>
                  <a:pt x="6" y="33"/>
                </a:cubicBezTo>
                <a:cubicBezTo>
                  <a:pt x="0" y="33"/>
                  <a:pt x="3" y="30"/>
                  <a:pt x="7" y="30"/>
                </a:cubicBezTo>
                <a:cubicBezTo>
                  <a:pt x="10" y="30"/>
                  <a:pt x="13" y="28"/>
                  <a:pt x="10" y="28"/>
                </a:cubicBezTo>
                <a:cubicBezTo>
                  <a:pt x="7" y="28"/>
                  <a:pt x="7" y="27"/>
                  <a:pt x="11" y="26"/>
                </a:cubicBezTo>
                <a:cubicBezTo>
                  <a:pt x="15" y="25"/>
                  <a:pt x="15" y="22"/>
                  <a:pt x="17" y="20"/>
                </a:cubicBezTo>
                <a:cubicBezTo>
                  <a:pt x="19" y="18"/>
                  <a:pt x="21" y="17"/>
                  <a:pt x="18" y="17"/>
                </a:cubicBezTo>
                <a:cubicBezTo>
                  <a:pt x="15" y="17"/>
                  <a:pt x="14" y="17"/>
                  <a:pt x="17" y="15"/>
                </a:cubicBezTo>
                <a:cubicBezTo>
                  <a:pt x="19" y="12"/>
                  <a:pt x="24" y="10"/>
                  <a:pt x="29" y="9"/>
                </a:cubicBezTo>
                <a:cubicBezTo>
                  <a:pt x="35" y="8"/>
                  <a:pt x="41" y="4"/>
                  <a:pt x="45" y="3"/>
                </a:cubicBezTo>
                <a:cubicBezTo>
                  <a:pt x="49" y="2"/>
                  <a:pt x="51" y="0"/>
                  <a:pt x="51" y="4"/>
                </a:cubicBezTo>
                <a:cubicBezTo>
                  <a:pt x="52" y="7"/>
                  <a:pt x="49" y="7"/>
                  <a:pt x="54" y="11"/>
                </a:cubicBezTo>
                <a:cubicBezTo>
                  <a:pt x="59" y="15"/>
                  <a:pt x="69" y="18"/>
                  <a:pt x="69" y="20"/>
                </a:cubicBezTo>
                <a:cubicBezTo>
                  <a:pt x="69" y="21"/>
                  <a:pt x="64" y="21"/>
                  <a:pt x="61" y="21"/>
                </a:cubicBezTo>
                <a:cubicBezTo>
                  <a:pt x="59" y="21"/>
                  <a:pt x="55" y="22"/>
                  <a:pt x="58" y="25"/>
                </a:cubicBezTo>
                <a:cubicBezTo>
                  <a:pt x="62" y="28"/>
                  <a:pt x="64" y="32"/>
                  <a:pt x="60" y="32"/>
                </a:cubicBezTo>
                <a:cubicBezTo>
                  <a:pt x="56" y="33"/>
                  <a:pt x="49" y="36"/>
                  <a:pt x="47" y="36"/>
                </a:cubicBezTo>
                <a:cubicBezTo>
                  <a:pt x="45" y="36"/>
                  <a:pt x="38" y="38"/>
                  <a:pt x="35" y="39"/>
                </a:cubicBezTo>
                <a:cubicBezTo>
                  <a:pt x="32" y="40"/>
                  <a:pt x="27" y="43"/>
                  <a:pt x="20" y="4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89" name="Freeform 478"/>
          <p:cNvSpPr>
            <a:spLocks/>
          </p:cNvSpPr>
          <p:nvPr/>
        </p:nvSpPr>
        <p:spPr bwMode="auto">
          <a:xfrm>
            <a:off x="4449763" y="1808019"/>
            <a:ext cx="123825" cy="44450"/>
          </a:xfrm>
          <a:custGeom>
            <a:avLst/>
            <a:gdLst/>
            <a:ahLst/>
            <a:cxnLst>
              <a:cxn ang="0">
                <a:pos x="13" y="7"/>
              </a:cxn>
              <a:cxn ang="0">
                <a:pos x="11" y="4"/>
              </a:cxn>
              <a:cxn ang="0">
                <a:pos x="8" y="3"/>
              </a:cxn>
              <a:cxn ang="0">
                <a:pos x="4" y="11"/>
              </a:cxn>
              <a:cxn ang="0">
                <a:pos x="11" y="14"/>
              </a:cxn>
              <a:cxn ang="0">
                <a:pos x="18" y="17"/>
              </a:cxn>
              <a:cxn ang="0">
                <a:pos x="34" y="22"/>
              </a:cxn>
              <a:cxn ang="0">
                <a:pos x="55" y="22"/>
              </a:cxn>
              <a:cxn ang="0">
                <a:pos x="64" y="14"/>
              </a:cxn>
              <a:cxn ang="0">
                <a:pos x="61" y="16"/>
              </a:cxn>
              <a:cxn ang="0">
                <a:pos x="56" y="13"/>
              </a:cxn>
              <a:cxn ang="0">
                <a:pos x="44" y="9"/>
              </a:cxn>
              <a:cxn ang="0">
                <a:pos x="38" y="10"/>
              </a:cxn>
              <a:cxn ang="0">
                <a:pos x="33" y="6"/>
              </a:cxn>
              <a:cxn ang="0">
                <a:pos x="21" y="6"/>
              </a:cxn>
              <a:cxn ang="0">
                <a:pos x="13" y="7"/>
              </a:cxn>
            </a:cxnLst>
            <a:rect l="0" t="0" r="r" b="b"/>
            <a:pathLst>
              <a:path w="65" h="23">
                <a:moveTo>
                  <a:pt x="13" y="7"/>
                </a:moveTo>
                <a:cubicBezTo>
                  <a:pt x="11" y="7"/>
                  <a:pt x="13" y="4"/>
                  <a:pt x="11" y="4"/>
                </a:cubicBezTo>
                <a:cubicBezTo>
                  <a:pt x="10" y="3"/>
                  <a:pt x="10" y="0"/>
                  <a:pt x="8" y="3"/>
                </a:cubicBezTo>
                <a:cubicBezTo>
                  <a:pt x="5" y="6"/>
                  <a:pt x="0" y="11"/>
                  <a:pt x="4" y="11"/>
                </a:cubicBezTo>
                <a:cubicBezTo>
                  <a:pt x="8" y="11"/>
                  <a:pt x="8" y="11"/>
                  <a:pt x="11" y="14"/>
                </a:cubicBezTo>
                <a:cubicBezTo>
                  <a:pt x="13" y="17"/>
                  <a:pt x="13" y="17"/>
                  <a:pt x="18" y="17"/>
                </a:cubicBezTo>
                <a:cubicBezTo>
                  <a:pt x="22" y="18"/>
                  <a:pt x="27" y="22"/>
                  <a:pt x="34" y="22"/>
                </a:cubicBezTo>
                <a:cubicBezTo>
                  <a:pt x="41" y="23"/>
                  <a:pt x="50" y="23"/>
                  <a:pt x="55" y="22"/>
                </a:cubicBezTo>
                <a:cubicBezTo>
                  <a:pt x="60" y="20"/>
                  <a:pt x="65" y="16"/>
                  <a:pt x="64" y="14"/>
                </a:cubicBezTo>
                <a:cubicBezTo>
                  <a:pt x="63" y="13"/>
                  <a:pt x="63" y="15"/>
                  <a:pt x="61" y="16"/>
                </a:cubicBezTo>
                <a:cubicBezTo>
                  <a:pt x="59" y="16"/>
                  <a:pt x="58" y="14"/>
                  <a:pt x="56" y="13"/>
                </a:cubicBezTo>
                <a:cubicBezTo>
                  <a:pt x="54" y="12"/>
                  <a:pt x="46" y="9"/>
                  <a:pt x="44" y="9"/>
                </a:cubicBezTo>
                <a:cubicBezTo>
                  <a:pt x="42" y="10"/>
                  <a:pt x="41" y="11"/>
                  <a:pt x="38" y="10"/>
                </a:cubicBezTo>
                <a:cubicBezTo>
                  <a:pt x="35" y="9"/>
                  <a:pt x="36" y="7"/>
                  <a:pt x="33" y="6"/>
                </a:cubicBezTo>
                <a:cubicBezTo>
                  <a:pt x="30" y="6"/>
                  <a:pt x="23" y="6"/>
                  <a:pt x="21" y="6"/>
                </a:cubicBezTo>
                <a:cubicBezTo>
                  <a:pt x="20" y="7"/>
                  <a:pt x="16" y="7"/>
                  <a:pt x="13" y="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90" name="Freeform 479"/>
          <p:cNvSpPr>
            <a:spLocks/>
          </p:cNvSpPr>
          <p:nvPr/>
        </p:nvSpPr>
        <p:spPr bwMode="auto">
          <a:xfrm>
            <a:off x="4297363" y="1892156"/>
            <a:ext cx="101600" cy="38100"/>
          </a:xfrm>
          <a:custGeom>
            <a:avLst/>
            <a:gdLst/>
            <a:ahLst/>
            <a:cxnLst>
              <a:cxn ang="0">
                <a:pos x="4" y="15"/>
              </a:cxn>
              <a:cxn ang="0">
                <a:pos x="18" y="15"/>
              </a:cxn>
              <a:cxn ang="0">
                <a:pos x="43" y="19"/>
              </a:cxn>
              <a:cxn ang="0">
                <a:pos x="47" y="12"/>
              </a:cxn>
              <a:cxn ang="0">
                <a:pos x="24" y="2"/>
              </a:cxn>
              <a:cxn ang="0">
                <a:pos x="12" y="6"/>
              </a:cxn>
              <a:cxn ang="0">
                <a:pos x="5" y="11"/>
              </a:cxn>
              <a:cxn ang="0">
                <a:pos x="4" y="15"/>
              </a:cxn>
            </a:cxnLst>
            <a:rect l="0" t="0" r="r" b="b"/>
            <a:pathLst>
              <a:path w="53" h="20">
                <a:moveTo>
                  <a:pt x="4" y="15"/>
                </a:moveTo>
                <a:cubicBezTo>
                  <a:pt x="8" y="15"/>
                  <a:pt x="12" y="13"/>
                  <a:pt x="18" y="15"/>
                </a:cubicBezTo>
                <a:cubicBezTo>
                  <a:pt x="23" y="17"/>
                  <a:pt x="37" y="20"/>
                  <a:pt x="43" y="19"/>
                </a:cubicBezTo>
                <a:cubicBezTo>
                  <a:pt x="49" y="18"/>
                  <a:pt x="53" y="16"/>
                  <a:pt x="47" y="12"/>
                </a:cubicBezTo>
                <a:cubicBezTo>
                  <a:pt x="41" y="8"/>
                  <a:pt x="31" y="0"/>
                  <a:pt x="24" y="2"/>
                </a:cubicBezTo>
                <a:cubicBezTo>
                  <a:pt x="17" y="3"/>
                  <a:pt x="14" y="5"/>
                  <a:pt x="12" y="6"/>
                </a:cubicBezTo>
                <a:cubicBezTo>
                  <a:pt x="10" y="8"/>
                  <a:pt x="10" y="11"/>
                  <a:pt x="5" y="11"/>
                </a:cubicBezTo>
                <a:cubicBezTo>
                  <a:pt x="0" y="11"/>
                  <a:pt x="0" y="15"/>
                  <a:pt x="4" y="1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91" name="Freeform 480"/>
          <p:cNvSpPr>
            <a:spLocks/>
          </p:cNvSpPr>
          <p:nvPr/>
        </p:nvSpPr>
        <p:spPr bwMode="auto">
          <a:xfrm>
            <a:off x="4300538" y="1874694"/>
            <a:ext cx="33337" cy="19050"/>
          </a:xfrm>
          <a:custGeom>
            <a:avLst/>
            <a:gdLst/>
            <a:ahLst/>
            <a:cxnLst>
              <a:cxn ang="0">
                <a:pos x="6" y="10"/>
              </a:cxn>
              <a:cxn ang="0">
                <a:pos x="1" y="3"/>
              </a:cxn>
              <a:cxn ang="0">
                <a:pos x="7" y="0"/>
              </a:cxn>
              <a:cxn ang="0">
                <a:pos x="16" y="5"/>
              </a:cxn>
              <a:cxn ang="0">
                <a:pos x="6" y="10"/>
              </a:cxn>
            </a:cxnLst>
            <a:rect l="0" t="0" r="r" b="b"/>
            <a:pathLst>
              <a:path w="17" h="10">
                <a:moveTo>
                  <a:pt x="6" y="10"/>
                </a:moveTo>
                <a:cubicBezTo>
                  <a:pt x="1" y="10"/>
                  <a:pt x="0" y="5"/>
                  <a:pt x="1" y="3"/>
                </a:cubicBezTo>
                <a:cubicBezTo>
                  <a:pt x="3" y="2"/>
                  <a:pt x="3" y="0"/>
                  <a:pt x="7" y="0"/>
                </a:cubicBezTo>
                <a:cubicBezTo>
                  <a:pt x="11" y="0"/>
                  <a:pt x="17" y="3"/>
                  <a:pt x="16" y="5"/>
                </a:cubicBezTo>
                <a:cubicBezTo>
                  <a:pt x="14" y="6"/>
                  <a:pt x="11" y="9"/>
                  <a:pt x="6" y="1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92" name="Freeform 481"/>
          <p:cNvSpPr>
            <a:spLocks/>
          </p:cNvSpPr>
          <p:nvPr/>
        </p:nvSpPr>
        <p:spPr bwMode="auto">
          <a:xfrm>
            <a:off x="4186238" y="1800081"/>
            <a:ext cx="17462" cy="26988"/>
          </a:xfrm>
          <a:custGeom>
            <a:avLst/>
            <a:gdLst/>
            <a:ahLst/>
            <a:cxnLst>
              <a:cxn ang="0">
                <a:pos x="2" y="6"/>
              </a:cxn>
              <a:cxn ang="0">
                <a:pos x="5" y="1"/>
              </a:cxn>
              <a:cxn ang="0">
                <a:pos x="8" y="7"/>
              </a:cxn>
              <a:cxn ang="0">
                <a:pos x="2" y="11"/>
              </a:cxn>
              <a:cxn ang="0">
                <a:pos x="2" y="6"/>
              </a:cxn>
            </a:cxnLst>
            <a:rect l="0" t="0" r="r" b="b"/>
            <a:pathLst>
              <a:path w="9" h="14">
                <a:moveTo>
                  <a:pt x="2" y="6"/>
                </a:moveTo>
                <a:cubicBezTo>
                  <a:pt x="0" y="5"/>
                  <a:pt x="3" y="0"/>
                  <a:pt x="5" y="1"/>
                </a:cubicBezTo>
                <a:cubicBezTo>
                  <a:pt x="7" y="2"/>
                  <a:pt x="9" y="4"/>
                  <a:pt x="8" y="7"/>
                </a:cubicBezTo>
                <a:cubicBezTo>
                  <a:pt x="6" y="10"/>
                  <a:pt x="1" y="14"/>
                  <a:pt x="2" y="11"/>
                </a:cubicBezTo>
                <a:cubicBezTo>
                  <a:pt x="3" y="9"/>
                  <a:pt x="3" y="7"/>
                  <a:pt x="2" y="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93" name="Freeform 482"/>
          <p:cNvSpPr>
            <a:spLocks/>
          </p:cNvSpPr>
          <p:nvPr/>
        </p:nvSpPr>
        <p:spPr bwMode="auto">
          <a:xfrm>
            <a:off x="4184650" y="1876281"/>
            <a:ext cx="20638" cy="20638"/>
          </a:xfrm>
          <a:custGeom>
            <a:avLst/>
            <a:gdLst/>
            <a:ahLst/>
            <a:cxnLst>
              <a:cxn ang="0">
                <a:pos x="11" y="9"/>
              </a:cxn>
              <a:cxn ang="0">
                <a:pos x="2" y="1"/>
              </a:cxn>
              <a:cxn ang="0">
                <a:pos x="11" y="9"/>
              </a:cxn>
            </a:cxnLst>
            <a:rect l="0" t="0" r="r" b="b"/>
            <a:pathLst>
              <a:path w="11" h="11">
                <a:moveTo>
                  <a:pt x="11" y="9"/>
                </a:moveTo>
                <a:cubicBezTo>
                  <a:pt x="11" y="7"/>
                  <a:pt x="4" y="0"/>
                  <a:pt x="2" y="1"/>
                </a:cubicBezTo>
                <a:cubicBezTo>
                  <a:pt x="0" y="2"/>
                  <a:pt x="10" y="11"/>
                  <a:pt x="11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94" name="Freeform 483"/>
          <p:cNvSpPr>
            <a:spLocks/>
          </p:cNvSpPr>
          <p:nvPr/>
        </p:nvSpPr>
        <p:spPr bwMode="auto">
          <a:xfrm>
            <a:off x="4513263" y="1744519"/>
            <a:ext cx="23812" cy="12700"/>
          </a:xfrm>
          <a:custGeom>
            <a:avLst/>
            <a:gdLst/>
            <a:ahLst/>
            <a:cxnLst>
              <a:cxn ang="0">
                <a:pos x="12" y="4"/>
              </a:cxn>
              <a:cxn ang="0">
                <a:pos x="1" y="5"/>
              </a:cxn>
              <a:cxn ang="0">
                <a:pos x="12" y="4"/>
              </a:cxn>
            </a:cxnLst>
            <a:rect l="0" t="0" r="r" b="b"/>
            <a:pathLst>
              <a:path w="13" h="6">
                <a:moveTo>
                  <a:pt x="12" y="4"/>
                </a:moveTo>
                <a:cubicBezTo>
                  <a:pt x="12" y="0"/>
                  <a:pt x="0" y="3"/>
                  <a:pt x="1" y="5"/>
                </a:cubicBezTo>
                <a:cubicBezTo>
                  <a:pt x="1" y="6"/>
                  <a:pt x="13" y="6"/>
                  <a:pt x="12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95" name="Freeform 484"/>
          <p:cNvSpPr>
            <a:spLocks/>
          </p:cNvSpPr>
          <p:nvPr/>
        </p:nvSpPr>
        <p:spPr bwMode="auto">
          <a:xfrm>
            <a:off x="4224338" y="1776269"/>
            <a:ext cx="209550" cy="80962"/>
          </a:xfrm>
          <a:custGeom>
            <a:avLst/>
            <a:gdLst/>
            <a:ahLst/>
            <a:cxnLst>
              <a:cxn ang="0">
                <a:pos x="88" y="12"/>
              </a:cxn>
              <a:cxn ang="0">
                <a:pos x="80" y="12"/>
              </a:cxn>
              <a:cxn ang="0">
                <a:pos x="63" y="4"/>
              </a:cxn>
              <a:cxn ang="0">
                <a:pos x="60" y="5"/>
              </a:cxn>
              <a:cxn ang="0">
                <a:pos x="54" y="8"/>
              </a:cxn>
              <a:cxn ang="0">
                <a:pos x="52" y="17"/>
              </a:cxn>
              <a:cxn ang="0">
                <a:pos x="42" y="12"/>
              </a:cxn>
              <a:cxn ang="0">
                <a:pos x="33" y="7"/>
              </a:cxn>
              <a:cxn ang="0">
                <a:pos x="24" y="2"/>
              </a:cxn>
              <a:cxn ang="0">
                <a:pos x="12" y="6"/>
              </a:cxn>
              <a:cxn ang="0">
                <a:pos x="8" y="11"/>
              </a:cxn>
              <a:cxn ang="0">
                <a:pos x="3" y="14"/>
              </a:cxn>
              <a:cxn ang="0">
                <a:pos x="3" y="17"/>
              </a:cxn>
              <a:cxn ang="0">
                <a:pos x="2" y="26"/>
              </a:cxn>
              <a:cxn ang="0">
                <a:pos x="10" y="34"/>
              </a:cxn>
              <a:cxn ang="0">
                <a:pos x="31" y="42"/>
              </a:cxn>
              <a:cxn ang="0">
                <a:pos x="36" y="36"/>
              </a:cxn>
              <a:cxn ang="0">
                <a:pos x="39" y="39"/>
              </a:cxn>
              <a:cxn ang="0">
                <a:pos x="51" y="36"/>
              </a:cxn>
              <a:cxn ang="0">
                <a:pos x="66" y="34"/>
              </a:cxn>
              <a:cxn ang="0">
                <a:pos x="71" y="38"/>
              </a:cxn>
              <a:cxn ang="0">
                <a:pos x="84" y="36"/>
              </a:cxn>
              <a:cxn ang="0">
                <a:pos x="86" y="33"/>
              </a:cxn>
              <a:cxn ang="0">
                <a:pos x="98" y="32"/>
              </a:cxn>
              <a:cxn ang="0">
                <a:pos x="103" y="28"/>
              </a:cxn>
              <a:cxn ang="0">
                <a:pos x="103" y="25"/>
              </a:cxn>
              <a:cxn ang="0">
                <a:pos x="105" y="23"/>
              </a:cxn>
              <a:cxn ang="0">
                <a:pos x="108" y="19"/>
              </a:cxn>
              <a:cxn ang="0">
                <a:pos x="88" y="12"/>
              </a:cxn>
            </a:cxnLst>
            <a:rect l="0" t="0" r="r" b="b"/>
            <a:pathLst>
              <a:path w="110" h="43">
                <a:moveTo>
                  <a:pt x="88" y="12"/>
                </a:moveTo>
                <a:cubicBezTo>
                  <a:pt x="83" y="10"/>
                  <a:pt x="85" y="13"/>
                  <a:pt x="80" y="12"/>
                </a:cubicBezTo>
                <a:cubicBezTo>
                  <a:pt x="76" y="10"/>
                  <a:pt x="68" y="7"/>
                  <a:pt x="63" y="4"/>
                </a:cubicBezTo>
                <a:cubicBezTo>
                  <a:pt x="58" y="0"/>
                  <a:pt x="60" y="3"/>
                  <a:pt x="60" y="5"/>
                </a:cubicBezTo>
                <a:cubicBezTo>
                  <a:pt x="59" y="6"/>
                  <a:pt x="55" y="5"/>
                  <a:pt x="54" y="8"/>
                </a:cubicBezTo>
                <a:cubicBezTo>
                  <a:pt x="52" y="11"/>
                  <a:pt x="54" y="16"/>
                  <a:pt x="52" y="17"/>
                </a:cubicBezTo>
                <a:cubicBezTo>
                  <a:pt x="50" y="18"/>
                  <a:pt x="46" y="13"/>
                  <a:pt x="42" y="12"/>
                </a:cubicBezTo>
                <a:cubicBezTo>
                  <a:pt x="39" y="12"/>
                  <a:pt x="38" y="9"/>
                  <a:pt x="33" y="7"/>
                </a:cubicBezTo>
                <a:cubicBezTo>
                  <a:pt x="27" y="5"/>
                  <a:pt x="26" y="2"/>
                  <a:pt x="24" y="2"/>
                </a:cubicBezTo>
                <a:cubicBezTo>
                  <a:pt x="22" y="3"/>
                  <a:pt x="16" y="5"/>
                  <a:pt x="12" y="6"/>
                </a:cubicBezTo>
                <a:cubicBezTo>
                  <a:pt x="7" y="8"/>
                  <a:pt x="8" y="8"/>
                  <a:pt x="8" y="11"/>
                </a:cubicBezTo>
                <a:cubicBezTo>
                  <a:pt x="8" y="13"/>
                  <a:pt x="6" y="13"/>
                  <a:pt x="3" y="14"/>
                </a:cubicBezTo>
                <a:cubicBezTo>
                  <a:pt x="0" y="15"/>
                  <a:pt x="2" y="15"/>
                  <a:pt x="3" y="17"/>
                </a:cubicBezTo>
                <a:cubicBezTo>
                  <a:pt x="5" y="19"/>
                  <a:pt x="3" y="23"/>
                  <a:pt x="2" y="26"/>
                </a:cubicBezTo>
                <a:cubicBezTo>
                  <a:pt x="0" y="28"/>
                  <a:pt x="8" y="32"/>
                  <a:pt x="10" y="34"/>
                </a:cubicBezTo>
                <a:cubicBezTo>
                  <a:pt x="13" y="36"/>
                  <a:pt x="26" y="41"/>
                  <a:pt x="31" y="42"/>
                </a:cubicBezTo>
                <a:cubicBezTo>
                  <a:pt x="36" y="43"/>
                  <a:pt x="35" y="37"/>
                  <a:pt x="36" y="36"/>
                </a:cubicBezTo>
                <a:cubicBezTo>
                  <a:pt x="38" y="35"/>
                  <a:pt x="38" y="37"/>
                  <a:pt x="39" y="39"/>
                </a:cubicBezTo>
                <a:cubicBezTo>
                  <a:pt x="41" y="41"/>
                  <a:pt x="47" y="37"/>
                  <a:pt x="51" y="36"/>
                </a:cubicBezTo>
                <a:cubicBezTo>
                  <a:pt x="56" y="36"/>
                  <a:pt x="62" y="34"/>
                  <a:pt x="66" y="34"/>
                </a:cubicBezTo>
                <a:cubicBezTo>
                  <a:pt x="69" y="34"/>
                  <a:pt x="68" y="37"/>
                  <a:pt x="71" y="38"/>
                </a:cubicBezTo>
                <a:cubicBezTo>
                  <a:pt x="75" y="39"/>
                  <a:pt x="78" y="36"/>
                  <a:pt x="84" y="36"/>
                </a:cubicBezTo>
                <a:cubicBezTo>
                  <a:pt x="90" y="36"/>
                  <a:pt x="86" y="35"/>
                  <a:pt x="86" y="33"/>
                </a:cubicBezTo>
                <a:cubicBezTo>
                  <a:pt x="86" y="31"/>
                  <a:pt x="92" y="32"/>
                  <a:pt x="98" y="32"/>
                </a:cubicBezTo>
                <a:cubicBezTo>
                  <a:pt x="104" y="32"/>
                  <a:pt x="101" y="30"/>
                  <a:pt x="103" y="28"/>
                </a:cubicBezTo>
                <a:cubicBezTo>
                  <a:pt x="105" y="26"/>
                  <a:pt x="105" y="26"/>
                  <a:pt x="103" y="25"/>
                </a:cubicBezTo>
                <a:cubicBezTo>
                  <a:pt x="101" y="25"/>
                  <a:pt x="102" y="23"/>
                  <a:pt x="105" y="23"/>
                </a:cubicBezTo>
                <a:cubicBezTo>
                  <a:pt x="108" y="22"/>
                  <a:pt x="107" y="19"/>
                  <a:pt x="108" y="19"/>
                </a:cubicBezTo>
                <a:cubicBezTo>
                  <a:pt x="110" y="18"/>
                  <a:pt x="94" y="13"/>
                  <a:pt x="88" y="1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96" name="Freeform 485"/>
          <p:cNvSpPr>
            <a:spLocks/>
          </p:cNvSpPr>
          <p:nvPr/>
        </p:nvSpPr>
        <p:spPr bwMode="auto">
          <a:xfrm>
            <a:off x="4352925" y="1804844"/>
            <a:ext cx="28575" cy="39687"/>
          </a:xfrm>
          <a:custGeom>
            <a:avLst/>
            <a:gdLst/>
            <a:ahLst/>
            <a:cxnLst>
              <a:cxn ang="0">
                <a:pos x="13" y="15"/>
              </a:cxn>
              <a:cxn ang="0">
                <a:pos x="2" y="4"/>
              </a:cxn>
              <a:cxn ang="0">
                <a:pos x="11" y="0"/>
              </a:cxn>
              <a:cxn ang="0">
                <a:pos x="7" y="7"/>
              </a:cxn>
              <a:cxn ang="0">
                <a:pos x="10" y="12"/>
              </a:cxn>
              <a:cxn ang="0">
                <a:pos x="13" y="15"/>
              </a:cxn>
            </a:cxnLst>
            <a:rect l="0" t="0" r="r" b="b"/>
            <a:pathLst>
              <a:path w="15" h="21">
                <a:moveTo>
                  <a:pt x="13" y="15"/>
                </a:moveTo>
                <a:cubicBezTo>
                  <a:pt x="11" y="21"/>
                  <a:pt x="3" y="8"/>
                  <a:pt x="2" y="4"/>
                </a:cubicBezTo>
                <a:cubicBezTo>
                  <a:pt x="0" y="0"/>
                  <a:pt x="7" y="0"/>
                  <a:pt x="11" y="0"/>
                </a:cubicBezTo>
                <a:cubicBezTo>
                  <a:pt x="15" y="1"/>
                  <a:pt x="8" y="5"/>
                  <a:pt x="7" y="7"/>
                </a:cubicBezTo>
                <a:cubicBezTo>
                  <a:pt x="6" y="8"/>
                  <a:pt x="8" y="10"/>
                  <a:pt x="10" y="12"/>
                </a:cubicBezTo>
                <a:cubicBezTo>
                  <a:pt x="11" y="13"/>
                  <a:pt x="13" y="14"/>
                  <a:pt x="13" y="1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97" name="Freeform 486"/>
          <p:cNvSpPr>
            <a:spLocks/>
          </p:cNvSpPr>
          <p:nvPr/>
        </p:nvSpPr>
        <p:spPr bwMode="auto">
          <a:xfrm>
            <a:off x="4999038" y="2076306"/>
            <a:ext cx="44450" cy="22225"/>
          </a:xfrm>
          <a:custGeom>
            <a:avLst/>
            <a:gdLst/>
            <a:ahLst/>
            <a:cxnLst>
              <a:cxn ang="0">
                <a:pos x="8" y="10"/>
              </a:cxn>
              <a:cxn ang="0">
                <a:pos x="2" y="5"/>
              </a:cxn>
              <a:cxn ang="0">
                <a:pos x="7" y="1"/>
              </a:cxn>
              <a:cxn ang="0">
                <a:pos x="21" y="5"/>
              </a:cxn>
              <a:cxn ang="0">
                <a:pos x="18" y="10"/>
              </a:cxn>
              <a:cxn ang="0">
                <a:pos x="8" y="10"/>
              </a:cxn>
            </a:cxnLst>
            <a:rect l="0" t="0" r="r" b="b"/>
            <a:pathLst>
              <a:path w="23" h="11">
                <a:moveTo>
                  <a:pt x="8" y="10"/>
                </a:moveTo>
                <a:cubicBezTo>
                  <a:pt x="4" y="7"/>
                  <a:pt x="0" y="7"/>
                  <a:pt x="2" y="5"/>
                </a:cubicBezTo>
                <a:cubicBezTo>
                  <a:pt x="3" y="3"/>
                  <a:pt x="2" y="0"/>
                  <a:pt x="7" y="1"/>
                </a:cubicBezTo>
                <a:cubicBezTo>
                  <a:pt x="12" y="2"/>
                  <a:pt x="22" y="3"/>
                  <a:pt x="21" y="5"/>
                </a:cubicBezTo>
                <a:cubicBezTo>
                  <a:pt x="20" y="7"/>
                  <a:pt x="23" y="11"/>
                  <a:pt x="18" y="10"/>
                </a:cubicBezTo>
                <a:cubicBezTo>
                  <a:pt x="14" y="10"/>
                  <a:pt x="10" y="11"/>
                  <a:pt x="8" y="1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98" name="Freeform 487"/>
          <p:cNvSpPr>
            <a:spLocks/>
          </p:cNvSpPr>
          <p:nvPr/>
        </p:nvSpPr>
        <p:spPr bwMode="auto">
          <a:xfrm>
            <a:off x="5270500" y="2003281"/>
            <a:ext cx="103188" cy="39688"/>
          </a:xfrm>
          <a:custGeom>
            <a:avLst/>
            <a:gdLst/>
            <a:ahLst/>
            <a:cxnLst>
              <a:cxn ang="0">
                <a:pos x="23" y="18"/>
              </a:cxn>
              <a:cxn ang="0">
                <a:pos x="9" y="20"/>
              </a:cxn>
              <a:cxn ang="0">
                <a:pos x="5" y="12"/>
              </a:cxn>
              <a:cxn ang="0">
                <a:pos x="31" y="2"/>
              </a:cxn>
              <a:cxn ang="0">
                <a:pos x="53" y="9"/>
              </a:cxn>
              <a:cxn ang="0">
                <a:pos x="23" y="18"/>
              </a:cxn>
            </a:cxnLst>
            <a:rect l="0" t="0" r="r" b="b"/>
            <a:pathLst>
              <a:path w="54" h="21">
                <a:moveTo>
                  <a:pt x="23" y="18"/>
                </a:moveTo>
                <a:cubicBezTo>
                  <a:pt x="16" y="18"/>
                  <a:pt x="15" y="21"/>
                  <a:pt x="9" y="20"/>
                </a:cubicBezTo>
                <a:cubicBezTo>
                  <a:pt x="3" y="19"/>
                  <a:pt x="0" y="17"/>
                  <a:pt x="5" y="12"/>
                </a:cubicBezTo>
                <a:cubicBezTo>
                  <a:pt x="9" y="7"/>
                  <a:pt x="23" y="0"/>
                  <a:pt x="31" y="2"/>
                </a:cubicBezTo>
                <a:cubicBezTo>
                  <a:pt x="39" y="4"/>
                  <a:pt x="53" y="9"/>
                  <a:pt x="53" y="9"/>
                </a:cubicBezTo>
                <a:cubicBezTo>
                  <a:pt x="53" y="9"/>
                  <a:pt x="54" y="19"/>
                  <a:pt x="23" y="1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99" name="Freeform 488"/>
          <p:cNvSpPr>
            <a:spLocks/>
          </p:cNvSpPr>
          <p:nvPr/>
        </p:nvSpPr>
        <p:spPr bwMode="auto">
          <a:xfrm>
            <a:off x="5507038" y="2346181"/>
            <a:ext cx="93662" cy="33338"/>
          </a:xfrm>
          <a:custGeom>
            <a:avLst/>
            <a:gdLst/>
            <a:ahLst/>
            <a:cxnLst>
              <a:cxn ang="0">
                <a:pos x="43" y="12"/>
              </a:cxn>
              <a:cxn ang="0">
                <a:pos x="29" y="15"/>
              </a:cxn>
              <a:cxn ang="0">
                <a:pos x="16" y="7"/>
              </a:cxn>
              <a:cxn ang="0">
                <a:pos x="7" y="7"/>
              </a:cxn>
              <a:cxn ang="0">
                <a:pos x="8" y="1"/>
              </a:cxn>
              <a:cxn ang="0">
                <a:pos x="23" y="0"/>
              </a:cxn>
              <a:cxn ang="0">
                <a:pos x="33" y="4"/>
              </a:cxn>
              <a:cxn ang="0">
                <a:pos x="43" y="12"/>
              </a:cxn>
            </a:cxnLst>
            <a:rect l="0" t="0" r="r" b="b"/>
            <a:pathLst>
              <a:path w="49" h="18">
                <a:moveTo>
                  <a:pt x="43" y="12"/>
                </a:moveTo>
                <a:cubicBezTo>
                  <a:pt x="38" y="12"/>
                  <a:pt x="33" y="18"/>
                  <a:pt x="29" y="15"/>
                </a:cubicBezTo>
                <a:cubicBezTo>
                  <a:pt x="24" y="13"/>
                  <a:pt x="23" y="7"/>
                  <a:pt x="16" y="7"/>
                </a:cubicBezTo>
                <a:cubicBezTo>
                  <a:pt x="10" y="7"/>
                  <a:pt x="8" y="11"/>
                  <a:pt x="7" y="7"/>
                </a:cubicBezTo>
                <a:cubicBezTo>
                  <a:pt x="6" y="4"/>
                  <a:pt x="0" y="1"/>
                  <a:pt x="8" y="1"/>
                </a:cubicBezTo>
                <a:cubicBezTo>
                  <a:pt x="15" y="1"/>
                  <a:pt x="17" y="0"/>
                  <a:pt x="23" y="0"/>
                </a:cubicBezTo>
                <a:cubicBezTo>
                  <a:pt x="28" y="0"/>
                  <a:pt x="27" y="2"/>
                  <a:pt x="33" y="4"/>
                </a:cubicBezTo>
                <a:cubicBezTo>
                  <a:pt x="39" y="6"/>
                  <a:pt x="49" y="11"/>
                  <a:pt x="43" y="1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00" name="Freeform 489"/>
          <p:cNvSpPr>
            <a:spLocks/>
          </p:cNvSpPr>
          <p:nvPr/>
        </p:nvSpPr>
        <p:spPr bwMode="auto">
          <a:xfrm>
            <a:off x="4889500" y="2519219"/>
            <a:ext cx="38100" cy="20637"/>
          </a:xfrm>
          <a:custGeom>
            <a:avLst/>
            <a:gdLst/>
            <a:ahLst/>
            <a:cxnLst>
              <a:cxn ang="0">
                <a:pos x="16" y="5"/>
              </a:cxn>
              <a:cxn ang="0">
                <a:pos x="13" y="1"/>
              </a:cxn>
              <a:cxn ang="0">
                <a:pos x="5" y="4"/>
              </a:cxn>
              <a:cxn ang="0">
                <a:pos x="3" y="11"/>
              </a:cxn>
              <a:cxn ang="0">
                <a:pos x="16" y="5"/>
              </a:cxn>
            </a:cxnLst>
            <a:rect l="0" t="0" r="r" b="b"/>
            <a:pathLst>
              <a:path w="20" h="11">
                <a:moveTo>
                  <a:pt x="16" y="5"/>
                </a:moveTo>
                <a:cubicBezTo>
                  <a:pt x="20" y="5"/>
                  <a:pt x="16" y="0"/>
                  <a:pt x="13" y="1"/>
                </a:cubicBezTo>
                <a:cubicBezTo>
                  <a:pt x="11" y="1"/>
                  <a:pt x="5" y="1"/>
                  <a:pt x="5" y="4"/>
                </a:cubicBezTo>
                <a:cubicBezTo>
                  <a:pt x="4" y="8"/>
                  <a:pt x="6" y="10"/>
                  <a:pt x="3" y="11"/>
                </a:cubicBezTo>
                <a:cubicBezTo>
                  <a:pt x="0" y="11"/>
                  <a:pt x="11" y="6"/>
                  <a:pt x="16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01" name="Freeform 490"/>
          <p:cNvSpPr>
            <a:spLocks/>
          </p:cNvSpPr>
          <p:nvPr/>
        </p:nvSpPr>
        <p:spPr bwMode="auto">
          <a:xfrm>
            <a:off x="4230688" y="2662094"/>
            <a:ext cx="19050" cy="15875"/>
          </a:xfrm>
          <a:custGeom>
            <a:avLst/>
            <a:gdLst/>
            <a:ahLst/>
            <a:cxnLst>
              <a:cxn ang="0">
                <a:pos x="6" y="8"/>
              </a:cxn>
              <a:cxn ang="0">
                <a:pos x="1" y="3"/>
              </a:cxn>
              <a:cxn ang="0">
                <a:pos x="8" y="0"/>
              </a:cxn>
              <a:cxn ang="0">
                <a:pos x="6" y="8"/>
              </a:cxn>
            </a:cxnLst>
            <a:rect l="0" t="0" r="r" b="b"/>
            <a:pathLst>
              <a:path w="10" h="8">
                <a:moveTo>
                  <a:pt x="6" y="8"/>
                </a:moveTo>
                <a:cubicBezTo>
                  <a:pt x="3" y="8"/>
                  <a:pt x="0" y="6"/>
                  <a:pt x="1" y="3"/>
                </a:cubicBezTo>
                <a:cubicBezTo>
                  <a:pt x="3" y="1"/>
                  <a:pt x="5" y="0"/>
                  <a:pt x="8" y="0"/>
                </a:cubicBezTo>
                <a:cubicBezTo>
                  <a:pt x="10" y="1"/>
                  <a:pt x="8" y="8"/>
                  <a:pt x="6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02" name="Freeform 491"/>
          <p:cNvSpPr>
            <a:spLocks/>
          </p:cNvSpPr>
          <p:nvPr/>
        </p:nvSpPr>
        <p:spPr bwMode="auto">
          <a:xfrm>
            <a:off x="4681538" y="2814494"/>
            <a:ext cx="25400" cy="25400"/>
          </a:xfrm>
          <a:custGeom>
            <a:avLst/>
            <a:gdLst/>
            <a:ahLst/>
            <a:cxnLst>
              <a:cxn ang="0">
                <a:pos x="13" y="1"/>
              </a:cxn>
              <a:cxn ang="0">
                <a:pos x="7" y="5"/>
              </a:cxn>
              <a:cxn ang="0">
                <a:pos x="3" y="11"/>
              </a:cxn>
              <a:cxn ang="0">
                <a:pos x="10" y="6"/>
              </a:cxn>
              <a:cxn ang="0">
                <a:pos x="13" y="1"/>
              </a:cxn>
            </a:cxnLst>
            <a:rect l="0" t="0" r="r" b="b"/>
            <a:pathLst>
              <a:path w="14" h="13">
                <a:moveTo>
                  <a:pt x="13" y="1"/>
                </a:moveTo>
                <a:cubicBezTo>
                  <a:pt x="11" y="2"/>
                  <a:pt x="8" y="4"/>
                  <a:pt x="7" y="5"/>
                </a:cubicBezTo>
                <a:cubicBezTo>
                  <a:pt x="5" y="5"/>
                  <a:pt x="0" y="13"/>
                  <a:pt x="3" y="11"/>
                </a:cubicBezTo>
                <a:cubicBezTo>
                  <a:pt x="6" y="9"/>
                  <a:pt x="8" y="8"/>
                  <a:pt x="10" y="6"/>
                </a:cubicBezTo>
                <a:cubicBezTo>
                  <a:pt x="13" y="4"/>
                  <a:pt x="14" y="0"/>
                  <a:pt x="13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03" name="Freeform 492"/>
          <p:cNvSpPr>
            <a:spLocks/>
          </p:cNvSpPr>
          <p:nvPr/>
        </p:nvSpPr>
        <p:spPr bwMode="auto">
          <a:xfrm>
            <a:off x="4662488" y="2851006"/>
            <a:ext cx="11112" cy="9525"/>
          </a:xfrm>
          <a:custGeom>
            <a:avLst/>
            <a:gdLst/>
            <a:ahLst/>
            <a:cxnLst>
              <a:cxn ang="0">
                <a:pos x="4" y="1"/>
              </a:cxn>
              <a:cxn ang="0">
                <a:pos x="2" y="4"/>
              </a:cxn>
              <a:cxn ang="0">
                <a:pos x="4" y="1"/>
              </a:cxn>
            </a:cxnLst>
            <a:rect l="0" t="0" r="r" b="b"/>
            <a:pathLst>
              <a:path w="6" h="5">
                <a:moveTo>
                  <a:pt x="4" y="1"/>
                </a:moveTo>
                <a:cubicBezTo>
                  <a:pt x="3" y="2"/>
                  <a:pt x="0" y="5"/>
                  <a:pt x="2" y="4"/>
                </a:cubicBezTo>
                <a:cubicBezTo>
                  <a:pt x="5" y="3"/>
                  <a:pt x="6" y="0"/>
                  <a:pt x="4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04" name="Freeform 493"/>
          <p:cNvSpPr>
            <a:spLocks/>
          </p:cNvSpPr>
          <p:nvPr/>
        </p:nvSpPr>
        <p:spPr bwMode="auto">
          <a:xfrm>
            <a:off x="4594225" y="2931969"/>
            <a:ext cx="14288" cy="4762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1" y="3"/>
              </a:cxn>
              <a:cxn ang="0">
                <a:pos x="5" y="0"/>
              </a:cxn>
            </a:cxnLst>
            <a:rect l="0" t="0" r="r" b="b"/>
            <a:pathLst>
              <a:path w="7" h="3">
                <a:moveTo>
                  <a:pt x="5" y="0"/>
                </a:moveTo>
                <a:cubicBezTo>
                  <a:pt x="3" y="0"/>
                  <a:pt x="0" y="3"/>
                  <a:pt x="1" y="3"/>
                </a:cubicBezTo>
                <a:cubicBezTo>
                  <a:pt x="3" y="3"/>
                  <a:pt x="7" y="0"/>
                  <a:pt x="5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05" name="Freeform 494"/>
          <p:cNvSpPr>
            <a:spLocks/>
          </p:cNvSpPr>
          <p:nvPr/>
        </p:nvSpPr>
        <p:spPr bwMode="auto">
          <a:xfrm>
            <a:off x="4533900" y="2958956"/>
            <a:ext cx="31750" cy="19050"/>
          </a:xfrm>
          <a:custGeom>
            <a:avLst/>
            <a:gdLst/>
            <a:ahLst/>
            <a:cxnLst>
              <a:cxn ang="0">
                <a:pos x="14" y="1"/>
              </a:cxn>
              <a:cxn ang="0">
                <a:pos x="2" y="9"/>
              </a:cxn>
              <a:cxn ang="0">
                <a:pos x="14" y="1"/>
              </a:cxn>
            </a:cxnLst>
            <a:rect l="0" t="0" r="r" b="b"/>
            <a:pathLst>
              <a:path w="17" h="10">
                <a:moveTo>
                  <a:pt x="14" y="1"/>
                </a:moveTo>
                <a:cubicBezTo>
                  <a:pt x="12" y="0"/>
                  <a:pt x="0" y="7"/>
                  <a:pt x="2" y="9"/>
                </a:cubicBezTo>
                <a:cubicBezTo>
                  <a:pt x="4" y="10"/>
                  <a:pt x="17" y="1"/>
                  <a:pt x="14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06" name="Freeform 495"/>
          <p:cNvSpPr>
            <a:spLocks/>
          </p:cNvSpPr>
          <p:nvPr/>
        </p:nvSpPr>
        <p:spPr bwMode="auto">
          <a:xfrm>
            <a:off x="4495800" y="2979594"/>
            <a:ext cx="28575" cy="17462"/>
          </a:xfrm>
          <a:custGeom>
            <a:avLst/>
            <a:gdLst/>
            <a:ahLst/>
            <a:cxnLst>
              <a:cxn ang="0">
                <a:pos x="13" y="1"/>
              </a:cxn>
              <a:cxn ang="0">
                <a:pos x="9" y="3"/>
              </a:cxn>
              <a:cxn ang="0">
                <a:pos x="4" y="4"/>
              </a:cxn>
              <a:cxn ang="0">
                <a:pos x="3" y="8"/>
              </a:cxn>
              <a:cxn ang="0">
                <a:pos x="10" y="5"/>
              </a:cxn>
              <a:cxn ang="0">
                <a:pos x="13" y="1"/>
              </a:cxn>
            </a:cxnLst>
            <a:rect l="0" t="0" r="r" b="b"/>
            <a:pathLst>
              <a:path w="15" h="9">
                <a:moveTo>
                  <a:pt x="13" y="1"/>
                </a:moveTo>
                <a:cubicBezTo>
                  <a:pt x="12" y="1"/>
                  <a:pt x="10" y="3"/>
                  <a:pt x="9" y="3"/>
                </a:cubicBezTo>
                <a:cubicBezTo>
                  <a:pt x="7" y="3"/>
                  <a:pt x="5" y="3"/>
                  <a:pt x="4" y="4"/>
                </a:cubicBezTo>
                <a:cubicBezTo>
                  <a:pt x="3" y="4"/>
                  <a:pt x="0" y="9"/>
                  <a:pt x="3" y="8"/>
                </a:cubicBezTo>
                <a:cubicBezTo>
                  <a:pt x="6" y="6"/>
                  <a:pt x="8" y="6"/>
                  <a:pt x="10" y="5"/>
                </a:cubicBezTo>
                <a:cubicBezTo>
                  <a:pt x="11" y="3"/>
                  <a:pt x="15" y="0"/>
                  <a:pt x="13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07" name="Freeform 496"/>
          <p:cNvSpPr>
            <a:spLocks/>
          </p:cNvSpPr>
          <p:nvPr/>
        </p:nvSpPr>
        <p:spPr bwMode="auto">
          <a:xfrm>
            <a:off x="4467225" y="2992294"/>
            <a:ext cx="26988" cy="23812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1" y="11"/>
              </a:cxn>
              <a:cxn ang="0">
                <a:pos x="4" y="11"/>
              </a:cxn>
              <a:cxn ang="0">
                <a:pos x="12" y="0"/>
              </a:cxn>
            </a:cxnLst>
            <a:rect l="0" t="0" r="r" b="b"/>
            <a:pathLst>
              <a:path w="14" h="12">
                <a:moveTo>
                  <a:pt x="12" y="0"/>
                </a:moveTo>
                <a:cubicBezTo>
                  <a:pt x="10" y="1"/>
                  <a:pt x="2" y="10"/>
                  <a:pt x="1" y="11"/>
                </a:cubicBezTo>
                <a:cubicBezTo>
                  <a:pt x="0" y="11"/>
                  <a:pt x="2" y="12"/>
                  <a:pt x="4" y="11"/>
                </a:cubicBezTo>
                <a:cubicBezTo>
                  <a:pt x="6" y="10"/>
                  <a:pt x="14" y="0"/>
                  <a:pt x="12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08" name="Freeform 497"/>
          <p:cNvSpPr>
            <a:spLocks/>
          </p:cNvSpPr>
          <p:nvPr/>
        </p:nvSpPr>
        <p:spPr bwMode="auto">
          <a:xfrm>
            <a:off x="4465638" y="3030394"/>
            <a:ext cx="3175" cy="4762"/>
          </a:xfrm>
          <a:custGeom>
            <a:avLst/>
            <a:gdLst/>
            <a:ahLst/>
            <a:cxnLst>
              <a:cxn ang="0">
                <a:pos x="1" y="0"/>
              </a:cxn>
              <a:cxn ang="0">
                <a:pos x="1" y="2"/>
              </a:cxn>
              <a:cxn ang="0">
                <a:pos x="1" y="0"/>
              </a:cxn>
            </a:cxnLst>
            <a:rect l="0" t="0" r="r" b="b"/>
            <a:pathLst>
              <a:path w="2" h="2">
                <a:moveTo>
                  <a:pt x="1" y="0"/>
                </a:moveTo>
                <a:cubicBezTo>
                  <a:pt x="0" y="0"/>
                  <a:pt x="0" y="2"/>
                  <a:pt x="1" y="2"/>
                </a:cubicBezTo>
                <a:cubicBezTo>
                  <a:pt x="2" y="2"/>
                  <a:pt x="2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09" name="Freeform 498"/>
          <p:cNvSpPr>
            <a:spLocks/>
          </p:cNvSpPr>
          <p:nvPr/>
        </p:nvSpPr>
        <p:spPr bwMode="auto">
          <a:xfrm>
            <a:off x="4432300" y="3009756"/>
            <a:ext cx="28575" cy="25400"/>
          </a:xfrm>
          <a:custGeom>
            <a:avLst/>
            <a:gdLst/>
            <a:ahLst/>
            <a:cxnLst>
              <a:cxn ang="0">
                <a:pos x="12" y="2"/>
              </a:cxn>
              <a:cxn ang="0">
                <a:pos x="6" y="6"/>
              </a:cxn>
              <a:cxn ang="0">
                <a:pos x="2" y="11"/>
              </a:cxn>
              <a:cxn ang="0">
                <a:pos x="12" y="2"/>
              </a:cxn>
            </a:cxnLst>
            <a:rect l="0" t="0" r="r" b="b"/>
            <a:pathLst>
              <a:path w="15" h="13">
                <a:moveTo>
                  <a:pt x="12" y="2"/>
                </a:moveTo>
                <a:cubicBezTo>
                  <a:pt x="10" y="4"/>
                  <a:pt x="8" y="4"/>
                  <a:pt x="6" y="6"/>
                </a:cubicBezTo>
                <a:cubicBezTo>
                  <a:pt x="4" y="8"/>
                  <a:pt x="0" y="13"/>
                  <a:pt x="2" y="11"/>
                </a:cubicBezTo>
                <a:cubicBezTo>
                  <a:pt x="4" y="9"/>
                  <a:pt x="15" y="0"/>
                  <a:pt x="12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10" name="Freeform 499"/>
          <p:cNvSpPr>
            <a:spLocks/>
          </p:cNvSpPr>
          <p:nvPr/>
        </p:nvSpPr>
        <p:spPr bwMode="auto">
          <a:xfrm>
            <a:off x="4251325" y="3197081"/>
            <a:ext cx="9525" cy="1270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2" y="7"/>
              </a:cxn>
              <a:cxn ang="0">
                <a:pos x="4" y="0"/>
              </a:cxn>
            </a:cxnLst>
            <a:rect l="0" t="0" r="r" b="b"/>
            <a:pathLst>
              <a:path w="5" h="7">
                <a:moveTo>
                  <a:pt x="4" y="0"/>
                </a:moveTo>
                <a:cubicBezTo>
                  <a:pt x="3" y="1"/>
                  <a:pt x="0" y="7"/>
                  <a:pt x="2" y="7"/>
                </a:cubicBezTo>
                <a:cubicBezTo>
                  <a:pt x="5" y="7"/>
                  <a:pt x="5" y="0"/>
                  <a:pt x="4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11" name="Freeform 500"/>
          <p:cNvSpPr>
            <a:spLocks/>
          </p:cNvSpPr>
          <p:nvPr/>
        </p:nvSpPr>
        <p:spPr bwMode="auto">
          <a:xfrm>
            <a:off x="4291013" y="2981181"/>
            <a:ext cx="155575" cy="123825"/>
          </a:xfrm>
          <a:custGeom>
            <a:avLst/>
            <a:gdLst/>
            <a:ahLst/>
            <a:cxnLst>
              <a:cxn ang="0">
                <a:pos x="71" y="25"/>
              </a:cxn>
              <a:cxn ang="0">
                <a:pos x="73" y="19"/>
              </a:cxn>
              <a:cxn ang="0">
                <a:pos x="66" y="25"/>
              </a:cxn>
              <a:cxn ang="0">
                <a:pos x="58" y="22"/>
              </a:cxn>
              <a:cxn ang="0">
                <a:pos x="48" y="19"/>
              </a:cxn>
              <a:cxn ang="0">
                <a:pos x="28" y="1"/>
              </a:cxn>
              <a:cxn ang="0">
                <a:pos x="24" y="8"/>
              </a:cxn>
              <a:cxn ang="0">
                <a:pos x="26" y="19"/>
              </a:cxn>
              <a:cxn ang="0">
                <a:pos x="21" y="29"/>
              </a:cxn>
              <a:cxn ang="0">
                <a:pos x="19" y="37"/>
              </a:cxn>
              <a:cxn ang="0">
                <a:pos x="12" y="36"/>
              </a:cxn>
              <a:cxn ang="0">
                <a:pos x="9" y="38"/>
              </a:cxn>
              <a:cxn ang="0">
                <a:pos x="10" y="42"/>
              </a:cxn>
              <a:cxn ang="0">
                <a:pos x="0" y="49"/>
              </a:cxn>
              <a:cxn ang="0">
                <a:pos x="4" y="56"/>
              </a:cxn>
              <a:cxn ang="0">
                <a:pos x="2" y="61"/>
              </a:cxn>
              <a:cxn ang="0">
                <a:pos x="8" y="64"/>
              </a:cxn>
              <a:cxn ang="0">
                <a:pos x="11" y="60"/>
              </a:cxn>
              <a:cxn ang="0">
                <a:pos x="17" y="60"/>
              </a:cxn>
              <a:cxn ang="0">
                <a:pos x="9" y="51"/>
              </a:cxn>
              <a:cxn ang="0">
                <a:pos x="13" y="48"/>
              </a:cxn>
              <a:cxn ang="0">
                <a:pos x="16" y="50"/>
              </a:cxn>
              <a:cxn ang="0">
                <a:pos x="27" y="46"/>
              </a:cxn>
              <a:cxn ang="0">
                <a:pos x="46" y="56"/>
              </a:cxn>
              <a:cxn ang="0">
                <a:pos x="55" y="41"/>
              </a:cxn>
              <a:cxn ang="0">
                <a:pos x="70" y="40"/>
              </a:cxn>
              <a:cxn ang="0">
                <a:pos x="78" y="36"/>
              </a:cxn>
              <a:cxn ang="0">
                <a:pos x="72" y="34"/>
              </a:cxn>
              <a:cxn ang="0">
                <a:pos x="75" y="29"/>
              </a:cxn>
              <a:cxn ang="0">
                <a:pos x="71" y="28"/>
              </a:cxn>
              <a:cxn ang="0">
                <a:pos x="71" y="25"/>
              </a:cxn>
            </a:cxnLst>
            <a:rect l="0" t="0" r="r" b="b"/>
            <a:pathLst>
              <a:path w="81" h="65">
                <a:moveTo>
                  <a:pt x="71" y="25"/>
                </a:moveTo>
                <a:cubicBezTo>
                  <a:pt x="75" y="17"/>
                  <a:pt x="73" y="18"/>
                  <a:pt x="73" y="19"/>
                </a:cubicBezTo>
                <a:cubicBezTo>
                  <a:pt x="72" y="21"/>
                  <a:pt x="70" y="25"/>
                  <a:pt x="66" y="25"/>
                </a:cubicBezTo>
                <a:cubicBezTo>
                  <a:pt x="62" y="25"/>
                  <a:pt x="61" y="23"/>
                  <a:pt x="58" y="22"/>
                </a:cubicBezTo>
                <a:cubicBezTo>
                  <a:pt x="55" y="22"/>
                  <a:pt x="50" y="22"/>
                  <a:pt x="48" y="19"/>
                </a:cubicBezTo>
                <a:cubicBezTo>
                  <a:pt x="45" y="16"/>
                  <a:pt x="32" y="2"/>
                  <a:pt x="28" y="1"/>
                </a:cubicBezTo>
                <a:cubicBezTo>
                  <a:pt x="24" y="0"/>
                  <a:pt x="23" y="5"/>
                  <a:pt x="24" y="8"/>
                </a:cubicBezTo>
                <a:cubicBezTo>
                  <a:pt x="26" y="11"/>
                  <a:pt x="26" y="17"/>
                  <a:pt x="26" y="19"/>
                </a:cubicBezTo>
                <a:cubicBezTo>
                  <a:pt x="25" y="21"/>
                  <a:pt x="22" y="27"/>
                  <a:pt x="21" y="29"/>
                </a:cubicBezTo>
                <a:cubicBezTo>
                  <a:pt x="20" y="31"/>
                  <a:pt x="22" y="37"/>
                  <a:pt x="19" y="37"/>
                </a:cubicBezTo>
                <a:cubicBezTo>
                  <a:pt x="16" y="37"/>
                  <a:pt x="15" y="37"/>
                  <a:pt x="12" y="36"/>
                </a:cubicBezTo>
                <a:cubicBezTo>
                  <a:pt x="9" y="35"/>
                  <a:pt x="8" y="37"/>
                  <a:pt x="9" y="38"/>
                </a:cubicBezTo>
                <a:cubicBezTo>
                  <a:pt x="9" y="40"/>
                  <a:pt x="13" y="42"/>
                  <a:pt x="10" y="42"/>
                </a:cubicBezTo>
                <a:cubicBezTo>
                  <a:pt x="8" y="42"/>
                  <a:pt x="0" y="46"/>
                  <a:pt x="0" y="49"/>
                </a:cubicBezTo>
                <a:cubicBezTo>
                  <a:pt x="0" y="52"/>
                  <a:pt x="4" y="55"/>
                  <a:pt x="4" y="56"/>
                </a:cubicBezTo>
                <a:cubicBezTo>
                  <a:pt x="4" y="58"/>
                  <a:pt x="3" y="59"/>
                  <a:pt x="2" y="61"/>
                </a:cubicBezTo>
                <a:cubicBezTo>
                  <a:pt x="2" y="64"/>
                  <a:pt x="7" y="65"/>
                  <a:pt x="8" y="64"/>
                </a:cubicBezTo>
                <a:cubicBezTo>
                  <a:pt x="10" y="62"/>
                  <a:pt x="10" y="60"/>
                  <a:pt x="11" y="60"/>
                </a:cubicBezTo>
                <a:cubicBezTo>
                  <a:pt x="13" y="60"/>
                  <a:pt x="17" y="61"/>
                  <a:pt x="17" y="60"/>
                </a:cubicBezTo>
                <a:cubicBezTo>
                  <a:pt x="17" y="58"/>
                  <a:pt x="10" y="53"/>
                  <a:pt x="9" y="51"/>
                </a:cubicBezTo>
                <a:cubicBezTo>
                  <a:pt x="8" y="48"/>
                  <a:pt x="11" y="47"/>
                  <a:pt x="13" y="48"/>
                </a:cubicBezTo>
                <a:cubicBezTo>
                  <a:pt x="15" y="49"/>
                  <a:pt x="14" y="51"/>
                  <a:pt x="16" y="50"/>
                </a:cubicBezTo>
                <a:cubicBezTo>
                  <a:pt x="19" y="49"/>
                  <a:pt x="24" y="45"/>
                  <a:pt x="27" y="46"/>
                </a:cubicBezTo>
                <a:cubicBezTo>
                  <a:pt x="30" y="47"/>
                  <a:pt x="44" y="57"/>
                  <a:pt x="46" y="56"/>
                </a:cubicBezTo>
                <a:cubicBezTo>
                  <a:pt x="47" y="55"/>
                  <a:pt x="50" y="41"/>
                  <a:pt x="55" y="41"/>
                </a:cubicBezTo>
                <a:cubicBezTo>
                  <a:pt x="61" y="41"/>
                  <a:pt x="69" y="41"/>
                  <a:pt x="70" y="40"/>
                </a:cubicBezTo>
                <a:cubicBezTo>
                  <a:pt x="71" y="39"/>
                  <a:pt x="81" y="36"/>
                  <a:pt x="78" y="36"/>
                </a:cubicBezTo>
                <a:cubicBezTo>
                  <a:pt x="75" y="36"/>
                  <a:pt x="71" y="36"/>
                  <a:pt x="72" y="34"/>
                </a:cubicBezTo>
                <a:cubicBezTo>
                  <a:pt x="73" y="33"/>
                  <a:pt x="77" y="29"/>
                  <a:pt x="75" y="29"/>
                </a:cubicBezTo>
                <a:cubicBezTo>
                  <a:pt x="73" y="29"/>
                  <a:pt x="71" y="29"/>
                  <a:pt x="71" y="28"/>
                </a:cubicBezTo>
                <a:cubicBezTo>
                  <a:pt x="71" y="28"/>
                  <a:pt x="71" y="27"/>
                  <a:pt x="71" y="2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12" name="Freeform 501"/>
          <p:cNvSpPr>
            <a:spLocks/>
          </p:cNvSpPr>
          <p:nvPr/>
        </p:nvSpPr>
        <p:spPr bwMode="auto">
          <a:xfrm>
            <a:off x="4065588" y="3101831"/>
            <a:ext cx="282575" cy="233363"/>
          </a:xfrm>
          <a:custGeom>
            <a:avLst/>
            <a:gdLst/>
            <a:ahLst/>
            <a:cxnLst>
              <a:cxn ang="0">
                <a:pos x="133" y="1"/>
              </a:cxn>
              <a:cxn ang="0">
                <a:pos x="137" y="7"/>
              </a:cxn>
              <a:cxn ang="0">
                <a:pos x="130" y="8"/>
              </a:cxn>
              <a:cxn ang="0">
                <a:pos x="123" y="10"/>
              </a:cxn>
              <a:cxn ang="0">
                <a:pos x="120" y="19"/>
              </a:cxn>
              <a:cxn ang="0">
                <a:pos x="120" y="26"/>
              </a:cxn>
              <a:cxn ang="0">
                <a:pos x="114" y="47"/>
              </a:cxn>
              <a:cxn ang="0">
                <a:pos x="93" y="70"/>
              </a:cxn>
              <a:cxn ang="0">
                <a:pos x="81" y="69"/>
              </a:cxn>
              <a:cxn ang="0">
                <a:pos x="84" y="62"/>
              </a:cxn>
              <a:cxn ang="0">
                <a:pos x="77" y="67"/>
              </a:cxn>
              <a:cxn ang="0">
                <a:pos x="67" y="85"/>
              </a:cxn>
              <a:cxn ang="0">
                <a:pos x="64" y="91"/>
              </a:cxn>
              <a:cxn ang="0">
                <a:pos x="58" y="91"/>
              </a:cxn>
              <a:cxn ang="0">
                <a:pos x="35" y="93"/>
              </a:cxn>
              <a:cxn ang="0">
                <a:pos x="12" y="104"/>
              </a:cxn>
              <a:cxn ang="0">
                <a:pos x="0" y="113"/>
              </a:cxn>
              <a:cxn ang="0">
                <a:pos x="8" y="114"/>
              </a:cxn>
              <a:cxn ang="0">
                <a:pos x="19" y="113"/>
              </a:cxn>
              <a:cxn ang="0">
                <a:pos x="41" y="107"/>
              </a:cxn>
              <a:cxn ang="0">
                <a:pos x="59" y="106"/>
              </a:cxn>
              <a:cxn ang="0">
                <a:pos x="57" y="116"/>
              </a:cxn>
              <a:cxn ang="0">
                <a:pos x="74" y="111"/>
              </a:cxn>
              <a:cxn ang="0">
                <a:pos x="76" y="105"/>
              </a:cxn>
              <a:cxn ang="0">
                <a:pos x="83" y="107"/>
              </a:cxn>
              <a:cxn ang="0">
                <a:pos x="98" y="103"/>
              </a:cxn>
              <a:cxn ang="0">
                <a:pos x="107" y="106"/>
              </a:cxn>
              <a:cxn ang="0">
                <a:pos x="117" y="95"/>
              </a:cxn>
              <a:cxn ang="0">
                <a:pos x="119" y="100"/>
              </a:cxn>
              <a:cxn ang="0">
                <a:pos x="130" y="91"/>
              </a:cxn>
              <a:cxn ang="0">
                <a:pos x="129" y="78"/>
              </a:cxn>
              <a:cxn ang="0">
                <a:pos x="133" y="54"/>
              </a:cxn>
              <a:cxn ang="0">
                <a:pos x="141" y="48"/>
              </a:cxn>
              <a:cxn ang="0">
                <a:pos x="144" y="20"/>
              </a:cxn>
              <a:cxn ang="0">
                <a:pos x="136" y="3"/>
              </a:cxn>
            </a:cxnLst>
            <a:rect l="0" t="0" r="r" b="b"/>
            <a:pathLst>
              <a:path w="148" h="123">
                <a:moveTo>
                  <a:pt x="136" y="3"/>
                </a:moveTo>
                <a:cubicBezTo>
                  <a:pt x="136" y="3"/>
                  <a:pt x="134" y="0"/>
                  <a:pt x="133" y="1"/>
                </a:cubicBezTo>
                <a:cubicBezTo>
                  <a:pt x="132" y="3"/>
                  <a:pt x="132" y="5"/>
                  <a:pt x="133" y="5"/>
                </a:cubicBezTo>
                <a:cubicBezTo>
                  <a:pt x="134" y="5"/>
                  <a:pt x="137" y="6"/>
                  <a:pt x="137" y="7"/>
                </a:cubicBezTo>
                <a:cubicBezTo>
                  <a:pt x="136" y="9"/>
                  <a:pt x="138" y="10"/>
                  <a:pt x="134" y="10"/>
                </a:cubicBezTo>
                <a:cubicBezTo>
                  <a:pt x="131" y="10"/>
                  <a:pt x="130" y="9"/>
                  <a:pt x="130" y="8"/>
                </a:cubicBezTo>
                <a:cubicBezTo>
                  <a:pt x="129" y="7"/>
                  <a:pt x="128" y="4"/>
                  <a:pt x="127" y="5"/>
                </a:cubicBezTo>
                <a:cubicBezTo>
                  <a:pt x="125" y="7"/>
                  <a:pt x="124" y="9"/>
                  <a:pt x="123" y="10"/>
                </a:cubicBezTo>
                <a:cubicBezTo>
                  <a:pt x="122" y="12"/>
                  <a:pt x="119" y="15"/>
                  <a:pt x="119" y="16"/>
                </a:cubicBezTo>
                <a:cubicBezTo>
                  <a:pt x="118" y="18"/>
                  <a:pt x="119" y="20"/>
                  <a:pt x="120" y="19"/>
                </a:cubicBezTo>
                <a:cubicBezTo>
                  <a:pt x="120" y="18"/>
                  <a:pt x="121" y="17"/>
                  <a:pt x="121" y="20"/>
                </a:cubicBezTo>
                <a:cubicBezTo>
                  <a:pt x="121" y="23"/>
                  <a:pt x="120" y="24"/>
                  <a:pt x="120" y="26"/>
                </a:cubicBezTo>
                <a:cubicBezTo>
                  <a:pt x="120" y="28"/>
                  <a:pt x="123" y="27"/>
                  <a:pt x="121" y="31"/>
                </a:cubicBezTo>
                <a:cubicBezTo>
                  <a:pt x="120" y="35"/>
                  <a:pt x="116" y="44"/>
                  <a:pt x="114" y="47"/>
                </a:cubicBezTo>
                <a:cubicBezTo>
                  <a:pt x="112" y="51"/>
                  <a:pt x="110" y="54"/>
                  <a:pt x="107" y="58"/>
                </a:cubicBezTo>
                <a:cubicBezTo>
                  <a:pt x="104" y="61"/>
                  <a:pt x="96" y="70"/>
                  <a:pt x="93" y="70"/>
                </a:cubicBezTo>
                <a:cubicBezTo>
                  <a:pt x="91" y="70"/>
                  <a:pt x="88" y="71"/>
                  <a:pt x="85" y="71"/>
                </a:cubicBezTo>
                <a:cubicBezTo>
                  <a:pt x="83" y="71"/>
                  <a:pt x="82" y="69"/>
                  <a:pt x="81" y="69"/>
                </a:cubicBezTo>
                <a:cubicBezTo>
                  <a:pt x="81" y="68"/>
                  <a:pt x="81" y="66"/>
                  <a:pt x="83" y="66"/>
                </a:cubicBezTo>
                <a:cubicBezTo>
                  <a:pt x="84" y="65"/>
                  <a:pt x="86" y="62"/>
                  <a:pt x="84" y="62"/>
                </a:cubicBezTo>
                <a:cubicBezTo>
                  <a:pt x="82" y="62"/>
                  <a:pt x="80" y="65"/>
                  <a:pt x="78" y="66"/>
                </a:cubicBezTo>
                <a:cubicBezTo>
                  <a:pt x="76" y="66"/>
                  <a:pt x="77" y="66"/>
                  <a:pt x="77" y="67"/>
                </a:cubicBezTo>
                <a:cubicBezTo>
                  <a:pt x="77" y="69"/>
                  <a:pt x="76" y="73"/>
                  <a:pt x="75" y="75"/>
                </a:cubicBezTo>
                <a:cubicBezTo>
                  <a:pt x="74" y="77"/>
                  <a:pt x="69" y="84"/>
                  <a:pt x="67" y="85"/>
                </a:cubicBezTo>
                <a:cubicBezTo>
                  <a:pt x="64" y="87"/>
                  <a:pt x="68" y="85"/>
                  <a:pt x="67" y="88"/>
                </a:cubicBezTo>
                <a:cubicBezTo>
                  <a:pt x="66" y="91"/>
                  <a:pt x="66" y="91"/>
                  <a:pt x="64" y="91"/>
                </a:cubicBezTo>
                <a:cubicBezTo>
                  <a:pt x="62" y="92"/>
                  <a:pt x="60" y="94"/>
                  <a:pt x="59" y="93"/>
                </a:cubicBezTo>
                <a:cubicBezTo>
                  <a:pt x="58" y="93"/>
                  <a:pt x="61" y="91"/>
                  <a:pt x="58" y="91"/>
                </a:cubicBezTo>
                <a:cubicBezTo>
                  <a:pt x="56" y="90"/>
                  <a:pt x="50" y="90"/>
                  <a:pt x="47" y="91"/>
                </a:cubicBezTo>
                <a:cubicBezTo>
                  <a:pt x="44" y="92"/>
                  <a:pt x="39" y="95"/>
                  <a:pt x="35" y="93"/>
                </a:cubicBezTo>
                <a:cubicBezTo>
                  <a:pt x="31" y="92"/>
                  <a:pt x="31" y="92"/>
                  <a:pt x="28" y="92"/>
                </a:cubicBezTo>
                <a:cubicBezTo>
                  <a:pt x="26" y="93"/>
                  <a:pt x="17" y="100"/>
                  <a:pt x="12" y="104"/>
                </a:cubicBezTo>
                <a:cubicBezTo>
                  <a:pt x="7" y="108"/>
                  <a:pt x="4" y="109"/>
                  <a:pt x="3" y="109"/>
                </a:cubicBezTo>
                <a:cubicBezTo>
                  <a:pt x="1" y="110"/>
                  <a:pt x="0" y="112"/>
                  <a:pt x="0" y="113"/>
                </a:cubicBezTo>
                <a:cubicBezTo>
                  <a:pt x="1" y="114"/>
                  <a:pt x="1" y="116"/>
                  <a:pt x="3" y="115"/>
                </a:cubicBezTo>
                <a:cubicBezTo>
                  <a:pt x="5" y="115"/>
                  <a:pt x="6" y="113"/>
                  <a:pt x="8" y="114"/>
                </a:cubicBezTo>
                <a:cubicBezTo>
                  <a:pt x="10" y="114"/>
                  <a:pt x="12" y="117"/>
                  <a:pt x="14" y="116"/>
                </a:cubicBezTo>
                <a:cubicBezTo>
                  <a:pt x="16" y="115"/>
                  <a:pt x="17" y="114"/>
                  <a:pt x="19" y="113"/>
                </a:cubicBezTo>
                <a:cubicBezTo>
                  <a:pt x="22" y="112"/>
                  <a:pt x="27" y="113"/>
                  <a:pt x="29" y="111"/>
                </a:cubicBezTo>
                <a:cubicBezTo>
                  <a:pt x="32" y="109"/>
                  <a:pt x="38" y="108"/>
                  <a:pt x="41" y="107"/>
                </a:cubicBezTo>
                <a:cubicBezTo>
                  <a:pt x="43" y="106"/>
                  <a:pt x="43" y="103"/>
                  <a:pt x="48" y="104"/>
                </a:cubicBezTo>
                <a:cubicBezTo>
                  <a:pt x="52" y="105"/>
                  <a:pt x="57" y="105"/>
                  <a:pt x="59" y="106"/>
                </a:cubicBezTo>
                <a:cubicBezTo>
                  <a:pt x="61" y="106"/>
                  <a:pt x="59" y="108"/>
                  <a:pt x="58" y="110"/>
                </a:cubicBezTo>
                <a:cubicBezTo>
                  <a:pt x="56" y="111"/>
                  <a:pt x="56" y="113"/>
                  <a:pt x="57" y="116"/>
                </a:cubicBezTo>
                <a:cubicBezTo>
                  <a:pt x="58" y="119"/>
                  <a:pt x="61" y="123"/>
                  <a:pt x="64" y="122"/>
                </a:cubicBezTo>
                <a:cubicBezTo>
                  <a:pt x="66" y="121"/>
                  <a:pt x="71" y="112"/>
                  <a:pt x="74" y="111"/>
                </a:cubicBezTo>
                <a:cubicBezTo>
                  <a:pt x="77" y="111"/>
                  <a:pt x="80" y="112"/>
                  <a:pt x="79" y="110"/>
                </a:cubicBezTo>
                <a:cubicBezTo>
                  <a:pt x="78" y="109"/>
                  <a:pt x="76" y="109"/>
                  <a:pt x="76" y="105"/>
                </a:cubicBezTo>
                <a:cubicBezTo>
                  <a:pt x="76" y="102"/>
                  <a:pt x="77" y="99"/>
                  <a:pt x="79" y="101"/>
                </a:cubicBezTo>
                <a:cubicBezTo>
                  <a:pt x="81" y="103"/>
                  <a:pt x="82" y="105"/>
                  <a:pt x="83" y="107"/>
                </a:cubicBezTo>
                <a:cubicBezTo>
                  <a:pt x="84" y="108"/>
                  <a:pt x="86" y="106"/>
                  <a:pt x="89" y="106"/>
                </a:cubicBezTo>
                <a:cubicBezTo>
                  <a:pt x="92" y="106"/>
                  <a:pt x="97" y="105"/>
                  <a:pt x="98" y="103"/>
                </a:cubicBezTo>
                <a:cubicBezTo>
                  <a:pt x="99" y="102"/>
                  <a:pt x="101" y="97"/>
                  <a:pt x="102" y="99"/>
                </a:cubicBezTo>
                <a:cubicBezTo>
                  <a:pt x="103" y="101"/>
                  <a:pt x="105" y="107"/>
                  <a:pt x="107" y="106"/>
                </a:cubicBezTo>
                <a:cubicBezTo>
                  <a:pt x="108" y="105"/>
                  <a:pt x="110" y="98"/>
                  <a:pt x="111" y="96"/>
                </a:cubicBezTo>
                <a:cubicBezTo>
                  <a:pt x="111" y="94"/>
                  <a:pt x="116" y="96"/>
                  <a:pt x="117" y="95"/>
                </a:cubicBezTo>
                <a:cubicBezTo>
                  <a:pt x="118" y="93"/>
                  <a:pt x="118" y="90"/>
                  <a:pt x="118" y="92"/>
                </a:cubicBezTo>
                <a:cubicBezTo>
                  <a:pt x="119" y="94"/>
                  <a:pt x="117" y="101"/>
                  <a:pt x="119" y="100"/>
                </a:cubicBezTo>
                <a:cubicBezTo>
                  <a:pt x="120" y="100"/>
                  <a:pt x="127" y="97"/>
                  <a:pt x="127" y="95"/>
                </a:cubicBezTo>
                <a:cubicBezTo>
                  <a:pt x="128" y="93"/>
                  <a:pt x="128" y="92"/>
                  <a:pt x="130" y="91"/>
                </a:cubicBezTo>
                <a:cubicBezTo>
                  <a:pt x="132" y="90"/>
                  <a:pt x="134" y="90"/>
                  <a:pt x="132" y="87"/>
                </a:cubicBezTo>
                <a:cubicBezTo>
                  <a:pt x="131" y="85"/>
                  <a:pt x="127" y="85"/>
                  <a:pt x="129" y="78"/>
                </a:cubicBezTo>
                <a:cubicBezTo>
                  <a:pt x="132" y="72"/>
                  <a:pt x="134" y="69"/>
                  <a:pt x="134" y="66"/>
                </a:cubicBezTo>
                <a:cubicBezTo>
                  <a:pt x="134" y="62"/>
                  <a:pt x="133" y="57"/>
                  <a:pt x="133" y="54"/>
                </a:cubicBezTo>
                <a:cubicBezTo>
                  <a:pt x="133" y="51"/>
                  <a:pt x="136" y="47"/>
                  <a:pt x="138" y="48"/>
                </a:cubicBezTo>
                <a:cubicBezTo>
                  <a:pt x="140" y="50"/>
                  <a:pt x="141" y="50"/>
                  <a:pt x="141" y="48"/>
                </a:cubicBezTo>
                <a:cubicBezTo>
                  <a:pt x="142" y="46"/>
                  <a:pt x="144" y="42"/>
                  <a:pt x="146" y="37"/>
                </a:cubicBezTo>
                <a:cubicBezTo>
                  <a:pt x="148" y="31"/>
                  <a:pt x="146" y="23"/>
                  <a:pt x="144" y="20"/>
                </a:cubicBezTo>
                <a:cubicBezTo>
                  <a:pt x="142" y="16"/>
                  <a:pt x="140" y="12"/>
                  <a:pt x="140" y="9"/>
                </a:cubicBezTo>
                <a:cubicBezTo>
                  <a:pt x="140" y="6"/>
                  <a:pt x="138" y="3"/>
                  <a:pt x="136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13" name="Freeform 502"/>
          <p:cNvSpPr>
            <a:spLocks/>
          </p:cNvSpPr>
          <p:nvPr/>
        </p:nvSpPr>
        <p:spPr bwMode="auto">
          <a:xfrm>
            <a:off x="4162425" y="3303444"/>
            <a:ext cx="9525" cy="9525"/>
          </a:xfrm>
          <a:custGeom>
            <a:avLst/>
            <a:gdLst/>
            <a:ahLst/>
            <a:cxnLst>
              <a:cxn ang="0">
                <a:pos x="5" y="1"/>
              </a:cxn>
              <a:cxn ang="0">
                <a:pos x="1" y="4"/>
              </a:cxn>
              <a:cxn ang="0">
                <a:pos x="4" y="5"/>
              </a:cxn>
              <a:cxn ang="0">
                <a:pos x="5" y="1"/>
              </a:cxn>
            </a:cxnLst>
            <a:rect l="0" t="0" r="r" b="b"/>
            <a:pathLst>
              <a:path w="5" h="5">
                <a:moveTo>
                  <a:pt x="5" y="1"/>
                </a:moveTo>
                <a:cubicBezTo>
                  <a:pt x="4" y="0"/>
                  <a:pt x="0" y="3"/>
                  <a:pt x="1" y="4"/>
                </a:cubicBezTo>
                <a:cubicBezTo>
                  <a:pt x="1" y="5"/>
                  <a:pt x="4" y="5"/>
                  <a:pt x="4" y="5"/>
                </a:cubicBezTo>
                <a:cubicBezTo>
                  <a:pt x="5" y="4"/>
                  <a:pt x="5" y="1"/>
                  <a:pt x="5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14" name="Freeform 503"/>
          <p:cNvSpPr>
            <a:spLocks/>
          </p:cNvSpPr>
          <p:nvPr/>
        </p:nvSpPr>
        <p:spPr bwMode="auto">
          <a:xfrm>
            <a:off x="4098925" y="3309794"/>
            <a:ext cx="65088" cy="42862"/>
          </a:xfrm>
          <a:custGeom>
            <a:avLst/>
            <a:gdLst/>
            <a:ahLst/>
            <a:cxnLst>
              <a:cxn ang="0">
                <a:pos x="30" y="4"/>
              </a:cxn>
              <a:cxn ang="0">
                <a:pos x="26" y="1"/>
              </a:cxn>
              <a:cxn ang="0">
                <a:pos x="20" y="2"/>
              </a:cxn>
              <a:cxn ang="0">
                <a:pos x="14" y="7"/>
              </a:cxn>
              <a:cxn ang="0">
                <a:pos x="12" y="5"/>
              </a:cxn>
              <a:cxn ang="0">
                <a:pos x="5" y="13"/>
              </a:cxn>
              <a:cxn ang="0">
                <a:pos x="2" y="14"/>
              </a:cxn>
              <a:cxn ang="0">
                <a:pos x="6" y="19"/>
              </a:cxn>
              <a:cxn ang="0">
                <a:pos x="10" y="23"/>
              </a:cxn>
              <a:cxn ang="0">
                <a:pos x="17" y="14"/>
              </a:cxn>
              <a:cxn ang="0">
                <a:pos x="25" y="14"/>
              </a:cxn>
              <a:cxn ang="0">
                <a:pos x="28" y="13"/>
              </a:cxn>
              <a:cxn ang="0">
                <a:pos x="33" y="8"/>
              </a:cxn>
              <a:cxn ang="0">
                <a:pos x="30" y="4"/>
              </a:cxn>
            </a:cxnLst>
            <a:rect l="0" t="0" r="r" b="b"/>
            <a:pathLst>
              <a:path w="34" h="23">
                <a:moveTo>
                  <a:pt x="30" y="4"/>
                </a:moveTo>
                <a:cubicBezTo>
                  <a:pt x="29" y="3"/>
                  <a:pt x="28" y="3"/>
                  <a:pt x="26" y="1"/>
                </a:cubicBezTo>
                <a:cubicBezTo>
                  <a:pt x="24" y="0"/>
                  <a:pt x="22" y="1"/>
                  <a:pt x="20" y="2"/>
                </a:cubicBezTo>
                <a:cubicBezTo>
                  <a:pt x="18" y="4"/>
                  <a:pt x="16" y="7"/>
                  <a:pt x="14" y="7"/>
                </a:cubicBezTo>
                <a:cubicBezTo>
                  <a:pt x="13" y="7"/>
                  <a:pt x="13" y="5"/>
                  <a:pt x="12" y="5"/>
                </a:cubicBezTo>
                <a:cubicBezTo>
                  <a:pt x="11" y="6"/>
                  <a:pt x="7" y="13"/>
                  <a:pt x="5" y="13"/>
                </a:cubicBezTo>
                <a:cubicBezTo>
                  <a:pt x="3" y="13"/>
                  <a:pt x="0" y="13"/>
                  <a:pt x="2" y="14"/>
                </a:cubicBezTo>
                <a:cubicBezTo>
                  <a:pt x="4" y="14"/>
                  <a:pt x="5" y="18"/>
                  <a:pt x="6" y="19"/>
                </a:cubicBezTo>
                <a:cubicBezTo>
                  <a:pt x="7" y="21"/>
                  <a:pt x="9" y="23"/>
                  <a:pt x="10" y="23"/>
                </a:cubicBezTo>
                <a:cubicBezTo>
                  <a:pt x="10" y="22"/>
                  <a:pt x="14" y="15"/>
                  <a:pt x="17" y="14"/>
                </a:cubicBezTo>
                <a:cubicBezTo>
                  <a:pt x="20" y="13"/>
                  <a:pt x="24" y="13"/>
                  <a:pt x="25" y="14"/>
                </a:cubicBezTo>
                <a:cubicBezTo>
                  <a:pt x="25" y="15"/>
                  <a:pt x="28" y="14"/>
                  <a:pt x="28" y="13"/>
                </a:cubicBezTo>
                <a:cubicBezTo>
                  <a:pt x="29" y="13"/>
                  <a:pt x="32" y="9"/>
                  <a:pt x="33" y="8"/>
                </a:cubicBezTo>
                <a:cubicBezTo>
                  <a:pt x="34" y="7"/>
                  <a:pt x="31" y="4"/>
                  <a:pt x="30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15" name="Freeform 504"/>
          <p:cNvSpPr>
            <a:spLocks/>
          </p:cNvSpPr>
          <p:nvPr/>
        </p:nvSpPr>
        <p:spPr bwMode="auto">
          <a:xfrm>
            <a:off x="4035425" y="3324081"/>
            <a:ext cx="57150" cy="80963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5" y="0"/>
              </a:cxn>
              <a:cxn ang="0">
                <a:pos x="10" y="3"/>
              </a:cxn>
              <a:cxn ang="0">
                <a:pos x="4" y="5"/>
              </a:cxn>
              <a:cxn ang="0">
                <a:pos x="3" y="7"/>
              </a:cxn>
              <a:cxn ang="0">
                <a:pos x="0" y="10"/>
              </a:cxn>
              <a:cxn ang="0">
                <a:pos x="1" y="13"/>
              </a:cxn>
              <a:cxn ang="0">
                <a:pos x="2" y="17"/>
              </a:cxn>
              <a:cxn ang="0">
                <a:pos x="4" y="14"/>
              </a:cxn>
              <a:cxn ang="0">
                <a:pos x="7" y="15"/>
              </a:cxn>
              <a:cxn ang="0">
                <a:pos x="7" y="11"/>
              </a:cxn>
              <a:cxn ang="0">
                <a:pos x="11" y="14"/>
              </a:cxn>
              <a:cxn ang="0">
                <a:pos x="11" y="19"/>
              </a:cxn>
              <a:cxn ang="0">
                <a:pos x="8" y="27"/>
              </a:cxn>
              <a:cxn ang="0">
                <a:pos x="9" y="31"/>
              </a:cxn>
              <a:cxn ang="0">
                <a:pos x="9" y="38"/>
              </a:cxn>
              <a:cxn ang="0">
                <a:pos x="11" y="36"/>
              </a:cxn>
              <a:cxn ang="0">
                <a:pos x="13" y="31"/>
              </a:cxn>
              <a:cxn ang="0">
                <a:pos x="13" y="33"/>
              </a:cxn>
              <a:cxn ang="0">
                <a:pos x="13" y="35"/>
              </a:cxn>
              <a:cxn ang="0">
                <a:pos x="15" y="40"/>
              </a:cxn>
              <a:cxn ang="0">
                <a:pos x="17" y="40"/>
              </a:cxn>
              <a:cxn ang="0">
                <a:pos x="20" y="35"/>
              </a:cxn>
              <a:cxn ang="0">
                <a:pos x="25" y="28"/>
              </a:cxn>
              <a:cxn ang="0">
                <a:pos x="29" y="16"/>
              </a:cxn>
              <a:cxn ang="0">
                <a:pos x="27" y="8"/>
              </a:cxn>
              <a:cxn ang="0">
                <a:pos x="26" y="5"/>
              </a:cxn>
              <a:cxn ang="0">
                <a:pos x="20" y="3"/>
              </a:cxn>
              <a:cxn ang="0">
                <a:pos x="18" y="0"/>
              </a:cxn>
            </a:cxnLst>
            <a:rect l="0" t="0" r="r" b="b"/>
            <a:pathLst>
              <a:path w="30" h="42">
                <a:moveTo>
                  <a:pt x="18" y="0"/>
                </a:moveTo>
                <a:cubicBezTo>
                  <a:pt x="18" y="0"/>
                  <a:pt x="17" y="0"/>
                  <a:pt x="15" y="0"/>
                </a:cubicBezTo>
                <a:cubicBezTo>
                  <a:pt x="14" y="0"/>
                  <a:pt x="12" y="1"/>
                  <a:pt x="10" y="3"/>
                </a:cubicBezTo>
                <a:cubicBezTo>
                  <a:pt x="9" y="4"/>
                  <a:pt x="5" y="5"/>
                  <a:pt x="4" y="5"/>
                </a:cubicBezTo>
                <a:cubicBezTo>
                  <a:pt x="4" y="6"/>
                  <a:pt x="3" y="7"/>
                  <a:pt x="3" y="7"/>
                </a:cubicBezTo>
                <a:cubicBezTo>
                  <a:pt x="2" y="7"/>
                  <a:pt x="0" y="9"/>
                  <a:pt x="0" y="10"/>
                </a:cubicBezTo>
                <a:cubicBezTo>
                  <a:pt x="1" y="11"/>
                  <a:pt x="1" y="11"/>
                  <a:pt x="1" y="13"/>
                </a:cubicBezTo>
                <a:cubicBezTo>
                  <a:pt x="2" y="15"/>
                  <a:pt x="1" y="18"/>
                  <a:pt x="2" y="17"/>
                </a:cubicBezTo>
                <a:cubicBezTo>
                  <a:pt x="3" y="16"/>
                  <a:pt x="4" y="13"/>
                  <a:pt x="4" y="14"/>
                </a:cubicBezTo>
                <a:cubicBezTo>
                  <a:pt x="5" y="15"/>
                  <a:pt x="6" y="16"/>
                  <a:pt x="7" y="15"/>
                </a:cubicBezTo>
                <a:cubicBezTo>
                  <a:pt x="7" y="14"/>
                  <a:pt x="6" y="12"/>
                  <a:pt x="7" y="11"/>
                </a:cubicBezTo>
                <a:cubicBezTo>
                  <a:pt x="8" y="11"/>
                  <a:pt x="11" y="12"/>
                  <a:pt x="11" y="14"/>
                </a:cubicBezTo>
                <a:cubicBezTo>
                  <a:pt x="11" y="16"/>
                  <a:pt x="12" y="17"/>
                  <a:pt x="11" y="19"/>
                </a:cubicBezTo>
                <a:cubicBezTo>
                  <a:pt x="10" y="21"/>
                  <a:pt x="9" y="25"/>
                  <a:pt x="8" y="27"/>
                </a:cubicBezTo>
                <a:cubicBezTo>
                  <a:pt x="6" y="29"/>
                  <a:pt x="9" y="29"/>
                  <a:pt x="9" y="31"/>
                </a:cubicBezTo>
                <a:cubicBezTo>
                  <a:pt x="9" y="33"/>
                  <a:pt x="7" y="38"/>
                  <a:pt x="9" y="38"/>
                </a:cubicBezTo>
                <a:cubicBezTo>
                  <a:pt x="10" y="38"/>
                  <a:pt x="10" y="38"/>
                  <a:pt x="11" y="36"/>
                </a:cubicBezTo>
                <a:cubicBezTo>
                  <a:pt x="12" y="34"/>
                  <a:pt x="13" y="31"/>
                  <a:pt x="13" y="31"/>
                </a:cubicBezTo>
                <a:cubicBezTo>
                  <a:pt x="14" y="31"/>
                  <a:pt x="14" y="32"/>
                  <a:pt x="13" y="33"/>
                </a:cubicBezTo>
                <a:cubicBezTo>
                  <a:pt x="12" y="34"/>
                  <a:pt x="12" y="33"/>
                  <a:pt x="13" y="35"/>
                </a:cubicBezTo>
                <a:cubicBezTo>
                  <a:pt x="14" y="36"/>
                  <a:pt x="15" y="39"/>
                  <a:pt x="15" y="40"/>
                </a:cubicBezTo>
                <a:cubicBezTo>
                  <a:pt x="15" y="42"/>
                  <a:pt x="17" y="41"/>
                  <a:pt x="17" y="40"/>
                </a:cubicBezTo>
                <a:cubicBezTo>
                  <a:pt x="18" y="38"/>
                  <a:pt x="18" y="36"/>
                  <a:pt x="20" y="35"/>
                </a:cubicBezTo>
                <a:cubicBezTo>
                  <a:pt x="21" y="34"/>
                  <a:pt x="24" y="30"/>
                  <a:pt x="25" y="28"/>
                </a:cubicBezTo>
                <a:cubicBezTo>
                  <a:pt x="25" y="26"/>
                  <a:pt x="28" y="19"/>
                  <a:pt x="29" y="16"/>
                </a:cubicBezTo>
                <a:cubicBezTo>
                  <a:pt x="30" y="13"/>
                  <a:pt x="28" y="9"/>
                  <a:pt x="27" y="8"/>
                </a:cubicBezTo>
                <a:cubicBezTo>
                  <a:pt x="26" y="7"/>
                  <a:pt x="27" y="6"/>
                  <a:pt x="26" y="5"/>
                </a:cubicBezTo>
                <a:cubicBezTo>
                  <a:pt x="25" y="3"/>
                  <a:pt x="22" y="4"/>
                  <a:pt x="20" y="3"/>
                </a:cubicBezTo>
                <a:cubicBezTo>
                  <a:pt x="19" y="2"/>
                  <a:pt x="18" y="0"/>
                  <a:pt x="18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16" name="Freeform 505"/>
          <p:cNvSpPr>
            <a:spLocks/>
          </p:cNvSpPr>
          <p:nvPr/>
        </p:nvSpPr>
        <p:spPr bwMode="auto">
          <a:xfrm>
            <a:off x="3984625" y="3519344"/>
            <a:ext cx="17463" cy="19050"/>
          </a:xfrm>
          <a:custGeom>
            <a:avLst/>
            <a:gdLst/>
            <a:ahLst/>
            <a:cxnLst>
              <a:cxn ang="0">
                <a:pos x="9" y="0"/>
              </a:cxn>
              <a:cxn ang="0">
                <a:pos x="4" y="2"/>
              </a:cxn>
              <a:cxn ang="0">
                <a:pos x="1" y="8"/>
              </a:cxn>
              <a:cxn ang="0">
                <a:pos x="6" y="4"/>
              </a:cxn>
              <a:cxn ang="0">
                <a:pos x="9" y="0"/>
              </a:cxn>
            </a:cxnLst>
            <a:rect l="0" t="0" r="r" b="b"/>
            <a:pathLst>
              <a:path w="9" h="10">
                <a:moveTo>
                  <a:pt x="9" y="0"/>
                </a:moveTo>
                <a:cubicBezTo>
                  <a:pt x="6" y="0"/>
                  <a:pt x="5" y="0"/>
                  <a:pt x="4" y="2"/>
                </a:cubicBezTo>
                <a:cubicBezTo>
                  <a:pt x="3" y="3"/>
                  <a:pt x="0" y="10"/>
                  <a:pt x="1" y="8"/>
                </a:cubicBezTo>
                <a:cubicBezTo>
                  <a:pt x="3" y="6"/>
                  <a:pt x="5" y="6"/>
                  <a:pt x="6" y="4"/>
                </a:cubicBezTo>
                <a:cubicBezTo>
                  <a:pt x="8" y="2"/>
                  <a:pt x="9" y="0"/>
                  <a:pt x="9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17" name="Freeform 506"/>
          <p:cNvSpPr>
            <a:spLocks/>
          </p:cNvSpPr>
          <p:nvPr/>
        </p:nvSpPr>
        <p:spPr bwMode="auto">
          <a:xfrm>
            <a:off x="4025900" y="3473306"/>
            <a:ext cx="9525" cy="6350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0" y="3"/>
              </a:cxn>
              <a:cxn ang="0">
                <a:pos x="5" y="0"/>
              </a:cxn>
            </a:cxnLst>
            <a:rect l="0" t="0" r="r" b="b"/>
            <a:pathLst>
              <a:path w="5" h="3">
                <a:moveTo>
                  <a:pt x="5" y="0"/>
                </a:moveTo>
                <a:cubicBezTo>
                  <a:pt x="4" y="0"/>
                  <a:pt x="0" y="2"/>
                  <a:pt x="0" y="3"/>
                </a:cubicBezTo>
                <a:cubicBezTo>
                  <a:pt x="1" y="3"/>
                  <a:pt x="5" y="0"/>
                  <a:pt x="5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18" name="Freeform 507"/>
          <p:cNvSpPr>
            <a:spLocks/>
          </p:cNvSpPr>
          <p:nvPr/>
        </p:nvSpPr>
        <p:spPr bwMode="auto">
          <a:xfrm>
            <a:off x="3892550" y="3578081"/>
            <a:ext cx="7938" cy="6350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2" y="3"/>
              </a:cxn>
              <a:cxn ang="0">
                <a:pos x="3" y="0"/>
              </a:cxn>
            </a:cxnLst>
            <a:rect l="0" t="0" r="r" b="b"/>
            <a:pathLst>
              <a:path w="4" h="3">
                <a:moveTo>
                  <a:pt x="3" y="0"/>
                </a:moveTo>
                <a:cubicBezTo>
                  <a:pt x="1" y="0"/>
                  <a:pt x="0" y="3"/>
                  <a:pt x="2" y="3"/>
                </a:cubicBezTo>
                <a:cubicBezTo>
                  <a:pt x="4" y="3"/>
                  <a:pt x="4" y="0"/>
                  <a:pt x="3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19" name="Freeform 508"/>
          <p:cNvSpPr>
            <a:spLocks/>
          </p:cNvSpPr>
          <p:nvPr/>
        </p:nvSpPr>
        <p:spPr bwMode="auto">
          <a:xfrm>
            <a:off x="3789363" y="3560619"/>
            <a:ext cx="47625" cy="85725"/>
          </a:xfrm>
          <a:custGeom>
            <a:avLst/>
            <a:gdLst/>
            <a:ahLst/>
            <a:cxnLst>
              <a:cxn ang="0">
                <a:pos x="23" y="0"/>
              </a:cxn>
              <a:cxn ang="0">
                <a:pos x="11" y="8"/>
              </a:cxn>
              <a:cxn ang="0">
                <a:pos x="3" y="31"/>
              </a:cxn>
              <a:cxn ang="0">
                <a:pos x="11" y="44"/>
              </a:cxn>
              <a:cxn ang="0">
                <a:pos x="20" y="26"/>
              </a:cxn>
              <a:cxn ang="0">
                <a:pos x="25" y="11"/>
              </a:cxn>
              <a:cxn ang="0">
                <a:pos x="23" y="0"/>
              </a:cxn>
            </a:cxnLst>
            <a:rect l="0" t="0" r="r" b="b"/>
            <a:pathLst>
              <a:path w="25" h="45">
                <a:moveTo>
                  <a:pt x="23" y="0"/>
                </a:moveTo>
                <a:cubicBezTo>
                  <a:pt x="20" y="0"/>
                  <a:pt x="14" y="4"/>
                  <a:pt x="11" y="8"/>
                </a:cubicBezTo>
                <a:cubicBezTo>
                  <a:pt x="7" y="12"/>
                  <a:pt x="0" y="24"/>
                  <a:pt x="3" y="31"/>
                </a:cubicBezTo>
                <a:cubicBezTo>
                  <a:pt x="6" y="37"/>
                  <a:pt x="11" y="45"/>
                  <a:pt x="11" y="44"/>
                </a:cubicBezTo>
                <a:cubicBezTo>
                  <a:pt x="12" y="42"/>
                  <a:pt x="18" y="29"/>
                  <a:pt x="20" y="26"/>
                </a:cubicBezTo>
                <a:cubicBezTo>
                  <a:pt x="22" y="23"/>
                  <a:pt x="24" y="13"/>
                  <a:pt x="25" y="11"/>
                </a:cubicBezTo>
                <a:cubicBezTo>
                  <a:pt x="25" y="8"/>
                  <a:pt x="25" y="1"/>
                  <a:pt x="23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20" name="Freeform 509"/>
          <p:cNvSpPr>
            <a:spLocks/>
          </p:cNvSpPr>
          <p:nvPr/>
        </p:nvSpPr>
        <p:spPr bwMode="auto">
          <a:xfrm>
            <a:off x="3505200" y="3692381"/>
            <a:ext cx="66675" cy="53975"/>
          </a:xfrm>
          <a:custGeom>
            <a:avLst/>
            <a:gdLst/>
            <a:ahLst/>
            <a:cxnLst>
              <a:cxn ang="0">
                <a:pos x="31" y="4"/>
              </a:cxn>
              <a:cxn ang="0">
                <a:pos x="13" y="4"/>
              </a:cxn>
              <a:cxn ang="0">
                <a:pos x="1" y="18"/>
              </a:cxn>
              <a:cxn ang="0">
                <a:pos x="15" y="26"/>
              </a:cxn>
              <a:cxn ang="0">
                <a:pos x="26" y="16"/>
              </a:cxn>
              <a:cxn ang="0">
                <a:pos x="31" y="4"/>
              </a:cxn>
            </a:cxnLst>
            <a:rect l="0" t="0" r="r" b="b"/>
            <a:pathLst>
              <a:path w="35" h="28">
                <a:moveTo>
                  <a:pt x="31" y="4"/>
                </a:moveTo>
                <a:cubicBezTo>
                  <a:pt x="27" y="4"/>
                  <a:pt x="19" y="0"/>
                  <a:pt x="13" y="4"/>
                </a:cubicBezTo>
                <a:cubicBezTo>
                  <a:pt x="7" y="9"/>
                  <a:pt x="0" y="14"/>
                  <a:pt x="1" y="18"/>
                </a:cubicBezTo>
                <a:cubicBezTo>
                  <a:pt x="2" y="22"/>
                  <a:pt x="7" y="28"/>
                  <a:pt x="15" y="26"/>
                </a:cubicBezTo>
                <a:cubicBezTo>
                  <a:pt x="22" y="23"/>
                  <a:pt x="24" y="21"/>
                  <a:pt x="26" y="16"/>
                </a:cubicBezTo>
                <a:cubicBezTo>
                  <a:pt x="28" y="12"/>
                  <a:pt x="35" y="4"/>
                  <a:pt x="31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21" name="Freeform 510"/>
          <p:cNvSpPr>
            <a:spLocks/>
          </p:cNvSpPr>
          <p:nvPr/>
        </p:nvSpPr>
        <p:spPr bwMode="auto">
          <a:xfrm>
            <a:off x="3786188" y="3736831"/>
            <a:ext cx="92075" cy="139700"/>
          </a:xfrm>
          <a:custGeom>
            <a:avLst/>
            <a:gdLst/>
            <a:ahLst/>
            <a:cxnLst>
              <a:cxn ang="0">
                <a:pos x="32" y="3"/>
              </a:cxn>
              <a:cxn ang="0">
                <a:pos x="26" y="6"/>
              </a:cxn>
              <a:cxn ang="0">
                <a:pos x="21" y="1"/>
              </a:cxn>
              <a:cxn ang="0">
                <a:pos x="10" y="5"/>
              </a:cxn>
              <a:cxn ang="0">
                <a:pos x="9" y="21"/>
              </a:cxn>
              <a:cxn ang="0">
                <a:pos x="8" y="31"/>
              </a:cxn>
              <a:cxn ang="0">
                <a:pos x="5" y="33"/>
              </a:cxn>
              <a:cxn ang="0">
                <a:pos x="0" y="33"/>
              </a:cxn>
              <a:cxn ang="0">
                <a:pos x="5" y="49"/>
              </a:cxn>
              <a:cxn ang="0">
                <a:pos x="8" y="55"/>
              </a:cxn>
              <a:cxn ang="0">
                <a:pos x="13" y="51"/>
              </a:cxn>
              <a:cxn ang="0">
                <a:pos x="17" y="56"/>
              </a:cxn>
              <a:cxn ang="0">
                <a:pos x="11" y="59"/>
              </a:cxn>
              <a:cxn ang="0">
                <a:pos x="18" y="67"/>
              </a:cxn>
              <a:cxn ang="0">
                <a:pos x="26" y="62"/>
              </a:cxn>
              <a:cxn ang="0">
                <a:pos x="34" y="67"/>
              </a:cxn>
              <a:cxn ang="0">
                <a:pos x="39" y="70"/>
              </a:cxn>
              <a:cxn ang="0">
                <a:pos x="36" y="64"/>
              </a:cxn>
              <a:cxn ang="0">
                <a:pos x="42" y="68"/>
              </a:cxn>
              <a:cxn ang="0">
                <a:pos x="44" y="62"/>
              </a:cxn>
              <a:cxn ang="0">
                <a:pos x="35" y="59"/>
              </a:cxn>
              <a:cxn ang="0">
                <a:pos x="25" y="57"/>
              </a:cxn>
              <a:cxn ang="0">
                <a:pos x="23" y="44"/>
              </a:cxn>
              <a:cxn ang="0">
                <a:pos x="25" y="37"/>
              </a:cxn>
              <a:cxn ang="0">
                <a:pos x="31" y="32"/>
              </a:cxn>
              <a:cxn ang="0">
                <a:pos x="35" y="20"/>
              </a:cxn>
              <a:cxn ang="0">
                <a:pos x="32" y="11"/>
              </a:cxn>
              <a:cxn ang="0">
                <a:pos x="32" y="3"/>
              </a:cxn>
            </a:cxnLst>
            <a:rect l="0" t="0" r="r" b="b"/>
            <a:pathLst>
              <a:path w="48" h="73">
                <a:moveTo>
                  <a:pt x="32" y="3"/>
                </a:moveTo>
                <a:cubicBezTo>
                  <a:pt x="29" y="2"/>
                  <a:pt x="27" y="8"/>
                  <a:pt x="26" y="6"/>
                </a:cubicBezTo>
                <a:cubicBezTo>
                  <a:pt x="24" y="4"/>
                  <a:pt x="25" y="1"/>
                  <a:pt x="21" y="1"/>
                </a:cubicBezTo>
                <a:cubicBezTo>
                  <a:pt x="17" y="0"/>
                  <a:pt x="11" y="2"/>
                  <a:pt x="10" y="5"/>
                </a:cubicBezTo>
                <a:cubicBezTo>
                  <a:pt x="9" y="8"/>
                  <a:pt x="10" y="16"/>
                  <a:pt x="9" y="21"/>
                </a:cubicBezTo>
                <a:cubicBezTo>
                  <a:pt x="8" y="26"/>
                  <a:pt x="7" y="29"/>
                  <a:pt x="8" y="31"/>
                </a:cubicBezTo>
                <a:cubicBezTo>
                  <a:pt x="8" y="33"/>
                  <a:pt x="8" y="33"/>
                  <a:pt x="5" y="33"/>
                </a:cubicBezTo>
                <a:cubicBezTo>
                  <a:pt x="2" y="33"/>
                  <a:pt x="0" y="29"/>
                  <a:pt x="0" y="33"/>
                </a:cubicBezTo>
                <a:cubicBezTo>
                  <a:pt x="0" y="38"/>
                  <a:pt x="4" y="45"/>
                  <a:pt x="5" y="49"/>
                </a:cubicBezTo>
                <a:cubicBezTo>
                  <a:pt x="6" y="53"/>
                  <a:pt x="6" y="57"/>
                  <a:pt x="8" y="55"/>
                </a:cubicBezTo>
                <a:cubicBezTo>
                  <a:pt x="9" y="53"/>
                  <a:pt x="11" y="50"/>
                  <a:pt x="13" y="51"/>
                </a:cubicBezTo>
                <a:cubicBezTo>
                  <a:pt x="15" y="52"/>
                  <a:pt x="20" y="56"/>
                  <a:pt x="17" y="56"/>
                </a:cubicBezTo>
                <a:cubicBezTo>
                  <a:pt x="13" y="56"/>
                  <a:pt x="11" y="57"/>
                  <a:pt x="11" y="59"/>
                </a:cubicBezTo>
                <a:cubicBezTo>
                  <a:pt x="11" y="61"/>
                  <a:pt x="15" y="67"/>
                  <a:pt x="18" y="67"/>
                </a:cubicBezTo>
                <a:cubicBezTo>
                  <a:pt x="22" y="67"/>
                  <a:pt x="24" y="62"/>
                  <a:pt x="26" y="62"/>
                </a:cubicBezTo>
                <a:cubicBezTo>
                  <a:pt x="28" y="62"/>
                  <a:pt x="31" y="65"/>
                  <a:pt x="34" y="67"/>
                </a:cubicBezTo>
                <a:cubicBezTo>
                  <a:pt x="38" y="70"/>
                  <a:pt x="41" y="73"/>
                  <a:pt x="39" y="70"/>
                </a:cubicBezTo>
                <a:cubicBezTo>
                  <a:pt x="37" y="66"/>
                  <a:pt x="33" y="62"/>
                  <a:pt x="36" y="64"/>
                </a:cubicBezTo>
                <a:cubicBezTo>
                  <a:pt x="40" y="66"/>
                  <a:pt x="40" y="70"/>
                  <a:pt x="42" y="68"/>
                </a:cubicBezTo>
                <a:cubicBezTo>
                  <a:pt x="44" y="67"/>
                  <a:pt x="48" y="68"/>
                  <a:pt x="44" y="62"/>
                </a:cubicBezTo>
                <a:cubicBezTo>
                  <a:pt x="40" y="56"/>
                  <a:pt x="38" y="58"/>
                  <a:pt x="35" y="59"/>
                </a:cubicBezTo>
                <a:cubicBezTo>
                  <a:pt x="32" y="59"/>
                  <a:pt x="27" y="62"/>
                  <a:pt x="25" y="57"/>
                </a:cubicBezTo>
                <a:cubicBezTo>
                  <a:pt x="23" y="52"/>
                  <a:pt x="23" y="48"/>
                  <a:pt x="23" y="44"/>
                </a:cubicBezTo>
                <a:cubicBezTo>
                  <a:pt x="23" y="40"/>
                  <a:pt x="23" y="40"/>
                  <a:pt x="25" y="37"/>
                </a:cubicBezTo>
                <a:cubicBezTo>
                  <a:pt x="26" y="34"/>
                  <a:pt x="29" y="35"/>
                  <a:pt x="31" y="32"/>
                </a:cubicBezTo>
                <a:cubicBezTo>
                  <a:pt x="33" y="29"/>
                  <a:pt x="38" y="23"/>
                  <a:pt x="35" y="20"/>
                </a:cubicBezTo>
                <a:cubicBezTo>
                  <a:pt x="33" y="17"/>
                  <a:pt x="32" y="14"/>
                  <a:pt x="32" y="11"/>
                </a:cubicBezTo>
                <a:cubicBezTo>
                  <a:pt x="32" y="8"/>
                  <a:pt x="34" y="4"/>
                  <a:pt x="32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22" name="Freeform 511"/>
          <p:cNvSpPr>
            <a:spLocks/>
          </p:cNvSpPr>
          <p:nvPr/>
        </p:nvSpPr>
        <p:spPr bwMode="auto">
          <a:xfrm>
            <a:off x="3867150" y="3854306"/>
            <a:ext cx="30163" cy="36513"/>
          </a:xfrm>
          <a:custGeom>
            <a:avLst/>
            <a:gdLst/>
            <a:ahLst/>
            <a:cxnLst>
              <a:cxn ang="0">
                <a:pos x="10" y="2"/>
              </a:cxn>
              <a:cxn ang="0">
                <a:pos x="5" y="2"/>
              </a:cxn>
              <a:cxn ang="0">
                <a:pos x="0" y="7"/>
              </a:cxn>
              <a:cxn ang="0">
                <a:pos x="3" y="9"/>
              </a:cxn>
              <a:cxn ang="0">
                <a:pos x="4" y="13"/>
              </a:cxn>
              <a:cxn ang="0">
                <a:pos x="8" y="14"/>
              </a:cxn>
              <a:cxn ang="0">
                <a:pos x="13" y="18"/>
              </a:cxn>
              <a:cxn ang="0">
                <a:pos x="15" y="18"/>
              </a:cxn>
              <a:cxn ang="0">
                <a:pos x="13" y="11"/>
              </a:cxn>
              <a:cxn ang="0">
                <a:pos x="10" y="9"/>
              </a:cxn>
              <a:cxn ang="0">
                <a:pos x="9" y="4"/>
              </a:cxn>
              <a:cxn ang="0">
                <a:pos x="10" y="2"/>
              </a:cxn>
            </a:cxnLst>
            <a:rect l="0" t="0" r="r" b="b"/>
            <a:pathLst>
              <a:path w="15" h="19">
                <a:moveTo>
                  <a:pt x="10" y="2"/>
                </a:moveTo>
                <a:cubicBezTo>
                  <a:pt x="7" y="2"/>
                  <a:pt x="6" y="0"/>
                  <a:pt x="5" y="2"/>
                </a:cubicBezTo>
                <a:cubicBezTo>
                  <a:pt x="4" y="4"/>
                  <a:pt x="0" y="7"/>
                  <a:pt x="0" y="7"/>
                </a:cubicBezTo>
                <a:cubicBezTo>
                  <a:pt x="0" y="7"/>
                  <a:pt x="3" y="7"/>
                  <a:pt x="3" y="9"/>
                </a:cubicBezTo>
                <a:cubicBezTo>
                  <a:pt x="3" y="10"/>
                  <a:pt x="4" y="12"/>
                  <a:pt x="4" y="13"/>
                </a:cubicBezTo>
                <a:cubicBezTo>
                  <a:pt x="4" y="14"/>
                  <a:pt x="7" y="14"/>
                  <a:pt x="8" y="14"/>
                </a:cubicBezTo>
                <a:cubicBezTo>
                  <a:pt x="9" y="14"/>
                  <a:pt x="11" y="17"/>
                  <a:pt x="13" y="18"/>
                </a:cubicBezTo>
                <a:cubicBezTo>
                  <a:pt x="15" y="19"/>
                  <a:pt x="15" y="18"/>
                  <a:pt x="15" y="18"/>
                </a:cubicBezTo>
                <a:cubicBezTo>
                  <a:pt x="15" y="18"/>
                  <a:pt x="14" y="12"/>
                  <a:pt x="13" y="11"/>
                </a:cubicBezTo>
                <a:cubicBezTo>
                  <a:pt x="13" y="10"/>
                  <a:pt x="12" y="11"/>
                  <a:pt x="10" y="9"/>
                </a:cubicBezTo>
                <a:cubicBezTo>
                  <a:pt x="8" y="7"/>
                  <a:pt x="8" y="7"/>
                  <a:pt x="9" y="4"/>
                </a:cubicBezTo>
                <a:cubicBezTo>
                  <a:pt x="10" y="2"/>
                  <a:pt x="11" y="1"/>
                  <a:pt x="10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23" name="Freeform 512"/>
          <p:cNvSpPr>
            <a:spLocks/>
          </p:cNvSpPr>
          <p:nvPr/>
        </p:nvSpPr>
        <p:spPr bwMode="auto">
          <a:xfrm>
            <a:off x="3900488" y="3886056"/>
            <a:ext cx="41275" cy="66675"/>
          </a:xfrm>
          <a:custGeom>
            <a:avLst/>
            <a:gdLst/>
            <a:ahLst/>
            <a:cxnLst>
              <a:cxn ang="0">
                <a:pos x="6" y="2"/>
              </a:cxn>
              <a:cxn ang="0">
                <a:pos x="2" y="3"/>
              </a:cxn>
              <a:cxn ang="0">
                <a:pos x="0" y="6"/>
              </a:cxn>
              <a:cxn ang="0">
                <a:pos x="4" y="10"/>
              </a:cxn>
              <a:cxn ang="0">
                <a:pos x="6" y="15"/>
              </a:cxn>
              <a:cxn ang="0">
                <a:pos x="2" y="17"/>
              </a:cxn>
              <a:cxn ang="0">
                <a:pos x="1" y="24"/>
              </a:cxn>
              <a:cxn ang="0">
                <a:pos x="5" y="27"/>
              </a:cxn>
              <a:cxn ang="0">
                <a:pos x="6" y="34"/>
              </a:cxn>
              <a:cxn ang="0">
                <a:pos x="11" y="33"/>
              </a:cxn>
              <a:cxn ang="0">
                <a:pos x="9" y="27"/>
              </a:cxn>
              <a:cxn ang="0">
                <a:pos x="9" y="21"/>
              </a:cxn>
              <a:cxn ang="0">
                <a:pos x="15" y="23"/>
              </a:cxn>
              <a:cxn ang="0">
                <a:pos x="17" y="20"/>
              </a:cxn>
              <a:cxn ang="0">
                <a:pos x="15" y="16"/>
              </a:cxn>
              <a:cxn ang="0">
                <a:pos x="18" y="14"/>
              </a:cxn>
              <a:cxn ang="0">
                <a:pos x="12" y="6"/>
              </a:cxn>
              <a:cxn ang="0">
                <a:pos x="13" y="2"/>
              </a:cxn>
              <a:cxn ang="0">
                <a:pos x="6" y="2"/>
              </a:cxn>
            </a:cxnLst>
            <a:rect l="0" t="0" r="r" b="b"/>
            <a:pathLst>
              <a:path w="22" h="35">
                <a:moveTo>
                  <a:pt x="6" y="2"/>
                </a:moveTo>
                <a:cubicBezTo>
                  <a:pt x="4" y="2"/>
                  <a:pt x="3" y="0"/>
                  <a:pt x="2" y="3"/>
                </a:cubicBezTo>
                <a:cubicBezTo>
                  <a:pt x="2" y="5"/>
                  <a:pt x="0" y="4"/>
                  <a:pt x="0" y="6"/>
                </a:cubicBezTo>
                <a:cubicBezTo>
                  <a:pt x="0" y="8"/>
                  <a:pt x="3" y="10"/>
                  <a:pt x="4" y="10"/>
                </a:cubicBezTo>
                <a:cubicBezTo>
                  <a:pt x="4" y="10"/>
                  <a:pt x="7" y="14"/>
                  <a:pt x="6" y="15"/>
                </a:cubicBezTo>
                <a:cubicBezTo>
                  <a:pt x="4" y="15"/>
                  <a:pt x="2" y="16"/>
                  <a:pt x="2" y="17"/>
                </a:cubicBezTo>
                <a:cubicBezTo>
                  <a:pt x="1" y="18"/>
                  <a:pt x="0" y="22"/>
                  <a:pt x="1" y="24"/>
                </a:cubicBezTo>
                <a:cubicBezTo>
                  <a:pt x="3" y="26"/>
                  <a:pt x="5" y="24"/>
                  <a:pt x="5" y="27"/>
                </a:cubicBezTo>
                <a:cubicBezTo>
                  <a:pt x="6" y="30"/>
                  <a:pt x="5" y="33"/>
                  <a:pt x="6" y="34"/>
                </a:cubicBezTo>
                <a:cubicBezTo>
                  <a:pt x="7" y="35"/>
                  <a:pt x="11" y="35"/>
                  <a:pt x="11" y="33"/>
                </a:cubicBezTo>
                <a:cubicBezTo>
                  <a:pt x="11" y="32"/>
                  <a:pt x="9" y="29"/>
                  <a:pt x="9" y="27"/>
                </a:cubicBezTo>
                <a:cubicBezTo>
                  <a:pt x="8" y="25"/>
                  <a:pt x="7" y="20"/>
                  <a:pt x="9" y="21"/>
                </a:cubicBezTo>
                <a:cubicBezTo>
                  <a:pt x="10" y="21"/>
                  <a:pt x="13" y="23"/>
                  <a:pt x="15" y="23"/>
                </a:cubicBezTo>
                <a:cubicBezTo>
                  <a:pt x="17" y="23"/>
                  <a:pt x="19" y="22"/>
                  <a:pt x="17" y="20"/>
                </a:cubicBezTo>
                <a:cubicBezTo>
                  <a:pt x="15" y="19"/>
                  <a:pt x="13" y="17"/>
                  <a:pt x="15" y="16"/>
                </a:cubicBezTo>
                <a:cubicBezTo>
                  <a:pt x="16" y="15"/>
                  <a:pt x="22" y="17"/>
                  <a:pt x="18" y="14"/>
                </a:cubicBezTo>
                <a:cubicBezTo>
                  <a:pt x="15" y="10"/>
                  <a:pt x="12" y="8"/>
                  <a:pt x="12" y="6"/>
                </a:cubicBezTo>
                <a:cubicBezTo>
                  <a:pt x="13" y="5"/>
                  <a:pt x="14" y="3"/>
                  <a:pt x="13" y="2"/>
                </a:cubicBezTo>
                <a:cubicBezTo>
                  <a:pt x="11" y="2"/>
                  <a:pt x="7" y="2"/>
                  <a:pt x="6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24" name="Freeform 513"/>
          <p:cNvSpPr>
            <a:spLocks/>
          </p:cNvSpPr>
          <p:nvPr/>
        </p:nvSpPr>
        <p:spPr bwMode="auto">
          <a:xfrm>
            <a:off x="3798888" y="3863831"/>
            <a:ext cx="30162" cy="33338"/>
          </a:xfrm>
          <a:custGeom>
            <a:avLst/>
            <a:gdLst/>
            <a:ahLst/>
            <a:cxnLst>
              <a:cxn ang="0">
                <a:pos x="15" y="11"/>
              </a:cxn>
              <a:cxn ang="0">
                <a:pos x="13" y="5"/>
              </a:cxn>
              <a:cxn ang="0">
                <a:pos x="7" y="1"/>
              </a:cxn>
              <a:cxn ang="0">
                <a:pos x="2" y="2"/>
              </a:cxn>
              <a:cxn ang="0">
                <a:pos x="8" y="12"/>
              </a:cxn>
              <a:cxn ang="0">
                <a:pos x="13" y="17"/>
              </a:cxn>
              <a:cxn ang="0">
                <a:pos x="15" y="11"/>
              </a:cxn>
            </a:cxnLst>
            <a:rect l="0" t="0" r="r" b="b"/>
            <a:pathLst>
              <a:path w="16" h="17">
                <a:moveTo>
                  <a:pt x="15" y="11"/>
                </a:moveTo>
                <a:cubicBezTo>
                  <a:pt x="15" y="9"/>
                  <a:pt x="16" y="7"/>
                  <a:pt x="13" y="5"/>
                </a:cubicBezTo>
                <a:cubicBezTo>
                  <a:pt x="11" y="3"/>
                  <a:pt x="10" y="2"/>
                  <a:pt x="7" y="1"/>
                </a:cubicBezTo>
                <a:cubicBezTo>
                  <a:pt x="3" y="0"/>
                  <a:pt x="0" y="2"/>
                  <a:pt x="2" y="2"/>
                </a:cubicBezTo>
                <a:cubicBezTo>
                  <a:pt x="4" y="3"/>
                  <a:pt x="8" y="10"/>
                  <a:pt x="8" y="12"/>
                </a:cubicBezTo>
                <a:cubicBezTo>
                  <a:pt x="8" y="13"/>
                  <a:pt x="11" y="17"/>
                  <a:pt x="13" y="17"/>
                </a:cubicBezTo>
                <a:cubicBezTo>
                  <a:pt x="14" y="17"/>
                  <a:pt x="16" y="12"/>
                  <a:pt x="15" y="1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25" name="Freeform 514"/>
          <p:cNvSpPr>
            <a:spLocks/>
          </p:cNvSpPr>
          <p:nvPr/>
        </p:nvSpPr>
        <p:spPr bwMode="auto">
          <a:xfrm>
            <a:off x="3833813" y="3898756"/>
            <a:ext cx="38100" cy="49213"/>
          </a:xfrm>
          <a:custGeom>
            <a:avLst/>
            <a:gdLst/>
            <a:ahLst/>
            <a:cxnLst>
              <a:cxn ang="0">
                <a:pos x="7" y="4"/>
              </a:cxn>
              <a:cxn ang="0">
                <a:pos x="2" y="6"/>
              </a:cxn>
              <a:cxn ang="0">
                <a:pos x="6" y="12"/>
              </a:cxn>
              <a:cxn ang="0">
                <a:pos x="3" y="20"/>
              </a:cxn>
              <a:cxn ang="0">
                <a:pos x="4" y="24"/>
              </a:cxn>
              <a:cxn ang="0">
                <a:pos x="12" y="19"/>
              </a:cxn>
              <a:cxn ang="0">
                <a:pos x="16" y="15"/>
              </a:cxn>
              <a:cxn ang="0">
                <a:pos x="17" y="11"/>
              </a:cxn>
              <a:cxn ang="0">
                <a:pos x="7" y="4"/>
              </a:cxn>
            </a:cxnLst>
            <a:rect l="0" t="0" r="r" b="b"/>
            <a:pathLst>
              <a:path w="20" h="26">
                <a:moveTo>
                  <a:pt x="7" y="4"/>
                </a:moveTo>
                <a:cubicBezTo>
                  <a:pt x="4" y="0"/>
                  <a:pt x="0" y="4"/>
                  <a:pt x="2" y="6"/>
                </a:cubicBezTo>
                <a:cubicBezTo>
                  <a:pt x="3" y="9"/>
                  <a:pt x="7" y="8"/>
                  <a:pt x="6" y="12"/>
                </a:cubicBezTo>
                <a:cubicBezTo>
                  <a:pt x="5" y="15"/>
                  <a:pt x="3" y="18"/>
                  <a:pt x="3" y="20"/>
                </a:cubicBezTo>
                <a:cubicBezTo>
                  <a:pt x="3" y="21"/>
                  <a:pt x="1" y="26"/>
                  <a:pt x="4" y="24"/>
                </a:cubicBezTo>
                <a:cubicBezTo>
                  <a:pt x="6" y="22"/>
                  <a:pt x="10" y="20"/>
                  <a:pt x="12" y="19"/>
                </a:cubicBezTo>
                <a:cubicBezTo>
                  <a:pt x="14" y="17"/>
                  <a:pt x="15" y="15"/>
                  <a:pt x="16" y="15"/>
                </a:cubicBezTo>
                <a:cubicBezTo>
                  <a:pt x="18" y="15"/>
                  <a:pt x="20" y="13"/>
                  <a:pt x="17" y="11"/>
                </a:cubicBezTo>
                <a:cubicBezTo>
                  <a:pt x="14" y="9"/>
                  <a:pt x="10" y="6"/>
                  <a:pt x="7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26" name="Freeform 515"/>
          <p:cNvSpPr>
            <a:spLocks/>
          </p:cNvSpPr>
          <p:nvPr/>
        </p:nvSpPr>
        <p:spPr bwMode="auto">
          <a:xfrm>
            <a:off x="3848100" y="3930506"/>
            <a:ext cx="30163" cy="47625"/>
          </a:xfrm>
          <a:custGeom>
            <a:avLst/>
            <a:gdLst/>
            <a:ahLst/>
            <a:cxnLst>
              <a:cxn ang="0">
                <a:pos x="13" y="0"/>
              </a:cxn>
              <a:cxn ang="0">
                <a:pos x="9" y="3"/>
              </a:cxn>
              <a:cxn ang="0">
                <a:pos x="6" y="11"/>
              </a:cxn>
              <a:cxn ang="0">
                <a:pos x="1" y="16"/>
              </a:cxn>
              <a:cxn ang="0">
                <a:pos x="9" y="24"/>
              </a:cxn>
              <a:cxn ang="0">
                <a:pos x="12" y="23"/>
              </a:cxn>
              <a:cxn ang="0">
                <a:pos x="10" y="17"/>
              </a:cxn>
              <a:cxn ang="0">
                <a:pos x="14" y="8"/>
              </a:cxn>
              <a:cxn ang="0">
                <a:pos x="13" y="0"/>
              </a:cxn>
            </a:cxnLst>
            <a:rect l="0" t="0" r="r" b="b"/>
            <a:pathLst>
              <a:path w="15" h="25">
                <a:moveTo>
                  <a:pt x="13" y="0"/>
                </a:moveTo>
                <a:cubicBezTo>
                  <a:pt x="10" y="0"/>
                  <a:pt x="10" y="0"/>
                  <a:pt x="9" y="3"/>
                </a:cubicBezTo>
                <a:cubicBezTo>
                  <a:pt x="8" y="5"/>
                  <a:pt x="7" y="8"/>
                  <a:pt x="6" y="11"/>
                </a:cubicBezTo>
                <a:cubicBezTo>
                  <a:pt x="5" y="13"/>
                  <a:pt x="0" y="13"/>
                  <a:pt x="1" y="16"/>
                </a:cubicBezTo>
                <a:cubicBezTo>
                  <a:pt x="2" y="19"/>
                  <a:pt x="9" y="23"/>
                  <a:pt x="9" y="24"/>
                </a:cubicBezTo>
                <a:cubicBezTo>
                  <a:pt x="10" y="25"/>
                  <a:pt x="12" y="25"/>
                  <a:pt x="12" y="23"/>
                </a:cubicBezTo>
                <a:cubicBezTo>
                  <a:pt x="12" y="21"/>
                  <a:pt x="10" y="19"/>
                  <a:pt x="10" y="17"/>
                </a:cubicBezTo>
                <a:cubicBezTo>
                  <a:pt x="11" y="15"/>
                  <a:pt x="13" y="10"/>
                  <a:pt x="14" y="8"/>
                </a:cubicBezTo>
                <a:cubicBezTo>
                  <a:pt x="15" y="6"/>
                  <a:pt x="15" y="0"/>
                  <a:pt x="13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27" name="Freeform 516"/>
          <p:cNvSpPr>
            <a:spLocks/>
          </p:cNvSpPr>
          <p:nvPr/>
        </p:nvSpPr>
        <p:spPr bwMode="auto">
          <a:xfrm>
            <a:off x="3871913" y="3925744"/>
            <a:ext cx="22225" cy="41275"/>
          </a:xfrm>
          <a:custGeom>
            <a:avLst/>
            <a:gdLst/>
            <a:ahLst/>
            <a:cxnLst>
              <a:cxn ang="0">
                <a:pos x="9" y="1"/>
              </a:cxn>
              <a:cxn ang="0">
                <a:pos x="1" y="21"/>
              </a:cxn>
              <a:cxn ang="0">
                <a:pos x="11" y="9"/>
              </a:cxn>
              <a:cxn ang="0">
                <a:pos x="9" y="1"/>
              </a:cxn>
            </a:cxnLst>
            <a:rect l="0" t="0" r="r" b="b"/>
            <a:pathLst>
              <a:path w="12" h="22">
                <a:moveTo>
                  <a:pt x="9" y="1"/>
                </a:moveTo>
                <a:cubicBezTo>
                  <a:pt x="8" y="2"/>
                  <a:pt x="0" y="22"/>
                  <a:pt x="1" y="21"/>
                </a:cubicBezTo>
                <a:cubicBezTo>
                  <a:pt x="2" y="19"/>
                  <a:pt x="12" y="12"/>
                  <a:pt x="11" y="9"/>
                </a:cubicBezTo>
                <a:cubicBezTo>
                  <a:pt x="11" y="6"/>
                  <a:pt x="11" y="0"/>
                  <a:pt x="9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28" name="Freeform 517"/>
          <p:cNvSpPr>
            <a:spLocks/>
          </p:cNvSpPr>
          <p:nvPr/>
        </p:nvSpPr>
        <p:spPr bwMode="auto">
          <a:xfrm>
            <a:off x="3887788" y="3952731"/>
            <a:ext cx="20637" cy="12700"/>
          </a:xfrm>
          <a:custGeom>
            <a:avLst/>
            <a:gdLst/>
            <a:ahLst/>
            <a:cxnLst>
              <a:cxn ang="0">
                <a:pos x="3" y="1"/>
              </a:cxn>
              <a:cxn ang="0">
                <a:pos x="2" y="7"/>
              </a:cxn>
              <a:cxn ang="0">
                <a:pos x="10" y="5"/>
              </a:cxn>
              <a:cxn ang="0">
                <a:pos x="3" y="1"/>
              </a:cxn>
            </a:cxnLst>
            <a:rect l="0" t="0" r="r" b="b"/>
            <a:pathLst>
              <a:path w="11" h="7">
                <a:moveTo>
                  <a:pt x="3" y="1"/>
                </a:moveTo>
                <a:cubicBezTo>
                  <a:pt x="1" y="3"/>
                  <a:pt x="0" y="7"/>
                  <a:pt x="2" y="7"/>
                </a:cubicBezTo>
                <a:cubicBezTo>
                  <a:pt x="4" y="7"/>
                  <a:pt x="11" y="7"/>
                  <a:pt x="10" y="5"/>
                </a:cubicBezTo>
                <a:cubicBezTo>
                  <a:pt x="9" y="2"/>
                  <a:pt x="5" y="0"/>
                  <a:pt x="3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29" name="Freeform 518"/>
          <p:cNvSpPr>
            <a:spLocks/>
          </p:cNvSpPr>
          <p:nvPr/>
        </p:nvSpPr>
        <p:spPr bwMode="auto">
          <a:xfrm>
            <a:off x="3889375" y="3963844"/>
            <a:ext cx="68263" cy="104775"/>
          </a:xfrm>
          <a:custGeom>
            <a:avLst/>
            <a:gdLst/>
            <a:ahLst/>
            <a:cxnLst>
              <a:cxn ang="0">
                <a:pos x="23" y="1"/>
              </a:cxn>
              <a:cxn ang="0">
                <a:pos x="21" y="4"/>
              </a:cxn>
              <a:cxn ang="0">
                <a:pos x="20" y="9"/>
              </a:cxn>
              <a:cxn ang="0">
                <a:pos x="12" y="13"/>
              </a:cxn>
              <a:cxn ang="0">
                <a:pos x="6" y="17"/>
              </a:cxn>
              <a:cxn ang="0">
                <a:pos x="2" y="21"/>
              </a:cxn>
              <a:cxn ang="0">
                <a:pos x="0" y="25"/>
              </a:cxn>
              <a:cxn ang="0">
                <a:pos x="4" y="32"/>
              </a:cxn>
              <a:cxn ang="0">
                <a:pos x="2" y="43"/>
              </a:cxn>
              <a:cxn ang="0">
                <a:pos x="12" y="49"/>
              </a:cxn>
              <a:cxn ang="0">
                <a:pos x="19" y="51"/>
              </a:cxn>
              <a:cxn ang="0">
                <a:pos x="24" y="50"/>
              </a:cxn>
              <a:cxn ang="0">
                <a:pos x="20" y="39"/>
              </a:cxn>
              <a:cxn ang="0">
                <a:pos x="24" y="33"/>
              </a:cxn>
              <a:cxn ang="0">
                <a:pos x="30" y="43"/>
              </a:cxn>
              <a:cxn ang="0">
                <a:pos x="32" y="36"/>
              </a:cxn>
              <a:cxn ang="0">
                <a:pos x="34" y="27"/>
              </a:cxn>
              <a:cxn ang="0">
                <a:pos x="31" y="13"/>
              </a:cxn>
              <a:cxn ang="0">
                <a:pos x="27" y="4"/>
              </a:cxn>
              <a:cxn ang="0">
                <a:pos x="23" y="1"/>
              </a:cxn>
            </a:cxnLst>
            <a:rect l="0" t="0" r="r" b="b"/>
            <a:pathLst>
              <a:path w="36" h="55">
                <a:moveTo>
                  <a:pt x="23" y="1"/>
                </a:moveTo>
                <a:cubicBezTo>
                  <a:pt x="21" y="0"/>
                  <a:pt x="21" y="2"/>
                  <a:pt x="21" y="4"/>
                </a:cubicBezTo>
                <a:cubicBezTo>
                  <a:pt x="21" y="7"/>
                  <a:pt x="23" y="8"/>
                  <a:pt x="20" y="9"/>
                </a:cubicBezTo>
                <a:cubicBezTo>
                  <a:pt x="17" y="9"/>
                  <a:pt x="13" y="10"/>
                  <a:pt x="12" y="13"/>
                </a:cubicBezTo>
                <a:cubicBezTo>
                  <a:pt x="11" y="15"/>
                  <a:pt x="8" y="15"/>
                  <a:pt x="6" y="17"/>
                </a:cubicBezTo>
                <a:cubicBezTo>
                  <a:pt x="4" y="19"/>
                  <a:pt x="4" y="20"/>
                  <a:pt x="2" y="21"/>
                </a:cubicBezTo>
                <a:cubicBezTo>
                  <a:pt x="0" y="22"/>
                  <a:pt x="0" y="23"/>
                  <a:pt x="0" y="25"/>
                </a:cubicBezTo>
                <a:cubicBezTo>
                  <a:pt x="1" y="27"/>
                  <a:pt x="6" y="31"/>
                  <a:pt x="4" y="32"/>
                </a:cubicBezTo>
                <a:cubicBezTo>
                  <a:pt x="3" y="34"/>
                  <a:pt x="1" y="39"/>
                  <a:pt x="2" y="43"/>
                </a:cubicBezTo>
                <a:cubicBezTo>
                  <a:pt x="4" y="46"/>
                  <a:pt x="9" y="49"/>
                  <a:pt x="12" y="49"/>
                </a:cubicBezTo>
                <a:cubicBezTo>
                  <a:pt x="16" y="50"/>
                  <a:pt x="17" y="51"/>
                  <a:pt x="19" y="51"/>
                </a:cubicBezTo>
                <a:cubicBezTo>
                  <a:pt x="21" y="51"/>
                  <a:pt x="25" y="55"/>
                  <a:pt x="24" y="50"/>
                </a:cubicBezTo>
                <a:cubicBezTo>
                  <a:pt x="22" y="45"/>
                  <a:pt x="19" y="42"/>
                  <a:pt x="20" y="39"/>
                </a:cubicBezTo>
                <a:cubicBezTo>
                  <a:pt x="20" y="36"/>
                  <a:pt x="23" y="30"/>
                  <a:pt x="24" y="33"/>
                </a:cubicBezTo>
                <a:cubicBezTo>
                  <a:pt x="25" y="36"/>
                  <a:pt x="29" y="47"/>
                  <a:pt x="30" y="43"/>
                </a:cubicBezTo>
                <a:cubicBezTo>
                  <a:pt x="30" y="40"/>
                  <a:pt x="30" y="38"/>
                  <a:pt x="32" y="36"/>
                </a:cubicBezTo>
                <a:cubicBezTo>
                  <a:pt x="33" y="34"/>
                  <a:pt x="36" y="30"/>
                  <a:pt x="34" y="27"/>
                </a:cubicBezTo>
                <a:cubicBezTo>
                  <a:pt x="32" y="24"/>
                  <a:pt x="32" y="16"/>
                  <a:pt x="31" y="13"/>
                </a:cubicBezTo>
                <a:cubicBezTo>
                  <a:pt x="30" y="9"/>
                  <a:pt x="28" y="6"/>
                  <a:pt x="27" y="4"/>
                </a:cubicBezTo>
                <a:cubicBezTo>
                  <a:pt x="25" y="2"/>
                  <a:pt x="25" y="1"/>
                  <a:pt x="23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30" name="Freeform 519"/>
          <p:cNvSpPr>
            <a:spLocks/>
          </p:cNvSpPr>
          <p:nvPr/>
        </p:nvSpPr>
        <p:spPr bwMode="auto">
          <a:xfrm>
            <a:off x="3836988" y="3986069"/>
            <a:ext cx="61912" cy="47625"/>
          </a:xfrm>
          <a:custGeom>
            <a:avLst/>
            <a:gdLst/>
            <a:ahLst/>
            <a:cxnLst>
              <a:cxn ang="0">
                <a:pos x="24" y="2"/>
              </a:cxn>
              <a:cxn ang="0">
                <a:pos x="15" y="5"/>
              </a:cxn>
              <a:cxn ang="0">
                <a:pos x="7" y="10"/>
              </a:cxn>
              <a:cxn ang="0">
                <a:pos x="2" y="18"/>
              </a:cxn>
              <a:cxn ang="0">
                <a:pos x="1" y="24"/>
              </a:cxn>
              <a:cxn ang="0">
                <a:pos x="7" y="15"/>
              </a:cxn>
              <a:cxn ang="0">
                <a:pos x="12" y="15"/>
              </a:cxn>
              <a:cxn ang="0">
                <a:pos x="16" y="17"/>
              </a:cxn>
              <a:cxn ang="0">
                <a:pos x="19" y="17"/>
              </a:cxn>
              <a:cxn ang="0">
                <a:pos x="22" y="16"/>
              </a:cxn>
              <a:cxn ang="0">
                <a:pos x="23" y="11"/>
              </a:cxn>
              <a:cxn ang="0">
                <a:pos x="24" y="2"/>
              </a:cxn>
            </a:cxnLst>
            <a:rect l="0" t="0" r="r" b="b"/>
            <a:pathLst>
              <a:path w="32" h="25">
                <a:moveTo>
                  <a:pt x="24" y="2"/>
                </a:moveTo>
                <a:cubicBezTo>
                  <a:pt x="20" y="0"/>
                  <a:pt x="17" y="2"/>
                  <a:pt x="15" y="5"/>
                </a:cubicBezTo>
                <a:cubicBezTo>
                  <a:pt x="13" y="7"/>
                  <a:pt x="9" y="9"/>
                  <a:pt x="7" y="10"/>
                </a:cubicBezTo>
                <a:cubicBezTo>
                  <a:pt x="5" y="10"/>
                  <a:pt x="4" y="15"/>
                  <a:pt x="2" y="18"/>
                </a:cubicBezTo>
                <a:cubicBezTo>
                  <a:pt x="1" y="20"/>
                  <a:pt x="0" y="25"/>
                  <a:pt x="1" y="24"/>
                </a:cubicBezTo>
                <a:cubicBezTo>
                  <a:pt x="2" y="23"/>
                  <a:pt x="6" y="17"/>
                  <a:pt x="7" y="15"/>
                </a:cubicBezTo>
                <a:cubicBezTo>
                  <a:pt x="8" y="14"/>
                  <a:pt x="12" y="13"/>
                  <a:pt x="12" y="15"/>
                </a:cubicBezTo>
                <a:cubicBezTo>
                  <a:pt x="12" y="16"/>
                  <a:pt x="14" y="17"/>
                  <a:pt x="16" y="17"/>
                </a:cubicBezTo>
                <a:cubicBezTo>
                  <a:pt x="17" y="16"/>
                  <a:pt x="18" y="16"/>
                  <a:pt x="19" y="17"/>
                </a:cubicBezTo>
                <a:cubicBezTo>
                  <a:pt x="20" y="18"/>
                  <a:pt x="22" y="19"/>
                  <a:pt x="22" y="16"/>
                </a:cubicBezTo>
                <a:cubicBezTo>
                  <a:pt x="22" y="14"/>
                  <a:pt x="21" y="13"/>
                  <a:pt x="23" y="11"/>
                </a:cubicBezTo>
                <a:cubicBezTo>
                  <a:pt x="25" y="9"/>
                  <a:pt x="32" y="5"/>
                  <a:pt x="24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31" name="Freeform 520"/>
          <p:cNvSpPr>
            <a:spLocks/>
          </p:cNvSpPr>
          <p:nvPr/>
        </p:nvSpPr>
        <p:spPr bwMode="auto">
          <a:xfrm>
            <a:off x="3719513" y="3930506"/>
            <a:ext cx="58737" cy="65088"/>
          </a:xfrm>
          <a:custGeom>
            <a:avLst/>
            <a:gdLst/>
            <a:ahLst/>
            <a:cxnLst>
              <a:cxn ang="0">
                <a:pos x="30" y="1"/>
              </a:cxn>
              <a:cxn ang="0">
                <a:pos x="17" y="14"/>
              </a:cxn>
              <a:cxn ang="0">
                <a:pos x="9" y="23"/>
              </a:cxn>
              <a:cxn ang="0">
                <a:pos x="1" y="33"/>
              </a:cxn>
              <a:cxn ang="0">
                <a:pos x="10" y="29"/>
              </a:cxn>
              <a:cxn ang="0">
                <a:pos x="20" y="18"/>
              </a:cxn>
              <a:cxn ang="0">
                <a:pos x="26" y="10"/>
              </a:cxn>
              <a:cxn ang="0">
                <a:pos x="30" y="1"/>
              </a:cxn>
            </a:cxnLst>
            <a:rect l="0" t="0" r="r" b="b"/>
            <a:pathLst>
              <a:path w="31" h="34">
                <a:moveTo>
                  <a:pt x="30" y="1"/>
                </a:moveTo>
                <a:cubicBezTo>
                  <a:pt x="28" y="2"/>
                  <a:pt x="19" y="12"/>
                  <a:pt x="17" y="14"/>
                </a:cubicBezTo>
                <a:cubicBezTo>
                  <a:pt x="15" y="16"/>
                  <a:pt x="12" y="22"/>
                  <a:pt x="9" y="23"/>
                </a:cubicBezTo>
                <a:cubicBezTo>
                  <a:pt x="6" y="24"/>
                  <a:pt x="0" y="34"/>
                  <a:pt x="1" y="33"/>
                </a:cubicBezTo>
                <a:cubicBezTo>
                  <a:pt x="3" y="32"/>
                  <a:pt x="7" y="30"/>
                  <a:pt x="10" y="29"/>
                </a:cubicBezTo>
                <a:cubicBezTo>
                  <a:pt x="13" y="27"/>
                  <a:pt x="18" y="22"/>
                  <a:pt x="20" y="18"/>
                </a:cubicBezTo>
                <a:cubicBezTo>
                  <a:pt x="23" y="14"/>
                  <a:pt x="23" y="12"/>
                  <a:pt x="26" y="10"/>
                </a:cubicBezTo>
                <a:cubicBezTo>
                  <a:pt x="29" y="8"/>
                  <a:pt x="31" y="0"/>
                  <a:pt x="30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32" name="Freeform 521"/>
          <p:cNvSpPr>
            <a:spLocks/>
          </p:cNvSpPr>
          <p:nvPr/>
        </p:nvSpPr>
        <p:spPr bwMode="auto">
          <a:xfrm>
            <a:off x="3892550" y="3854306"/>
            <a:ext cx="14288" cy="9525"/>
          </a:xfrm>
          <a:custGeom>
            <a:avLst/>
            <a:gdLst/>
            <a:ahLst/>
            <a:cxnLst>
              <a:cxn ang="0">
                <a:pos x="2" y="5"/>
              </a:cxn>
              <a:cxn ang="0">
                <a:pos x="4" y="1"/>
              </a:cxn>
              <a:cxn ang="0">
                <a:pos x="2" y="5"/>
              </a:cxn>
            </a:cxnLst>
            <a:rect l="0" t="0" r="r" b="b"/>
            <a:pathLst>
              <a:path w="7" h="5">
                <a:moveTo>
                  <a:pt x="2" y="5"/>
                </a:moveTo>
                <a:cubicBezTo>
                  <a:pt x="4" y="5"/>
                  <a:pt x="7" y="1"/>
                  <a:pt x="4" y="1"/>
                </a:cubicBezTo>
                <a:cubicBezTo>
                  <a:pt x="1" y="0"/>
                  <a:pt x="0" y="5"/>
                  <a:pt x="2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33" name="Freeform 522"/>
          <p:cNvSpPr>
            <a:spLocks/>
          </p:cNvSpPr>
          <p:nvPr/>
        </p:nvSpPr>
        <p:spPr bwMode="auto">
          <a:xfrm>
            <a:off x="3165475" y="4054331"/>
            <a:ext cx="282575" cy="298450"/>
          </a:xfrm>
          <a:custGeom>
            <a:avLst/>
            <a:gdLst/>
            <a:ahLst/>
            <a:cxnLst>
              <a:cxn ang="0">
                <a:pos x="33" y="13"/>
              </a:cxn>
              <a:cxn ang="0">
                <a:pos x="18" y="11"/>
              </a:cxn>
              <a:cxn ang="0">
                <a:pos x="6" y="12"/>
              </a:cxn>
              <a:cxn ang="0">
                <a:pos x="19" y="29"/>
              </a:cxn>
              <a:cxn ang="0">
                <a:pos x="28" y="37"/>
              </a:cxn>
              <a:cxn ang="0">
                <a:pos x="38" y="50"/>
              </a:cxn>
              <a:cxn ang="0">
                <a:pos x="48" y="57"/>
              </a:cxn>
              <a:cxn ang="0">
                <a:pos x="54" y="75"/>
              </a:cxn>
              <a:cxn ang="0">
                <a:pos x="62" y="82"/>
              </a:cxn>
              <a:cxn ang="0">
                <a:pos x="72" y="97"/>
              </a:cxn>
              <a:cxn ang="0">
                <a:pos x="77" y="111"/>
              </a:cxn>
              <a:cxn ang="0">
                <a:pos x="94" y="127"/>
              </a:cxn>
              <a:cxn ang="0">
                <a:pos x="102" y="137"/>
              </a:cxn>
              <a:cxn ang="0">
                <a:pos x="120" y="152"/>
              </a:cxn>
              <a:cxn ang="0">
                <a:pos x="127" y="155"/>
              </a:cxn>
              <a:cxn ang="0">
                <a:pos x="133" y="155"/>
              </a:cxn>
              <a:cxn ang="0">
                <a:pos x="139" y="155"/>
              </a:cxn>
              <a:cxn ang="0">
                <a:pos x="143" y="154"/>
              </a:cxn>
              <a:cxn ang="0">
                <a:pos x="143" y="125"/>
              </a:cxn>
              <a:cxn ang="0">
                <a:pos x="146" y="119"/>
              </a:cxn>
              <a:cxn ang="0">
                <a:pos x="131" y="111"/>
              </a:cxn>
              <a:cxn ang="0">
                <a:pos x="128" y="115"/>
              </a:cxn>
              <a:cxn ang="0">
                <a:pos x="128" y="109"/>
              </a:cxn>
              <a:cxn ang="0">
                <a:pos x="124" y="102"/>
              </a:cxn>
              <a:cxn ang="0">
                <a:pos x="122" y="96"/>
              </a:cxn>
              <a:cxn ang="0">
                <a:pos x="110" y="87"/>
              </a:cxn>
              <a:cxn ang="0">
                <a:pos x="111" y="82"/>
              </a:cxn>
              <a:cxn ang="0">
                <a:pos x="113" y="79"/>
              </a:cxn>
              <a:cxn ang="0">
                <a:pos x="114" y="77"/>
              </a:cxn>
              <a:cxn ang="0">
                <a:pos x="104" y="75"/>
              </a:cxn>
              <a:cxn ang="0">
                <a:pos x="101" y="76"/>
              </a:cxn>
              <a:cxn ang="0">
                <a:pos x="104" y="70"/>
              </a:cxn>
              <a:cxn ang="0">
                <a:pos x="95" y="67"/>
              </a:cxn>
              <a:cxn ang="0">
                <a:pos x="97" y="63"/>
              </a:cxn>
              <a:cxn ang="0">
                <a:pos x="93" y="62"/>
              </a:cxn>
              <a:cxn ang="0">
                <a:pos x="91" y="59"/>
              </a:cxn>
              <a:cxn ang="0">
                <a:pos x="85" y="57"/>
              </a:cxn>
              <a:cxn ang="0">
                <a:pos x="77" y="50"/>
              </a:cxn>
              <a:cxn ang="0">
                <a:pos x="78" y="55"/>
              </a:cxn>
              <a:cxn ang="0">
                <a:pos x="66" y="44"/>
              </a:cxn>
              <a:cxn ang="0">
                <a:pos x="59" y="35"/>
              </a:cxn>
              <a:cxn ang="0">
                <a:pos x="48" y="29"/>
              </a:cxn>
              <a:cxn ang="0">
                <a:pos x="33" y="13"/>
              </a:cxn>
            </a:cxnLst>
            <a:rect l="0" t="0" r="r" b="b"/>
            <a:pathLst>
              <a:path w="148" h="156">
                <a:moveTo>
                  <a:pt x="33" y="13"/>
                </a:moveTo>
                <a:cubicBezTo>
                  <a:pt x="30" y="12"/>
                  <a:pt x="24" y="14"/>
                  <a:pt x="18" y="11"/>
                </a:cubicBezTo>
                <a:cubicBezTo>
                  <a:pt x="11" y="9"/>
                  <a:pt x="0" y="0"/>
                  <a:pt x="6" y="12"/>
                </a:cubicBezTo>
                <a:cubicBezTo>
                  <a:pt x="11" y="23"/>
                  <a:pt x="15" y="28"/>
                  <a:pt x="19" y="29"/>
                </a:cubicBezTo>
                <a:cubicBezTo>
                  <a:pt x="23" y="31"/>
                  <a:pt x="24" y="31"/>
                  <a:pt x="28" y="37"/>
                </a:cubicBezTo>
                <a:cubicBezTo>
                  <a:pt x="33" y="42"/>
                  <a:pt x="34" y="48"/>
                  <a:pt x="38" y="50"/>
                </a:cubicBezTo>
                <a:cubicBezTo>
                  <a:pt x="43" y="52"/>
                  <a:pt x="47" y="54"/>
                  <a:pt x="48" y="57"/>
                </a:cubicBezTo>
                <a:cubicBezTo>
                  <a:pt x="49" y="61"/>
                  <a:pt x="52" y="72"/>
                  <a:pt x="54" y="75"/>
                </a:cubicBezTo>
                <a:cubicBezTo>
                  <a:pt x="57" y="78"/>
                  <a:pt x="59" y="78"/>
                  <a:pt x="62" y="82"/>
                </a:cubicBezTo>
                <a:cubicBezTo>
                  <a:pt x="65" y="85"/>
                  <a:pt x="70" y="91"/>
                  <a:pt x="72" y="97"/>
                </a:cubicBezTo>
                <a:cubicBezTo>
                  <a:pt x="74" y="102"/>
                  <a:pt x="73" y="106"/>
                  <a:pt x="77" y="111"/>
                </a:cubicBezTo>
                <a:cubicBezTo>
                  <a:pt x="81" y="117"/>
                  <a:pt x="92" y="125"/>
                  <a:pt x="94" y="127"/>
                </a:cubicBezTo>
                <a:cubicBezTo>
                  <a:pt x="96" y="130"/>
                  <a:pt x="98" y="134"/>
                  <a:pt x="102" y="137"/>
                </a:cubicBezTo>
                <a:cubicBezTo>
                  <a:pt x="106" y="140"/>
                  <a:pt x="118" y="148"/>
                  <a:pt x="120" y="152"/>
                </a:cubicBezTo>
                <a:cubicBezTo>
                  <a:pt x="123" y="155"/>
                  <a:pt x="125" y="155"/>
                  <a:pt x="127" y="155"/>
                </a:cubicBezTo>
                <a:cubicBezTo>
                  <a:pt x="129" y="154"/>
                  <a:pt x="132" y="154"/>
                  <a:pt x="133" y="155"/>
                </a:cubicBezTo>
                <a:cubicBezTo>
                  <a:pt x="134" y="155"/>
                  <a:pt x="137" y="154"/>
                  <a:pt x="139" y="155"/>
                </a:cubicBezTo>
                <a:cubicBezTo>
                  <a:pt x="141" y="155"/>
                  <a:pt x="142" y="156"/>
                  <a:pt x="143" y="154"/>
                </a:cubicBezTo>
                <a:cubicBezTo>
                  <a:pt x="143" y="151"/>
                  <a:pt x="141" y="127"/>
                  <a:pt x="143" y="125"/>
                </a:cubicBezTo>
                <a:cubicBezTo>
                  <a:pt x="145" y="123"/>
                  <a:pt x="148" y="122"/>
                  <a:pt x="146" y="119"/>
                </a:cubicBezTo>
                <a:cubicBezTo>
                  <a:pt x="144" y="116"/>
                  <a:pt x="132" y="110"/>
                  <a:pt x="131" y="111"/>
                </a:cubicBezTo>
                <a:cubicBezTo>
                  <a:pt x="130" y="112"/>
                  <a:pt x="129" y="118"/>
                  <a:pt x="128" y="115"/>
                </a:cubicBezTo>
                <a:cubicBezTo>
                  <a:pt x="127" y="111"/>
                  <a:pt x="128" y="110"/>
                  <a:pt x="128" y="109"/>
                </a:cubicBezTo>
                <a:cubicBezTo>
                  <a:pt x="128" y="107"/>
                  <a:pt x="125" y="104"/>
                  <a:pt x="124" y="102"/>
                </a:cubicBezTo>
                <a:cubicBezTo>
                  <a:pt x="123" y="100"/>
                  <a:pt x="125" y="98"/>
                  <a:pt x="122" y="96"/>
                </a:cubicBezTo>
                <a:cubicBezTo>
                  <a:pt x="118" y="93"/>
                  <a:pt x="111" y="90"/>
                  <a:pt x="110" y="87"/>
                </a:cubicBezTo>
                <a:cubicBezTo>
                  <a:pt x="109" y="84"/>
                  <a:pt x="113" y="85"/>
                  <a:pt x="111" y="82"/>
                </a:cubicBezTo>
                <a:cubicBezTo>
                  <a:pt x="109" y="80"/>
                  <a:pt x="111" y="79"/>
                  <a:pt x="113" y="79"/>
                </a:cubicBezTo>
                <a:cubicBezTo>
                  <a:pt x="114" y="79"/>
                  <a:pt x="117" y="79"/>
                  <a:pt x="114" y="77"/>
                </a:cubicBezTo>
                <a:cubicBezTo>
                  <a:pt x="112" y="75"/>
                  <a:pt x="108" y="72"/>
                  <a:pt x="104" y="75"/>
                </a:cubicBezTo>
                <a:cubicBezTo>
                  <a:pt x="101" y="77"/>
                  <a:pt x="98" y="78"/>
                  <a:pt x="101" y="76"/>
                </a:cubicBezTo>
                <a:cubicBezTo>
                  <a:pt x="104" y="74"/>
                  <a:pt x="108" y="71"/>
                  <a:pt x="104" y="70"/>
                </a:cubicBezTo>
                <a:cubicBezTo>
                  <a:pt x="100" y="69"/>
                  <a:pt x="96" y="69"/>
                  <a:pt x="95" y="67"/>
                </a:cubicBezTo>
                <a:cubicBezTo>
                  <a:pt x="94" y="64"/>
                  <a:pt x="100" y="64"/>
                  <a:pt x="97" y="63"/>
                </a:cubicBezTo>
                <a:cubicBezTo>
                  <a:pt x="94" y="62"/>
                  <a:pt x="92" y="62"/>
                  <a:pt x="93" y="62"/>
                </a:cubicBezTo>
                <a:cubicBezTo>
                  <a:pt x="94" y="61"/>
                  <a:pt x="93" y="59"/>
                  <a:pt x="91" y="59"/>
                </a:cubicBezTo>
                <a:cubicBezTo>
                  <a:pt x="88" y="58"/>
                  <a:pt x="88" y="60"/>
                  <a:pt x="85" y="57"/>
                </a:cubicBezTo>
                <a:cubicBezTo>
                  <a:pt x="82" y="53"/>
                  <a:pt x="77" y="48"/>
                  <a:pt x="77" y="50"/>
                </a:cubicBezTo>
                <a:cubicBezTo>
                  <a:pt x="77" y="52"/>
                  <a:pt x="81" y="57"/>
                  <a:pt x="78" y="55"/>
                </a:cubicBezTo>
                <a:cubicBezTo>
                  <a:pt x="76" y="53"/>
                  <a:pt x="68" y="48"/>
                  <a:pt x="66" y="44"/>
                </a:cubicBezTo>
                <a:cubicBezTo>
                  <a:pt x="64" y="39"/>
                  <a:pt x="63" y="38"/>
                  <a:pt x="59" y="35"/>
                </a:cubicBezTo>
                <a:cubicBezTo>
                  <a:pt x="55" y="32"/>
                  <a:pt x="52" y="32"/>
                  <a:pt x="48" y="29"/>
                </a:cubicBezTo>
                <a:cubicBezTo>
                  <a:pt x="44" y="26"/>
                  <a:pt x="38" y="13"/>
                  <a:pt x="33" y="1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34" name="Freeform 523"/>
          <p:cNvSpPr>
            <a:spLocks/>
          </p:cNvSpPr>
          <p:nvPr/>
        </p:nvSpPr>
        <p:spPr bwMode="auto">
          <a:xfrm>
            <a:off x="3219450" y="4170219"/>
            <a:ext cx="20638" cy="23812"/>
          </a:xfrm>
          <a:custGeom>
            <a:avLst/>
            <a:gdLst/>
            <a:ahLst/>
            <a:cxnLst>
              <a:cxn ang="0">
                <a:pos x="9" y="11"/>
              </a:cxn>
              <a:cxn ang="0">
                <a:pos x="2" y="1"/>
              </a:cxn>
              <a:cxn ang="0">
                <a:pos x="9" y="11"/>
              </a:cxn>
            </a:cxnLst>
            <a:rect l="0" t="0" r="r" b="b"/>
            <a:pathLst>
              <a:path w="11" h="13">
                <a:moveTo>
                  <a:pt x="9" y="11"/>
                </a:moveTo>
                <a:cubicBezTo>
                  <a:pt x="11" y="9"/>
                  <a:pt x="4" y="0"/>
                  <a:pt x="2" y="1"/>
                </a:cubicBezTo>
                <a:cubicBezTo>
                  <a:pt x="0" y="1"/>
                  <a:pt x="6" y="13"/>
                  <a:pt x="9" y="1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35" name="Freeform 524"/>
          <p:cNvSpPr>
            <a:spLocks/>
          </p:cNvSpPr>
          <p:nvPr/>
        </p:nvSpPr>
        <p:spPr bwMode="auto">
          <a:xfrm>
            <a:off x="3252788" y="4230544"/>
            <a:ext cx="23812" cy="25400"/>
          </a:xfrm>
          <a:custGeom>
            <a:avLst/>
            <a:gdLst/>
            <a:ahLst/>
            <a:cxnLst>
              <a:cxn ang="0">
                <a:pos x="9" y="11"/>
              </a:cxn>
              <a:cxn ang="0">
                <a:pos x="2" y="1"/>
              </a:cxn>
              <a:cxn ang="0">
                <a:pos x="9" y="11"/>
              </a:cxn>
            </a:cxnLst>
            <a:rect l="0" t="0" r="r" b="b"/>
            <a:pathLst>
              <a:path w="12" h="13">
                <a:moveTo>
                  <a:pt x="9" y="11"/>
                </a:moveTo>
                <a:cubicBezTo>
                  <a:pt x="12" y="8"/>
                  <a:pt x="5" y="0"/>
                  <a:pt x="2" y="1"/>
                </a:cubicBezTo>
                <a:cubicBezTo>
                  <a:pt x="0" y="1"/>
                  <a:pt x="6" y="13"/>
                  <a:pt x="9" y="1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36" name="Freeform 525"/>
          <p:cNvSpPr>
            <a:spLocks/>
          </p:cNvSpPr>
          <p:nvPr/>
        </p:nvSpPr>
        <p:spPr bwMode="auto">
          <a:xfrm>
            <a:off x="3419475" y="4243244"/>
            <a:ext cx="38100" cy="41275"/>
          </a:xfrm>
          <a:custGeom>
            <a:avLst/>
            <a:gdLst/>
            <a:ahLst/>
            <a:cxnLst>
              <a:cxn ang="0">
                <a:pos x="20" y="20"/>
              </a:cxn>
              <a:cxn ang="0">
                <a:pos x="17" y="13"/>
              </a:cxn>
              <a:cxn ang="0">
                <a:pos x="14" y="8"/>
              </a:cxn>
              <a:cxn ang="0">
                <a:pos x="12" y="3"/>
              </a:cxn>
              <a:cxn ang="0">
                <a:pos x="5" y="2"/>
              </a:cxn>
              <a:cxn ang="0">
                <a:pos x="3" y="7"/>
              </a:cxn>
              <a:cxn ang="0">
                <a:pos x="9" y="10"/>
              </a:cxn>
              <a:cxn ang="0">
                <a:pos x="10" y="15"/>
              </a:cxn>
              <a:cxn ang="0">
                <a:pos x="20" y="20"/>
              </a:cxn>
            </a:cxnLst>
            <a:rect l="0" t="0" r="r" b="b"/>
            <a:pathLst>
              <a:path w="20" h="21">
                <a:moveTo>
                  <a:pt x="20" y="20"/>
                </a:moveTo>
                <a:cubicBezTo>
                  <a:pt x="20" y="16"/>
                  <a:pt x="19" y="15"/>
                  <a:pt x="17" y="13"/>
                </a:cubicBezTo>
                <a:cubicBezTo>
                  <a:pt x="15" y="10"/>
                  <a:pt x="14" y="10"/>
                  <a:pt x="14" y="8"/>
                </a:cubicBezTo>
                <a:cubicBezTo>
                  <a:pt x="14" y="6"/>
                  <a:pt x="14" y="3"/>
                  <a:pt x="12" y="3"/>
                </a:cubicBezTo>
                <a:cubicBezTo>
                  <a:pt x="10" y="3"/>
                  <a:pt x="6" y="0"/>
                  <a:pt x="5" y="2"/>
                </a:cubicBezTo>
                <a:cubicBezTo>
                  <a:pt x="3" y="4"/>
                  <a:pt x="0" y="6"/>
                  <a:pt x="3" y="7"/>
                </a:cubicBezTo>
                <a:cubicBezTo>
                  <a:pt x="6" y="9"/>
                  <a:pt x="8" y="8"/>
                  <a:pt x="9" y="10"/>
                </a:cubicBezTo>
                <a:cubicBezTo>
                  <a:pt x="10" y="12"/>
                  <a:pt x="8" y="13"/>
                  <a:pt x="10" y="15"/>
                </a:cubicBezTo>
                <a:cubicBezTo>
                  <a:pt x="11" y="17"/>
                  <a:pt x="20" y="21"/>
                  <a:pt x="20" y="2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37" name="Freeform 526"/>
          <p:cNvSpPr>
            <a:spLocks/>
          </p:cNvSpPr>
          <p:nvPr/>
        </p:nvSpPr>
        <p:spPr bwMode="auto">
          <a:xfrm>
            <a:off x="3482975" y="4270231"/>
            <a:ext cx="17463" cy="17463"/>
          </a:xfrm>
          <a:custGeom>
            <a:avLst/>
            <a:gdLst/>
            <a:ahLst/>
            <a:cxnLst>
              <a:cxn ang="0">
                <a:pos x="3" y="8"/>
              </a:cxn>
              <a:cxn ang="0">
                <a:pos x="0" y="4"/>
              </a:cxn>
              <a:cxn ang="0">
                <a:pos x="5" y="1"/>
              </a:cxn>
              <a:cxn ang="0">
                <a:pos x="8" y="6"/>
              </a:cxn>
              <a:cxn ang="0">
                <a:pos x="3" y="8"/>
              </a:cxn>
            </a:cxnLst>
            <a:rect l="0" t="0" r="r" b="b"/>
            <a:pathLst>
              <a:path w="9" h="9">
                <a:moveTo>
                  <a:pt x="3" y="8"/>
                </a:moveTo>
                <a:cubicBezTo>
                  <a:pt x="0" y="9"/>
                  <a:pt x="0" y="7"/>
                  <a:pt x="0" y="4"/>
                </a:cubicBezTo>
                <a:cubicBezTo>
                  <a:pt x="0" y="1"/>
                  <a:pt x="3" y="0"/>
                  <a:pt x="5" y="1"/>
                </a:cubicBezTo>
                <a:cubicBezTo>
                  <a:pt x="6" y="1"/>
                  <a:pt x="9" y="4"/>
                  <a:pt x="8" y="6"/>
                </a:cubicBezTo>
                <a:cubicBezTo>
                  <a:pt x="6" y="8"/>
                  <a:pt x="7" y="8"/>
                  <a:pt x="3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38" name="Freeform 527"/>
          <p:cNvSpPr>
            <a:spLocks/>
          </p:cNvSpPr>
          <p:nvPr/>
        </p:nvSpPr>
        <p:spPr bwMode="auto">
          <a:xfrm>
            <a:off x="3427413" y="4355956"/>
            <a:ext cx="231775" cy="71438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19" y="2"/>
              </a:cxn>
              <a:cxn ang="0">
                <a:pos x="9" y="0"/>
              </a:cxn>
              <a:cxn ang="0">
                <a:pos x="4" y="5"/>
              </a:cxn>
              <a:cxn ang="0">
                <a:pos x="1" y="10"/>
              </a:cxn>
              <a:cxn ang="0">
                <a:pos x="10" y="12"/>
              </a:cxn>
              <a:cxn ang="0">
                <a:pos x="14" y="16"/>
              </a:cxn>
              <a:cxn ang="0">
                <a:pos x="23" y="19"/>
              </a:cxn>
              <a:cxn ang="0">
                <a:pos x="34" y="23"/>
              </a:cxn>
              <a:cxn ang="0">
                <a:pos x="45" y="23"/>
              </a:cxn>
              <a:cxn ang="0">
                <a:pos x="68" y="29"/>
              </a:cxn>
              <a:cxn ang="0">
                <a:pos x="93" y="31"/>
              </a:cxn>
              <a:cxn ang="0">
                <a:pos x="102" y="31"/>
              </a:cxn>
              <a:cxn ang="0">
                <a:pos x="118" y="36"/>
              </a:cxn>
              <a:cxn ang="0">
                <a:pos x="119" y="31"/>
              </a:cxn>
              <a:cxn ang="0">
                <a:pos x="117" y="26"/>
              </a:cxn>
              <a:cxn ang="0">
                <a:pos x="112" y="22"/>
              </a:cxn>
              <a:cxn ang="0">
                <a:pos x="103" y="24"/>
              </a:cxn>
              <a:cxn ang="0">
                <a:pos x="95" y="19"/>
              </a:cxn>
              <a:cxn ang="0">
                <a:pos x="89" y="12"/>
              </a:cxn>
              <a:cxn ang="0">
                <a:pos x="74" y="7"/>
              </a:cxn>
              <a:cxn ang="0">
                <a:pos x="68" y="9"/>
              </a:cxn>
              <a:cxn ang="0">
                <a:pos x="54" y="12"/>
              </a:cxn>
              <a:cxn ang="0">
                <a:pos x="40" y="6"/>
              </a:cxn>
              <a:cxn ang="0">
                <a:pos x="32" y="4"/>
              </a:cxn>
              <a:cxn ang="0">
                <a:pos x="24" y="0"/>
              </a:cxn>
            </a:cxnLst>
            <a:rect l="0" t="0" r="r" b="b"/>
            <a:pathLst>
              <a:path w="122" h="37">
                <a:moveTo>
                  <a:pt x="24" y="0"/>
                </a:moveTo>
                <a:cubicBezTo>
                  <a:pt x="22" y="1"/>
                  <a:pt x="21" y="2"/>
                  <a:pt x="19" y="2"/>
                </a:cubicBezTo>
                <a:cubicBezTo>
                  <a:pt x="17" y="2"/>
                  <a:pt x="11" y="0"/>
                  <a:pt x="9" y="0"/>
                </a:cubicBezTo>
                <a:cubicBezTo>
                  <a:pt x="7" y="0"/>
                  <a:pt x="5" y="3"/>
                  <a:pt x="4" y="5"/>
                </a:cubicBezTo>
                <a:cubicBezTo>
                  <a:pt x="3" y="6"/>
                  <a:pt x="0" y="9"/>
                  <a:pt x="1" y="10"/>
                </a:cubicBezTo>
                <a:cubicBezTo>
                  <a:pt x="1" y="11"/>
                  <a:pt x="7" y="10"/>
                  <a:pt x="10" y="12"/>
                </a:cubicBezTo>
                <a:cubicBezTo>
                  <a:pt x="13" y="13"/>
                  <a:pt x="13" y="14"/>
                  <a:pt x="14" y="16"/>
                </a:cubicBezTo>
                <a:cubicBezTo>
                  <a:pt x="15" y="18"/>
                  <a:pt x="19" y="18"/>
                  <a:pt x="23" y="19"/>
                </a:cubicBezTo>
                <a:cubicBezTo>
                  <a:pt x="28" y="20"/>
                  <a:pt x="32" y="23"/>
                  <a:pt x="34" y="23"/>
                </a:cubicBezTo>
                <a:cubicBezTo>
                  <a:pt x="37" y="23"/>
                  <a:pt x="37" y="21"/>
                  <a:pt x="45" y="23"/>
                </a:cubicBezTo>
                <a:cubicBezTo>
                  <a:pt x="52" y="24"/>
                  <a:pt x="59" y="27"/>
                  <a:pt x="68" y="29"/>
                </a:cubicBezTo>
                <a:cubicBezTo>
                  <a:pt x="77" y="31"/>
                  <a:pt x="87" y="30"/>
                  <a:pt x="93" y="31"/>
                </a:cubicBezTo>
                <a:cubicBezTo>
                  <a:pt x="98" y="32"/>
                  <a:pt x="96" y="29"/>
                  <a:pt x="102" y="31"/>
                </a:cubicBezTo>
                <a:cubicBezTo>
                  <a:pt x="108" y="33"/>
                  <a:pt x="117" y="37"/>
                  <a:pt x="118" y="36"/>
                </a:cubicBezTo>
                <a:cubicBezTo>
                  <a:pt x="120" y="35"/>
                  <a:pt x="122" y="33"/>
                  <a:pt x="119" y="31"/>
                </a:cubicBezTo>
                <a:cubicBezTo>
                  <a:pt x="116" y="29"/>
                  <a:pt x="118" y="27"/>
                  <a:pt x="117" y="26"/>
                </a:cubicBezTo>
                <a:cubicBezTo>
                  <a:pt x="117" y="24"/>
                  <a:pt x="114" y="21"/>
                  <a:pt x="112" y="22"/>
                </a:cubicBezTo>
                <a:cubicBezTo>
                  <a:pt x="110" y="22"/>
                  <a:pt x="106" y="25"/>
                  <a:pt x="103" y="24"/>
                </a:cubicBezTo>
                <a:cubicBezTo>
                  <a:pt x="99" y="23"/>
                  <a:pt x="96" y="22"/>
                  <a:pt x="95" y="19"/>
                </a:cubicBezTo>
                <a:cubicBezTo>
                  <a:pt x="95" y="17"/>
                  <a:pt x="93" y="13"/>
                  <a:pt x="89" y="12"/>
                </a:cubicBezTo>
                <a:cubicBezTo>
                  <a:pt x="86" y="11"/>
                  <a:pt x="77" y="8"/>
                  <a:pt x="74" y="7"/>
                </a:cubicBezTo>
                <a:cubicBezTo>
                  <a:pt x="71" y="6"/>
                  <a:pt x="70" y="5"/>
                  <a:pt x="68" y="9"/>
                </a:cubicBezTo>
                <a:cubicBezTo>
                  <a:pt x="65" y="12"/>
                  <a:pt x="60" y="13"/>
                  <a:pt x="54" y="12"/>
                </a:cubicBezTo>
                <a:cubicBezTo>
                  <a:pt x="47" y="10"/>
                  <a:pt x="42" y="7"/>
                  <a:pt x="40" y="6"/>
                </a:cubicBezTo>
                <a:cubicBezTo>
                  <a:pt x="38" y="5"/>
                  <a:pt x="36" y="4"/>
                  <a:pt x="32" y="4"/>
                </a:cubicBezTo>
                <a:cubicBezTo>
                  <a:pt x="29" y="4"/>
                  <a:pt x="26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39" name="Freeform 528"/>
          <p:cNvSpPr>
            <a:spLocks/>
          </p:cNvSpPr>
          <p:nvPr/>
        </p:nvSpPr>
        <p:spPr bwMode="auto">
          <a:xfrm>
            <a:off x="3609975" y="4379769"/>
            <a:ext cx="30163" cy="11112"/>
          </a:xfrm>
          <a:custGeom>
            <a:avLst/>
            <a:gdLst/>
            <a:ahLst/>
            <a:cxnLst>
              <a:cxn ang="0">
                <a:pos x="3" y="5"/>
              </a:cxn>
              <a:cxn ang="0">
                <a:pos x="1" y="2"/>
              </a:cxn>
              <a:cxn ang="0">
                <a:pos x="15" y="1"/>
              </a:cxn>
              <a:cxn ang="0">
                <a:pos x="10" y="4"/>
              </a:cxn>
              <a:cxn ang="0">
                <a:pos x="3" y="5"/>
              </a:cxn>
            </a:cxnLst>
            <a:rect l="0" t="0" r="r" b="b"/>
            <a:pathLst>
              <a:path w="16" h="6">
                <a:moveTo>
                  <a:pt x="3" y="5"/>
                </a:moveTo>
                <a:cubicBezTo>
                  <a:pt x="0" y="5"/>
                  <a:pt x="0" y="3"/>
                  <a:pt x="1" y="2"/>
                </a:cubicBezTo>
                <a:cubicBezTo>
                  <a:pt x="3" y="1"/>
                  <a:pt x="15" y="0"/>
                  <a:pt x="15" y="1"/>
                </a:cubicBezTo>
                <a:cubicBezTo>
                  <a:pt x="16" y="2"/>
                  <a:pt x="12" y="4"/>
                  <a:pt x="10" y="4"/>
                </a:cubicBezTo>
                <a:cubicBezTo>
                  <a:pt x="8" y="4"/>
                  <a:pt x="5" y="6"/>
                  <a:pt x="3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40" name="Freeform 529"/>
          <p:cNvSpPr>
            <a:spLocks/>
          </p:cNvSpPr>
          <p:nvPr/>
        </p:nvSpPr>
        <p:spPr bwMode="auto">
          <a:xfrm>
            <a:off x="3654425" y="4409931"/>
            <a:ext cx="30163" cy="22225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1" y="2"/>
              </a:cxn>
              <a:cxn ang="0">
                <a:pos x="4" y="5"/>
              </a:cxn>
              <a:cxn ang="0">
                <a:pos x="8" y="9"/>
              </a:cxn>
              <a:cxn ang="0">
                <a:pos x="14" y="4"/>
              </a:cxn>
              <a:cxn ang="0">
                <a:pos x="8" y="0"/>
              </a:cxn>
            </a:cxnLst>
            <a:rect l="0" t="0" r="r" b="b"/>
            <a:pathLst>
              <a:path w="16" h="12">
                <a:moveTo>
                  <a:pt x="8" y="0"/>
                </a:moveTo>
                <a:cubicBezTo>
                  <a:pt x="4" y="0"/>
                  <a:pt x="0" y="0"/>
                  <a:pt x="1" y="2"/>
                </a:cubicBezTo>
                <a:cubicBezTo>
                  <a:pt x="2" y="3"/>
                  <a:pt x="1" y="3"/>
                  <a:pt x="4" y="5"/>
                </a:cubicBezTo>
                <a:cubicBezTo>
                  <a:pt x="8" y="8"/>
                  <a:pt x="5" y="12"/>
                  <a:pt x="8" y="9"/>
                </a:cubicBezTo>
                <a:cubicBezTo>
                  <a:pt x="12" y="7"/>
                  <a:pt x="16" y="5"/>
                  <a:pt x="14" y="4"/>
                </a:cubicBezTo>
                <a:cubicBezTo>
                  <a:pt x="12" y="2"/>
                  <a:pt x="9" y="0"/>
                  <a:pt x="8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41" name="Freeform 530"/>
          <p:cNvSpPr>
            <a:spLocks/>
          </p:cNvSpPr>
          <p:nvPr/>
        </p:nvSpPr>
        <p:spPr bwMode="auto">
          <a:xfrm>
            <a:off x="3684588" y="4416281"/>
            <a:ext cx="25400" cy="14288"/>
          </a:xfrm>
          <a:custGeom>
            <a:avLst/>
            <a:gdLst/>
            <a:ahLst/>
            <a:cxnLst>
              <a:cxn ang="0">
                <a:pos x="11" y="3"/>
              </a:cxn>
              <a:cxn ang="0">
                <a:pos x="5" y="1"/>
              </a:cxn>
              <a:cxn ang="0">
                <a:pos x="1" y="6"/>
              </a:cxn>
              <a:cxn ang="0">
                <a:pos x="6" y="6"/>
              </a:cxn>
              <a:cxn ang="0">
                <a:pos x="11" y="3"/>
              </a:cxn>
            </a:cxnLst>
            <a:rect l="0" t="0" r="r" b="b"/>
            <a:pathLst>
              <a:path w="13" h="8">
                <a:moveTo>
                  <a:pt x="11" y="3"/>
                </a:moveTo>
                <a:cubicBezTo>
                  <a:pt x="9" y="1"/>
                  <a:pt x="6" y="0"/>
                  <a:pt x="5" y="1"/>
                </a:cubicBezTo>
                <a:cubicBezTo>
                  <a:pt x="3" y="2"/>
                  <a:pt x="0" y="6"/>
                  <a:pt x="1" y="6"/>
                </a:cubicBezTo>
                <a:cubicBezTo>
                  <a:pt x="3" y="6"/>
                  <a:pt x="4" y="8"/>
                  <a:pt x="6" y="6"/>
                </a:cubicBezTo>
                <a:cubicBezTo>
                  <a:pt x="8" y="5"/>
                  <a:pt x="13" y="4"/>
                  <a:pt x="11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42" name="Freeform 531"/>
          <p:cNvSpPr>
            <a:spLocks/>
          </p:cNvSpPr>
          <p:nvPr/>
        </p:nvSpPr>
        <p:spPr bwMode="auto">
          <a:xfrm>
            <a:off x="3708400" y="4416281"/>
            <a:ext cx="31750" cy="20638"/>
          </a:xfrm>
          <a:custGeom>
            <a:avLst/>
            <a:gdLst/>
            <a:ahLst/>
            <a:cxnLst>
              <a:cxn ang="0">
                <a:pos x="4" y="3"/>
              </a:cxn>
              <a:cxn ang="0">
                <a:pos x="1" y="6"/>
              </a:cxn>
              <a:cxn ang="0">
                <a:pos x="4" y="11"/>
              </a:cxn>
              <a:cxn ang="0">
                <a:pos x="13" y="9"/>
              </a:cxn>
              <a:cxn ang="0">
                <a:pos x="14" y="6"/>
              </a:cxn>
              <a:cxn ang="0">
                <a:pos x="11" y="2"/>
              </a:cxn>
              <a:cxn ang="0">
                <a:pos x="8" y="1"/>
              </a:cxn>
              <a:cxn ang="0">
                <a:pos x="4" y="3"/>
              </a:cxn>
            </a:cxnLst>
            <a:rect l="0" t="0" r="r" b="b"/>
            <a:pathLst>
              <a:path w="17" h="11">
                <a:moveTo>
                  <a:pt x="4" y="3"/>
                </a:moveTo>
                <a:cubicBezTo>
                  <a:pt x="2" y="3"/>
                  <a:pt x="1" y="4"/>
                  <a:pt x="1" y="6"/>
                </a:cubicBezTo>
                <a:cubicBezTo>
                  <a:pt x="1" y="8"/>
                  <a:pt x="0" y="11"/>
                  <a:pt x="4" y="11"/>
                </a:cubicBezTo>
                <a:cubicBezTo>
                  <a:pt x="7" y="11"/>
                  <a:pt x="12" y="10"/>
                  <a:pt x="13" y="9"/>
                </a:cubicBezTo>
                <a:cubicBezTo>
                  <a:pt x="15" y="7"/>
                  <a:pt x="17" y="9"/>
                  <a:pt x="14" y="6"/>
                </a:cubicBezTo>
                <a:cubicBezTo>
                  <a:pt x="11" y="3"/>
                  <a:pt x="11" y="3"/>
                  <a:pt x="11" y="2"/>
                </a:cubicBezTo>
                <a:cubicBezTo>
                  <a:pt x="11" y="1"/>
                  <a:pt x="10" y="0"/>
                  <a:pt x="8" y="1"/>
                </a:cubicBezTo>
                <a:cubicBezTo>
                  <a:pt x="5" y="2"/>
                  <a:pt x="4" y="3"/>
                  <a:pt x="4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43" name="Freeform 532"/>
          <p:cNvSpPr>
            <a:spLocks/>
          </p:cNvSpPr>
          <p:nvPr/>
        </p:nvSpPr>
        <p:spPr bwMode="auto">
          <a:xfrm>
            <a:off x="3727450" y="4411519"/>
            <a:ext cx="49213" cy="23812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2" y="2"/>
              </a:cxn>
              <a:cxn ang="0">
                <a:pos x="7" y="5"/>
              </a:cxn>
              <a:cxn ang="0">
                <a:pos x="11" y="10"/>
              </a:cxn>
              <a:cxn ang="0">
                <a:pos x="20" y="9"/>
              </a:cxn>
              <a:cxn ang="0">
                <a:pos x="19" y="3"/>
              </a:cxn>
              <a:cxn ang="0">
                <a:pos x="4" y="0"/>
              </a:cxn>
            </a:cxnLst>
            <a:rect l="0" t="0" r="r" b="b"/>
            <a:pathLst>
              <a:path w="26" h="12">
                <a:moveTo>
                  <a:pt x="4" y="0"/>
                </a:moveTo>
                <a:cubicBezTo>
                  <a:pt x="2" y="0"/>
                  <a:pt x="0" y="2"/>
                  <a:pt x="2" y="2"/>
                </a:cubicBezTo>
                <a:cubicBezTo>
                  <a:pt x="4" y="2"/>
                  <a:pt x="7" y="3"/>
                  <a:pt x="7" y="5"/>
                </a:cubicBezTo>
                <a:cubicBezTo>
                  <a:pt x="7" y="7"/>
                  <a:pt x="5" y="10"/>
                  <a:pt x="11" y="10"/>
                </a:cubicBezTo>
                <a:cubicBezTo>
                  <a:pt x="16" y="10"/>
                  <a:pt x="20" y="12"/>
                  <a:pt x="20" y="9"/>
                </a:cubicBezTo>
                <a:cubicBezTo>
                  <a:pt x="20" y="5"/>
                  <a:pt x="26" y="5"/>
                  <a:pt x="19" y="3"/>
                </a:cubicBezTo>
                <a:cubicBezTo>
                  <a:pt x="13" y="1"/>
                  <a:pt x="4" y="0"/>
                  <a:pt x="4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44" name="Freeform 533"/>
          <p:cNvSpPr>
            <a:spLocks/>
          </p:cNvSpPr>
          <p:nvPr/>
        </p:nvSpPr>
        <p:spPr bwMode="auto">
          <a:xfrm>
            <a:off x="3784600" y="4413106"/>
            <a:ext cx="60325" cy="17463"/>
          </a:xfrm>
          <a:custGeom>
            <a:avLst/>
            <a:gdLst/>
            <a:ahLst/>
            <a:cxnLst>
              <a:cxn ang="0">
                <a:pos x="6" y="1"/>
              </a:cxn>
              <a:cxn ang="0">
                <a:pos x="0" y="5"/>
              </a:cxn>
              <a:cxn ang="0">
                <a:pos x="3" y="6"/>
              </a:cxn>
              <a:cxn ang="0">
                <a:pos x="15" y="7"/>
              </a:cxn>
              <a:cxn ang="0">
                <a:pos x="30" y="7"/>
              </a:cxn>
              <a:cxn ang="0">
                <a:pos x="29" y="4"/>
              </a:cxn>
              <a:cxn ang="0">
                <a:pos x="24" y="6"/>
              </a:cxn>
              <a:cxn ang="0">
                <a:pos x="13" y="3"/>
              </a:cxn>
              <a:cxn ang="0">
                <a:pos x="6" y="1"/>
              </a:cxn>
            </a:cxnLst>
            <a:rect l="0" t="0" r="r" b="b"/>
            <a:pathLst>
              <a:path w="32" h="9">
                <a:moveTo>
                  <a:pt x="6" y="1"/>
                </a:moveTo>
                <a:cubicBezTo>
                  <a:pt x="5" y="0"/>
                  <a:pt x="1" y="3"/>
                  <a:pt x="0" y="5"/>
                </a:cubicBezTo>
                <a:cubicBezTo>
                  <a:pt x="0" y="6"/>
                  <a:pt x="0" y="6"/>
                  <a:pt x="3" y="6"/>
                </a:cubicBezTo>
                <a:cubicBezTo>
                  <a:pt x="7" y="6"/>
                  <a:pt x="10" y="7"/>
                  <a:pt x="15" y="7"/>
                </a:cubicBezTo>
                <a:cubicBezTo>
                  <a:pt x="20" y="8"/>
                  <a:pt x="28" y="9"/>
                  <a:pt x="30" y="7"/>
                </a:cubicBezTo>
                <a:cubicBezTo>
                  <a:pt x="32" y="5"/>
                  <a:pt x="31" y="4"/>
                  <a:pt x="29" y="4"/>
                </a:cubicBezTo>
                <a:cubicBezTo>
                  <a:pt x="27" y="5"/>
                  <a:pt x="29" y="6"/>
                  <a:pt x="24" y="6"/>
                </a:cubicBezTo>
                <a:cubicBezTo>
                  <a:pt x="19" y="5"/>
                  <a:pt x="16" y="4"/>
                  <a:pt x="13" y="3"/>
                </a:cubicBezTo>
                <a:cubicBezTo>
                  <a:pt x="10" y="3"/>
                  <a:pt x="8" y="1"/>
                  <a:pt x="6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45" name="Freeform 534"/>
          <p:cNvSpPr>
            <a:spLocks/>
          </p:cNvSpPr>
          <p:nvPr/>
        </p:nvSpPr>
        <p:spPr bwMode="auto">
          <a:xfrm>
            <a:off x="3759200" y="4446444"/>
            <a:ext cx="57150" cy="20637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10" y="4"/>
              </a:cxn>
              <a:cxn ang="0">
                <a:pos x="23" y="10"/>
              </a:cxn>
              <a:cxn ang="0">
                <a:pos x="17" y="2"/>
              </a:cxn>
              <a:cxn ang="0">
                <a:pos x="3" y="0"/>
              </a:cxn>
            </a:cxnLst>
            <a:rect l="0" t="0" r="r" b="b"/>
            <a:pathLst>
              <a:path w="30" h="11">
                <a:moveTo>
                  <a:pt x="3" y="0"/>
                </a:moveTo>
                <a:cubicBezTo>
                  <a:pt x="0" y="0"/>
                  <a:pt x="6" y="1"/>
                  <a:pt x="10" y="4"/>
                </a:cubicBezTo>
                <a:cubicBezTo>
                  <a:pt x="15" y="7"/>
                  <a:pt x="21" y="11"/>
                  <a:pt x="23" y="10"/>
                </a:cubicBezTo>
                <a:cubicBezTo>
                  <a:pt x="30" y="7"/>
                  <a:pt x="22" y="3"/>
                  <a:pt x="17" y="2"/>
                </a:cubicBezTo>
                <a:cubicBezTo>
                  <a:pt x="12" y="0"/>
                  <a:pt x="4" y="0"/>
                  <a:pt x="3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46" name="Freeform 535"/>
          <p:cNvSpPr>
            <a:spLocks/>
          </p:cNvSpPr>
          <p:nvPr/>
        </p:nvSpPr>
        <p:spPr bwMode="auto">
          <a:xfrm>
            <a:off x="3941763" y="4284519"/>
            <a:ext cx="25400" cy="19050"/>
          </a:xfrm>
          <a:custGeom>
            <a:avLst/>
            <a:gdLst/>
            <a:ahLst/>
            <a:cxnLst>
              <a:cxn ang="0">
                <a:pos x="8" y="9"/>
              </a:cxn>
              <a:cxn ang="0">
                <a:pos x="2" y="3"/>
              </a:cxn>
              <a:cxn ang="0">
                <a:pos x="12" y="2"/>
              </a:cxn>
              <a:cxn ang="0">
                <a:pos x="8" y="9"/>
              </a:cxn>
            </a:cxnLst>
            <a:rect l="0" t="0" r="r" b="b"/>
            <a:pathLst>
              <a:path w="13" h="10">
                <a:moveTo>
                  <a:pt x="8" y="9"/>
                </a:moveTo>
                <a:cubicBezTo>
                  <a:pt x="3" y="10"/>
                  <a:pt x="0" y="6"/>
                  <a:pt x="2" y="3"/>
                </a:cubicBezTo>
                <a:cubicBezTo>
                  <a:pt x="4" y="0"/>
                  <a:pt x="10" y="1"/>
                  <a:pt x="12" y="2"/>
                </a:cubicBezTo>
                <a:cubicBezTo>
                  <a:pt x="13" y="3"/>
                  <a:pt x="12" y="9"/>
                  <a:pt x="8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47" name="Freeform 536"/>
          <p:cNvSpPr>
            <a:spLocks/>
          </p:cNvSpPr>
          <p:nvPr/>
        </p:nvSpPr>
        <p:spPr bwMode="auto">
          <a:xfrm>
            <a:off x="3989388" y="4278169"/>
            <a:ext cx="74612" cy="28575"/>
          </a:xfrm>
          <a:custGeom>
            <a:avLst/>
            <a:gdLst/>
            <a:ahLst/>
            <a:cxnLst>
              <a:cxn ang="0">
                <a:pos x="6" y="8"/>
              </a:cxn>
              <a:cxn ang="0">
                <a:pos x="2" y="4"/>
              </a:cxn>
              <a:cxn ang="0">
                <a:pos x="11" y="1"/>
              </a:cxn>
              <a:cxn ang="0">
                <a:pos x="23" y="1"/>
              </a:cxn>
              <a:cxn ang="0">
                <a:pos x="37" y="9"/>
              </a:cxn>
              <a:cxn ang="0">
                <a:pos x="36" y="13"/>
              </a:cxn>
              <a:cxn ang="0">
                <a:pos x="19" y="7"/>
              </a:cxn>
              <a:cxn ang="0">
                <a:pos x="6" y="8"/>
              </a:cxn>
            </a:cxnLst>
            <a:rect l="0" t="0" r="r" b="b"/>
            <a:pathLst>
              <a:path w="39" h="15">
                <a:moveTo>
                  <a:pt x="6" y="8"/>
                </a:moveTo>
                <a:cubicBezTo>
                  <a:pt x="3" y="9"/>
                  <a:pt x="0" y="6"/>
                  <a:pt x="2" y="4"/>
                </a:cubicBezTo>
                <a:cubicBezTo>
                  <a:pt x="5" y="2"/>
                  <a:pt x="6" y="0"/>
                  <a:pt x="11" y="1"/>
                </a:cubicBezTo>
                <a:cubicBezTo>
                  <a:pt x="16" y="2"/>
                  <a:pt x="18" y="0"/>
                  <a:pt x="23" y="1"/>
                </a:cubicBezTo>
                <a:cubicBezTo>
                  <a:pt x="28" y="2"/>
                  <a:pt x="36" y="6"/>
                  <a:pt x="37" y="9"/>
                </a:cubicBezTo>
                <a:cubicBezTo>
                  <a:pt x="39" y="12"/>
                  <a:pt x="39" y="15"/>
                  <a:pt x="36" y="13"/>
                </a:cubicBezTo>
                <a:cubicBezTo>
                  <a:pt x="32" y="11"/>
                  <a:pt x="26" y="7"/>
                  <a:pt x="19" y="7"/>
                </a:cubicBezTo>
                <a:cubicBezTo>
                  <a:pt x="12" y="7"/>
                  <a:pt x="9" y="8"/>
                  <a:pt x="6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48" name="Freeform 537"/>
          <p:cNvSpPr>
            <a:spLocks/>
          </p:cNvSpPr>
          <p:nvPr/>
        </p:nvSpPr>
        <p:spPr bwMode="auto">
          <a:xfrm>
            <a:off x="3760788" y="4165456"/>
            <a:ext cx="165100" cy="180975"/>
          </a:xfrm>
          <a:custGeom>
            <a:avLst/>
            <a:gdLst/>
            <a:ahLst/>
            <a:cxnLst>
              <a:cxn ang="0">
                <a:pos x="35" y="84"/>
              </a:cxn>
              <a:cxn ang="0">
                <a:pos x="35" y="77"/>
              </a:cxn>
              <a:cxn ang="0">
                <a:pos x="28" y="69"/>
              </a:cxn>
              <a:cxn ang="0">
                <a:pos x="30" y="58"/>
              </a:cxn>
              <a:cxn ang="0">
                <a:pos x="20" y="60"/>
              </a:cxn>
              <a:cxn ang="0">
                <a:pos x="20" y="69"/>
              </a:cxn>
              <a:cxn ang="0">
                <a:pos x="19" y="76"/>
              </a:cxn>
              <a:cxn ang="0">
                <a:pos x="20" y="83"/>
              </a:cxn>
              <a:cxn ang="0">
                <a:pos x="17" y="90"/>
              </a:cxn>
              <a:cxn ang="0">
                <a:pos x="14" y="94"/>
              </a:cxn>
              <a:cxn ang="0">
                <a:pos x="7" y="90"/>
              </a:cxn>
              <a:cxn ang="0">
                <a:pos x="10" y="76"/>
              </a:cxn>
              <a:cxn ang="0">
                <a:pos x="5" y="68"/>
              </a:cxn>
              <a:cxn ang="0">
                <a:pos x="0" y="62"/>
              </a:cxn>
              <a:cxn ang="0">
                <a:pos x="2" y="54"/>
              </a:cxn>
              <a:cxn ang="0">
                <a:pos x="5" y="41"/>
              </a:cxn>
              <a:cxn ang="0">
                <a:pos x="11" y="30"/>
              </a:cxn>
              <a:cxn ang="0">
                <a:pos x="12" y="20"/>
              </a:cxn>
              <a:cxn ang="0">
                <a:pos x="17" y="12"/>
              </a:cxn>
              <a:cxn ang="0">
                <a:pos x="25" y="11"/>
              </a:cxn>
              <a:cxn ang="0">
                <a:pos x="29" y="5"/>
              </a:cxn>
              <a:cxn ang="0">
                <a:pos x="42" y="10"/>
              </a:cxn>
              <a:cxn ang="0">
                <a:pos x="60" y="10"/>
              </a:cxn>
              <a:cxn ang="0">
                <a:pos x="75" y="5"/>
              </a:cxn>
              <a:cxn ang="0">
                <a:pos x="83" y="3"/>
              </a:cxn>
              <a:cxn ang="0">
                <a:pos x="75" y="14"/>
              </a:cxn>
              <a:cxn ang="0">
                <a:pos x="66" y="18"/>
              </a:cxn>
              <a:cxn ang="0">
                <a:pos x="50" y="16"/>
              </a:cxn>
              <a:cxn ang="0">
                <a:pos x="29" y="17"/>
              </a:cxn>
              <a:cxn ang="0">
                <a:pos x="18" y="17"/>
              </a:cxn>
              <a:cxn ang="0">
                <a:pos x="16" y="26"/>
              </a:cxn>
              <a:cxn ang="0">
                <a:pos x="21" y="34"/>
              </a:cxn>
              <a:cxn ang="0">
                <a:pos x="29" y="40"/>
              </a:cxn>
              <a:cxn ang="0">
                <a:pos x="35" y="34"/>
              </a:cxn>
              <a:cxn ang="0">
                <a:pos x="47" y="33"/>
              </a:cxn>
              <a:cxn ang="0">
                <a:pos x="53" y="33"/>
              </a:cxn>
              <a:cxn ang="0">
                <a:pos x="47" y="40"/>
              </a:cxn>
              <a:cxn ang="0">
                <a:pos x="36" y="47"/>
              </a:cxn>
              <a:cxn ang="0">
                <a:pos x="33" y="46"/>
              </a:cxn>
              <a:cxn ang="0">
                <a:pos x="39" y="54"/>
              </a:cxn>
              <a:cxn ang="0">
                <a:pos x="46" y="64"/>
              </a:cxn>
              <a:cxn ang="0">
                <a:pos x="47" y="72"/>
              </a:cxn>
              <a:cxn ang="0">
                <a:pos x="52" y="75"/>
              </a:cxn>
              <a:cxn ang="0">
                <a:pos x="54" y="77"/>
              </a:cxn>
              <a:cxn ang="0">
                <a:pos x="47" y="82"/>
              </a:cxn>
              <a:cxn ang="0">
                <a:pos x="43" y="83"/>
              </a:cxn>
              <a:cxn ang="0">
                <a:pos x="35" y="84"/>
              </a:cxn>
            </a:cxnLst>
            <a:rect l="0" t="0" r="r" b="b"/>
            <a:pathLst>
              <a:path w="86" h="95">
                <a:moveTo>
                  <a:pt x="35" y="84"/>
                </a:moveTo>
                <a:cubicBezTo>
                  <a:pt x="33" y="81"/>
                  <a:pt x="37" y="79"/>
                  <a:pt x="35" y="77"/>
                </a:cubicBezTo>
                <a:cubicBezTo>
                  <a:pt x="32" y="75"/>
                  <a:pt x="27" y="72"/>
                  <a:pt x="28" y="69"/>
                </a:cubicBezTo>
                <a:cubicBezTo>
                  <a:pt x="29" y="65"/>
                  <a:pt x="34" y="58"/>
                  <a:pt x="30" y="58"/>
                </a:cubicBezTo>
                <a:cubicBezTo>
                  <a:pt x="25" y="58"/>
                  <a:pt x="20" y="56"/>
                  <a:pt x="20" y="60"/>
                </a:cubicBezTo>
                <a:cubicBezTo>
                  <a:pt x="19" y="64"/>
                  <a:pt x="20" y="67"/>
                  <a:pt x="20" y="69"/>
                </a:cubicBezTo>
                <a:cubicBezTo>
                  <a:pt x="20" y="70"/>
                  <a:pt x="19" y="75"/>
                  <a:pt x="19" y="76"/>
                </a:cubicBezTo>
                <a:cubicBezTo>
                  <a:pt x="19" y="77"/>
                  <a:pt x="22" y="80"/>
                  <a:pt x="20" y="83"/>
                </a:cubicBezTo>
                <a:cubicBezTo>
                  <a:pt x="18" y="86"/>
                  <a:pt x="17" y="88"/>
                  <a:pt x="17" y="90"/>
                </a:cubicBezTo>
                <a:cubicBezTo>
                  <a:pt x="17" y="92"/>
                  <a:pt x="18" y="94"/>
                  <a:pt x="14" y="94"/>
                </a:cubicBezTo>
                <a:cubicBezTo>
                  <a:pt x="11" y="94"/>
                  <a:pt x="5" y="95"/>
                  <a:pt x="7" y="90"/>
                </a:cubicBezTo>
                <a:cubicBezTo>
                  <a:pt x="8" y="86"/>
                  <a:pt x="13" y="81"/>
                  <a:pt x="10" y="76"/>
                </a:cubicBezTo>
                <a:cubicBezTo>
                  <a:pt x="8" y="71"/>
                  <a:pt x="8" y="69"/>
                  <a:pt x="5" y="68"/>
                </a:cubicBezTo>
                <a:cubicBezTo>
                  <a:pt x="2" y="67"/>
                  <a:pt x="0" y="65"/>
                  <a:pt x="0" y="62"/>
                </a:cubicBezTo>
                <a:cubicBezTo>
                  <a:pt x="0" y="59"/>
                  <a:pt x="0" y="56"/>
                  <a:pt x="2" y="54"/>
                </a:cubicBezTo>
                <a:cubicBezTo>
                  <a:pt x="3" y="52"/>
                  <a:pt x="4" y="47"/>
                  <a:pt x="5" y="41"/>
                </a:cubicBezTo>
                <a:cubicBezTo>
                  <a:pt x="7" y="35"/>
                  <a:pt x="10" y="34"/>
                  <a:pt x="11" y="30"/>
                </a:cubicBezTo>
                <a:cubicBezTo>
                  <a:pt x="12" y="25"/>
                  <a:pt x="10" y="24"/>
                  <a:pt x="12" y="20"/>
                </a:cubicBezTo>
                <a:cubicBezTo>
                  <a:pt x="13" y="16"/>
                  <a:pt x="16" y="12"/>
                  <a:pt x="17" y="12"/>
                </a:cubicBezTo>
                <a:cubicBezTo>
                  <a:pt x="18" y="11"/>
                  <a:pt x="24" y="12"/>
                  <a:pt x="25" y="11"/>
                </a:cubicBezTo>
                <a:cubicBezTo>
                  <a:pt x="26" y="9"/>
                  <a:pt x="25" y="5"/>
                  <a:pt x="29" y="5"/>
                </a:cubicBezTo>
                <a:cubicBezTo>
                  <a:pt x="34" y="6"/>
                  <a:pt x="36" y="9"/>
                  <a:pt x="42" y="10"/>
                </a:cubicBezTo>
                <a:cubicBezTo>
                  <a:pt x="48" y="10"/>
                  <a:pt x="56" y="10"/>
                  <a:pt x="60" y="10"/>
                </a:cubicBezTo>
                <a:cubicBezTo>
                  <a:pt x="64" y="10"/>
                  <a:pt x="70" y="9"/>
                  <a:pt x="75" y="5"/>
                </a:cubicBezTo>
                <a:cubicBezTo>
                  <a:pt x="81" y="1"/>
                  <a:pt x="86" y="0"/>
                  <a:pt x="83" y="3"/>
                </a:cubicBezTo>
                <a:cubicBezTo>
                  <a:pt x="80" y="5"/>
                  <a:pt x="77" y="12"/>
                  <a:pt x="75" y="14"/>
                </a:cubicBezTo>
                <a:cubicBezTo>
                  <a:pt x="73" y="16"/>
                  <a:pt x="72" y="18"/>
                  <a:pt x="66" y="18"/>
                </a:cubicBezTo>
                <a:cubicBezTo>
                  <a:pt x="59" y="18"/>
                  <a:pt x="55" y="16"/>
                  <a:pt x="50" y="16"/>
                </a:cubicBezTo>
                <a:cubicBezTo>
                  <a:pt x="45" y="16"/>
                  <a:pt x="32" y="17"/>
                  <a:pt x="29" y="17"/>
                </a:cubicBezTo>
                <a:cubicBezTo>
                  <a:pt x="25" y="17"/>
                  <a:pt x="20" y="16"/>
                  <a:pt x="18" y="17"/>
                </a:cubicBezTo>
                <a:cubicBezTo>
                  <a:pt x="17" y="19"/>
                  <a:pt x="16" y="22"/>
                  <a:pt x="16" y="26"/>
                </a:cubicBezTo>
                <a:cubicBezTo>
                  <a:pt x="16" y="30"/>
                  <a:pt x="17" y="32"/>
                  <a:pt x="21" y="34"/>
                </a:cubicBezTo>
                <a:cubicBezTo>
                  <a:pt x="25" y="35"/>
                  <a:pt x="25" y="41"/>
                  <a:pt x="29" y="40"/>
                </a:cubicBezTo>
                <a:cubicBezTo>
                  <a:pt x="33" y="40"/>
                  <a:pt x="32" y="35"/>
                  <a:pt x="35" y="34"/>
                </a:cubicBezTo>
                <a:cubicBezTo>
                  <a:pt x="39" y="34"/>
                  <a:pt x="44" y="34"/>
                  <a:pt x="47" y="33"/>
                </a:cubicBezTo>
                <a:cubicBezTo>
                  <a:pt x="50" y="32"/>
                  <a:pt x="54" y="31"/>
                  <a:pt x="53" y="33"/>
                </a:cubicBezTo>
                <a:cubicBezTo>
                  <a:pt x="52" y="36"/>
                  <a:pt x="49" y="38"/>
                  <a:pt x="47" y="40"/>
                </a:cubicBezTo>
                <a:cubicBezTo>
                  <a:pt x="45" y="41"/>
                  <a:pt x="38" y="47"/>
                  <a:pt x="36" y="47"/>
                </a:cubicBezTo>
                <a:cubicBezTo>
                  <a:pt x="35" y="47"/>
                  <a:pt x="33" y="44"/>
                  <a:pt x="33" y="46"/>
                </a:cubicBezTo>
                <a:cubicBezTo>
                  <a:pt x="33" y="48"/>
                  <a:pt x="35" y="51"/>
                  <a:pt x="39" y="54"/>
                </a:cubicBezTo>
                <a:cubicBezTo>
                  <a:pt x="43" y="58"/>
                  <a:pt x="46" y="61"/>
                  <a:pt x="46" y="64"/>
                </a:cubicBezTo>
                <a:cubicBezTo>
                  <a:pt x="46" y="67"/>
                  <a:pt x="46" y="72"/>
                  <a:pt x="47" y="72"/>
                </a:cubicBezTo>
                <a:cubicBezTo>
                  <a:pt x="49" y="72"/>
                  <a:pt x="49" y="75"/>
                  <a:pt x="52" y="75"/>
                </a:cubicBezTo>
                <a:cubicBezTo>
                  <a:pt x="55" y="76"/>
                  <a:pt x="58" y="77"/>
                  <a:pt x="54" y="77"/>
                </a:cubicBezTo>
                <a:cubicBezTo>
                  <a:pt x="51" y="78"/>
                  <a:pt x="49" y="82"/>
                  <a:pt x="47" y="82"/>
                </a:cubicBezTo>
                <a:cubicBezTo>
                  <a:pt x="45" y="82"/>
                  <a:pt x="45" y="81"/>
                  <a:pt x="43" y="83"/>
                </a:cubicBezTo>
                <a:cubicBezTo>
                  <a:pt x="41" y="85"/>
                  <a:pt x="37" y="85"/>
                  <a:pt x="35" y="8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49" name="Freeform 538"/>
          <p:cNvSpPr>
            <a:spLocks/>
          </p:cNvSpPr>
          <p:nvPr/>
        </p:nvSpPr>
        <p:spPr bwMode="auto">
          <a:xfrm>
            <a:off x="3975100" y="4151169"/>
            <a:ext cx="41275" cy="79375"/>
          </a:xfrm>
          <a:custGeom>
            <a:avLst/>
            <a:gdLst/>
            <a:ahLst/>
            <a:cxnLst>
              <a:cxn ang="0">
                <a:pos x="9" y="8"/>
              </a:cxn>
              <a:cxn ang="0">
                <a:pos x="7" y="3"/>
              </a:cxn>
              <a:cxn ang="0">
                <a:pos x="5" y="4"/>
              </a:cxn>
              <a:cxn ang="0">
                <a:pos x="1" y="15"/>
              </a:cxn>
              <a:cxn ang="0">
                <a:pos x="2" y="22"/>
              </a:cxn>
              <a:cxn ang="0">
                <a:pos x="7" y="37"/>
              </a:cxn>
              <a:cxn ang="0">
                <a:pos x="13" y="40"/>
              </a:cxn>
              <a:cxn ang="0">
                <a:pos x="8" y="28"/>
              </a:cxn>
              <a:cxn ang="0">
                <a:pos x="13" y="25"/>
              </a:cxn>
              <a:cxn ang="0">
                <a:pos x="19" y="25"/>
              </a:cxn>
              <a:cxn ang="0">
                <a:pos x="14" y="19"/>
              </a:cxn>
              <a:cxn ang="0">
                <a:pos x="17" y="14"/>
              </a:cxn>
              <a:cxn ang="0">
                <a:pos x="11" y="12"/>
              </a:cxn>
              <a:cxn ang="0">
                <a:pos x="5" y="17"/>
              </a:cxn>
              <a:cxn ang="0">
                <a:pos x="9" y="8"/>
              </a:cxn>
            </a:cxnLst>
            <a:rect l="0" t="0" r="r" b="b"/>
            <a:pathLst>
              <a:path w="22" h="42">
                <a:moveTo>
                  <a:pt x="9" y="8"/>
                </a:moveTo>
                <a:cubicBezTo>
                  <a:pt x="7" y="5"/>
                  <a:pt x="7" y="5"/>
                  <a:pt x="7" y="3"/>
                </a:cubicBezTo>
                <a:cubicBezTo>
                  <a:pt x="7" y="2"/>
                  <a:pt x="7" y="0"/>
                  <a:pt x="5" y="4"/>
                </a:cubicBezTo>
                <a:cubicBezTo>
                  <a:pt x="3" y="7"/>
                  <a:pt x="0" y="11"/>
                  <a:pt x="1" y="15"/>
                </a:cubicBezTo>
                <a:cubicBezTo>
                  <a:pt x="2" y="20"/>
                  <a:pt x="2" y="19"/>
                  <a:pt x="2" y="22"/>
                </a:cubicBezTo>
                <a:cubicBezTo>
                  <a:pt x="2" y="25"/>
                  <a:pt x="4" y="34"/>
                  <a:pt x="7" y="37"/>
                </a:cubicBezTo>
                <a:cubicBezTo>
                  <a:pt x="10" y="40"/>
                  <a:pt x="16" y="42"/>
                  <a:pt x="13" y="40"/>
                </a:cubicBezTo>
                <a:cubicBezTo>
                  <a:pt x="10" y="38"/>
                  <a:pt x="7" y="32"/>
                  <a:pt x="8" y="28"/>
                </a:cubicBezTo>
                <a:cubicBezTo>
                  <a:pt x="9" y="24"/>
                  <a:pt x="8" y="25"/>
                  <a:pt x="13" y="25"/>
                </a:cubicBezTo>
                <a:cubicBezTo>
                  <a:pt x="17" y="25"/>
                  <a:pt x="22" y="28"/>
                  <a:pt x="19" y="25"/>
                </a:cubicBezTo>
                <a:cubicBezTo>
                  <a:pt x="17" y="22"/>
                  <a:pt x="12" y="21"/>
                  <a:pt x="14" y="19"/>
                </a:cubicBezTo>
                <a:cubicBezTo>
                  <a:pt x="17" y="17"/>
                  <a:pt x="16" y="17"/>
                  <a:pt x="17" y="14"/>
                </a:cubicBezTo>
                <a:cubicBezTo>
                  <a:pt x="17" y="11"/>
                  <a:pt x="13" y="10"/>
                  <a:pt x="11" y="12"/>
                </a:cubicBezTo>
                <a:cubicBezTo>
                  <a:pt x="9" y="15"/>
                  <a:pt x="4" y="19"/>
                  <a:pt x="5" y="17"/>
                </a:cubicBezTo>
                <a:cubicBezTo>
                  <a:pt x="6" y="15"/>
                  <a:pt x="11" y="10"/>
                  <a:pt x="9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50" name="Freeform 539"/>
          <p:cNvSpPr>
            <a:spLocks/>
          </p:cNvSpPr>
          <p:nvPr/>
        </p:nvSpPr>
        <p:spPr bwMode="auto">
          <a:xfrm>
            <a:off x="3997325" y="4143231"/>
            <a:ext cx="14288" cy="12700"/>
          </a:xfrm>
          <a:custGeom>
            <a:avLst/>
            <a:gdLst/>
            <a:ahLst/>
            <a:cxnLst>
              <a:cxn ang="0">
                <a:pos x="2" y="7"/>
              </a:cxn>
              <a:cxn ang="0">
                <a:pos x="3" y="1"/>
              </a:cxn>
              <a:cxn ang="0">
                <a:pos x="6" y="2"/>
              </a:cxn>
              <a:cxn ang="0">
                <a:pos x="2" y="7"/>
              </a:cxn>
            </a:cxnLst>
            <a:rect l="0" t="0" r="r" b="b"/>
            <a:pathLst>
              <a:path w="7" h="7">
                <a:moveTo>
                  <a:pt x="2" y="7"/>
                </a:moveTo>
                <a:cubicBezTo>
                  <a:pt x="0" y="7"/>
                  <a:pt x="1" y="3"/>
                  <a:pt x="3" y="1"/>
                </a:cubicBezTo>
                <a:cubicBezTo>
                  <a:pt x="4" y="0"/>
                  <a:pt x="4" y="1"/>
                  <a:pt x="6" y="2"/>
                </a:cubicBezTo>
                <a:cubicBezTo>
                  <a:pt x="7" y="4"/>
                  <a:pt x="4" y="7"/>
                  <a:pt x="2" y="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51" name="Freeform 540"/>
          <p:cNvSpPr>
            <a:spLocks/>
          </p:cNvSpPr>
          <p:nvPr/>
        </p:nvSpPr>
        <p:spPr bwMode="auto">
          <a:xfrm>
            <a:off x="4052888" y="4208319"/>
            <a:ext cx="23812" cy="11112"/>
          </a:xfrm>
          <a:custGeom>
            <a:avLst/>
            <a:gdLst/>
            <a:ahLst/>
            <a:cxnLst>
              <a:cxn ang="0">
                <a:pos x="12" y="4"/>
              </a:cxn>
              <a:cxn ang="0">
                <a:pos x="0" y="3"/>
              </a:cxn>
              <a:cxn ang="0">
                <a:pos x="12" y="4"/>
              </a:cxn>
            </a:cxnLst>
            <a:rect l="0" t="0" r="r" b="b"/>
            <a:pathLst>
              <a:path w="12" h="6">
                <a:moveTo>
                  <a:pt x="12" y="4"/>
                </a:moveTo>
                <a:cubicBezTo>
                  <a:pt x="12" y="2"/>
                  <a:pt x="0" y="0"/>
                  <a:pt x="0" y="3"/>
                </a:cubicBezTo>
                <a:cubicBezTo>
                  <a:pt x="0" y="5"/>
                  <a:pt x="11" y="6"/>
                  <a:pt x="12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52" name="Freeform 541"/>
          <p:cNvSpPr>
            <a:spLocks/>
          </p:cNvSpPr>
          <p:nvPr/>
        </p:nvSpPr>
        <p:spPr bwMode="auto">
          <a:xfrm>
            <a:off x="4059238" y="4217844"/>
            <a:ext cx="90487" cy="47625"/>
          </a:xfrm>
          <a:custGeom>
            <a:avLst/>
            <a:gdLst/>
            <a:ahLst/>
            <a:cxnLst>
              <a:cxn ang="0">
                <a:pos x="25" y="0"/>
              </a:cxn>
              <a:cxn ang="0">
                <a:pos x="17" y="3"/>
              </a:cxn>
              <a:cxn ang="0">
                <a:pos x="8" y="8"/>
              </a:cxn>
              <a:cxn ang="0">
                <a:pos x="5" y="9"/>
              </a:cxn>
              <a:cxn ang="0">
                <a:pos x="1" y="7"/>
              </a:cxn>
              <a:cxn ang="0">
                <a:pos x="5" y="14"/>
              </a:cxn>
              <a:cxn ang="0">
                <a:pos x="9" y="16"/>
              </a:cxn>
              <a:cxn ang="0">
                <a:pos x="18" y="18"/>
              </a:cxn>
              <a:cxn ang="0">
                <a:pos x="25" y="25"/>
              </a:cxn>
              <a:cxn ang="0">
                <a:pos x="42" y="25"/>
              </a:cxn>
              <a:cxn ang="0">
                <a:pos x="45" y="19"/>
              </a:cxn>
              <a:cxn ang="0">
                <a:pos x="47" y="13"/>
              </a:cxn>
              <a:cxn ang="0">
                <a:pos x="44" y="5"/>
              </a:cxn>
              <a:cxn ang="0">
                <a:pos x="34" y="3"/>
              </a:cxn>
              <a:cxn ang="0">
                <a:pos x="25" y="0"/>
              </a:cxn>
            </a:cxnLst>
            <a:rect l="0" t="0" r="r" b="b"/>
            <a:pathLst>
              <a:path w="48" h="25">
                <a:moveTo>
                  <a:pt x="25" y="0"/>
                </a:moveTo>
                <a:cubicBezTo>
                  <a:pt x="24" y="0"/>
                  <a:pt x="22" y="1"/>
                  <a:pt x="17" y="3"/>
                </a:cubicBezTo>
                <a:cubicBezTo>
                  <a:pt x="13" y="4"/>
                  <a:pt x="8" y="7"/>
                  <a:pt x="8" y="8"/>
                </a:cubicBezTo>
                <a:cubicBezTo>
                  <a:pt x="8" y="10"/>
                  <a:pt x="7" y="11"/>
                  <a:pt x="5" y="9"/>
                </a:cubicBezTo>
                <a:cubicBezTo>
                  <a:pt x="3" y="8"/>
                  <a:pt x="1" y="5"/>
                  <a:pt x="1" y="7"/>
                </a:cubicBezTo>
                <a:cubicBezTo>
                  <a:pt x="0" y="9"/>
                  <a:pt x="3" y="12"/>
                  <a:pt x="5" y="14"/>
                </a:cubicBezTo>
                <a:cubicBezTo>
                  <a:pt x="6" y="16"/>
                  <a:pt x="5" y="16"/>
                  <a:pt x="9" y="16"/>
                </a:cubicBezTo>
                <a:cubicBezTo>
                  <a:pt x="13" y="16"/>
                  <a:pt x="16" y="16"/>
                  <a:pt x="18" y="18"/>
                </a:cubicBezTo>
                <a:cubicBezTo>
                  <a:pt x="19" y="21"/>
                  <a:pt x="21" y="25"/>
                  <a:pt x="25" y="25"/>
                </a:cubicBezTo>
                <a:cubicBezTo>
                  <a:pt x="29" y="25"/>
                  <a:pt x="39" y="25"/>
                  <a:pt x="42" y="25"/>
                </a:cubicBezTo>
                <a:cubicBezTo>
                  <a:pt x="45" y="24"/>
                  <a:pt x="45" y="21"/>
                  <a:pt x="45" y="19"/>
                </a:cubicBezTo>
                <a:cubicBezTo>
                  <a:pt x="45" y="16"/>
                  <a:pt x="48" y="16"/>
                  <a:pt x="47" y="13"/>
                </a:cubicBezTo>
                <a:cubicBezTo>
                  <a:pt x="46" y="11"/>
                  <a:pt x="47" y="8"/>
                  <a:pt x="44" y="5"/>
                </a:cubicBezTo>
                <a:cubicBezTo>
                  <a:pt x="41" y="3"/>
                  <a:pt x="37" y="6"/>
                  <a:pt x="34" y="3"/>
                </a:cubicBezTo>
                <a:cubicBezTo>
                  <a:pt x="30" y="0"/>
                  <a:pt x="27" y="0"/>
                  <a:pt x="25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53" name="Freeform 542"/>
          <p:cNvSpPr>
            <a:spLocks/>
          </p:cNvSpPr>
          <p:nvPr/>
        </p:nvSpPr>
        <p:spPr bwMode="auto">
          <a:xfrm>
            <a:off x="4505325" y="4316269"/>
            <a:ext cx="96838" cy="53975"/>
          </a:xfrm>
          <a:custGeom>
            <a:avLst/>
            <a:gdLst/>
            <a:ahLst/>
            <a:cxnLst>
              <a:cxn ang="0">
                <a:pos x="0" y="17"/>
              </a:cxn>
              <a:cxn ang="0">
                <a:pos x="5" y="16"/>
              </a:cxn>
              <a:cxn ang="0">
                <a:pos x="17" y="17"/>
              </a:cxn>
              <a:cxn ang="0">
                <a:pos x="22" y="14"/>
              </a:cxn>
              <a:cxn ang="0">
                <a:pos x="33" y="14"/>
              </a:cxn>
              <a:cxn ang="0">
                <a:pos x="39" y="9"/>
              </a:cxn>
              <a:cxn ang="0">
                <a:pos x="43" y="3"/>
              </a:cxn>
              <a:cxn ang="0">
                <a:pos x="47" y="0"/>
              </a:cxn>
              <a:cxn ang="0">
                <a:pos x="51" y="5"/>
              </a:cxn>
              <a:cxn ang="0">
                <a:pos x="47" y="12"/>
              </a:cxn>
              <a:cxn ang="0">
                <a:pos x="46" y="16"/>
              </a:cxn>
              <a:cxn ang="0">
                <a:pos x="37" y="20"/>
              </a:cxn>
              <a:cxn ang="0">
                <a:pos x="23" y="27"/>
              </a:cxn>
              <a:cxn ang="0">
                <a:pos x="0" y="17"/>
              </a:cxn>
            </a:cxnLst>
            <a:rect l="0" t="0" r="r" b="b"/>
            <a:pathLst>
              <a:path w="51" h="28">
                <a:moveTo>
                  <a:pt x="0" y="17"/>
                </a:moveTo>
                <a:cubicBezTo>
                  <a:pt x="0" y="16"/>
                  <a:pt x="2" y="15"/>
                  <a:pt x="5" y="16"/>
                </a:cubicBezTo>
                <a:cubicBezTo>
                  <a:pt x="8" y="17"/>
                  <a:pt x="15" y="18"/>
                  <a:pt x="17" y="17"/>
                </a:cubicBezTo>
                <a:cubicBezTo>
                  <a:pt x="20" y="15"/>
                  <a:pt x="19" y="13"/>
                  <a:pt x="22" y="14"/>
                </a:cubicBezTo>
                <a:cubicBezTo>
                  <a:pt x="25" y="16"/>
                  <a:pt x="30" y="17"/>
                  <a:pt x="33" y="14"/>
                </a:cubicBezTo>
                <a:cubicBezTo>
                  <a:pt x="36" y="12"/>
                  <a:pt x="35" y="10"/>
                  <a:pt x="39" y="9"/>
                </a:cubicBezTo>
                <a:cubicBezTo>
                  <a:pt x="43" y="9"/>
                  <a:pt x="43" y="6"/>
                  <a:pt x="43" y="3"/>
                </a:cubicBezTo>
                <a:cubicBezTo>
                  <a:pt x="43" y="0"/>
                  <a:pt x="45" y="0"/>
                  <a:pt x="47" y="0"/>
                </a:cubicBezTo>
                <a:cubicBezTo>
                  <a:pt x="50" y="0"/>
                  <a:pt x="51" y="3"/>
                  <a:pt x="51" y="5"/>
                </a:cubicBezTo>
                <a:cubicBezTo>
                  <a:pt x="51" y="7"/>
                  <a:pt x="47" y="10"/>
                  <a:pt x="47" y="12"/>
                </a:cubicBezTo>
                <a:cubicBezTo>
                  <a:pt x="47" y="13"/>
                  <a:pt x="49" y="15"/>
                  <a:pt x="46" y="16"/>
                </a:cubicBezTo>
                <a:cubicBezTo>
                  <a:pt x="42" y="16"/>
                  <a:pt x="39" y="17"/>
                  <a:pt x="37" y="20"/>
                </a:cubicBezTo>
                <a:cubicBezTo>
                  <a:pt x="36" y="23"/>
                  <a:pt x="29" y="28"/>
                  <a:pt x="23" y="27"/>
                </a:cubicBezTo>
                <a:cubicBezTo>
                  <a:pt x="16" y="27"/>
                  <a:pt x="0" y="24"/>
                  <a:pt x="0" y="1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54" name="Freeform 543"/>
          <p:cNvSpPr>
            <a:spLocks/>
          </p:cNvSpPr>
          <p:nvPr/>
        </p:nvSpPr>
        <p:spPr bwMode="auto">
          <a:xfrm>
            <a:off x="4656138" y="4340081"/>
            <a:ext cx="38100" cy="42863"/>
          </a:xfrm>
          <a:custGeom>
            <a:avLst/>
            <a:gdLst/>
            <a:ahLst/>
            <a:cxnLst>
              <a:cxn ang="0">
                <a:pos x="2" y="1"/>
              </a:cxn>
              <a:cxn ang="0">
                <a:pos x="5" y="11"/>
              </a:cxn>
              <a:cxn ang="0">
                <a:pos x="15" y="22"/>
              </a:cxn>
              <a:cxn ang="0">
                <a:pos x="20" y="20"/>
              </a:cxn>
              <a:cxn ang="0">
                <a:pos x="14" y="11"/>
              </a:cxn>
              <a:cxn ang="0">
                <a:pos x="6" y="5"/>
              </a:cxn>
              <a:cxn ang="0">
                <a:pos x="2" y="1"/>
              </a:cxn>
            </a:cxnLst>
            <a:rect l="0" t="0" r="r" b="b"/>
            <a:pathLst>
              <a:path w="20" h="23">
                <a:moveTo>
                  <a:pt x="2" y="1"/>
                </a:moveTo>
                <a:cubicBezTo>
                  <a:pt x="0" y="2"/>
                  <a:pt x="3" y="7"/>
                  <a:pt x="5" y="11"/>
                </a:cubicBezTo>
                <a:cubicBezTo>
                  <a:pt x="7" y="15"/>
                  <a:pt x="12" y="22"/>
                  <a:pt x="15" y="22"/>
                </a:cubicBezTo>
                <a:cubicBezTo>
                  <a:pt x="18" y="23"/>
                  <a:pt x="20" y="22"/>
                  <a:pt x="20" y="20"/>
                </a:cubicBezTo>
                <a:cubicBezTo>
                  <a:pt x="20" y="17"/>
                  <a:pt x="19" y="15"/>
                  <a:pt x="14" y="11"/>
                </a:cubicBezTo>
                <a:cubicBezTo>
                  <a:pt x="9" y="8"/>
                  <a:pt x="8" y="7"/>
                  <a:pt x="6" y="5"/>
                </a:cubicBezTo>
                <a:cubicBezTo>
                  <a:pt x="4" y="3"/>
                  <a:pt x="4" y="0"/>
                  <a:pt x="2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55" name="Freeform 544"/>
          <p:cNvSpPr>
            <a:spLocks/>
          </p:cNvSpPr>
          <p:nvPr/>
        </p:nvSpPr>
        <p:spPr bwMode="auto">
          <a:xfrm>
            <a:off x="4787900" y="4444856"/>
            <a:ext cx="26988" cy="23813"/>
          </a:xfrm>
          <a:custGeom>
            <a:avLst/>
            <a:gdLst/>
            <a:ahLst/>
            <a:cxnLst>
              <a:cxn ang="0">
                <a:pos x="14" y="8"/>
              </a:cxn>
              <a:cxn ang="0">
                <a:pos x="7" y="2"/>
              </a:cxn>
              <a:cxn ang="0">
                <a:pos x="0" y="1"/>
              </a:cxn>
              <a:cxn ang="0">
                <a:pos x="4" y="6"/>
              </a:cxn>
              <a:cxn ang="0">
                <a:pos x="14" y="8"/>
              </a:cxn>
            </a:cxnLst>
            <a:rect l="0" t="0" r="r" b="b"/>
            <a:pathLst>
              <a:path w="14" h="13">
                <a:moveTo>
                  <a:pt x="14" y="8"/>
                </a:moveTo>
                <a:cubicBezTo>
                  <a:pt x="14" y="5"/>
                  <a:pt x="10" y="2"/>
                  <a:pt x="7" y="2"/>
                </a:cubicBezTo>
                <a:cubicBezTo>
                  <a:pt x="4" y="2"/>
                  <a:pt x="0" y="0"/>
                  <a:pt x="0" y="1"/>
                </a:cubicBezTo>
                <a:cubicBezTo>
                  <a:pt x="0" y="2"/>
                  <a:pt x="0" y="6"/>
                  <a:pt x="4" y="6"/>
                </a:cubicBezTo>
                <a:cubicBezTo>
                  <a:pt x="9" y="7"/>
                  <a:pt x="14" y="13"/>
                  <a:pt x="14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56" name="Freeform 545"/>
          <p:cNvSpPr>
            <a:spLocks/>
          </p:cNvSpPr>
          <p:nvPr/>
        </p:nvSpPr>
        <p:spPr bwMode="auto">
          <a:xfrm>
            <a:off x="4748213" y="4400406"/>
            <a:ext cx="50800" cy="26988"/>
          </a:xfrm>
          <a:custGeom>
            <a:avLst/>
            <a:gdLst/>
            <a:ahLst/>
            <a:cxnLst>
              <a:cxn ang="0">
                <a:pos x="24" y="13"/>
              </a:cxn>
              <a:cxn ang="0">
                <a:pos x="5" y="1"/>
              </a:cxn>
              <a:cxn ang="0">
                <a:pos x="7" y="4"/>
              </a:cxn>
              <a:cxn ang="0">
                <a:pos x="24" y="13"/>
              </a:cxn>
            </a:cxnLst>
            <a:rect l="0" t="0" r="r" b="b"/>
            <a:pathLst>
              <a:path w="27" h="14">
                <a:moveTo>
                  <a:pt x="24" y="13"/>
                </a:moveTo>
                <a:cubicBezTo>
                  <a:pt x="27" y="14"/>
                  <a:pt x="10" y="2"/>
                  <a:pt x="5" y="1"/>
                </a:cubicBezTo>
                <a:cubicBezTo>
                  <a:pt x="0" y="0"/>
                  <a:pt x="5" y="3"/>
                  <a:pt x="7" y="4"/>
                </a:cubicBezTo>
                <a:cubicBezTo>
                  <a:pt x="9" y="6"/>
                  <a:pt x="21" y="12"/>
                  <a:pt x="24" y="1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57" name="Freeform 546"/>
          <p:cNvSpPr>
            <a:spLocks/>
          </p:cNvSpPr>
          <p:nvPr/>
        </p:nvSpPr>
        <p:spPr bwMode="auto">
          <a:xfrm>
            <a:off x="4706938" y="4373419"/>
            <a:ext cx="23812" cy="25400"/>
          </a:xfrm>
          <a:custGeom>
            <a:avLst/>
            <a:gdLst/>
            <a:ahLst/>
            <a:cxnLst>
              <a:cxn ang="0">
                <a:pos x="11" y="11"/>
              </a:cxn>
              <a:cxn ang="0">
                <a:pos x="1" y="2"/>
              </a:cxn>
              <a:cxn ang="0">
                <a:pos x="11" y="11"/>
              </a:cxn>
            </a:cxnLst>
            <a:rect l="0" t="0" r="r" b="b"/>
            <a:pathLst>
              <a:path w="12" h="13">
                <a:moveTo>
                  <a:pt x="11" y="11"/>
                </a:moveTo>
                <a:cubicBezTo>
                  <a:pt x="11" y="6"/>
                  <a:pt x="0" y="0"/>
                  <a:pt x="1" y="2"/>
                </a:cubicBezTo>
                <a:cubicBezTo>
                  <a:pt x="2" y="4"/>
                  <a:pt x="12" y="13"/>
                  <a:pt x="11" y="1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58" name="Freeform 547"/>
          <p:cNvSpPr>
            <a:spLocks/>
          </p:cNvSpPr>
          <p:nvPr/>
        </p:nvSpPr>
        <p:spPr bwMode="auto">
          <a:xfrm>
            <a:off x="4894263" y="4729019"/>
            <a:ext cx="82550" cy="57150"/>
          </a:xfrm>
          <a:custGeom>
            <a:avLst/>
            <a:gdLst/>
            <a:ahLst/>
            <a:cxnLst>
              <a:cxn ang="0">
                <a:pos x="39" y="28"/>
              </a:cxn>
              <a:cxn ang="0">
                <a:pos x="4" y="0"/>
              </a:cxn>
              <a:cxn ang="0">
                <a:pos x="39" y="28"/>
              </a:cxn>
            </a:cxnLst>
            <a:rect l="0" t="0" r="r" b="b"/>
            <a:pathLst>
              <a:path w="43" h="30">
                <a:moveTo>
                  <a:pt x="39" y="28"/>
                </a:moveTo>
                <a:cubicBezTo>
                  <a:pt x="43" y="30"/>
                  <a:pt x="9" y="0"/>
                  <a:pt x="4" y="0"/>
                </a:cubicBezTo>
                <a:cubicBezTo>
                  <a:pt x="0" y="0"/>
                  <a:pt x="19" y="22"/>
                  <a:pt x="39" y="2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59" name="Freeform 548"/>
          <p:cNvSpPr>
            <a:spLocks/>
          </p:cNvSpPr>
          <p:nvPr/>
        </p:nvSpPr>
        <p:spPr bwMode="auto">
          <a:xfrm>
            <a:off x="5110163" y="5103669"/>
            <a:ext cx="57150" cy="73025"/>
          </a:xfrm>
          <a:custGeom>
            <a:avLst/>
            <a:gdLst/>
            <a:ahLst/>
            <a:cxnLst>
              <a:cxn ang="0">
                <a:pos x="29" y="38"/>
              </a:cxn>
              <a:cxn ang="0">
                <a:pos x="26" y="29"/>
              </a:cxn>
              <a:cxn ang="0">
                <a:pos x="22" y="24"/>
              </a:cxn>
              <a:cxn ang="0">
                <a:pos x="22" y="18"/>
              </a:cxn>
              <a:cxn ang="0">
                <a:pos x="11" y="11"/>
              </a:cxn>
              <a:cxn ang="0">
                <a:pos x="2" y="4"/>
              </a:cxn>
              <a:cxn ang="0">
                <a:pos x="10" y="15"/>
              </a:cxn>
              <a:cxn ang="0">
                <a:pos x="13" y="22"/>
              </a:cxn>
              <a:cxn ang="0">
                <a:pos x="21" y="29"/>
              </a:cxn>
              <a:cxn ang="0">
                <a:pos x="22" y="33"/>
              </a:cxn>
              <a:cxn ang="0">
                <a:pos x="29" y="38"/>
              </a:cxn>
            </a:cxnLst>
            <a:rect l="0" t="0" r="r" b="b"/>
            <a:pathLst>
              <a:path w="30" h="38">
                <a:moveTo>
                  <a:pt x="29" y="38"/>
                </a:moveTo>
                <a:cubicBezTo>
                  <a:pt x="28" y="33"/>
                  <a:pt x="30" y="33"/>
                  <a:pt x="26" y="29"/>
                </a:cubicBezTo>
                <a:cubicBezTo>
                  <a:pt x="23" y="26"/>
                  <a:pt x="22" y="27"/>
                  <a:pt x="22" y="24"/>
                </a:cubicBezTo>
                <a:cubicBezTo>
                  <a:pt x="23" y="22"/>
                  <a:pt x="26" y="21"/>
                  <a:pt x="22" y="18"/>
                </a:cubicBezTo>
                <a:cubicBezTo>
                  <a:pt x="19" y="15"/>
                  <a:pt x="16" y="15"/>
                  <a:pt x="11" y="11"/>
                </a:cubicBezTo>
                <a:cubicBezTo>
                  <a:pt x="6" y="7"/>
                  <a:pt x="0" y="0"/>
                  <a:pt x="2" y="4"/>
                </a:cubicBezTo>
                <a:cubicBezTo>
                  <a:pt x="3" y="7"/>
                  <a:pt x="10" y="11"/>
                  <a:pt x="10" y="15"/>
                </a:cubicBezTo>
                <a:cubicBezTo>
                  <a:pt x="10" y="18"/>
                  <a:pt x="9" y="17"/>
                  <a:pt x="13" y="22"/>
                </a:cubicBezTo>
                <a:cubicBezTo>
                  <a:pt x="16" y="26"/>
                  <a:pt x="18" y="28"/>
                  <a:pt x="21" y="29"/>
                </a:cubicBezTo>
                <a:cubicBezTo>
                  <a:pt x="24" y="30"/>
                  <a:pt x="22" y="30"/>
                  <a:pt x="22" y="33"/>
                </a:cubicBezTo>
                <a:cubicBezTo>
                  <a:pt x="22" y="37"/>
                  <a:pt x="29" y="38"/>
                  <a:pt x="29" y="3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60" name="Freeform 549"/>
          <p:cNvSpPr>
            <a:spLocks/>
          </p:cNvSpPr>
          <p:nvPr/>
        </p:nvSpPr>
        <p:spPr bwMode="auto">
          <a:xfrm>
            <a:off x="5137150" y="5173519"/>
            <a:ext cx="120650" cy="144462"/>
          </a:xfrm>
          <a:custGeom>
            <a:avLst/>
            <a:gdLst/>
            <a:ahLst/>
            <a:cxnLst>
              <a:cxn ang="0">
                <a:pos x="15" y="4"/>
              </a:cxn>
              <a:cxn ang="0">
                <a:pos x="14" y="22"/>
              </a:cxn>
              <a:cxn ang="0">
                <a:pos x="11" y="33"/>
              </a:cxn>
              <a:cxn ang="0">
                <a:pos x="4" y="37"/>
              </a:cxn>
              <a:cxn ang="0">
                <a:pos x="3" y="45"/>
              </a:cxn>
              <a:cxn ang="0">
                <a:pos x="19" y="54"/>
              </a:cxn>
              <a:cxn ang="0">
                <a:pos x="16" y="67"/>
              </a:cxn>
              <a:cxn ang="0">
                <a:pos x="16" y="74"/>
              </a:cxn>
              <a:cxn ang="0">
                <a:pos x="25" y="74"/>
              </a:cxn>
              <a:cxn ang="0">
                <a:pos x="39" y="57"/>
              </a:cxn>
              <a:cxn ang="0">
                <a:pos x="43" y="48"/>
              </a:cxn>
              <a:cxn ang="0">
                <a:pos x="43" y="41"/>
              </a:cxn>
              <a:cxn ang="0">
                <a:pos x="50" y="37"/>
              </a:cxn>
              <a:cxn ang="0">
                <a:pos x="55" y="37"/>
              </a:cxn>
              <a:cxn ang="0">
                <a:pos x="61" y="28"/>
              </a:cxn>
              <a:cxn ang="0">
                <a:pos x="62" y="18"/>
              </a:cxn>
              <a:cxn ang="0">
                <a:pos x="61" y="15"/>
              </a:cxn>
              <a:cxn ang="0">
                <a:pos x="50" y="19"/>
              </a:cxn>
              <a:cxn ang="0">
                <a:pos x="43" y="20"/>
              </a:cxn>
              <a:cxn ang="0">
                <a:pos x="30" y="13"/>
              </a:cxn>
              <a:cxn ang="0">
                <a:pos x="25" y="2"/>
              </a:cxn>
              <a:cxn ang="0">
                <a:pos x="23" y="3"/>
              </a:cxn>
              <a:cxn ang="0">
                <a:pos x="21" y="7"/>
              </a:cxn>
              <a:cxn ang="0">
                <a:pos x="15" y="4"/>
              </a:cxn>
            </a:cxnLst>
            <a:rect l="0" t="0" r="r" b="b"/>
            <a:pathLst>
              <a:path w="63" h="76">
                <a:moveTo>
                  <a:pt x="15" y="4"/>
                </a:moveTo>
                <a:cubicBezTo>
                  <a:pt x="13" y="5"/>
                  <a:pt x="14" y="19"/>
                  <a:pt x="14" y="22"/>
                </a:cubicBezTo>
                <a:cubicBezTo>
                  <a:pt x="14" y="26"/>
                  <a:pt x="11" y="31"/>
                  <a:pt x="11" y="33"/>
                </a:cubicBezTo>
                <a:cubicBezTo>
                  <a:pt x="10" y="35"/>
                  <a:pt x="5" y="35"/>
                  <a:pt x="4" y="37"/>
                </a:cubicBezTo>
                <a:cubicBezTo>
                  <a:pt x="2" y="40"/>
                  <a:pt x="0" y="45"/>
                  <a:pt x="3" y="45"/>
                </a:cubicBezTo>
                <a:cubicBezTo>
                  <a:pt x="5" y="45"/>
                  <a:pt x="19" y="51"/>
                  <a:pt x="19" y="54"/>
                </a:cubicBezTo>
                <a:cubicBezTo>
                  <a:pt x="19" y="58"/>
                  <a:pt x="18" y="64"/>
                  <a:pt x="16" y="67"/>
                </a:cubicBezTo>
                <a:cubicBezTo>
                  <a:pt x="14" y="70"/>
                  <a:pt x="14" y="74"/>
                  <a:pt x="16" y="74"/>
                </a:cubicBezTo>
                <a:cubicBezTo>
                  <a:pt x="18" y="74"/>
                  <a:pt x="23" y="76"/>
                  <a:pt x="25" y="74"/>
                </a:cubicBezTo>
                <a:cubicBezTo>
                  <a:pt x="28" y="72"/>
                  <a:pt x="36" y="59"/>
                  <a:pt x="39" y="57"/>
                </a:cubicBezTo>
                <a:cubicBezTo>
                  <a:pt x="42" y="54"/>
                  <a:pt x="44" y="51"/>
                  <a:pt x="43" y="48"/>
                </a:cubicBezTo>
                <a:cubicBezTo>
                  <a:pt x="43" y="44"/>
                  <a:pt x="42" y="44"/>
                  <a:pt x="43" y="41"/>
                </a:cubicBezTo>
                <a:cubicBezTo>
                  <a:pt x="45" y="39"/>
                  <a:pt x="46" y="37"/>
                  <a:pt x="50" y="37"/>
                </a:cubicBezTo>
                <a:cubicBezTo>
                  <a:pt x="53" y="38"/>
                  <a:pt x="54" y="39"/>
                  <a:pt x="55" y="37"/>
                </a:cubicBezTo>
                <a:cubicBezTo>
                  <a:pt x="56" y="35"/>
                  <a:pt x="58" y="32"/>
                  <a:pt x="61" y="28"/>
                </a:cubicBezTo>
                <a:cubicBezTo>
                  <a:pt x="63" y="24"/>
                  <a:pt x="60" y="21"/>
                  <a:pt x="62" y="18"/>
                </a:cubicBezTo>
                <a:cubicBezTo>
                  <a:pt x="63" y="16"/>
                  <a:pt x="63" y="15"/>
                  <a:pt x="61" y="15"/>
                </a:cubicBezTo>
                <a:cubicBezTo>
                  <a:pt x="58" y="15"/>
                  <a:pt x="54" y="17"/>
                  <a:pt x="50" y="19"/>
                </a:cubicBezTo>
                <a:cubicBezTo>
                  <a:pt x="47" y="21"/>
                  <a:pt x="48" y="22"/>
                  <a:pt x="43" y="20"/>
                </a:cubicBezTo>
                <a:cubicBezTo>
                  <a:pt x="38" y="18"/>
                  <a:pt x="30" y="16"/>
                  <a:pt x="30" y="13"/>
                </a:cubicBezTo>
                <a:cubicBezTo>
                  <a:pt x="30" y="9"/>
                  <a:pt x="28" y="5"/>
                  <a:pt x="25" y="2"/>
                </a:cubicBezTo>
                <a:cubicBezTo>
                  <a:pt x="22" y="0"/>
                  <a:pt x="22" y="0"/>
                  <a:pt x="23" y="3"/>
                </a:cubicBezTo>
                <a:cubicBezTo>
                  <a:pt x="24" y="7"/>
                  <a:pt x="23" y="9"/>
                  <a:pt x="21" y="7"/>
                </a:cubicBezTo>
                <a:cubicBezTo>
                  <a:pt x="19" y="6"/>
                  <a:pt x="18" y="4"/>
                  <a:pt x="15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61" name="Freeform 550"/>
          <p:cNvSpPr>
            <a:spLocks/>
          </p:cNvSpPr>
          <p:nvPr/>
        </p:nvSpPr>
        <p:spPr bwMode="auto">
          <a:xfrm>
            <a:off x="4956175" y="5286231"/>
            <a:ext cx="193675" cy="185738"/>
          </a:xfrm>
          <a:custGeom>
            <a:avLst/>
            <a:gdLst/>
            <a:ahLst/>
            <a:cxnLst>
              <a:cxn ang="0">
                <a:pos x="88" y="11"/>
              </a:cxn>
              <a:cxn ang="0">
                <a:pos x="85" y="6"/>
              </a:cxn>
              <a:cxn ang="0">
                <a:pos x="80" y="2"/>
              </a:cxn>
              <a:cxn ang="0">
                <a:pos x="72" y="11"/>
              </a:cxn>
              <a:cxn ang="0">
                <a:pos x="71" y="17"/>
              </a:cxn>
              <a:cxn ang="0">
                <a:pos x="62" y="31"/>
              </a:cxn>
              <a:cxn ang="0">
                <a:pos x="47" y="44"/>
              </a:cxn>
              <a:cxn ang="0">
                <a:pos x="33" y="52"/>
              </a:cxn>
              <a:cxn ang="0">
                <a:pos x="24" y="57"/>
              </a:cxn>
              <a:cxn ang="0">
                <a:pos x="14" y="70"/>
              </a:cxn>
              <a:cxn ang="0">
                <a:pos x="6" y="72"/>
              </a:cxn>
              <a:cxn ang="0">
                <a:pos x="5" y="82"/>
              </a:cxn>
              <a:cxn ang="0">
                <a:pos x="3" y="86"/>
              </a:cxn>
              <a:cxn ang="0">
                <a:pos x="2" y="91"/>
              </a:cxn>
              <a:cxn ang="0">
                <a:pos x="13" y="92"/>
              </a:cxn>
              <a:cxn ang="0">
                <a:pos x="25" y="97"/>
              </a:cxn>
              <a:cxn ang="0">
                <a:pos x="45" y="92"/>
              </a:cxn>
              <a:cxn ang="0">
                <a:pos x="58" y="75"/>
              </a:cxn>
              <a:cxn ang="0">
                <a:pos x="68" y="59"/>
              </a:cxn>
              <a:cxn ang="0">
                <a:pos x="78" y="54"/>
              </a:cxn>
              <a:cxn ang="0">
                <a:pos x="87" y="50"/>
              </a:cxn>
              <a:cxn ang="0">
                <a:pos x="83" y="45"/>
              </a:cxn>
              <a:cxn ang="0">
                <a:pos x="94" y="31"/>
              </a:cxn>
              <a:cxn ang="0">
                <a:pos x="100" y="18"/>
              </a:cxn>
              <a:cxn ang="0">
                <a:pos x="100" y="12"/>
              </a:cxn>
              <a:cxn ang="0">
                <a:pos x="99" y="9"/>
              </a:cxn>
              <a:cxn ang="0">
                <a:pos x="98" y="6"/>
              </a:cxn>
              <a:cxn ang="0">
                <a:pos x="92" y="10"/>
              </a:cxn>
              <a:cxn ang="0">
                <a:pos x="88" y="11"/>
              </a:cxn>
            </a:cxnLst>
            <a:rect l="0" t="0" r="r" b="b"/>
            <a:pathLst>
              <a:path w="102" h="98">
                <a:moveTo>
                  <a:pt x="88" y="11"/>
                </a:moveTo>
                <a:cubicBezTo>
                  <a:pt x="86" y="9"/>
                  <a:pt x="88" y="8"/>
                  <a:pt x="85" y="6"/>
                </a:cubicBezTo>
                <a:cubicBezTo>
                  <a:pt x="82" y="4"/>
                  <a:pt x="84" y="0"/>
                  <a:pt x="80" y="2"/>
                </a:cubicBezTo>
                <a:cubicBezTo>
                  <a:pt x="75" y="5"/>
                  <a:pt x="72" y="8"/>
                  <a:pt x="72" y="11"/>
                </a:cubicBezTo>
                <a:cubicBezTo>
                  <a:pt x="72" y="14"/>
                  <a:pt x="74" y="15"/>
                  <a:pt x="71" y="17"/>
                </a:cubicBezTo>
                <a:cubicBezTo>
                  <a:pt x="67" y="20"/>
                  <a:pt x="65" y="28"/>
                  <a:pt x="62" y="31"/>
                </a:cubicBezTo>
                <a:cubicBezTo>
                  <a:pt x="59" y="34"/>
                  <a:pt x="51" y="42"/>
                  <a:pt x="47" y="44"/>
                </a:cubicBezTo>
                <a:cubicBezTo>
                  <a:pt x="43" y="46"/>
                  <a:pt x="35" y="50"/>
                  <a:pt x="33" y="52"/>
                </a:cubicBezTo>
                <a:cubicBezTo>
                  <a:pt x="31" y="55"/>
                  <a:pt x="29" y="56"/>
                  <a:pt x="24" y="57"/>
                </a:cubicBezTo>
                <a:cubicBezTo>
                  <a:pt x="20" y="59"/>
                  <a:pt x="17" y="68"/>
                  <a:pt x="14" y="70"/>
                </a:cubicBezTo>
                <a:cubicBezTo>
                  <a:pt x="11" y="71"/>
                  <a:pt x="8" y="71"/>
                  <a:pt x="6" y="72"/>
                </a:cubicBezTo>
                <a:cubicBezTo>
                  <a:pt x="5" y="74"/>
                  <a:pt x="5" y="80"/>
                  <a:pt x="5" y="82"/>
                </a:cubicBezTo>
                <a:cubicBezTo>
                  <a:pt x="5" y="84"/>
                  <a:pt x="6" y="86"/>
                  <a:pt x="3" y="86"/>
                </a:cubicBezTo>
                <a:cubicBezTo>
                  <a:pt x="0" y="85"/>
                  <a:pt x="2" y="91"/>
                  <a:pt x="2" y="91"/>
                </a:cubicBezTo>
                <a:cubicBezTo>
                  <a:pt x="2" y="91"/>
                  <a:pt x="7" y="91"/>
                  <a:pt x="13" y="92"/>
                </a:cubicBezTo>
                <a:cubicBezTo>
                  <a:pt x="19" y="93"/>
                  <a:pt x="21" y="96"/>
                  <a:pt x="25" y="97"/>
                </a:cubicBezTo>
                <a:cubicBezTo>
                  <a:pt x="29" y="98"/>
                  <a:pt x="39" y="97"/>
                  <a:pt x="45" y="92"/>
                </a:cubicBezTo>
                <a:cubicBezTo>
                  <a:pt x="52" y="87"/>
                  <a:pt x="56" y="85"/>
                  <a:pt x="58" y="75"/>
                </a:cubicBezTo>
                <a:cubicBezTo>
                  <a:pt x="60" y="64"/>
                  <a:pt x="61" y="60"/>
                  <a:pt x="68" y="59"/>
                </a:cubicBezTo>
                <a:cubicBezTo>
                  <a:pt x="74" y="57"/>
                  <a:pt x="73" y="53"/>
                  <a:pt x="78" y="54"/>
                </a:cubicBezTo>
                <a:cubicBezTo>
                  <a:pt x="83" y="54"/>
                  <a:pt x="90" y="53"/>
                  <a:pt x="87" y="50"/>
                </a:cubicBezTo>
                <a:cubicBezTo>
                  <a:pt x="83" y="47"/>
                  <a:pt x="81" y="50"/>
                  <a:pt x="83" y="45"/>
                </a:cubicBezTo>
                <a:cubicBezTo>
                  <a:pt x="85" y="40"/>
                  <a:pt x="92" y="36"/>
                  <a:pt x="94" y="31"/>
                </a:cubicBezTo>
                <a:cubicBezTo>
                  <a:pt x="96" y="25"/>
                  <a:pt x="100" y="21"/>
                  <a:pt x="100" y="18"/>
                </a:cubicBezTo>
                <a:cubicBezTo>
                  <a:pt x="100" y="14"/>
                  <a:pt x="99" y="14"/>
                  <a:pt x="100" y="12"/>
                </a:cubicBezTo>
                <a:cubicBezTo>
                  <a:pt x="102" y="9"/>
                  <a:pt x="101" y="9"/>
                  <a:pt x="99" y="9"/>
                </a:cubicBezTo>
                <a:cubicBezTo>
                  <a:pt x="96" y="9"/>
                  <a:pt x="96" y="8"/>
                  <a:pt x="98" y="6"/>
                </a:cubicBezTo>
                <a:cubicBezTo>
                  <a:pt x="99" y="4"/>
                  <a:pt x="95" y="8"/>
                  <a:pt x="92" y="10"/>
                </a:cubicBezTo>
                <a:cubicBezTo>
                  <a:pt x="90" y="12"/>
                  <a:pt x="88" y="11"/>
                  <a:pt x="88" y="1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62" name="Freeform 551"/>
          <p:cNvSpPr>
            <a:spLocks/>
          </p:cNvSpPr>
          <p:nvPr/>
        </p:nvSpPr>
        <p:spPr bwMode="auto">
          <a:xfrm>
            <a:off x="4986338" y="5471969"/>
            <a:ext cx="11112" cy="14287"/>
          </a:xfrm>
          <a:custGeom>
            <a:avLst/>
            <a:gdLst/>
            <a:ahLst/>
            <a:cxnLst>
              <a:cxn ang="0">
                <a:pos x="6" y="7"/>
              </a:cxn>
              <a:cxn ang="0">
                <a:pos x="1" y="0"/>
              </a:cxn>
              <a:cxn ang="0">
                <a:pos x="0" y="7"/>
              </a:cxn>
              <a:cxn ang="0">
                <a:pos x="6" y="7"/>
              </a:cxn>
            </a:cxnLst>
            <a:rect l="0" t="0" r="r" b="b"/>
            <a:pathLst>
              <a:path w="6" h="7">
                <a:moveTo>
                  <a:pt x="6" y="7"/>
                </a:moveTo>
                <a:cubicBezTo>
                  <a:pt x="2" y="4"/>
                  <a:pt x="1" y="0"/>
                  <a:pt x="1" y="0"/>
                </a:cubicBezTo>
                <a:cubicBezTo>
                  <a:pt x="0" y="7"/>
                  <a:pt x="0" y="7"/>
                  <a:pt x="0" y="7"/>
                </a:cubicBezTo>
                <a:lnTo>
                  <a:pt x="6" y="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63" name="Freeform 552"/>
          <p:cNvSpPr>
            <a:spLocks/>
          </p:cNvSpPr>
          <p:nvPr/>
        </p:nvSpPr>
        <p:spPr bwMode="auto">
          <a:xfrm>
            <a:off x="4405313" y="5289406"/>
            <a:ext cx="96837" cy="88900"/>
          </a:xfrm>
          <a:custGeom>
            <a:avLst/>
            <a:gdLst/>
            <a:ahLst/>
            <a:cxnLst>
              <a:cxn ang="0">
                <a:pos x="1" y="4"/>
              </a:cxn>
              <a:cxn ang="0">
                <a:pos x="11" y="26"/>
              </a:cxn>
              <a:cxn ang="0">
                <a:pos x="9" y="29"/>
              </a:cxn>
              <a:cxn ang="0">
                <a:pos x="13" y="39"/>
              </a:cxn>
              <a:cxn ang="0">
                <a:pos x="27" y="47"/>
              </a:cxn>
              <a:cxn ang="0">
                <a:pos x="31" y="40"/>
              </a:cxn>
              <a:cxn ang="0">
                <a:pos x="35" y="44"/>
              </a:cxn>
              <a:cxn ang="0">
                <a:pos x="36" y="37"/>
              </a:cxn>
              <a:cxn ang="0">
                <a:pos x="41" y="38"/>
              </a:cxn>
              <a:cxn ang="0">
                <a:pos x="44" y="36"/>
              </a:cxn>
              <a:cxn ang="0">
                <a:pos x="46" y="23"/>
              </a:cxn>
              <a:cxn ang="0">
                <a:pos x="47" y="19"/>
              </a:cxn>
              <a:cxn ang="0">
                <a:pos x="47" y="4"/>
              </a:cxn>
              <a:cxn ang="0">
                <a:pos x="40" y="4"/>
              </a:cxn>
              <a:cxn ang="0">
                <a:pos x="22" y="8"/>
              </a:cxn>
              <a:cxn ang="0">
                <a:pos x="1" y="4"/>
              </a:cxn>
            </a:cxnLst>
            <a:rect l="0" t="0" r="r" b="b"/>
            <a:pathLst>
              <a:path w="50" h="47">
                <a:moveTo>
                  <a:pt x="1" y="4"/>
                </a:moveTo>
                <a:cubicBezTo>
                  <a:pt x="0" y="7"/>
                  <a:pt x="10" y="24"/>
                  <a:pt x="11" y="26"/>
                </a:cubicBezTo>
                <a:cubicBezTo>
                  <a:pt x="12" y="29"/>
                  <a:pt x="10" y="27"/>
                  <a:pt x="9" y="29"/>
                </a:cubicBezTo>
                <a:cubicBezTo>
                  <a:pt x="8" y="30"/>
                  <a:pt x="10" y="37"/>
                  <a:pt x="13" y="39"/>
                </a:cubicBezTo>
                <a:cubicBezTo>
                  <a:pt x="16" y="42"/>
                  <a:pt x="24" y="47"/>
                  <a:pt x="27" y="47"/>
                </a:cubicBezTo>
                <a:cubicBezTo>
                  <a:pt x="31" y="46"/>
                  <a:pt x="30" y="42"/>
                  <a:pt x="31" y="40"/>
                </a:cubicBezTo>
                <a:cubicBezTo>
                  <a:pt x="33" y="39"/>
                  <a:pt x="35" y="45"/>
                  <a:pt x="35" y="44"/>
                </a:cubicBezTo>
                <a:cubicBezTo>
                  <a:pt x="36" y="43"/>
                  <a:pt x="36" y="40"/>
                  <a:pt x="36" y="37"/>
                </a:cubicBezTo>
                <a:cubicBezTo>
                  <a:pt x="36" y="34"/>
                  <a:pt x="40" y="37"/>
                  <a:pt x="41" y="38"/>
                </a:cubicBezTo>
                <a:cubicBezTo>
                  <a:pt x="43" y="39"/>
                  <a:pt x="44" y="41"/>
                  <a:pt x="44" y="36"/>
                </a:cubicBezTo>
                <a:cubicBezTo>
                  <a:pt x="44" y="31"/>
                  <a:pt x="44" y="25"/>
                  <a:pt x="46" y="23"/>
                </a:cubicBezTo>
                <a:cubicBezTo>
                  <a:pt x="47" y="21"/>
                  <a:pt x="47" y="23"/>
                  <a:pt x="47" y="19"/>
                </a:cubicBezTo>
                <a:cubicBezTo>
                  <a:pt x="47" y="15"/>
                  <a:pt x="50" y="6"/>
                  <a:pt x="47" y="4"/>
                </a:cubicBezTo>
                <a:cubicBezTo>
                  <a:pt x="44" y="2"/>
                  <a:pt x="43" y="3"/>
                  <a:pt x="40" y="4"/>
                </a:cubicBezTo>
                <a:cubicBezTo>
                  <a:pt x="37" y="5"/>
                  <a:pt x="27" y="9"/>
                  <a:pt x="22" y="8"/>
                </a:cubicBezTo>
                <a:cubicBezTo>
                  <a:pt x="17" y="7"/>
                  <a:pt x="3" y="0"/>
                  <a:pt x="1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64" name="Freeform 553"/>
          <p:cNvSpPr>
            <a:spLocks/>
          </p:cNvSpPr>
          <p:nvPr/>
        </p:nvSpPr>
        <p:spPr bwMode="auto">
          <a:xfrm>
            <a:off x="4484688" y="5262419"/>
            <a:ext cx="17462" cy="26987"/>
          </a:xfrm>
          <a:custGeom>
            <a:avLst/>
            <a:gdLst/>
            <a:ahLst/>
            <a:cxnLst>
              <a:cxn ang="0">
                <a:pos x="7" y="12"/>
              </a:cxn>
              <a:cxn ang="0">
                <a:pos x="2" y="1"/>
              </a:cxn>
              <a:cxn ang="0">
                <a:pos x="7" y="12"/>
              </a:cxn>
            </a:cxnLst>
            <a:rect l="0" t="0" r="r" b="b"/>
            <a:pathLst>
              <a:path w="9" h="14">
                <a:moveTo>
                  <a:pt x="7" y="12"/>
                </a:moveTo>
                <a:cubicBezTo>
                  <a:pt x="6" y="14"/>
                  <a:pt x="0" y="2"/>
                  <a:pt x="2" y="1"/>
                </a:cubicBezTo>
                <a:cubicBezTo>
                  <a:pt x="4" y="0"/>
                  <a:pt x="9" y="4"/>
                  <a:pt x="7" y="1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65" name="Freeform 554"/>
          <p:cNvSpPr>
            <a:spLocks/>
          </p:cNvSpPr>
          <p:nvPr/>
        </p:nvSpPr>
        <p:spPr bwMode="auto">
          <a:xfrm>
            <a:off x="4381500" y="5262419"/>
            <a:ext cx="11113" cy="11112"/>
          </a:xfrm>
          <a:custGeom>
            <a:avLst/>
            <a:gdLst/>
            <a:ahLst/>
            <a:cxnLst>
              <a:cxn ang="0">
                <a:pos x="3" y="6"/>
              </a:cxn>
              <a:cxn ang="0">
                <a:pos x="3" y="1"/>
              </a:cxn>
              <a:cxn ang="0">
                <a:pos x="3" y="6"/>
              </a:cxn>
            </a:cxnLst>
            <a:rect l="0" t="0" r="r" b="b"/>
            <a:pathLst>
              <a:path w="6" h="6">
                <a:moveTo>
                  <a:pt x="3" y="6"/>
                </a:moveTo>
                <a:cubicBezTo>
                  <a:pt x="1" y="6"/>
                  <a:pt x="0" y="1"/>
                  <a:pt x="3" y="1"/>
                </a:cubicBezTo>
                <a:cubicBezTo>
                  <a:pt x="6" y="0"/>
                  <a:pt x="5" y="6"/>
                  <a:pt x="3" y="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66" name="Freeform 555"/>
          <p:cNvSpPr>
            <a:spLocks/>
          </p:cNvSpPr>
          <p:nvPr/>
        </p:nvSpPr>
        <p:spPr bwMode="auto">
          <a:xfrm>
            <a:off x="2816225" y="3962256"/>
            <a:ext cx="49213" cy="95250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4" y="3"/>
              </a:cxn>
              <a:cxn ang="0">
                <a:pos x="2" y="15"/>
              </a:cxn>
              <a:cxn ang="0">
                <a:pos x="0" y="28"/>
              </a:cxn>
              <a:cxn ang="0">
                <a:pos x="4" y="44"/>
              </a:cxn>
              <a:cxn ang="0">
                <a:pos x="16" y="47"/>
              </a:cxn>
              <a:cxn ang="0">
                <a:pos x="25" y="38"/>
              </a:cxn>
              <a:cxn ang="0">
                <a:pos x="23" y="25"/>
              </a:cxn>
              <a:cxn ang="0">
                <a:pos x="14" y="8"/>
              </a:cxn>
              <a:cxn ang="0">
                <a:pos x="5" y="0"/>
              </a:cxn>
            </a:cxnLst>
            <a:rect l="0" t="0" r="r" b="b"/>
            <a:pathLst>
              <a:path w="26" h="50">
                <a:moveTo>
                  <a:pt x="5" y="0"/>
                </a:moveTo>
                <a:cubicBezTo>
                  <a:pt x="2" y="0"/>
                  <a:pt x="4" y="1"/>
                  <a:pt x="4" y="3"/>
                </a:cubicBezTo>
                <a:cubicBezTo>
                  <a:pt x="4" y="5"/>
                  <a:pt x="3" y="13"/>
                  <a:pt x="2" y="15"/>
                </a:cubicBezTo>
                <a:cubicBezTo>
                  <a:pt x="0" y="18"/>
                  <a:pt x="0" y="24"/>
                  <a:pt x="0" y="28"/>
                </a:cubicBezTo>
                <a:cubicBezTo>
                  <a:pt x="0" y="31"/>
                  <a:pt x="0" y="40"/>
                  <a:pt x="4" y="44"/>
                </a:cubicBezTo>
                <a:cubicBezTo>
                  <a:pt x="7" y="49"/>
                  <a:pt x="10" y="50"/>
                  <a:pt x="16" y="47"/>
                </a:cubicBezTo>
                <a:cubicBezTo>
                  <a:pt x="21" y="45"/>
                  <a:pt x="24" y="42"/>
                  <a:pt x="25" y="38"/>
                </a:cubicBezTo>
                <a:cubicBezTo>
                  <a:pt x="26" y="34"/>
                  <a:pt x="25" y="30"/>
                  <a:pt x="23" y="25"/>
                </a:cubicBezTo>
                <a:cubicBezTo>
                  <a:pt x="21" y="20"/>
                  <a:pt x="16" y="11"/>
                  <a:pt x="14" y="8"/>
                </a:cubicBezTo>
                <a:cubicBezTo>
                  <a:pt x="12" y="5"/>
                  <a:pt x="7" y="1"/>
                  <a:pt x="5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67" name="Freeform 556"/>
          <p:cNvSpPr>
            <a:spLocks/>
          </p:cNvSpPr>
          <p:nvPr/>
        </p:nvSpPr>
        <p:spPr bwMode="auto">
          <a:xfrm>
            <a:off x="1889125" y="4503594"/>
            <a:ext cx="182563" cy="354012"/>
          </a:xfrm>
          <a:custGeom>
            <a:avLst/>
            <a:gdLst/>
            <a:ahLst/>
            <a:cxnLst>
              <a:cxn ang="0">
                <a:pos x="83" y="5"/>
              </a:cxn>
              <a:cxn ang="0">
                <a:pos x="78" y="2"/>
              </a:cxn>
              <a:cxn ang="0">
                <a:pos x="75" y="8"/>
              </a:cxn>
              <a:cxn ang="0">
                <a:pos x="72" y="20"/>
              </a:cxn>
              <a:cxn ang="0">
                <a:pos x="67" y="23"/>
              </a:cxn>
              <a:cxn ang="0">
                <a:pos x="62" y="22"/>
              </a:cxn>
              <a:cxn ang="0">
                <a:pos x="63" y="26"/>
              </a:cxn>
              <a:cxn ang="0">
                <a:pos x="60" y="31"/>
              </a:cxn>
              <a:cxn ang="0">
                <a:pos x="60" y="35"/>
              </a:cxn>
              <a:cxn ang="0">
                <a:pos x="61" y="36"/>
              </a:cxn>
              <a:cxn ang="0">
                <a:pos x="54" y="40"/>
              </a:cxn>
              <a:cxn ang="0">
                <a:pos x="48" y="45"/>
              </a:cxn>
              <a:cxn ang="0">
                <a:pos x="40" y="49"/>
              </a:cxn>
              <a:cxn ang="0">
                <a:pos x="40" y="52"/>
              </a:cxn>
              <a:cxn ang="0">
                <a:pos x="34" y="51"/>
              </a:cxn>
              <a:cxn ang="0">
                <a:pos x="21" y="56"/>
              </a:cxn>
              <a:cxn ang="0">
                <a:pos x="16" y="56"/>
              </a:cxn>
              <a:cxn ang="0">
                <a:pos x="11" y="75"/>
              </a:cxn>
              <a:cxn ang="0">
                <a:pos x="15" y="100"/>
              </a:cxn>
              <a:cxn ang="0">
                <a:pos x="13" y="115"/>
              </a:cxn>
              <a:cxn ang="0">
                <a:pos x="3" y="131"/>
              </a:cxn>
              <a:cxn ang="0">
                <a:pos x="2" y="147"/>
              </a:cxn>
              <a:cxn ang="0">
                <a:pos x="7" y="157"/>
              </a:cxn>
              <a:cxn ang="0">
                <a:pos x="5" y="163"/>
              </a:cxn>
              <a:cxn ang="0">
                <a:pos x="14" y="179"/>
              </a:cxn>
              <a:cxn ang="0">
                <a:pos x="28" y="185"/>
              </a:cxn>
              <a:cxn ang="0">
                <a:pos x="44" y="180"/>
              </a:cxn>
              <a:cxn ang="0">
                <a:pos x="59" y="153"/>
              </a:cxn>
              <a:cxn ang="0">
                <a:pos x="73" y="106"/>
              </a:cxn>
              <a:cxn ang="0">
                <a:pos x="84" y="70"/>
              </a:cxn>
              <a:cxn ang="0">
                <a:pos x="87" y="61"/>
              </a:cxn>
              <a:cxn ang="0">
                <a:pos x="85" y="50"/>
              </a:cxn>
              <a:cxn ang="0">
                <a:pos x="89" y="47"/>
              </a:cxn>
              <a:cxn ang="0">
                <a:pos x="93" y="52"/>
              </a:cxn>
              <a:cxn ang="0">
                <a:pos x="94" y="41"/>
              </a:cxn>
              <a:cxn ang="0">
                <a:pos x="90" y="21"/>
              </a:cxn>
              <a:cxn ang="0">
                <a:pos x="83" y="5"/>
              </a:cxn>
            </a:cxnLst>
            <a:rect l="0" t="0" r="r" b="b"/>
            <a:pathLst>
              <a:path w="96" h="186">
                <a:moveTo>
                  <a:pt x="83" y="5"/>
                </a:moveTo>
                <a:cubicBezTo>
                  <a:pt x="80" y="3"/>
                  <a:pt x="79" y="0"/>
                  <a:pt x="78" y="2"/>
                </a:cubicBezTo>
                <a:cubicBezTo>
                  <a:pt x="77" y="3"/>
                  <a:pt x="76" y="6"/>
                  <a:pt x="75" y="8"/>
                </a:cubicBezTo>
                <a:cubicBezTo>
                  <a:pt x="74" y="10"/>
                  <a:pt x="73" y="19"/>
                  <a:pt x="72" y="20"/>
                </a:cubicBezTo>
                <a:cubicBezTo>
                  <a:pt x="71" y="20"/>
                  <a:pt x="70" y="24"/>
                  <a:pt x="67" y="23"/>
                </a:cubicBezTo>
                <a:cubicBezTo>
                  <a:pt x="65" y="22"/>
                  <a:pt x="62" y="20"/>
                  <a:pt x="62" y="22"/>
                </a:cubicBezTo>
                <a:cubicBezTo>
                  <a:pt x="62" y="25"/>
                  <a:pt x="64" y="24"/>
                  <a:pt x="63" y="26"/>
                </a:cubicBezTo>
                <a:cubicBezTo>
                  <a:pt x="62" y="29"/>
                  <a:pt x="61" y="29"/>
                  <a:pt x="60" y="31"/>
                </a:cubicBezTo>
                <a:cubicBezTo>
                  <a:pt x="59" y="33"/>
                  <a:pt x="59" y="34"/>
                  <a:pt x="60" y="35"/>
                </a:cubicBezTo>
                <a:cubicBezTo>
                  <a:pt x="62" y="35"/>
                  <a:pt x="65" y="36"/>
                  <a:pt x="61" y="36"/>
                </a:cubicBezTo>
                <a:cubicBezTo>
                  <a:pt x="57" y="36"/>
                  <a:pt x="55" y="38"/>
                  <a:pt x="54" y="40"/>
                </a:cubicBezTo>
                <a:cubicBezTo>
                  <a:pt x="53" y="42"/>
                  <a:pt x="52" y="42"/>
                  <a:pt x="48" y="45"/>
                </a:cubicBezTo>
                <a:cubicBezTo>
                  <a:pt x="45" y="47"/>
                  <a:pt x="39" y="47"/>
                  <a:pt x="40" y="49"/>
                </a:cubicBezTo>
                <a:cubicBezTo>
                  <a:pt x="42" y="51"/>
                  <a:pt x="42" y="53"/>
                  <a:pt x="40" y="52"/>
                </a:cubicBezTo>
                <a:cubicBezTo>
                  <a:pt x="38" y="51"/>
                  <a:pt x="38" y="49"/>
                  <a:pt x="34" y="51"/>
                </a:cubicBezTo>
                <a:cubicBezTo>
                  <a:pt x="30" y="53"/>
                  <a:pt x="24" y="56"/>
                  <a:pt x="21" y="56"/>
                </a:cubicBezTo>
                <a:cubicBezTo>
                  <a:pt x="19" y="56"/>
                  <a:pt x="17" y="54"/>
                  <a:pt x="16" y="56"/>
                </a:cubicBezTo>
                <a:cubicBezTo>
                  <a:pt x="16" y="58"/>
                  <a:pt x="12" y="70"/>
                  <a:pt x="11" y="75"/>
                </a:cubicBezTo>
                <a:cubicBezTo>
                  <a:pt x="9" y="80"/>
                  <a:pt x="14" y="96"/>
                  <a:pt x="15" y="100"/>
                </a:cubicBezTo>
                <a:cubicBezTo>
                  <a:pt x="16" y="103"/>
                  <a:pt x="15" y="113"/>
                  <a:pt x="13" y="115"/>
                </a:cubicBezTo>
                <a:cubicBezTo>
                  <a:pt x="11" y="117"/>
                  <a:pt x="4" y="127"/>
                  <a:pt x="3" y="131"/>
                </a:cubicBezTo>
                <a:cubicBezTo>
                  <a:pt x="2" y="135"/>
                  <a:pt x="0" y="145"/>
                  <a:pt x="2" y="147"/>
                </a:cubicBezTo>
                <a:cubicBezTo>
                  <a:pt x="4" y="149"/>
                  <a:pt x="9" y="154"/>
                  <a:pt x="7" y="157"/>
                </a:cubicBezTo>
                <a:cubicBezTo>
                  <a:pt x="6" y="161"/>
                  <a:pt x="5" y="161"/>
                  <a:pt x="5" y="163"/>
                </a:cubicBezTo>
                <a:cubicBezTo>
                  <a:pt x="6" y="166"/>
                  <a:pt x="9" y="176"/>
                  <a:pt x="14" y="179"/>
                </a:cubicBezTo>
                <a:cubicBezTo>
                  <a:pt x="18" y="182"/>
                  <a:pt x="21" y="186"/>
                  <a:pt x="28" y="185"/>
                </a:cubicBezTo>
                <a:cubicBezTo>
                  <a:pt x="35" y="183"/>
                  <a:pt x="41" y="181"/>
                  <a:pt x="44" y="180"/>
                </a:cubicBezTo>
                <a:cubicBezTo>
                  <a:pt x="47" y="179"/>
                  <a:pt x="56" y="168"/>
                  <a:pt x="59" y="153"/>
                </a:cubicBezTo>
                <a:cubicBezTo>
                  <a:pt x="62" y="139"/>
                  <a:pt x="69" y="115"/>
                  <a:pt x="73" y="106"/>
                </a:cubicBezTo>
                <a:cubicBezTo>
                  <a:pt x="77" y="97"/>
                  <a:pt x="84" y="77"/>
                  <a:pt x="84" y="70"/>
                </a:cubicBezTo>
                <a:cubicBezTo>
                  <a:pt x="84" y="63"/>
                  <a:pt x="87" y="63"/>
                  <a:pt x="87" y="61"/>
                </a:cubicBezTo>
                <a:cubicBezTo>
                  <a:pt x="87" y="58"/>
                  <a:pt x="85" y="52"/>
                  <a:pt x="85" y="50"/>
                </a:cubicBezTo>
                <a:cubicBezTo>
                  <a:pt x="85" y="47"/>
                  <a:pt x="87" y="45"/>
                  <a:pt x="89" y="47"/>
                </a:cubicBezTo>
                <a:cubicBezTo>
                  <a:pt x="90" y="49"/>
                  <a:pt x="92" y="54"/>
                  <a:pt x="93" y="52"/>
                </a:cubicBezTo>
                <a:cubicBezTo>
                  <a:pt x="94" y="50"/>
                  <a:pt x="96" y="45"/>
                  <a:pt x="94" y="41"/>
                </a:cubicBezTo>
                <a:cubicBezTo>
                  <a:pt x="93" y="37"/>
                  <a:pt x="93" y="26"/>
                  <a:pt x="90" y="21"/>
                </a:cubicBezTo>
                <a:cubicBezTo>
                  <a:pt x="88" y="15"/>
                  <a:pt x="84" y="7"/>
                  <a:pt x="83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68" name="Freeform 557"/>
          <p:cNvSpPr>
            <a:spLocks/>
          </p:cNvSpPr>
          <p:nvPr/>
        </p:nvSpPr>
        <p:spPr bwMode="auto">
          <a:xfrm>
            <a:off x="2292350" y="2050906"/>
            <a:ext cx="55563" cy="38100"/>
          </a:xfrm>
          <a:custGeom>
            <a:avLst/>
            <a:gdLst/>
            <a:ahLst/>
            <a:cxnLst>
              <a:cxn ang="0">
                <a:pos x="24" y="19"/>
              </a:cxn>
              <a:cxn ang="0">
                <a:pos x="26" y="13"/>
              </a:cxn>
              <a:cxn ang="0">
                <a:pos x="13" y="4"/>
              </a:cxn>
              <a:cxn ang="0">
                <a:pos x="6" y="2"/>
              </a:cxn>
              <a:cxn ang="0">
                <a:pos x="6" y="11"/>
              </a:cxn>
              <a:cxn ang="0">
                <a:pos x="15" y="16"/>
              </a:cxn>
              <a:cxn ang="0">
                <a:pos x="24" y="19"/>
              </a:cxn>
            </a:cxnLst>
            <a:rect l="0" t="0" r="r" b="b"/>
            <a:pathLst>
              <a:path w="29" h="20">
                <a:moveTo>
                  <a:pt x="24" y="19"/>
                </a:moveTo>
                <a:cubicBezTo>
                  <a:pt x="26" y="20"/>
                  <a:pt x="29" y="15"/>
                  <a:pt x="26" y="13"/>
                </a:cubicBezTo>
                <a:cubicBezTo>
                  <a:pt x="23" y="12"/>
                  <a:pt x="15" y="7"/>
                  <a:pt x="13" y="4"/>
                </a:cubicBezTo>
                <a:cubicBezTo>
                  <a:pt x="10" y="2"/>
                  <a:pt x="7" y="0"/>
                  <a:pt x="6" y="2"/>
                </a:cubicBezTo>
                <a:cubicBezTo>
                  <a:pt x="4" y="4"/>
                  <a:pt x="0" y="8"/>
                  <a:pt x="6" y="11"/>
                </a:cubicBezTo>
                <a:cubicBezTo>
                  <a:pt x="11" y="15"/>
                  <a:pt x="14" y="15"/>
                  <a:pt x="15" y="16"/>
                </a:cubicBezTo>
                <a:cubicBezTo>
                  <a:pt x="17" y="18"/>
                  <a:pt x="20" y="19"/>
                  <a:pt x="24" y="1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69" name="Freeform 558"/>
          <p:cNvSpPr>
            <a:spLocks/>
          </p:cNvSpPr>
          <p:nvPr/>
        </p:nvSpPr>
        <p:spPr bwMode="auto">
          <a:xfrm>
            <a:off x="2032000" y="2095356"/>
            <a:ext cx="55563" cy="38100"/>
          </a:xfrm>
          <a:custGeom>
            <a:avLst/>
            <a:gdLst/>
            <a:ahLst/>
            <a:cxnLst>
              <a:cxn ang="0">
                <a:pos x="27" y="8"/>
              </a:cxn>
              <a:cxn ang="0">
                <a:pos x="9" y="18"/>
              </a:cxn>
              <a:cxn ang="0">
                <a:pos x="1" y="8"/>
              </a:cxn>
              <a:cxn ang="0">
                <a:pos x="10" y="0"/>
              </a:cxn>
              <a:cxn ang="0">
                <a:pos x="27" y="8"/>
              </a:cxn>
            </a:cxnLst>
            <a:rect l="0" t="0" r="r" b="b"/>
            <a:pathLst>
              <a:path w="29" h="20">
                <a:moveTo>
                  <a:pt x="27" y="8"/>
                </a:moveTo>
                <a:cubicBezTo>
                  <a:pt x="26" y="11"/>
                  <a:pt x="14" y="20"/>
                  <a:pt x="9" y="18"/>
                </a:cubicBezTo>
                <a:cubicBezTo>
                  <a:pt x="4" y="15"/>
                  <a:pt x="0" y="11"/>
                  <a:pt x="1" y="8"/>
                </a:cubicBezTo>
                <a:cubicBezTo>
                  <a:pt x="1" y="5"/>
                  <a:pt x="2" y="0"/>
                  <a:pt x="10" y="0"/>
                </a:cubicBezTo>
                <a:cubicBezTo>
                  <a:pt x="17" y="1"/>
                  <a:pt x="29" y="6"/>
                  <a:pt x="27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70" name="Freeform 559"/>
          <p:cNvSpPr>
            <a:spLocks/>
          </p:cNvSpPr>
          <p:nvPr/>
        </p:nvSpPr>
        <p:spPr bwMode="auto">
          <a:xfrm>
            <a:off x="2581275" y="1911206"/>
            <a:ext cx="44450" cy="23813"/>
          </a:xfrm>
          <a:custGeom>
            <a:avLst/>
            <a:gdLst/>
            <a:ahLst/>
            <a:cxnLst>
              <a:cxn ang="0">
                <a:pos x="23" y="8"/>
              </a:cxn>
              <a:cxn ang="0">
                <a:pos x="4" y="11"/>
              </a:cxn>
              <a:cxn ang="0">
                <a:pos x="3" y="1"/>
              </a:cxn>
              <a:cxn ang="0">
                <a:pos x="15" y="1"/>
              </a:cxn>
              <a:cxn ang="0">
                <a:pos x="23" y="8"/>
              </a:cxn>
            </a:cxnLst>
            <a:rect l="0" t="0" r="r" b="b"/>
            <a:pathLst>
              <a:path w="23" h="13">
                <a:moveTo>
                  <a:pt x="23" y="8"/>
                </a:moveTo>
                <a:cubicBezTo>
                  <a:pt x="19" y="9"/>
                  <a:pt x="5" y="13"/>
                  <a:pt x="4" y="11"/>
                </a:cubicBezTo>
                <a:cubicBezTo>
                  <a:pt x="2" y="8"/>
                  <a:pt x="0" y="2"/>
                  <a:pt x="3" y="1"/>
                </a:cubicBezTo>
                <a:cubicBezTo>
                  <a:pt x="6" y="0"/>
                  <a:pt x="14" y="0"/>
                  <a:pt x="15" y="1"/>
                </a:cubicBezTo>
                <a:cubicBezTo>
                  <a:pt x="17" y="2"/>
                  <a:pt x="23" y="8"/>
                  <a:pt x="23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71" name="Freeform 560"/>
          <p:cNvSpPr>
            <a:spLocks/>
          </p:cNvSpPr>
          <p:nvPr/>
        </p:nvSpPr>
        <p:spPr bwMode="auto">
          <a:xfrm>
            <a:off x="3579813" y="1861994"/>
            <a:ext cx="53975" cy="23812"/>
          </a:xfrm>
          <a:custGeom>
            <a:avLst/>
            <a:gdLst/>
            <a:ahLst/>
            <a:cxnLst>
              <a:cxn ang="0">
                <a:pos x="17" y="12"/>
              </a:cxn>
              <a:cxn ang="0">
                <a:pos x="4" y="6"/>
              </a:cxn>
              <a:cxn ang="0">
                <a:pos x="12" y="0"/>
              </a:cxn>
              <a:cxn ang="0">
                <a:pos x="20" y="0"/>
              </a:cxn>
              <a:cxn ang="0">
                <a:pos x="26" y="4"/>
              </a:cxn>
              <a:cxn ang="0">
                <a:pos x="17" y="12"/>
              </a:cxn>
            </a:cxnLst>
            <a:rect l="0" t="0" r="r" b="b"/>
            <a:pathLst>
              <a:path w="28" h="13">
                <a:moveTo>
                  <a:pt x="17" y="12"/>
                </a:moveTo>
                <a:cubicBezTo>
                  <a:pt x="12" y="13"/>
                  <a:pt x="0" y="8"/>
                  <a:pt x="4" y="6"/>
                </a:cubicBezTo>
                <a:cubicBezTo>
                  <a:pt x="8" y="4"/>
                  <a:pt x="8" y="1"/>
                  <a:pt x="12" y="0"/>
                </a:cubicBezTo>
                <a:cubicBezTo>
                  <a:pt x="15" y="0"/>
                  <a:pt x="15" y="0"/>
                  <a:pt x="20" y="0"/>
                </a:cubicBezTo>
                <a:cubicBezTo>
                  <a:pt x="25" y="0"/>
                  <a:pt x="28" y="0"/>
                  <a:pt x="26" y="4"/>
                </a:cubicBezTo>
                <a:cubicBezTo>
                  <a:pt x="23" y="8"/>
                  <a:pt x="19" y="11"/>
                  <a:pt x="17" y="1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72" name="Freeform 561"/>
          <p:cNvSpPr>
            <a:spLocks/>
          </p:cNvSpPr>
          <p:nvPr/>
        </p:nvSpPr>
        <p:spPr bwMode="auto">
          <a:xfrm>
            <a:off x="2401888" y="1498456"/>
            <a:ext cx="71437" cy="31750"/>
          </a:xfrm>
          <a:custGeom>
            <a:avLst/>
            <a:gdLst/>
            <a:ahLst/>
            <a:cxnLst>
              <a:cxn ang="0">
                <a:pos x="37" y="6"/>
              </a:cxn>
              <a:cxn ang="0">
                <a:pos x="30" y="2"/>
              </a:cxn>
              <a:cxn ang="0">
                <a:pos x="22" y="2"/>
              </a:cxn>
              <a:cxn ang="0">
                <a:pos x="12" y="6"/>
              </a:cxn>
              <a:cxn ang="0">
                <a:pos x="2" y="12"/>
              </a:cxn>
              <a:cxn ang="0">
                <a:pos x="8" y="15"/>
              </a:cxn>
              <a:cxn ang="0">
                <a:pos x="28" y="12"/>
              </a:cxn>
              <a:cxn ang="0">
                <a:pos x="37" y="6"/>
              </a:cxn>
            </a:cxnLst>
            <a:rect l="0" t="0" r="r" b="b"/>
            <a:pathLst>
              <a:path w="37" h="16">
                <a:moveTo>
                  <a:pt x="37" y="6"/>
                </a:moveTo>
                <a:cubicBezTo>
                  <a:pt x="37" y="2"/>
                  <a:pt x="34" y="2"/>
                  <a:pt x="30" y="2"/>
                </a:cubicBezTo>
                <a:cubicBezTo>
                  <a:pt x="26" y="2"/>
                  <a:pt x="25" y="0"/>
                  <a:pt x="22" y="2"/>
                </a:cubicBezTo>
                <a:cubicBezTo>
                  <a:pt x="19" y="5"/>
                  <a:pt x="14" y="6"/>
                  <a:pt x="12" y="6"/>
                </a:cubicBezTo>
                <a:cubicBezTo>
                  <a:pt x="9" y="7"/>
                  <a:pt x="5" y="12"/>
                  <a:pt x="2" y="12"/>
                </a:cubicBezTo>
                <a:cubicBezTo>
                  <a:pt x="0" y="12"/>
                  <a:pt x="1" y="15"/>
                  <a:pt x="8" y="15"/>
                </a:cubicBezTo>
                <a:cubicBezTo>
                  <a:pt x="15" y="14"/>
                  <a:pt x="22" y="16"/>
                  <a:pt x="28" y="12"/>
                </a:cubicBezTo>
                <a:cubicBezTo>
                  <a:pt x="34" y="8"/>
                  <a:pt x="37" y="12"/>
                  <a:pt x="37" y="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73" name="Freeform 562"/>
          <p:cNvSpPr>
            <a:spLocks/>
          </p:cNvSpPr>
          <p:nvPr/>
        </p:nvSpPr>
        <p:spPr bwMode="auto">
          <a:xfrm>
            <a:off x="2312988" y="1514331"/>
            <a:ext cx="79375" cy="31750"/>
          </a:xfrm>
          <a:custGeom>
            <a:avLst/>
            <a:gdLst/>
            <a:ahLst/>
            <a:cxnLst>
              <a:cxn ang="0">
                <a:pos x="40" y="3"/>
              </a:cxn>
              <a:cxn ang="0">
                <a:pos x="29" y="3"/>
              </a:cxn>
              <a:cxn ang="0">
                <a:pos x="7" y="4"/>
              </a:cxn>
              <a:cxn ang="0">
                <a:pos x="6" y="14"/>
              </a:cxn>
              <a:cxn ang="0">
                <a:pos x="23" y="16"/>
              </a:cxn>
              <a:cxn ang="0">
                <a:pos x="40" y="3"/>
              </a:cxn>
            </a:cxnLst>
            <a:rect l="0" t="0" r="r" b="b"/>
            <a:pathLst>
              <a:path w="42" h="17">
                <a:moveTo>
                  <a:pt x="40" y="3"/>
                </a:moveTo>
                <a:cubicBezTo>
                  <a:pt x="38" y="0"/>
                  <a:pt x="33" y="2"/>
                  <a:pt x="29" y="3"/>
                </a:cubicBezTo>
                <a:cubicBezTo>
                  <a:pt x="25" y="4"/>
                  <a:pt x="9" y="3"/>
                  <a:pt x="7" y="4"/>
                </a:cubicBezTo>
                <a:cubicBezTo>
                  <a:pt x="5" y="5"/>
                  <a:pt x="0" y="12"/>
                  <a:pt x="6" y="14"/>
                </a:cubicBezTo>
                <a:cubicBezTo>
                  <a:pt x="13" y="16"/>
                  <a:pt x="20" y="16"/>
                  <a:pt x="23" y="16"/>
                </a:cubicBezTo>
                <a:cubicBezTo>
                  <a:pt x="26" y="17"/>
                  <a:pt x="42" y="7"/>
                  <a:pt x="40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74" name="Freeform 563"/>
          <p:cNvSpPr>
            <a:spLocks/>
          </p:cNvSpPr>
          <p:nvPr/>
        </p:nvSpPr>
        <p:spPr bwMode="auto">
          <a:xfrm>
            <a:off x="2263775" y="1541319"/>
            <a:ext cx="55563" cy="20637"/>
          </a:xfrm>
          <a:custGeom>
            <a:avLst/>
            <a:gdLst/>
            <a:ahLst/>
            <a:cxnLst>
              <a:cxn ang="0">
                <a:pos x="4" y="11"/>
              </a:cxn>
              <a:cxn ang="0">
                <a:pos x="2" y="3"/>
              </a:cxn>
              <a:cxn ang="0">
                <a:pos x="6" y="0"/>
              </a:cxn>
              <a:cxn ang="0">
                <a:pos x="25" y="4"/>
              </a:cxn>
              <a:cxn ang="0">
                <a:pos x="15" y="5"/>
              </a:cxn>
              <a:cxn ang="0">
                <a:pos x="4" y="11"/>
              </a:cxn>
            </a:cxnLst>
            <a:rect l="0" t="0" r="r" b="b"/>
            <a:pathLst>
              <a:path w="29" h="11">
                <a:moveTo>
                  <a:pt x="4" y="11"/>
                </a:moveTo>
                <a:cubicBezTo>
                  <a:pt x="3" y="9"/>
                  <a:pt x="4" y="6"/>
                  <a:pt x="2" y="3"/>
                </a:cubicBezTo>
                <a:cubicBezTo>
                  <a:pt x="0" y="1"/>
                  <a:pt x="2" y="0"/>
                  <a:pt x="6" y="0"/>
                </a:cubicBezTo>
                <a:cubicBezTo>
                  <a:pt x="9" y="0"/>
                  <a:pt x="29" y="4"/>
                  <a:pt x="25" y="4"/>
                </a:cubicBezTo>
                <a:cubicBezTo>
                  <a:pt x="21" y="4"/>
                  <a:pt x="16" y="1"/>
                  <a:pt x="15" y="5"/>
                </a:cubicBezTo>
                <a:cubicBezTo>
                  <a:pt x="13" y="8"/>
                  <a:pt x="4" y="11"/>
                  <a:pt x="4" y="1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75" name="Freeform 564"/>
          <p:cNvSpPr>
            <a:spLocks/>
          </p:cNvSpPr>
          <p:nvPr/>
        </p:nvSpPr>
        <p:spPr bwMode="auto">
          <a:xfrm>
            <a:off x="2227263" y="1544494"/>
            <a:ext cx="33337" cy="23812"/>
          </a:xfrm>
          <a:custGeom>
            <a:avLst/>
            <a:gdLst/>
            <a:ahLst/>
            <a:cxnLst>
              <a:cxn ang="0">
                <a:pos x="15" y="10"/>
              </a:cxn>
              <a:cxn ang="0">
                <a:pos x="2" y="7"/>
              </a:cxn>
              <a:cxn ang="0">
                <a:pos x="8" y="2"/>
              </a:cxn>
              <a:cxn ang="0">
                <a:pos x="18" y="3"/>
              </a:cxn>
              <a:cxn ang="0">
                <a:pos x="15" y="10"/>
              </a:cxn>
            </a:cxnLst>
            <a:rect l="0" t="0" r="r" b="b"/>
            <a:pathLst>
              <a:path w="18" h="12">
                <a:moveTo>
                  <a:pt x="15" y="10"/>
                </a:moveTo>
                <a:cubicBezTo>
                  <a:pt x="10" y="12"/>
                  <a:pt x="0" y="11"/>
                  <a:pt x="2" y="7"/>
                </a:cubicBezTo>
                <a:cubicBezTo>
                  <a:pt x="5" y="3"/>
                  <a:pt x="3" y="2"/>
                  <a:pt x="8" y="2"/>
                </a:cubicBezTo>
                <a:cubicBezTo>
                  <a:pt x="13" y="2"/>
                  <a:pt x="18" y="0"/>
                  <a:pt x="18" y="3"/>
                </a:cubicBezTo>
                <a:cubicBezTo>
                  <a:pt x="18" y="5"/>
                  <a:pt x="16" y="9"/>
                  <a:pt x="15" y="1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76" name="Freeform 565"/>
          <p:cNvSpPr>
            <a:spLocks/>
          </p:cNvSpPr>
          <p:nvPr/>
        </p:nvSpPr>
        <p:spPr bwMode="auto">
          <a:xfrm>
            <a:off x="2143125" y="1539731"/>
            <a:ext cx="30163" cy="19050"/>
          </a:xfrm>
          <a:custGeom>
            <a:avLst/>
            <a:gdLst/>
            <a:ahLst/>
            <a:cxnLst>
              <a:cxn ang="0">
                <a:pos x="12" y="9"/>
              </a:cxn>
              <a:cxn ang="0">
                <a:pos x="2" y="7"/>
              </a:cxn>
              <a:cxn ang="0">
                <a:pos x="8" y="2"/>
              </a:cxn>
              <a:cxn ang="0">
                <a:pos x="12" y="9"/>
              </a:cxn>
            </a:cxnLst>
            <a:rect l="0" t="0" r="r" b="b"/>
            <a:pathLst>
              <a:path w="16" h="10">
                <a:moveTo>
                  <a:pt x="12" y="9"/>
                </a:moveTo>
                <a:cubicBezTo>
                  <a:pt x="8" y="9"/>
                  <a:pt x="0" y="10"/>
                  <a:pt x="2" y="7"/>
                </a:cubicBezTo>
                <a:cubicBezTo>
                  <a:pt x="4" y="4"/>
                  <a:pt x="5" y="0"/>
                  <a:pt x="8" y="2"/>
                </a:cubicBezTo>
                <a:cubicBezTo>
                  <a:pt x="12" y="4"/>
                  <a:pt x="16" y="8"/>
                  <a:pt x="12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77" name="Freeform 566"/>
          <p:cNvSpPr>
            <a:spLocks/>
          </p:cNvSpPr>
          <p:nvPr/>
        </p:nvSpPr>
        <p:spPr bwMode="auto">
          <a:xfrm>
            <a:off x="2003425" y="1512744"/>
            <a:ext cx="119063" cy="46037"/>
          </a:xfrm>
          <a:custGeom>
            <a:avLst/>
            <a:gdLst/>
            <a:ahLst/>
            <a:cxnLst>
              <a:cxn ang="0">
                <a:pos x="53" y="14"/>
              </a:cxn>
              <a:cxn ang="0">
                <a:pos x="37" y="16"/>
              </a:cxn>
              <a:cxn ang="0">
                <a:pos x="30" y="19"/>
              </a:cxn>
              <a:cxn ang="0">
                <a:pos x="24" y="19"/>
              </a:cxn>
              <a:cxn ang="0">
                <a:pos x="23" y="23"/>
              </a:cxn>
              <a:cxn ang="0">
                <a:pos x="14" y="24"/>
              </a:cxn>
              <a:cxn ang="0">
                <a:pos x="10" y="21"/>
              </a:cxn>
              <a:cxn ang="0">
                <a:pos x="3" y="24"/>
              </a:cxn>
              <a:cxn ang="0">
                <a:pos x="0" y="22"/>
              </a:cxn>
              <a:cxn ang="0">
                <a:pos x="3" y="17"/>
              </a:cxn>
              <a:cxn ang="0">
                <a:pos x="12" y="18"/>
              </a:cxn>
              <a:cxn ang="0">
                <a:pos x="15" y="16"/>
              </a:cxn>
              <a:cxn ang="0">
                <a:pos x="8" y="15"/>
              </a:cxn>
              <a:cxn ang="0">
                <a:pos x="16" y="14"/>
              </a:cxn>
              <a:cxn ang="0">
                <a:pos x="31" y="12"/>
              </a:cxn>
              <a:cxn ang="0">
                <a:pos x="36" y="8"/>
              </a:cxn>
              <a:cxn ang="0">
                <a:pos x="29" y="3"/>
              </a:cxn>
              <a:cxn ang="0">
                <a:pos x="40" y="1"/>
              </a:cxn>
              <a:cxn ang="0">
                <a:pos x="47" y="4"/>
              </a:cxn>
              <a:cxn ang="0">
                <a:pos x="54" y="5"/>
              </a:cxn>
              <a:cxn ang="0">
                <a:pos x="60" y="8"/>
              </a:cxn>
              <a:cxn ang="0">
                <a:pos x="53" y="14"/>
              </a:cxn>
            </a:cxnLst>
            <a:rect l="0" t="0" r="r" b="b"/>
            <a:pathLst>
              <a:path w="62" h="24">
                <a:moveTo>
                  <a:pt x="53" y="14"/>
                </a:moveTo>
                <a:cubicBezTo>
                  <a:pt x="44" y="14"/>
                  <a:pt x="40" y="13"/>
                  <a:pt x="37" y="16"/>
                </a:cubicBezTo>
                <a:cubicBezTo>
                  <a:pt x="35" y="18"/>
                  <a:pt x="34" y="19"/>
                  <a:pt x="30" y="19"/>
                </a:cubicBezTo>
                <a:cubicBezTo>
                  <a:pt x="26" y="18"/>
                  <a:pt x="20" y="17"/>
                  <a:pt x="24" y="19"/>
                </a:cubicBezTo>
                <a:cubicBezTo>
                  <a:pt x="27" y="21"/>
                  <a:pt x="26" y="23"/>
                  <a:pt x="23" y="23"/>
                </a:cubicBezTo>
                <a:cubicBezTo>
                  <a:pt x="21" y="23"/>
                  <a:pt x="15" y="24"/>
                  <a:pt x="14" y="24"/>
                </a:cubicBezTo>
                <a:cubicBezTo>
                  <a:pt x="12" y="24"/>
                  <a:pt x="15" y="21"/>
                  <a:pt x="10" y="21"/>
                </a:cubicBezTo>
                <a:cubicBezTo>
                  <a:pt x="6" y="21"/>
                  <a:pt x="5" y="23"/>
                  <a:pt x="3" y="24"/>
                </a:cubicBezTo>
                <a:cubicBezTo>
                  <a:pt x="1" y="24"/>
                  <a:pt x="0" y="24"/>
                  <a:pt x="0" y="22"/>
                </a:cubicBezTo>
                <a:cubicBezTo>
                  <a:pt x="0" y="19"/>
                  <a:pt x="0" y="17"/>
                  <a:pt x="3" y="17"/>
                </a:cubicBezTo>
                <a:cubicBezTo>
                  <a:pt x="5" y="18"/>
                  <a:pt x="8" y="18"/>
                  <a:pt x="12" y="18"/>
                </a:cubicBezTo>
                <a:cubicBezTo>
                  <a:pt x="15" y="18"/>
                  <a:pt x="18" y="16"/>
                  <a:pt x="15" y="16"/>
                </a:cubicBezTo>
                <a:cubicBezTo>
                  <a:pt x="12" y="16"/>
                  <a:pt x="5" y="16"/>
                  <a:pt x="8" y="15"/>
                </a:cubicBezTo>
                <a:cubicBezTo>
                  <a:pt x="10" y="15"/>
                  <a:pt x="11" y="14"/>
                  <a:pt x="16" y="14"/>
                </a:cubicBezTo>
                <a:cubicBezTo>
                  <a:pt x="22" y="14"/>
                  <a:pt x="27" y="14"/>
                  <a:pt x="31" y="12"/>
                </a:cubicBezTo>
                <a:cubicBezTo>
                  <a:pt x="35" y="9"/>
                  <a:pt x="40" y="10"/>
                  <a:pt x="36" y="8"/>
                </a:cubicBezTo>
                <a:cubicBezTo>
                  <a:pt x="32" y="6"/>
                  <a:pt x="23" y="3"/>
                  <a:pt x="29" y="3"/>
                </a:cubicBezTo>
                <a:cubicBezTo>
                  <a:pt x="35" y="3"/>
                  <a:pt x="36" y="0"/>
                  <a:pt x="40" y="1"/>
                </a:cubicBezTo>
                <a:cubicBezTo>
                  <a:pt x="44" y="3"/>
                  <a:pt x="45" y="4"/>
                  <a:pt x="47" y="4"/>
                </a:cubicBezTo>
                <a:cubicBezTo>
                  <a:pt x="48" y="4"/>
                  <a:pt x="50" y="5"/>
                  <a:pt x="54" y="5"/>
                </a:cubicBezTo>
                <a:cubicBezTo>
                  <a:pt x="58" y="5"/>
                  <a:pt x="62" y="8"/>
                  <a:pt x="60" y="8"/>
                </a:cubicBezTo>
                <a:cubicBezTo>
                  <a:pt x="58" y="8"/>
                  <a:pt x="55" y="14"/>
                  <a:pt x="53" y="1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78" name="Freeform 567"/>
          <p:cNvSpPr>
            <a:spLocks/>
          </p:cNvSpPr>
          <p:nvPr/>
        </p:nvSpPr>
        <p:spPr bwMode="auto">
          <a:xfrm>
            <a:off x="1947863" y="1514331"/>
            <a:ext cx="100012" cy="30163"/>
          </a:xfrm>
          <a:custGeom>
            <a:avLst/>
            <a:gdLst/>
            <a:ahLst/>
            <a:cxnLst>
              <a:cxn ang="0">
                <a:pos x="41" y="7"/>
              </a:cxn>
              <a:cxn ang="0">
                <a:pos x="34" y="8"/>
              </a:cxn>
              <a:cxn ang="0">
                <a:pos x="24" y="11"/>
              </a:cxn>
              <a:cxn ang="0">
                <a:pos x="19" y="14"/>
              </a:cxn>
              <a:cxn ang="0">
                <a:pos x="13" y="11"/>
              </a:cxn>
              <a:cxn ang="0">
                <a:pos x="4" y="8"/>
              </a:cxn>
              <a:cxn ang="0">
                <a:pos x="14" y="7"/>
              </a:cxn>
              <a:cxn ang="0">
                <a:pos x="28" y="5"/>
              </a:cxn>
              <a:cxn ang="0">
                <a:pos x="36" y="1"/>
              </a:cxn>
              <a:cxn ang="0">
                <a:pos x="45" y="3"/>
              </a:cxn>
              <a:cxn ang="0">
                <a:pos x="51" y="7"/>
              </a:cxn>
              <a:cxn ang="0">
                <a:pos x="48" y="9"/>
              </a:cxn>
              <a:cxn ang="0">
                <a:pos x="41" y="7"/>
              </a:cxn>
            </a:cxnLst>
            <a:rect l="0" t="0" r="r" b="b"/>
            <a:pathLst>
              <a:path w="52" h="16">
                <a:moveTo>
                  <a:pt x="41" y="7"/>
                </a:moveTo>
                <a:cubicBezTo>
                  <a:pt x="38" y="7"/>
                  <a:pt x="37" y="8"/>
                  <a:pt x="34" y="8"/>
                </a:cubicBezTo>
                <a:cubicBezTo>
                  <a:pt x="32" y="8"/>
                  <a:pt x="27" y="10"/>
                  <a:pt x="24" y="11"/>
                </a:cubicBezTo>
                <a:cubicBezTo>
                  <a:pt x="21" y="12"/>
                  <a:pt x="21" y="16"/>
                  <a:pt x="19" y="14"/>
                </a:cubicBezTo>
                <a:cubicBezTo>
                  <a:pt x="17" y="12"/>
                  <a:pt x="17" y="11"/>
                  <a:pt x="13" y="11"/>
                </a:cubicBezTo>
                <a:cubicBezTo>
                  <a:pt x="9" y="11"/>
                  <a:pt x="0" y="10"/>
                  <a:pt x="4" y="8"/>
                </a:cubicBezTo>
                <a:cubicBezTo>
                  <a:pt x="9" y="7"/>
                  <a:pt x="10" y="7"/>
                  <a:pt x="14" y="7"/>
                </a:cubicBezTo>
                <a:cubicBezTo>
                  <a:pt x="19" y="7"/>
                  <a:pt x="24" y="6"/>
                  <a:pt x="28" y="5"/>
                </a:cubicBezTo>
                <a:cubicBezTo>
                  <a:pt x="32" y="5"/>
                  <a:pt x="33" y="0"/>
                  <a:pt x="36" y="1"/>
                </a:cubicBezTo>
                <a:cubicBezTo>
                  <a:pt x="39" y="1"/>
                  <a:pt x="40" y="2"/>
                  <a:pt x="45" y="3"/>
                </a:cubicBezTo>
                <a:cubicBezTo>
                  <a:pt x="51" y="4"/>
                  <a:pt x="51" y="5"/>
                  <a:pt x="51" y="7"/>
                </a:cubicBezTo>
                <a:cubicBezTo>
                  <a:pt x="52" y="9"/>
                  <a:pt x="50" y="10"/>
                  <a:pt x="48" y="9"/>
                </a:cubicBezTo>
                <a:cubicBezTo>
                  <a:pt x="45" y="8"/>
                  <a:pt x="44" y="6"/>
                  <a:pt x="41" y="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79" name="Freeform 568"/>
          <p:cNvSpPr>
            <a:spLocks/>
          </p:cNvSpPr>
          <p:nvPr/>
        </p:nvSpPr>
        <p:spPr bwMode="auto">
          <a:xfrm>
            <a:off x="2216150" y="1522269"/>
            <a:ext cx="39688" cy="9525"/>
          </a:xfrm>
          <a:custGeom>
            <a:avLst/>
            <a:gdLst/>
            <a:ahLst/>
            <a:cxnLst>
              <a:cxn ang="0">
                <a:pos x="15" y="4"/>
              </a:cxn>
              <a:cxn ang="0">
                <a:pos x="10" y="0"/>
              </a:cxn>
              <a:cxn ang="0">
                <a:pos x="15" y="4"/>
              </a:cxn>
            </a:cxnLst>
            <a:rect l="0" t="0" r="r" b="b"/>
            <a:pathLst>
              <a:path w="21" h="5">
                <a:moveTo>
                  <a:pt x="15" y="4"/>
                </a:moveTo>
                <a:cubicBezTo>
                  <a:pt x="8" y="4"/>
                  <a:pt x="0" y="0"/>
                  <a:pt x="10" y="0"/>
                </a:cubicBezTo>
                <a:cubicBezTo>
                  <a:pt x="21" y="0"/>
                  <a:pt x="20" y="5"/>
                  <a:pt x="15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80" name="Freeform 569"/>
          <p:cNvSpPr>
            <a:spLocks/>
          </p:cNvSpPr>
          <p:nvPr/>
        </p:nvSpPr>
        <p:spPr bwMode="auto">
          <a:xfrm>
            <a:off x="2170113" y="1514331"/>
            <a:ext cx="66675" cy="12700"/>
          </a:xfrm>
          <a:custGeom>
            <a:avLst/>
            <a:gdLst/>
            <a:ahLst/>
            <a:cxnLst>
              <a:cxn ang="0">
                <a:pos x="20" y="6"/>
              </a:cxn>
              <a:cxn ang="0">
                <a:pos x="14" y="0"/>
              </a:cxn>
              <a:cxn ang="0">
                <a:pos x="20" y="6"/>
              </a:cxn>
            </a:cxnLst>
            <a:rect l="0" t="0" r="r" b="b"/>
            <a:pathLst>
              <a:path w="35" h="7">
                <a:moveTo>
                  <a:pt x="20" y="6"/>
                </a:moveTo>
                <a:cubicBezTo>
                  <a:pt x="14" y="7"/>
                  <a:pt x="0" y="0"/>
                  <a:pt x="14" y="0"/>
                </a:cubicBezTo>
                <a:cubicBezTo>
                  <a:pt x="27" y="1"/>
                  <a:pt x="35" y="5"/>
                  <a:pt x="20" y="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81" name="Freeform 570"/>
          <p:cNvSpPr>
            <a:spLocks/>
          </p:cNvSpPr>
          <p:nvPr/>
        </p:nvSpPr>
        <p:spPr bwMode="auto">
          <a:xfrm>
            <a:off x="2189163" y="1503219"/>
            <a:ext cx="93662" cy="20637"/>
          </a:xfrm>
          <a:custGeom>
            <a:avLst/>
            <a:gdLst/>
            <a:ahLst/>
            <a:cxnLst>
              <a:cxn ang="0">
                <a:pos x="25" y="8"/>
              </a:cxn>
              <a:cxn ang="0">
                <a:pos x="12" y="4"/>
              </a:cxn>
              <a:cxn ang="0">
                <a:pos x="5" y="2"/>
              </a:cxn>
              <a:cxn ang="0">
                <a:pos x="19" y="2"/>
              </a:cxn>
              <a:cxn ang="0">
                <a:pos x="30" y="1"/>
              </a:cxn>
              <a:cxn ang="0">
                <a:pos x="47" y="3"/>
              </a:cxn>
              <a:cxn ang="0">
                <a:pos x="40" y="5"/>
              </a:cxn>
              <a:cxn ang="0">
                <a:pos x="43" y="9"/>
              </a:cxn>
              <a:cxn ang="0">
                <a:pos x="39" y="11"/>
              </a:cxn>
              <a:cxn ang="0">
                <a:pos x="25" y="8"/>
              </a:cxn>
            </a:cxnLst>
            <a:rect l="0" t="0" r="r" b="b"/>
            <a:pathLst>
              <a:path w="49" h="11">
                <a:moveTo>
                  <a:pt x="25" y="8"/>
                </a:moveTo>
                <a:cubicBezTo>
                  <a:pt x="21" y="7"/>
                  <a:pt x="16" y="5"/>
                  <a:pt x="12" y="4"/>
                </a:cubicBezTo>
                <a:cubicBezTo>
                  <a:pt x="8" y="3"/>
                  <a:pt x="0" y="2"/>
                  <a:pt x="5" y="2"/>
                </a:cubicBezTo>
                <a:cubicBezTo>
                  <a:pt x="10" y="2"/>
                  <a:pt x="14" y="2"/>
                  <a:pt x="19" y="2"/>
                </a:cubicBezTo>
                <a:cubicBezTo>
                  <a:pt x="24" y="2"/>
                  <a:pt x="26" y="0"/>
                  <a:pt x="30" y="1"/>
                </a:cubicBezTo>
                <a:cubicBezTo>
                  <a:pt x="34" y="2"/>
                  <a:pt x="46" y="3"/>
                  <a:pt x="47" y="3"/>
                </a:cubicBezTo>
                <a:cubicBezTo>
                  <a:pt x="49" y="4"/>
                  <a:pt x="38" y="4"/>
                  <a:pt x="40" y="5"/>
                </a:cubicBezTo>
                <a:cubicBezTo>
                  <a:pt x="43" y="6"/>
                  <a:pt x="47" y="9"/>
                  <a:pt x="43" y="9"/>
                </a:cubicBezTo>
                <a:cubicBezTo>
                  <a:pt x="40" y="9"/>
                  <a:pt x="42" y="11"/>
                  <a:pt x="39" y="11"/>
                </a:cubicBezTo>
                <a:cubicBezTo>
                  <a:pt x="35" y="11"/>
                  <a:pt x="30" y="8"/>
                  <a:pt x="25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82" name="Freeform 571"/>
          <p:cNvSpPr>
            <a:spLocks/>
          </p:cNvSpPr>
          <p:nvPr/>
        </p:nvSpPr>
        <p:spPr bwMode="auto">
          <a:xfrm>
            <a:off x="2286000" y="1517506"/>
            <a:ext cx="25400" cy="6350"/>
          </a:xfrm>
          <a:custGeom>
            <a:avLst/>
            <a:gdLst/>
            <a:ahLst/>
            <a:cxnLst>
              <a:cxn ang="0">
                <a:pos x="7" y="3"/>
              </a:cxn>
              <a:cxn ang="0">
                <a:pos x="3" y="0"/>
              </a:cxn>
              <a:cxn ang="0">
                <a:pos x="7" y="3"/>
              </a:cxn>
            </a:cxnLst>
            <a:rect l="0" t="0" r="r" b="b"/>
            <a:pathLst>
              <a:path w="13" h="3">
                <a:moveTo>
                  <a:pt x="7" y="3"/>
                </a:moveTo>
                <a:cubicBezTo>
                  <a:pt x="2" y="2"/>
                  <a:pt x="0" y="0"/>
                  <a:pt x="3" y="0"/>
                </a:cubicBezTo>
                <a:cubicBezTo>
                  <a:pt x="7" y="0"/>
                  <a:pt x="13" y="3"/>
                  <a:pt x="7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83" name="Freeform 572"/>
          <p:cNvSpPr>
            <a:spLocks/>
          </p:cNvSpPr>
          <p:nvPr/>
        </p:nvSpPr>
        <p:spPr bwMode="auto">
          <a:xfrm>
            <a:off x="2286000" y="1504806"/>
            <a:ext cx="11113" cy="11113"/>
          </a:xfrm>
          <a:custGeom>
            <a:avLst/>
            <a:gdLst/>
            <a:ahLst/>
            <a:cxnLst>
              <a:cxn ang="0">
                <a:pos x="3" y="4"/>
              </a:cxn>
              <a:cxn ang="0">
                <a:pos x="1" y="2"/>
              </a:cxn>
              <a:cxn ang="0">
                <a:pos x="6" y="2"/>
              </a:cxn>
              <a:cxn ang="0">
                <a:pos x="3" y="4"/>
              </a:cxn>
            </a:cxnLst>
            <a:rect l="0" t="0" r="r" b="b"/>
            <a:pathLst>
              <a:path w="6" h="6">
                <a:moveTo>
                  <a:pt x="3" y="4"/>
                </a:moveTo>
                <a:cubicBezTo>
                  <a:pt x="2" y="3"/>
                  <a:pt x="3" y="4"/>
                  <a:pt x="1" y="2"/>
                </a:cubicBezTo>
                <a:cubicBezTo>
                  <a:pt x="0" y="1"/>
                  <a:pt x="6" y="0"/>
                  <a:pt x="6" y="2"/>
                </a:cubicBezTo>
                <a:cubicBezTo>
                  <a:pt x="6" y="4"/>
                  <a:pt x="6" y="6"/>
                  <a:pt x="3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84" name="Freeform 573"/>
          <p:cNvSpPr>
            <a:spLocks/>
          </p:cNvSpPr>
          <p:nvPr/>
        </p:nvSpPr>
        <p:spPr bwMode="auto">
          <a:xfrm>
            <a:off x="2225675" y="1480994"/>
            <a:ext cx="76200" cy="20637"/>
          </a:xfrm>
          <a:custGeom>
            <a:avLst/>
            <a:gdLst/>
            <a:ahLst/>
            <a:cxnLst>
              <a:cxn ang="0">
                <a:pos x="23" y="10"/>
              </a:cxn>
              <a:cxn ang="0">
                <a:pos x="17" y="6"/>
              </a:cxn>
              <a:cxn ang="0">
                <a:pos x="10" y="7"/>
              </a:cxn>
              <a:cxn ang="0">
                <a:pos x="1" y="7"/>
              </a:cxn>
              <a:cxn ang="0">
                <a:pos x="8" y="5"/>
              </a:cxn>
              <a:cxn ang="0">
                <a:pos x="21" y="3"/>
              </a:cxn>
              <a:cxn ang="0">
                <a:pos x="23" y="1"/>
              </a:cxn>
              <a:cxn ang="0">
                <a:pos x="22" y="0"/>
              </a:cxn>
              <a:cxn ang="0">
                <a:pos x="35" y="1"/>
              </a:cxn>
              <a:cxn ang="0">
                <a:pos x="35" y="3"/>
              </a:cxn>
              <a:cxn ang="0">
                <a:pos x="24" y="6"/>
              </a:cxn>
              <a:cxn ang="0">
                <a:pos x="28" y="10"/>
              </a:cxn>
              <a:cxn ang="0">
                <a:pos x="23" y="10"/>
              </a:cxn>
            </a:cxnLst>
            <a:rect l="0" t="0" r="r" b="b"/>
            <a:pathLst>
              <a:path w="40" h="10">
                <a:moveTo>
                  <a:pt x="23" y="10"/>
                </a:moveTo>
                <a:cubicBezTo>
                  <a:pt x="21" y="10"/>
                  <a:pt x="20" y="5"/>
                  <a:pt x="17" y="6"/>
                </a:cubicBezTo>
                <a:cubicBezTo>
                  <a:pt x="15" y="7"/>
                  <a:pt x="13" y="7"/>
                  <a:pt x="10" y="7"/>
                </a:cubicBezTo>
                <a:cubicBezTo>
                  <a:pt x="7" y="7"/>
                  <a:pt x="0" y="9"/>
                  <a:pt x="1" y="7"/>
                </a:cubicBezTo>
                <a:cubicBezTo>
                  <a:pt x="3" y="6"/>
                  <a:pt x="4" y="5"/>
                  <a:pt x="8" y="5"/>
                </a:cubicBezTo>
                <a:cubicBezTo>
                  <a:pt x="12" y="5"/>
                  <a:pt x="16" y="3"/>
                  <a:pt x="21" y="3"/>
                </a:cubicBezTo>
                <a:cubicBezTo>
                  <a:pt x="26" y="3"/>
                  <a:pt x="25" y="1"/>
                  <a:pt x="23" y="1"/>
                </a:cubicBezTo>
                <a:cubicBezTo>
                  <a:pt x="21" y="1"/>
                  <a:pt x="16" y="0"/>
                  <a:pt x="22" y="0"/>
                </a:cubicBezTo>
                <a:cubicBezTo>
                  <a:pt x="27" y="0"/>
                  <a:pt x="30" y="0"/>
                  <a:pt x="35" y="1"/>
                </a:cubicBezTo>
                <a:cubicBezTo>
                  <a:pt x="40" y="2"/>
                  <a:pt x="39" y="2"/>
                  <a:pt x="35" y="3"/>
                </a:cubicBezTo>
                <a:cubicBezTo>
                  <a:pt x="32" y="3"/>
                  <a:pt x="25" y="6"/>
                  <a:pt x="24" y="6"/>
                </a:cubicBezTo>
                <a:cubicBezTo>
                  <a:pt x="22" y="6"/>
                  <a:pt x="26" y="10"/>
                  <a:pt x="28" y="10"/>
                </a:cubicBezTo>
                <a:cubicBezTo>
                  <a:pt x="30" y="10"/>
                  <a:pt x="25" y="10"/>
                  <a:pt x="23" y="1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85" name="Freeform 574"/>
          <p:cNvSpPr>
            <a:spLocks/>
          </p:cNvSpPr>
          <p:nvPr/>
        </p:nvSpPr>
        <p:spPr bwMode="auto">
          <a:xfrm>
            <a:off x="2381250" y="1469881"/>
            <a:ext cx="57150" cy="7938"/>
          </a:xfrm>
          <a:custGeom>
            <a:avLst/>
            <a:gdLst/>
            <a:ahLst/>
            <a:cxnLst>
              <a:cxn ang="0">
                <a:pos x="24" y="3"/>
              </a:cxn>
              <a:cxn ang="0">
                <a:pos x="8" y="0"/>
              </a:cxn>
              <a:cxn ang="0">
                <a:pos x="24" y="3"/>
              </a:cxn>
            </a:cxnLst>
            <a:rect l="0" t="0" r="r" b="b"/>
            <a:pathLst>
              <a:path w="30" h="4">
                <a:moveTo>
                  <a:pt x="24" y="3"/>
                </a:moveTo>
                <a:cubicBezTo>
                  <a:pt x="21" y="4"/>
                  <a:pt x="0" y="0"/>
                  <a:pt x="8" y="0"/>
                </a:cubicBezTo>
                <a:cubicBezTo>
                  <a:pt x="15" y="0"/>
                  <a:pt x="30" y="0"/>
                  <a:pt x="24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86" name="Freeform 575"/>
          <p:cNvSpPr>
            <a:spLocks/>
          </p:cNvSpPr>
          <p:nvPr/>
        </p:nvSpPr>
        <p:spPr bwMode="auto">
          <a:xfrm>
            <a:off x="2287588" y="1458769"/>
            <a:ext cx="33337" cy="9525"/>
          </a:xfrm>
          <a:custGeom>
            <a:avLst/>
            <a:gdLst/>
            <a:ahLst/>
            <a:cxnLst>
              <a:cxn ang="0">
                <a:pos x="10" y="3"/>
              </a:cxn>
              <a:cxn ang="0">
                <a:pos x="0" y="2"/>
              </a:cxn>
              <a:cxn ang="0">
                <a:pos x="13" y="1"/>
              </a:cxn>
              <a:cxn ang="0">
                <a:pos x="10" y="3"/>
              </a:cxn>
            </a:cxnLst>
            <a:rect l="0" t="0" r="r" b="b"/>
            <a:pathLst>
              <a:path w="17" h="5">
                <a:moveTo>
                  <a:pt x="10" y="3"/>
                </a:moveTo>
                <a:cubicBezTo>
                  <a:pt x="7" y="3"/>
                  <a:pt x="0" y="5"/>
                  <a:pt x="0" y="2"/>
                </a:cubicBezTo>
                <a:cubicBezTo>
                  <a:pt x="0" y="0"/>
                  <a:pt x="9" y="1"/>
                  <a:pt x="13" y="1"/>
                </a:cubicBezTo>
                <a:cubicBezTo>
                  <a:pt x="17" y="1"/>
                  <a:pt x="11" y="3"/>
                  <a:pt x="10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87" name="Freeform 576"/>
          <p:cNvSpPr>
            <a:spLocks/>
          </p:cNvSpPr>
          <p:nvPr/>
        </p:nvSpPr>
        <p:spPr bwMode="auto">
          <a:xfrm>
            <a:off x="2330450" y="1503219"/>
            <a:ext cx="50800" cy="11112"/>
          </a:xfrm>
          <a:custGeom>
            <a:avLst/>
            <a:gdLst/>
            <a:ahLst/>
            <a:cxnLst>
              <a:cxn ang="0">
                <a:pos x="16" y="6"/>
              </a:cxn>
              <a:cxn ang="0">
                <a:pos x="6" y="3"/>
              </a:cxn>
              <a:cxn ang="0">
                <a:pos x="24" y="1"/>
              </a:cxn>
              <a:cxn ang="0">
                <a:pos x="16" y="6"/>
              </a:cxn>
            </a:cxnLst>
            <a:rect l="0" t="0" r="r" b="b"/>
            <a:pathLst>
              <a:path w="27" h="6">
                <a:moveTo>
                  <a:pt x="16" y="6"/>
                </a:moveTo>
                <a:cubicBezTo>
                  <a:pt x="8" y="6"/>
                  <a:pt x="0" y="5"/>
                  <a:pt x="6" y="3"/>
                </a:cubicBezTo>
                <a:cubicBezTo>
                  <a:pt x="12" y="1"/>
                  <a:pt x="27" y="0"/>
                  <a:pt x="24" y="1"/>
                </a:cubicBezTo>
                <a:cubicBezTo>
                  <a:pt x="20" y="2"/>
                  <a:pt x="25" y="6"/>
                  <a:pt x="16" y="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88" name="Freeform 577"/>
          <p:cNvSpPr>
            <a:spLocks/>
          </p:cNvSpPr>
          <p:nvPr/>
        </p:nvSpPr>
        <p:spPr bwMode="auto">
          <a:xfrm>
            <a:off x="2305050" y="1563544"/>
            <a:ext cx="30163" cy="9525"/>
          </a:xfrm>
          <a:custGeom>
            <a:avLst/>
            <a:gdLst/>
            <a:ahLst/>
            <a:cxnLst>
              <a:cxn ang="0">
                <a:pos x="8" y="4"/>
              </a:cxn>
              <a:cxn ang="0">
                <a:pos x="5" y="1"/>
              </a:cxn>
              <a:cxn ang="0">
                <a:pos x="8" y="4"/>
              </a:cxn>
            </a:cxnLst>
            <a:rect l="0" t="0" r="r" b="b"/>
            <a:pathLst>
              <a:path w="16" h="5">
                <a:moveTo>
                  <a:pt x="8" y="4"/>
                </a:moveTo>
                <a:cubicBezTo>
                  <a:pt x="5" y="4"/>
                  <a:pt x="0" y="1"/>
                  <a:pt x="5" y="1"/>
                </a:cubicBezTo>
                <a:cubicBezTo>
                  <a:pt x="11" y="0"/>
                  <a:pt x="16" y="5"/>
                  <a:pt x="8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89" name="Freeform 578"/>
          <p:cNvSpPr>
            <a:spLocks/>
          </p:cNvSpPr>
          <p:nvPr/>
        </p:nvSpPr>
        <p:spPr bwMode="auto">
          <a:xfrm>
            <a:off x="2805113" y="1512744"/>
            <a:ext cx="41275" cy="12700"/>
          </a:xfrm>
          <a:custGeom>
            <a:avLst/>
            <a:gdLst/>
            <a:ahLst/>
            <a:cxnLst>
              <a:cxn ang="0">
                <a:pos x="12" y="6"/>
              </a:cxn>
              <a:cxn ang="0">
                <a:pos x="6" y="2"/>
              </a:cxn>
              <a:cxn ang="0">
                <a:pos x="19" y="3"/>
              </a:cxn>
              <a:cxn ang="0">
                <a:pos x="12" y="6"/>
              </a:cxn>
            </a:cxnLst>
            <a:rect l="0" t="0" r="r" b="b"/>
            <a:pathLst>
              <a:path w="22" h="7">
                <a:moveTo>
                  <a:pt x="12" y="6"/>
                </a:moveTo>
                <a:cubicBezTo>
                  <a:pt x="6" y="7"/>
                  <a:pt x="0" y="5"/>
                  <a:pt x="6" y="2"/>
                </a:cubicBezTo>
                <a:cubicBezTo>
                  <a:pt x="11" y="0"/>
                  <a:pt x="22" y="1"/>
                  <a:pt x="19" y="3"/>
                </a:cubicBezTo>
                <a:cubicBezTo>
                  <a:pt x="16" y="4"/>
                  <a:pt x="12" y="6"/>
                  <a:pt x="12" y="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90" name="Freeform 579"/>
          <p:cNvSpPr>
            <a:spLocks/>
          </p:cNvSpPr>
          <p:nvPr/>
        </p:nvSpPr>
        <p:spPr bwMode="auto">
          <a:xfrm>
            <a:off x="3078163" y="1498456"/>
            <a:ext cx="30162" cy="9525"/>
          </a:xfrm>
          <a:custGeom>
            <a:avLst/>
            <a:gdLst/>
            <a:ahLst/>
            <a:cxnLst>
              <a:cxn ang="0">
                <a:pos x="16" y="2"/>
              </a:cxn>
              <a:cxn ang="0">
                <a:pos x="0" y="2"/>
              </a:cxn>
              <a:cxn ang="0">
                <a:pos x="16" y="2"/>
              </a:cxn>
            </a:cxnLst>
            <a:rect l="0" t="0" r="r" b="b"/>
            <a:pathLst>
              <a:path w="16" h="5">
                <a:moveTo>
                  <a:pt x="16" y="2"/>
                </a:moveTo>
                <a:cubicBezTo>
                  <a:pt x="16" y="5"/>
                  <a:pt x="0" y="5"/>
                  <a:pt x="0" y="2"/>
                </a:cubicBezTo>
                <a:cubicBezTo>
                  <a:pt x="0" y="0"/>
                  <a:pt x="16" y="0"/>
                  <a:pt x="16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91" name="Freeform 580"/>
          <p:cNvSpPr>
            <a:spLocks/>
          </p:cNvSpPr>
          <p:nvPr/>
        </p:nvSpPr>
        <p:spPr bwMode="auto">
          <a:xfrm>
            <a:off x="2798763" y="1933431"/>
            <a:ext cx="26987" cy="15875"/>
          </a:xfrm>
          <a:custGeom>
            <a:avLst/>
            <a:gdLst/>
            <a:ahLst/>
            <a:cxnLst>
              <a:cxn ang="0">
                <a:pos x="11" y="8"/>
              </a:cxn>
              <a:cxn ang="0">
                <a:pos x="2" y="4"/>
              </a:cxn>
              <a:cxn ang="0">
                <a:pos x="9" y="1"/>
              </a:cxn>
              <a:cxn ang="0">
                <a:pos x="11" y="8"/>
              </a:cxn>
            </a:cxnLst>
            <a:rect l="0" t="0" r="r" b="b"/>
            <a:pathLst>
              <a:path w="14" h="8">
                <a:moveTo>
                  <a:pt x="11" y="8"/>
                </a:moveTo>
                <a:cubicBezTo>
                  <a:pt x="7" y="8"/>
                  <a:pt x="0" y="7"/>
                  <a:pt x="2" y="4"/>
                </a:cubicBezTo>
                <a:cubicBezTo>
                  <a:pt x="4" y="1"/>
                  <a:pt x="6" y="0"/>
                  <a:pt x="9" y="1"/>
                </a:cubicBezTo>
                <a:cubicBezTo>
                  <a:pt x="11" y="2"/>
                  <a:pt x="14" y="8"/>
                  <a:pt x="11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92" name="Freeform 581"/>
          <p:cNvSpPr>
            <a:spLocks/>
          </p:cNvSpPr>
          <p:nvPr/>
        </p:nvSpPr>
        <p:spPr bwMode="auto">
          <a:xfrm>
            <a:off x="5224463" y="4652819"/>
            <a:ext cx="39687" cy="23812"/>
          </a:xfrm>
          <a:custGeom>
            <a:avLst/>
            <a:gdLst/>
            <a:ahLst/>
            <a:cxnLst>
              <a:cxn ang="0">
                <a:pos x="20" y="9"/>
              </a:cxn>
              <a:cxn ang="0">
                <a:pos x="12" y="1"/>
              </a:cxn>
              <a:cxn ang="0">
                <a:pos x="3" y="8"/>
              </a:cxn>
              <a:cxn ang="0">
                <a:pos x="20" y="9"/>
              </a:cxn>
            </a:cxnLst>
            <a:rect l="0" t="0" r="r" b="b"/>
            <a:pathLst>
              <a:path w="21" h="13">
                <a:moveTo>
                  <a:pt x="20" y="9"/>
                </a:moveTo>
                <a:cubicBezTo>
                  <a:pt x="21" y="4"/>
                  <a:pt x="18" y="0"/>
                  <a:pt x="12" y="1"/>
                </a:cubicBezTo>
                <a:cubicBezTo>
                  <a:pt x="7" y="1"/>
                  <a:pt x="0" y="5"/>
                  <a:pt x="3" y="8"/>
                </a:cubicBezTo>
                <a:cubicBezTo>
                  <a:pt x="7" y="11"/>
                  <a:pt x="19" y="13"/>
                  <a:pt x="20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93" name="Freeform 582"/>
          <p:cNvSpPr>
            <a:spLocks/>
          </p:cNvSpPr>
          <p:nvPr/>
        </p:nvSpPr>
        <p:spPr bwMode="auto">
          <a:xfrm>
            <a:off x="5262563" y="4619481"/>
            <a:ext cx="39687" cy="25400"/>
          </a:xfrm>
          <a:custGeom>
            <a:avLst/>
            <a:gdLst/>
            <a:ahLst/>
            <a:cxnLst>
              <a:cxn ang="0">
                <a:pos x="11" y="9"/>
              </a:cxn>
              <a:cxn ang="0">
                <a:pos x="1" y="10"/>
              </a:cxn>
              <a:cxn ang="0">
                <a:pos x="13" y="2"/>
              </a:cxn>
              <a:cxn ang="0">
                <a:pos x="19" y="3"/>
              </a:cxn>
              <a:cxn ang="0">
                <a:pos x="19" y="5"/>
              </a:cxn>
              <a:cxn ang="0">
                <a:pos x="11" y="9"/>
              </a:cxn>
            </a:cxnLst>
            <a:rect l="0" t="0" r="r" b="b"/>
            <a:pathLst>
              <a:path w="21" h="13">
                <a:moveTo>
                  <a:pt x="11" y="9"/>
                </a:moveTo>
                <a:cubicBezTo>
                  <a:pt x="8" y="9"/>
                  <a:pt x="1" y="13"/>
                  <a:pt x="1" y="10"/>
                </a:cubicBezTo>
                <a:cubicBezTo>
                  <a:pt x="0" y="8"/>
                  <a:pt x="10" y="4"/>
                  <a:pt x="13" y="2"/>
                </a:cubicBezTo>
                <a:cubicBezTo>
                  <a:pt x="16" y="0"/>
                  <a:pt x="21" y="1"/>
                  <a:pt x="19" y="3"/>
                </a:cubicBezTo>
                <a:cubicBezTo>
                  <a:pt x="16" y="4"/>
                  <a:pt x="19" y="5"/>
                  <a:pt x="19" y="5"/>
                </a:cubicBezTo>
                <a:cubicBezTo>
                  <a:pt x="20" y="6"/>
                  <a:pt x="14" y="9"/>
                  <a:pt x="11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94" name="Freeform 583"/>
          <p:cNvSpPr>
            <a:spLocks/>
          </p:cNvSpPr>
          <p:nvPr/>
        </p:nvSpPr>
        <p:spPr bwMode="auto">
          <a:xfrm>
            <a:off x="1049338" y="3047856"/>
            <a:ext cx="25400" cy="58738"/>
          </a:xfrm>
          <a:custGeom>
            <a:avLst/>
            <a:gdLst/>
            <a:ahLst/>
            <a:cxnLst>
              <a:cxn ang="0">
                <a:pos x="12" y="3"/>
              </a:cxn>
              <a:cxn ang="0">
                <a:pos x="11" y="19"/>
              </a:cxn>
              <a:cxn ang="0">
                <a:pos x="7" y="27"/>
              </a:cxn>
              <a:cxn ang="0">
                <a:pos x="2" y="13"/>
              </a:cxn>
              <a:cxn ang="0">
                <a:pos x="12" y="3"/>
              </a:cxn>
            </a:cxnLst>
            <a:rect l="0" t="0" r="r" b="b"/>
            <a:pathLst>
              <a:path w="13" h="31">
                <a:moveTo>
                  <a:pt x="12" y="3"/>
                </a:moveTo>
                <a:cubicBezTo>
                  <a:pt x="13" y="7"/>
                  <a:pt x="13" y="16"/>
                  <a:pt x="11" y="19"/>
                </a:cubicBezTo>
                <a:cubicBezTo>
                  <a:pt x="9" y="23"/>
                  <a:pt x="13" y="31"/>
                  <a:pt x="7" y="27"/>
                </a:cubicBezTo>
                <a:cubicBezTo>
                  <a:pt x="2" y="23"/>
                  <a:pt x="0" y="18"/>
                  <a:pt x="2" y="13"/>
                </a:cubicBezTo>
                <a:cubicBezTo>
                  <a:pt x="3" y="8"/>
                  <a:pt x="12" y="0"/>
                  <a:pt x="12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95" name="Freeform 584"/>
          <p:cNvSpPr>
            <a:spLocks/>
          </p:cNvSpPr>
          <p:nvPr/>
        </p:nvSpPr>
        <p:spPr bwMode="auto">
          <a:xfrm>
            <a:off x="1038225" y="3105006"/>
            <a:ext cx="41275" cy="71438"/>
          </a:xfrm>
          <a:custGeom>
            <a:avLst/>
            <a:gdLst/>
            <a:ahLst/>
            <a:cxnLst>
              <a:cxn ang="0">
                <a:pos x="19" y="6"/>
              </a:cxn>
              <a:cxn ang="0">
                <a:pos x="15" y="2"/>
              </a:cxn>
              <a:cxn ang="0">
                <a:pos x="4" y="7"/>
              </a:cxn>
              <a:cxn ang="0">
                <a:pos x="0" y="6"/>
              </a:cxn>
              <a:cxn ang="0">
                <a:pos x="3" y="16"/>
              </a:cxn>
              <a:cxn ang="0">
                <a:pos x="6" y="30"/>
              </a:cxn>
              <a:cxn ang="0">
                <a:pos x="9" y="35"/>
              </a:cxn>
              <a:cxn ang="0">
                <a:pos x="21" y="26"/>
              </a:cxn>
              <a:cxn ang="0">
                <a:pos x="19" y="6"/>
              </a:cxn>
            </a:cxnLst>
            <a:rect l="0" t="0" r="r" b="b"/>
            <a:pathLst>
              <a:path w="22" h="37">
                <a:moveTo>
                  <a:pt x="19" y="6"/>
                </a:moveTo>
                <a:cubicBezTo>
                  <a:pt x="15" y="6"/>
                  <a:pt x="19" y="0"/>
                  <a:pt x="15" y="2"/>
                </a:cubicBezTo>
                <a:cubicBezTo>
                  <a:pt x="10" y="4"/>
                  <a:pt x="7" y="9"/>
                  <a:pt x="4" y="7"/>
                </a:cubicBezTo>
                <a:cubicBezTo>
                  <a:pt x="1" y="4"/>
                  <a:pt x="0" y="2"/>
                  <a:pt x="0" y="6"/>
                </a:cubicBezTo>
                <a:cubicBezTo>
                  <a:pt x="0" y="10"/>
                  <a:pt x="3" y="11"/>
                  <a:pt x="3" y="16"/>
                </a:cubicBezTo>
                <a:cubicBezTo>
                  <a:pt x="3" y="21"/>
                  <a:pt x="6" y="26"/>
                  <a:pt x="6" y="30"/>
                </a:cubicBezTo>
                <a:cubicBezTo>
                  <a:pt x="5" y="34"/>
                  <a:pt x="6" y="37"/>
                  <a:pt x="9" y="35"/>
                </a:cubicBezTo>
                <a:cubicBezTo>
                  <a:pt x="12" y="34"/>
                  <a:pt x="20" y="33"/>
                  <a:pt x="21" y="26"/>
                </a:cubicBezTo>
                <a:cubicBezTo>
                  <a:pt x="21" y="19"/>
                  <a:pt x="22" y="6"/>
                  <a:pt x="19" y="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96" name="Freeform 585"/>
          <p:cNvSpPr>
            <a:spLocks/>
          </p:cNvSpPr>
          <p:nvPr/>
        </p:nvSpPr>
        <p:spPr bwMode="auto">
          <a:xfrm>
            <a:off x="1141413" y="3195494"/>
            <a:ext cx="84137" cy="38100"/>
          </a:xfrm>
          <a:custGeom>
            <a:avLst/>
            <a:gdLst/>
            <a:ahLst/>
            <a:cxnLst>
              <a:cxn ang="0">
                <a:pos x="13" y="0"/>
              </a:cxn>
              <a:cxn ang="0">
                <a:pos x="3" y="4"/>
              </a:cxn>
              <a:cxn ang="0">
                <a:pos x="14" y="11"/>
              </a:cxn>
              <a:cxn ang="0">
                <a:pos x="33" y="20"/>
              </a:cxn>
              <a:cxn ang="0">
                <a:pos x="39" y="17"/>
              </a:cxn>
              <a:cxn ang="0">
                <a:pos x="35" y="9"/>
              </a:cxn>
              <a:cxn ang="0">
                <a:pos x="40" y="0"/>
              </a:cxn>
              <a:cxn ang="0">
                <a:pos x="24" y="2"/>
              </a:cxn>
              <a:cxn ang="0">
                <a:pos x="13" y="0"/>
              </a:cxn>
            </a:cxnLst>
            <a:rect l="0" t="0" r="r" b="b"/>
            <a:pathLst>
              <a:path w="44" h="20">
                <a:moveTo>
                  <a:pt x="13" y="0"/>
                </a:moveTo>
                <a:cubicBezTo>
                  <a:pt x="8" y="0"/>
                  <a:pt x="0" y="0"/>
                  <a:pt x="3" y="4"/>
                </a:cubicBezTo>
                <a:cubicBezTo>
                  <a:pt x="5" y="9"/>
                  <a:pt x="7" y="10"/>
                  <a:pt x="14" y="11"/>
                </a:cubicBezTo>
                <a:cubicBezTo>
                  <a:pt x="21" y="12"/>
                  <a:pt x="29" y="20"/>
                  <a:pt x="33" y="20"/>
                </a:cubicBezTo>
                <a:cubicBezTo>
                  <a:pt x="38" y="20"/>
                  <a:pt x="40" y="19"/>
                  <a:pt x="39" y="17"/>
                </a:cubicBezTo>
                <a:cubicBezTo>
                  <a:pt x="37" y="14"/>
                  <a:pt x="33" y="11"/>
                  <a:pt x="35" y="9"/>
                </a:cubicBezTo>
                <a:cubicBezTo>
                  <a:pt x="37" y="7"/>
                  <a:pt x="44" y="0"/>
                  <a:pt x="40" y="0"/>
                </a:cubicBezTo>
                <a:cubicBezTo>
                  <a:pt x="37" y="0"/>
                  <a:pt x="27" y="2"/>
                  <a:pt x="24" y="2"/>
                </a:cubicBezTo>
                <a:cubicBezTo>
                  <a:pt x="21" y="2"/>
                  <a:pt x="17" y="0"/>
                  <a:pt x="13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97" name="Freeform 586"/>
          <p:cNvSpPr>
            <a:spLocks/>
          </p:cNvSpPr>
          <p:nvPr/>
        </p:nvSpPr>
        <p:spPr bwMode="auto">
          <a:xfrm>
            <a:off x="1622425" y="3262169"/>
            <a:ext cx="65088" cy="31750"/>
          </a:xfrm>
          <a:custGeom>
            <a:avLst/>
            <a:gdLst/>
            <a:ahLst/>
            <a:cxnLst>
              <a:cxn ang="0">
                <a:pos x="31" y="2"/>
              </a:cxn>
              <a:cxn ang="0">
                <a:pos x="23" y="9"/>
              </a:cxn>
              <a:cxn ang="0">
                <a:pos x="24" y="12"/>
              </a:cxn>
              <a:cxn ang="0">
                <a:pos x="10" y="17"/>
              </a:cxn>
              <a:cxn ang="0">
                <a:pos x="3" y="11"/>
              </a:cxn>
              <a:cxn ang="0">
                <a:pos x="16" y="7"/>
              </a:cxn>
              <a:cxn ang="0">
                <a:pos x="31" y="2"/>
              </a:cxn>
            </a:cxnLst>
            <a:rect l="0" t="0" r="r" b="b"/>
            <a:pathLst>
              <a:path w="34" h="17">
                <a:moveTo>
                  <a:pt x="31" y="2"/>
                </a:moveTo>
                <a:cubicBezTo>
                  <a:pt x="34" y="0"/>
                  <a:pt x="21" y="8"/>
                  <a:pt x="23" y="9"/>
                </a:cubicBezTo>
                <a:cubicBezTo>
                  <a:pt x="26" y="10"/>
                  <a:pt x="29" y="12"/>
                  <a:pt x="24" y="12"/>
                </a:cubicBezTo>
                <a:cubicBezTo>
                  <a:pt x="19" y="12"/>
                  <a:pt x="13" y="17"/>
                  <a:pt x="10" y="17"/>
                </a:cubicBezTo>
                <a:cubicBezTo>
                  <a:pt x="7" y="17"/>
                  <a:pt x="0" y="13"/>
                  <a:pt x="3" y="11"/>
                </a:cubicBezTo>
                <a:cubicBezTo>
                  <a:pt x="7" y="10"/>
                  <a:pt x="11" y="8"/>
                  <a:pt x="16" y="7"/>
                </a:cubicBezTo>
                <a:cubicBezTo>
                  <a:pt x="20" y="7"/>
                  <a:pt x="27" y="4"/>
                  <a:pt x="31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98" name="Freeform 587"/>
          <p:cNvSpPr>
            <a:spLocks/>
          </p:cNvSpPr>
          <p:nvPr/>
        </p:nvSpPr>
        <p:spPr bwMode="auto">
          <a:xfrm>
            <a:off x="1403350" y="3266931"/>
            <a:ext cx="79375" cy="20638"/>
          </a:xfrm>
          <a:custGeom>
            <a:avLst/>
            <a:gdLst/>
            <a:ahLst/>
            <a:cxnLst>
              <a:cxn ang="0">
                <a:pos x="21" y="10"/>
              </a:cxn>
              <a:cxn ang="0">
                <a:pos x="8" y="6"/>
              </a:cxn>
              <a:cxn ang="0">
                <a:pos x="4" y="1"/>
              </a:cxn>
              <a:cxn ang="0">
                <a:pos x="16" y="2"/>
              </a:cxn>
              <a:cxn ang="0">
                <a:pos x="33" y="5"/>
              </a:cxn>
              <a:cxn ang="0">
                <a:pos x="40" y="4"/>
              </a:cxn>
              <a:cxn ang="0">
                <a:pos x="31" y="9"/>
              </a:cxn>
              <a:cxn ang="0">
                <a:pos x="21" y="10"/>
              </a:cxn>
            </a:cxnLst>
            <a:rect l="0" t="0" r="r" b="b"/>
            <a:pathLst>
              <a:path w="42" h="11">
                <a:moveTo>
                  <a:pt x="21" y="10"/>
                </a:moveTo>
                <a:cubicBezTo>
                  <a:pt x="18" y="11"/>
                  <a:pt x="13" y="9"/>
                  <a:pt x="8" y="6"/>
                </a:cubicBezTo>
                <a:cubicBezTo>
                  <a:pt x="4" y="3"/>
                  <a:pt x="0" y="0"/>
                  <a:pt x="4" y="1"/>
                </a:cubicBezTo>
                <a:cubicBezTo>
                  <a:pt x="8" y="1"/>
                  <a:pt x="10" y="2"/>
                  <a:pt x="16" y="2"/>
                </a:cubicBezTo>
                <a:cubicBezTo>
                  <a:pt x="22" y="2"/>
                  <a:pt x="28" y="5"/>
                  <a:pt x="33" y="5"/>
                </a:cubicBezTo>
                <a:cubicBezTo>
                  <a:pt x="37" y="5"/>
                  <a:pt x="42" y="3"/>
                  <a:pt x="40" y="4"/>
                </a:cubicBezTo>
                <a:cubicBezTo>
                  <a:pt x="39" y="5"/>
                  <a:pt x="35" y="9"/>
                  <a:pt x="31" y="9"/>
                </a:cubicBezTo>
                <a:cubicBezTo>
                  <a:pt x="27" y="9"/>
                  <a:pt x="25" y="10"/>
                  <a:pt x="21" y="1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99" name="Freeform 588"/>
          <p:cNvSpPr>
            <a:spLocks/>
          </p:cNvSpPr>
          <p:nvPr/>
        </p:nvSpPr>
        <p:spPr bwMode="auto">
          <a:xfrm>
            <a:off x="1370013" y="2527156"/>
            <a:ext cx="42862" cy="36513"/>
          </a:xfrm>
          <a:custGeom>
            <a:avLst/>
            <a:gdLst/>
            <a:ahLst/>
            <a:cxnLst>
              <a:cxn ang="0">
                <a:pos x="3" y="11"/>
              </a:cxn>
              <a:cxn ang="0">
                <a:pos x="7" y="2"/>
              </a:cxn>
              <a:cxn ang="0">
                <a:pos x="18" y="2"/>
              </a:cxn>
              <a:cxn ang="0">
                <a:pos x="3" y="11"/>
              </a:cxn>
            </a:cxnLst>
            <a:rect l="0" t="0" r="r" b="b"/>
            <a:pathLst>
              <a:path w="22" h="19">
                <a:moveTo>
                  <a:pt x="3" y="11"/>
                </a:moveTo>
                <a:cubicBezTo>
                  <a:pt x="2" y="2"/>
                  <a:pt x="0" y="4"/>
                  <a:pt x="7" y="2"/>
                </a:cubicBezTo>
                <a:cubicBezTo>
                  <a:pt x="13" y="0"/>
                  <a:pt x="22" y="0"/>
                  <a:pt x="18" y="2"/>
                </a:cubicBezTo>
                <a:cubicBezTo>
                  <a:pt x="13" y="5"/>
                  <a:pt x="4" y="19"/>
                  <a:pt x="3" y="1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00" name="Freeform 589"/>
          <p:cNvSpPr>
            <a:spLocks/>
          </p:cNvSpPr>
          <p:nvPr/>
        </p:nvSpPr>
        <p:spPr bwMode="auto">
          <a:xfrm>
            <a:off x="1368425" y="2511281"/>
            <a:ext cx="31750" cy="15875"/>
          </a:xfrm>
          <a:custGeom>
            <a:avLst/>
            <a:gdLst/>
            <a:ahLst/>
            <a:cxnLst>
              <a:cxn ang="0">
                <a:pos x="10" y="6"/>
              </a:cxn>
              <a:cxn ang="0">
                <a:pos x="4" y="3"/>
              </a:cxn>
              <a:cxn ang="0">
                <a:pos x="14" y="2"/>
              </a:cxn>
              <a:cxn ang="0">
                <a:pos x="10" y="6"/>
              </a:cxn>
            </a:cxnLst>
            <a:rect l="0" t="0" r="r" b="b"/>
            <a:pathLst>
              <a:path w="17" h="8">
                <a:moveTo>
                  <a:pt x="10" y="6"/>
                </a:moveTo>
                <a:cubicBezTo>
                  <a:pt x="7" y="5"/>
                  <a:pt x="0" y="4"/>
                  <a:pt x="4" y="3"/>
                </a:cubicBezTo>
                <a:cubicBezTo>
                  <a:pt x="8" y="2"/>
                  <a:pt x="13" y="0"/>
                  <a:pt x="14" y="2"/>
                </a:cubicBezTo>
                <a:cubicBezTo>
                  <a:pt x="15" y="4"/>
                  <a:pt x="17" y="8"/>
                  <a:pt x="10" y="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01" name="Freeform 590"/>
          <p:cNvSpPr>
            <a:spLocks/>
          </p:cNvSpPr>
          <p:nvPr/>
        </p:nvSpPr>
        <p:spPr bwMode="auto">
          <a:xfrm>
            <a:off x="1281113" y="2549381"/>
            <a:ext cx="20637" cy="47625"/>
          </a:xfrm>
          <a:custGeom>
            <a:avLst/>
            <a:gdLst/>
            <a:ahLst/>
            <a:cxnLst>
              <a:cxn ang="0">
                <a:pos x="10" y="3"/>
              </a:cxn>
              <a:cxn ang="0">
                <a:pos x="1" y="14"/>
              </a:cxn>
              <a:cxn ang="0">
                <a:pos x="2" y="22"/>
              </a:cxn>
              <a:cxn ang="0">
                <a:pos x="10" y="3"/>
              </a:cxn>
            </a:cxnLst>
            <a:rect l="0" t="0" r="r" b="b"/>
            <a:pathLst>
              <a:path w="11" h="25">
                <a:moveTo>
                  <a:pt x="10" y="3"/>
                </a:moveTo>
                <a:cubicBezTo>
                  <a:pt x="10" y="0"/>
                  <a:pt x="1" y="10"/>
                  <a:pt x="1" y="14"/>
                </a:cubicBezTo>
                <a:cubicBezTo>
                  <a:pt x="1" y="19"/>
                  <a:pt x="0" y="25"/>
                  <a:pt x="2" y="22"/>
                </a:cubicBezTo>
                <a:cubicBezTo>
                  <a:pt x="5" y="18"/>
                  <a:pt x="11" y="8"/>
                  <a:pt x="10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02" name="Freeform 591"/>
          <p:cNvSpPr>
            <a:spLocks/>
          </p:cNvSpPr>
          <p:nvPr/>
        </p:nvSpPr>
        <p:spPr bwMode="auto">
          <a:xfrm>
            <a:off x="1314450" y="2462069"/>
            <a:ext cx="19050" cy="17462"/>
          </a:xfrm>
          <a:custGeom>
            <a:avLst/>
            <a:gdLst/>
            <a:ahLst/>
            <a:cxnLst>
              <a:cxn ang="0">
                <a:pos x="8" y="7"/>
              </a:cxn>
              <a:cxn ang="0">
                <a:pos x="2" y="4"/>
              </a:cxn>
              <a:cxn ang="0">
                <a:pos x="9" y="2"/>
              </a:cxn>
              <a:cxn ang="0">
                <a:pos x="8" y="7"/>
              </a:cxn>
            </a:cxnLst>
            <a:rect l="0" t="0" r="r" b="b"/>
            <a:pathLst>
              <a:path w="10" h="9">
                <a:moveTo>
                  <a:pt x="8" y="7"/>
                </a:moveTo>
                <a:cubicBezTo>
                  <a:pt x="5" y="9"/>
                  <a:pt x="0" y="5"/>
                  <a:pt x="2" y="4"/>
                </a:cubicBezTo>
                <a:cubicBezTo>
                  <a:pt x="5" y="2"/>
                  <a:pt x="9" y="0"/>
                  <a:pt x="9" y="2"/>
                </a:cubicBezTo>
                <a:cubicBezTo>
                  <a:pt x="10" y="4"/>
                  <a:pt x="10" y="5"/>
                  <a:pt x="8" y="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03" name="Freeform 592"/>
          <p:cNvSpPr>
            <a:spLocks/>
          </p:cNvSpPr>
          <p:nvPr/>
        </p:nvSpPr>
        <p:spPr bwMode="auto">
          <a:xfrm>
            <a:off x="1111250" y="2620819"/>
            <a:ext cx="33338" cy="47625"/>
          </a:xfrm>
          <a:custGeom>
            <a:avLst/>
            <a:gdLst/>
            <a:ahLst/>
            <a:cxnLst>
              <a:cxn ang="0">
                <a:pos x="16" y="3"/>
              </a:cxn>
              <a:cxn ang="0">
                <a:pos x="18" y="11"/>
              </a:cxn>
              <a:cxn ang="0">
                <a:pos x="15" y="18"/>
              </a:cxn>
              <a:cxn ang="0">
                <a:pos x="14" y="23"/>
              </a:cxn>
              <a:cxn ang="0">
                <a:pos x="8" y="18"/>
              </a:cxn>
              <a:cxn ang="0">
                <a:pos x="2" y="11"/>
              </a:cxn>
              <a:cxn ang="0">
                <a:pos x="1" y="7"/>
              </a:cxn>
              <a:cxn ang="0">
                <a:pos x="6" y="4"/>
              </a:cxn>
              <a:cxn ang="0">
                <a:pos x="12" y="8"/>
              </a:cxn>
              <a:cxn ang="0">
                <a:pos x="16" y="3"/>
              </a:cxn>
            </a:cxnLst>
            <a:rect l="0" t="0" r="r" b="b"/>
            <a:pathLst>
              <a:path w="18" h="25">
                <a:moveTo>
                  <a:pt x="16" y="3"/>
                </a:moveTo>
                <a:cubicBezTo>
                  <a:pt x="17" y="0"/>
                  <a:pt x="18" y="9"/>
                  <a:pt x="18" y="11"/>
                </a:cubicBezTo>
                <a:cubicBezTo>
                  <a:pt x="18" y="14"/>
                  <a:pt x="15" y="16"/>
                  <a:pt x="15" y="18"/>
                </a:cubicBezTo>
                <a:cubicBezTo>
                  <a:pt x="15" y="21"/>
                  <a:pt x="16" y="25"/>
                  <a:pt x="14" y="23"/>
                </a:cubicBezTo>
                <a:cubicBezTo>
                  <a:pt x="12" y="22"/>
                  <a:pt x="11" y="21"/>
                  <a:pt x="8" y="18"/>
                </a:cubicBezTo>
                <a:cubicBezTo>
                  <a:pt x="5" y="16"/>
                  <a:pt x="4" y="13"/>
                  <a:pt x="2" y="11"/>
                </a:cubicBezTo>
                <a:cubicBezTo>
                  <a:pt x="1" y="9"/>
                  <a:pt x="0" y="6"/>
                  <a:pt x="1" y="7"/>
                </a:cubicBezTo>
                <a:cubicBezTo>
                  <a:pt x="3" y="7"/>
                  <a:pt x="5" y="5"/>
                  <a:pt x="6" y="4"/>
                </a:cubicBezTo>
                <a:cubicBezTo>
                  <a:pt x="8" y="2"/>
                  <a:pt x="10" y="6"/>
                  <a:pt x="12" y="8"/>
                </a:cubicBezTo>
                <a:cubicBezTo>
                  <a:pt x="14" y="11"/>
                  <a:pt x="16" y="6"/>
                  <a:pt x="16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04" name="Freeform 593"/>
          <p:cNvSpPr>
            <a:spLocks/>
          </p:cNvSpPr>
          <p:nvPr/>
        </p:nvSpPr>
        <p:spPr bwMode="auto">
          <a:xfrm>
            <a:off x="1079500" y="2638281"/>
            <a:ext cx="31750" cy="30163"/>
          </a:xfrm>
          <a:custGeom>
            <a:avLst/>
            <a:gdLst/>
            <a:ahLst/>
            <a:cxnLst>
              <a:cxn ang="0">
                <a:pos x="14" y="14"/>
              </a:cxn>
              <a:cxn ang="0">
                <a:pos x="8" y="13"/>
              </a:cxn>
              <a:cxn ang="0">
                <a:pos x="5" y="11"/>
              </a:cxn>
              <a:cxn ang="0">
                <a:pos x="1" y="5"/>
              </a:cxn>
              <a:cxn ang="0">
                <a:pos x="6" y="2"/>
              </a:cxn>
              <a:cxn ang="0">
                <a:pos x="12" y="4"/>
              </a:cxn>
              <a:cxn ang="0">
                <a:pos x="14" y="14"/>
              </a:cxn>
            </a:cxnLst>
            <a:rect l="0" t="0" r="r" b="b"/>
            <a:pathLst>
              <a:path w="16" h="16">
                <a:moveTo>
                  <a:pt x="14" y="14"/>
                </a:moveTo>
                <a:cubicBezTo>
                  <a:pt x="12" y="16"/>
                  <a:pt x="10" y="11"/>
                  <a:pt x="8" y="13"/>
                </a:cubicBezTo>
                <a:cubicBezTo>
                  <a:pt x="7" y="14"/>
                  <a:pt x="8" y="12"/>
                  <a:pt x="5" y="11"/>
                </a:cubicBezTo>
                <a:cubicBezTo>
                  <a:pt x="3" y="9"/>
                  <a:pt x="0" y="8"/>
                  <a:pt x="1" y="5"/>
                </a:cubicBezTo>
                <a:cubicBezTo>
                  <a:pt x="2" y="3"/>
                  <a:pt x="4" y="0"/>
                  <a:pt x="6" y="2"/>
                </a:cubicBezTo>
                <a:cubicBezTo>
                  <a:pt x="8" y="3"/>
                  <a:pt x="11" y="2"/>
                  <a:pt x="12" y="4"/>
                </a:cubicBezTo>
                <a:cubicBezTo>
                  <a:pt x="13" y="6"/>
                  <a:pt x="16" y="12"/>
                  <a:pt x="14" y="1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05" name="Freeform 594"/>
          <p:cNvSpPr>
            <a:spLocks/>
          </p:cNvSpPr>
          <p:nvPr/>
        </p:nvSpPr>
        <p:spPr bwMode="auto">
          <a:xfrm>
            <a:off x="890588" y="3139931"/>
            <a:ext cx="33337" cy="22225"/>
          </a:xfrm>
          <a:custGeom>
            <a:avLst/>
            <a:gdLst/>
            <a:ahLst/>
            <a:cxnLst>
              <a:cxn ang="0">
                <a:pos x="15" y="7"/>
              </a:cxn>
              <a:cxn ang="0">
                <a:pos x="12" y="11"/>
              </a:cxn>
              <a:cxn ang="0">
                <a:pos x="8" y="9"/>
              </a:cxn>
              <a:cxn ang="0">
                <a:pos x="4" y="8"/>
              </a:cxn>
              <a:cxn ang="0">
                <a:pos x="13" y="2"/>
              </a:cxn>
              <a:cxn ang="0">
                <a:pos x="15" y="7"/>
              </a:cxn>
            </a:cxnLst>
            <a:rect l="0" t="0" r="r" b="b"/>
            <a:pathLst>
              <a:path w="17" h="12">
                <a:moveTo>
                  <a:pt x="15" y="7"/>
                </a:moveTo>
                <a:cubicBezTo>
                  <a:pt x="17" y="6"/>
                  <a:pt x="13" y="12"/>
                  <a:pt x="12" y="11"/>
                </a:cubicBezTo>
                <a:cubicBezTo>
                  <a:pt x="10" y="9"/>
                  <a:pt x="11" y="9"/>
                  <a:pt x="8" y="9"/>
                </a:cubicBezTo>
                <a:cubicBezTo>
                  <a:pt x="5" y="9"/>
                  <a:pt x="0" y="10"/>
                  <a:pt x="4" y="8"/>
                </a:cubicBezTo>
                <a:cubicBezTo>
                  <a:pt x="7" y="6"/>
                  <a:pt x="13" y="0"/>
                  <a:pt x="13" y="2"/>
                </a:cubicBezTo>
                <a:cubicBezTo>
                  <a:pt x="13" y="4"/>
                  <a:pt x="11" y="7"/>
                  <a:pt x="15" y="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06" name="Freeform 595"/>
          <p:cNvSpPr>
            <a:spLocks/>
          </p:cNvSpPr>
          <p:nvPr/>
        </p:nvSpPr>
        <p:spPr bwMode="auto">
          <a:xfrm>
            <a:off x="654050" y="2533506"/>
            <a:ext cx="26988" cy="30163"/>
          </a:xfrm>
          <a:custGeom>
            <a:avLst/>
            <a:gdLst/>
            <a:ahLst/>
            <a:cxnLst>
              <a:cxn ang="0">
                <a:pos x="12" y="2"/>
              </a:cxn>
              <a:cxn ang="0">
                <a:pos x="10" y="10"/>
              </a:cxn>
              <a:cxn ang="0">
                <a:pos x="7" y="13"/>
              </a:cxn>
              <a:cxn ang="0">
                <a:pos x="3" y="14"/>
              </a:cxn>
              <a:cxn ang="0">
                <a:pos x="2" y="9"/>
              </a:cxn>
              <a:cxn ang="0">
                <a:pos x="12" y="2"/>
              </a:cxn>
            </a:cxnLst>
            <a:rect l="0" t="0" r="r" b="b"/>
            <a:pathLst>
              <a:path w="14" h="16">
                <a:moveTo>
                  <a:pt x="12" y="2"/>
                </a:moveTo>
                <a:cubicBezTo>
                  <a:pt x="14" y="5"/>
                  <a:pt x="11" y="9"/>
                  <a:pt x="10" y="10"/>
                </a:cubicBezTo>
                <a:cubicBezTo>
                  <a:pt x="8" y="11"/>
                  <a:pt x="9" y="12"/>
                  <a:pt x="7" y="13"/>
                </a:cubicBezTo>
                <a:cubicBezTo>
                  <a:pt x="5" y="14"/>
                  <a:pt x="4" y="16"/>
                  <a:pt x="3" y="14"/>
                </a:cubicBezTo>
                <a:cubicBezTo>
                  <a:pt x="2" y="12"/>
                  <a:pt x="0" y="11"/>
                  <a:pt x="2" y="9"/>
                </a:cubicBezTo>
                <a:cubicBezTo>
                  <a:pt x="3" y="8"/>
                  <a:pt x="10" y="0"/>
                  <a:pt x="12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07" name="Freeform 596"/>
          <p:cNvSpPr>
            <a:spLocks/>
          </p:cNvSpPr>
          <p:nvPr/>
        </p:nvSpPr>
        <p:spPr bwMode="auto">
          <a:xfrm>
            <a:off x="661988" y="2568431"/>
            <a:ext cx="20637" cy="17463"/>
          </a:xfrm>
          <a:custGeom>
            <a:avLst/>
            <a:gdLst/>
            <a:ahLst/>
            <a:cxnLst>
              <a:cxn ang="0">
                <a:pos x="9" y="1"/>
              </a:cxn>
              <a:cxn ang="0">
                <a:pos x="6" y="1"/>
              </a:cxn>
              <a:cxn ang="0">
                <a:pos x="3" y="5"/>
              </a:cxn>
              <a:cxn ang="0">
                <a:pos x="8" y="7"/>
              </a:cxn>
              <a:cxn ang="0">
                <a:pos x="9" y="1"/>
              </a:cxn>
            </a:cxnLst>
            <a:rect l="0" t="0" r="r" b="b"/>
            <a:pathLst>
              <a:path w="11" h="9">
                <a:moveTo>
                  <a:pt x="9" y="1"/>
                </a:moveTo>
                <a:cubicBezTo>
                  <a:pt x="8" y="1"/>
                  <a:pt x="8" y="0"/>
                  <a:pt x="6" y="1"/>
                </a:cubicBezTo>
                <a:cubicBezTo>
                  <a:pt x="4" y="3"/>
                  <a:pt x="0" y="3"/>
                  <a:pt x="3" y="5"/>
                </a:cubicBezTo>
                <a:cubicBezTo>
                  <a:pt x="5" y="7"/>
                  <a:pt x="6" y="9"/>
                  <a:pt x="8" y="7"/>
                </a:cubicBezTo>
                <a:cubicBezTo>
                  <a:pt x="11" y="5"/>
                  <a:pt x="10" y="1"/>
                  <a:pt x="9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08" name="Freeform 597"/>
          <p:cNvSpPr>
            <a:spLocks/>
          </p:cNvSpPr>
          <p:nvPr/>
        </p:nvSpPr>
        <p:spPr bwMode="auto">
          <a:xfrm>
            <a:off x="682625" y="2582719"/>
            <a:ext cx="9525" cy="4762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2" y="2"/>
              </a:cxn>
              <a:cxn ang="0">
                <a:pos x="4" y="0"/>
              </a:cxn>
            </a:cxnLst>
            <a:rect l="0" t="0" r="r" b="b"/>
            <a:pathLst>
              <a:path w="5" h="3">
                <a:moveTo>
                  <a:pt x="4" y="0"/>
                </a:moveTo>
                <a:cubicBezTo>
                  <a:pt x="2" y="1"/>
                  <a:pt x="0" y="2"/>
                  <a:pt x="2" y="2"/>
                </a:cubicBezTo>
                <a:cubicBezTo>
                  <a:pt x="3" y="3"/>
                  <a:pt x="5" y="0"/>
                  <a:pt x="4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09" name="Freeform 598"/>
          <p:cNvSpPr>
            <a:spLocks/>
          </p:cNvSpPr>
          <p:nvPr/>
        </p:nvSpPr>
        <p:spPr bwMode="auto">
          <a:xfrm>
            <a:off x="679450" y="2597006"/>
            <a:ext cx="9525" cy="12700"/>
          </a:xfrm>
          <a:custGeom>
            <a:avLst/>
            <a:gdLst/>
            <a:ahLst/>
            <a:cxnLst>
              <a:cxn ang="0">
                <a:pos x="4" y="1"/>
              </a:cxn>
              <a:cxn ang="0">
                <a:pos x="2" y="5"/>
              </a:cxn>
              <a:cxn ang="0">
                <a:pos x="4" y="1"/>
              </a:cxn>
            </a:cxnLst>
            <a:rect l="0" t="0" r="r" b="b"/>
            <a:pathLst>
              <a:path w="5" h="6">
                <a:moveTo>
                  <a:pt x="4" y="1"/>
                </a:moveTo>
                <a:cubicBezTo>
                  <a:pt x="3" y="2"/>
                  <a:pt x="0" y="6"/>
                  <a:pt x="2" y="5"/>
                </a:cubicBezTo>
                <a:cubicBezTo>
                  <a:pt x="3" y="4"/>
                  <a:pt x="5" y="0"/>
                  <a:pt x="4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10" name="Freeform 599"/>
          <p:cNvSpPr>
            <a:spLocks/>
          </p:cNvSpPr>
          <p:nvPr/>
        </p:nvSpPr>
        <p:spPr bwMode="auto">
          <a:xfrm>
            <a:off x="682625" y="2609706"/>
            <a:ext cx="9525" cy="4763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2" y="3"/>
              </a:cxn>
              <a:cxn ang="0">
                <a:pos x="3" y="0"/>
              </a:cxn>
            </a:cxnLst>
            <a:rect l="0" t="0" r="r" b="b"/>
            <a:pathLst>
              <a:path w="5" h="3">
                <a:moveTo>
                  <a:pt x="3" y="0"/>
                </a:moveTo>
                <a:cubicBezTo>
                  <a:pt x="1" y="0"/>
                  <a:pt x="0" y="3"/>
                  <a:pt x="2" y="3"/>
                </a:cubicBezTo>
                <a:cubicBezTo>
                  <a:pt x="4" y="3"/>
                  <a:pt x="5" y="0"/>
                  <a:pt x="3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11" name="Freeform 600"/>
          <p:cNvSpPr>
            <a:spLocks/>
          </p:cNvSpPr>
          <p:nvPr/>
        </p:nvSpPr>
        <p:spPr bwMode="auto">
          <a:xfrm>
            <a:off x="719138" y="2681144"/>
            <a:ext cx="6350" cy="12700"/>
          </a:xfrm>
          <a:custGeom>
            <a:avLst/>
            <a:gdLst/>
            <a:ahLst/>
            <a:cxnLst>
              <a:cxn ang="0">
                <a:pos x="2" y="1"/>
              </a:cxn>
              <a:cxn ang="0">
                <a:pos x="1" y="6"/>
              </a:cxn>
              <a:cxn ang="0">
                <a:pos x="2" y="1"/>
              </a:cxn>
            </a:cxnLst>
            <a:rect l="0" t="0" r="r" b="b"/>
            <a:pathLst>
              <a:path w="3" h="6">
                <a:moveTo>
                  <a:pt x="2" y="1"/>
                </a:moveTo>
                <a:cubicBezTo>
                  <a:pt x="0" y="4"/>
                  <a:pt x="0" y="5"/>
                  <a:pt x="1" y="6"/>
                </a:cubicBezTo>
                <a:cubicBezTo>
                  <a:pt x="2" y="6"/>
                  <a:pt x="3" y="0"/>
                  <a:pt x="2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12" name="Freeform 601"/>
          <p:cNvSpPr>
            <a:spLocks/>
          </p:cNvSpPr>
          <p:nvPr/>
        </p:nvSpPr>
        <p:spPr bwMode="auto">
          <a:xfrm>
            <a:off x="793750" y="2457306"/>
            <a:ext cx="14288" cy="19050"/>
          </a:xfrm>
          <a:custGeom>
            <a:avLst/>
            <a:gdLst/>
            <a:ahLst/>
            <a:cxnLst>
              <a:cxn ang="0">
                <a:pos x="4" y="10"/>
              </a:cxn>
              <a:cxn ang="0">
                <a:pos x="3" y="5"/>
              </a:cxn>
              <a:cxn ang="0">
                <a:pos x="7" y="3"/>
              </a:cxn>
              <a:cxn ang="0">
                <a:pos x="4" y="10"/>
              </a:cxn>
            </a:cxnLst>
            <a:rect l="0" t="0" r="r" b="b"/>
            <a:pathLst>
              <a:path w="7" h="10">
                <a:moveTo>
                  <a:pt x="4" y="10"/>
                </a:moveTo>
                <a:cubicBezTo>
                  <a:pt x="2" y="9"/>
                  <a:pt x="0" y="8"/>
                  <a:pt x="3" y="5"/>
                </a:cubicBezTo>
                <a:cubicBezTo>
                  <a:pt x="5" y="2"/>
                  <a:pt x="7" y="0"/>
                  <a:pt x="7" y="3"/>
                </a:cubicBezTo>
                <a:cubicBezTo>
                  <a:pt x="7" y="5"/>
                  <a:pt x="5" y="10"/>
                  <a:pt x="4" y="1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13" name="Freeform 602"/>
          <p:cNvSpPr>
            <a:spLocks/>
          </p:cNvSpPr>
          <p:nvPr/>
        </p:nvSpPr>
        <p:spPr bwMode="auto">
          <a:xfrm>
            <a:off x="8326438" y="5619606"/>
            <a:ext cx="26987" cy="20638"/>
          </a:xfrm>
          <a:custGeom>
            <a:avLst/>
            <a:gdLst/>
            <a:ahLst/>
            <a:cxnLst>
              <a:cxn ang="0">
                <a:pos x="12" y="3"/>
              </a:cxn>
              <a:cxn ang="0">
                <a:pos x="8" y="4"/>
              </a:cxn>
              <a:cxn ang="0">
                <a:pos x="3" y="1"/>
              </a:cxn>
              <a:cxn ang="0">
                <a:pos x="0" y="6"/>
              </a:cxn>
              <a:cxn ang="0">
                <a:pos x="4" y="11"/>
              </a:cxn>
              <a:cxn ang="0">
                <a:pos x="12" y="3"/>
              </a:cxn>
            </a:cxnLst>
            <a:rect l="0" t="0" r="r" b="b"/>
            <a:pathLst>
              <a:path w="14" h="11">
                <a:moveTo>
                  <a:pt x="12" y="3"/>
                </a:moveTo>
                <a:cubicBezTo>
                  <a:pt x="11" y="3"/>
                  <a:pt x="10" y="6"/>
                  <a:pt x="8" y="4"/>
                </a:cubicBezTo>
                <a:cubicBezTo>
                  <a:pt x="6" y="2"/>
                  <a:pt x="4" y="0"/>
                  <a:pt x="3" y="1"/>
                </a:cubicBezTo>
                <a:cubicBezTo>
                  <a:pt x="1" y="2"/>
                  <a:pt x="1" y="3"/>
                  <a:pt x="0" y="6"/>
                </a:cubicBezTo>
                <a:cubicBezTo>
                  <a:pt x="0" y="8"/>
                  <a:pt x="0" y="11"/>
                  <a:pt x="4" y="11"/>
                </a:cubicBezTo>
                <a:cubicBezTo>
                  <a:pt x="8" y="11"/>
                  <a:pt x="14" y="5"/>
                  <a:pt x="12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14" name="Freeform 603"/>
          <p:cNvSpPr>
            <a:spLocks/>
          </p:cNvSpPr>
          <p:nvPr/>
        </p:nvSpPr>
        <p:spPr bwMode="auto">
          <a:xfrm>
            <a:off x="8304213" y="5632306"/>
            <a:ext cx="30162" cy="17463"/>
          </a:xfrm>
          <a:custGeom>
            <a:avLst/>
            <a:gdLst/>
            <a:ahLst/>
            <a:cxnLst>
              <a:cxn ang="0">
                <a:pos x="9" y="2"/>
              </a:cxn>
              <a:cxn ang="0">
                <a:pos x="5" y="4"/>
              </a:cxn>
              <a:cxn ang="0">
                <a:pos x="4" y="9"/>
              </a:cxn>
              <a:cxn ang="0">
                <a:pos x="13" y="6"/>
              </a:cxn>
              <a:cxn ang="0">
                <a:pos x="9" y="2"/>
              </a:cxn>
            </a:cxnLst>
            <a:rect l="0" t="0" r="r" b="b"/>
            <a:pathLst>
              <a:path w="16" h="9">
                <a:moveTo>
                  <a:pt x="9" y="2"/>
                </a:moveTo>
                <a:cubicBezTo>
                  <a:pt x="9" y="0"/>
                  <a:pt x="7" y="3"/>
                  <a:pt x="5" y="4"/>
                </a:cubicBezTo>
                <a:cubicBezTo>
                  <a:pt x="4" y="6"/>
                  <a:pt x="0" y="9"/>
                  <a:pt x="4" y="9"/>
                </a:cubicBezTo>
                <a:cubicBezTo>
                  <a:pt x="7" y="8"/>
                  <a:pt x="16" y="7"/>
                  <a:pt x="13" y="6"/>
                </a:cubicBezTo>
                <a:cubicBezTo>
                  <a:pt x="10" y="4"/>
                  <a:pt x="9" y="3"/>
                  <a:pt x="9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15" name="Freeform 604"/>
          <p:cNvSpPr>
            <a:spLocks/>
          </p:cNvSpPr>
          <p:nvPr/>
        </p:nvSpPr>
        <p:spPr bwMode="auto">
          <a:xfrm>
            <a:off x="8269288" y="5619606"/>
            <a:ext cx="50800" cy="31750"/>
          </a:xfrm>
          <a:custGeom>
            <a:avLst/>
            <a:gdLst/>
            <a:ahLst/>
            <a:cxnLst>
              <a:cxn ang="0">
                <a:pos x="23" y="3"/>
              </a:cxn>
              <a:cxn ang="0">
                <a:pos x="16" y="4"/>
              </a:cxn>
              <a:cxn ang="0">
                <a:pos x="15" y="1"/>
              </a:cxn>
              <a:cxn ang="0">
                <a:pos x="10" y="2"/>
              </a:cxn>
              <a:cxn ang="0">
                <a:pos x="10" y="4"/>
              </a:cxn>
              <a:cxn ang="0">
                <a:pos x="12" y="7"/>
              </a:cxn>
              <a:cxn ang="0">
                <a:pos x="8" y="8"/>
              </a:cxn>
              <a:cxn ang="0">
                <a:pos x="9" y="12"/>
              </a:cxn>
              <a:cxn ang="0">
                <a:pos x="4" y="12"/>
              </a:cxn>
              <a:cxn ang="0">
                <a:pos x="3" y="13"/>
              </a:cxn>
              <a:cxn ang="0">
                <a:pos x="8" y="16"/>
              </a:cxn>
              <a:cxn ang="0">
                <a:pos x="17" y="13"/>
              </a:cxn>
              <a:cxn ang="0">
                <a:pos x="23" y="3"/>
              </a:cxn>
            </a:cxnLst>
            <a:rect l="0" t="0" r="r" b="b"/>
            <a:pathLst>
              <a:path w="26" h="17">
                <a:moveTo>
                  <a:pt x="23" y="3"/>
                </a:moveTo>
                <a:cubicBezTo>
                  <a:pt x="20" y="5"/>
                  <a:pt x="18" y="5"/>
                  <a:pt x="16" y="4"/>
                </a:cubicBezTo>
                <a:cubicBezTo>
                  <a:pt x="14" y="2"/>
                  <a:pt x="17" y="0"/>
                  <a:pt x="15" y="1"/>
                </a:cubicBezTo>
                <a:cubicBezTo>
                  <a:pt x="13" y="2"/>
                  <a:pt x="11" y="2"/>
                  <a:pt x="10" y="2"/>
                </a:cubicBezTo>
                <a:cubicBezTo>
                  <a:pt x="8" y="2"/>
                  <a:pt x="7" y="3"/>
                  <a:pt x="10" y="4"/>
                </a:cubicBezTo>
                <a:cubicBezTo>
                  <a:pt x="13" y="5"/>
                  <a:pt x="15" y="6"/>
                  <a:pt x="12" y="7"/>
                </a:cubicBezTo>
                <a:cubicBezTo>
                  <a:pt x="10" y="7"/>
                  <a:pt x="7" y="6"/>
                  <a:pt x="8" y="8"/>
                </a:cubicBezTo>
                <a:cubicBezTo>
                  <a:pt x="9" y="9"/>
                  <a:pt x="12" y="10"/>
                  <a:pt x="9" y="12"/>
                </a:cubicBezTo>
                <a:cubicBezTo>
                  <a:pt x="5" y="13"/>
                  <a:pt x="5" y="14"/>
                  <a:pt x="4" y="12"/>
                </a:cubicBezTo>
                <a:cubicBezTo>
                  <a:pt x="2" y="10"/>
                  <a:pt x="0" y="11"/>
                  <a:pt x="3" y="13"/>
                </a:cubicBezTo>
                <a:cubicBezTo>
                  <a:pt x="5" y="16"/>
                  <a:pt x="4" y="17"/>
                  <a:pt x="8" y="16"/>
                </a:cubicBezTo>
                <a:cubicBezTo>
                  <a:pt x="12" y="16"/>
                  <a:pt x="15" y="15"/>
                  <a:pt x="17" y="13"/>
                </a:cubicBezTo>
                <a:cubicBezTo>
                  <a:pt x="20" y="10"/>
                  <a:pt x="26" y="1"/>
                  <a:pt x="23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16" name="Freeform 605"/>
          <p:cNvSpPr>
            <a:spLocks/>
          </p:cNvSpPr>
          <p:nvPr/>
        </p:nvSpPr>
        <p:spPr bwMode="auto">
          <a:xfrm>
            <a:off x="7958138" y="5662469"/>
            <a:ext cx="65087" cy="23812"/>
          </a:xfrm>
          <a:custGeom>
            <a:avLst/>
            <a:gdLst/>
            <a:ahLst/>
            <a:cxnLst>
              <a:cxn ang="0">
                <a:pos x="27" y="4"/>
              </a:cxn>
              <a:cxn ang="0">
                <a:pos x="24" y="2"/>
              </a:cxn>
              <a:cxn ang="0">
                <a:pos x="17" y="3"/>
              </a:cxn>
              <a:cxn ang="0">
                <a:pos x="12" y="2"/>
              </a:cxn>
              <a:cxn ang="0">
                <a:pos x="8" y="1"/>
              </a:cxn>
              <a:cxn ang="0">
                <a:pos x="4" y="4"/>
              </a:cxn>
              <a:cxn ang="0">
                <a:pos x="3" y="6"/>
              </a:cxn>
              <a:cxn ang="0">
                <a:pos x="6" y="9"/>
              </a:cxn>
              <a:cxn ang="0">
                <a:pos x="9" y="11"/>
              </a:cxn>
              <a:cxn ang="0">
                <a:pos x="17" y="11"/>
              </a:cxn>
              <a:cxn ang="0">
                <a:pos x="27" y="4"/>
              </a:cxn>
            </a:cxnLst>
            <a:rect l="0" t="0" r="r" b="b"/>
            <a:pathLst>
              <a:path w="34" h="12">
                <a:moveTo>
                  <a:pt x="27" y="4"/>
                </a:moveTo>
                <a:cubicBezTo>
                  <a:pt x="25" y="4"/>
                  <a:pt x="27" y="2"/>
                  <a:pt x="24" y="2"/>
                </a:cubicBezTo>
                <a:cubicBezTo>
                  <a:pt x="20" y="2"/>
                  <a:pt x="19" y="3"/>
                  <a:pt x="17" y="3"/>
                </a:cubicBezTo>
                <a:cubicBezTo>
                  <a:pt x="15" y="3"/>
                  <a:pt x="13" y="4"/>
                  <a:pt x="12" y="2"/>
                </a:cubicBezTo>
                <a:cubicBezTo>
                  <a:pt x="11" y="0"/>
                  <a:pt x="9" y="0"/>
                  <a:pt x="8" y="1"/>
                </a:cubicBezTo>
                <a:cubicBezTo>
                  <a:pt x="6" y="2"/>
                  <a:pt x="6" y="4"/>
                  <a:pt x="4" y="4"/>
                </a:cubicBezTo>
                <a:cubicBezTo>
                  <a:pt x="2" y="4"/>
                  <a:pt x="0" y="5"/>
                  <a:pt x="3" y="6"/>
                </a:cubicBezTo>
                <a:cubicBezTo>
                  <a:pt x="6" y="7"/>
                  <a:pt x="4" y="8"/>
                  <a:pt x="6" y="9"/>
                </a:cubicBezTo>
                <a:cubicBezTo>
                  <a:pt x="7" y="11"/>
                  <a:pt x="6" y="11"/>
                  <a:pt x="9" y="11"/>
                </a:cubicBezTo>
                <a:cubicBezTo>
                  <a:pt x="12" y="11"/>
                  <a:pt x="14" y="12"/>
                  <a:pt x="17" y="11"/>
                </a:cubicBezTo>
                <a:cubicBezTo>
                  <a:pt x="19" y="11"/>
                  <a:pt x="34" y="4"/>
                  <a:pt x="27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17" name="Freeform 606"/>
          <p:cNvSpPr>
            <a:spLocks/>
          </p:cNvSpPr>
          <p:nvPr/>
        </p:nvSpPr>
        <p:spPr bwMode="auto">
          <a:xfrm>
            <a:off x="7951788" y="5689456"/>
            <a:ext cx="46037" cy="26988"/>
          </a:xfrm>
          <a:custGeom>
            <a:avLst/>
            <a:gdLst/>
            <a:ahLst/>
            <a:cxnLst>
              <a:cxn ang="0">
                <a:pos x="22" y="6"/>
              </a:cxn>
              <a:cxn ang="0">
                <a:pos x="16" y="3"/>
              </a:cxn>
              <a:cxn ang="0">
                <a:pos x="8" y="1"/>
              </a:cxn>
              <a:cxn ang="0">
                <a:pos x="3" y="2"/>
              </a:cxn>
              <a:cxn ang="0">
                <a:pos x="8" y="7"/>
              </a:cxn>
              <a:cxn ang="0">
                <a:pos x="7" y="13"/>
              </a:cxn>
              <a:cxn ang="0">
                <a:pos x="11" y="11"/>
              </a:cxn>
              <a:cxn ang="0">
                <a:pos x="14" y="13"/>
              </a:cxn>
              <a:cxn ang="0">
                <a:pos x="19" y="12"/>
              </a:cxn>
              <a:cxn ang="0">
                <a:pos x="22" y="6"/>
              </a:cxn>
            </a:cxnLst>
            <a:rect l="0" t="0" r="r" b="b"/>
            <a:pathLst>
              <a:path w="24" h="14">
                <a:moveTo>
                  <a:pt x="22" y="6"/>
                </a:moveTo>
                <a:cubicBezTo>
                  <a:pt x="18" y="4"/>
                  <a:pt x="20" y="4"/>
                  <a:pt x="16" y="3"/>
                </a:cubicBezTo>
                <a:cubicBezTo>
                  <a:pt x="12" y="3"/>
                  <a:pt x="12" y="3"/>
                  <a:pt x="8" y="1"/>
                </a:cubicBezTo>
                <a:cubicBezTo>
                  <a:pt x="5" y="0"/>
                  <a:pt x="0" y="1"/>
                  <a:pt x="3" y="2"/>
                </a:cubicBezTo>
                <a:cubicBezTo>
                  <a:pt x="6" y="3"/>
                  <a:pt x="8" y="6"/>
                  <a:pt x="8" y="7"/>
                </a:cubicBezTo>
                <a:cubicBezTo>
                  <a:pt x="7" y="9"/>
                  <a:pt x="5" y="14"/>
                  <a:pt x="7" y="13"/>
                </a:cubicBezTo>
                <a:cubicBezTo>
                  <a:pt x="9" y="12"/>
                  <a:pt x="11" y="11"/>
                  <a:pt x="11" y="11"/>
                </a:cubicBezTo>
                <a:cubicBezTo>
                  <a:pt x="12" y="12"/>
                  <a:pt x="12" y="14"/>
                  <a:pt x="14" y="13"/>
                </a:cubicBezTo>
                <a:cubicBezTo>
                  <a:pt x="16" y="12"/>
                  <a:pt x="16" y="12"/>
                  <a:pt x="19" y="12"/>
                </a:cubicBezTo>
                <a:cubicBezTo>
                  <a:pt x="21" y="12"/>
                  <a:pt x="24" y="8"/>
                  <a:pt x="22" y="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18" name="Freeform 607"/>
          <p:cNvSpPr>
            <a:spLocks/>
          </p:cNvSpPr>
          <p:nvPr/>
        </p:nvSpPr>
        <p:spPr bwMode="auto">
          <a:xfrm>
            <a:off x="7945438" y="5648181"/>
            <a:ext cx="46037" cy="19050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4" y="1"/>
              </a:cxn>
              <a:cxn ang="0">
                <a:pos x="9" y="1"/>
              </a:cxn>
              <a:cxn ang="0">
                <a:pos x="5" y="2"/>
              </a:cxn>
              <a:cxn ang="0">
                <a:pos x="2" y="4"/>
              </a:cxn>
              <a:cxn ang="0">
                <a:pos x="3" y="7"/>
              </a:cxn>
              <a:cxn ang="0">
                <a:pos x="3" y="9"/>
              </a:cxn>
              <a:cxn ang="0">
                <a:pos x="11" y="9"/>
              </a:cxn>
              <a:cxn ang="0">
                <a:pos x="17" y="6"/>
              </a:cxn>
              <a:cxn ang="0">
                <a:pos x="18" y="0"/>
              </a:cxn>
            </a:cxnLst>
            <a:rect l="0" t="0" r="r" b="b"/>
            <a:pathLst>
              <a:path w="24" h="10">
                <a:moveTo>
                  <a:pt x="18" y="0"/>
                </a:moveTo>
                <a:cubicBezTo>
                  <a:pt x="16" y="0"/>
                  <a:pt x="17" y="1"/>
                  <a:pt x="14" y="1"/>
                </a:cubicBezTo>
                <a:cubicBezTo>
                  <a:pt x="12" y="2"/>
                  <a:pt x="11" y="2"/>
                  <a:pt x="9" y="1"/>
                </a:cubicBezTo>
                <a:cubicBezTo>
                  <a:pt x="7" y="1"/>
                  <a:pt x="7" y="1"/>
                  <a:pt x="5" y="2"/>
                </a:cubicBezTo>
                <a:cubicBezTo>
                  <a:pt x="3" y="3"/>
                  <a:pt x="0" y="2"/>
                  <a:pt x="2" y="4"/>
                </a:cubicBezTo>
                <a:cubicBezTo>
                  <a:pt x="4" y="5"/>
                  <a:pt x="4" y="7"/>
                  <a:pt x="3" y="7"/>
                </a:cubicBezTo>
                <a:cubicBezTo>
                  <a:pt x="2" y="8"/>
                  <a:pt x="1" y="9"/>
                  <a:pt x="3" y="9"/>
                </a:cubicBezTo>
                <a:cubicBezTo>
                  <a:pt x="6" y="9"/>
                  <a:pt x="9" y="10"/>
                  <a:pt x="11" y="9"/>
                </a:cubicBezTo>
                <a:cubicBezTo>
                  <a:pt x="13" y="8"/>
                  <a:pt x="15" y="7"/>
                  <a:pt x="17" y="6"/>
                </a:cubicBezTo>
                <a:cubicBezTo>
                  <a:pt x="18" y="4"/>
                  <a:pt x="24" y="0"/>
                  <a:pt x="18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19" name="Freeform 608"/>
          <p:cNvSpPr>
            <a:spLocks/>
          </p:cNvSpPr>
          <p:nvPr/>
        </p:nvSpPr>
        <p:spPr bwMode="auto">
          <a:xfrm>
            <a:off x="7932738" y="5670406"/>
            <a:ext cx="38100" cy="19050"/>
          </a:xfrm>
          <a:custGeom>
            <a:avLst/>
            <a:gdLst/>
            <a:ahLst/>
            <a:cxnLst>
              <a:cxn ang="0">
                <a:pos x="18" y="8"/>
              </a:cxn>
              <a:cxn ang="0">
                <a:pos x="2" y="1"/>
              </a:cxn>
              <a:cxn ang="0">
                <a:pos x="18" y="8"/>
              </a:cxn>
            </a:cxnLst>
            <a:rect l="0" t="0" r="r" b="b"/>
            <a:pathLst>
              <a:path w="20" h="10">
                <a:moveTo>
                  <a:pt x="18" y="8"/>
                </a:moveTo>
                <a:cubicBezTo>
                  <a:pt x="16" y="7"/>
                  <a:pt x="0" y="0"/>
                  <a:pt x="2" y="1"/>
                </a:cubicBezTo>
                <a:cubicBezTo>
                  <a:pt x="5" y="3"/>
                  <a:pt x="20" y="10"/>
                  <a:pt x="18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20" name="Freeform 609"/>
          <p:cNvSpPr>
            <a:spLocks/>
          </p:cNvSpPr>
          <p:nvPr/>
        </p:nvSpPr>
        <p:spPr bwMode="auto">
          <a:xfrm>
            <a:off x="7916863" y="5633894"/>
            <a:ext cx="15875" cy="14287"/>
          </a:xfrm>
          <a:custGeom>
            <a:avLst/>
            <a:gdLst/>
            <a:ahLst/>
            <a:cxnLst>
              <a:cxn ang="0">
                <a:pos x="8" y="4"/>
              </a:cxn>
              <a:cxn ang="0">
                <a:pos x="4" y="4"/>
              </a:cxn>
              <a:cxn ang="0">
                <a:pos x="5" y="0"/>
              </a:cxn>
              <a:cxn ang="0">
                <a:pos x="8" y="4"/>
              </a:cxn>
            </a:cxnLst>
            <a:rect l="0" t="0" r="r" b="b"/>
            <a:pathLst>
              <a:path w="8" h="7">
                <a:moveTo>
                  <a:pt x="8" y="4"/>
                </a:moveTo>
                <a:cubicBezTo>
                  <a:pt x="7" y="7"/>
                  <a:pt x="7" y="7"/>
                  <a:pt x="4" y="4"/>
                </a:cubicBezTo>
                <a:cubicBezTo>
                  <a:pt x="0" y="1"/>
                  <a:pt x="3" y="0"/>
                  <a:pt x="5" y="0"/>
                </a:cubicBezTo>
                <a:cubicBezTo>
                  <a:pt x="7" y="1"/>
                  <a:pt x="8" y="3"/>
                  <a:pt x="8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21" name="Freeform 610"/>
          <p:cNvSpPr>
            <a:spLocks/>
          </p:cNvSpPr>
          <p:nvPr/>
        </p:nvSpPr>
        <p:spPr bwMode="auto">
          <a:xfrm>
            <a:off x="7918450" y="5591031"/>
            <a:ext cx="36513" cy="36513"/>
          </a:xfrm>
          <a:custGeom>
            <a:avLst/>
            <a:gdLst/>
            <a:ahLst/>
            <a:cxnLst>
              <a:cxn ang="0">
                <a:pos x="15" y="5"/>
              </a:cxn>
              <a:cxn ang="0">
                <a:pos x="8" y="1"/>
              </a:cxn>
              <a:cxn ang="0">
                <a:pos x="7" y="3"/>
              </a:cxn>
              <a:cxn ang="0">
                <a:pos x="8" y="7"/>
              </a:cxn>
              <a:cxn ang="0">
                <a:pos x="4" y="5"/>
              </a:cxn>
              <a:cxn ang="0">
                <a:pos x="3" y="6"/>
              </a:cxn>
              <a:cxn ang="0">
                <a:pos x="7" y="11"/>
              </a:cxn>
              <a:cxn ang="0">
                <a:pos x="7" y="15"/>
              </a:cxn>
              <a:cxn ang="0">
                <a:pos x="1" y="16"/>
              </a:cxn>
              <a:cxn ang="0">
                <a:pos x="4" y="18"/>
              </a:cxn>
              <a:cxn ang="0">
                <a:pos x="9" y="15"/>
              </a:cxn>
              <a:cxn ang="0">
                <a:pos x="9" y="13"/>
              </a:cxn>
              <a:cxn ang="0">
                <a:pos x="11" y="9"/>
              </a:cxn>
              <a:cxn ang="0">
                <a:pos x="11" y="7"/>
              </a:cxn>
              <a:cxn ang="0">
                <a:pos x="13" y="9"/>
              </a:cxn>
              <a:cxn ang="0">
                <a:pos x="15" y="5"/>
              </a:cxn>
            </a:cxnLst>
            <a:rect l="0" t="0" r="r" b="b"/>
            <a:pathLst>
              <a:path w="19" h="19">
                <a:moveTo>
                  <a:pt x="15" y="5"/>
                </a:moveTo>
                <a:cubicBezTo>
                  <a:pt x="13" y="5"/>
                  <a:pt x="11" y="1"/>
                  <a:pt x="8" y="1"/>
                </a:cubicBezTo>
                <a:cubicBezTo>
                  <a:pt x="5" y="0"/>
                  <a:pt x="5" y="1"/>
                  <a:pt x="7" y="3"/>
                </a:cubicBezTo>
                <a:cubicBezTo>
                  <a:pt x="9" y="5"/>
                  <a:pt x="9" y="6"/>
                  <a:pt x="8" y="7"/>
                </a:cubicBezTo>
                <a:cubicBezTo>
                  <a:pt x="6" y="7"/>
                  <a:pt x="7" y="7"/>
                  <a:pt x="4" y="5"/>
                </a:cubicBezTo>
                <a:cubicBezTo>
                  <a:pt x="1" y="4"/>
                  <a:pt x="0" y="4"/>
                  <a:pt x="3" y="6"/>
                </a:cubicBezTo>
                <a:cubicBezTo>
                  <a:pt x="5" y="8"/>
                  <a:pt x="7" y="8"/>
                  <a:pt x="7" y="11"/>
                </a:cubicBezTo>
                <a:cubicBezTo>
                  <a:pt x="7" y="13"/>
                  <a:pt x="8" y="14"/>
                  <a:pt x="7" y="15"/>
                </a:cubicBezTo>
                <a:cubicBezTo>
                  <a:pt x="5" y="16"/>
                  <a:pt x="2" y="15"/>
                  <a:pt x="1" y="16"/>
                </a:cubicBezTo>
                <a:cubicBezTo>
                  <a:pt x="1" y="17"/>
                  <a:pt x="2" y="19"/>
                  <a:pt x="4" y="18"/>
                </a:cubicBezTo>
                <a:cubicBezTo>
                  <a:pt x="6" y="17"/>
                  <a:pt x="9" y="17"/>
                  <a:pt x="9" y="15"/>
                </a:cubicBezTo>
                <a:cubicBezTo>
                  <a:pt x="9" y="14"/>
                  <a:pt x="8" y="14"/>
                  <a:pt x="9" y="13"/>
                </a:cubicBezTo>
                <a:cubicBezTo>
                  <a:pt x="10" y="12"/>
                  <a:pt x="11" y="11"/>
                  <a:pt x="11" y="9"/>
                </a:cubicBezTo>
                <a:cubicBezTo>
                  <a:pt x="11" y="7"/>
                  <a:pt x="9" y="4"/>
                  <a:pt x="11" y="7"/>
                </a:cubicBezTo>
                <a:cubicBezTo>
                  <a:pt x="12" y="11"/>
                  <a:pt x="10" y="12"/>
                  <a:pt x="13" y="9"/>
                </a:cubicBezTo>
                <a:cubicBezTo>
                  <a:pt x="15" y="7"/>
                  <a:pt x="19" y="6"/>
                  <a:pt x="15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22" name="Freeform 611"/>
          <p:cNvSpPr>
            <a:spLocks/>
          </p:cNvSpPr>
          <p:nvPr/>
        </p:nvSpPr>
        <p:spPr bwMode="auto">
          <a:xfrm>
            <a:off x="7915275" y="5535469"/>
            <a:ext cx="23813" cy="38100"/>
          </a:xfrm>
          <a:custGeom>
            <a:avLst/>
            <a:gdLst/>
            <a:ahLst/>
            <a:cxnLst>
              <a:cxn ang="0">
                <a:pos x="13" y="13"/>
              </a:cxn>
              <a:cxn ang="0">
                <a:pos x="11" y="9"/>
              </a:cxn>
              <a:cxn ang="0">
                <a:pos x="11" y="4"/>
              </a:cxn>
              <a:cxn ang="0">
                <a:pos x="7" y="1"/>
              </a:cxn>
              <a:cxn ang="0">
                <a:pos x="6" y="5"/>
              </a:cxn>
              <a:cxn ang="0">
                <a:pos x="4" y="11"/>
              </a:cxn>
              <a:cxn ang="0">
                <a:pos x="1" y="13"/>
              </a:cxn>
              <a:cxn ang="0">
                <a:pos x="2" y="18"/>
              </a:cxn>
              <a:cxn ang="0">
                <a:pos x="6" y="14"/>
              </a:cxn>
              <a:cxn ang="0">
                <a:pos x="8" y="20"/>
              </a:cxn>
              <a:cxn ang="0">
                <a:pos x="13" y="13"/>
              </a:cxn>
            </a:cxnLst>
            <a:rect l="0" t="0" r="r" b="b"/>
            <a:pathLst>
              <a:path w="13" h="20">
                <a:moveTo>
                  <a:pt x="13" y="13"/>
                </a:moveTo>
                <a:cubicBezTo>
                  <a:pt x="13" y="10"/>
                  <a:pt x="11" y="11"/>
                  <a:pt x="11" y="9"/>
                </a:cubicBezTo>
                <a:cubicBezTo>
                  <a:pt x="11" y="6"/>
                  <a:pt x="12" y="5"/>
                  <a:pt x="11" y="4"/>
                </a:cubicBezTo>
                <a:cubicBezTo>
                  <a:pt x="10" y="3"/>
                  <a:pt x="10" y="1"/>
                  <a:pt x="7" y="1"/>
                </a:cubicBezTo>
                <a:cubicBezTo>
                  <a:pt x="5" y="0"/>
                  <a:pt x="6" y="2"/>
                  <a:pt x="6" y="5"/>
                </a:cubicBezTo>
                <a:cubicBezTo>
                  <a:pt x="6" y="8"/>
                  <a:pt x="6" y="11"/>
                  <a:pt x="4" y="11"/>
                </a:cubicBezTo>
                <a:cubicBezTo>
                  <a:pt x="1" y="11"/>
                  <a:pt x="0" y="11"/>
                  <a:pt x="1" y="13"/>
                </a:cubicBezTo>
                <a:cubicBezTo>
                  <a:pt x="1" y="15"/>
                  <a:pt x="0" y="20"/>
                  <a:pt x="2" y="18"/>
                </a:cubicBezTo>
                <a:cubicBezTo>
                  <a:pt x="4" y="16"/>
                  <a:pt x="6" y="12"/>
                  <a:pt x="6" y="14"/>
                </a:cubicBezTo>
                <a:cubicBezTo>
                  <a:pt x="6" y="16"/>
                  <a:pt x="5" y="20"/>
                  <a:pt x="8" y="20"/>
                </a:cubicBezTo>
                <a:cubicBezTo>
                  <a:pt x="11" y="20"/>
                  <a:pt x="13" y="16"/>
                  <a:pt x="13" y="1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23" name="Freeform 612"/>
          <p:cNvSpPr>
            <a:spLocks/>
          </p:cNvSpPr>
          <p:nvPr/>
        </p:nvSpPr>
        <p:spPr bwMode="auto">
          <a:xfrm>
            <a:off x="7910513" y="5576744"/>
            <a:ext cx="14287" cy="26987"/>
          </a:xfrm>
          <a:custGeom>
            <a:avLst/>
            <a:gdLst/>
            <a:ahLst/>
            <a:cxnLst>
              <a:cxn ang="0">
                <a:pos x="7" y="3"/>
              </a:cxn>
              <a:cxn ang="0">
                <a:pos x="4" y="2"/>
              </a:cxn>
              <a:cxn ang="0">
                <a:pos x="2" y="12"/>
              </a:cxn>
              <a:cxn ang="0">
                <a:pos x="7" y="3"/>
              </a:cxn>
            </a:cxnLst>
            <a:rect l="0" t="0" r="r" b="b"/>
            <a:pathLst>
              <a:path w="7" h="14">
                <a:moveTo>
                  <a:pt x="7" y="3"/>
                </a:moveTo>
                <a:cubicBezTo>
                  <a:pt x="6" y="1"/>
                  <a:pt x="5" y="0"/>
                  <a:pt x="4" y="2"/>
                </a:cubicBezTo>
                <a:cubicBezTo>
                  <a:pt x="2" y="3"/>
                  <a:pt x="0" y="14"/>
                  <a:pt x="2" y="12"/>
                </a:cubicBezTo>
                <a:cubicBezTo>
                  <a:pt x="3" y="10"/>
                  <a:pt x="7" y="4"/>
                  <a:pt x="7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24" name="Freeform 613"/>
          <p:cNvSpPr>
            <a:spLocks/>
          </p:cNvSpPr>
          <p:nvPr/>
        </p:nvSpPr>
        <p:spPr bwMode="auto">
          <a:xfrm>
            <a:off x="7908925" y="5506894"/>
            <a:ext cx="26988" cy="36512"/>
          </a:xfrm>
          <a:custGeom>
            <a:avLst/>
            <a:gdLst/>
            <a:ahLst/>
            <a:cxnLst>
              <a:cxn ang="0">
                <a:pos x="10" y="6"/>
              </a:cxn>
              <a:cxn ang="0">
                <a:pos x="9" y="1"/>
              </a:cxn>
              <a:cxn ang="0">
                <a:pos x="8" y="6"/>
              </a:cxn>
              <a:cxn ang="0">
                <a:pos x="6" y="8"/>
              </a:cxn>
              <a:cxn ang="0">
                <a:pos x="4" y="5"/>
              </a:cxn>
              <a:cxn ang="0">
                <a:pos x="2" y="10"/>
              </a:cxn>
              <a:cxn ang="0">
                <a:pos x="2" y="14"/>
              </a:cxn>
              <a:cxn ang="0">
                <a:pos x="5" y="14"/>
              </a:cxn>
              <a:cxn ang="0">
                <a:pos x="6" y="17"/>
              </a:cxn>
              <a:cxn ang="0">
                <a:pos x="13" y="14"/>
              </a:cxn>
              <a:cxn ang="0">
                <a:pos x="14" y="10"/>
              </a:cxn>
              <a:cxn ang="0">
                <a:pos x="10" y="6"/>
              </a:cxn>
            </a:cxnLst>
            <a:rect l="0" t="0" r="r" b="b"/>
            <a:pathLst>
              <a:path w="14" h="19">
                <a:moveTo>
                  <a:pt x="10" y="6"/>
                </a:moveTo>
                <a:cubicBezTo>
                  <a:pt x="7" y="8"/>
                  <a:pt x="10" y="0"/>
                  <a:pt x="9" y="1"/>
                </a:cubicBezTo>
                <a:cubicBezTo>
                  <a:pt x="8" y="2"/>
                  <a:pt x="9" y="4"/>
                  <a:pt x="8" y="6"/>
                </a:cubicBezTo>
                <a:cubicBezTo>
                  <a:pt x="7" y="9"/>
                  <a:pt x="7" y="10"/>
                  <a:pt x="6" y="8"/>
                </a:cubicBezTo>
                <a:cubicBezTo>
                  <a:pt x="4" y="6"/>
                  <a:pt x="4" y="3"/>
                  <a:pt x="4" y="5"/>
                </a:cubicBezTo>
                <a:cubicBezTo>
                  <a:pt x="4" y="7"/>
                  <a:pt x="4" y="7"/>
                  <a:pt x="2" y="10"/>
                </a:cubicBezTo>
                <a:cubicBezTo>
                  <a:pt x="1" y="12"/>
                  <a:pt x="0" y="15"/>
                  <a:pt x="2" y="14"/>
                </a:cubicBezTo>
                <a:cubicBezTo>
                  <a:pt x="4" y="13"/>
                  <a:pt x="5" y="12"/>
                  <a:pt x="5" y="14"/>
                </a:cubicBezTo>
                <a:cubicBezTo>
                  <a:pt x="6" y="17"/>
                  <a:pt x="3" y="19"/>
                  <a:pt x="6" y="17"/>
                </a:cubicBezTo>
                <a:cubicBezTo>
                  <a:pt x="9" y="14"/>
                  <a:pt x="12" y="16"/>
                  <a:pt x="13" y="14"/>
                </a:cubicBezTo>
                <a:cubicBezTo>
                  <a:pt x="13" y="13"/>
                  <a:pt x="14" y="11"/>
                  <a:pt x="14" y="10"/>
                </a:cubicBezTo>
                <a:cubicBezTo>
                  <a:pt x="13" y="9"/>
                  <a:pt x="11" y="4"/>
                  <a:pt x="10" y="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25" name="Freeform 614"/>
          <p:cNvSpPr>
            <a:spLocks/>
          </p:cNvSpPr>
          <p:nvPr/>
        </p:nvSpPr>
        <p:spPr bwMode="auto">
          <a:xfrm>
            <a:off x="7934325" y="5405294"/>
            <a:ext cx="23813" cy="25400"/>
          </a:xfrm>
          <a:custGeom>
            <a:avLst/>
            <a:gdLst/>
            <a:ahLst/>
            <a:cxnLst>
              <a:cxn ang="0">
                <a:pos x="9" y="11"/>
              </a:cxn>
              <a:cxn ang="0">
                <a:pos x="11" y="6"/>
              </a:cxn>
              <a:cxn ang="0">
                <a:pos x="7" y="3"/>
              </a:cxn>
              <a:cxn ang="0">
                <a:pos x="7" y="0"/>
              </a:cxn>
              <a:cxn ang="0">
                <a:pos x="2" y="1"/>
              </a:cxn>
              <a:cxn ang="0">
                <a:pos x="6" y="4"/>
              </a:cxn>
              <a:cxn ang="0">
                <a:pos x="8" y="8"/>
              </a:cxn>
              <a:cxn ang="0">
                <a:pos x="9" y="11"/>
              </a:cxn>
            </a:cxnLst>
            <a:rect l="0" t="0" r="r" b="b"/>
            <a:pathLst>
              <a:path w="13" h="13">
                <a:moveTo>
                  <a:pt x="9" y="11"/>
                </a:moveTo>
                <a:cubicBezTo>
                  <a:pt x="11" y="10"/>
                  <a:pt x="13" y="7"/>
                  <a:pt x="11" y="6"/>
                </a:cubicBezTo>
                <a:cubicBezTo>
                  <a:pt x="10" y="5"/>
                  <a:pt x="7" y="5"/>
                  <a:pt x="7" y="3"/>
                </a:cubicBezTo>
                <a:cubicBezTo>
                  <a:pt x="7" y="2"/>
                  <a:pt x="9" y="1"/>
                  <a:pt x="7" y="0"/>
                </a:cubicBezTo>
                <a:cubicBezTo>
                  <a:pt x="5" y="0"/>
                  <a:pt x="0" y="0"/>
                  <a:pt x="2" y="1"/>
                </a:cubicBezTo>
                <a:cubicBezTo>
                  <a:pt x="4" y="3"/>
                  <a:pt x="6" y="2"/>
                  <a:pt x="6" y="4"/>
                </a:cubicBezTo>
                <a:cubicBezTo>
                  <a:pt x="6" y="6"/>
                  <a:pt x="7" y="7"/>
                  <a:pt x="8" y="8"/>
                </a:cubicBezTo>
                <a:cubicBezTo>
                  <a:pt x="8" y="10"/>
                  <a:pt x="7" y="13"/>
                  <a:pt x="9" y="1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26" name="Freeform 615"/>
          <p:cNvSpPr>
            <a:spLocks/>
          </p:cNvSpPr>
          <p:nvPr/>
        </p:nvSpPr>
        <p:spPr bwMode="auto">
          <a:xfrm>
            <a:off x="7937500" y="5319569"/>
            <a:ext cx="26988" cy="52387"/>
          </a:xfrm>
          <a:custGeom>
            <a:avLst/>
            <a:gdLst/>
            <a:ahLst/>
            <a:cxnLst>
              <a:cxn ang="0">
                <a:pos x="9" y="24"/>
              </a:cxn>
              <a:cxn ang="0">
                <a:pos x="1" y="24"/>
              </a:cxn>
              <a:cxn ang="0">
                <a:pos x="4" y="4"/>
              </a:cxn>
              <a:cxn ang="0">
                <a:pos x="9" y="1"/>
              </a:cxn>
              <a:cxn ang="0">
                <a:pos x="13" y="3"/>
              </a:cxn>
              <a:cxn ang="0">
                <a:pos x="12" y="11"/>
              </a:cxn>
              <a:cxn ang="0">
                <a:pos x="13" y="17"/>
              </a:cxn>
              <a:cxn ang="0">
                <a:pos x="9" y="24"/>
              </a:cxn>
            </a:cxnLst>
            <a:rect l="0" t="0" r="r" b="b"/>
            <a:pathLst>
              <a:path w="14" h="27">
                <a:moveTo>
                  <a:pt x="9" y="24"/>
                </a:moveTo>
                <a:cubicBezTo>
                  <a:pt x="7" y="26"/>
                  <a:pt x="0" y="27"/>
                  <a:pt x="1" y="24"/>
                </a:cubicBezTo>
                <a:cubicBezTo>
                  <a:pt x="2" y="21"/>
                  <a:pt x="4" y="5"/>
                  <a:pt x="4" y="4"/>
                </a:cubicBezTo>
                <a:cubicBezTo>
                  <a:pt x="4" y="2"/>
                  <a:pt x="7" y="1"/>
                  <a:pt x="9" y="1"/>
                </a:cubicBezTo>
                <a:cubicBezTo>
                  <a:pt x="11" y="1"/>
                  <a:pt x="13" y="0"/>
                  <a:pt x="13" y="3"/>
                </a:cubicBezTo>
                <a:cubicBezTo>
                  <a:pt x="13" y="6"/>
                  <a:pt x="12" y="9"/>
                  <a:pt x="12" y="11"/>
                </a:cubicBezTo>
                <a:cubicBezTo>
                  <a:pt x="12" y="14"/>
                  <a:pt x="13" y="17"/>
                  <a:pt x="13" y="17"/>
                </a:cubicBezTo>
                <a:cubicBezTo>
                  <a:pt x="14" y="18"/>
                  <a:pt x="12" y="23"/>
                  <a:pt x="9" y="2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27" name="Freeform 616"/>
          <p:cNvSpPr>
            <a:spLocks/>
          </p:cNvSpPr>
          <p:nvPr/>
        </p:nvSpPr>
        <p:spPr bwMode="auto">
          <a:xfrm>
            <a:off x="8042275" y="3898756"/>
            <a:ext cx="22225" cy="17463"/>
          </a:xfrm>
          <a:custGeom>
            <a:avLst/>
            <a:gdLst/>
            <a:ahLst/>
            <a:cxnLst>
              <a:cxn ang="0">
                <a:pos x="8" y="6"/>
              </a:cxn>
              <a:cxn ang="0">
                <a:pos x="2" y="5"/>
              </a:cxn>
              <a:cxn ang="0">
                <a:pos x="2" y="0"/>
              </a:cxn>
              <a:cxn ang="0">
                <a:pos x="8" y="6"/>
              </a:cxn>
            </a:cxnLst>
            <a:rect l="0" t="0" r="r" b="b"/>
            <a:pathLst>
              <a:path w="11" h="9">
                <a:moveTo>
                  <a:pt x="8" y="6"/>
                </a:moveTo>
                <a:cubicBezTo>
                  <a:pt x="3" y="8"/>
                  <a:pt x="2" y="9"/>
                  <a:pt x="2" y="5"/>
                </a:cubicBezTo>
                <a:cubicBezTo>
                  <a:pt x="1" y="2"/>
                  <a:pt x="0" y="0"/>
                  <a:pt x="2" y="0"/>
                </a:cubicBezTo>
                <a:cubicBezTo>
                  <a:pt x="4" y="0"/>
                  <a:pt x="11" y="4"/>
                  <a:pt x="8" y="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28" name="Freeform 617"/>
          <p:cNvSpPr>
            <a:spLocks/>
          </p:cNvSpPr>
          <p:nvPr/>
        </p:nvSpPr>
        <p:spPr bwMode="auto">
          <a:xfrm>
            <a:off x="8256588" y="3933681"/>
            <a:ext cx="26987" cy="22225"/>
          </a:xfrm>
          <a:custGeom>
            <a:avLst/>
            <a:gdLst/>
            <a:ahLst/>
            <a:cxnLst>
              <a:cxn ang="0">
                <a:pos x="2" y="9"/>
              </a:cxn>
              <a:cxn ang="0">
                <a:pos x="7" y="5"/>
              </a:cxn>
              <a:cxn ang="0">
                <a:pos x="9" y="0"/>
              </a:cxn>
              <a:cxn ang="0">
                <a:pos x="11" y="11"/>
              </a:cxn>
              <a:cxn ang="0">
                <a:pos x="2" y="9"/>
              </a:cxn>
            </a:cxnLst>
            <a:rect l="0" t="0" r="r" b="b"/>
            <a:pathLst>
              <a:path w="14" h="12">
                <a:moveTo>
                  <a:pt x="2" y="9"/>
                </a:moveTo>
                <a:cubicBezTo>
                  <a:pt x="0" y="6"/>
                  <a:pt x="7" y="8"/>
                  <a:pt x="7" y="5"/>
                </a:cubicBezTo>
                <a:cubicBezTo>
                  <a:pt x="7" y="3"/>
                  <a:pt x="7" y="0"/>
                  <a:pt x="9" y="0"/>
                </a:cubicBezTo>
                <a:cubicBezTo>
                  <a:pt x="12" y="1"/>
                  <a:pt x="14" y="10"/>
                  <a:pt x="11" y="11"/>
                </a:cubicBezTo>
                <a:cubicBezTo>
                  <a:pt x="7" y="12"/>
                  <a:pt x="4" y="12"/>
                  <a:pt x="2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29" name="Freeform 618"/>
          <p:cNvSpPr>
            <a:spLocks/>
          </p:cNvSpPr>
          <p:nvPr/>
        </p:nvSpPr>
        <p:spPr bwMode="auto">
          <a:xfrm>
            <a:off x="8534400" y="4198794"/>
            <a:ext cx="69850" cy="63500"/>
          </a:xfrm>
          <a:custGeom>
            <a:avLst/>
            <a:gdLst/>
            <a:ahLst/>
            <a:cxnLst>
              <a:cxn ang="0">
                <a:pos x="32" y="11"/>
              </a:cxn>
              <a:cxn ang="0">
                <a:pos x="21" y="5"/>
              </a:cxn>
              <a:cxn ang="0">
                <a:pos x="15" y="1"/>
              </a:cxn>
              <a:cxn ang="0">
                <a:pos x="9" y="0"/>
              </a:cxn>
              <a:cxn ang="0">
                <a:pos x="4" y="3"/>
              </a:cxn>
              <a:cxn ang="0">
                <a:pos x="2" y="8"/>
              </a:cxn>
              <a:cxn ang="0">
                <a:pos x="3" y="10"/>
              </a:cxn>
              <a:cxn ang="0">
                <a:pos x="2" y="18"/>
              </a:cxn>
              <a:cxn ang="0">
                <a:pos x="3" y="25"/>
              </a:cxn>
              <a:cxn ang="0">
                <a:pos x="7" y="28"/>
              </a:cxn>
              <a:cxn ang="0">
                <a:pos x="12" y="26"/>
              </a:cxn>
              <a:cxn ang="0">
                <a:pos x="16" y="31"/>
              </a:cxn>
              <a:cxn ang="0">
                <a:pos x="20" y="31"/>
              </a:cxn>
              <a:cxn ang="0">
                <a:pos x="24" y="25"/>
              </a:cxn>
              <a:cxn ang="0">
                <a:pos x="32" y="11"/>
              </a:cxn>
            </a:cxnLst>
            <a:rect l="0" t="0" r="r" b="b"/>
            <a:pathLst>
              <a:path w="36" h="34">
                <a:moveTo>
                  <a:pt x="32" y="11"/>
                </a:moveTo>
                <a:cubicBezTo>
                  <a:pt x="29" y="5"/>
                  <a:pt x="25" y="7"/>
                  <a:pt x="21" y="5"/>
                </a:cubicBezTo>
                <a:cubicBezTo>
                  <a:pt x="18" y="4"/>
                  <a:pt x="17" y="2"/>
                  <a:pt x="15" y="1"/>
                </a:cubicBezTo>
                <a:cubicBezTo>
                  <a:pt x="13" y="0"/>
                  <a:pt x="10" y="0"/>
                  <a:pt x="9" y="0"/>
                </a:cubicBezTo>
                <a:cubicBezTo>
                  <a:pt x="7" y="1"/>
                  <a:pt x="5" y="1"/>
                  <a:pt x="4" y="3"/>
                </a:cubicBezTo>
                <a:cubicBezTo>
                  <a:pt x="2" y="5"/>
                  <a:pt x="0" y="9"/>
                  <a:pt x="2" y="8"/>
                </a:cubicBezTo>
                <a:cubicBezTo>
                  <a:pt x="4" y="8"/>
                  <a:pt x="4" y="9"/>
                  <a:pt x="3" y="10"/>
                </a:cubicBezTo>
                <a:cubicBezTo>
                  <a:pt x="1" y="12"/>
                  <a:pt x="2" y="16"/>
                  <a:pt x="2" y="18"/>
                </a:cubicBezTo>
                <a:cubicBezTo>
                  <a:pt x="2" y="21"/>
                  <a:pt x="2" y="24"/>
                  <a:pt x="3" y="25"/>
                </a:cubicBezTo>
                <a:cubicBezTo>
                  <a:pt x="4" y="26"/>
                  <a:pt x="5" y="29"/>
                  <a:pt x="7" y="28"/>
                </a:cubicBezTo>
                <a:cubicBezTo>
                  <a:pt x="8" y="26"/>
                  <a:pt x="10" y="25"/>
                  <a:pt x="12" y="26"/>
                </a:cubicBezTo>
                <a:cubicBezTo>
                  <a:pt x="14" y="28"/>
                  <a:pt x="14" y="30"/>
                  <a:pt x="16" y="31"/>
                </a:cubicBezTo>
                <a:cubicBezTo>
                  <a:pt x="18" y="31"/>
                  <a:pt x="19" y="34"/>
                  <a:pt x="20" y="31"/>
                </a:cubicBezTo>
                <a:cubicBezTo>
                  <a:pt x="22" y="28"/>
                  <a:pt x="21" y="27"/>
                  <a:pt x="24" y="25"/>
                </a:cubicBezTo>
                <a:cubicBezTo>
                  <a:pt x="27" y="23"/>
                  <a:pt x="36" y="20"/>
                  <a:pt x="32" y="1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30" name="Freeform 619"/>
          <p:cNvSpPr>
            <a:spLocks/>
          </p:cNvSpPr>
          <p:nvPr/>
        </p:nvSpPr>
        <p:spPr bwMode="auto">
          <a:xfrm>
            <a:off x="8116888" y="3736831"/>
            <a:ext cx="57150" cy="12700"/>
          </a:xfrm>
          <a:custGeom>
            <a:avLst/>
            <a:gdLst/>
            <a:ahLst/>
            <a:cxnLst>
              <a:cxn ang="0">
                <a:pos x="26" y="5"/>
              </a:cxn>
              <a:cxn ang="0">
                <a:pos x="13" y="0"/>
              </a:cxn>
              <a:cxn ang="0">
                <a:pos x="7" y="7"/>
              </a:cxn>
              <a:cxn ang="0">
                <a:pos x="26" y="5"/>
              </a:cxn>
            </a:cxnLst>
            <a:rect l="0" t="0" r="r" b="b"/>
            <a:pathLst>
              <a:path w="30" h="7">
                <a:moveTo>
                  <a:pt x="26" y="5"/>
                </a:moveTo>
                <a:cubicBezTo>
                  <a:pt x="19" y="2"/>
                  <a:pt x="20" y="0"/>
                  <a:pt x="13" y="0"/>
                </a:cubicBezTo>
                <a:cubicBezTo>
                  <a:pt x="6" y="0"/>
                  <a:pt x="0" y="7"/>
                  <a:pt x="7" y="7"/>
                </a:cubicBezTo>
                <a:cubicBezTo>
                  <a:pt x="14" y="7"/>
                  <a:pt x="30" y="7"/>
                  <a:pt x="26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31" name="Freeform 620"/>
          <p:cNvSpPr>
            <a:spLocks/>
          </p:cNvSpPr>
          <p:nvPr/>
        </p:nvSpPr>
        <p:spPr bwMode="auto">
          <a:xfrm>
            <a:off x="7831138" y="3735244"/>
            <a:ext cx="63500" cy="20637"/>
          </a:xfrm>
          <a:custGeom>
            <a:avLst/>
            <a:gdLst/>
            <a:ahLst/>
            <a:cxnLst>
              <a:cxn ang="0">
                <a:pos x="32" y="8"/>
              </a:cxn>
              <a:cxn ang="0">
                <a:pos x="18" y="0"/>
              </a:cxn>
              <a:cxn ang="0">
                <a:pos x="7" y="4"/>
              </a:cxn>
              <a:cxn ang="0">
                <a:pos x="20" y="10"/>
              </a:cxn>
              <a:cxn ang="0">
                <a:pos x="28" y="9"/>
              </a:cxn>
              <a:cxn ang="0">
                <a:pos x="32" y="8"/>
              </a:cxn>
            </a:cxnLst>
            <a:rect l="0" t="0" r="r" b="b"/>
            <a:pathLst>
              <a:path w="33" h="11">
                <a:moveTo>
                  <a:pt x="32" y="8"/>
                </a:moveTo>
                <a:cubicBezTo>
                  <a:pt x="31" y="4"/>
                  <a:pt x="22" y="1"/>
                  <a:pt x="18" y="0"/>
                </a:cubicBezTo>
                <a:cubicBezTo>
                  <a:pt x="15" y="0"/>
                  <a:pt x="0" y="0"/>
                  <a:pt x="7" y="4"/>
                </a:cubicBezTo>
                <a:cubicBezTo>
                  <a:pt x="13" y="8"/>
                  <a:pt x="15" y="11"/>
                  <a:pt x="20" y="10"/>
                </a:cubicBezTo>
                <a:cubicBezTo>
                  <a:pt x="25" y="9"/>
                  <a:pt x="26" y="8"/>
                  <a:pt x="28" y="9"/>
                </a:cubicBezTo>
                <a:cubicBezTo>
                  <a:pt x="29" y="11"/>
                  <a:pt x="33" y="10"/>
                  <a:pt x="32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32" name="Freeform 621"/>
          <p:cNvSpPr>
            <a:spLocks/>
          </p:cNvSpPr>
          <p:nvPr/>
        </p:nvSpPr>
        <p:spPr bwMode="auto">
          <a:xfrm>
            <a:off x="7680325" y="3614594"/>
            <a:ext cx="263525" cy="87312"/>
          </a:xfrm>
          <a:custGeom>
            <a:avLst/>
            <a:gdLst/>
            <a:ahLst/>
            <a:cxnLst>
              <a:cxn ang="0">
                <a:pos x="138" y="41"/>
              </a:cxn>
              <a:cxn ang="0">
                <a:pos x="128" y="43"/>
              </a:cxn>
              <a:cxn ang="0">
                <a:pos x="122" y="44"/>
              </a:cxn>
              <a:cxn ang="0">
                <a:pos x="116" y="43"/>
              </a:cxn>
              <a:cxn ang="0">
                <a:pos x="96" y="45"/>
              </a:cxn>
              <a:cxn ang="0">
                <a:pos x="96" y="41"/>
              </a:cxn>
              <a:cxn ang="0">
                <a:pos x="102" y="36"/>
              </a:cxn>
              <a:cxn ang="0">
                <a:pos x="92" y="34"/>
              </a:cxn>
              <a:cxn ang="0">
                <a:pos x="84" y="28"/>
              </a:cxn>
              <a:cxn ang="0">
                <a:pos x="80" y="22"/>
              </a:cxn>
              <a:cxn ang="0">
                <a:pos x="67" y="21"/>
              </a:cxn>
              <a:cxn ang="0">
                <a:pos x="54" y="14"/>
              </a:cxn>
              <a:cxn ang="0">
                <a:pos x="39" y="12"/>
              </a:cxn>
              <a:cxn ang="0">
                <a:pos x="43" y="8"/>
              </a:cxn>
              <a:cxn ang="0">
                <a:pos x="26" y="8"/>
              </a:cxn>
              <a:cxn ang="0">
                <a:pos x="7" y="16"/>
              </a:cxn>
              <a:cxn ang="0">
                <a:pos x="2" y="14"/>
              </a:cxn>
              <a:cxn ang="0">
                <a:pos x="15" y="5"/>
              </a:cxn>
              <a:cxn ang="0">
                <a:pos x="36" y="0"/>
              </a:cxn>
              <a:cxn ang="0">
                <a:pos x="66" y="3"/>
              </a:cxn>
              <a:cxn ang="0">
                <a:pos x="83" y="10"/>
              </a:cxn>
              <a:cxn ang="0">
                <a:pos x="86" y="11"/>
              </a:cxn>
              <a:cxn ang="0">
                <a:pos x="97" y="18"/>
              </a:cxn>
              <a:cxn ang="0">
                <a:pos x="105" y="22"/>
              </a:cxn>
              <a:cxn ang="0">
                <a:pos x="120" y="28"/>
              </a:cxn>
              <a:cxn ang="0">
                <a:pos x="129" y="34"/>
              </a:cxn>
              <a:cxn ang="0">
                <a:pos x="138" y="41"/>
              </a:cxn>
            </a:cxnLst>
            <a:rect l="0" t="0" r="r" b="b"/>
            <a:pathLst>
              <a:path w="138" h="46">
                <a:moveTo>
                  <a:pt x="138" y="41"/>
                </a:moveTo>
                <a:cubicBezTo>
                  <a:pt x="138" y="46"/>
                  <a:pt x="130" y="42"/>
                  <a:pt x="128" y="43"/>
                </a:cubicBezTo>
                <a:cubicBezTo>
                  <a:pt x="126" y="44"/>
                  <a:pt x="124" y="45"/>
                  <a:pt x="122" y="44"/>
                </a:cubicBezTo>
                <a:cubicBezTo>
                  <a:pt x="119" y="43"/>
                  <a:pt x="118" y="43"/>
                  <a:pt x="116" y="43"/>
                </a:cubicBezTo>
                <a:cubicBezTo>
                  <a:pt x="113" y="43"/>
                  <a:pt x="99" y="45"/>
                  <a:pt x="96" y="45"/>
                </a:cubicBezTo>
                <a:cubicBezTo>
                  <a:pt x="94" y="45"/>
                  <a:pt x="92" y="43"/>
                  <a:pt x="96" y="41"/>
                </a:cubicBezTo>
                <a:cubicBezTo>
                  <a:pt x="100" y="39"/>
                  <a:pt x="104" y="38"/>
                  <a:pt x="102" y="36"/>
                </a:cubicBezTo>
                <a:cubicBezTo>
                  <a:pt x="99" y="35"/>
                  <a:pt x="97" y="36"/>
                  <a:pt x="92" y="34"/>
                </a:cubicBezTo>
                <a:cubicBezTo>
                  <a:pt x="87" y="32"/>
                  <a:pt x="86" y="32"/>
                  <a:pt x="84" y="28"/>
                </a:cubicBezTo>
                <a:cubicBezTo>
                  <a:pt x="82" y="24"/>
                  <a:pt x="84" y="22"/>
                  <a:pt x="80" y="22"/>
                </a:cubicBezTo>
                <a:cubicBezTo>
                  <a:pt x="76" y="22"/>
                  <a:pt x="70" y="23"/>
                  <a:pt x="67" y="21"/>
                </a:cubicBezTo>
                <a:cubicBezTo>
                  <a:pt x="63" y="18"/>
                  <a:pt x="60" y="15"/>
                  <a:pt x="54" y="14"/>
                </a:cubicBezTo>
                <a:cubicBezTo>
                  <a:pt x="49" y="14"/>
                  <a:pt x="37" y="14"/>
                  <a:pt x="39" y="12"/>
                </a:cubicBezTo>
                <a:cubicBezTo>
                  <a:pt x="41" y="10"/>
                  <a:pt x="46" y="9"/>
                  <a:pt x="43" y="8"/>
                </a:cubicBezTo>
                <a:cubicBezTo>
                  <a:pt x="40" y="7"/>
                  <a:pt x="29" y="6"/>
                  <a:pt x="26" y="8"/>
                </a:cubicBezTo>
                <a:cubicBezTo>
                  <a:pt x="24" y="9"/>
                  <a:pt x="12" y="16"/>
                  <a:pt x="7" y="16"/>
                </a:cubicBezTo>
                <a:cubicBezTo>
                  <a:pt x="3" y="16"/>
                  <a:pt x="0" y="17"/>
                  <a:pt x="2" y="14"/>
                </a:cubicBezTo>
                <a:cubicBezTo>
                  <a:pt x="5" y="11"/>
                  <a:pt x="10" y="6"/>
                  <a:pt x="15" y="5"/>
                </a:cubicBezTo>
                <a:cubicBezTo>
                  <a:pt x="20" y="3"/>
                  <a:pt x="27" y="0"/>
                  <a:pt x="36" y="0"/>
                </a:cubicBezTo>
                <a:cubicBezTo>
                  <a:pt x="45" y="1"/>
                  <a:pt x="61" y="1"/>
                  <a:pt x="66" y="3"/>
                </a:cubicBezTo>
                <a:cubicBezTo>
                  <a:pt x="70" y="6"/>
                  <a:pt x="83" y="11"/>
                  <a:pt x="83" y="10"/>
                </a:cubicBezTo>
                <a:cubicBezTo>
                  <a:pt x="83" y="9"/>
                  <a:pt x="84" y="8"/>
                  <a:pt x="86" y="11"/>
                </a:cubicBezTo>
                <a:cubicBezTo>
                  <a:pt x="89" y="13"/>
                  <a:pt x="89" y="14"/>
                  <a:pt x="97" y="18"/>
                </a:cubicBezTo>
                <a:cubicBezTo>
                  <a:pt x="105" y="22"/>
                  <a:pt x="99" y="17"/>
                  <a:pt x="105" y="22"/>
                </a:cubicBezTo>
                <a:cubicBezTo>
                  <a:pt x="110" y="26"/>
                  <a:pt x="118" y="27"/>
                  <a:pt x="120" y="28"/>
                </a:cubicBezTo>
                <a:cubicBezTo>
                  <a:pt x="121" y="29"/>
                  <a:pt x="125" y="34"/>
                  <a:pt x="129" y="34"/>
                </a:cubicBezTo>
                <a:cubicBezTo>
                  <a:pt x="134" y="34"/>
                  <a:pt x="138" y="38"/>
                  <a:pt x="138" y="4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33" name="Freeform 622"/>
          <p:cNvSpPr>
            <a:spLocks/>
          </p:cNvSpPr>
          <p:nvPr/>
        </p:nvSpPr>
        <p:spPr bwMode="auto">
          <a:xfrm>
            <a:off x="7842250" y="3557444"/>
            <a:ext cx="17463" cy="22225"/>
          </a:xfrm>
          <a:custGeom>
            <a:avLst/>
            <a:gdLst/>
            <a:ahLst/>
            <a:cxnLst>
              <a:cxn ang="0">
                <a:pos x="5" y="12"/>
              </a:cxn>
              <a:cxn ang="0">
                <a:pos x="1" y="8"/>
              </a:cxn>
              <a:cxn ang="0">
                <a:pos x="3" y="3"/>
              </a:cxn>
              <a:cxn ang="0">
                <a:pos x="5" y="12"/>
              </a:cxn>
            </a:cxnLst>
            <a:rect l="0" t="0" r="r" b="b"/>
            <a:pathLst>
              <a:path w="9" h="12">
                <a:moveTo>
                  <a:pt x="5" y="12"/>
                </a:moveTo>
                <a:cubicBezTo>
                  <a:pt x="1" y="12"/>
                  <a:pt x="0" y="9"/>
                  <a:pt x="1" y="8"/>
                </a:cubicBezTo>
                <a:cubicBezTo>
                  <a:pt x="2" y="6"/>
                  <a:pt x="1" y="0"/>
                  <a:pt x="3" y="3"/>
                </a:cubicBezTo>
                <a:cubicBezTo>
                  <a:pt x="5" y="5"/>
                  <a:pt x="9" y="11"/>
                  <a:pt x="5" y="1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34" name="Freeform 623"/>
          <p:cNvSpPr>
            <a:spLocks/>
          </p:cNvSpPr>
          <p:nvPr/>
        </p:nvSpPr>
        <p:spPr bwMode="auto">
          <a:xfrm>
            <a:off x="7962900" y="3662219"/>
            <a:ext cx="11113" cy="11112"/>
          </a:xfrm>
          <a:custGeom>
            <a:avLst/>
            <a:gdLst/>
            <a:ahLst/>
            <a:cxnLst>
              <a:cxn ang="0">
                <a:pos x="6" y="4"/>
              </a:cxn>
              <a:cxn ang="0">
                <a:pos x="0" y="3"/>
              </a:cxn>
              <a:cxn ang="0">
                <a:pos x="6" y="4"/>
              </a:cxn>
            </a:cxnLst>
            <a:rect l="0" t="0" r="r" b="b"/>
            <a:pathLst>
              <a:path w="6" h="6">
                <a:moveTo>
                  <a:pt x="6" y="4"/>
                </a:moveTo>
                <a:cubicBezTo>
                  <a:pt x="6" y="2"/>
                  <a:pt x="0" y="0"/>
                  <a:pt x="0" y="3"/>
                </a:cubicBezTo>
                <a:cubicBezTo>
                  <a:pt x="1" y="5"/>
                  <a:pt x="6" y="6"/>
                  <a:pt x="6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35" name="Freeform 624"/>
          <p:cNvSpPr>
            <a:spLocks/>
          </p:cNvSpPr>
          <p:nvPr/>
        </p:nvSpPr>
        <p:spPr bwMode="auto">
          <a:xfrm>
            <a:off x="8266113" y="2935144"/>
            <a:ext cx="34925" cy="39687"/>
          </a:xfrm>
          <a:custGeom>
            <a:avLst/>
            <a:gdLst/>
            <a:ahLst/>
            <a:cxnLst>
              <a:cxn ang="0">
                <a:pos x="7" y="17"/>
              </a:cxn>
              <a:cxn ang="0">
                <a:pos x="2" y="18"/>
              </a:cxn>
              <a:cxn ang="0">
                <a:pos x="3" y="12"/>
              </a:cxn>
              <a:cxn ang="0">
                <a:pos x="12" y="1"/>
              </a:cxn>
              <a:cxn ang="0">
                <a:pos x="17" y="2"/>
              </a:cxn>
              <a:cxn ang="0">
                <a:pos x="15" y="9"/>
              </a:cxn>
              <a:cxn ang="0">
                <a:pos x="7" y="17"/>
              </a:cxn>
            </a:cxnLst>
            <a:rect l="0" t="0" r="r" b="b"/>
            <a:pathLst>
              <a:path w="18" h="21">
                <a:moveTo>
                  <a:pt x="7" y="17"/>
                </a:moveTo>
                <a:cubicBezTo>
                  <a:pt x="7" y="21"/>
                  <a:pt x="2" y="20"/>
                  <a:pt x="2" y="18"/>
                </a:cubicBezTo>
                <a:cubicBezTo>
                  <a:pt x="2" y="15"/>
                  <a:pt x="0" y="14"/>
                  <a:pt x="3" y="12"/>
                </a:cubicBezTo>
                <a:cubicBezTo>
                  <a:pt x="5" y="9"/>
                  <a:pt x="9" y="1"/>
                  <a:pt x="12" y="1"/>
                </a:cubicBezTo>
                <a:cubicBezTo>
                  <a:pt x="14" y="1"/>
                  <a:pt x="18" y="0"/>
                  <a:pt x="17" y="2"/>
                </a:cubicBezTo>
                <a:cubicBezTo>
                  <a:pt x="15" y="4"/>
                  <a:pt x="16" y="6"/>
                  <a:pt x="15" y="9"/>
                </a:cubicBezTo>
                <a:cubicBezTo>
                  <a:pt x="14" y="11"/>
                  <a:pt x="8" y="15"/>
                  <a:pt x="7" y="1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36" name="Freeform 625"/>
          <p:cNvSpPr>
            <a:spLocks/>
          </p:cNvSpPr>
          <p:nvPr/>
        </p:nvSpPr>
        <p:spPr bwMode="auto">
          <a:xfrm>
            <a:off x="8288338" y="2952606"/>
            <a:ext cx="25400" cy="19050"/>
          </a:xfrm>
          <a:custGeom>
            <a:avLst/>
            <a:gdLst/>
            <a:ahLst/>
            <a:cxnLst>
              <a:cxn ang="0">
                <a:pos x="5" y="10"/>
              </a:cxn>
              <a:cxn ang="0">
                <a:pos x="1" y="5"/>
              </a:cxn>
              <a:cxn ang="0">
                <a:pos x="9" y="1"/>
              </a:cxn>
              <a:cxn ang="0">
                <a:pos x="9" y="6"/>
              </a:cxn>
              <a:cxn ang="0">
                <a:pos x="5" y="10"/>
              </a:cxn>
            </a:cxnLst>
            <a:rect l="0" t="0" r="r" b="b"/>
            <a:pathLst>
              <a:path w="13" h="10">
                <a:moveTo>
                  <a:pt x="5" y="10"/>
                </a:moveTo>
                <a:cubicBezTo>
                  <a:pt x="0" y="10"/>
                  <a:pt x="1" y="6"/>
                  <a:pt x="1" y="5"/>
                </a:cubicBezTo>
                <a:cubicBezTo>
                  <a:pt x="1" y="3"/>
                  <a:pt x="6" y="0"/>
                  <a:pt x="9" y="1"/>
                </a:cubicBezTo>
                <a:cubicBezTo>
                  <a:pt x="13" y="3"/>
                  <a:pt x="11" y="5"/>
                  <a:pt x="9" y="6"/>
                </a:cubicBezTo>
                <a:cubicBezTo>
                  <a:pt x="8" y="7"/>
                  <a:pt x="8" y="10"/>
                  <a:pt x="5" y="1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37" name="Freeform 626"/>
          <p:cNvSpPr>
            <a:spLocks/>
          </p:cNvSpPr>
          <p:nvPr/>
        </p:nvSpPr>
        <p:spPr bwMode="auto">
          <a:xfrm>
            <a:off x="8196263" y="2927206"/>
            <a:ext cx="61912" cy="36513"/>
          </a:xfrm>
          <a:custGeom>
            <a:avLst/>
            <a:gdLst/>
            <a:ahLst/>
            <a:cxnLst>
              <a:cxn ang="0">
                <a:pos x="22" y="18"/>
              </a:cxn>
              <a:cxn ang="0">
                <a:pos x="18" y="14"/>
              </a:cxn>
              <a:cxn ang="0">
                <a:pos x="13" y="16"/>
              </a:cxn>
              <a:cxn ang="0">
                <a:pos x="9" y="13"/>
              </a:cxn>
              <a:cxn ang="0">
                <a:pos x="5" y="11"/>
              </a:cxn>
              <a:cxn ang="0">
                <a:pos x="1" y="8"/>
              </a:cxn>
              <a:cxn ang="0">
                <a:pos x="2" y="2"/>
              </a:cxn>
              <a:cxn ang="0">
                <a:pos x="9" y="8"/>
              </a:cxn>
              <a:cxn ang="0">
                <a:pos x="11" y="7"/>
              </a:cxn>
              <a:cxn ang="0">
                <a:pos x="15" y="10"/>
              </a:cxn>
              <a:cxn ang="0">
                <a:pos x="31" y="11"/>
              </a:cxn>
              <a:cxn ang="0">
                <a:pos x="22" y="18"/>
              </a:cxn>
            </a:cxnLst>
            <a:rect l="0" t="0" r="r" b="b"/>
            <a:pathLst>
              <a:path w="33" h="19">
                <a:moveTo>
                  <a:pt x="22" y="18"/>
                </a:moveTo>
                <a:cubicBezTo>
                  <a:pt x="17" y="19"/>
                  <a:pt x="20" y="14"/>
                  <a:pt x="18" y="14"/>
                </a:cubicBezTo>
                <a:cubicBezTo>
                  <a:pt x="16" y="15"/>
                  <a:pt x="16" y="17"/>
                  <a:pt x="13" y="16"/>
                </a:cubicBezTo>
                <a:cubicBezTo>
                  <a:pt x="11" y="15"/>
                  <a:pt x="11" y="14"/>
                  <a:pt x="9" y="13"/>
                </a:cubicBezTo>
                <a:cubicBezTo>
                  <a:pt x="7" y="11"/>
                  <a:pt x="8" y="11"/>
                  <a:pt x="5" y="11"/>
                </a:cubicBezTo>
                <a:cubicBezTo>
                  <a:pt x="3" y="10"/>
                  <a:pt x="2" y="10"/>
                  <a:pt x="1" y="8"/>
                </a:cubicBezTo>
                <a:cubicBezTo>
                  <a:pt x="0" y="5"/>
                  <a:pt x="1" y="0"/>
                  <a:pt x="2" y="2"/>
                </a:cubicBezTo>
                <a:cubicBezTo>
                  <a:pt x="4" y="4"/>
                  <a:pt x="7" y="8"/>
                  <a:pt x="9" y="8"/>
                </a:cubicBezTo>
                <a:cubicBezTo>
                  <a:pt x="10" y="8"/>
                  <a:pt x="9" y="6"/>
                  <a:pt x="11" y="7"/>
                </a:cubicBezTo>
                <a:cubicBezTo>
                  <a:pt x="13" y="9"/>
                  <a:pt x="11" y="10"/>
                  <a:pt x="15" y="10"/>
                </a:cubicBezTo>
                <a:cubicBezTo>
                  <a:pt x="19" y="10"/>
                  <a:pt x="33" y="10"/>
                  <a:pt x="31" y="11"/>
                </a:cubicBezTo>
                <a:cubicBezTo>
                  <a:pt x="28" y="11"/>
                  <a:pt x="25" y="17"/>
                  <a:pt x="22" y="1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38" name="Freeform 627"/>
          <p:cNvSpPr>
            <a:spLocks/>
          </p:cNvSpPr>
          <p:nvPr/>
        </p:nvSpPr>
        <p:spPr bwMode="auto">
          <a:xfrm>
            <a:off x="8193088" y="2838306"/>
            <a:ext cx="74612" cy="28575"/>
          </a:xfrm>
          <a:custGeom>
            <a:avLst/>
            <a:gdLst/>
            <a:ahLst/>
            <a:cxnLst>
              <a:cxn ang="0">
                <a:pos x="34" y="13"/>
              </a:cxn>
              <a:cxn ang="0">
                <a:pos x="13" y="9"/>
              </a:cxn>
              <a:cxn ang="0">
                <a:pos x="2" y="1"/>
              </a:cxn>
              <a:cxn ang="0">
                <a:pos x="24" y="5"/>
              </a:cxn>
              <a:cxn ang="0">
                <a:pos x="34" y="13"/>
              </a:cxn>
            </a:cxnLst>
            <a:rect l="0" t="0" r="r" b="b"/>
            <a:pathLst>
              <a:path w="39" h="15">
                <a:moveTo>
                  <a:pt x="34" y="13"/>
                </a:moveTo>
                <a:cubicBezTo>
                  <a:pt x="32" y="15"/>
                  <a:pt x="19" y="11"/>
                  <a:pt x="13" y="9"/>
                </a:cubicBezTo>
                <a:cubicBezTo>
                  <a:pt x="8" y="7"/>
                  <a:pt x="0" y="2"/>
                  <a:pt x="2" y="1"/>
                </a:cubicBezTo>
                <a:cubicBezTo>
                  <a:pt x="4" y="0"/>
                  <a:pt x="15" y="0"/>
                  <a:pt x="24" y="5"/>
                </a:cubicBezTo>
                <a:cubicBezTo>
                  <a:pt x="32" y="10"/>
                  <a:pt x="39" y="11"/>
                  <a:pt x="34" y="1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39" name="Freeform 628"/>
          <p:cNvSpPr>
            <a:spLocks/>
          </p:cNvSpPr>
          <p:nvPr/>
        </p:nvSpPr>
        <p:spPr bwMode="auto">
          <a:xfrm>
            <a:off x="8321675" y="2781156"/>
            <a:ext cx="161925" cy="153988"/>
          </a:xfrm>
          <a:custGeom>
            <a:avLst/>
            <a:gdLst/>
            <a:ahLst/>
            <a:cxnLst>
              <a:cxn ang="0">
                <a:pos x="51" y="2"/>
              </a:cxn>
              <a:cxn ang="0">
                <a:pos x="46" y="0"/>
              </a:cxn>
              <a:cxn ang="0">
                <a:pos x="37" y="4"/>
              </a:cxn>
              <a:cxn ang="0">
                <a:pos x="27" y="18"/>
              </a:cxn>
              <a:cxn ang="0">
                <a:pos x="25" y="21"/>
              </a:cxn>
              <a:cxn ang="0">
                <a:pos x="17" y="39"/>
              </a:cxn>
              <a:cxn ang="0">
                <a:pos x="9" y="48"/>
              </a:cxn>
              <a:cxn ang="0">
                <a:pos x="5" y="52"/>
              </a:cxn>
              <a:cxn ang="0">
                <a:pos x="11" y="53"/>
              </a:cxn>
              <a:cxn ang="0">
                <a:pos x="5" y="62"/>
              </a:cxn>
              <a:cxn ang="0">
                <a:pos x="2" y="67"/>
              </a:cxn>
              <a:cxn ang="0">
                <a:pos x="10" y="68"/>
              </a:cxn>
              <a:cxn ang="0">
                <a:pos x="25" y="69"/>
              </a:cxn>
              <a:cxn ang="0">
                <a:pos x="46" y="69"/>
              </a:cxn>
              <a:cxn ang="0">
                <a:pos x="51" y="70"/>
              </a:cxn>
              <a:cxn ang="0">
                <a:pos x="58" y="68"/>
              </a:cxn>
              <a:cxn ang="0">
                <a:pos x="56" y="73"/>
              </a:cxn>
              <a:cxn ang="0">
                <a:pos x="52" y="79"/>
              </a:cxn>
              <a:cxn ang="0">
                <a:pos x="61" y="72"/>
              </a:cxn>
              <a:cxn ang="0">
                <a:pos x="71" y="68"/>
              </a:cxn>
              <a:cxn ang="0">
                <a:pos x="74" y="63"/>
              </a:cxn>
              <a:cxn ang="0">
                <a:pos x="82" y="54"/>
              </a:cxn>
              <a:cxn ang="0">
                <a:pos x="81" y="52"/>
              </a:cxn>
              <a:cxn ang="0">
                <a:pos x="74" y="50"/>
              </a:cxn>
              <a:cxn ang="0">
                <a:pos x="69" y="46"/>
              </a:cxn>
              <a:cxn ang="0">
                <a:pos x="76" y="39"/>
              </a:cxn>
              <a:cxn ang="0">
                <a:pos x="67" y="38"/>
              </a:cxn>
              <a:cxn ang="0">
                <a:pos x="63" y="34"/>
              </a:cxn>
              <a:cxn ang="0">
                <a:pos x="56" y="43"/>
              </a:cxn>
              <a:cxn ang="0">
                <a:pos x="52" y="37"/>
              </a:cxn>
              <a:cxn ang="0">
                <a:pos x="46" y="33"/>
              </a:cxn>
              <a:cxn ang="0">
                <a:pos x="49" y="28"/>
              </a:cxn>
              <a:cxn ang="0">
                <a:pos x="42" y="26"/>
              </a:cxn>
              <a:cxn ang="0">
                <a:pos x="36" y="31"/>
              </a:cxn>
              <a:cxn ang="0">
                <a:pos x="39" y="22"/>
              </a:cxn>
              <a:cxn ang="0">
                <a:pos x="47" y="11"/>
              </a:cxn>
              <a:cxn ang="0">
                <a:pos x="47" y="6"/>
              </a:cxn>
              <a:cxn ang="0">
                <a:pos x="51" y="2"/>
              </a:cxn>
            </a:cxnLst>
            <a:rect l="0" t="0" r="r" b="b"/>
            <a:pathLst>
              <a:path w="85" h="81">
                <a:moveTo>
                  <a:pt x="51" y="2"/>
                </a:moveTo>
                <a:cubicBezTo>
                  <a:pt x="54" y="0"/>
                  <a:pt x="49" y="0"/>
                  <a:pt x="46" y="0"/>
                </a:cubicBezTo>
                <a:cubicBezTo>
                  <a:pt x="42" y="0"/>
                  <a:pt x="40" y="1"/>
                  <a:pt x="37" y="4"/>
                </a:cubicBezTo>
                <a:cubicBezTo>
                  <a:pt x="35" y="6"/>
                  <a:pt x="29" y="16"/>
                  <a:pt x="27" y="18"/>
                </a:cubicBezTo>
                <a:cubicBezTo>
                  <a:pt x="25" y="19"/>
                  <a:pt x="25" y="18"/>
                  <a:pt x="25" y="21"/>
                </a:cubicBezTo>
                <a:cubicBezTo>
                  <a:pt x="24" y="24"/>
                  <a:pt x="19" y="37"/>
                  <a:pt x="17" y="39"/>
                </a:cubicBezTo>
                <a:cubicBezTo>
                  <a:pt x="15" y="42"/>
                  <a:pt x="11" y="46"/>
                  <a:pt x="9" y="48"/>
                </a:cubicBezTo>
                <a:cubicBezTo>
                  <a:pt x="7" y="51"/>
                  <a:pt x="3" y="51"/>
                  <a:pt x="5" y="52"/>
                </a:cubicBezTo>
                <a:cubicBezTo>
                  <a:pt x="7" y="53"/>
                  <a:pt x="10" y="52"/>
                  <a:pt x="11" y="53"/>
                </a:cubicBezTo>
                <a:cubicBezTo>
                  <a:pt x="11" y="55"/>
                  <a:pt x="8" y="60"/>
                  <a:pt x="5" y="62"/>
                </a:cubicBezTo>
                <a:cubicBezTo>
                  <a:pt x="1" y="63"/>
                  <a:pt x="0" y="65"/>
                  <a:pt x="2" y="67"/>
                </a:cubicBezTo>
                <a:cubicBezTo>
                  <a:pt x="4" y="68"/>
                  <a:pt x="7" y="70"/>
                  <a:pt x="10" y="68"/>
                </a:cubicBezTo>
                <a:cubicBezTo>
                  <a:pt x="13" y="66"/>
                  <a:pt x="21" y="68"/>
                  <a:pt x="25" y="69"/>
                </a:cubicBezTo>
                <a:cubicBezTo>
                  <a:pt x="30" y="70"/>
                  <a:pt x="42" y="68"/>
                  <a:pt x="46" y="69"/>
                </a:cubicBezTo>
                <a:cubicBezTo>
                  <a:pt x="49" y="69"/>
                  <a:pt x="48" y="71"/>
                  <a:pt x="51" y="70"/>
                </a:cubicBezTo>
                <a:cubicBezTo>
                  <a:pt x="54" y="69"/>
                  <a:pt x="57" y="66"/>
                  <a:pt x="58" y="68"/>
                </a:cubicBezTo>
                <a:cubicBezTo>
                  <a:pt x="58" y="69"/>
                  <a:pt x="58" y="70"/>
                  <a:pt x="56" y="73"/>
                </a:cubicBezTo>
                <a:cubicBezTo>
                  <a:pt x="53" y="76"/>
                  <a:pt x="48" y="81"/>
                  <a:pt x="52" y="79"/>
                </a:cubicBezTo>
                <a:cubicBezTo>
                  <a:pt x="56" y="77"/>
                  <a:pt x="57" y="74"/>
                  <a:pt x="61" y="72"/>
                </a:cubicBezTo>
                <a:cubicBezTo>
                  <a:pt x="66" y="70"/>
                  <a:pt x="69" y="70"/>
                  <a:pt x="71" y="68"/>
                </a:cubicBezTo>
                <a:cubicBezTo>
                  <a:pt x="73" y="66"/>
                  <a:pt x="73" y="66"/>
                  <a:pt x="74" y="63"/>
                </a:cubicBezTo>
                <a:cubicBezTo>
                  <a:pt x="76" y="60"/>
                  <a:pt x="79" y="56"/>
                  <a:pt x="82" y="54"/>
                </a:cubicBezTo>
                <a:cubicBezTo>
                  <a:pt x="84" y="52"/>
                  <a:pt x="85" y="51"/>
                  <a:pt x="81" y="52"/>
                </a:cubicBezTo>
                <a:cubicBezTo>
                  <a:pt x="76" y="52"/>
                  <a:pt x="78" y="54"/>
                  <a:pt x="74" y="50"/>
                </a:cubicBezTo>
                <a:cubicBezTo>
                  <a:pt x="70" y="46"/>
                  <a:pt x="67" y="47"/>
                  <a:pt x="69" y="46"/>
                </a:cubicBezTo>
                <a:cubicBezTo>
                  <a:pt x="72" y="44"/>
                  <a:pt x="82" y="40"/>
                  <a:pt x="76" y="39"/>
                </a:cubicBezTo>
                <a:cubicBezTo>
                  <a:pt x="70" y="38"/>
                  <a:pt x="68" y="41"/>
                  <a:pt x="67" y="38"/>
                </a:cubicBezTo>
                <a:cubicBezTo>
                  <a:pt x="65" y="36"/>
                  <a:pt x="65" y="31"/>
                  <a:pt x="63" y="34"/>
                </a:cubicBezTo>
                <a:cubicBezTo>
                  <a:pt x="61" y="38"/>
                  <a:pt x="56" y="44"/>
                  <a:pt x="56" y="43"/>
                </a:cubicBezTo>
                <a:cubicBezTo>
                  <a:pt x="56" y="42"/>
                  <a:pt x="57" y="38"/>
                  <a:pt x="52" y="37"/>
                </a:cubicBezTo>
                <a:cubicBezTo>
                  <a:pt x="48" y="36"/>
                  <a:pt x="45" y="34"/>
                  <a:pt x="46" y="33"/>
                </a:cubicBezTo>
                <a:cubicBezTo>
                  <a:pt x="46" y="31"/>
                  <a:pt x="53" y="30"/>
                  <a:pt x="49" y="28"/>
                </a:cubicBezTo>
                <a:cubicBezTo>
                  <a:pt x="45" y="27"/>
                  <a:pt x="45" y="23"/>
                  <a:pt x="42" y="26"/>
                </a:cubicBezTo>
                <a:cubicBezTo>
                  <a:pt x="39" y="30"/>
                  <a:pt x="36" y="35"/>
                  <a:pt x="36" y="31"/>
                </a:cubicBezTo>
                <a:cubicBezTo>
                  <a:pt x="36" y="27"/>
                  <a:pt x="36" y="25"/>
                  <a:pt x="39" y="22"/>
                </a:cubicBezTo>
                <a:cubicBezTo>
                  <a:pt x="42" y="19"/>
                  <a:pt x="45" y="13"/>
                  <a:pt x="47" y="11"/>
                </a:cubicBezTo>
                <a:cubicBezTo>
                  <a:pt x="49" y="8"/>
                  <a:pt x="49" y="6"/>
                  <a:pt x="47" y="6"/>
                </a:cubicBezTo>
                <a:cubicBezTo>
                  <a:pt x="45" y="6"/>
                  <a:pt x="49" y="4"/>
                  <a:pt x="51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40" name="Freeform 629"/>
          <p:cNvSpPr>
            <a:spLocks/>
          </p:cNvSpPr>
          <p:nvPr/>
        </p:nvSpPr>
        <p:spPr bwMode="auto">
          <a:xfrm>
            <a:off x="8455025" y="2890694"/>
            <a:ext cx="38100" cy="53975"/>
          </a:xfrm>
          <a:custGeom>
            <a:avLst/>
            <a:gdLst/>
            <a:ahLst/>
            <a:cxnLst>
              <a:cxn ang="0">
                <a:pos x="15" y="1"/>
              </a:cxn>
              <a:cxn ang="0">
                <a:pos x="6" y="11"/>
              </a:cxn>
              <a:cxn ang="0">
                <a:pos x="1" y="23"/>
              </a:cxn>
              <a:cxn ang="0">
                <a:pos x="9" y="18"/>
              </a:cxn>
              <a:cxn ang="0">
                <a:pos x="9" y="26"/>
              </a:cxn>
              <a:cxn ang="0">
                <a:pos x="14" y="24"/>
              </a:cxn>
              <a:cxn ang="0">
                <a:pos x="16" y="16"/>
              </a:cxn>
              <a:cxn ang="0">
                <a:pos x="19" y="8"/>
              </a:cxn>
              <a:cxn ang="0">
                <a:pos x="13" y="10"/>
              </a:cxn>
              <a:cxn ang="0">
                <a:pos x="15" y="1"/>
              </a:cxn>
            </a:cxnLst>
            <a:rect l="0" t="0" r="r" b="b"/>
            <a:pathLst>
              <a:path w="20" h="28">
                <a:moveTo>
                  <a:pt x="15" y="1"/>
                </a:moveTo>
                <a:cubicBezTo>
                  <a:pt x="12" y="3"/>
                  <a:pt x="8" y="7"/>
                  <a:pt x="6" y="11"/>
                </a:cubicBezTo>
                <a:cubicBezTo>
                  <a:pt x="3" y="14"/>
                  <a:pt x="0" y="24"/>
                  <a:pt x="1" y="23"/>
                </a:cubicBezTo>
                <a:cubicBezTo>
                  <a:pt x="3" y="21"/>
                  <a:pt x="10" y="16"/>
                  <a:pt x="9" y="18"/>
                </a:cubicBezTo>
                <a:cubicBezTo>
                  <a:pt x="8" y="21"/>
                  <a:pt x="6" y="28"/>
                  <a:pt x="9" y="26"/>
                </a:cubicBezTo>
                <a:cubicBezTo>
                  <a:pt x="12" y="23"/>
                  <a:pt x="13" y="26"/>
                  <a:pt x="14" y="24"/>
                </a:cubicBezTo>
                <a:cubicBezTo>
                  <a:pt x="15" y="22"/>
                  <a:pt x="14" y="18"/>
                  <a:pt x="16" y="16"/>
                </a:cubicBezTo>
                <a:cubicBezTo>
                  <a:pt x="19" y="13"/>
                  <a:pt x="20" y="8"/>
                  <a:pt x="19" y="8"/>
                </a:cubicBezTo>
                <a:cubicBezTo>
                  <a:pt x="17" y="9"/>
                  <a:pt x="11" y="12"/>
                  <a:pt x="13" y="10"/>
                </a:cubicBezTo>
                <a:cubicBezTo>
                  <a:pt x="14" y="8"/>
                  <a:pt x="16" y="0"/>
                  <a:pt x="15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41" name="Freeform 630"/>
          <p:cNvSpPr>
            <a:spLocks/>
          </p:cNvSpPr>
          <p:nvPr/>
        </p:nvSpPr>
        <p:spPr bwMode="auto">
          <a:xfrm>
            <a:off x="8167688" y="2411269"/>
            <a:ext cx="20637" cy="28575"/>
          </a:xfrm>
          <a:custGeom>
            <a:avLst/>
            <a:gdLst/>
            <a:ahLst/>
            <a:cxnLst>
              <a:cxn ang="0">
                <a:pos x="11" y="9"/>
              </a:cxn>
              <a:cxn ang="0">
                <a:pos x="6" y="1"/>
              </a:cxn>
              <a:cxn ang="0">
                <a:pos x="4" y="2"/>
              </a:cxn>
              <a:cxn ang="0">
                <a:pos x="5" y="5"/>
              </a:cxn>
              <a:cxn ang="0">
                <a:pos x="3" y="6"/>
              </a:cxn>
              <a:cxn ang="0">
                <a:pos x="11" y="9"/>
              </a:cxn>
            </a:cxnLst>
            <a:rect l="0" t="0" r="r" b="b"/>
            <a:pathLst>
              <a:path w="11" h="15">
                <a:moveTo>
                  <a:pt x="11" y="9"/>
                </a:moveTo>
                <a:cubicBezTo>
                  <a:pt x="11" y="7"/>
                  <a:pt x="8" y="3"/>
                  <a:pt x="6" y="1"/>
                </a:cubicBezTo>
                <a:cubicBezTo>
                  <a:pt x="5" y="0"/>
                  <a:pt x="2" y="0"/>
                  <a:pt x="4" y="2"/>
                </a:cubicBezTo>
                <a:cubicBezTo>
                  <a:pt x="6" y="3"/>
                  <a:pt x="7" y="5"/>
                  <a:pt x="5" y="5"/>
                </a:cubicBezTo>
                <a:cubicBezTo>
                  <a:pt x="3" y="5"/>
                  <a:pt x="0" y="4"/>
                  <a:pt x="3" y="6"/>
                </a:cubicBezTo>
                <a:cubicBezTo>
                  <a:pt x="5" y="8"/>
                  <a:pt x="9" y="15"/>
                  <a:pt x="11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42" name="Freeform 631"/>
          <p:cNvSpPr>
            <a:spLocks/>
          </p:cNvSpPr>
          <p:nvPr/>
        </p:nvSpPr>
        <p:spPr bwMode="auto">
          <a:xfrm>
            <a:off x="8094663" y="2460481"/>
            <a:ext cx="19050" cy="15875"/>
          </a:xfrm>
          <a:custGeom>
            <a:avLst/>
            <a:gdLst/>
            <a:ahLst/>
            <a:cxnLst>
              <a:cxn ang="0">
                <a:pos x="7" y="2"/>
              </a:cxn>
              <a:cxn ang="0">
                <a:pos x="1" y="6"/>
              </a:cxn>
              <a:cxn ang="0">
                <a:pos x="7" y="2"/>
              </a:cxn>
            </a:cxnLst>
            <a:rect l="0" t="0" r="r" b="b"/>
            <a:pathLst>
              <a:path w="10" h="8">
                <a:moveTo>
                  <a:pt x="7" y="2"/>
                </a:moveTo>
                <a:cubicBezTo>
                  <a:pt x="5" y="0"/>
                  <a:pt x="0" y="4"/>
                  <a:pt x="1" y="6"/>
                </a:cubicBezTo>
                <a:cubicBezTo>
                  <a:pt x="3" y="8"/>
                  <a:pt x="10" y="4"/>
                  <a:pt x="7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43" name="Freeform 632"/>
          <p:cNvSpPr>
            <a:spLocks/>
          </p:cNvSpPr>
          <p:nvPr/>
        </p:nvSpPr>
        <p:spPr bwMode="auto">
          <a:xfrm>
            <a:off x="7750175" y="2725594"/>
            <a:ext cx="34925" cy="19050"/>
          </a:xfrm>
          <a:custGeom>
            <a:avLst/>
            <a:gdLst/>
            <a:ahLst/>
            <a:cxnLst>
              <a:cxn ang="0">
                <a:pos x="17" y="7"/>
              </a:cxn>
              <a:cxn ang="0">
                <a:pos x="6" y="1"/>
              </a:cxn>
              <a:cxn ang="0">
                <a:pos x="3" y="4"/>
              </a:cxn>
              <a:cxn ang="0">
                <a:pos x="17" y="7"/>
              </a:cxn>
            </a:cxnLst>
            <a:rect l="0" t="0" r="r" b="b"/>
            <a:pathLst>
              <a:path w="18" h="10">
                <a:moveTo>
                  <a:pt x="17" y="7"/>
                </a:moveTo>
                <a:cubicBezTo>
                  <a:pt x="18" y="1"/>
                  <a:pt x="9" y="0"/>
                  <a:pt x="6" y="1"/>
                </a:cubicBezTo>
                <a:cubicBezTo>
                  <a:pt x="2" y="2"/>
                  <a:pt x="0" y="2"/>
                  <a:pt x="3" y="4"/>
                </a:cubicBezTo>
                <a:cubicBezTo>
                  <a:pt x="7" y="6"/>
                  <a:pt x="17" y="10"/>
                  <a:pt x="17" y="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44" name="Freeform 633"/>
          <p:cNvSpPr>
            <a:spLocks/>
          </p:cNvSpPr>
          <p:nvPr/>
        </p:nvSpPr>
        <p:spPr bwMode="auto">
          <a:xfrm>
            <a:off x="7802563" y="2609706"/>
            <a:ext cx="30162" cy="25400"/>
          </a:xfrm>
          <a:custGeom>
            <a:avLst/>
            <a:gdLst/>
            <a:ahLst/>
            <a:cxnLst>
              <a:cxn ang="0">
                <a:pos x="8" y="11"/>
              </a:cxn>
              <a:cxn ang="0">
                <a:pos x="2" y="6"/>
              </a:cxn>
              <a:cxn ang="0">
                <a:pos x="5" y="4"/>
              </a:cxn>
              <a:cxn ang="0">
                <a:pos x="13" y="2"/>
              </a:cxn>
              <a:cxn ang="0">
                <a:pos x="14" y="8"/>
              </a:cxn>
              <a:cxn ang="0">
                <a:pos x="8" y="11"/>
              </a:cxn>
            </a:cxnLst>
            <a:rect l="0" t="0" r="r" b="b"/>
            <a:pathLst>
              <a:path w="16" h="14">
                <a:moveTo>
                  <a:pt x="8" y="11"/>
                </a:moveTo>
                <a:cubicBezTo>
                  <a:pt x="5" y="9"/>
                  <a:pt x="5" y="6"/>
                  <a:pt x="2" y="6"/>
                </a:cubicBezTo>
                <a:cubicBezTo>
                  <a:pt x="0" y="6"/>
                  <a:pt x="1" y="6"/>
                  <a:pt x="5" y="4"/>
                </a:cubicBezTo>
                <a:cubicBezTo>
                  <a:pt x="9" y="2"/>
                  <a:pt x="10" y="0"/>
                  <a:pt x="13" y="2"/>
                </a:cubicBezTo>
                <a:cubicBezTo>
                  <a:pt x="15" y="4"/>
                  <a:pt x="16" y="5"/>
                  <a:pt x="14" y="8"/>
                </a:cubicBezTo>
                <a:cubicBezTo>
                  <a:pt x="13" y="10"/>
                  <a:pt x="13" y="14"/>
                  <a:pt x="8" y="1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45" name="Freeform 634"/>
          <p:cNvSpPr>
            <a:spLocks/>
          </p:cNvSpPr>
          <p:nvPr/>
        </p:nvSpPr>
        <p:spPr bwMode="auto">
          <a:xfrm>
            <a:off x="7793038" y="2392219"/>
            <a:ext cx="26987" cy="28575"/>
          </a:xfrm>
          <a:custGeom>
            <a:avLst/>
            <a:gdLst/>
            <a:ahLst/>
            <a:cxnLst>
              <a:cxn ang="0">
                <a:pos x="7" y="15"/>
              </a:cxn>
              <a:cxn ang="0">
                <a:pos x="2" y="5"/>
              </a:cxn>
              <a:cxn ang="0">
                <a:pos x="9" y="1"/>
              </a:cxn>
              <a:cxn ang="0">
                <a:pos x="7" y="15"/>
              </a:cxn>
            </a:cxnLst>
            <a:rect l="0" t="0" r="r" b="b"/>
            <a:pathLst>
              <a:path w="14" h="15">
                <a:moveTo>
                  <a:pt x="7" y="15"/>
                </a:moveTo>
                <a:cubicBezTo>
                  <a:pt x="3" y="15"/>
                  <a:pt x="0" y="9"/>
                  <a:pt x="2" y="5"/>
                </a:cubicBezTo>
                <a:cubicBezTo>
                  <a:pt x="5" y="2"/>
                  <a:pt x="6" y="0"/>
                  <a:pt x="9" y="1"/>
                </a:cubicBezTo>
                <a:cubicBezTo>
                  <a:pt x="13" y="1"/>
                  <a:pt x="14" y="14"/>
                  <a:pt x="7" y="1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46" name="Freeform 635"/>
          <p:cNvSpPr>
            <a:spLocks/>
          </p:cNvSpPr>
          <p:nvPr/>
        </p:nvSpPr>
        <p:spPr bwMode="auto">
          <a:xfrm>
            <a:off x="7705725" y="2368406"/>
            <a:ext cx="47625" cy="30163"/>
          </a:xfrm>
          <a:custGeom>
            <a:avLst/>
            <a:gdLst/>
            <a:ahLst/>
            <a:cxnLst>
              <a:cxn ang="0">
                <a:pos x="10" y="16"/>
              </a:cxn>
              <a:cxn ang="0">
                <a:pos x="1" y="11"/>
              </a:cxn>
              <a:cxn ang="0">
                <a:pos x="9" y="3"/>
              </a:cxn>
              <a:cxn ang="0">
                <a:pos x="25" y="2"/>
              </a:cxn>
              <a:cxn ang="0">
                <a:pos x="10" y="16"/>
              </a:cxn>
            </a:cxnLst>
            <a:rect l="0" t="0" r="r" b="b"/>
            <a:pathLst>
              <a:path w="25" h="16">
                <a:moveTo>
                  <a:pt x="10" y="16"/>
                </a:moveTo>
                <a:cubicBezTo>
                  <a:pt x="7" y="16"/>
                  <a:pt x="0" y="13"/>
                  <a:pt x="1" y="11"/>
                </a:cubicBezTo>
                <a:cubicBezTo>
                  <a:pt x="2" y="8"/>
                  <a:pt x="5" y="5"/>
                  <a:pt x="9" y="3"/>
                </a:cubicBezTo>
                <a:cubicBezTo>
                  <a:pt x="13" y="2"/>
                  <a:pt x="25" y="0"/>
                  <a:pt x="25" y="2"/>
                </a:cubicBezTo>
                <a:cubicBezTo>
                  <a:pt x="24" y="4"/>
                  <a:pt x="14" y="16"/>
                  <a:pt x="10" y="1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47" name="Freeform 636"/>
          <p:cNvSpPr>
            <a:spLocks/>
          </p:cNvSpPr>
          <p:nvPr/>
        </p:nvSpPr>
        <p:spPr bwMode="auto">
          <a:xfrm>
            <a:off x="7834313" y="2346181"/>
            <a:ext cx="31750" cy="19050"/>
          </a:xfrm>
          <a:custGeom>
            <a:avLst/>
            <a:gdLst/>
            <a:ahLst/>
            <a:cxnLst>
              <a:cxn ang="0">
                <a:pos x="11" y="9"/>
              </a:cxn>
              <a:cxn ang="0">
                <a:pos x="4" y="1"/>
              </a:cxn>
              <a:cxn ang="0">
                <a:pos x="15" y="4"/>
              </a:cxn>
              <a:cxn ang="0">
                <a:pos x="11" y="9"/>
              </a:cxn>
            </a:cxnLst>
            <a:rect l="0" t="0" r="r" b="b"/>
            <a:pathLst>
              <a:path w="16" h="10">
                <a:moveTo>
                  <a:pt x="11" y="9"/>
                </a:moveTo>
                <a:cubicBezTo>
                  <a:pt x="8" y="10"/>
                  <a:pt x="0" y="3"/>
                  <a:pt x="4" y="1"/>
                </a:cubicBezTo>
                <a:cubicBezTo>
                  <a:pt x="8" y="0"/>
                  <a:pt x="16" y="2"/>
                  <a:pt x="15" y="4"/>
                </a:cubicBezTo>
                <a:cubicBezTo>
                  <a:pt x="15" y="6"/>
                  <a:pt x="16" y="9"/>
                  <a:pt x="11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48" name="Freeform 637"/>
          <p:cNvSpPr>
            <a:spLocks/>
          </p:cNvSpPr>
          <p:nvPr/>
        </p:nvSpPr>
        <p:spPr bwMode="auto">
          <a:xfrm>
            <a:off x="7624763" y="2249344"/>
            <a:ext cx="168275" cy="117475"/>
          </a:xfrm>
          <a:custGeom>
            <a:avLst/>
            <a:gdLst/>
            <a:ahLst/>
            <a:cxnLst>
              <a:cxn ang="0">
                <a:pos x="80" y="54"/>
              </a:cxn>
              <a:cxn ang="0">
                <a:pos x="62" y="48"/>
              </a:cxn>
              <a:cxn ang="0">
                <a:pos x="60" y="42"/>
              </a:cxn>
              <a:cxn ang="0">
                <a:pos x="53" y="44"/>
              </a:cxn>
              <a:cxn ang="0">
                <a:pos x="47" y="42"/>
              </a:cxn>
              <a:cxn ang="0">
                <a:pos x="37" y="50"/>
              </a:cxn>
              <a:cxn ang="0">
                <a:pos x="27" y="59"/>
              </a:cxn>
              <a:cxn ang="0">
                <a:pos x="20" y="58"/>
              </a:cxn>
              <a:cxn ang="0">
                <a:pos x="18" y="49"/>
              </a:cxn>
              <a:cxn ang="0">
                <a:pos x="1" y="50"/>
              </a:cxn>
              <a:cxn ang="0">
                <a:pos x="3" y="46"/>
              </a:cxn>
              <a:cxn ang="0">
                <a:pos x="11" y="37"/>
              </a:cxn>
              <a:cxn ang="0">
                <a:pos x="11" y="28"/>
              </a:cxn>
              <a:cxn ang="0">
                <a:pos x="13" y="7"/>
              </a:cxn>
              <a:cxn ang="0">
                <a:pos x="21" y="2"/>
              </a:cxn>
              <a:cxn ang="0">
                <a:pos x="26" y="10"/>
              </a:cxn>
              <a:cxn ang="0">
                <a:pos x="29" y="14"/>
              </a:cxn>
              <a:cxn ang="0">
                <a:pos x="35" y="12"/>
              </a:cxn>
              <a:cxn ang="0">
                <a:pos x="45" y="17"/>
              </a:cxn>
              <a:cxn ang="0">
                <a:pos x="59" y="25"/>
              </a:cxn>
              <a:cxn ang="0">
                <a:pos x="71" y="33"/>
              </a:cxn>
              <a:cxn ang="0">
                <a:pos x="71" y="41"/>
              </a:cxn>
              <a:cxn ang="0">
                <a:pos x="82" y="42"/>
              </a:cxn>
              <a:cxn ang="0">
                <a:pos x="87" y="47"/>
              </a:cxn>
              <a:cxn ang="0">
                <a:pos x="80" y="54"/>
              </a:cxn>
            </a:cxnLst>
            <a:rect l="0" t="0" r="r" b="b"/>
            <a:pathLst>
              <a:path w="88" h="62">
                <a:moveTo>
                  <a:pt x="80" y="54"/>
                </a:moveTo>
                <a:cubicBezTo>
                  <a:pt x="77" y="53"/>
                  <a:pt x="65" y="50"/>
                  <a:pt x="62" y="48"/>
                </a:cubicBezTo>
                <a:cubicBezTo>
                  <a:pt x="60" y="46"/>
                  <a:pt x="62" y="42"/>
                  <a:pt x="60" y="42"/>
                </a:cubicBezTo>
                <a:cubicBezTo>
                  <a:pt x="58" y="42"/>
                  <a:pt x="56" y="45"/>
                  <a:pt x="53" y="44"/>
                </a:cubicBezTo>
                <a:cubicBezTo>
                  <a:pt x="51" y="44"/>
                  <a:pt x="49" y="41"/>
                  <a:pt x="47" y="42"/>
                </a:cubicBezTo>
                <a:cubicBezTo>
                  <a:pt x="45" y="44"/>
                  <a:pt x="41" y="49"/>
                  <a:pt x="37" y="50"/>
                </a:cubicBezTo>
                <a:cubicBezTo>
                  <a:pt x="34" y="51"/>
                  <a:pt x="30" y="58"/>
                  <a:pt x="27" y="59"/>
                </a:cubicBezTo>
                <a:cubicBezTo>
                  <a:pt x="24" y="59"/>
                  <a:pt x="20" y="62"/>
                  <a:pt x="20" y="58"/>
                </a:cubicBezTo>
                <a:cubicBezTo>
                  <a:pt x="20" y="54"/>
                  <a:pt x="20" y="48"/>
                  <a:pt x="18" y="49"/>
                </a:cubicBezTo>
                <a:cubicBezTo>
                  <a:pt x="15" y="49"/>
                  <a:pt x="2" y="51"/>
                  <a:pt x="1" y="50"/>
                </a:cubicBezTo>
                <a:cubicBezTo>
                  <a:pt x="0" y="49"/>
                  <a:pt x="0" y="48"/>
                  <a:pt x="3" y="46"/>
                </a:cubicBezTo>
                <a:cubicBezTo>
                  <a:pt x="6" y="44"/>
                  <a:pt x="12" y="39"/>
                  <a:pt x="11" y="37"/>
                </a:cubicBezTo>
                <a:cubicBezTo>
                  <a:pt x="11" y="35"/>
                  <a:pt x="10" y="30"/>
                  <a:pt x="11" y="28"/>
                </a:cubicBezTo>
                <a:cubicBezTo>
                  <a:pt x="11" y="25"/>
                  <a:pt x="10" y="11"/>
                  <a:pt x="13" y="7"/>
                </a:cubicBezTo>
                <a:cubicBezTo>
                  <a:pt x="16" y="3"/>
                  <a:pt x="20" y="0"/>
                  <a:pt x="21" y="2"/>
                </a:cubicBezTo>
                <a:cubicBezTo>
                  <a:pt x="23" y="3"/>
                  <a:pt x="27" y="7"/>
                  <a:pt x="26" y="10"/>
                </a:cubicBezTo>
                <a:cubicBezTo>
                  <a:pt x="26" y="12"/>
                  <a:pt x="26" y="15"/>
                  <a:pt x="29" y="14"/>
                </a:cubicBezTo>
                <a:cubicBezTo>
                  <a:pt x="32" y="12"/>
                  <a:pt x="31" y="8"/>
                  <a:pt x="35" y="12"/>
                </a:cubicBezTo>
                <a:cubicBezTo>
                  <a:pt x="39" y="16"/>
                  <a:pt x="42" y="17"/>
                  <a:pt x="45" y="17"/>
                </a:cubicBezTo>
                <a:cubicBezTo>
                  <a:pt x="47" y="17"/>
                  <a:pt x="56" y="25"/>
                  <a:pt x="59" y="25"/>
                </a:cubicBezTo>
                <a:cubicBezTo>
                  <a:pt x="62" y="26"/>
                  <a:pt x="70" y="28"/>
                  <a:pt x="71" y="33"/>
                </a:cubicBezTo>
                <a:cubicBezTo>
                  <a:pt x="71" y="38"/>
                  <a:pt x="68" y="41"/>
                  <a:pt x="71" y="41"/>
                </a:cubicBezTo>
                <a:cubicBezTo>
                  <a:pt x="75" y="41"/>
                  <a:pt x="81" y="40"/>
                  <a:pt x="82" y="42"/>
                </a:cubicBezTo>
                <a:cubicBezTo>
                  <a:pt x="84" y="44"/>
                  <a:pt x="88" y="46"/>
                  <a:pt x="87" y="47"/>
                </a:cubicBezTo>
                <a:cubicBezTo>
                  <a:pt x="85" y="48"/>
                  <a:pt x="83" y="56"/>
                  <a:pt x="80" y="5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49" name="Freeform 638"/>
          <p:cNvSpPr>
            <a:spLocks/>
          </p:cNvSpPr>
          <p:nvPr/>
        </p:nvSpPr>
        <p:spPr bwMode="auto">
          <a:xfrm>
            <a:off x="7683500" y="2236644"/>
            <a:ext cx="36513" cy="25400"/>
          </a:xfrm>
          <a:custGeom>
            <a:avLst/>
            <a:gdLst/>
            <a:ahLst/>
            <a:cxnLst>
              <a:cxn ang="0">
                <a:pos x="14" y="11"/>
              </a:cxn>
              <a:cxn ang="0">
                <a:pos x="3" y="1"/>
              </a:cxn>
              <a:cxn ang="0">
                <a:pos x="14" y="11"/>
              </a:cxn>
            </a:cxnLst>
            <a:rect l="0" t="0" r="r" b="b"/>
            <a:pathLst>
              <a:path w="19" h="13">
                <a:moveTo>
                  <a:pt x="14" y="11"/>
                </a:moveTo>
                <a:cubicBezTo>
                  <a:pt x="8" y="13"/>
                  <a:pt x="0" y="0"/>
                  <a:pt x="3" y="1"/>
                </a:cubicBezTo>
                <a:cubicBezTo>
                  <a:pt x="5" y="3"/>
                  <a:pt x="19" y="9"/>
                  <a:pt x="14" y="1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50" name="Freeform 639"/>
          <p:cNvSpPr>
            <a:spLocks/>
          </p:cNvSpPr>
          <p:nvPr/>
        </p:nvSpPr>
        <p:spPr bwMode="auto">
          <a:xfrm>
            <a:off x="7677150" y="2244581"/>
            <a:ext cx="14288" cy="23813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0" y="2"/>
              </a:cxn>
              <a:cxn ang="0">
                <a:pos x="7" y="9"/>
              </a:cxn>
            </a:cxnLst>
            <a:rect l="0" t="0" r="r" b="b"/>
            <a:pathLst>
              <a:path w="8" h="12">
                <a:moveTo>
                  <a:pt x="7" y="9"/>
                </a:moveTo>
                <a:cubicBezTo>
                  <a:pt x="3" y="12"/>
                  <a:pt x="0" y="4"/>
                  <a:pt x="0" y="2"/>
                </a:cubicBezTo>
                <a:cubicBezTo>
                  <a:pt x="0" y="0"/>
                  <a:pt x="8" y="8"/>
                  <a:pt x="7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51" name="Freeform 640"/>
          <p:cNvSpPr>
            <a:spLocks/>
          </p:cNvSpPr>
          <p:nvPr/>
        </p:nvSpPr>
        <p:spPr bwMode="auto">
          <a:xfrm>
            <a:off x="7629525" y="2150919"/>
            <a:ext cx="15875" cy="28575"/>
          </a:xfrm>
          <a:custGeom>
            <a:avLst/>
            <a:gdLst/>
            <a:ahLst/>
            <a:cxnLst>
              <a:cxn ang="0">
                <a:pos x="7" y="11"/>
              </a:cxn>
              <a:cxn ang="0">
                <a:pos x="7" y="2"/>
              </a:cxn>
              <a:cxn ang="0">
                <a:pos x="3" y="2"/>
              </a:cxn>
              <a:cxn ang="0">
                <a:pos x="2" y="10"/>
              </a:cxn>
              <a:cxn ang="0">
                <a:pos x="7" y="11"/>
              </a:cxn>
            </a:cxnLst>
            <a:rect l="0" t="0" r="r" b="b"/>
            <a:pathLst>
              <a:path w="9" h="15">
                <a:moveTo>
                  <a:pt x="7" y="11"/>
                </a:moveTo>
                <a:cubicBezTo>
                  <a:pt x="8" y="9"/>
                  <a:pt x="9" y="4"/>
                  <a:pt x="7" y="2"/>
                </a:cubicBezTo>
                <a:cubicBezTo>
                  <a:pt x="5" y="0"/>
                  <a:pt x="3" y="0"/>
                  <a:pt x="3" y="2"/>
                </a:cubicBezTo>
                <a:cubicBezTo>
                  <a:pt x="3" y="4"/>
                  <a:pt x="0" y="8"/>
                  <a:pt x="2" y="10"/>
                </a:cubicBezTo>
                <a:cubicBezTo>
                  <a:pt x="4" y="11"/>
                  <a:pt x="5" y="15"/>
                  <a:pt x="7" y="1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52" name="Freeform 641"/>
          <p:cNvSpPr>
            <a:spLocks/>
          </p:cNvSpPr>
          <p:nvPr/>
        </p:nvSpPr>
        <p:spPr bwMode="auto">
          <a:xfrm>
            <a:off x="7551738" y="1895331"/>
            <a:ext cx="722312" cy="520700"/>
          </a:xfrm>
          <a:custGeom>
            <a:avLst/>
            <a:gdLst/>
            <a:ahLst/>
            <a:cxnLst>
              <a:cxn ang="0">
                <a:pos x="169" y="222"/>
              </a:cxn>
              <a:cxn ang="0">
                <a:pos x="185" y="201"/>
              </a:cxn>
              <a:cxn ang="0">
                <a:pos x="235" y="170"/>
              </a:cxn>
              <a:cxn ang="0">
                <a:pos x="270" y="172"/>
              </a:cxn>
              <a:cxn ang="0">
                <a:pos x="227" y="162"/>
              </a:cxn>
              <a:cxn ang="0">
                <a:pos x="212" y="123"/>
              </a:cxn>
              <a:cxn ang="0">
                <a:pos x="200" y="122"/>
              </a:cxn>
              <a:cxn ang="0">
                <a:pos x="186" y="114"/>
              </a:cxn>
              <a:cxn ang="0">
                <a:pos x="162" y="97"/>
              </a:cxn>
              <a:cxn ang="0">
                <a:pos x="142" y="83"/>
              </a:cxn>
              <a:cxn ang="0">
                <a:pos x="117" y="94"/>
              </a:cxn>
              <a:cxn ang="0">
                <a:pos x="113" y="95"/>
              </a:cxn>
              <a:cxn ang="0">
                <a:pos x="74" y="93"/>
              </a:cxn>
              <a:cxn ang="0">
                <a:pos x="30" y="86"/>
              </a:cxn>
              <a:cxn ang="0">
                <a:pos x="39" y="69"/>
              </a:cxn>
              <a:cxn ang="0">
                <a:pos x="28" y="5"/>
              </a:cxn>
              <a:cxn ang="0">
                <a:pos x="48" y="33"/>
              </a:cxn>
              <a:cxn ang="0">
                <a:pos x="59" y="66"/>
              </a:cxn>
              <a:cxn ang="0">
                <a:pos x="68" y="55"/>
              </a:cxn>
              <a:cxn ang="0">
                <a:pos x="71" y="37"/>
              </a:cxn>
              <a:cxn ang="0">
                <a:pos x="74" y="25"/>
              </a:cxn>
              <a:cxn ang="0">
                <a:pos x="74" y="11"/>
              </a:cxn>
              <a:cxn ang="0">
                <a:pos x="115" y="8"/>
              </a:cxn>
              <a:cxn ang="0">
                <a:pos x="123" y="34"/>
              </a:cxn>
              <a:cxn ang="0">
                <a:pos x="143" y="44"/>
              </a:cxn>
              <a:cxn ang="0">
                <a:pos x="155" y="39"/>
              </a:cxn>
              <a:cxn ang="0">
                <a:pos x="166" y="27"/>
              </a:cxn>
              <a:cxn ang="0">
                <a:pos x="179" y="47"/>
              </a:cxn>
              <a:cxn ang="0">
                <a:pos x="208" y="47"/>
              </a:cxn>
              <a:cxn ang="0">
                <a:pos x="198" y="63"/>
              </a:cxn>
              <a:cxn ang="0">
                <a:pos x="213" y="57"/>
              </a:cxn>
              <a:cxn ang="0">
                <a:pos x="222" y="60"/>
              </a:cxn>
              <a:cxn ang="0">
                <a:pos x="231" y="72"/>
              </a:cxn>
              <a:cxn ang="0">
                <a:pos x="253" y="68"/>
              </a:cxn>
              <a:cxn ang="0">
                <a:pos x="246" y="87"/>
              </a:cxn>
              <a:cxn ang="0">
                <a:pos x="276" y="85"/>
              </a:cxn>
              <a:cxn ang="0">
                <a:pos x="271" y="97"/>
              </a:cxn>
              <a:cxn ang="0">
                <a:pos x="283" y="103"/>
              </a:cxn>
              <a:cxn ang="0">
                <a:pos x="291" y="112"/>
              </a:cxn>
              <a:cxn ang="0">
                <a:pos x="285" y="126"/>
              </a:cxn>
              <a:cxn ang="0">
                <a:pos x="324" y="145"/>
              </a:cxn>
              <a:cxn ang="0">
                <a:pos x="342" y="154"/>
              </a:cxn>
              <a:cxn ang="0">
                <a:pos x="371" y="161"/>
              </a:cxn>
              <a:cxn ang="0">
                <a:pos x="365" y="181"/>
              </a:cxn>
              <a:cxn ang="0">
                <a:pos x="352" y="189"/>
              </a:cxn>
              <a:cxn ang="0">
                <a:pos x="342" y="201"/>
              </a:cxn>
              <a:cxn ang="0">
                <a:pos x="329" y="191"/>
              </a:cxn>
              <a:cxn ang="0">
                <a:pos x="321" y="180"/>
              </a:cxn>
              <a:cxn ang="0">
                <a:pos x="297" y="175"/>
              </a:cxn>
              <a:cxn ang="0">
                <a:pos x="287" y="184"/>
              </a:cxn>
              <a:cxn ang="0">
                <a:pos x="312" y="207"/>
              </a:cxn>
              <a:cxn ang="0">
                <a:pos x="326" y="223"/>
              </a:cxn>
              <a:cxn ang="0">
                <a:pos x="328" y="236"/>
              </a:cxn>
              <a:cxn ang="0">
                <a:pos x="319" y="250"/>
              </a:cxn>
              <a:cxn ang="0">
                <a:pos x="294" y="235"/>
              </a:cxn>
              <a:cxn ang="0">
                <a:pos x="285" y="241"/>
              </a:cxn>
              <a:cxn ang="0">
                <a:pos x="276" y="259"/>
              </a:cxn>
              <a:cxn ang="0">
                <a:pos x="242" y="239"/>
              </a:cxn>
              <a:cxn ang="0">
                <a:pos x="217" y="215"/>
              </a:cxn>
            </a:cxnLst>
            <a:rect l="0" t="0" r="r" b="b"/>
            <a:pathLst>
              <a:path w="378" h="273">
                <a:moveTo>
                  <a:pt x="204" y="214"/>
                </a:moveTo>
                <a:cubicBezTo>
                  <a:pt x="203" y="216"/>
                  <a:pt x="203" y="219"/>
                  <a:pt x="200" y="218"/>
                </a:cubicBezTo>
                <a:cubicBezTo>
                  <a:pt x="196" y="218"/>
                  <a:pt x="193" y="215"/>
                  <a:pt x="191" y="215"/>
                </a:cubicBezTo>
                <a:cubicBezTo>
                  <a:pt x="189" y="215"/>
                  <a:pt x="187" y="215"/>
                  <a:pt x="186" y="217"/>
                </a:cubicBezTo>
                <a:cubicBezTo>
                  <a:pt x="184" y="218"/>
                  <a:pt x="175" y="225"/>
                  <a:pt x="169" y="222"/>
                </a:cubicBezTo>
                <a:cubicBezTo>
                  <a:pt x="163" y="220"/>
                  <a:pt x="158" y="219"/>
                  <a:pt x="156" y="217"/>
                </a:cubicBezTo>
                <a:cubicBezTo>
                  <a:pt x="155" y="215"/>
                  <a:pt x="154" y="209"/>
                  <a:pt x="156" y="207"/>
                </a:cubicBezTo>
                <a:cubicBezTo>
                  <a:pt x="159" y="205"/>
                  <a:pt x="164" y="202"/>
                  <a:pt x="165" y="199"/>
                </a:cubicBezTo>
                <a:cubicBezTo>
                  <a:pt x="165" y="197"/>
                  <a:pt x="163" y="196"/>
                  <a:pt x="168" y="196"/>
                </a:cubicBezTo>
                <a:cubicBezTo>
                  <a:pt x="174" y="196"/>
                  <a:pt x="177" y="200"/>
                  <a:pt x="185" y="201"/>
                </a:cubicBezTo>
                <a:cubicBezTo>
                  <a:pt x="193" y="201"/>
                  <a:pt x="198" y="199"/>
                  <a:pt x="205" y="197"/>
                </a:cubicBezTo>
                <a:cubicBezTo>
                  <a:pt x="212" y="194"/>
                  <a:pt x="217" y="197"/>
                  <a:pt x="215" y="193"/>
                </a:cubicBezTo>
                <a:cubicBezTo>
                  <a:pt x="213" y="190"/>
                  <a:pt x="203" y="183"/>
                  <a:pt x="206" y="180"/>
                </a:cubicBezTo>
                <a:cubicBezTo>
                  <a:pt x="208" y="177"/>
                  <a:pt x="217" y="171"/>
                  <a:pt x="219" y="169"/>
                </a:cubicBezTo>
                <a:cubicBezTo>
                  <a:pt x="222" y="168"/>
                  <a:pt x="232" y="169"/>
                  <a:pt x="235" y="170"/>
                </a:cubicBezTo>
                <a:cubicBezTo>
                  <a:pt x="239" y="171"/>
                  <a:pt x="245" y="173"/>
                  <a:pt x="245" y="177"/>
                </a:cubicBezTo>
                <a:cubicBezTo>
                  <a:pt x="246" y="182"/>
                  <a:pt x="245" y="185"/>
                  <a:pt x="248" y="184"/>
                </a:cubicBezTo>
                <a:cubicBezTo>
                  <a:pt x="251" y="182"/>
                  <a:pt x="251" y="178"/>
                  <a:pt x="254" y="178"/>
                </a:cubicBezTo>
                <a:cubicBezTo>
                  <a:pt x="257" y="178"/>
                  <a:pt x="265" y="180"/>
                  <a:pt x="268" y="178"/>
                </a:cubicBezTo>
                <a:cubicBezTo>
                  <a:pt x="271" y="176"/>
                  <a:pt x="272" y="174"/>
                  <a:pt x="270" y="172"/>
                </a:cubicBezTo>
                <a:cubicBezTo>
                  <a:pt x="267" y="171"/>
                  <a:pt x="260" y="170"/>
                  <a:pt x="257" y="167"/>
                </a:cubicBezTo>
                <a:cubicBezTo>
                  <a:pt x="253" y="164"/>
                  <a:pt x="250" y="161"/>
                  <a:pt x="249" y="162"/>
                </a:cubicBezTo>
                <a:cubicBezTo>
                  <a:pt x="247" y="163"/>
                  <a:pt x="244" y="170"/>
                  <a:pt x="243" y="170"/>
                </a:cubicBezTo>
                <a:cubicBezTo>
                  <a:pt x="242" y="170"/>
                  <a:pt x="225" y="169"/>
                  <a:pt x="224" y="167"/>
                </a:cubicBezTo>
                <a:cubicBezTo>
                  <a:pt x="222" y="165"/>
                  <a:pt x="224" y="164"/>
                  <a:pt x="227" y="162"/>
                </a:cubicBezTo>
                <a:cubicBezTo>
                  <a:pt x="231" y="159"/>
                  <a:pt x="233" y="158"/>
                  <a:pt x="232" y="156"/>
                </a:cubicBezTo>
                <a:cubicBezTo>
                  <a:pt x="232" y="154"/>
                  <a:pt x="228" y="145"/>
                  <a:pt x="226" y="141"/>
                </a:cubicBezTo>
                <a:cubicBezTo>
                  <a:pt x="224" y="137"/>
                  <a:pt x="223" y="132"/>
                  <a:pt x="221" y="133"/>
                </a:cubicBezTo>
                <a:cubicBezTo>
                  <a:pt x="218" y="133"/>
                  <a:pt x="214" y="133"/>
                  <a:pt x="213" y="131"/>
                </a:cubicBezTo>
                <a:cubicBezTo>
                  <a:pt x="213" y="129"/>
                  <a:pt x="213" y="121"/>
                  <a:pt x="212" y="123"/>
                </a:cubicBezTo>
                <a:cubicBezTo>
                  <a:pt x="210" y="126"/>
                  <a:pt x="208" y="127"/>
                  <a:pt x="208" y="127"/>
                </a:cubicBezTo>
                <a:cubicBezTo>
                  <a:pt x="208" y="127"/>
                  <a:pt x="208" y="130"/>
                  <a:pt x="208" y="131"/>
                </a:cubicBezTo>
                <a:cubicBezTo>
                  <a:pt x="208" y="133"/>
                  <a:pt x="210" y="136"/>
                  <a:pt x="207" y="134"/>
                </a:cubicBezTo>
                <a:cubicBezTo>
                  <a:pt x="205" y="132"/>
                  <a:pt x="205" y="128"/>
                  <a:pt x="204" y="127"/>
                </a:cubicBezTo>
                <a:cubicBezTo>
                  <a:pt x="203" y="126"/>
                  <a:pt x="201" y="125"/>
                  <a:pt x="200" y="122"/>
                </a:cubicBezTo>
                <a:cubicBezTo>
                  <a:pt x="200" y="118"/>
                  <a:pt x="201" y="116"/>
                  <a:pt x="199" y="116"/>
                </a:cubicBezTo>
                <a:cubicBezTo>
                  <a:pt x="196" y="117"/>
                  <a:pt x="193" y="116"/>
                  <a:pt x="189" y="119"/>
                </a:cubicBezTo>
                <a:cubicBezTo>
                  <a:pt x="186" y="122"/>
                  <a:pt x="176" y="127"/>
                  <a:pt x="176" y="124"/>
                </a:cubicBezTo>
                <a:cubicBezTo>
                  <a:pt x="176" y="120"/>
                  <a:pt x="174" y="116"/>
                  <a:pt x="177" y="116"/>
                </a:cubicBezTo>
                <a:cubicBezTo>
                  <a:pt x="180" y="116"/>
                  <a:pt x="185" y="116"/>
                  <a:pt x="186" y="114"/>
                </a:cubicBezTo>
                <a:cubicBezTo>
                  <a:pt x="188" y="112"/>
                  <a:pt x="189" y="110"/>
                  <a:pt x="186" y="110"/>
                </a:cubicBezTo>
                <a:cubicBezTo>
                  <a:pt x="184" y="109"/>
                  <a:pt x="180" y="107"/>
                  <a:pt x="177" y="104"/>
                </a:cubicBezTo>
                <a:cubicBezTo>
                  <a:pt x="174" y="101"/>
                  <a:pt x="170" y="103"/>
                  <a:pt x="170" y="101"/>
                </a:cubicBezTo>
                <a:cubicBezTo>
                  <a:pt x="170" y="99"/>
                  <a:pt x="170" y="95"/>
                  <a:pt x="168" y="96"/>
                </a:cubicBezTo>
                <a:cubicBezTo>
                  <a:pt x="166" y="97"/>
                  <a:pt x="162" y="100"/>
                  <a:pt x="162" y="97"/>
                </a:cubicBezTo>
                <a:cubicBezTo>
                  <a:pt x="163" y="94"/>
                  <a:pt x="161" y="86"/>
                  <a:pt x="159" y="87"/>
                </a:cubicBezTo>
                <a:cubicBezTo>
                  <a:pt x="156" y="88"/>
                  <a:pt x="156" y="91"/>
                  <a:pt x="153" y="88"/>
                </a:cubicBezTo>
                <a:cubicBezTo>
                  <a:pt x="150" y="86"/>
                  <a:pt x="148" y="82"/>
                  <a:pt x="145" y="80"/>
                </a:cubicBezTo>
                <a:cubicBezTo>
                  <a:pt x="142" y="79"/>
                  <a:pt x="142" y="80"/>
                  <a:pt x="143" y="81"/>
                </a:cubicBezTo>
                <a:cubicBezTo>
                  <a:pt x="145" y="83"/>
                  <a:pt x="145" y="83"/>
                  <a:pt x="142" y="83"/>
                </a:cubicBezTo>
                <a:cubicBezTo>
                  <a:pt x="138" y="83"/>
                  <a:pt x="136" y="84"/>
                  <a:pt x="140" y="85"/>
                </a:cubicBezTo>
                <a:cubicBezTo>
                  <a:pt x="144" y="86"/>
                  <a:pt x="149" y="90"/>
                  <a:pt x="147" y="93"/>
                </a:cubicBezTo>
                <a:cubicBezTo>
                  <a:pt x="146" y="96"/>
                  <a:pt x="143" y="95"/>
                  <a:pt x="141" y="96"/>
                </a:cubicBezTo>
                <a:cubicBezTo>
                  <a:pt x="139" y="97"/>
                  <a:pt x="131" y="94"/>
                  <a:pt x="126" y="93"/>
                </a:cubicBezTo>
                <a:cubicBezTo>
                  <a:pt x="121" y="91"/>
                  <a:pt x="112" y="91"/>
                  <a:pt x="117" y="94"/>
                </a:cubicBezTo>
                <a:cubicBezTo>
                  <a:pt x="121" y="96"/>
                  <a:pt x="121" y="100"/>
                  <a:pt x="125" y="99"/>
                </a:cubicBezTo>
                <a:cubicBezTo>
                  <a:pt x="130" y="98"/>
                  <a:pt x="137" y="97"/>
                  <a:pt x="137" y="98"/>
                </a:cubicBezTo>
                <a:cubicBezTo>
                  <a:pt x="137" y="99"/>
                  <a:pt x="138" y="101"/>
                  <a:pt x="135" y="103"/>
                </a:cubicBezTo>
                <a:cubicBezTo>
                  <a:pt x="132" y="104"/>
                  <a:pt x="133" y="108"/>
                  <a:pt x="130" y="106"/>
                </a:cubicBezTo>
                <a:cubicBezTo>
                  <a:pt x="127" y="104"/>
                  <a:pt x="121" y="97"/>
                  <a:pt x="113" y="95"/>
                </a:cubicBezTo>
                <a:cubicBezTo>
                  <a:pt x="106" y="93"/>
                  <a:pt x="103" y="90"/>
                  <a:pt x="99" y="90"/>
                </a:cubicBezTo>
                <a:cubicBezTo>
                  <a:pt x="96" y="89"/>
                  <a:pt x="101" y="91"/>
                  <a:pt x="103" y="92"/>
                </a:cubicBezTo>
                <a:cubicBezTo>
                  <a:pt x="106" y="93"/>
                  <a:pt x="108" y="95"/>
                  <a:pt x="106" y="96"/>
                </a:cubicBezTo>
                <a:cubicBezTo>
                  <a:pt x="104" y="97"/>
                  <a:pt x="102" y="98"/>
                  <a:pt x="97" y="95"/>
                </a:cubicBezTo>
                <a:cubicBezTo>
                  <a:pt x="92" y="93"/>
                  <a:pt x="79" y="93"/>
                  <a:pt x="74" y="93"/>
                </a:cubicBezTo>
                <a:cubicBezTo>
                  <a:pt x="70" y="93"/>
                  <a:pt x="67" y="90"/>
                  <a:pt x="65" y="90"/>
                </a:cubicBezTo>
                <a:cubicBezTo>
                  <a:pt x="63" y="90"/>
                  <a:pt x="60" y="91"/>
                  <a:pt x="57" y="91"/>
                </a:cubicBezTo>
                <a:cubicBezTo>
                  <a:pt x="54" y="91"/>
                  <a:pt x="48" y="88"/>
                  <a:pt x="46" y="86"/>
                </a:cubicBezTo>
                <a:cubicBezTo>
                  <a:pt x="44" y="84"/>
                  <a:pt x="42" y="83"/>
                  <a:pt x="39" y="83"/>
                </a:cubicBezTo>
                <a:cubicBezTo>
                  <a:pt x="36" y="83"/>
                  <a:pt x="36" y="87"/>
                  <a:pt x="30" y="86"/>
                </a:cubicBezTo>
                <a:cubicBezTo>
                  <a:pt x="23" y="85"/>
                  <a:pt x="24" y="83"/>
                  <a:pt x="20" y="82"/>
                </a:cubicBezTo>
                <a:cubicBezTo>
                  <a:pt x="16" y="81"/>
                  <a:pt x="12" y="78"/>
                  <a:pt x="11" y="75"/>
                </a:cubicBezTo>
                <a:cubicBezTo>
                  <a:pt x="10" y="72"/>
                  <a:pt x="8" y="69"/>
                  <a:pt x="11" y="69"/>
                </a:cubicBezTo>
                <a:cubicBezTo>
                  <a:pt x="13" y="69"/>
                  <a:pt x="20" y="72"/>
                  <a:pt x="26" y="72"/>
                </a:cubicBezTo>
                <a:cubicBezTo>
                  <a:pt x="33" y="72"/>
                  <a:pt x="41" y="71"/>
                  <a:pt x="39" y="69"/>
                </a:cubicBezTo>
                <a:cubicBezTo>
                  <a:pt x="36" y="67"/>
                  <a:pt x="34" y="64"/>
                  <a:pt x="26" y="64"/>
                </a:cubicBezTo>
                <a:cubicBezTo>
                  <a:pt x="19" y="64"/>
                  <a:pt x="1" y="63"/>
                  <a:pt x="1" y="58"/>
                </a:cubicBezTo>
                <a:cubicBezTo>
                  <a:pt x="1" y="53"/>
                  <a:pt x="0" y="41"/>
                  <a:pt x="2" y="36"/>
                </a:cubicBezTo>
                <a:cubicBezTo>
                  <a:pt x="4" y="30"/>
                  <a:pt x="7" y="21"/>
                  <a:pt x="10" y="18"/>
                </a:cubicBezTo>
                <a:cubicBezTo>
                  <a:pt x="14" y="15"/>
                  <a:pt x="24" y="7"/>
                  <a:pt x="28" y="5"/>
                </a:cubicBezTo>
                <a:cubicBezTo>
                  <a:pt x="31" y="2"/>
                  <a:pt x="50" y="0"/>
                  <a:pt x="55" y="0"/>
                </a:cubicBezTo>
                <a:cubicBezTo>
                  <a:pt x="60" y="0"/>
                  <a:pt x="68" y="2"/>
                  <a:pt x="66" y="3"/>
                </a:cubicBezTo>
                <a:cubicBezTo>
                  <a:pt x="64" y="4"/>
                  <a:pt x="60" y="7"/>
                  <a:pt x="58" y="8"/>
                </a:cubicBezTo>
                <a:cubicBezTo>
                  <a:pt x="56" y="9"/>
                  <a:pt x="44" y="23"/>
                  <a:pt x="44" y="25"/>
                </a:cubicBezTo>
                <a:cubicBezTo>
                  <a:pt x="43" y="28"/>
                  <a:pt x="47" y="31"/>
                  <a:pt x="48" y="33"/>
                </a:cubicBezTo>
                <a:cubicBezTo>
                  <a:pt x="49" y="34"/>
                  <a:pt x="46" y="37"/>
                  <a:pt x="46" y="40"/>
                </a:cubicBezTo>
                <a:cubicBezTo>
                  <a:pt x="46" y="43"/>
                  <a:pt x="48" y="46"/>
                  <a:pt x="51" y="49"/>
                </a:cubicBezTo>
                <a:cubicBezTo>
                  <a:pt x="53" y="51"/>
                  <a:pt x="66" y="60"/>
                  <a:pt x="66" y="61"/>
                </a:cubicBezTo>
                <a:cubicBezTo>
                  <a:pt x="66" y="63"/>
                  <a:pt x="65" y="64"/>
                  <a:pt x="63" y="64"/>
                </a:cubicBezTo>
                <a:cubicBezTo>
                  <a:pt x="61" y="65"/>
                  <a:pt x="56" y="65"/>
                  <a:pt x="59" y="66"/>
                </a:cubicBezTo>
                <a:cubicBezTo>
                  <a:pt x="61" y="66"/>
                  <a:pt x="65" y="67"/>
                  <a:pt x="66" y="69"/>
                </a:cubicBezTo>
                <a:cubicBezTo>
                  <a:pt x="68" y="71"/>
                  <a:pt x="69" y="73"/>
                  <a:pt x="69" y="69"/>
                </a:cubicBezTo>
                <a:cubicBezTo>
                  <a:pt x="70" y="66"/>
                  <a:pt x="68" y="63"/>
                  <a:pt x="68" y="63"/>
                </a:cubicBezTo>
                <a:cubicBezTo>
                  <a:pt x="68" y="62"/>
                  <a:pt x="70" y="61"/>
                  <a:pt x="71" y="59"/>
                </a:cubicBezTo>
                <a:cubicBezTo>
                  <a:pt x="72" y="57"/>
                  <a:pt x="72" y="56"/>
                  <a:pt x="68" y="55"/>
                </a:cubicBezTo>
                <a:cubicBezTo>
                  <a:pt x="64" y="54"/>
                  <a:pt x="48" y="46"/>
                  <a:pt x="53" y="45"/>
                </a:cubicBezTo>
                <a:cubicBezTo>
                  <a:pt x="57" y="44"/>
                  <a:pt x="59" y="44"/>
                  <a:pt x="60" y="42"/>
                </a:cubicBezTo>
                <a:cubicBezTo>
                  <a:pt x="62" y="40"/>
                  <a:pt x="64" y="39"/>
                  <a:pt x="66" y="39"/>
                </a:cubicBezTo>
                <a:cubicBezTo>
                  <a:pt x="68" y="40"/>
                  <a:pt x="79" y="49"/>
                  <a:pt x="76" y="46"/>
                </a:cubicBezTo>
                <a:cubicBezTo>
                  <a:pt x="73" y="43"/>
                  <a:pt x="70" y="38"/>
                  <a:pt x="71" y="37"/>
                </a:cubicBezTo>
                <a:cubicBezTo>
                  <a:pt x="72" y="37"/>
                  <a:pt x="71" y="35"/>
                  <a:pt x="68" y="35"/>
                </a:cubicBezTo>
                <a:cubicBezTo>
                  <a:pt x="66" y="35"/>
                  <a:pt x="59" y="34"/>
                  <a:pt x="58" y="30"/>
                </a:cubicBezTo>
                <a:cubicBezTo>
                  <a:pt x="57" y="27"/>
                  <a:pt x="56" y="27"/>
                  <a:pt x="57" y="25"/>
                </a:cubicBezTo>
                <a:cubicBezTo>
                  <a:pt x="58" y="23"/>
                  <a:pt x="58" y="20"/>
                  <a:pt x="62" y="22"/>
                </a:cubicBezTo>
                <a:cubicBezTo>
                  <a:pt x="66" y="24"/>
                  <a:pt x="81" y="28"/>
                  <a:pt x="74" y="25"/>
                </a:cubicBezTo>
                <a:cubicBezTo>
                  <a:pt x="68" y="22"/>
                  <a:pt x="58" y="18"/>
                  <a:pt x="62" y="18"/>
                </a:cubicBezTo>
                <a:cubicBezTo>
                  <a:pt x="66" y="18"/>
                  <a:pt x="80" y="21"/>
                  <a:pt x="74" y="18"/>
                </a:cubicBezTo>
                <a:cubicBezTo>
                  <a:pt x="67" y="15"/>
                  <a:pt x="63" y="12"/>
                  <a:pt x="66" y="11"/>
                </a:cubicBezTo>
                <a:cubicBezTo>
                  <a:pt x="69" y="11"/>
                  <a:pt x="68" y="12"/>
                  <a:pt x="71" y="12"/>
                </a:cubicBezTo>
                <a:cubicBezTo>
                  <a:pt x="73" y="13"/>
                  <a:pt x="71" y="12"/>
                  <a:pt x="74" y="11"/>
                </a:cubicBezTo>
                <a:cubicBezTo>
                  <a:pt x="78" y="9"/>
                  <a:pt x="79" y="9"/>
                  <a:pt x="81" y="10"/>
                </a:cubicBezTo>
                <a:cubicBezTo>
                  <a:pt x="82" y="11"/>
                  <a:pt x="84" y="14"/>
                  <a:pt x="84" y="11"/>
                </a:cubicBezTo>
                <a:cubicBezTo>
                  <a:pt x="83" y="9"/>
                  <a:pt x="80" y="10"/>
                  <a:pt x="83" y="8"/>
                </a:cubicBezTo>
                <a:cubicBezTo>
                  <a:pt x="86" y="6"/>
                  <a:pt x="91" y="2"/>
                  <a:pt x="99" y="2"/>
                </a:cubicBezTo>
                <a:cubicBezTo>
                  <a:pt x="107" y="2"/>
                  <a:pt x="114" y="3"/>
                  <a:pt x="115" y="8"/>
                </a:cubicBezTo>
                <a:cubicBezTo>
                  <a:pt x="115" y="13"/>
                  <a:pt x="117" y="16"/>
                  <a:pt x="120" y="17"/>
                </a:cubicBezTo>
                <a:cubicBezTo>
                  <a:pt x="122" y="18"/>
                  <a:pt x="126" y="23"/>
                  <a:pt x="125" y="27"/>
                </a:cubicBezTo>
                <a:cubicBezTo>
                  <a:pt x="125" y="30"/>
                  <a:pt x="121" y="31"/>
                  <a:pt x="118" y="34"/>
                </a:cubicBezTo>
                <a:cubicBezTo>
                  <a:pt x="116" y="36"/>
                  <a:pt x="113" y="40"/>
                  <a:pt x="116" y="38"/>
                </a:cubicBezTo>
                <a:cubicBezTo>
                  <a:pt x="120" y="36"/>
                  <a:pt x="125" y="31"/>
                  <a:pt x="123" y="34"/>
                </a:cubicBezTo>
                <a:cubicBezTo>
                  <a:pt x="121" y="38"/>
                  <a:pt x="119" y="47"/>
                  <a:pt x="121" y="46"/>
                </a:cubicBezTo>
                <a:cubicBezTo>
                  <a:pt x="124" y="44"/>
                  <a:pt x="124" y="41"/>
                  <a:pt x="128" y="41"/>
                </a:cubicBezTo>
                <a:cubicBezTo>
                  <a:pt x="131" y="41"/>
                  <a:pt x="132" y="42"/>
                  <a:pt x="134" y="41"/>
                </a:cubicBezTo>
                <a:cubicBezTo>
                  <a:pt x="136" y="39"/>
                  <a:pt x="138" y="33"/>
                  <a:pt x="141" y="38"/>
                </a:cubicBezTo>
                <a:cubicBezTo>
                  <a:pt x="144" y="42"/>
                  <a:pt x="144" y="42"/>
                  <a:pt x="143" y="44"/>
                </a:cubicBezTo>
                <a:cubicBezTo>
                  <a:pt x="142" y="45"/>
                  <a:pt x="142" y="47"/>
                  <a:pt x="146" y="47"/>
                </a:cubicBezTo>
                <a:cubicBezTo>
                  <a:pt x="150" y="48"/>
                  <a:pt x="160" y="52"/>
                  <a:pt x="159" y="50"/>
                </a:cubicBezTo>
                <a:cubicBezTo>
                  <a:pt x="158" y="48"/>
                  <a:pt x="150" y="43"/>
                  <a:pt x="148" y="41"/>
                </a:cubicBezTo>
                <a:cubicBezTo>
                  <a:pt x="146" y="38"/>
                  <a:pt x="142" y="35"/>
                  <a:pt x="144" y="36"/>
                </a:cubicBezTo>
                <a:cubicBezTo>
                  <a:pt x="147" y="36"/>
                  <a:pt x="152" y="38"/>
                  <a:pt x="155" y="39"/>
                </a:cubicBezTo>
                <a:cubicBezTo>
                  <a:pt x="158" y="40"/>
                  <a:pt x="161" y="41"/>
                  <a:pt x="164" y="41"/>
                </a:cubicBezTo>
                <a:cubicBezTo>
                  <a:pt x="166" y="41"/>
                  <a:pt x="169" y="41"/>
                  <a:pt x="166" y="40"/>
                </a:cubicBezTo>
                <a:cubicBezTo>
                  <a:pt x="163" y="39"/>
                  <a:pt x="152" y="36"/>
                  <a:pt x="151" y="34"/>
                </a:cubicBezTo>
                <a:cubicBezTo>
                  <a:pt x="150" y="32"/>
                  <a:pt x="150" y="30"/>
                  <a:pt x="153" y="30"/>
                </a:cubicBezTo>
                <a:cubicBezTo>
                  <a:pt x="156" y="29"/>
                  <a:pt x="161" y="26"/>
                  <a:pt x="166" y="27"/>
                </a:cubicBezTo>
                <a:cubicBezTo>
                  <a:pt x="170" y="27"/>
                  <a:pt x="178" y="32"/>
                  <a:pt x="180" y="32"/>
                </a:cubicBezTo>
                <a:cubicBezTo>
                  <a:pt x="182" y="32"/>
                  <a:pt x="187" y="33"/>
                  <a:pt x="190" y="34"/>
                </a:cubicBezTo>
                <a:cubicBezTo>
                  <a:pt x="194" y="34"/>
                  <a:pt x="197" y="39"/>
                  <a:pt x="196" y="40"/>
                </a:cubicBezTo>
                <a:cubicBezTo>
                  <a:pt x="195" y="40"/>
                  <a:pt x="192" y="41"/>
                  <a:pt x="188" y="41"/>
                </a:cubicBezTo>
                <a:cubicBezTo>
                  <a:pt x="183" y="41"/>
                  <a:pt x="177" y="49"/>
                  <a:pt x="179" y="47"/>
                </a:cubicBezTo>
                <a:cubicBezTo>
                  <a:pt x="181" y="45"/>
                  <a:pt x="187" y="43"/>
                  <a:pt x="188" y="43"/>
                </a:cubicBezTo>
                <a:cubicBezTo>
                  <a:pt x="190" y="43"/>
                  <a:pt x="188" y="47"/>
                  <a:pt x="186" y="49"/>
                </a:cubicBezTo>
                <a:cubicBezTo>
                  <a:pt x="185" y="51"/>
                  <a:pt x="186" y="52"/>
                  <a:pt x="190" y="48"/>
                </a:cubicBezTo>
                <a:cubicBezTo>
                  <a:pt x="194" y="44"/>
                  <a:pt x="191" y="44"/>
                  <a:pt x="196" y="44"/>
                </a:cubicBezTo>
                <a:cubicBezTo>
                  <a:pt x="202" y="44"/>
                  <a:pt x="209" y="44"/>
                  <a:pt x="208" y="47"/>
                </a:cubicBezTo>
                <a:cubicBezTo>
                  <a:pt x="207" y="49"/>
                  <a:pt x="205" y="50"/>
                  <a:pt x="202" y="51"/>
                </a:cubicBezTo>
                <a:cubicBezTo>
                  <a:pt x="200" y="52"/>
                  <a:pt x="197" y="51"/>
                  <a:pt x="196" y="54"/>
                </a:cubicBezTo>
                <a:cubicBezTo>
                  <a:pt x="196" y="57"/>
                  <a:pt x="197" y="54"/>
                  <a:pt x="199" y="53"/>
                </a:cubicBezTo>
                <a:cubicBezTo>
                  <a:pt x="201" y="52"/>
                  <a:pt x="202" y="53"/>
                  <a:pt x="200" y="56"/>
                </a:cubicBezTo>
                <a:cubicBezTo>
                  <a:pt x="199" y="58"/>
                  <a:pt x="196" y="66"/>
                  <a:pt x="198" y="63"/>
                </a:cubicBezTo>
                <a:cubicBezTo>
                  <a:pt x="200" y="61"/>
                  <a:pt x="200" y="57"/>
                  <a:pt x="202" y="55"/>
                </a:cubicBezTo>
                <a:cubicBezTo>
                  <a:pt x="204" y="54"/>
                  <a:pt x="207" y="53"/>
                  <a:pt x="208" y="54"/>
                </a:cubicBezTo>
                <a:cubicBezTo>
                  <a:pt x="208" y="56"/>
                  <a:pt x="210" y="55"/>
                  <a:pt x="208" y="60"/>
                </a:cubicBezTo>
                <a:cubicBezTo>
                  <a:pt x="207" y="64"/>
                  <a:pt x="208" y="71"/>
                  <a:pt x="209" y="64"/>
                </a:cubicBezTo>
                <a:cubicBezTo>
                  <a:pt x="210" y="58"/>
                  <a:pt x="211" y="57"/>
                  <a:pt x="213" y="57"/>
                </a:cubicBezTo>
                <a:cubicBezTo>
                  <a:pt x="215" y="58"/>
                  <a:pt x="215" y="60"/>
                  <a:pt x="214" y="62"/>
                </a:cubicBezTo>
                <a:cubicBezTo>
                  <a:pt x="213" y="64"/>
                  <a:pt x="212" y="74"/>
                  <a:pt x="214" y="68"/>
                </a:cubicBezTo>
                <a:cubicBezTo>
                  <a:pt x="216" y="63"/>
                  <a:pt x="218" y="61"/>
                  <a:pt x="218" y="62"/>
                </a:cubicBezTo>
                <a:cubicBezTo>
                  <a:pt x="219" y="63"/>
                  <a:pt x="216" y="74"/>
                  <a:pt x="219" y="69"/>
                </a:cubicBezTo>
                <a:cubicBezTo>
                  <a:pt x="221" y="64"/>
                  <a:pt x="221" y="61"/>
                  <a:pt x="222" y="60"/>
                </a:cubicBezTo>
                <a:cubicBezTo>
                  <a:pt x="223" y="58"/>
                  <a:pt x="228" y="55"/>
                  <a:pt x="230" y="55"/>
                </a:cubicBezTo>
                <a:cubicBezTo>
                  <a:pt x="233" y="55"/>
                  <a:pt x="246" y="59"/>
                  <a:pt x="246" y="63"/>
                </a:cubicBezTo>
                <a:cubicBezTo>
                  <a:pt x="246" y="66"/>
                  <a:pt x="244" y="68"/>
                  <a:pt x="241" y="68"/>
                </a:cubicBezTo>
                <a:cubicBezTo>
                  <a:pt x="239" y="68"/>
                  <a:pt x="234" y="67"/>
                  <a:pt x="232" y="69"/>
                </a:cubicBezTo>
                <a:cubicBezTo>
                  <a:pt x="230" y="71"/>
                  <a:pt x="225" y="76"/>
                  <a:pt x="231" y="72"/>
                </a:cubicBezTo>
                <a:cubicBezTo>
                  <a:pt x="236" y="69"/>
                  <a:pt x="239" y="68"/>
                  <a:pt x="243" y="69"/>
                </a:cubicBezTo>
                <a:cubicBezTo>
                  <a:pt x="246" y="69"/>
                  <a:pt x="243" y="70"/>
                  <a:pt x="239" y="72"/>
                </a:cubicBezTo>
                <a:cubicBezTo>
                  <a:pt x="236" y="73"/>
                  <a:pt x="229" y="78"/>
                  <a:pt x="234" y="76"/>
                </a:cubicBezTo>
                <a:cubicBezTo>
                  <a:pt x="239" y="73"/>
                  <a:pt x="245" y="75"/>
                  <a:pt x="247" y="72"/>
                </a:cubicBezTo>
                <a:cubicBezTo>
                  <a:pt x="250" y="69"/>
                  <a:pt x="251" y="64"/>
                  <a:pt x="253" y="68"/>
                </a:cubicBezTo>
                <a:cubicBezTo>
                  <a:pt x="254" y="71"/>
                  <a:pt x="256" y="71"/>
                  <a:pt x="253" y="75"/>
                </a:cubicBezTo>
                <a:cubicBezTo>
                  <a:pt x="249" y="79"/>
                  <a:pt x="248" y="77"/>
                  <a:pt x="244" y="80"/>
                </a:cubicBezTo>
                <a:cubicBezTo>
                  <a:pt x="240" y="82"/>
                  <a:pt x="236" y="86"/>
                  <a:pt x="240" y="84"/>
                </a:cubicBezTo>
                <a:cubicBezTo>
                  <a:pt x="245" y="81"/>
                  <a:pt x="248" y="78"/>
                  <a:pt x="247" y="81"/>
                </a:cubicBezTo>
                <a:cubicBezTo>
                  <a:pt x="246" y="83"/>
                  <a:pt x="243" y="96"/>
                  <a:pt x="246" y="87"/>
                </a:cubicBezTo>
                <a:cubicBezTo>
                  <a:pt x="250" y="79"/>
                  <a:pt x="253" y="79"/>
                  <a:pt x="256" y="76"/>
                </a:cubicBezTo>
                <a:cubicBezTo>
                  <a:pt x="259" y="73"/>
                  <a:pt x="266" y="70"/>
                  <a:pt x="265" y="73"/>
                </a:cubicBezTo>
                <a:cubicBezTo>
                  <a:pt x="264" y="76"/>
                  <a:pt x="254" y="80"/>
                  <a:pt x="265" y="77"/>
                </a:cubicBezTo>
                <a:cubicBezTo>
                  <a:pt x="275" y="75"/>
                  <a:pt x="280" y="77"/>
                  <a:pt x="282" y="80"/>
                </a:cubicBezTo>
                <a:cubicBezTo>
                  <a:pt x="283" y="83"/>
                  <a:pt x="280" y="85"/>
                  <a:pt x="276" y="85"/>
                </a:cubicBezTo>
                <a:cubicBezTo>
                  <a:pt x="272" y="86"/>
                  <a:pt x="269" y="88"/>
                  <a:pt x="264" y="91"/>
                </a:cubicBezTo>
                <a:cubicBezTo>
                  <a:pt x="259" y="95"/>
                  <a:pt x="258" y="99"/>
                  <a:pt x="266" y="91"/>
                </a:cubicBezTo>
                <a:cubicBezTo>
                  <a:pt x="273" y="84"/>
                  <a:pt x="280" y="89"/>
                  <a:pt x="280" y="90"/>
                </a:cubicBezTo>
                <a:cubicBezTo>
                  <a:pt x="281" y="91"/>
                  <a:pt x="277" y="95"/>
                  <a:pt x="274" y="95"/>
                </a:cubicBezTo>
                <a:cubicBezTo>
                  <a:pt x="272" y="95"/>
                  <a:pt x="257" y="103"/>
                  <a:pt x="271" y="97"/>
                </a:cubicBezTo>
                <a:cubicBezTo>
                  <a:pt x="285" y="92"/>
                  <a:pt x="286" y="91"/>
                  <a:pt x="286" y="89"/>
                </a:cubicBezTo>
                <a:cubicBezTo>
                  <a:pt x="286" y="87"/>
                  <a:pt x="288" y="85"/>
                  <a:pt x="290" y="86"/>
                </a:cubicBezTo>
                <a:cubicBezTo>
                  <a:pt x="292" y="88"/>
                  <a:pt x="304" y="99"/>
                  <a:pt x="300" y="99"/>
                </a:cubicBezTo>
                <a:cubicBezTo>
                  <a:pt x="296" y="99"/>
                  <a:pt x="296" y="99"/>
                  <a:pt x="291" y="100"/>
                </a:cubicBezTo>
                <a:cubicBezTo>
                  <a:pt x="286" y="101"/>
                  <a:pt x="287" y="103"/>
                  <a:pt x="283" y="103"/>
                </a:cubicBezTo>
                <a:cubicBezTo>
                  <a:pt x="279" y="103"/>
                  <a:pt x="264" y="105"/>
                  <a:pt x="272" y="105"/>
                </a:cubicBezTo>
                <a:cubicBezTo>
                  <a:pt x="279" y="104"/>
                  <a:pt x="285" y="104"/>
                  <a:pt x="288" y="106"/>
                </a:cubicBezTo>
                <a:cubicBezTo>
                  <a:pt x="291" y="107"/>
                  <a:pt x="298" y="107"/>
                  <a:pt x="302" y="108"/>
                </a:cubicBezTo>
                <a:cubicBezTo>
                  <a:pt x="306" y="109"/>
                  <a:pt x="311" y="112"/>
                  <a:pt x="307" y="112"/>
                </a:cubicBezTo>
                <a:cubicBezTo>
                  <a:pt x="303" y="113"/>
                  <a:pt x="296" y="113"/>
                  <a:pt x="291" y="112"/>
                </a:cubicBezTo>
                <a:cubicBezTo>
                  <a:pt x="286" y="112"/>
                  <a:pt x="283" y="113"/>
                  <a:pt x="281" y="114"/>
                </a:cubicBezTo>
                <a:cubicBezTo>
                  <a:pt x="279" y="115"/>
                  <a:pt x="279" y="115"/>
                  <a:pt x="284" y="115"/>
                </a:cubicBezTo>
                <a:cubicBezTo>
                  <a:pt x="289" y="115"/>
                  <a:pt x="293" y="115"/>
                  <a:pt x="290" y="117"/>
                </a:cubicBezTo>
                <a:cubicBezTo>
                  <a:pt x="288" y="118"/>
                  <a:pt x="284" y="120"/>
                  <a:pt x="283" y="121"/>
                </a:cubicBezTo>
                <a:cubicBezTo>
                  <a:pt x="281" y="122"/>
                  <a:pt x="281" y="126"/>
                  <a:pt x="285" y="126"/>
                </a:cubicBezTo>
                <a:cubicBezTo>
                  <a:pt x="289" y="126"/>
                  <a:pt x="292" y="130"/>
                  <a:pt x="297" y="131"/>
                </a:cubicBezTo>
                <a:cubicBezTo>
                  <a:pt x="302" y="131"/>
                  <a:pt x="306" y="132"/>
                  <a:pt x="309" y="135"/>
                </a:cubicBezTo>
                <a:cubicBezTo>
                  <a:pt x="313" y="137"/>
                  <a:pt x="314" y="145"/>
                  <a:pt x="316" y="142"/>
                </a:cubicBezTo>
                <a:cubicBezTo>
                  <a:pt x="319" y="140"/>
                  <a:pt x="322" y="139"/>
                  <a:pt x="322" y="140"/>
                </a:cubicBezTo>
                <a:cubicBezTo>
                  <a:pt x="322" y="141"/>
                  <a:pt x="322" y="147"/>
                  <a:pt x="324" y="145"/>
                </a:cubicBezTo>
                <a:cubicBezTo>
                  <a:pt x="326" y="142"/>
                  <a:pt x="327" y="139"/>
                  <a:pt x="327" y="142"/>
                </a:cubicBezTo>
                <a:cubicBezTo>
                  <a:pt x="327" y="145"/>
                  <a:pt x="326" y="148"/>
                  <a:pt x="329" y="147"/>
                </a:cubicBezTo>
                <a:cubicBezTo>
                  <a:pt x="333" y="145"/>
                  <a:pt x="336" y="145"/>
                  <a:pt x="338" y="147"/>
                </a:cubicBezTo>
                <a:cubicBezTo>
                  <a:pt x="341" y="150"/>
                  <a:pt x="341" y="150"/>
                  <a:pt x="340" y="152"/>
                </a:cubicBezTo>
                <a:cubicBezTo>
                  <a:pt x="338" y="153"/>
                  <a:pt x="334" y="153"/>
                  <a:pt x="342" y="154"/>
                </a:cubicBezTo>
                <a:cubicBezTo>
                  <a:pt x="350" y="154"/>
                  <a:pt x="351" y="153"/>
                  <a:pt x="354" y="155"/>
                </a:cubicBezTo>
                <a:cubicBezTo>
                  <a:pt x="357" y="158"/>
                  <a:pt x="361" y="159"/>
                  <a:pt x="362" y="159"/>
                </a:cubicBezTo>
                <a:cubicBezTo>
                  <a:pt x="364" y="158"/>
                  <a:pt x="363" y="160"/>
                  <a:pt x="362" y="161"/>
                </a:cubicBezTo>
                <a:cubicBezTo>
                  <a:pt x="360" y="163"/>
                  <a:pt x="362" y="163"/>
                  <a:pt x="365" y="162"/>
                </a:cubicBezTo>
                <a:cubicBezTo>
                  <a:pt x="368" y="161"/>
                  <a:pt x="369" y="158"/>
                  <a:pt x="371" y="161"/>
                </a:cubicBezTo>
                <a:cubicBezTo>
                  <a:pt x="372" y="164"/>
                  <a:pt x="376" y="166"/>
                  <a:pt x="377" y="169"/>
                </a:cubicBezTo>
                <a:cubicBezTo>
                  <a:pt x="378" y="173"/>
                  <a:pt x="376" y="172"/>
                  <a:pt x="374" y="172"/>
                </a:cubicBezTo>
                <a:cubicBezTo>
                  <a:pt x="373" y="171"/>
                  <a:pt x="370" y="172"/>
                  <a:pt x="373" y="174"/>
                </a:cubicBezTo>
                <a:cubicBezTo>
                  <a:pt x="376" y="176"/>
                  <a:pt x="377" y="177"/>
                  <a:pt x="372" y="177"/>
                </a:cubicBezTo>
                <a:cubicBezTo>
                  <a:pt x="367" y="177"/>
                  <a:pt x="362" y="178"/>
                  <a:pt x="365" y="181"/>
                </a:cubicBezTo>
                <a:cubicBezTo>
                  <a:pt x="368" y="183"/>
                  <a:pt x="367" y="184"/>
                  <a:pt x="365" y="184"/>
                </a:cubicBezTo>
                <a:cubicBezTo>
                  <a:pt x="364" y="184"/>
                  <a:pt x="366" y="187"/>
                  <a:pt x="362" y="185"/>
                </a:cubicBezTo>
                <a:cubicBezTo>
                  <a:pt x="359" y="182"/>
                  <a:pt x="355" y="182"/>
                  <a:pt x="359" y="185"/>
                </a:cubicBezTo>
                <a:cubicBezTo>
                  <a:pt x="362" y="187"/>
                  <a:pt x="363" y="188"/>
                  <a:pt x="361" y="190"/>
                </a:cubicBezTo>
                <a:cubicBezTo>
                  <a:pt x="359" y="191"/>
                  <a:pt x="355" y="192"/>
                  <a:pt x="352" y="189"/>
                </a:cubicBezTo>
                <a:cubicBezTo>
                  <a:pt x="349" y="187"/>
                  <a:pt x="349" y="187"/>
                  <a:pt x="351" y="191"/>
                </a:cubicBezTo>
                <a:cubicBezTo>
                  <a:pt x="354" y="194"/>
                  <a:pt x="353" y="199"/>
                  <a:pt x="351" y="197"/>
                </a:cubicBezTo>
                <a:cubicBezTo>
                  <a:pt x="349" y="195"/>
                  <a:pt x="349" y="192"/>
                  <a:pt x="349" y="198"/>
                </a:cubicBezTo>
                <a:cubicBezTo>
                  <a:pt x="349" y="204"/>
                  <a:pt x="353" y="208"/>
                  <a:pt x="349" y="206"/>
                </a:cubicBezTo>
                <a:cubicBezTo>
                  <a:pt x="346" y="204"/>
                  <a:pt x="345" y="203"/>
                  <a:pt x="342" y="201"/>
                </a:cubicBezTo>
                <a:cubicBezTo>
                  <a:pt x="338" y="199"/>
                  <a:pt x="337" y="198"/>
                  <a:pt x="336" y="201"/>
                </a:cubicBezTo>
                <a:cubicBezTo>
                  <a:pt x="334" y="204"/>
                  <a:pt x="332" y="204"/>
                  <a:pt x="332" y="200"/>
                </a:cubicBezTo>
                <a:cubicBezTo>
                  <a:pt x="333" y="197"/>
                  <a:pt x="335" y="195"/>
                  <a:pt x="333" y="197"/>
                </a:cubicBezTo>
                <a:cubicBezTo>
                  <a:pt x="331" y="199"/>
                  <a:pt x="329" y="199"/>
                  <a:pt x="329" y="196"/>
                </a:cubicBezTo>
                <a:cubicBezTo>
                  <a:pt x="329" y="193"/>
                  <a:pt x="333" y="191"/>
                  <a:pt x="329" y="191"/>
                </a:cubicBezTo>
                <a:cubicBezTo>
                  <a:pt x="326" y="191"/>
                  <a:pt x="322" y="194"/>
                  <a:pt x="323" y="189"/>
                </a:cubicBezTo>
                <a:cubicBezTo>
                  <a:pt x="324" y="184"/>
                  <a:pt x="328" y="185"/>
                  <a:pt x="331" y="183"/>
                </a:cubicBezTo>
                <a:cubicBezTo>
                  <a:pt x="334" y="181"/>
                  <a:pt x="341" y="176"/>
                  <a:pt x="330" y="181"/>
                </a:cubicBezTo>
                <a:cubicBezTo>
                  <a:pt x="320" y="185"/>
                  <a:pt x="315" y="186"/>
                  <a:pt x="317" y="184"/>
                </a:cubicBezTo>
                <a:cubicBezTo>
                  <a:pt x="319" y="182"/>
                  <a:pt x="318" y="183"/>
                  <a:pt x="321" y="180"/>
                </a:cubicBezTo>
                <a:cubicBezTo>
                  <a:pt x="324" y="178"/>
                  <a:pt x="323" y="177"/>
                  <a:pt x="320" y="178"/>
                </a:cubicBezTo>
                <a:cubicBezTo>
                  <a:pt x="318" y="180"/>
                  <a:pt x="316" y="182"/>
                  <a:pt x="314" y="180"/>
                </a:cubicBezTo>
                <a:cubicBezTo>
                  <a:pt x="311" y="177"/>
                  <a:pt x="310" y="180"/>
                  <a:pt x="307" y="176"/>
                </a:cubicBezTo>
                <a:cubicBezTo>
                  <a:pt x="304" y="172"/>
                  <a:pt x="303" y="171"/>
                  <a:pt x="300" y="171"/>
                </a:cubicBezTo>
                <a:cubicBezTo>
                  <a:pt x="297" y="171"/>
                  <a:pt x="300" y="173"/>
                  <a:pt x="297" y="175"/>
                </a:cubicBezTo>
                <a:cubicBezTo>
                  <a:pt x="295" y="176"/>
                  <a:pt x="300" y="178"/>
                  <a:pt x="297" y="177"/>
                </a:cubicBezTo>
                <a:cubicBezTo>
                  <a:pt x="294" y="177"/>
                  <a:pt x="298" y="178"/>
                  <a:pt x="299" y="181"/>
                </a:cubicBezTo>
                <a:cubicBezTo>
                  <a:pt x="301" y="185"/>
                  <a:pt x="298" y="186"/>
                  <a:pt x="295" y="186"/>
                </a:cubicBezTo>
                <a:cubicBezTo>
                  <a:pt x="293" y="186"/>
                  <a:pt x="289" y="185"/>
                  <a:pt x="287" y="182"/>
                </a:cubicBezTo>
                <a:cubicBezTo>
                  <a:pt x="284" y="180"/>
                  <a:pt x="281" y="177"/>
                  <a:pt x="287" y="184"/>
                </a:cubicBezTo>
                <a:cubicBezTo>
                  <a:pt x="292" y="192"/>
                  <a:pt x="293" y="193"/>
                  <a:pt x="295" y="193"/>
                </a:cubicBezTo>
                <a:cubicBezTo>
                  <a:pt x="297" y="193"/>
                  <a:pt x="298" y="193"/>
                  <a:pt x="300" y="198"/>
                </a:cubicBezTo>
                <a:cubicBezTo>
                  <a:pt x="302" y="202"/>
                  <a:pt x="303" y="203"/>
                  <a:pt x="305" y="206"/>
                </a:cubicBezTo>
                <a:cubicBezTo>
                  <a:pt x="306" y="208"/>
                  <a:pt x="309" y="209"/>
                  <a:pt x="310" y="208"/>
                </a:cubicBezTo>
                <a:cubicBezTo>
                  <a:pt x="310" y="207"/>
                  <a:pt x="311" y="204"/>
                  <a:pt x="312" y="207"/>
                </a:cubicBezTo>
                <a:cubicBezTo>
                  <a:pt x="314" y="211"/>
                  <a:pt x="315" y="213"/>
                  <a:pt x="316" y="211"/>
                </a:cubicBezTo>
                <a:cubicBezTo>
                  <a:pt x="318" y="209"/>
                  <a:pt x="319" y="209"/>
                  <a:pt x="320" y="211"/>
                </a:cubicBezTo>
                <a:cubicBezTo>
                  <a:pt x="320" y="213"/>
                  <a:pt x="319" y="220"/>
                  <a:pt x="322" y="217"/>
                </a:cubicBezTo>
                <a:cubicBezTo>
                  <a:pt x="324" y="213"/>
                  <a:pt x="324" y="209"/>
                  <a:pt x="324" y="215"/>
                </a:cubicBezTo>
                <a:cubicBezTo>
                  <a:pt x="325" y="220"/>
                  <a:pt x="321" y="221"/>
                  <a:pt x="326" y="223"/>
                </a:cubicBezTo>
                <a:cubicBezTo>
                  <a:pt x="330" y="226"/>
                  <a:pt x="332" y="226"/>
                  <a:pt x="335" y="232"/>
                </a:cubicBezTo>
                <a:cubicBezTo>
                  <a:pt x="337" y="237"/>
                  <a:pt x="338" y="242"/>
                  <a:pt x="336" y="238"/>
                </a:cubicBezTo>
                <a:cubicBezTo>
                  <a:pt x="333" y="234"/>
                  <a:pt x="334" y="232"/>
                  <a:pt x="334" y="238"/>
                </a:cubicBezTo>
                <a:cubicBezTo>
                  <a:pt x="334" y="244"/>
                  <a:pt x="337" y="250"/>
                  <a:pt x="333" y="243"/>
                </a:cubicBezTo>
                <a:cubicBezTo>
                  <a:pt x="329" y="235"/>
                  <a:pt x="327" y="229"/>
                  <a:pt x="328" y="236"/>
                </a:cubicBezTo>
                <a:cubicBezTo>
                  <a:pt x="329" y="242"/>
                  <a:pt x="331" y="245"/>
                  <a:pt x="331" y="248"/>
                </a:cubicBezTo>
                <a:cubicBezTo>
                  <a:pt x="331" y="251"/>
                  <a:pt x="331" y="251"/>
                  <a:pt x="329" y="249"/>
                </a:cubicBezTo>
                <a:cubicBezTo>
                  <a:pt x="326" y="247"/>
                  <a:pt x="325" y="249"/>
                  <a:pt x="329" y="253"/>
                </a:cubicBezTo>
                <a:cubicBezTo>
                  <a:pt x="333" y="257"/>
                  <a:pt x="340" y="262"/>
                  <a:pt x="334" y="259"/>
                </a:cubicBezTo>
                <a:cubicBezTo>
                  <a:pt x="327" y="256"/>
                  <a:pt x="323" y="252"/>
                  <a:pt x="319" y="250"/>
                </a:cubicBezTo>
                <a:cubicBezTo>
                  <a:pt x="314" y="247"/>
                  <a:pt x="311" y="244"/>
                  <a:pt x="312" y="247"/>
                </a:cubicBezTo>
                <a:cubicBezTo>
                  <a:pt x="313" y="249"/>
                  <a:pt x="312" y="248"/>
                  <a:pt x="309" y="246"/>
                </a:cubicBezTo>
                <a:cubicBezTo>
                  <a:pt x="306" y="244"/>
                  <a:pt x="303" y="239"/>
                  <a:pt x="304" y="242"/>
                </a:cubicBezTo>
                <a:cubicBezTo>
                  <a:pt x="305" y="245"/>
                  <a:pt x="307" y="248"/>
                  <a:pt x="302" y="244"/>
                </a:cubicBezTo>
                <a:cubicBezTo>
                  <a:pt x="296" y="240"/>
                  <a:pt x="296" y="232"/>
                  <a:pt x="294" y="235"/>
                </a:cubicBezTo>
                <a:cubicBezTo>
                  <a:pt x="292" y="237"/>
                  <a:pt x="291" y="243"/>
                  <a:pt x="289" y="240"/>
                </a:cubicBezTo>
                <a:cubicBezTo>
                  <a:pt x="287" y="236"/>
                  <a:pt x="286" y="234"/>
                  <a:pt x="284" y="232"/>
                </a:cubicBezTo>
                <a:cubicBezTo>
                  <a:pt x="283" y="231"/>
                  <a:pt x="285" y="232"/>
                  <a:pt x="282" y="232"/>
                </a:cubicBezTo>
                <a:cubicBezTo>
                  <a:pt x="278" y="233"/>
                  <a:pt x="275" y="232"/>
                  <a:pt x="278" y="235"/>
                </a:cubicBezTo>
                <a:cubicBezTo>
                  <a:pt x="281" y="238"/>
                  <a:pt x="284" y="238"/>
                  <a:pt x="285" y="241"/>
                </a:cubicBezTo>
                <a:cubicBezTo>
                  <a:pt x="287" y="244"/>
                  <a:pt x="286" y="243"/>
                  <a:pt x="291" y="246"/>
                </a:cubicBezTo>
                <a:cubicBezTo>
                  <a:pt x="295" y="249"/>
                  <a:pt x="307" y="255"/>
                  <a:pt x="309" y="259"/>
                </a:cubicBezTo>
                <a:cubicBezTo>
                  <a:pt x="311" y="263"/>
                  <a:pt x="317" y="273"/>
                  <a:pt x="313" y="270"/>
                </a:cubicBezTo>
                <a:cubicBezTo>
                  <a:pt x="309" y="268"/>
                  <a:pt x="301" y="265"/>
                  <a:pt x="295" y="265"/>
                </a:cubicBezTo>
                <a:cubicBezTo>
                  <a:pt x="290" y="265"/>
                  <a:pt x="280" y="262"/>
                  <a:pt x="276" y="259"/>
                </a:cubicBezTo>
                <a:cubicBezTo>
                  <a:pt x="272" y="256"/>
                  <a:pt x="274" y="255"/>
                  <a:pt x="270" y="254"/>
                </a:cubicBezTo>
                <a:cubicBezTo>
                  <a:pt x="265" y="253"/>
                  <a:pt x="259" y="253"/>
                  <a:pt x="256" y="251"/>
                </a:cubicBezTo>
                <a:cubicBezTo>
                  <a:pt x="253" y="249"/>
                  <a:pt x="251" y="247"/>
                  <a:pt x="247" y="246"/>
                </a:cubicBezTo>
                <a:cubicBezTo>
                  <a:pt x="244" y="245"/>
                  <a:pt x="242" y="244"/>
                  <a:pt x="240" y="241"/>
                </a:cubicBezTo>
                <a:cubicBezTo>
                  <a:pt x="238" y="239"/>
                  <a:pt x="239" y="240"/>
                  <a:pt x="242" y="239"/>
                </a:cubicBezTo>
                <a:cubicBezTo>
                  <a:pt x="245" y="238"/>
                  <a:pt x="247" y="238"/>
                  <a:pt x="245" y="236"/>
                </a:cubicBezTo>
                <a:cubicBezTo>
                  <a:pt x="243" y="234"/>
                  <a:pt x="240" y="232"/>
                  <a:pt x="236" y="230"/>
                </a:cubicBezTo>
                <a:cubicBezTo>
                  <a:pt x="231" y="228"/>
                  <a:pt x="232" y="228"/>
                  <a:pt x="227" y="225"/>
                </a:cubicBezTo>
                <a:cubicBezTo>
                  <a:pt x="222" y="221"/>
                  <a:pt x="222" y="221"/>
                  <a:pt x="220" y="219"/>
                </a:cubicBezTo>
                <a:cubicBezTo>
                  <a:pt x="219" y="217"/>
                  <a:pt x="223" y="217"/>
                  <a:pt x="217" y="215"/>
                </a:cubicBezTo>
                <a:cubicBezTo>
                  <a:pt x="212" y="213"/>
                  <a:pt x="212" y="216"/>
                  <a:pt x="210" y="216"/>
                </a:cubicBezTo>
                <a:cubicBezTo>
                  <a:pt x="208" y="216"/>
                  <a:pt x="205" y="212"/>
                  <a:pt x="204" y="21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53" name="Freeform 642"/>
          <p:cNvSpPr>
            <a:spLocks/>
          </p:cNvSpPr>
          <p:nvPr/>
        </p:nvSpPr>
        <p:spPr bwMode="auto">
          <a:xfrm>
            <a:off x="8020050" y="2376344"/>
            <a:ext cx="28575" cy="12700"/>
          </a:xfrm>
          <a:custGeom>
            <a:avLst/>
            <a:gdLst/>
            <a:ahLst/>
            <a:cxnLst>
              <a:cxn ang="0">
                <a:pos x="13" y="5"/>
              </a:cxn>
              <a:cxn ang="0">
                <a:pos x="4" y="1"/>
              </a:cxn>
              <a:cxn ang="0">
                <a:pos x="13" y="5"/>
              </a:cxn>
            </a:cxnLst>
            <a:rect l="0" t="0" r="r" b="b"/>
            <a:pathLst>
              <a:path w="15" h="7">
                <a:moveTo>
                  <a:pt x="13" y="5"/>
                </a:moveTo>
                <a:cubicBezTo>
                  <a:pt x="12" y="7"/>
                  <a:pt x="0" y="1"/>
                  <a:pt x="4" y="1"/>
                </a:cubicBezTo>
                <a:cubicBezTo>
                  <a:pt x="8" y="0"/>
                  <a:pt x="15" y="1"/>
                  <a:pt x="13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54" name="Freeform 643"/>
          <p:cNvSpPr>
            <a:spLocks/>
          </p:cNvSpPr>
          <p:nvPr/>
        </p:nvSpPr>
        <p:spPr bwMode="auto">
          <a:xfrm>
            <a:off x="7934325" y="2155681"/>
            <a:ext cx="38100" cy="15875"/>
          </a:xfrm>
          <a:custGeom>
            <a:avLst/>
            <a:gdLst/>
            <a:ahLst/>
            <a:cxnLst>
              <a:cxn ang="0">
                <a:pos x="18" y="5"/>
              </a:cxn>
              <a:cxn ang="0">
                <a:pos x="3" y="7"/>
              </a:cxn>
              <a:cxn ang="0">
                <a:pos x="3" y="1"/>
              </a:cxn>
              <a:cxn ang="0">
                <a:pos x="18" y="5"/>
              </a:cxn>
            </a:cxnLst>
            <a:rect l="0" t="0" r="r" b="b"/>
            <a:pathLst>
              <a:path w="20" h="9">
                <a:moveTo>
                  <a:pt x="18" y="5"/>
                </a:moveTo>
                <a:cubicBezTo>
                  <a:pt x="20" y="8"/>
                  <a:pt x="6" y="9"/>
                  <a:pt x="3" y="7"/>
                </a:cubicBezTo>
                <a:cubicBezTo>
                  <a:pt x="0" y="5"/>
                  <a:pt x="0" y="3"/>
                  <a:pt x="3" y="1"/>
                </a:cubicBezTo>
                <a:cubicBezTo>
                  <a:pt x="6" y="0"/>
                  <a:pt x="15" y="3"/>
                  <a:pt x="18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55" name="Freeform 644"/>
          <p:cNvSpPr>
            <a:spLocks/>
          </p:cNvSpPr>
          <p:nvPr/>
        </p:nvSpPr>
        <p:spPr bwMode="auto">
          <a:xfrm>
            <a:off x="7869238" y="2142981"/>
            <a:ext cx="63500" cy="52388"/>
          </a:xfrm>
          <a:custGeom>
            <a:avLst/>
            <a:gdLst/>
            <a:ahLst/>
            <a:cxnLst>
              <a:cxn ang="0">
                <a:pos x="28" y="20"/>
              </a:cxn>
              <a:cxn ang="0">
                <a:pos x="16" y="26"/>
              </a:cxn>
              <a:cxn ang="0">
                <a:pos x="1" y="17"/>
              </a:cxn>
              <a:cxn ang="0">
                <a:pos x="11" y="4"/>
              </a:cxn>
              <a:cxn ang="0">
                <a:pos x="28" y="5"/>
              </a:cxn>
              <a:cxn ang="0">
                <a:pos x="28" y="20"/>
              </a:cxn>
            </a:cxnLst>
            <a:rect l="0" t="0" r="r" b="b"/>
            <a:pathLst>
              <a:path w="33" h="27">
                <a:moveTo>
                  <a:pt x="28" y="20"/>
                </a:moveTo>
                <a:cubicBezTo>
                  <a:pt x="24" y="23"/>
                  <a:pt x="20" y="25"/>
                  <a:pt x="16" y="26"/>
                </a:cubicBezTo>
                <a:cubicBezTo>
                  <a:pt x="11" y="27"/>
                  <a:pt x="0" y="23"/>
                  <a:pt x="1" y="17"/>
                </a:cubicBezTo>
                <a:cubicBezTo>
                  <a:pt x="1" y="11"/>
                  <a:pt x="5" y="5"/>
                  <a:pt x="11" y="4"/>
                </a:cubicBezTo>
                <a:cubicBezTo>
                  <a:pt x="18" y="3"/>
                  <a:pt x="27" y="0"/>
                  <a:pt x="28" y="5"/>
                </a:cubicBezTo>
                <a:cubicBezTo>
                  <a:pt x="30" y="11"/>
                  <a:pt x="33" y="17"/>
                  <a:pt x="28" y="2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56" name="Freeform 645"/>
          <p:cNvSpPr>
            <a:spLocks/>
          </p:cNvSpPr>
          <p:nvPr/>
        </p:nvSpPr>
        <p:spPr bwMode="auto">
          <a:xfrm>
            <a:off x="7815263" y="2100119"/>
            <a:ext cx="33337" cy="23812"/>
          </a:xfrm>
          <a:custGeom>
            <a:avLst/>
            <a:gdLst/>
            <a:ahLst/>
            <a:cxnLst>
              <a:cxn ang="0">
                <a:pos x="3" y="13"/>
              </a:cxn>
              <a:cxn ang="0">
                <a:pos x="13" y="2"/>
              </a:cxn>
              <a:cxn ang="0">
                <a:pos x="3" y="13"/>
              </a:cxn>
            </a:cxnLst>
            <a:rect l="0" t="0" r="r" b="b"/>
            <a:pathLst>
              <a:path w="17" h="13">
                <a:moveTo>
                  <a:pt x="3" y="13"/>
                </a:moveTo>
                <a:cubicBezTo>
                  <a:pt x="0" y="13"/>
                  <a:pt x="10" y="0"/>
                  <a:pt x="13" y="2"/>
                </a:cubicBezTo>
                <a:cubicBezTo>
                  <a:pt x="17" y="4"/>
                  <a:pt x="6" y="13"/>
                  <a:pt x="3" y="1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57" name="Freeform 646"/>
          <p:cNvSpPr>
            <a:spLocks/>
          </p:cNvSpPr>
          <p:nvPr/>
        </p:nvSpPr>
        <p:spPr bwMode="auto">
          <a:xfrm>
            <a:off x="7867650" y="2100119"/>
            <a:ext cx="26988" cy="12700"/>
          </a:xfrm>
          <a:custGeom>
            <a:avLst/>
            <a:gdLst/>
            <a:ahLst/>
            <a:cxnLst>
              <a:cxn ang="0">
                <a:pos x="5" y="7"/>
              </a:cxn>
              <a:cxn ang="0">
                <a:pos x="4" y="1"/>
              </a:cxn>
              <a:cxn ang="0">
                <a:pos x="5" y="7"/>
              </a:cxn>
            </a:cxnLst>
            <a:rect l="0" t="0" r="r" b="b"/>
            <a:pathLst>
              <a:path w="14" h="7">
                <a:moveTo>
                  <a:pt x="5" y="7"/>
                </a:moveTo>
                <a:cubicBezTo>
                  <a:pt x="3" y="7"/>
                  <a:pt x="0" y="2"/>
                  <a:pt x="4" y="1"/>
                </a:cubicBezTo>
                <a:cubicBezTo>
                  <a:pt x="8" y="0"/>
                  <a:pt x="14" y="6"/>
                  <a:pt x="5" y="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58" name="Freeform 647"/>
          <p:cNvSpPr>
            <a:spLocks/>
          </p:cNvSpPr>
          <p:nvPr/>
        </p:nvSpPr>
        <p:spPr bwMode="auto">
          <a:xfrm>
            <a:off x="7834313" y="2089006"/>
            <a:ext cx="25400" cy="6350"/>
          </a:xfrm>
          <a:custGeom>
            <a:avLst/>
            <a:gdLst/>
            <a:ahLst/>
            <a:cxnLst>
              <a:cxn ang="0">
                <a:pos x="1" y="3"/>
              </a:cxn>
              <a:cxn ang="0">
                <a:pos x="9" y="1"/>
              </a:cxn>
              <a:cxn ang="0">
                <a:pos x="1" y="3"/>
              </a:cxn>
            </a:cxnLst>
            <a:rect l="0" t="0" r="r" b="b"/>
            <a:pathLst>
              <a:path w="13" h="4">
                <a:moveTo>
                  <a:pt x="1" y="3"/>
                </a:moveTo>
                <a:cubicBezTo>
                  <a:pt x="4" y="4"/>
                  <a:pt x="13" y="2"/>
                  <a:pt x="9" y="1"/>
                </a:cubicBezTo>
                <a:cubicBezTo>
                  <a:pt x="5" y="0"/>
                  <a:pt x="0" y="3"/>
                  <a:pt x="1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59" name="Freeform 648"/>
          <p:cNvSpPr>
            <a:spLocks/>
          </p:cNvSpPr>
          <p:nvPr/>
        </p:nvSpPr>
        <p:spPr bwMode="auto">
          <a:xfrm>
            <a:off x="7781925" y="1900094"/>
            <a:ext cx="122238" cy="52387"/>
          </a:xfrm>
          <a:custGeom>
            <a:avLst/>
            <a:gdLst/>
            <a:ahLst/>
            <a:cxnLst>
              <a:cxn ang="0">
                <a:pos x="61" y="23"/>
              </a:cxn>
              <a:cxn ang="0">
                <a:pos x="36" y="21"/>
              </a:cxn>
              <a:cxn ang="0">
                <a:pos x="18" y="25"/>
              </a:cxn>
              <a:cxn ang="0">
                <a:pos x="8" y="15"/>
              </a:cxn>
              <a:cxn ang="0">
                <a:pos x="1" y="11"/>
              </a:cxn>
              <a:cxn ang="0">
                <a:pos x="3" y="0"/>
              </a:cxn>
              <a:cxn ang="0">
                <a:pos x="21" y="4"/>
              </a:cxn>
              <a:cxn ang="0">
                <a:pos x="43" y="4"/>
              </a:cxn>
              <a:cxn ang="0">
                <a:pos x="61" y="23"/>
              </a:cxn>
            </a:cxnLst>
            <a:rect l="0" t="0" r="r" b="b"/>
            <a:pathLst>
              <a:path w="64" h="28">
                <a:moveTo>
                  <a:pt x="61" y="23"/>
                </a:moveTo>
                <a:cubicBezTo>
                  <a:pt x="58" y="23"/>
                  <a:pt x="42" y="19"/>
                  <a:pt x="36" y="21"/>
                </a:cubicBezTo>
                <a:cubicBezTo>
                  <a:pt x="29" y="23"/>
                  <a:pt x="21" y="28"/>
                  <a:pt x="18" y="25"/>
                </a:cubicBezTo>
                <a:cubicBezTo>
                  <a:pt x="14" y="23"/>
                  <a:pt x="12" y="18"/>
                  <a:pt x="8" y="15"/>
                </a:cubicBezTo>
                <a:cubicBezTo>
                  <a:pt x="3" y="11"/>
                  <a:pt x="2" y="14"/>
                  <a:pt x="1" y="11"/>
                </a:cubicBezTo>
                <a:cubicBezTo>
                  <a:pt x="0" y="8"/>
                  <a:pt x="0" y="1"/>
                  <a:pt x="3" y="0"/>
                </a:cubicBezTo>
                <a:cubicBezTo>
                  <a:pt x="6" y="0"/>
                  <a:pt x="17" y="6"/>
                  <a:pt x="21" y="4"/>
                </a:cubicBezTo>
                <a:cubicBezTo>
                  <a:pt x="26" y="2"/>
                  <a:pt x="36" y="1"/>
                  <a:pt x="43" y="4"/>
                </a:cubicBezTo>
                <a:cubicBezTo>
                  <a:pt x="49" y="7"/>
                  <a:pt x="64" y="23"/>
                  <a:pt x="61" y="2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60" name="Freeform 649"/>
          <p:cNvSpPr>
            <a:spLocks/>
          </p:cNvSpPr>
          <p:nvPr/>
        </p:nvSpPr>
        <p:spPr bwMode="auto">
          <a:xfrm>
            <a:off x="5903913" y="3697144"/>
            <a:ext cx="30162" cy="33337"/>
          </a:xfrm>
          <a:custGeom>
            <a:avLst/>
            <a:gdLst/>
            <a:ahLst/>
            <a:cxnLst>
              <a:cxn ang="0">
                <a:pos x="14" y="10"/>
              </a:cxn>
              <a:cxn ang="0">
                <a:pos x="7" y="2"/>
              </a:cxn>
              <a:cxn ang="0">
                <a:pos x="2" y="2"/>
              </a:cxn>
              <a:cxn ang="0">
                <a:pos x="2" y="11"/>
              </a:cxn>
              <a:cxn ang="0">
                <a:pos x="4" y="16"/>
              </a:cxn>
              <a:cxn ang="0">
                <a:pos x="14" y="10"/>
              </a:cxn>
            </a:cxnLst>
            <a:rect l="0" t="0" r="r" b="b"/>
            <a:pathLst>
              <a:path w="16" h="18">
                <a:moveTo>
                  <a:pt x="14" y="10"/>
                </a:moveTo>
                <a:cubicBezTo>
                  <a:pt x="16" y="7"/>
                  <a:pt x="10" y="3"/>
                  <a:pt x="7" y="2"/>
                </a:cubicBezTo>
                <a:cubicBezTo>
                  <a:pt x="4" y="1"/>
                  <a:pt x="4" y="0"/>
                  <a:pt x="2" y="2"/>
                </a:cubicBezTo>
                <a:cubicBezTo>
                  <a:pt x="0" y="4"/>
                  <a:pt x="2" y="8"/>
                  <a:pt x="2" y="11"/>
                </a:cubicBezTo>
                <a:cubicBezTo>
                  <a:pt x="2" y="14"/>
                  <a:pt x="2" y="18"/>
                  <a:pt x="4" y="16"/>
                </a:cubicBezTo>
                <a:cubicBezTo>
                  <a:pt x="7" y="14"/>
                  <a:pt x="12" y="12"/>
                  <a:pt x="14" y="1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61" name="Freeform 650"/>
          <p:cNvSpPr>
            <a:spLocks/>
          </p:cNvSpPr>
          <p:nvPr/>
        </p:nvSpPr>
        <p:spPr bwMode="auto">
          <a:xfrm>
            <a:off x="6591300" y="2808144"/>
            <a:ext cx="141288" cy="88900"/>
          </a:xfrm>
          <a:custGeom>
            <a:avLst/>
            <a:gdLst/>
            <a:ahLst/>
            <a:cxnLst>
              <a:cxn ang="0">
                <a:pos x="69" y="41"/>
              </a:cxn>
              <a:cxn ang="0">
                <a:pos x="62" y="30"/>
              </a:cxn>
              <a:cxn ang="0">
                <a:pos x="49" y="23"/>
              </a:cxn>
              <a:cxn ang="0">
                <a:pos x="42" y="11"/>
              </a:cxn>
              <a:cxn ang="0">
                <a:pos x="35" y="7"/>
              </a:cxn>
              <a:cxn ang="0">
                <a:pos x="18" y="3"/>
              </a:cxn>
              <a:cxn ang="0">
                <a:pos x="4" y="1"/>
              </a:cxn>
              <a:cxn ang="0">
                <a:pos x="4" y="4"/>
              </a:cxn>
              <a:cxn ang="0">
                <a:pos x="12" y="6"/>
              </a:cxn>
              <a:cxn ang="0">
                <a:pos x="13" y="9"/>
              </a:cxn>
              <a:cxn ang="0">
                <a:pos x="9" y="7"/>
              </a:cxn>
              <a:cxn ang="0">
                <a:pos x="12" y="13"/>
              </a:cxn>
              <a:cxn ang="0">
                <a:pos x="21" y="17"/>
              </a:cxn>
              <a:cxn ang="0">
                <a:pos x="28" y="22"/>
              </a:cxn>
              <a:cxn ang="0">
                <a:pos x="30" y="23"/>
              </a:cxn>
              <a:cxn ang="0">
                <a:pos x="30" y="25"/>
              </a:cxn>
              <a:cxn ang="0">
                <a:pos x="38" y="28"/>
              </a:cxn>
              <a:cxn ang="0">
                <a:pos x="39" y="32"/>
              </a:cxn>
              <a:cxn ang="0">
                <a:pos x="49" y="31"/>
              </a:cxn>
              <a:cxn ang="0">
                <a:pos x="47" y="33"/>
              </a:cxn>
              <a:cxn ang="0">
                <a:pos x="58" y="41"/>
              </a:cxn>
              <a:cxn ang="0">
                <a:pos x="69" y="41"/>
              </a:cxn>
            </a:cxnLst>
            <a:rect l="0" t="0" r="r" b="b"/>
            <a:pathLst>
              <a:path w="74" h="47">
                <a:moveTo>
                  <a:pt x="69" y="41"/>
                </a:moveTo>
                <a:cubicBezTo>
                  <a:pt x="66" y="38"/>
                  <a:pt x="66" y="35"/>
                  <a:pt x="62" y="30"/>
                </a:cubicBezTo>
                <a:cubicBezTo>
                  <a:pt x="58" y="25"/>
                  <a:pt x="51" y="26"/>
                  <a:pt x="49" y="23"/>
                </a:cubicBezTo>
                <a:cubicBezTo>
                  <a:pt x="46" y="20"/>
                  <a:pt x="45" y="13"/>
                  <a:pt x="42" y="11"/>
                </a:cubicBezTo>
                <a:cubicBezTo>
                  <a:pt x="39" y="9"/>
                  <a:pt x="39" y="8"/>
                  <a:pt x="35" y="7"/>
                </a:cubicBezTo>
                <a:cubicBezTo>
                  <a:pt x="30" y="7"/>
                  <a:pt x="24" y="5"/>
                  <a:pt x="18" y="3"/>
                </a:cubicBezTo>
                <a:cubicBezTo>
                  <a:pt x="11" y="1"/>
                  <a:pt x="7" y="0"/>
                  <a:pt x="4" y="1"/>
                </a:cubicBezTo>
                <a:cubicBezTo>
                  <a:pt x="1" y="2"/>
                  <a:pt x="0" y="3"/>
                  <a:pt x="4" y="4"/>
                </a:cubicBezTo>
                <a:cubicBezTo>
                  <a:pt x="8" y="6"/>
                  <a:pt x="9" y="4"/>
                  <a:pt x="12" y="6"/>
                </a:cubicBezTo>
                <a:cubicBezTo>
                  <a:pt x="15" y="8"/>
                  <a:pt x="15" y="12"/>
                  <a:pt x="13" y="9"/>
                </a:cubicBezTo>
                <a:cubicBezTo>
                  <a:pt x="10" y="7"/>
                  <a:pt x="9" y="4"/>
                  <a:pt x="9" y="7"/>
                </a:cubicBezTo>
                <a:cubicBezTo>
                  <a:pt x="9" y="9"/>
                  <a:pt x="7" y="12"/>
                  <a:pt x="12" y="13"/>
                </a:cubicBezTo>
                <a:cubicBezTo>
                  <a:pt x="16" y="14"/>
                  <a:pt x="18" y="14"/>
                  <a:pt x="21" y="17"/>
                </a:cubicBezTo>
                <a:cubicBezTo>
                  <a:pt x="24" y="19"/>
                  <a:pt x="26" y="22"/>
                  <a:pt x="28" y="22"/>
                </a:cubicBezTo>
                <a:cubicBezTo>
                  <a:pt x="31" y="21"/>
                  <a:pt x="31" y="21"/>
                  <a:pt x="30" y="23"/>
                </a:cubicBezTo>
                <a:cubicBezTo>
                  <a:pt x="29" y="24"/>
                  <a:pt x="23" y="25"/>
                  <a:pt x="30" y="25"/>
                </a:cubicBezTo>
                <a:cubicBezTo>
                  <a:pt x="37" y="26"/>
                  <a:pt x="38" y="26"/>
                  <a:pt x="38" y="28"/>
                </a:cubicBezTo>
                <a:cubicBezTo>
                  <a:pt x="38" y="30"/>
                  <a:pt x="34" y="32"/>
                  <a:pt x="39" y="32"/>
                </a:cubicBezTo>
                <a:cubicBezTo>
                  <a:pt x="43" y="32"/>
                  <a:pt x="49" y="31"/>
                  <a:pt x="49" y="31"/>
                </a:cubicBezTo>
                <a:cubicBezTo>
                  <a:pt x="49" y="31"/>
                  <a:pt x="47" y="30"/>
                  <a:pt x="47" y="33"/>
                </a:cubicBezTo>
                <a:cubicBezTo>
                  <a:pt x="47" y="36"/>
                  <a:pt x="53" y="39"/>
                  <a:pt x="58" y="41"/>
                </a:cubicBezTo>
                <a:cubicBezTo>
                  <a:pt x="63" y="43"/>
                  <a:pt x="74" y="47"/>
                  <a:pt x="69" y="4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62" name="Freeform 651"/>
          <p:cNvSpPr>
            <a:spLocks/>
          </p:cNvSpPr>
          <p:nvPr/>
        </p:nvSpPr>
        <p:spPr bwMode="auto">
          <a:xfrm>
            <a:off x="6477000" y="2693844"/>
            <a:ext cx="61913" cy="73025"/>
          </a:xfrm>
          <a:custGeom>
            <a:avLst/>
            <a:gdLst/>
            <a:ahLst/>
            <a:cxnLst>
              <a:cxn ang="0">
                <a:pos x="27" y="38"/>
              </a:cxn>
              <a:cxn ang="0">
                <a:pos x="20" y="28"/>
              </a:cxn>
              <a:cxn ang="0">
                <a:pos x="17" y="23"/>
              </a:cxn>
              <a:cxn ang="0">
                <a:pos x="17" y="20"/>
              </a:cxn>
              <a:cxn ang="0">
                <a:pos x="14" y="15"/>
              </a:cxn>
              <a:cxn ang="0">
                <a:pos x="15" y="10"/>
              </a:cxn>
              <a:cxn ang="0">
                <a:pos x="16" y="4"/>
              </a:cxn>
              <a:cxn ang="0">
                <a:pos x="12" y="9"/>
              </a:cxn>
              <a:cxn ang="0">
                <a:pos x="9" y="9"/>
              </a:cxn>
              <a:cxn ang="0">
                <a:pos x="12" y="3"/>
              </a:cxn>
              <a:cxn ang="0">
                <a:pos x="1" y="4"/>
              </a:cxn>
              <a:cxn ang="0">
                <a:pos x="8" y="18"/>
              </a:cxn>
              <a:cxn ang="0">
                <a:pos x="27" y="38"/>
              </a:cxn>
            </a:cxnLst>
            <a:rect l="0" t="0" r="r" b="b"/>
            <a:pathLst>
              <a:path w="33" h="39">
                <a:moveTo>
                  <a:pt x="27" y="38"/>
                </a:moveTo>
                <a:cubicBezTo>
                  <a:pt x="33" y="39"/>
                  <a:pt x="21" y="31"/>
                  <a:pt x="20" y="28"/>
                </a:cubicBezTo>
                <a:cubicBezTo>
                  <a:pt x="18" y="26"/>
                  <a:pt x="17" y="24"/>
                  <a:pt x="17" y="23"/>
                </a:cubicBezTo>
                <a:cubicBezTo>
                  <a:pt x="18" y="22"/>
                  <a:pt x="20" y="23"/>
                  <a:pt x="17" y="20"/>
                </a:cubicBezTo>
                <a:cubicBezTo>
                  <a:pt x="14" y="17"/>
                  <a:pt x="13" y="18"/>
                  <a:pt x="14" y="15"/>
                </a:cubicBezTo>
                <a:cubicBezTo>
                  <a:pt x="14" y="12"/>
                  <a:pt x="11" y="12"/>
                  <a:pt x="15" y="10"/>
                </a:cubicBezTo>
                <a:cubicBezTo>
                  <a:pt x="18" y="8"/>
                  <a:pt x="19" y="3"/>
                  <a:pt x="16" y="4"/>
                </a:cubicBezTo>
                <a:cubicBezTo>
                  <a:pt x="13" y="5"/>
                  <a:pt x="13" y="8"/>
                  <a:pt x="12" y="9"/>
                </a:cubicBezTo>
                <a:cubicBezTo>
                  <a:pt x="10" y="10"/>
                  <a:pt x="6" y="13"/>
                  <a:pt x="9" y="9"/>
                </a:cubicBezTo>
                <a:cubicBezTo>
                  <a:pt x="11" y="6"/>
                  <a:pt x="16" y="3"/>
                  <a:pt x="12" y="3"/>
                </a:cubicBezTo>
                <a:cubicBezTo>
                  <a:pt x="8" y="3"/>
                  <a:pt x="0" y="0"/>
                  <a:pt x="1" y="4"/>
                </a:cubicBezTo>
                <a:cubicBezTo>
                  <a:pt x="2" y="7"/>
                  <a:pt x="3" y="14"/>
                  <a:pt x="8" y="18"/>
                </a:cubicBezTo>
                <a:cubicBezTo>
                  <a:pt x="13" y="23"/>
                  <a:pt x="19" y="35"/>
                  <a:pt x="27" y="3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63" name="Freeform 652"/>
          <p:cNvSpPr>
            <a:spLocks/>
          </p:cNvSpPr>
          <p:nvPr/>
        </p:nvSpPr>
        <p:spPr bwMode="auto">
          <a:xfrm>
            <a:off x="6454775" y="2623994"/>
            <a:ext cx="47625" cy="57150"/>
          </a:xfrm>
          <a:custGeom>
            <a:avLst/>
            <a:gdLst/>
            <a:ahLst/>
            <a:cxnLst>
              <a:cxn ang="0">
                <a:pos x="24" y="27"/>
              </a:cxn>
              <a:cxn ang="0">
                <a:pos x="22" y="16"/>
              </a:cxn>
              <a:cxn ang="0">
                <a:pos x="14" y="3"/>
              </a:cxn>
              <a:cxn ang="0">
                <a:pos x="8" y="1"/>
              </a:cxn>
              <a:cxn ang="0">
                <a:pos x="6" y="4"/>
              </a:cxn>
              <a:cxn ang="0">
                <a:pos x="4" y="6"/>
              </a:cxn>
              <a:cxn ang="0">
                <a:pos x="11" y="10"/>
              </a:cxn>
              <a:cxn ang="0">
                <a:pos x="11" y="17"/>
              </a:cxn>
              <a:cxn ang="0">
                <a:pos x="13" y="18"/>
              </a:cxn>
              <a:cxn ang="0">
                <a:pos x="11" y="22"/>
              </a:cxn>
              <a:cxn ang="0">
                <a:pos x="16" y="26"/>
              </a:cxn>
              <a:cxn ang="0">
                <a:pos x="15" y="21"/>
              </a:cxn>
              <a:cxn ang="0">
                <a:pos x="21" y="24"/>
              </a:cxn>
              <a:cxn ang="0">
                <a:pos x="24" y="27"/>
              </a:cxn>
            </a:cxnLst>
            <a:rect l="0" t="0" r="r" b="b"/>
            <a:pathLst>
              <a:path w="25" h="30">
                <a:moveTo>
                  <a:pt x="24" y="27"/>
                </a:moveTo>
                <a:cubicBezTo>
                  <a:pt x="24" y="23"/>
                  <a:pt x="23" y="20"/>
                  <a:pt x="22" y="16"/>
                </a:cubicBezTo>
                <a:cubicBezTo>
                  <a:pt x="20" y="12"/>
                  <a:pt x="17" y="5"/>
                  <a:pt x="14" y="3"/>
                </a:cubicBezTo>
                <a:cubicBezTo>
                  <a:pt x="10" y="0"/>
                  <a:pt x="9" y="0"/>
                  <a:pt x="8" y="1"/>
                </a:cubicBezTo>
                <a:cubicBezTo>
                  <a:pt x="8" y="3"/>
                  <a:pt x="8" y="4"/>
                  <a:pt x="6" y="4"/>
                </a:cubicBezTo>
                <a:cubicBezTo>
                  <a:pt x="4" y="3"/>
                  <a:pt x="0" y="4"/>
                  <a:pt x="4" y="6"/>
                </a:cubicBezTo>
                <a:cubicBezTo>
                  <a:pt x="8" y="8"/>
                  <a:pt x="11" y="7"/>
                  <a:pt x="11" y="10"/>
                </a:cubicBezTo>
                <a:cubicBezTo>
                  <a:pt x="11" y="14"/>
                  <a:pt x="9" y="18"/>
                  <a:pt x="11" y="17"/>
                </a:cubicBezTo>
                <a:cubicBezTo>
                  <a:pt x="12" y="16"/>
                  <a:pt x="14" y="17"/>
                  <a:pt x="13" y="18"/>
                </a:cubicBezTo>
                <a:cubicBezTo>
                  <a:pt x="11" y="19"/>
                  <a:pt x="9" y="18"/>
                  <a:pt x="11" y="22"/>
                </a:cubicBezTo>
                <a:cubicBezTo>
                  <a:pt x="14" y="26"/>
                  <a:pt x="17" y="30"/>
                  <a:pt x="16" y="26"/>
                </a:cubicBezTo>
                <a:cubicBezTo>
                  <a:pt x="15" y="23"/>
                  <a:pt x="11" y="21"/>
                  <a:pt x="15" y="21"/>
                </a:cubicBezTo>
                <a:cubicBezTo>
                  <a:pt x="18" y="21"/>
                  <a:pt x="20" y="22"/>
                  <a:pt x="21" y="24"/>
                </a:cubicBezTo>
                <a:cubicBezTo>
                  <a:pt x="22" y="26"/>
                  <a:pt x="25" y="30"/>
                  <a:pt x="24" y="2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64" name="Freeform 653"/>
          <p:cNvSpPr>
            <a:spLocks/>
          </p:cNvSpPr>
          <p:nvPr/>
        </p:nvSpPr>
        <p:spPr bwMode="auto">
          <a:xfrm>
            <a:off x="6480175" y="2616056"/>
            <a:ext cx="19050" cy="17463"/>
          </a:xfrm>
          <a:custGeom>
            <a:avLst/>
            <a:gdLst/>
            <a:ahLst/>
            <a:cxnLst>
              <a:cxn ang="0">
                <a:pos x="7" y="7"/>
              </a:cxn>
              <a:cxn ang="0">
                <a:pos x="3" y="3"/>
              </a:cxn>
              <a:cxn ang="0">
                <a:pos x="7" y="2"/>
              </a:cxn>
              <a:cxn ang="0">
                <a:pos x="7" y="7"/>
              </a:cxn>
            </a:cxnLst>
            <a:rect l="0" t="0" r="r" b="b"/>
            <a:pathLst>
              <a:path w="10" h="9">
                <a:moveTo>
                  <a:pt x="7" y="7"/>
                </a:moveTo>
                <a:cubicBezTo>
                  <a:pt x="4" y="5"/>
                  <a:pt x="0" y="5"/>
                  <a:pt x="3" y="3"/>
                </a:cubicBezTo>
                <a:cubicBezTo>
                  <a:pt x="5" y="1"/>
                  <a:pt x="6" y="0"/>
                  <a:pt x="7" y="2"/>
                </a:cubicBezTo>
                <a:cubicBezTo>
                  <a:pt x="8" y="4"/>
                  <a:pt x="10" y="9"/>
                  <a:pt x="7" y="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65" name="Freeform 654"/>
          <p:cNvSpPr>
            <a:spLocks/>
          </p:cNvSpPr>
          <p:nvPr/>
        </p:nvSpPr>
        <p:spPr bwMode="auto">
          <a:xfrm>
            <a:off x="6453188" y="2593831"/>
            <a:ext cx="30162" cy="26988"/>
          </a:xfrm>
          <a:custGeom>
            <a:avLst/>
            <a:gdLst/>
            <a:ahLst/>
            <a:cxnLst>
              <a:cxn ang="0">
                <a:pos x="13" y="4"/>
              </a:cxn>
              <a:cxn ang="0">
                <a:pos x="7" y="2"/>
              </a:cxn>
              <a:cxn ang="0">
                <a:pos x="1" y="1"/>
              </a:cxn>
              <a:cxn ang="0">
                <a:pos x="4" y="3"/>
              </a:cxn>
              <a:cxn ang="0">
                <a:pos x="2" y="5"/>
              </a:cxn>
              <a:cxn ang="0">
                <a:pos x="3" y="8"/>
              </a:cxn>
              <a:cxn ang="0">
                <a:pos x="5" y="13"/>
              </a:cxn>
              <a:cxn ang="0">
                <a:pos x="9" y="10"/>
              </a:cxn>
              <a:cxn ang="0">
                <a:pos x="13" y="9"/>
              </a:cxn>
              <a:cxn ang="0">
                <a:pos x="10" y="6"/>
              </a:cxn>
              <a:cxn ang="0">
                <a:pos x="13" y="4"/>
              </a:cxn>
            </a:cxnLst>
            <a:rect l="0" t="0" r="r" b="b"/>
            <a:pathLst>
              <a:path w="16" h="14">
                <a:moveTo>
                  <a:pt x="13" y="4"/>
                </a:moveTo>
                <a:cubicBezTo>
                  <a:pt x="10" y="4"/>
                  <a:pt x="12" y="4"/>
                  <a:pt x="7" y="2"/>
                </a:cubicBezTo>
                <a:cubicBezTo>
                  <a:pt x="3" y="0"/>
                  <a:pt x="1" y="0"/>
                  <a:pt x="1" y="1"/>
                </a:cubicBezTo>
                <a:cubicBezTo>
                  <a:pt x="0" y="2"/>
                  <a:pt x="3" y="2"/>
                  <a:pt x="4" y="3"/>
                </a:cubicBezTo>
                <a:cubicBezTo>
                  <a:pt x="4" y="5"/>
                  <a:pt x="3" y="4"/>
                  <a:pt x="2" y="5"/>
                </a:cubicBezTo>
                <a:cubicBezTo>
                  <a:pt x="0" y="6"/>
                  <a:pt x="3" y="6"/>
                  <a:pt x="3" y="8"/>
                </a:cubicBezTo>
                <a:cubicBezTo>
                  <a:pt x="3" y="10"/>
                  <a:pt x="3" y="14"/>
                  <a:pt x="5" y="13"/>
                </a:cubicBezTo>
                <a:cubicBezTo>
                  <a:pt x="6" y="11"/>
                  <a:pt x="7" y="9"/>
                  <a:pt x="9" y="10"/>
                </a:cubicBezTo>
                <a:cubicBezTo>
                  <a:pt x="11" y="10"/>
                  <a:pt x="15" y="12"/>
                  <a:pt x="13" y="9"/>
                </a:cubicBezTo>
                <a:cubicBezTo>
                  <a:pt x="10" y="6"/>
                  <a:pt x="8" y="6"/>
                  <a:pt x="10" y="6"/>
                </a:cubicBezTo>
                <a:cubicBezTo>
                  <a:pt x="12" y="6"/>
                  <a:pt x="16" y="4"/>
                  <a:pt x="13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66" name="Freeform 655"/>
          <p:cNvSpPr>
            <a:spLocks/>
          </p:cNvSpPr>
          <p:nvPr/>
        </p:nvSpPr>
        <p:spPr bwMode="auto">
          <a:xfrm>
            <a:off x="6442075" y="2600181"/>
            <a:ext cx="15875" cy="30163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1" y="3"/>
              </a:cxn>
              <a:cxn ang="0">
                <a:pos x="3" y="7"/>
              </a:cxn>
              <a:cxn ang="0">
                <a:pos x="3" y="14"/>
              </a:cxn>
              <a:cxn ang="0">
                <a:pos x="6" y="10"/>
              </a:cxn>
              <a:cxn ang="0">
                <a:pos x="7" y="5"/>
              </a:cxn>
              <a:cxn ang="0">
                <a:pos x="3" y="0"/>
              </a:cxn>
            </a:cxnLst>
            <a:rect l="0" t="0" r="r" b="b"/>
            <a:pathLst>
              <a:path w="8" h="16">
                <a:moveTo>
                  <a:pt x="3" y="0"/>
                </a:moveTo>
                <a:cubicBezTo>
                  <a:pt x="0" y="0"/>
                  <a:pt x="0" y="2"/>
                  <a:pt x="1" y="3"/>
                </a:cubicBezTo>
                <a:cubicBezTo>
                  <a:pt x="2" y="4"/>
                  <a:pt x="5" y="5"/>
                  <a:pt x="3" y="7"/>
                </a:cubicBezTo>
                <a:cubicBezTo>
                  <a:pt x="2" y="9"/>
                  <a:pt x="2" y="16"/>
                  <a:pt x="3" y="14"/>
                </a:cubicBezTo>
                <a:cubicBezTo>
                  <a:pt x="5" y="12"/>
                  <a:pt x="8" y="13"/>
                  <a:pt x="6" y="10"/>
                </a:cubicBezTo>
                <a:cubicBezTo>
                  <a:pt x="5" y="7"/>
                  <a:pt x="6" y="6"/>
                  <a:pt x="7" y="5"/>
                </a:cubicBezTo>
                <a:cubicBezTo>
                  <a:pt x="7" y="3"/>
                  <a:pt x="6" y="0"/>
                  <a:pt x="3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67" name="Freeform 656"/>
          <p:cNvSpPr>
            <a:spLocks/>
          </p:cNvSpPr>
          <p:nvPr/>
        </p:nvSpPr>
        <p:spPr bwMode="auto">
          <a:xfrm>
            <a:off x="6408738" y="2581131"/>
            <a:ext cx="26987" cy="42863"/>
          </a:xfrm>
          <a:custGeom>
            <a:avLst/>
            <a:gdLst/>
            <a:ahLst/>
            <a:cxnLst>
              <a:cxn ang="0">
                <a:pos x="11" y="20"/>
              </a:cxn>
              <a:cxn ang="0">
                <a:pos x="8" y="14"/>
              </a:cxn>
              <a:cxn ang="0">
                <a:pos x="6" y="10"/>
              </a:cxn>
              <a:cxn ang="0">
                <a:pos x="7" y="6"/>
              </a:cxn>
              <a:cxn ang="0">
                <a:pos x="2" y="3"/>
              </a:cxn>
              <a:cxn ang="0">
                <a:pos x="5" y="1"/>
              </a:cxn>
              <a:cxn ang="0">
                <a:pos x="11" y="6"/>
              </a:cxn>
              <a:cxn ang="0">
                <a:pos x="13" y="13"/>
              </a:cxn>
              <a:cxn ang="0">
                <a:pos x="11" y="20"/>
              </a:cxn>
            </a:cxnLst>
            <a:rect l="0" t="0" r="r" b="b"/>
            <a:pathLst>
              <a:path w="14" h="23">
                <a:moveTo>
                  <a:pt x="11" y="20"/>
                </a:moveTo>
                <a:cubicBezTo>
                  <a:pt x="9" y="18"/>
                  <a:pt x="10" y="16"/>
                  <a:pt x="8" y="14"/>
                </a:cubicBezTo>
                <a:cubicBezTo>
                  <a:pt x="6" y="12"/>
                  <a:pt x="5" y="11"/>
                  <a:pt x="6" y="10"/>
                </a:cubicBezTo>
                <a:cubicBezTo>
                  <a:pt x="7" y="8"/>
                  <a:pt x="8" y="8"/>
                  <a:pt x="7" y="6"/>
                </a:cubicBezTo>
                <a:cubicBezTo>
                  <a:pt x="5" y="4"/>
                  <a:pt x="3" y="4"/>
                  <a:pt x="2" y="3"/>
                </a:cubicBezTo>
                <a:cubicBezTo>
                  <a:pt x="0" y="2"/>
                  <a:pt x="2" y="0"/>
                  <a:pt x="5" y="1"/>
                </a:cubicBezTo>
                <a:cubicBezTo>
                  <a:pt x="9" y="1"/>
                  <a:pt x="11" y="3"/>
                  <a:pt x="11" y="6"/>
                </a:cubicBezTo>
                <a:cubicBezTo>
                  <a:pt x="12" y="9"/>
                  <a:pt x="14" y="10"/>
                  <a:pt x="13" y="13"/>
                </a:cubicBezTo>
                <a:cubicBezTo>
                  <a:pt x="13" y="15"/>
                  <a:pt x="13" y="23"/>
                  <a:pt x="11" y="2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68" name="Freeform 657"/>
          <p:cNvSpPr>
            <a:spLocks/>
          </p:cNvSpPr>
          <p:nvPr/>
        </p:nvSpPr>
        <p:spPr bwMode="auto">
          <a:xfrm>
            <a:off x="6386513" y="2552556"/>
            <a:ext cx="44450" cy="30163"/>
          </a:xfrm>
          <a:custGeom>
            <a:avLst/>
            <a:gdLst/>
            <a:ahLst/>
            <a:cxnLst>
              <a:cxn ang="0">
                <a:pos x="10" y="14"/>
              </a:cxn>
              <a:cxn ang="0">
                <a:pos x="4" y="7"/>
              </a:cxn>
              <a:cxn ang="0">
                <a:pos x="5" y="5"/>
              </a:cxn>
              <a:cxn ang="0">
                <a:pos x="3" y="3"/>
              </a:cxn>
              <a:cxn ang="0">
                <a:pos x="10" y="1"/>
              </a:cxn>
              <a:cxn ang="0">
                <a:pos x="12" y="2"/>
              </a:cxn>
              <a:cxn ang="0">
                <a:pos x="12" y="6"/>
              </a:cxn>
              <a:cxn ang="0">
                <a:pos x="20" y="11"/>
              </a:cxn>
              <a:cxn ang="0">
                <a:pos x="15" y="11"/>
              </a:cxn>
              <a:cxn ang="0">
                <a:pos x="13" y="13"/>
              </a:cxn>
              <a:cxn ang="0">
                <a:pos x="10" y="14"/>
              </a:cxn>
            </a:cxnLst>
            <a:rect l="0" t="0" r="r" b="b"/>
            <a:pathLst>
              <a:path w="23" h="16">
                <a:moveTo>
                  <a:pt x="10" y="14"/>
                </a:moveTo>
                <a:cubicBezTo>
                  <a:pt x="7" y="11"/>
                  <a:pt x="3" y="9"/>
                  <a:pt x="4" y="7"/>
                </a:cubicBezTo>
                <a:cubicBezTo>
                  <a:pt x="5" y="5"/>
                  <a:pt x="6" y="6"/>
                  <a:pt x="5" y="5"/>
                </a:cubicBezTo>
                <a:cubicBezTo>
                  <a:pt x="4" y="4"/>
                  <a:pt x="0" y="5"/>
                  <a:pt x="3" y="3"/>
                </a:cubicBezTo>
                <a:cubicBezTo>
                  <a:pt x="5" y="2"/>
                  <a:pt x="8" y="0"/>
                  <a:pt x="10" y="1"/>
                </a:cubicBezTo>
                <a:cubicBezTo>
                  <a:pt x="13" y="1"/>
                  <a:pt x="14" y="2"/>
                  <a:pt x="12" y="2"/>
                </a:cubicBezTo>
                <a:cubicBezTo>
                  <a:pt x="11" y="3"/>
                  <a:pt x="9" y="4"/>
                  <a:pt x="12" y="6"/>
                </a:cubicBezTo>
                <a:cubicBezTo>
                  <a:pt x="15" y="8"/>
                  <a:pt x="23" y="10"/>
                  <a:pt x="20" y="11"/>
                </a:cubicBezTo>
                <a:cubicBezTo>
                  <a:pt x="17" y="11"/>
                  <a:pt x="17" y="12"/>
                  <a:pt x="15" y="11"/>
                </a:cubicBezTo>
                <a:cubicBezTo>
                  <a:pt x="12" y="10"/>
                  <a:pt x="12" y="11"/>
                  <a:pt x="13" y="13"/>
                </a:cubicBezTo>
                <a:cubicBezTo>
                  <a:pt x="13" y="15"/>
                  <a:pt x="12" y="16"/>
                  <a:pt x="10" y="1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69" name="Freeform 658"/>
          <p:cNvSpPr>
            <a:spLocks/>
          </p:cNvSpPr>
          <p:nvPr/>
        </p:nvSpPr>
        <p:spPr bwMode="auto">
          <a:xfrm>
            <a:off x="6426200" y="2554144"/>
            <a:ext cx="31750" cy="41275"/>
          </a:xfrm>
          <a:custGeom>
            <a:avLst/>
            <a:gdLst/>
            <a:ahLst/>
            <a:cxnLst>
              <a:cxn ang="0">
                <a:pos x="7" y="18"/>
              </a:cxn>
              <a:cxn ang="0">
                <a:pos x="9" y="14"/>
              </a:cxn>
              <a:cxn ang="0">
                <a:pos x="5" y="10"/>
              </a:cxn>
              <a:cxn ang="0">
                <a:pos x="5" y="6"/>
              </a:cxn>
              <a:cxn ang="0">
                <a:pos x="3" y="1"/>
              </a:cxn>
              <a:cxn ang="0">
                <a:pos x="9" y="2"/>
              </a:cxn>
              <a:cxn ang="0">
                <a:pos x="13" y="6"/>
              </a:cxn>
              <a:cxn ang="0">
                <a:pos x="14" y="10"/>
              </a:cxn>
              <a:cxn ang="0">
                <a:pos x="13" y="15"/>
              </a:cxn>
              <a:cxn ang="0">
                <a:pos x="7" y="18"/>
              </a:cxn>
            </a:cxnLst>
            <a:rect l="0" t="0" r="r" b="b"/>
            <a:pathLst>
              <a:path w="16" h="22">
                <a:moveTo>
                  <a:pt x="7" y="18"/>
                </a:moveTo>
                <a:cubicBezTo>
                  <a:pt x="8" y="16"/>
                  <a:pt x="11" y="16"/>
                  <a:pt x="9" y="14"/>
                </a:cubicBezTo>
                <a:cubicBezTo>
                  <a:pt x="7" y="11"/>
                  <a:pt x="6" y="12"/>
                  <a:pt x="5" y="10"/>
                </a:cubicBezTo>
                <a:cubicBezTo>
                  <a:pt x="3" y="8"/>
                  <a:pt x="6" y="8"/>
                  <a:pt x="5" y="6"/>
                </a:cubicBezTo>
                <a:cubicBezTo>
                  <a:pt x="3" y="4"/>
                  <a:pt x="0" y="3"/>
                  <a:pt x="3" y="1"/>
                </a:cubicBezTo>
                <a:cubicBezTo>
                  <a:pt x="7" y="0"/>
                  <a:pt x="6" y="1"/>
                  <a:pt x="9" y="2"/>
                </a:cubicBezTo>
                <a:cubicBezTo>
                  <a:pt x="12" y="2"/>
                  <a:pt x="15" y="5"/>
                  <a:pt x="13" y="6"/>
                </a:cubicBezTo>
                <a:cubicBezTo>
                  <a:pt x="11" y="7"/>
                  <a:pt x="13" y="8"/>
                  <a:pt x="14" y="10"/>
                </a:cubicBezTo>
                <a:cubicBezTo>
                  <a:pt x="15" y="12"/>
                  <a:pt x="16" y="14"/>
                  <a:pt x="13" y="15"/>
                </a:cubicBezTo>
                <a:cubicBezTo>
                  <a:pt x="11" y="16"/>
                  <a:pt x="4" y="22"/>
                  <a:pt x="7" y="1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70" name="Freeform 659"/>
          <p:cNvSpPr>
            <a:spLocks/>
          </p:cNvSpPr>
          <p:nvPr/>
        </p:nvSpPr>
        <p:spPr bwMode="auto">
          <a:xfrm>
            <a:off x="6408738" y="2557319"/>
            <a:ext cx="22225" cy="6350"/>
          </a:xfrm>
          <a:custGeom>
            <a:avLst/>
            <a:gdLst/>
            <a:ahLst/>
            <a:cxnLst>
              <a:cxn ang="0">
                <a:pos x="6" y="3"/>
              </a:cxn>
              <a:cxn ang="0">
                <a:pos x="3" y="2"/>
              </a:cxn>
              <a:cxn ang="0">
                <a:pos x="9" y="1"/>
              </a:cxn>
              <a:cxn ang="0">
                <a:pos x="6" y="3"/>
              </a:cxn>
            </a:cxnLst>
            <a:rect l="0" t="0" r="r" b="b"/>
            <a:pathLst>
              <a:path w="11" h="3">
                <a:moveTo>
                  <a:pt x="6" y="3"/>
                </a:moveTo>
                <a:cubicBezTo>
                  <a:pt x="2" y="3"/>
                  <a:pt x="0" y="2"/>
                  <a:pt x="3" y="2"/>
                </a:cubicBezTo>
                <a:cubicBezTo>
                  <a:pt x="6" y="1"/>
                  <a:pt x="11" y="0"/>
                  <a:pt x="9" y="1"/>
                </a:cubicBezTo>
                <a:cubicBezTo>
                  <a:pt x="8" y="2"/>
                  <a:pt x="8" y="3"/>
                  <a:pt x="6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71" name="Freeform 660"/>
          <p:cNvSpPr>
            <a:spLocks/>
          </p:cNvSpPr>
          <p:nvPr/>
        </p:nvSpPr>
        <p:spPr bwMode="auto">
          <a:xfrm>
            <a:off x="5932488" y="2566844"/>
            <a:ext cx="65087" cy="33337"/>
          </a:xfrm>
          <a:custGeom>
            <a:avLst/>
            <a:gdLst/>
            <a:ahLst/>
            <a:cxnLst>
              <a:cxn ang="0">
                <a:pos x="26" y="0"/>
              </a:cxn>
              <a:cxn ang="0">
                <a:pos x="18" y="2"/>
              </a:cxn>
              <a:cxn ang="0">
                <a:pos x="12" y="1"/>
              </a:cxn>
              <a:cxn ang="0">
                <a:pos x="10" y="6"/>
              </a:cxn>
              <a:cxn ang="0">
                <a:pos x="12" y="9"/>
              </a:cxn>
              <a:cxn ang="0">
                <a:pos x="3" y="6"/>
              </a:cxn>
              <a:cxn ang="0">
                <a:pos x="0" y="9"/>
              </a:cxn>
              <a:cxn ang="0">
                <a:pos x="5" y="17"/>
              </a:cxn>
              <a:cxn ang="0">
                <a:pos x="11" y="15"/>
              </a:cxn>
              <a:cxn ang="0">
                <a:pos x="18" y="13"/>
              </a:cxn>
              <a:cxn ang="0">
                <a:pos x="25" y="11"/>
              </a:cxn>
              <a:cxn ang="0">
                <a:pos x="25" y="8"/>
              </a:cxn>
              <a:cxn ang="0">
                <a:pos x="29" y="7"/>
              </a:cxn>
              <a:cxn ang="0">
                <a:pos x="31" y="5"/>
              </a:cxn>
              <a:cxn ang="0">
                <a:pos x="26" y="0"/>
              </a:cxn>
            </a:cxnLst>
            <a:rect l="0" t="0" r="r" b="b"/>
            <a:pathLst>
              <a:path w="34" h="17">
                <a:moveTo>
                  <a:pt x="26" y="0"/>
                </a:moveTo>
                <a:cubicBezTo>
                  <a:pt x="23" y="1"/>
                  <a:pt x="21" y="2"/>
                  <a:pt x="18" y="2"/>
                </a:cubicBezTo>
                <a:cubicBezTo>
                  <a:pt x="15" y="2"/>
                  <a:pt x="14" y="0"/>
                  <a:pt x="12" y="1"/>
                </a:cubicBezTo>
                <a:cubicBezTo>
                  <a:pt x="10" y="2"/>
                  <a:pt x="8" y="4"/>
                  <a:pt x="10" y="6"/>
                </a:cubicBezTo>
                <a:cubicBezTo>
                  <a:pt x="13" y="7"/>
                  <a:pt x="15" y="12"/>
                  <a:pt x="12" y="9"/>
                </a:cubicBezTo>
                <a:cubicBezTo>
                  <a:pt x="9" y="6"/>
                  <a:pt x="4" y="5"/>
                  <a:pt x="3" y="6"/>
                </a:cubicBezTo>
                <a:cubicBezTo>
                  <a:pt x="2" y="7"/>
                  <a:pt x="0" y="6"/>
                  <a:pt x="0" y="9"/>
                </a:cubicBezTo>
                <a:cubicBezTo>
                  <a:pt x="1" y="12"/>
                  <a:pt x="2" y="16"/>
                  <a:pt x="5" y="17"/>
                </a:cubicBezTo>
                <a:cubicBezTo>
                  <a:pt x="8" y="17"/>
                  <a:pt x="7" y="15"/>
                  <a:pt x="11" y="15"/>
                </a:cubicBezTo>
                <a:cubicBezTo>
                  <a:pt x="14" y="15"/>
                  <a:pt x="17" y="15"/>
                  <a:pt x="18" y="13"/>
                </a:cubicBezTo>
                <a:cubicBezTo>
                  <a:pt x="19" y="12"/>
                  <a:pt x="21" y="14"/>
                  <a:pt x="25" y="11"/>
                </a:cubicBezTo>
                <a:cubicBezTo>
                  <a:pt x="28" y="9"/>
                  <a:pt x="28" y="8"/>
                  <a:pt x="25" y="8"/>
                </a:cubicBezTo>
                <a:cubicBezTo>
                  <a:pt x="23" y="7"/>
                  <a:pt x="26" y="7"/>
                  <a:pt x="29" y="7"/>
                </a:cubicBezTo>
                <a:cubicBezTo>
                  <a:pt x="31" y="7"/>
                  <a:pt x="34" y="7"/>
                  <a:pt x="31" y="5"/>
                </a:cubicBezTo>
                <a:cubicBezTo>
                  <a:pt x="29" y="3"/>
                  <a:pt x="29" y="0"/>
                  <a:pt x="26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72" name="Freeform 661"/>
          <p:cNvSpPr>
            <a:spLocks/>
          </p:cNvSpPr>
          <p:nvPr/>
        </p:nvSpPr>
        <p:spPr bwMode="auto">
          <a:xfrm>
            <a:off x="5957888" y="2536681"/>
            <a:ext cx="41275" cy="31750"/>
          </a:xfrm>
          <a:custGeom>
            <a:avLst/>
            <a:gdLst/>
            <a:ahLst/>
            <a:cxnLst>
              <a:cxn ang="0">
                <a:pos x="6" y="14"/>
              </a:cxn>
              <a:cxn ang="0">
                <a:pos x="16" y="10"/>
              </a:cxn>
              <a:cxn ang="0">
                <a:pos x="21" y="9"/>
              </a:cxn>
              <a:cxn ang="0">
                <a:pos x="16" y="2"/>
              </a:cxn>
              <a:cxn ang="0">
                <a:pos x="6" y="14"/>
              </a:cxn>
            </a:cxnLst>
            <a:rect l="0" t="0" r="r" b="b"/>
            <a:pathLst>
              <a:path w="22" h="17">
                <a:moveTo>
                  <a:pt x="6" y="14"/>
                </a:moveTo>
                <a:cubicBezTo>
                  <a:pt x="9" y="13"/>
                  <a:pt x="13" y="10"/>
                  <a:pt x="16" y="10"/>
                </a:cubicBezTo>
                <a:cubicBezTo>
                  <a:pt x="18" y="9"/>
                  <a:pt x="22" y="10"/>
                  <a:pt x="21" y="9"/>
                </a:cubicBezTo>
                <a:cubicBezTo>
                  <a:pt x="19" y="7"/>
                  <a:pt x="17" y="0"/>
                  <a:pt x="16" y="2"/>
                </a:cubicBezTo>
                <a:cubicBezTo>
                  <a:pt x="14" y="3"/>
                  <a:pt x="0" y="17"/>
                  <a:pt x="6" y="1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73" name="Freeform 662"/>
          <p:cNvSpPr>
            <a:spLocks/>
          </p:cNvSpPr>
          <p:nvPr/>
        </p:nvSpPr>
        <p:spPr bwMode="auto">
          <a:xfrm>
            <a:off x="5661025" y="2671619"/>
            <a:ext cx="60325" cy="19050"/>
          </a:xfrm>
          <a:custGeom>
            <a:avLst/>
            <a:gdLst/>
            <a:ahLst/>
            <a:cxnLst>
              <a:cxn ang="0">
                <a:pos x="29" y="4"/>
              </a:cxn>
              <a:cxn ang="0">
                <a:pos x="23" y="0"/>
              </a:cxn>
              <a:cxn ang="0">
                <a:pos x="9" y="8"/>
              </a:cxn>
              <a:cxn ang="0">
                <a:pos x="29" y="4"/>
              </a:cxn>
            </a:cxnLst>
            <a:rect l="0" t="0" r="r" b="b"/>
            <a:pathLst>
              <a:path w="31" h="10">
                <a:moveTo>
                  <a:pt x="29" y="4"/>
                </a:moveTo>
                <a:cubicBezTo>
                  <a:pt x="31" y="4"/>
                  <a:pt x="27" y="0"/>
                  <a:pt x="23" y="0"/>
                </a:cubicBezTo>
                <a:cubicBezTo>
                  <a:pt x="19" y="0"/>
                  <a:pt x="0" y="7"/>
                  <a:pt x="9" y="8"/>
                </a:cubicBezTo>
                <a:cubicBezTo>
                  <a:pt x="19" y="10"/>
                  <a:pt x="24" y="3"/>
                  <a:pt x="29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74" name="Freeform 664"/>
          <p:cNvSpPr>
            <a:spLocks/>
          </p:cNvSpPr>
          <p:nvPr/>
        </p:nvSpPr>
        <p:spPr bwMode="auto">
          <a:xfrm>
            <a:off x="5605463" y="2703369"/>
            <a:ext cx="36512" cy="23812"/>
          </a:xfrm>
          <a:custGeom>
            <a:avLst/>
            <a:gdLst/>
            <a:ahLst/>
            <a:cxnLst>
              <a:cxn ang="0">
                <a:pos x="19" y="4"/>
              </a:cxn>
              <a:cxn ang="0">
                <a:pos x="10" y="3"/>
              </a:cxn>
              <a:cxn ang="0">
                <a:pos x="9" y="9"/>
              </a:cxn>
              <a:cxn ang="0">
                <a:pos x="3" y="13"/>
              </a:cxn>
              <a:cxn ang="0">
                <a:pos x="13" y="10"/>
              </a:cxn>
              <a:cxn ang="0">
                <a:pos x="19" y="4"/>
              </a:cxn>
            </a:cxnLst>
            <a:rect l="0" t="0" r="r" b="b"/>
            <a:pathLst>
              <a:path w="19" h="13">
                <a:moveTo>
                  <a:pt x="19" y="4"/>
                </a:moveTo>
                <a:cubicBezTo>
                  <a:pt x="19" y="0"/>
                  <a:pt x="12" y="0"/>
                  <a:pt x="10" y="3"/>
                </a:cubicBezTo>
                <a:cubicBezTo>
                  <a:pt x="9" y="6"/>
                  <a:pt x="11" y="7"/>
                  <a:pt x="9" y="9"/>
                </a:cubicBezTo>
                <a:cubicBezTo>
                  <a:pt x="6" y="10"/>
                  <a:pt x="0" y="13"/>
                  <a:pt x="3" y="13"/>
                </a:cubicBezTo>
                <a:cubicBezTo>
                  <a:pt x="6" y="13"/>
                  <a:pt x="10" y="13"/>
                  <a:pt x="13" y="10"/>
                </a:cubicBezTo>
                <a:cubicBezTo>
                  <a:pt x="16" y="8"/>
                  <a:pt x="19" y="6"/>
                  <a:pt x="19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75" name="Freeform 665"/>
          <p:cNvSpPr>
            <a:spLocks/>
          </p:cNvSpPr>
          <p:nvPr/>
        </p:nvSpPr>
        <p:spPr bwMode="auto">
          <a:xfrm>
            <a:off x="7315200" y="2079481"/>
            <a:ext cx="107950" cy="61913"/>
          </a:xfrm>
          <a:custGeom>
            <a:avLst/>
            <a:gdLst/>
            <a:ahLst/>
            <a:cxnLst>
              <a:cxn ang="0">
                <a:pos x="52" y="24"/>
              </a:cxn>
              <a:cxn ang="0">
                <a:pos x="46" y="23"/>
              </a:cxn>
              <a:cxn ang="0">
                <a:pos x="47" y="19"/>
              </a:cxn>
              <a:cxn ang="0">
                <a:pos x="41" y="12"/>
              </a:cxn>
              <a:cxn ang="0">
                <a:pos x="38" y="9"/>
              </a:cxn>
              <a:cxn ang="0">
                <a:pos x="30" y="6"/>
              </a:cxn>
              <a:cxn ang="0">
                <a:pos x="19" y="1"/>
              </a:cxn>
              <a:cxn ang="0">
                <a:pos x="15" y="13"/>
              </a:cxn>
              <a:cxn ang="0">
                <a:pos x="3" y="18"/>
              </a:cxn>
              <a:cxn ang="0">
                <a:pos x="7" y="24"/>
              </a:cxn>
              <a:cxn ang="0">
                <a:pos x="22" y="30"/>
              </a:cxn>
              <a:cxn ang="0">
                <a:pos x="33" y="32"/>
              </a:cxn>
              <a:cxn ang="0">
                <a:pos x="47" y="29"/>
              </a:cxn>
              <a:cxn ang="0">
                <a:pos x="52" y="24"/>
              </a:cxn>
            </a:cxnLst>
            <a:rect l="0" t="0" r="r" b="b"/>
            <a:pathLst>
              <a:path w="56" h="33">
                <a:moveTo>
                  <a:pt x="52" y="24"/>
                </a:moveTo>
                <a:cubicBezTo>
                  <a:pt x="48" y="25"/>
                  <a:pt x="45" y="25"/>
                  <a:pt x="46" y="23"/>
                </a:cubicBezTo>
                <a:cubicBezTo>
                  <a:pt x="46" y="21"/>
                  <a:pt x="50" y="21"/>
                  <a:pt x="47" y="19"/>
                </a:cubicBezTo>
                <a:cubicBezTo>
                  <a:pt x="44" y="16"/>
                  <a:pt x="41" y="12"/>
                  <a:pt x="41" y="12"/>
                </a:cubicBezTo>
                <a:cubicBezTo>
                  <a:pt x="41" y="12"/>
                  <a:pt x="42" y="9"/>
                  <a:pt x="38" y="9"/>
                </a:cubicBezTo>
                <a:cubicBezTo>
                  <a:pt x="35" y="10"/>
                  <a:pt x="34" y="9"/>
                  <a:pt x="30" y="6"/>
                </a:cubicBezTo>
                <a:cubicBezTo>
                  <a:pt x="26" y="4"/>
                  <a:pt x="21" y="0"/>
                  <a:pt x="19" y="1"/>
                </a:cubicBezTo>
                <a:cubicBezTo>
                  <a:pt x="17" y="3"/>
                  <a:pt x="17" y="10"/>
                  <a:pt x="15" y="13"/>
                </a:cubicBezTo>
                <a:cubicBezTo>
                  <a:pt x="13" y="16"/>
                  <a:pt x="5" y="17"/>
                  <a:pt x="3" y="18"/>
                </a:cubicBezTo>
                <a:cubicBezTo>
                  <a:pt x="2" y="19"/>
                  <a:pt x="0" y="22"/>
                  <a:pt x="7" y="24"/>
                </a:cubicBezTo>
                <a:cubicBezTo>
                  <a:pt x="13" y="25"/>
                  <a:pt x="19" y="28"/>
                  <a:pt x="22" y="30"/>
                </a:cubicBezTo>
                <a:cubicBezTo>
                  <a:pt x="26" y="31"/>
                  <a:pt x="28" y="30"/>
                  <a:pt x="33" y="32"/>
                </a:cubicBezTo>
                <a:cubicBezTo>
                  <a:pt x="39" y="33"/>
                  <a:pt x="44" y="31"/>
                  <a:pt x="47" y="29"/>
                </a:cubicBezTo>
                <a:cubicBezTo>
                  <a:pt x="50" y="27"/>
                  <a:pt x="56" y="23"/>
                  <a:pt x="52" y="2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76" name="Freeform 666"/>
          <p:cNvSpPr>
            <a:spLocks/>
          </p:cNvSpPr>
          <p:nvPr/>
        </p:nvSpPr>
        <p:spPr bwMode="auto">
          <a:xfrm>
            <a:off x="7286625" y="2112819"/>
            <a:ext cx="22225" cy="15875"/>
          </a:xfrm>
          <a:custGeom>
            <a:avLst/>
            <a:gdLst/>
            <a:ahLst/>
            <a:cxnLst>
              <a:cxn ang="0">
                <a:pos x="4" y="7"/>
              </a:cxn>
              <a:cxn ang="0">
                <a:pos x="4" y="2"/>
              </a:cxn>
              <a:cxn ang="0">
                <a:pos x="8" y="2"/>
              </a:cxn>
              <a:cxn ang="0">
                <a:pos x="4" y="7"/>
              </a:cxn>
            </a:cxnLst>
            <a:rect l="0" t="0" r="r" b="b"/>
            <a:pathLst>
              <a:path w="11" h="8">
                <a:moveTo>
                  <a:pt x="4" y="7"/>
                </a:moveTo>
                <a:cubicBezTo>
                  <a:pt x="0" y="8"/>
                  <a:pt x="1" y="3"/>
                  <a:pt x="4" y="2"/>
                </a:cubicBezTo>
                <a:cubicBezTo>
                  <a:pt x="7" y="1"/>
                  <a:pt x="11" y="0"/>
                  <a:pt x="8" y="2"/>
                </a:cubicBezTo>
                <a:cubicBezTo>
                  <a:pt x="6" y="4"/>
                  <a:pt x="7" y="7"/>
                  <a:pt x="4" y="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77" name="Freeform 667"/>
          <p:cNvSpPr>
            <a:spLocks/>
          </p:cNvSpPr>
          <p:nvPr/>
        </p:nvSpPr>
        <p:spPr bwMode="auto">
          <a:xfrm>
            <a:off x="7251700" y="2127106"/>
            <a:ext cx="9525" cy="11113"/>
          </a:xfrm>
          <a:custGeom>
            <a:avLst/>
            <a:gdLst/>
            <a:ahLst/>
            <a:cxnLst>
              <a:cxn ang="0">
                <a:pos x="3" y="5"/>
              </a:cxn>
              <a:cxn ang="0">
                <a:pos x="3" y="2"/>
              </a:cxn>
              <a:cxn ang="0">
                <a:pos x="3" y="5"/>
              </a:cxn>
            </a:cxnLst>
            <a:rect l="0" t="0" r="r" b="b"/>
            <a:pathLst>
              <a:path w="5" h="6">
                <a:moveTo>
                  <a:pt x="3" y="5"/>
                </a:moveTo>
                <a:cubicBezTo>
                  <a:pt x="1" y="5"/>
                  <a:pt x="0" y="3"/>
                  <a:pt x="3" y="2"/>
                </a:cubicBezTo>
                <a:cubicBezTo>
                  <a:pt x="5" y="0"/>
                  <a:pt x="5" y="6"/>
                  <a:pt x="3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78" name="Freeform 668"/>
          <p:cNvSpPr>
            <a:spLocks/>
          </p:cNvSpPr>
          <p:nvPr/>
        </p:nvSpPr>
        <p:spPr bwMode="auto">
          <a:xfrm>
            <a:off x="6821488" y="1919144"/>
            <a:ext cx="463550" cy="222250"/>
          </a:xfrm>
          <a:custGeom>
            <a:avLst/>
            <a:gdLst/>
            <a:ahLst/>
            <a:cxnLst>
              <a:cxn ang="0">
                <a:pos x="190" y="107"/>
              </a:cxn>
              <a:cxn ang="0">
                <a:pos x="171" y="100"/>
              </a:cxn>
              <a:cxn ang="0">
                <a:pos x="149" y="105"/>
              </a:cxn>
              <a:cxn ang="0">
                <a:pos x="116" y="112"/>
              </a:cxn>
              <a:cxn ang="0">
                <a:pos x="76" y="108"/>
              </a:cxn>
              <a:cxn ang="0">
                <a:pos x="41" y="96"/>
              </a:cxn>
              <a:cxn ang="0">
                <a:pos x="58" y="75"/>
              </a:cxn>
              <a:cxn ang="0">
                <a:pos x="102" y="74"/>
              </a:cxn>
              <a:cxn ang="0">
                <a:pos x="44" y="67"/>
              </a:cxn>
              <a:cxn ang="0">
                <a:pos x="21" y="54"/>
              </a:cxn>
              <a:cxn ang="0">
                <a:pos x="29" y="48"/>
              </a:cxn>
              <a:cxn ang="0">
                <a:pos x="16" y="42"/>
              </a:cxn>
              <a:cxn ang="0">
                <a:pos x="11" y="29"/>
              </a:cxn>
              <a:cxn ang="0">
                <a:pos x="12" y="23"/>
              </a:cxn>
              <a:cxn ang="0">
                <a:pos x="51" y="3"/>
              </a:cxn>
              <a:cxn ang="0">
                <a:pos x="68" y="12"/>
              </a:cxn>
              <a:cxn ang="0">
                <a:pos x="76" y="17"/>
              </a:cxn>
              <a:cxn ang="0">
                <a:pos x="102" y="14"/>
              </a:cxn>
              <a:cxn ang="0">
                <a:pos x="101" y="26"/>
              </a:cxn>
              <a:cxn ang="0">
                <a:pos x="115" y="21"/>
              </a:cxn>
              <a:cxn ang="0">
                <a:pos x="125" y="22"/>
              </a:cxn>
              <a:cxn ang="0">
                <a:pos x="115" y="9"/>
              </a:cxn>
              <a:cxn ang="0">
                <a:pos x="140" y="22"/>
              </a:cxn>
              <a:cxn ang="0">
                <a:pos x="158" y="37"/>
              </a:cxn>
              <a:cxn ang="0">
                <a:pos x="150" y="1"/>
              </a:cxn>
              <a:cxn ang="0">
                <a:pos x="164" y="1"/>
              </a:cxn>
              <a:cxn ang="0">
                <a:pos x="183" y="18"/>
              </a:cxn>
              <a:cxn ang="0">
                <a:pos x="195" y="49"/>
              </a:cxn>
              <a:cxn ang="0">
                <a:pos x="210" y="68"/>
              </a:cxn>
              <a:cxn ang="0">
                <a:pos x="241" y="80"/>
              </a:cxn>
              <a:cxn ang="0">
                <a:pos x="218" y="83"/>
              </a:cxn>
              <a:cxn ang="0">
                <a:pos x="210" y="92"/>
              </a:cxn>
              <a:cxn ang="0">
                <a:pos x="212" y="99"/>
              </a:cxn>
              <a:cxn ang="0">
                <a:pos x="223" y="94"/>
              </a:cxn>
              <a:cxn ang="0">
                <a:pos x="226" y="100"/>
              </a:cxn>
              <a:cxn ang="0">
                <a:pos x="228" y="105"/>
              </a:cxn>
            </a:cxnLst>
            <a:rect l="0" t="0" r="r" b="b"/>
            <a:pathLst>
              <a:path w="243" h="117">
                <a:moveTo>
                  <a:pt x="218" y="107"/>
                </a:moveTo>
                <a:cubicBezTo>
                  <a:pt x="212" y="108"/>
                  <a:pt x="193" y="109"/>
                  <a:pt x="190" y="107"/>
                </a:cubicBezTo>
                <a:cubicBezTo>
                  <a:pt x="188" y="104"/>
                  <a:pt x="189" y="103"/>
                  <a:pt x="185" y="103"/>
                </a:cubicBezTo>
                <a:cubicBezTo>
                  <a:pt x="181" y="103"/>
                  <a:pt x="172" y="102"/>
                  <a:pt x="171" y="100"/>
                </a:cubicBezTo>
                <a:cubicBezTo>
                  <a:pt x="171" y="98"/>
                  <a:pt x="172" y="93"/>
                  <a:pt x="168" y="95"/>
                </a:cubicBezTo>
                <a:cubicBezTo>
                  <a:pt x="163" y="96"/>
                  <a:pt x="154" y="104"/>
                  <a:pt x="149" y="105"/>
                </a:cubicBezTo>
                <a:cubicBezTo>
                  <a:pt x="144" y="105"/>
                  <a:pt x="141" y="105"/>
                  <a:pt x="138" y="107"/>
                </a:cubicBezTo>
                <a:cubicBezTo>
                  <a:pt x="136" y="108"/>
                  <a:pt x="124" y="111"/>
                  <a:pt x="116" y="112"/>
                </a:cubicBezTo>
                <a:cubicBezTo>
                  <a:pt x="109" y="113"/>
                  <a:pt x="89" y="117"/>
                  <a:pt x="85" y="115"/>
                </a:cubicBezTo>
                <a:cubicBezTo>
                  <a:pt x="80" y="112"/>
                  <a:pt x="76" y="111"/>
                  <a:pt x="76" y="108"/>
                </a:cubicBezTo>
                <a:cubicBezTo>
                  <a:pt x="76" y="104"/>
                  <a:pt x="74" y="100"/>
                  <a:pt x="71" y="100"/>
                </a:cubicBezTo>
                <a:cubicBezTo>
                  <a:pt x="69" y="100"/>
                  <a:pt x="48" y="102"/>
                  <a:pt x="41" y="96"/>
                </a:cubicBezTo>
                <a:cubicBezTo>
                  <a:pt x="34" y="90"/>
                  <a:pt x="23" y="83"/>
                  <a:pt x="26" y="81"/>
                </a:cubicBezTo>
                <a:cubicBezTo>
                  <a:pt x="29" y="79"/>
                  <a:pt x="42" y="75"/>
                  <a:pt x="58" y="75"/>
                </a:cubicBezTo>
                <a:cubicBezTo>
                  <a:pt x="75" y="75"/>
                  <a:pt x="82" y="77"/>
                  <a:pt x="88" y="76"/>
                </a:cubicBezTo>
                <a:cubicBezTo>
                  <a:pt x="94" y="75"/>
                  <a:pt x="109" y="77"/>
                  <a:pt x="102" y="74"/>
                </a:cubicBezTo>
                <a:cubicBezTo>
                  <a:pt x="95" y="71"/>
                  <a:pt x="84" y="68"/>
                  <a:pt x="73" y="67"/>
                </a:cubicBezTo>
                <a:cubicBezTo>
                  <a:pt x="63" y="65"/>
                  <a:pt x="52" y="67"/>
                  <a:pt x="44" y="67"/>
                </a:cubicBezTo>
                <a:cubicBezTo>
                  <a:pt x="36" y="68"/>
                  <a:pt x="29" y="70"/>
                  <a:pt x="24" y="67"/>
                </a:cubicBezTo>
                <a:cubicBezTo>
                  <a:pt x="19" y="64"/>
                  <a:pt x="2" y="61"/>
                  <a:pt x="21" y="54"/>
                </a:cubicBezTo>
                <a:cubicBezTo>
                  <a:pt x="40" y="47"/>
                  <a:pt x="58" y="46"/>
                  <a:pt x="53" y="46"/>
                </a:cubicBezTo>
                <a:cubicBezTo>
                  <a:pt x="48" y="46"/>
                  <a:pt x="36" y="48"/>
                  <a:pt x="29" y="48"/>
                </a:cubicBezTo>
                <a:cubicBezTo>
                  <a:pt x="21" y="48"/>
                  <a:pt x="14" y="49"/>
                  <a:pt x="15" y="46"/>
                </a:cubicBezTo>
                <a:cubicBezTo>
                  <a:pt x="17" y="44"/>
                  <a:pt x="21" y="42"/>
                  <a:pt x="16" y="42"/>
                </a:cubicBezTo>
                <a:cubicBezTo>
                  <a:pt x="11" y="42"/>
                  <a:pt x="0" y="43"/>
                  <a:pt x="2" y="40"/>
                </a:cubicBezTo>
                <a:cubicBezTo>
                  <a:pt x="4" y="36"/>
                  <a:pt x="8" y="30"/>
                  <a:pt x="11" y="29"/>
                </a:cubicBezTo>
                <a:cubicBezTo>
                  <a:pt x="14" y="28"/>
                  <a:pt x="16" y="27"/>
                  <a:pt x="14" y="26"/>
                </a:cubicBezTo>
                <a:cubicBezTo>
                  <a:pt x="13" y="24"/>
                  <a:pt x="8" y="25"/>
                  <a:pt x="12" y="23"/>
                </a:cubicBezTo>
                <a:cubicBezTo>
                  <a:pt x="15" y="21"/>
                  <a:pt x="24" y="14"/>
                  <a:pt x="30" y="11"/>
                </a:cubicBezTo>
                <a:cubicBezTo>
                  <a:pt x="36" y="9"/>
                  <a:pt x="47" y="4"/>
                  <a:pt x="51" y="3"/>
                </a:cubicBezTo>
                <a:cubicBezTo>
                  <a:pt x="56" y="1"/>
                  <a:pt x="67" y="0"/>
                  <a:pt x="68" y="3"/>
                </a:cubicBezTo>
                <a:cubicBezTo>
                  <a:pt x="68" y="5"/>
                  <a:pt x="69" y="9"/>
                  <a:pt x="68" y="12"/>
                </a:cubicBezTo>
                <a:cubicBezTo>
                  <a:pt x="66" y="15"/>
                  <a:pt x="62" y="18"/>
                  <a:pt x="63" y="19"/>
                </a:cubicBezTo>
                <a:cubicBezTo>
                  <a:pt x="65" y="19"/>
                  <a:pt x="75" y="19"/>
                  <a:pt x="76" y="17"/>
                </a:cubicBezTo>
                <a:cubicBezTo>
                  <a:pt x="77" y="15"/>
                  <a:pt x="78" y="11"/>
                  <a:pt x="81" y="10"/>
                </a:cubicBezTo>
                <a:cubicBezTo>
                  <a:pt x="83" y="8"/>
                  <a:pt x="99" y="12"/>
                  <a:pt x="102" y="14"/>
                </a:cubicBezTo>
                <a:cubicBezTo>
                  <a:pt x="105" y="16"/>
                  <a:pt x="105" y="19"/>
                  <a:pt x="104" y="20"/>
                </a:cubicBezTo>
                <a:cubicBezTo>
                  <a:pt x="102" y="21"/>
                  <a:pt x="96" y="28"/>
                  <a:pt x="101" y="26"/>
                </a:cubicBezTo>
                <a:cubicBezTo>
                  <a:pt x="106" y="25"/>
                  <a:pt x="106" y="26"/>
                  <a:pt x="109" y="23"/>
                </a:cubicBezTo>
                <a:cubicBezTo>
                  <a:pt x="113" y="21"/>
                  <a:pt x="113" y="19"/>
                  <a:pt x="115" y="21"/>
                </a:cubicBezTo>
                <a:cubicBezTo>
                  <a:pt x="117" y="22"/>
                  <a:pt x="120" y="20"/>
                  <a:pt x="120" y="20"/>
                </a:cubicBezTo>
                <a:cubicBezTo>
                  <a:pt x="120" y="20"/>
                  <a:pt x="124" y="25"/>
                  <a:pt x="125" y="22"/>
                </a:cubicBezTo>
                <a:cubicBezTo>
                  <a:pt x="125" y="19"/>
                  <a:pt x="127" y="16"/>
                  <a:pt x="122" y="14"/>
                </a:cubicBezTo>
                <a:cubicBezTo>
                  <a:pt x="117" y="11"/>
                  <a:pt x="110" y="8"/>
                  <a:pt x="115" y="9"/>
                </a:cubicBezTo>
                <a:cubicBezTo>
                  <a:pt x="120" y="10"/>
                  <a:pt x="128" y="13"/>
                  <a:pt x="130" y="14"/>
                </a:cubicBezTo>
                <a:cubicBezTo>
                  <a:pt x="133" y="15"/>
                  <a:pt x="140" y="19"/>
                  <a:pt x="140" y="22"/>
                </a:cubicBezTo>
                <a:cubicBezTo>
                  <a:pt x="140" y="25"/>
                  <a:pt x="142" y="41"/>
                  <a:pt x="146" y="41"/>
                </a:cubicBezTo>
                <a:cubicBezTo>
                  <a:pt x="150" y="41"/>
                  <a:pt x="159" y="41"/>
                  <a:pt x="158" y="37"/>
                </a:cubicBezTo>
                <a:cubicBezTo>
                  <a:pt x="158" y="34"/>
                  <a:pt x="144" y="8"/>
                  <a:pt x="145" y="6"/>
                </a:cubicBezTo>
                <a:cubicBezTo>
                  <a:pt x="146" y="3"/>
                  <a:pt x="147" y="0"/>
                  <a:pt x="150" y="1"/>
                </a:cubicBezTo>
                <a:cubicBezTo>
                  <a:pt x="152" y="1"/>
                  <a:pt x="159" y="5"/>
                  <a:pt x="161" y="4"/>
                </a:cubicBezTo>
                <a:cubicBezTo>
                  <a:pt x="162" y="3"/>
                  <a:pt x="161" y="0"/>
                  <a:pt x="164" y="1"/>
                </a:cubicBezTo>
                <a:cubicBezTo>
                  <a:pt x="168" y="2"/>
                  <a:pt x="174" y="9"/>
                  <a:pt x="178" y="10"/>
                </a:cubicBezTo>
                <a:cubicBezTo>
                  <a:pt x="182" y="12"/>
                  <a:pt x="182" y="15"/>
                  <a:pt x="183" y="18"/>
                </a:cubicBezTo>
                <a:cubicBezTo>
                  <a:pt x="183" y="21"/>
                  <a:pt x="191" y="35"/>
                  <a:pt x="194" y="40"/>
                </a:cubicBezTo>
                <a:cubicBezTo>
                  <a:pt x="198" y="46"/>
                  <a:pt x="196" y="48"/>
                  <a:pt x="195" y="49"/>
                </a:cubicBezTo>
                <a:cubicBezTo>
                  <a:pt x="194" y="49"/>
                  <a:pt x="193" y="52"/>
                  <a:pt x="194" y="55"/>
                </a:cubicBezTo>
                <a:cubicBezTo>
                  <a:pt x="195" y="59"/>
                  <a:pt x="202" y="68"/>
                  <a:pt x="210" y="68"/>
                </a:cubicBezTo>
                <a:cubicBezTo>
                  <a:pt x="218" y="68"/>
                  <a:pt x="216" y="70"/>
                  <a:pt x="224" y="73"/>
                </a:cubicBezTo>
                <a:cubicBezTo>
                  <a:pt x="231" y="76"/>
                  <a:pt x="240" y="77"/>
                  <a:pt x="241" y="80"/>
                </a:cubicBezTo>
                <a:cubicBezTo>
                  <a:pt x="241" y="83"/>
                  <a:pt x="243" y="88"/>
                  <a:pt x="241" y="88"/>
                </a:cubicBezTo>
                <a:cubicBezTo>
                  <a:pt x="239" y="88"/>
                  <a:pt x="218" y="83"/>
                  <a:pt x="218" y="83"/>
                </a:cubicBezTo>
                <a:cubicBezTo>
                  <a:pt x="218" y="83"/>
                  <a:pt x="218" y="90"/>
                  <a:pt x="218" y="91"/>
                </a:cubicBezTo>
                <a:cubicBezTo>
                  <a:pt x="218" y="93"/>
                  <a:pt x="210" y="91"/>
                  <a:pt x="210" y="92"/>
                </a:cubicBezTo>
                <a:cubicBezTo>
                  <a:pt x="210" y="93"/>
                  <a:pt x="212" y="93"/>
                  <a:pt x="213" y="95"/>
                </a:cubicBezTo>
                <a:cubicBezTo>
                  <a:pt x="214" y="96"/>
                  <a:pt x="212" y="100"/>
                  <a:pt x="212" y="99"/>
                </a:cubicBezTo>
                <a:cubicBezTo>
                  <a:pt x="213" y="98"/>
                  <a:pt x="218" y="97"/>
                  <a:pt x="218" y="96"/>
                </a:cubicBezTo>
                <a:cubicBezTo>
                  <a:pt x="218" y="95"/>
                  <a:pt x="221" y="94"/>
                  <a:pt x="223" y="94"/>
                </a:cubicBezTo>
                <a:cubicBezTo>
                  <a:pt x="225" y="94"/>
                  <a:pt x="226" y="93"/>
                  <a:pt x="226" y="95"/>
                </a:cubicBezTo>
                <a:cubicBezTo>
                  <a:pt x="225" y="97"/>
                  <a:pt x="224" y="99"/>
                  <a:pt x="226" y="100"/>
                </a:cubicBezTo>
                <a:cubicBezTo>
                  <a:pt x="228" y="100"/>
                  <a:pt x="235" y="101"/>
                  <a:pt x="233" y="101"/>
                </a:cubicBezTo>
                <a:cubicBezTo>
                  <a:pt x="231" y="102"/>
                  <a:pt x="230" y="103"/>
                  <a:pt x="228" y="105"/>
                </a:cubicBezTo>
                <a:cubicBezTo>
                  <a:pt x="225" y="106"/>
                  <a:pt x="224" y="106"/>
                  <a:pt x="218" y="10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79" name="Freeform 669"/>
          <p:cNvSpPr>
            <a:spLocks/>
          </p:cNvSpPr>
          <p:nvPr/>
        </p:nvSpPr>
        <p:spPr bwMode="auto">
          <a:xfrm>
            <a:off x="7123113" y="1895331"/>
            <a:ext cx="73025" cy="44450"/>
          </a:xfrm>
          <a:custGeom>
            <a:avLst/>
            <a:gdLst/>
            <a:ahLst/>
            <a:cxnLst>
              <a:cxn ang="0">
                <a:pos x="25" y="23"/>
              </a:cxn>
              <a:cxn ang="0">
                <a:pos x="14" y="13"/>
              </a:cxn>
              <a:cxn ang="0">
                <a:pos x="4" y="7"/>
              </a:cxn>
              <a:cxn ang="0">
                <a:pos x="10" y="2"/>
              </a:cxn>
              <a:cxn ang="0">
                <a:pos x="28" y="2"/>
              </a:cxn>
              <a:cxn ang="0">
                <a:pos x="35" y="10"/>
              </a:cxn>
              <a:cxn ang="0">
                <a:pos x="25" y="23"/>
              </a:cxn>
            </a:cxnLst>
            <a:rect l="0" t="0" r="r" b="b"/>
            <a:pathLst>
              <a:path w="38" h="23">
                <a:moveTo>
                  <a:pt x="25" y="23"/>
                </a:moveTo>
                <a:cubicBezTo>
                  <a:pt x="23" y="22"/>
                  <a:pt x="18" y="15"/>
                  <a:pt x="14" y="13"/>
                </a:cubicBezTo>
                <a:cubicBezTo>
                  <a:pt x="11" y="11"/>
                  <a:pt x="0" y="9"/>
                  <a:pt x="4" y="7"/>
                </a:cubicBezTo>
                <a:cubicBezTo>
                  <a:pt x="8" y="6"/>
                  <a:pt x="8" y="4"/>
                  <a:pt x="10" y="2"/>
                </a:cubicBezTo>
                <a:cubicBezTo>
                  <a:pt x="13" y="1"/>
                  <a:pt x="23" y="0"/>
                  <a:pt x="28" y="2"/>
                </a:cubicBezTo>
                <a:cubicBezTo>
                  <a:pt x="32" y="5"/>
                  <a:pt x="38" y="6"/>
                  <a:pt x="35" y="10"/>
                </a:cubicBezTo>
                <a:cubicBezTo>
                  <a:pt x="33" y="13"/>
                  <a:pt x="26" y="23"/>
                  <a:pt x="25" y="2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80" name="Freeform 670"/>
          <p:cNvSpPr>
            <a:spLocks/>
          </p:cNvSpPr>
          <p:nvPr/>
        </p:nvSpPr>
        <p:spPr bwMode="auto">
          <a:xfrm>
            <a:off x="7237413" y="1876281"/>
            <a:ext cx="160337" cy="142875"/>
          </a:xfrm>
          <a:custGeom>
            <a:avLst/>
            <a:gdLst/>
            <a:ahLst/>
            <a:cxnLst>
              <a:cxn ang="0">
                <a:pos x="48" y="71"/>
              </a:cxn>
              <a:cxn ang="0">
                <a:pos x="33" y="57"/>
              </a:cxn>
              <a:cxn ang="0">
                <a:pos x="16" y="46"/>
              </a:cxn>
              <a:cxn ang="0">
                <a:pos x="8" y="42"/>
              </a:cxn>
              <a:cxn ang="0">
                <a:pos x="0" y="35"/>
              </a:cxn>
              <a:cxn ang="0">
                <a:pos x="5" y="29"/>
              </a:cxn>
              <a:cxn ang="0">
                <a:pos x="20" y="37"/>
              </a:cxn>
              <a:cxn ang="0">
                <a:pos x="30" y="36"/>
              </a:cxn>
              <a:cxn ang="0">
                <a:pos x="30" y="30"/>
              </a:cxn>
              <a:cxn ang="0">
                <a:pos x="34" y="30"/>
              </a:cxn>
              <a:cxn ang="0">
                <a:pos x="27" y="23"/>
              </a:cxn>
              <a:cxn ang="0">
                <a:pos x="16" y="17"/>
              </a:cxn>
              <a:cxn ang="0">
                <a:pos x="23" y="16"/>
              </a:cxn>
              <a:cxn ang="0">
                <a:pos x="27" y="19"/>
              </a:cxn>
              <a:cxn ang="0">
                <a:pos x="29" y="15"/>
              </a:cxn>
              <a:cxn ang="0">
                <a:pos x="27" y="12"/>
              </a:cxn>
              <a:cxn ang="0">
                <a:pos x="22" y="10"/>
              </a:cxn>
              <a:cxn ang="0">
                <a:pos x="29" y="9"/>
              </a:cxn>
              <a:cxn ang="0">
                <a:pos x="36" y="10"/>
              </a:cxn>
              <a:cxn ang="0">
                <a:pos x="35" y="8"/>
              </a:cxn>
              <a:cxn ang="0">
                <a:pos x="42" y="11"/>
              </a:cxn>
              <a:cxn ang="0">
                <a:pos x="51" y="12"/>
              </a:cxn>
              <a:cxn ang="0">
                <a:pos x="49" y="9"/>
              </a:cxn>
              <a:cxn ang="0">
                <a:pos x="44" y="6"/>
              </a:cxn>
              <a:cxn ang="0">
                <a:pos x="54" y="3"/>
              </a:cxn>
              <a:cxn ang="0">
                <a:pos x="66" y="2"/>
              </a:cxn>
              <a:cxn ang="0">
                <a:pos x="63" y="9"/>
              </a:cxn>
              <a:cxn ang="0">
                <a:pos x="73" y="13"/>
              </a:cxn>
              <a:cxn ang="0">
                <a:pos x="69" y="16"/>
              </a:cxn>
              <a:cxn ang="0">
                <a:pos x="70" y="19"/>
              </a:cxn>
              <a:cxn ang="0">
                <a:pos x="69" y="22"/>
              </a:cxn>
              <a:cxn ang="0">
                <a:pos x="62" y="24"/>
              </a:cxn>
              <a:cxn ang="0">
                <a:pos x="56" y="34"/>
              </a:cxn>
              <a:cxn ang="0">
                <a:pos x="64" y="30"/>
              </a:cxn>
              <a:cxn ang="0">
                <a:pos x="74" y="39"/>
              </a:cxn>
              <a:cxn ang="0">
                <a:pos x="77" y="38"/>
              </a:cxn>
              <a:cxn ang="0">
                <a:pos x="74" y="31"/>
              </a:cxn>
              <a:cxn ang="0">
                <a:pos x="76" y="26"/>
              </a:cxn>
              <a:cxn ang="0">
                <a:pos x="79" y="30"/>
              </a:cxn>
              <a:cxn ang="0">
                <a:pos x="78" y="35"/>
              </a:cxn>
              <a:cxn ang="0">
                <a:pos x="82" y="40"/>
              </a:cxn>
              <a:cxn ang="0">
                <a:pos x="81" y="46"/>
              </a:cxn>
              <a:cxn ang="0">
                <a:pos x="80" y="53"/>
              </a:cxn>
              <a:cxn ang="0">
                <a:pos x="76" y="61"/>
              </a:cxn>
              <a:cxn ang="0">
                <a:pos x="64" y="64"/>
              </a:cxn>
              <a:cxn ang="0">
                <a:pos x="58" y="60"/>
              </a:cxn>
              <a:cxn ang="0">
                <a:pos x="55" y="60"/>
              </a:cxn>
              <a:cxn ang="0">
                <a:pos x="59" y="68"/>
              </a:cxn>
              <a:cxn ang="0">
                <a:pos x="48" y="71"/>
              </a:cxn>
            </a:cxnLst>
            <a:rect l="0" t="0" r="r" b="b"/>
            <a:pathLst>
              <a:path w="84" h="75">
                <a:moveTo>
                  <a:pt x="48" y="71"/>
                </a:moveTo>
                <a:cubicBezTo>
                  <a:pt x="44" y="69"/>
                  <a:pt x="36" y="60"/>
                  <a:pt x="33" y="57"/>
                </a:cubicBezTo>
                <a:cubicBezTo>
                  <a:pt x="29" y="53"/>
                  <a:pt x="20" y="47"/>
                  <a:pt x="16" y="46"/>
                </a:cubicBezTo>
                <a:cubicBezTo>
                  <a:pt x="12" y="45"/>
                  <a:pt x="16" y="45"/>
                  <a:pt x="8" y="42"/>
                </a:cubicBezTo>
                <a:cubicBezTo>
                  <a:pt x="0" y="38"/>
                  <a:pt x="0" y="38"/>
                  <a:pt x="0" y="35"/>
                </a:cubicBezTo>
                <a:cubicBezTo>
                  <a:pt x="0" y="32"/>
                  <a:pt x="0" y="27"/>
                  <a:pt x="5" y="29"/>
                </a:cubicBezTo>
                <a:cubicBezTo>
                  <a:pt x="10" y="31"/>
                  <a:pt x="15" y="37"/>
                  <a:pt x="20" y="37"/>
                </a:cubicBezTo>
                <a:cubicBezTo>
                  <a:pt x="24" y="37"/>
                  <a:pt x="29" y="39"/>
                  <a:pt x="30" y="36"/>
                </a:cubicBezTo>
                <a:cubicBezTo>
                  <a:pt x="30" y="33"/>
                  <a:pt x="28" y="30"/>
                  <a:pt x="30" y="30"/>
                </a:cubicBezTo>
                <a:cubicBezTo>
                  <a:pt x="31" y="30"/>
                  <a:pt x="36" y="32"/>
                  <a:pt x="34" y="30"/>
                </a:cubicBezTo>
                <a:cubicBezTo>
                  <a:pt x="32" y="27"/>
                  <a:pt x="30" y="25"/>
                  <a:pt x="27" y="23"/>
                </a:cubicBezTo>
                <a:cubicBezTo>
                  <a:pt x="23" y="22"/>
                  <a:pt x="11" y="20"/>
                  <a:pt x="16" y="17"/>
                </a:cubicBezTo>
                <a:cubicBezTo>
                  <a:pt x="22" y="14"/>
                  <a:pt x="20" y="14"/>
                  <a:pt x="23" y="16"/>
                </a:cubicBezTo>
                <a:cubicBezTo>
                  <a:pt x="26" y="18"/>
                  <a:pt x="27" y="20"/>
                  <a:pt x="27" y="19"/>
                </a:cubicBezTo>
                <a:cubicBezTo>
                  <a:pt x="27" y="17"/>
                  <a:pt x="28" y="15"/>
                  <a:pt x="29" y="15"/>
                </a:cubicBezTo>
                <a:cubicBezTo>
                  <a:pt x="30" y="14"/>
                  <a:pt x="31" y="13"/>
                  <a:pt x="27" y="12"/>
                </a:cubicBezTo>
                <a:cubicBezTo>
                  <a:pt x="24" y="12"/>
                  <a:pt x="19" y="10"/>
                  <a:pt x="22" y="10"/>
                </a:cubicBezTo>
                <a:cubicBezTo>
                  <a:pt x="24" y="10"/>
                  <a:pt x="25" y="9"/>
                  <a:pt x="29" y="9"/>
                </a:cubicBezTo>
                <a:cubicBezTo>
                  <a:pt x="34" y="10"/>
                  <a:pt x="38" y="12"/>
                  <a:pt x="36" y="10"/>
                </a:cubicBezTo>
                <a:cubicBezTo>
                  <a:pt x="35" y="9"/>
                  <a:pt x="32" y="7"/>
                  <a:pt x="35" y="8"/>
                </a:cubicBezTo>
                <a:cubicBezTo>
                  <a:pt x="38" y="8"/>
                  <a:pt x="39" y="9"/>
                  <a:pt x="42" y="11"/>
                </a:cubicBezTo>
                <a:cubicBezTo>
                  <a:pt x="45" y="12"/>
                  <a:pt x="52" y="13"/>
                  <a:pt x="51" y="12"/>
                </a:cubicBezTo>
                <a:cubicBezTo>
                  <a:pt x="49" y="10"/>
                  <a:pt x="46" y="9"/>
                  <a:pt x="49" y="9"/>
                </a:cubicBezTo>
                <a:cubicBezTo>
                  <a:pt x="52" y="9"/>
                  <a:pt x="42" y="7"/>
                  <a:pt x="44" y="6"/>
                </a:cubicBezTo>
                <a:cubicBezTo>
                  <a:pt x="46" y="5"/>
                  <a:pt x="51" y="4"/>
                  <a:pt x="54" y="3"/>
                </a:cubicBezTo>
                <a:cubicBezTo>
                  <a:pt x="58" y="2"/>
                  <a:pt x="67" y="0"/>
                  <a:pt x="66" y="2"/>
                </a:cubicBezTo>
                <a:cubicBezTo>
                  <a:pt x="64" y="4"/>
                  <a:pt x="59" y="8"/>
                  <a:pt x="63" y="9"/>
                </a:cubicBezTo>
                <a:cubicBezTo>
                  <a:pt x="66" y="9"/>
                  <a:pt x="75" y="10"/>
                  <a:pt x="73" y="13"/>
                </a:cubicBezTo>
                <a:cubicBezTo>
                  <a:pt x="71" y="15"/>
                  <a:pt x="70" y="16"/>
                  <a:pt x="69" y="16"/>
                </a:cubicBezTo>
                <a:cubicBezTo>
                  <a:pt x="67" y="17"/>
                  <a:pt x="68" y="19"/>
                  <a:pt x="70" y="19"/>
                </a:cubicBezTo>
                <a:cubicBezTo>
                  <a:pt x="73" y="19"/>
                  <a:pt x="71" y="22"/>
                  <a:pt x="69" y="22"/>
                </a:cubicBezTo>
                <a:cubicBezTo>
                  <a:pt x="66" y="22"/>
                  <a:pt x="63" y="22"/>
                  <a:pt x="62" y="24"/>
                </a:cubicBezTo>
                <a:cubicBezTo>
                  <a:pt x="60" y="27"/>
                  <a:pt x="53" y="37"/>
                  <a:pt x="56" y="34"/>
                </a:cubicBezTo>
                <a:cubicBezTo>
                  <a:pt x="58" y="32"/>
                  <a:pt x="61" y="28"/>
                  <a:pt x="64" y="30"/>
                </a:cubicBezTo>
                <a:cubicBezTo>
                  <a:pt x="67" y="31"/>
                  <a:pt x="73" y="40"/>
                  <a:pt x="74" y="39"/>
                </a:cubicBezTo>
                <a:cubicBezTo>
                  <a:pt x="76" y="39"/>
                  <a:pt x="77" y="40"/>
                  <a:pt x="77" y="38"/>
                </a:cubicBezTo>
                <a:cubicBezTo>
                  <a:pt x="76" y="35"/>
                  <a:pt x="75" y="32"/>
                  <a:pt x="74" y="31"/>
                </a:cubicBezTo>
                <a:cubicBezTo>
                  <a:pt x="72" y="29"/>
                  <a:pt x="74" y="26"/>
                  <a:pt x="76" y="26"/>
                </a:cubicBezTo>
                <a:cubicBezTo>
                  <a:pt x="77" y="26"/>
                  <a:pt x="79" y="28"/>
                  <a:pt x="79" y="30"/>
                </a:cubicBezTo>
                <a:cubicBezTo>
                  <a:pt x="78" y="31"/>
                  <a:pt x="77" y="32"/>
                  <a:pt x="78" y="35"/>
                </a:cubicBezTo>
                <a:cubicBezTo>
                  <a:pt x="79" y="39"/>
                  <a:pt x="80" y="38"/>
                  <a:pt x="82" y="40"/>
                </a:cubicBezTo>
                <a:cubicBezTo>
                  <a:pt x="84" y="42"/>
                  <a:pt x="83" y="44"/>
                  <a:pt x="81" y="46"/>
                </a:cubicBezTo>
                <a:cubicBezTo>
                  <a:pt x="78" y="48"/>
                  <a:pt x="79" y="50"/>
                  <a:pt x="80" y="53"/>
                </a:cubicBezTo>
                <a:cubicBezTo>
                  <a:pt x="81" y="56"/>
                  <a:pt x="77" y="60"/>
                  <a:pt x="76" y="61"/>
                </a:cubicBezTo>
                <a:cubicBezTo>
                  <a:pt x="74" y="61"/>
                  <a:pt x="67" y="64"/>
                  <a:pt x="64" y="64"/>
                </a:cubicBezTo>
                <a:cubicBezTo>
                  <a:pt x="61" y="64"/>
                  <a:pt x="57" y="62"/>
                  <a:pt x="58" y="60"/>
                </a:cubicBezTo>
                <a:cubicBezTo>
                  <a:pt x="58" y="59"/>
                  <a:pt x="55" y="58"/>
                  <a:pt x="55" y="60"/>
                </a:cubicBezTo>
                <a:cubicBezTo>
                  <a:pt x="55" y="62"/>
                  <a:pt x="59" y="67"/>
                  <a:pt x="59" y="68"/>
                </a:cubicBezTo>
                <a:cubicBezTo>
                  <a:pt x="59" y="69"/>
                  <a:pt x="58" y="75"/>
                  <a:pt x="48" y="7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81" name="Freeform 671"/>
          <p:cNvSpPr>
            <a:spLocks/>
          </p:cNvSpPr>
          <p:nvPr/>
        </p:nvSpPr>
        <p:spPr bwMode="auto">
          <a:xfrm>
            <a:off x="7407275" y="1881044"/>
            <a:ext cx="131763" cy="106362"/>
          </a:xfrm>
          <a:custGeom>
            <a:avLst/>
            <a:gdLst/>
            <a:ahLst/>
            <a:cxnLst>
              <a:cxn ang="0">
                <a:pos x="18" y="55"/>
              </a:cxn>
              <a:cxn ang="0">
                <a:pos x="11" y="52"/>
              </a:cxn>
              <a:cxn ang="0">
                <a:pos x="9" y="48"/>
              </a:cxn>
              <a:cxn ang="0">
                <a:pos x="5" y="39"/>
              </a:cxn>
              <a:cxn ang="0">
                <a:pos x="1" y="30"/>
              </a:cxn>
              <a:cxn ang="0">
                <a:pos x="2" y="14"/>
              </a:cxn>
              <a:cxn ang="0">
                <a:pos x="7" y="9"/>
              </a:cxn>
              <a:cxn ang="0">
                <a:pos x="16" y="9"/>
              </a:cxn>
              <a:cxn ang="0">
                <a:pos x="9" y="3"/>
              </a:cxn>
              <a:cxn ang="0">
                <a:pos x="27" y="0"/>
              </a:cxn>
              <a:cxn ang="0">
                <a:pos x="49" y="4"/>
              </a:cxn>
              <a:cxn ang="0">
                <a:pos x="69" y="8"/>
              </a:cxn>
              <a:cxn ang="0">
                <a:pos x="62" y="19"/>
              </a:cxn>
              <a:cxn ang="0">
                <a:pos x="48" y="35"/>
              </a:cxn>
              <a:cxn ang="0">
                <a:pos x="32" y="32"/>
              </a:cxn>
              <a:cxn ang="0">
                <a:pos x="26" y="36"/>
              </a:cxn>
              <a:cxn ang="0">
                <a:pos x="29" y="41"/>
              </a:cxn>
              <a:cxn ang="0">
                <a:pos x="18" y="55"/>
              </a:cxn>
            </a:cxnLst>
            <a:rect l="0" t="0" r="r" b="b"/>
            <a:pathLst>
              <a:path w="69" h="56">
                <a:moveTo>
                  <a:pt x="18" y="55"/>
                </a:moveTo>
                <a:cubicBezTo>
                  <a:pt x="13" y="54"/>
                  <a:pt x="13" y="51"/>
                  <a:pt x="11" y="52"/>
                </a:cubicBezTo>
                <a:cubicBezTo>
                  <a:pt x="9" y="54"/>
                  <a:pt x="9" y="52"/>
                  <a:pt x="9" y="48"/>
                </a:cubicBezTo>
                <a:cubicBezTo>
                  <a:pt x="9" y="44"/>
                  <a:pt x="9" y="42"/>
                  <a:pt x="5" y="39"/>
                </a:cubicBezTo>
                <a:cubicBezTo>
                  <a:pt x="2" y="35"/>
                  <a:pt x="0" y="32"/>
                  <a:pt x="1" y="30"/>
                </a:cubicBezTo>
                <a:cubicBezTo>
                  <a:pt x="3" y="28"/>
                  <a:pt x="2" y="18"/>
                  <a:pt x="2" y="14"/>
                </a:cubicBezTo>
                <a:cubicBezTo>
                  <a:pt x="3" y="10"/>
                  <a:pt x="5" y="8"/>
                  <a:pt x="7" y="9"/>
                </a:cubicBezTo>
                <a:cubicBezTo>
                  <a:pt x="9" y="10"/>
                  <a:pt x="19" y="12"/>
                  <a:pt x="16" y="9"/>
                </a:cubicBezTo>
                <a:cubicBezTo>
                  <a:pt x="13" y="7"/>
                  <a:pt x="6" y="6"/>
                  <a:pt x="9" y="3"/>
                </a:cubicBezTo>
                <a:cubicBezTo>
                  <a:pt x="12" y="1"/>
                  <a:pt x="21" y="0"/>
                  <a:pt x="27" y="0"/>
                </a:cubicBezTo>
                <a:cubicBezTo>
                  <a:pt x="34" y="0"/>
                  <a:pt x="44" y="4"/>
                  <a:pt x="49" y="4"/>
                </a:cubicBezTo>
                <a:cubicBezTo>
                  <a:pt x="54" y="4"/>
                  <a:pt x="69" y="6"/>
                  <a:pt x="69" y="8"/>
                </a:cubicBezTo>
                <a:cubicBezTo>
                  <a:pt x="69" y="11"/>
                  <a:pt x="63" y="17"/>
                  <a:pt x="62" y="19"/>
                </a:cubicBezTo>
                <a:cubicBezTo>
                  <a:pt x="60" y="21"/>
                  <a:pt x="51" y="34"/>
                  <a:pt x="48" y="35"/>
                </a:cubicBezTo>
                <a:cubicBezTo>
                  <a:pt x="46" y="35"/>
                  <a:pt x="34" y="32"/>
                  <a:pt x="32" y="32"/>
                </a:cubicBezTo>
                <a:cubicBezTo>
                  <a:pt x="29" y="32"/>
                  <a:pt x="24" y="34"/>
                  <a:pt x="26" y="36"/>
                </a:cubicBezTo>
                <a:cubicBezTo>
                  <a:pt x="27" y="37"/>
                  <a:pt x="31" y="39"/>
                  <a:pt x="29" y="41"/>
                </a:cubicBezTo>
                <a:cubicBezTo>
                  <a:pt x="28" y="43"/>
                  <a:pt x="21" y="56"/>
                  <a:pt x="18" y="5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82" name="Freeform 672"/>
          <p:cNvSpPr>
            <a:spLocks/>
          </p:cNvSpPr>
          <p:nvPr/>
        </p:nvSpPr>
        <p:spPr bwMode="auto">
          <a:xfrm>
            <a:off x="6651625" y="1861994"/>
            <a:ext cx="271463" cy="163512"/>
          </a:xfrm>
          <a:custGeom>
            <a:avLst/>
            <a:gdLst/>
            <a:ahLst/>
            <a:cxnLst>
              <a:cxn ang="0">
                <a:pos x="139" y="26"/>
              </a:cxn>
              <a:cxn ang="0">
                <a:pos x="119" y="11"/>
              </a:cxn>
              <a:cxn ang="0">
                <a:pos x="102" y="7"/>
              </a:cxn>
              <a:cxn ang="0">
                <a:pos x="93" y="11"/>
              </a:cxn>
              <a:cxn ang="0">
                <a:pos x="84" y="7"/>
              </a:cxn>
              <a:cxn ang="0">
                <a:pos x="58" y="0"/>
              </a:cxn>
              <a:cxn ang="0">
                <a:pos x="20" y="6"/>
              </a:cxn>
              <a:cxn ang="0">
                <a:pos x="27" y="18"/>
              </a:cxn>
              <a:cxn ang="0">
                <a:pos x="23" y="28"/>
              </a:cxn>
              <a:cxn ang="0">
                <a:pos x="18" y="36"/>
              </a:cxn>
              <a:cxn ang="0">
                <a:pos x="18" y="42"/>
              </a:cxn>
              <a:cxn ang="0">
                <a:pos x="13" y="45"/>
              </a:cxn>
              <a:cxn ang="0">
                <a:pos x="8" y="56"/>
              </a:cxn>
              <a:cxn ang="0">
                <a:pos x="2" y="65"/>
              </a:cxn>
              <a:cxn ang="0">
                <a:pos x="21" y="70"/>
              </a:cxn>
              <a:cxn ang="0">
                <a:pos x="37" y="83"/>
              </a:cxn>
              <a:cxn ang="0">
                <a:pos x="44" y="84"/>
              </a:cxn>
              <a:cxn ang="0">
                <a:pos x="58" y="78"/>
              </a:cxn>
              <a:cxn ang="0">
                <a:pos x="73" y="74"/>
              </a:cxn>
              <a:cxn ang="0">
                <a:pos x="79" y="59"/>
              </a:cxn>
              <a:cxn ang="0">
                <a:pos x="91" y="48"/>
              </a:cxn>
              <a:cxn ang="0">
                <a:pos x="120" y="35"/>
              </a:cxn>
              <a:cxn ang="0">
                <a:pos x="139" y="26"/>
              </a:cxn>
            </a:cxnLst>
            <a:rect l="0" t="0" r="r" b="b"/>
            <a:pathLst>
              <a:path w="142" h="86">
                <a:moveTo>
                  <a:pt x="139" y="26"/>
                </a:moveTo>
                <a:cubicBezTo>
                  <a:pt x="136" y="23"/>
                  <a:pt x="124" y="14"/>
                  <a:pt x="119" y="11"/>
                </a:cubicBezTo>
                <a:cubicBezTo>
                  <a:pt x="114" y="9"/>
                  <a:pt x="106" y="6"/>
                  <a:pt x="102" y="7"/>
                </a:cubicBezTo>
                <a:cubicBezTo>
                  <a:pt x="98" y="9"/>
                  <a:pt x="94" y="12"/>
                  <a:pt x="93" y="11"/>
                </a:cubicBezTo>
                <a:cubicBezTo>
                  <a:pt x="91" y="10"/>
                  <a:pt x="90" y="8"/>
                  <a:pt x="84" y="7"/>
                </a:cubicBezTo>
                <a:cubicBezTo>
                  <a:pt x="78" y="6"/>
                  <a:pt x="63" y="0"/>
                  <a:pt x="58" y="0"/>
                </a:cubicBezTo>
                <a:cubicBezTo>
                  <a:pt x="54" y="0"/>
                  <a:pt x="23" y="5"/>
                  <a:pt x="20" y="6"/>
                </a:cubicBezTo>
                <a:cubicBezTo>
                  <a:pt x="17" y="6"/>
                  <a:pt x="27" y="15"/>
                  <a:pt x="27" y="18"/>
                </a:cubicBezTo>
                <a:cubicBezTo>
                  <a:pt x="27" y="22"/>
                  <a:pt x="26" y="24"/>
                  <a:pt x="23" y="28"/>
                </a:cubicBezTo>
                <a:cubicBezTo>
                  <a:pt x="20" y="31"/>
                  <a:pt x="16" y="33"/>
                  <a:pt x="18" y="36"/>
                </a:cubicBezTo>
                <a:cubicBezTo>
                  <a:pt x="19" y="39"/>
                  <a:pt x="20" y="42"/>
                  <a:pt x="18" y="42"/>
                </a:cubicBezTo>
                <a:cubicBezTo>
                  <a:pt x="15" y="42"/>
                  <a:pt x="13" y="44"/>
                  <a:pt x="13" y="45"/>
                </a:cubicBezTo>
                <a:cubicBezTo>
                  <a:pt x="13" y="46"/>
                  <a:pt x="9" y="54"/>
                  <a:pt x="8" y="56"/>
                </a:cubicBezTo>
                <a:cubicBezTo>
                  <a:pt x="6" y="58"/>
                  <a:pt x="0" y="65"/>
                  <a:pt x="2" y="65"/>
                </a:cubicBezTo>
                <a:cubicBezTo>
                  <a:pt x="5" y="65"/>
                  <a:pt x="16" y="68"/>
                  <a:pt x="21" y="70"/>
                </a:cubicBezTo>
                <a:cubicBezTo>
                  <a:pt x="25" y="72"/>
                  <a:pt x="33" y="81"/>
                  <a:pt x="37" y="83"/>
                </a:cubicBezTo>
                <a:cubicBezTo>
                  <a:pt x="40" y="86"/>
                  <a:pt x="40" y="86"/>
                  <a:pt x="44" y="84"/>
                </a:cubicBezTo>
                <a:cubicBezTo>
                  <a:pt x="49" y="82"/>
                  <a:pt x="53" y="78"/>
                  <a:pt x="58" y="78"/>
                </a:cubicBezTo>
                <a:cubicBezTo>
                  <a:pt x="64" y="78"/>
                  <a:pt x="71" y="79"/>
                  <a:pt x="73" y="74"/>
                </a:cubicBezTo>
                <a:cubicBezTo>
                  <a:pt x="75" y="69"/>
                  <a:pt x="72" y="62"/>
                  <a:pt x="79" y="59"/>
                </a:cubicBezTo>
                <a:cubicBezTo>
                  <a:pt x="85" y="55"/>
                  <a:pt x="90" y="51"/>
                  <a:pt x="91" y="48"/>
                </a:cubicBezTo>
                <a:cubicBezTo>
                  <a:pt x="93" y="46"/>
                  <a:pt x="113" y="38"/>
                  <a:pt x="120" y="35"/>
                </a:cubicBezTo>
                <a:cubicBezTo>
                  <a:pt x="127" y="32"/>
                  <a:pt x="142" y="29"/>
                  <a:pt x="139" y="2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83" name="Freeform 673"/>
          <p:cNvSpPr>
            <a:spLocks/>
          </p:cNvSpPr>
          <p:nvPr/>
        </p:nvSpPr>
        <p:spPr bwMode="auto">
          <a:xfrm>
            <a:off x="7181850" y="1815956"/>
            <a:ext cx="33338" cy="22225"/>
          </a:xfrm>
          <a:custGeom>
            <a:avLst/>
            <a:gdLst/>
            <a:ahLst/>
            <a:cxnLst>
              <a:cxn ang="0">
                <a:pos x="11" y="11"/>
              </a:cxn>
              <a:cxn ang="0">
                <a:pos x="2" y="5"/>
              </a:cxn>
              <a:cxn ang="0">
                <a:pos x="9" y="0"/>
              </a:cxn>
              <a:cxn ang="0">
                <a:pos x="16" y="7"/>
              </a:cxn>
              <a:cxn ang="0">
                <a:pos x="11" y="11"/>
              </a:cxn>
            </a:cxnLst>
            <a:rect l="0" t="0" r="r" b="b"/>
            <a:pathLst>
              <a:path w="17" h="12">
                <a:moveTo>
                  <a:pt x="11" y="11"/>
                </a:moveTo>
                <a:cubicBezTo>
                  <a:pt x="2" y="10"/>
                  <a:pt x="0" y="8"/>
                  <a:pt x="2" y="5"/>
                </a:cubicBezTo>
                <a:cubicBezTo>
                  <a:pt x="4" y="3"/>
                  <a:pt x="7" y="0"/>
                  <a:pt x="9" y="0"/>
                </a:cubicBezTo>
                <a:cubicBezTo>
                  <a:pt x="10" y="0"/>
                  <a:pt x="17" y="6"/>
                  <a:pt x="16" y="7"/>
                </a:cubicBezTo>
                <a:cubicBezTo>
                  <a:pt x="15" y="8"/>
                  <a:pt x="15" y="12"/>
                  <a:pt x="11" y="1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84" name="Freeform 674"/>
          <p:cNvSpPr>
            <a:spLocks/>
          </p:cNvSpPr>
          <p:nvPr/>
        </p:nvSpPr>
        <p:spPr bwMode="auto">
          <a:xfrm>
            <a:off x="6867525" y="1723881"/>
            <a:ext cx="303213" cy="144463"/>
          </a:xfrm>
          <a:custGeom>
            <a:avLst/>
            <a:gdLst/>
            <a:ahLst/>
            <a:cxnLst>
              <a:cxn ang="0">
                <a:pos x="132" y="59"/>
              </a:cxn>
              <a:cxn ang="0">
                <a:pos x="126" y="58"/>
              </a:cxn>
              <a:cxn ang="0">
                <a:pos x="118" y="61"/>
              </a:cxn>
              <a:cxn ang="0">
                <a:pos x="112" y="59"/>
              </a:cxn>
              <a:cxn ang="0">
                <a:pos x="95" y="65"/>
              </a:cxn>
              <a:cxn ang="0">
                <a:pos x="79" y="68"/>
              </a:cxn>
              <a:cxn ang="0">
                <a:pos x="51" y="74"/>
              </a:cxn>
              <a:cxn ang="0">
                <a:pos x="43" y="67"/>
              </a:cxn>
              <a:cxn ang="0">
                <a:pos x="58" y="61"/>
              </a:cxn>
              <a:cxn ang="0">
                <a:pos x="75" y="59"/>
              </a:cxn>
              <a:cxn ang="0">
                <a:pos x="82" y="54"/>
              </a:cxn>
              <a:cxn ang="0">
                <a:pos x="68" y="54"/>
              </a:cxn>
              <a:cxn ang="0">
                <a:pos x="53" y="57"/>
              </a:cxn>
              <a:cxn ang="0">
                <a:pos x="51" y="52"/>
              </a:cxn>
              <a:cxn ang="0">
                <a:pos x="47" y="49"/>
              </a:cxn>
              <a:cxn ang="0">
                <a:pos x="39" y="55"/>
              </a:cxn>
              <a:cxn ang="0">
                <a:pos x="30" y="59"/>
              </a:cxn>
              <a:cxn ang="0">
                <a:pos x="26" y="58"/>
              </a:cxn>
              <a:cxn ang="0">
                <a:pos x="22" y="60"/>
              </a:cxn>
              <a:cxn ang="0">
                <a:pos x="15" y="56"/>
              </a:cxn>
              <a:cxn ang="0">
                <a:pos x="2" y="55"/>
              </a:cxn>
              <a:cxn ang="0">
                <a:pos x="4" y="50"/>
              </a:cxn>
              <a:cxn ang="0">
                <a:pos x="20" y="48"/>
              </a:cxn>
              <a:cxn ang="0">
                <a:pos x="30" y="42"/>
              </a:cxn>
              <a:cxn ang="0">
                <a:pos x="7" y="43"/>
              </a:cxn>
              <a:cxn ang="0">
                <a:pos x="11" y="39"/>
              </a:cxn>
              <a:cxn ang="0">
                <a:pos x="34" y="37"/>
              </a:cxn>
              <a:cxn ang="0">
                <a:pos x="12" y="33"/>
              </a:cxn>
              <a:cxn ang="0">
                <a:pos x="22" y="29"/>
              </a:cxn>
              <a:cxn ang="0">
                <a:pos x="35" y="27"/>
              </a:cxn>
              <a:cxn ang="0">
                <a:pos x="25" y="22"/>
              </a:cxn>
              <a:cxn ang="0">
                <a:pos x="42" y="18"/>
              </a:cxn>
              <a:cxn ang="0">
                <a:pos x="47" y="27"/>
              </a:cxn>
              <a:cxn ang="0">
                <a:pos x="59" y="27"/>
              </a:cxn>
              <a:cxn ang="0">
                <a:pos x="74" y="37"/>
              </a:cxn>
              <a:cxn ang="0">
                <a:pos x="79" y="39"/>
              </a:cxn>
              <a:cxn ang="0">
                <a:pos x="83" y="47"/>
              </a:cxn>
              <a:cxn ang="0">
                <a:pos x="93" y="46"/>
              </a:cxn>
              <a:cxn ang="0">
                <a:pos x="107" y="39"/>
              </a:cxn>
              <a:cxn ang="0">
                <a:pos x="101" y="34"/>
              </a:cxn>
              <a:cxn ang="0">
                <a:pos x="108" y="29"/>
              </a:cxn>
              <a:cxn ang="0">
                <a:pos x="97" y="22"/>
              </a:cxn>
              <a:cxn ang="0">
                <a:pos x="102" y="16"/>
              </a:cxn>
              <a:cxn ang="0">
                <a:pos x="115" y="9"/>
              </a:cxn>
              <a:cxn ang="0">
                <a:pos x="119" y="21"/>
              </a:cxn>
              <a:cxn ang="0">
                <a:pos x="120" y="27"/>
              </a:cxn>
              <a:cxn ang="0">
                <a:pos x="121" y="30"/>
              </a:cxn>
              <a:cxn ang="0">
                <a:pos x="126" y="31"/>
              </a:cxn>
              <a:cxn ang="0">
                <a:pos x="136" y="38"/>
              </a:cxn>
              <a:cxn ang="0">
                <a:pos x="140" y="38"/>
              </a:cxn>
              <a:cxn ang="0">
                <a:pos x="143" y="32"/>
              </a:cxn>
              <a:cxn ang="0">
                <a:pos x="153" y="33"/>
              </a:cxn>
              <a:cxn ang="0">
                <a:pos x="156" y="43"/>
              </a:cxn>
              <a:cxn ang="0">
                <a:pos x="152" y="54"/>
              </a:cxn>
              <a:cxn ang="0">
                <a:pos x="132" y="59"/>
              </a:cxn>
            </a:cxnLst>
            <a:rect l="0" t="0" r="r" b="b"/>
            <a:pathLst>
              <a:path w="159" h="76">
                <a:moveTo>
                  <a:pt x="132" y="59"/>
                </a:moveTo>
                <a:cubicBezTo>
                  <a:pt x="127" y="57"/>
                  <a:pt x="132" y="55"/>
                  <a:pt x="126" y="58"/>
                </a:cubicBezTo>
                <a:cubicBezTo>
                  <a:pt x="121" y="61"/>
                  <a:pt x="121" y="62"/>
                  <a:pt x="118" y="61"/>
                </a:cubicBezTo>
                <a:cubicBezTo>
                  <a:pt x="115" y="60"/>
                  <a:pt x="115" y="59"/>
                  <a:pt x="112" y="59"/>
                </a:cubicBezTo>
                <a:cubicBezTo>
                  <a:pt x="108" y="60"/>
                  <a:pt x="101" y="64"/>
                  <a:pt x="95" y="65"/>
                </a:cubicBezTo>
                <a:cubicBezTo>
                  <a:pt x="88" y="67"/>
                  <a:pt x="86" y="67"/>
                  <a:pt x="79" y="68"/>
                </a:cubicBezTo>
                <a:cubicBezTo>
                  <a:pt x="73" y="70"/>
                  <a:pt x="56" y="76"/>
                  <a:pt x="51" y="74"/>
                </a:cubicBezTo>
                <a:cubicBezTo>
                  <a:pt x="46" y="72"/>
                  <a:pt x="37" y="69"/>
                  <a:pt x="43" y="67"/>
                </a:cubicBezTo>
                <a:cubicBezTo>
                  <a:pt x="48" y="64"/>
                  <a:pt x="54" y="64"/>
                  <a:pt x="58" y="61"/>
                </a:cubicBezTo>
                <a:cubicBezTo>
                  <a:pt x="62" y="58"/>
                  <a:pt x="68" y="60"/>
                  <a:pt x="75" y="59"/>
                </a:cubicBezTo>
                <a:cubicBezTo>
                  <a:pt x="82" y="58"/>
                  <a:pt x="88" y="53"/>
                  <a:pt x="82" y="54"/>
                </a:cubicBezTo>
                <a:cubicBezTo>
                  <a:pt x="77" y="54"/>
                  <a:pt x="72" y="54"/>
                  <a:pt x="68" y="54"/>
                </a:cubicBezTo>
                <a:cubicBezTo>
                  <a:pt x="65" y="54"/>
                  <a:pt x="57" y="57"/>
                  <a:pt x="53" y="57"/>
                </a:cubicBezTo>
                <a:cubicBezTo>
                  <a:pt x="48" y="56"/>
                  <a:pt x="48" y="54"/>
                  <a:pt x="51" y="52"/>
                </a:cubicBezTo>
                <a:cubicBezTo>
                  <a:pt x="54" y="49"/>
                  <a:pt x="50" y="48"/>
                  <a:pt x="47" y="49"/>
                </a:cubicBezTo>
                <a:cubicBezTo>
                  <a:pt x="44" y="50"/>
                  <a:pt x="42" y="53"/>
                  <a:pt x="39" y="55"/>
                </a:cubicBezTo>
                <a:cubicBezTo>
                  <a:pt x="35" y="57"/>
                  <a:pt x="30" y="59"/>
                  <a:pt x="30" y="59"/>
                </a:cubicBezTo>
                <a:cubicBezTo>
                  <a:pt x="30" y="59"/>
                  <a:pt x="27" y="56"/>
                  <a:pt x="26" y="58"/>
                </a:cubicBezTo>
                <a:cubicBezTo>
                  <a:pt x="24" y="60"/>
                  <a:pt x="26" y="64"/>
                  <a:pt x="22" y="60"/>
                </a:cubicBezTo>
                <a:cubicBezTo>
                  <a:pt x="18" y="56"/>
                  <a:pt x="19" y="56"/>
                  <a:pt x="15" y="56"/>
                </a:cubicBezTo>
                <a:cubicBezTo>
                  <a:pt x="11" y="56"/>
                  <a:pt x="3" y="58"/>
                  <a:pt x="2" y="55"/>
                </a:cubicBezTo>
                <a:cubicBezTo>
                  <a:pt x="2" y="53"/>
                  <a:pt x="0" y="50"/>
                  <a:pt x="4" y="50"/>
                </a:cubicBezTo>
                <a:cubicBezTo>
                  <a:pt x="8" y="50"/>
                  <a:pt x="14" y="50"/>
                  <a:pt x="20" y="48"/>
                </a:cubicBezTo>
                <a:cubicBezTo>
                  <a:pt x="27" y="46"/>
                  <a:pt x="35" y="41"/>
                  <a:pt x="30" y="42"/>
                </a:cubicBezTo>
                <a:cubicBezTo>
                  <a:pt x="24" y="43"/>
                  <a:pt x="10" y="45"/>
                  <a:pt x="7" y="43"/>
                </a:cubicBezTo>
                <a:cubicBezTo>
                  <a:pt x="4" y="41"/>
                  <a:pt x="7" y="39"/>
                  <a:pt x="11" y="39"/>
                </a:cubicBezTo>
                <a:cubicBezTo>
                  <a:pt x="16" y="39"/>
                  <a:pt x="38" y="37"/>
                  <a:pt x="34" y="37"/>
                </a:cubicBezTo>
                <a:cubicBezTo>
                  <a:pt x="29" y="37"/>
                  <a:pt x="10" y="37"/>
                  <a:pt x="12" y="33"/>
                </a:cubicBezTo>
                <a:cubicBezTo>
                  <a:pt x="15" y="29"/>
                  <a:pt x="19" y="29"/>
                  <a:pt x="22" y="29"/>
                </a:cubicBezTo>
                <a:cubicBezTo>
                  <a:pt x="26" y="29"/>
                  <a:pt x="40" y="28"/>
                  <a:pt x="35" y="27"/>
                </a:cubicBezTo>
                <a:cubicBezTo>
                  <a:pt x="31" y="26"/>
                  <a:pt x="20" y="24"/>
                  <a:pt x="25" y="22"/>
                </a:cubicBezTo>
                <a:cubicBezTo>
                  <a:pt x="30" y="19"/>
                  <a:pt x="40" y="17"/>
                  <a:pt x="42" y="18"/>
                </a:cubicBezTo>
                <a:cubicBezTo>
                  <a:pt x="44" y="20"/>
                  <a:pt x="43" y="27"/>
                  <a:pt x="47" y="27"/>
                </a:cubicBezTo>
                <a:cubicBezTo>
                  <a:pt x="51" y="27"/>
                  <a:pt x="55" y="25"/>
                  <a:pt x="59" y="27"/>
                </a:cubicBezTo>
                <a:cubicBezTo>
                  <a:pt x="63" y="29"/>
                  <a:pt x="74" y="35"/>
                  <a:pt x="74" y="37"/>
                </a:cubicBezTo>
                <a:cubicBezTo>
                  <a:pt x="74" y="38"/>
                  <a:pt x="77" y="37"/>
                  <a:pt x="79" y="39"/>
                </a:cubicBezTo>
                <a:cubicBezTo>
                  <a:pt x="81" y="41"/>
                  <a:pt x="80" y="47"/>
                  <a:pt x="83" y="47"/>
                </a:cubicBezTo>
                <a:cubicBezTo>
                  <a:pt x="86" y="47"/>
                  <a:pt x="85" y="46"/>
                  <a:pt x="93" y="46"/>
                </a:cubicBezTo>
                <a:cubicBezTo>
                  <a:pt x="101" y="46"/>
                  <a:pt x="113" y="42"/>
                  <a:pt x="107" y="39"/>
                </a:cubicBezTo>
                <a:cubicBezTo>
                  <a:pt x="101" y="35"/>
                  <a:pt x="94" y="34"/>
                  <a:pt x="101" y="34"/>
                </a:cubicBezTo>
                <a:cubicBezTo>
                  <a:pt x="109" y="33"/>
                  <a:pt x="113" y="33"/>
                  <a:pt x="108" y="29"/>
                </a:cubicBezTo>
                <a:cubicBezTo>
                  <a:pt x="102" y="25"/>
                  <a:pt x="93" y="25"/>
                  <a:pt x="97" y="22"/>
                </a:cubicBezTo>
                <a:cubicBezTo>
                  <a:pt x="100" y="19"/>
                  <a:pt x="101" y="19"/>
                  <a:pt x="102" y="16"/>
                </a:cubicBezTo>
                <a:cubicBezTo>
                  <a:pt x="102" y="13"/>
                  <a:pt x="113" y="0"/>
                  <a:pt x="115" y="9"/>
                </a:cubicBezTo>
                <a:cubicBezTo>
                  <a:pt x="117" y="18"/>
                  <a:pt x="118" y="18"/>
                  <a:pt x="119" y="21"/>
                </a:cubicBezTo>
                <a:cubicBezTo>
                  <a:pt x="120" y="24"/>
                  <a:pt x="122" y="26"/>
                  <a:pt x="120" y="27"/>
                </a:cubicBezTo>
                <a:cubicBezTo>
                  <a:pt x="117" y="28"/>
                  <a:pt x="119" y="30"/>
                  <a:pt x="121" y="30"/>
                </a:cubicBezTo>
                <a:cubicBezTo>
                  <a:pt x="123" y="30"/>
                  <a:pt x="125" y="28"/>
                  <a:pt x="126" y="31"/>
                </a:cubicBezTo>
                <a:cubicBezTo>
                  <a:pt x="126" y="34"/>
                  <a:pt x="134" y="37"/>
                  <a:pt x="136" y="38"/>
                </a:cubicBezTo>
                <a:cubicBezTo>
                  <a:pt x="138" y="38"/>
                  <a:pt x="140" y="40"/>
                  <a:pt x="140" y="38"/>
                </a:cubicBezTo>
                <a:cubicBezTo>
                  <a:pt x="141" y="37"/>
                  <a:pt x="139" y="32"/>
                  <a:pt x="143" y="32"/>
                </a:cubicBezTo>
                <a:cubicBezTo>
                  <a:pt x="148" y="32"/>
                  <a:pt x="149" y="32"/>
                  <a:pt x="153" y="33"/>
                </a:cubicBezTo>
                <a:cubicBezTo>
                  <a:pt x="157" y="35"/>
                  <a:pt x="159" y="41"/>
                  <a:pt x="156" y="43"/>
                </a:cubicBezTo>
                <a:cubicBezTo>
                  <a:pt x="154" y="45"/>
                  <a:pt x="156" y="52"/>
                  <a:pt x="152" y="54"/>
                </a:cubicBezTo>
                <a:cubicBezTo>
                  <a:pt x="148" y="56"/>
                  <a:pt x="135" y="60"/>
                  <a:pt x="132" y="5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85" name="Freeform 675"/>
          <p:cNvSpPr>
            <a:spLocks/>
          </p:cNvSpPr>
          <p:nvPr/>
        </p:nvSpPr>
        <p:spPr bwMode="auto">
          <a:xfrm>
            <a:off x="6818313" y="1782619"/>
            <a:ext cx="50800" cy="33337"/>
          </a:xfrm>
          <a:custGeom>
            <a:avLst/>
            <a:gdLst/>
            <a:ahLst/>
            <a:cxnLst>
              <a:cxn ang="0">
                <a:pos x="24" y="1"/>
              </a:cxn>
              <a:cxn ang="0">
                <a:pos x="3" y="13"/>
              </a:cxn>
              <a:cxn ang="0">
                <a:pos x="15" y="14"/>
              </a:cxn>
              <a:cxn ang="0">
                <a:pos x="24" y="1"/>
              </a:cxn>
            </a:cxnLst>
            <a:rect l="0" t="0" r="r" b="b"/>
            <a:pathLst>
              <a:path w="27" h="17">
                <a:moveTo>
                  <a:pt x="24" y="1"/>
                </a:moveTo>
                <a:cubicBezTo>
                  <a:pt x="21" y="2"/>
                  <a:pt x="0" y="11"/>
                  <a:pt x="3" y="13"/>
                </a:cubicBezTo>
                <a:cubicBezTo>
                  <a:pt x="5" y="14"/>
                  <a:pt x="13" y="17"/>
                  <a:pt x="15" y="14"/>
                </a:cubicBezTo>
                <a:cubicBezTo>
                  <a:pt x="18" y="12"/>
                  <a:pt x="27" y="0"/>
                  <a:pt x="24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86" name="Freeform 676"/>
          <p:cNvSpPr>
            <a:spLocks/>
          </p:cNvSpPr>
          <p:nvPr/>
        </p:nvSpPr>
        <p:spPr bwMode="auto">
          <a:xfrm>
            <a:off x="6727825" y="1704831"/>
            <a:ext cx="188913" cy="92075"/>
          </a:xfrm>
          <a:custGeom>
            <a:avLst/>
            <a:gdLst/>
            <a:ahLst/>
            <a:cxnLst>
              <a:cxn ang="0">
                <a:pos x="80" y="33"/>
              </a:cxn>
              <a:cxn ang="0">
                <a:pos x="67" y="32"/>
              </a:cxn>
              <a:cxn ang="0">
                <a:pos x="69" y="22"/>
              </a:cxn>
              <a:cxn ang="0">
                <a:pos x="61" y="25"/>
              </a:cxn>
              <a:cxn ang="0">
                <a:pos x="56" y="26"/>
              </a:cxn>
              <a:cxn ang="0">
                <a:pos x="55" y="29"/>
              </a:cxn>
              <a:cxn ang="0">
                <a:pos x="54" y="38"/>
              </a:cxn>
              <a:cxn ang="0">
                <a:pos x="48" y="37"/>
              </a:cxn>
              <a:cxn ang="0">
                <a:pos x="45" y="40"/>
              </a:cxn>
              <a:cxn ang="0">
                <a:pos x="40" y="45"/>
              </a:cxn>
              <a:cxn ang="0">
                <a:pos x="32" y="43"/>
              </a:cxn>
              <a:cxn ang="0">
                <a:pos x="27" y="41"/>
              </a:cxn>
              <a:cxn ang="0">
                <a:pos x="18" y="43"/>
              </a:cxn>
              <a:cxn ang="0">
                <a:pos x="9" y="44"/>
              </a:cxn>
              <a:cxn ang="0">
                <a:pos x="4" y="43"/>
              </a:cxn>
              <a:cxn ang="0">
                <a:pos x="5" y="36"/>
              </a:cxn>
              <a:cxn ang="0">
                <a:pos x="7" y="34"/>
              </a:cxn>
              <a:cxn ang="0">
                <a:pos x="22" y="31"/>
              </a:cxn>
              <a:cxn ang="0">
                <a:pos x="30" y="23"/>
              </a:cxn>
              <a:cxn ang="0">
                <a:pos x="55" y="6"/>
              </a:cxn>
              <a:cxn ang="0">
                <a:pos x="81" y="7"/>
              </a:cxn>
              <a:cxn ang="0">
                <a:pos x="84" y="1"/>
              </a:cxn>
              <a:cxn ang="0">
                <a:pos x="96" y="6"/>
              </a:cxn>
              <a:cxn ang="0">
                <a:pos x="91" y="12"/>
              </a:cxn>
              <a:cxn ang="0">
                <a:pos x="93" y="19"/>
              </a:cxn>
              <a:cxn ang="0">
                <a:pos x="90" y="21"/>
              </a:cxn>
              <a:cxn ang="0">
                <a:pos x="92" y="25"/>
              </a:cxn>
              <a:cxn ang="0">
                <a:pos x="82" y="26"/>
              </a:cxn>
              <a:cxn ang="0">
                <a:pos x="80" y="33"/>
              </a:cxn>
            </a:cxnLst>
            <a:rect l="0" t="0" r="r" b="b"/>
            <a:pathLst>
              <a:path w="99" h="48">
                <a:moveTo>
                  <a:pt x="80" y="33"/>
                </a:moveTo>
                <a:cubicBezTo>
                  <a:pt x="78" y="34"/>
                  <a:pt x="66" y="38"/>
                  <a:pt x="67" y="32"/>
                </a:cubicBezTo>
                <a:cubicBezTo>
                  <a:pt x="67" y="27"/>
                  <a:pt x="73" y="24"/>
                  <a:pt x="69" y="22"/>
                </a:cubicBezTo>
                <a:cubicBezTo>
                  <a:pt x="64" y="20"/>
                  <a:pt x="61" y="22"/>
                  <a:pt x="61" y="25"/>
                </a:cubicBezTo>
                <a:cubicBezTo>
                  <a:pt x="61" y="28"/>
                  <a:pt x="57" y="28"/>
                  <a:pt x="56" y="26"/>
                </a:cubicBezTo>
                <a:cubicBezTo>
                  <a:pt x="55" y="25"/>
                  <a:pt x="55" y="24"/>
                  <a:pt x="55" y="29"/>
                </a:cubicBezTo>
                <a:cubicBezTo>
                  <a:pt x="55" y="34"/>
                  <a:pt x="56" y="36"/>
                  <a:pt x="54" y="38"/>
                </a:cubicBezTo>
                <a:cubicBezTo>
                  <a:pt x="51" y="39"/>
                  <a:pt x="50" y="38"/>
                  <a:pt x="48" y="37"/>
                </a:cubicBezTo>
                <a:cubicBezTo>
                  <a:pt x="47" y="36"/>
                  <a:pt x="45" y="37"/>
                  <a:pt x="45" y="40"/>
                </a:cubicBezTo>
                <a:cubicBezTo>
                  <a:pt x="44" y="43"/>
                  <a:pt x="46" y="45"/>
                  <a:pt x="40" y="45"/>
                </a:cubicBezTo>
                <a:cubicBezTo>
                  <a:pt x="35" y="45"/>
                  <a:pt x="34" y="47"/>
                  <a:pt x="32" y="43"/>
                </a:cubicBezTo>
                <a:cubicBezTo>
                  <a:pt x="30" y="40"/>
                  <a:pt x="30" y="39"/>
                  <a:pt x="27" y="41"/>
                </a:cubicBezTo>
                <a:cubicBezTo>
                  <a:pt x="23" y="43"/>
                  <a:pt x="22" y="44"/>
                  <a:pt x="18" y="43"/>
                </a:cubicBezTo>
                <a:cubicBezTo>
                  <a:pt x="14" y="43"/>
                  <a:pt x="13" y="42"/>
                  <a:pt x="9" y="44"/>
                </a:cubicBezTo>
                <a:cubicBezTo>
                  <a:pt x="5" y="46"/>
                  <a:pt x="2" y="48"/>
                  <a:pt x="4" y="43"/>
                </a:cubicBezTo>
                <a:cubicBezTo>
                  <a:pt x="6" y="39"/>
                  <a:pt x="10" y="35"/>
                  <a:pt x="5" y="36"/>
                </a:cubicBezTo>
                <a:cubicBezTo>
                  <a:pt x="0" y="38"/>
                  <a:pt x="1" y="36"/>
                  <a:pt x="7" y="34"/>
                </a:cubicBezTo>
                <a:cubicBezTo>
                  <a:pt x="13" y="32"/>
                  <a:pt x="18" y="33"/>
                  <a:pt x="22" y="31"/>
                </a:cubicBezTo>
                <a:cubicBezTo>
                  <a:pt x="26" y="28"/>
                  <a:pt x="23" y="26"/>
                  <a:pt x="30" y="23"/>
                </a:cubicBezTo>
                <a:cubicBezTo>
                  <a:pt x="38" y="20"/>
                  <a:pt x="42" y="5"/>
                  <a:pt x="55" y="6"/>
                </a:cubicBezTo>
                <a:cubicBezTo>
                  <a:pt x="67" y="7"/>
                  <a:pt x="81" y="11"/>
                  <a:pt x="81" y="7"/>
                </a:cubicBezTo>
                <a:cubicBezTo>
                  <a:pt x="82" y="3"/>
                  <a:pt x="80" y="0"/>
                  <a:pt x="84" y="1"/>
                </a:cubicBezTo>
                <a:cubicBezTo>
                  <a:pt x="89" y="2"/>
                  <a:pt x="99" y="4"/>
                  <a:pt x="96" y="6"/>
                </a:cubicBezTo>
                <a:cubicBezTo>
                  <a:pt x="94" y="7"/>
                  <a:pt x="89" y="11"/>
                  <a:pt x="91" y="12"/>
                </a:cubicBezTo>
                <a:cubicBezTo>
                  <a:pt x="93" y="13"/>
                  <a:pt x="96" y="18"/>
                  <a:pt x="93" y="19"/>
                </a:cubicBezTo>
                <a:cubicBezTo>
                  <a:pt x="91" y="20"/>
                  <a:pt x="90" y="20"/>
                  <a:pt x="90" y="21"/>
                </a:cubicBezTo>
                <a:cubicBezTo>
                  <a:pt x="91" y="22"/>
                  <a:pt x="95" y="25"/>
                  <a:pt x="92" y="25"/>
                </a:cubicBezTo>
                <a:cubicBezTo>
                  <a:pt x="89" y="26"/>
                  <a:pt x="82" y="26"/>
                  <a:pt x="82" y="26"/>
                </a:cubicBezTo>
                <a:cubicBezTo>
                  <a:pt x="82" y="26"/>
                  <a:pt x="83" y="30"/>
                  <a:pt x="80" y="3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87" name="Freeform 677"/>
          <p:cNvSpPr>
            <a:spLocks/>
          </p:cNvSpPr>
          <p:nvPr/>
        </p:nvSpPr>
        <p:spPr bwMode="auto">
          <a:xfrm>
            <a:off x="6931025" y="1741344"/>
            <a:ext cx="41275" cy="9525"/>
          </a:xfrm>
          <a:custGeom>
            <a:avLst/>
            <a:gdLst/>
            <a:ahLst/>
            <a:cxnLst>
              <a:cxn ang="0">
                <a:pos x="16" y="5"/>
              </a:cxn>
              <a:cxn ang="0">
                <a:pos x="7" y="1"/>
              </a:cxn>
              <a:cxn ang="0">
                <a:pos x="16" y="5"/>
              </a:cxn>
            </a:cxnLst>
            <a:rect l="0" t="0" r="r" b="b"/>
            <a:pathLst>
              <a:path w="22" h="5">
                <a:moveTo>
                  <a:pt x="16" y="5"/>
                </a:moveTo>
                <a:cubicBezTo>
                  <a:pt x="10" y="5"/>
                  <a:pt x="0" y="2"/>
                  <a:pt x="7" y="1"/>
                </a:cubicBezTo>
                <a:cubicBezTo>
                  <a:pt x="14" y="0"/>
                  <a:pt x="22" y="5"/>
                  <a:pt x="16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88" name="Freeform 678"/>
          <p:cNvSpPr>
            <a:spLocks/>
          </p:cNvSpPr>
          <p:nvPr/>
        </p:nvSpPr>
        <p:spPr bwMode="auto">
          <a:xfrm>
            <a:off x="6972300" y="1669906"/>
            <a:ext cx="96838" cy="50800"/>
          </a:xfrm>
          <a:custGeom>
            <a:avLst/>
            <a:gdLst/>
            <a:ahLst/>
            <a:cxnLst>
              <a:cxn ang="0">
                <a:pos x="15" y="25"/>
              </a:cxn>
              <a:cxn ang="0">
                <a:pos x="0" y="14"/>
              </a:cxn>
              <a:cxn ang="0">
                <a:pos x="8" y="7"/>
              </a:cxn>
              <a:cxn ang="0">
                <a:pos x="43" y="1"/>
              </a:cxn>
              <a:cxn ang="0">
                <a:pos x="43" y="8"/>
              </a:cxn>
              <a:cxn ang="0">
                <a:pos x="35" y="11"/>
              </a:cxn>
              <a:cxn ang="0">
                <a:pos x="39" y="18"/>
              </a:cxn>
              <a:cxn ang="0">
                <a:pos x="15" y="25"/>
              </a:cxn>
            </a:cxnLst>
            <a:rect l="0" t="0" r="r" b="b"/>
            <a:pathLst>
              <a:path w="51" h="26">
                <a:moveTo>
                  <a:pt x="15" y="25"/>
                </a:moveTo>
                <a:cubicBezTo>
                  <a:pt x="11" y="24"/>
                  <a:pt x="1" y="16"/>
                  <a:pt x="0" y="14"/>
                </a:cubicBezTo>
                <a:cubicBezTo>
                  <a:pt x="0" y="11"/>
                  <a:pt x="5" y="9"/>
                  <a:pt x="8" y="7"/>
                </a:cubicBezTo>
                <a:cubicBezTo>
                  <a:pt x="11" y="6"/>
                  <a:pt x="38" y="0"/>
                  <a:pt x="43" y="1"/>
                </a:cubicBezTo>
                <a:cubicBezTo>
                  <a:pt x="49" y="2"/>
                  <a:pt x="51" y="7"/>
                  <a:pt x="43" y="8"/>
                </a:cubicBezTo>
                <a:cubicBezTo>
                  <a:pt x="35" y="9"/>
                  <a:pt x="32" y="11"/>
                  <a:pt x="35" y="11"/>
                </a:cubicBezTo>
                <a:cubicBezTo>
                  <a:pt x="39" y="11"/>
                  <a:pt x="44" y="16"/>
                  <a:pt x="39" y="18"/>
                </a:cubicBezTo>
                <a:cubicBezTo>
                  <a:pt x="34" y="20"/>
                  <a:pt x="21" y="26"/>
                  <a:pt x="15" y="2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89" name="Freeform 679"/>
          <p:cNvSpPr>
            <a:spLocks/>
          </p:cNvSpPr>
          <p:nvPr/>
        </p:nvSpPr>
        <p:spPr bwMode="auto">
          <a:xfrm>
            <a:off x="6918325" y="1679431"/>
            <a:ext cx="41275" cy="22225"/>
          </a:xfrm>
          <a:custGeom>
            <a:avLst/>
            <a:gdLst/>
            <a:ahLst/>
            <a:cxnLst>
              <a:cxn ang="0">
                <a:pos x="17" y="10"/>
              </a:cxn>
              <a:cxn ang="0">
                <a:pos x="8" y="0"/>
              </a:cxn>
              <a:cxn ang="0">
                <a:pos x="17" y="10"/>
              </a:cxn>
            </a:cxnLst>
            <a:rect l="0" t="0" r="r" b="b"/>
            <a:pathLst>
              <a:path w="21" h="11">
                <a:moveTo>
                  <a:pt x="17" y="10"/>
                </a:moveTo>
                <a:cubicBezTo>
                  <a:pt x="11" y="11"/>
                  <a:pt x="0" y="1"/>
                  <a:pt x="8" y="0"/>
                </a:cubicBezTo>
                <a:cubicBezTo>
                  <a:pt x="17" y="0"/>
                  <a:pt x="21" y="9"/>
                  <a:pt x="17" y="1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90" name="Freeform 680"/>
          <p:cNvSpPr>
            <a:spLocks/>
          </p:cNvSpPr>
          <p:nvPr/>
        </p:nvSpPr>
        <p:spPr bwMode="auto">
          <a:xfrm>
            <a:off x="6973888" y="1636569"/>
            <a:ext cx="104775" cy="31750"/>
          </a:xfrm>
          <a:custGeom>
            <a:avLst/>
            <a:gdLst/>
            <a:ahLst/>
            <a:cxnLst>
              <a:cxn ang="0">
                <a:pos x="2" y="13"/>
              </a:cxn>
              <a:cxn ang="0">
                <a:pos x="15" y="9"/>
              </a:cxn>
              <a:cxn ang="0">
                <a:pos x="33" y="1"/>
              </a:cxn>
              <a:cxn ang="0">
                <a:pos x="50" y="13"/>
              </a:cxn>
              <a:cxn ang="0">
                <a:pos x="33" y="15"/>
              </a:cxn>
              <a:cxn ang="0">
                <a:pos x="24" y="16"/>
              </a:cxn>
              <a:cxn ang="0">
                <a:pos x="13" y="13"/>
              </a:cxn>
              <a:cxn ang="0">
                <a:pos x="2" y="13"/>
              </a:cxn>
            </a:cxnLst>
            <a:rect l="0" t="0" r="r" b="b"/>
            <a:pathLst>
              <a:path w="55" h="17">
                <a:moveTo>
                  <a:pt x="2" y="13"/>
                </a:moveTo>
                <a:cubicBezTo>
                  <a:pt x="0" y="12"/>
                  <a:pt x="10" y="10"/>
                  <a:pt x="15" y="9"/>
                </a:cubicBezTo>
                <a:cubicBezTo>
                  <a:pt x="21" y="7"/>
                  <a:pt x="29" y="0"/>
                  <a:pt x="33" y="1"/>
                </a:cubicBezTo>
                <a:cubicBezTo>
                  <a:pt x="37" y="2"/>
                  <a:pt x="55" y="11"/>
                  <a:pt x="50" y="13"/>
                </a:cubicBezTo>
                <a:cubicBezTo>
                  <a:pt x="46" y="14"/>
                  <a:pt x="38" y="15"/>
                  <a:pt x="33" y="15"/>
                </a:cubicBezTo>
                <a:cubicBezTo>
                  <a:pt x="28" y="15"/>
                  <a:pt x="30" y="15"/>
                  <a:pt x="24" y="16"/>
                </a:cubicBezTo>
                <a:cubicBezTo>
                  <a:pt x="18" y="17"/>
                  <a:pt x="17" y="13"/>
                  <a:pt x="13" y="13"/>
                </a:cubicBezTo>
                <a:cubicBezTo>
                  <a:pt x="8" y="14"/>
                  <a:pt x="6" y="16"/>
                  <a:pt x="2" y="1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91" name="Freeform 681"/>
          <p:cNvSpPr>
            <a:spLocks/>
          </p:cNvSpPr>
          <p:nvPr/>
        </p:nvSpPr>
        <p:spPr bwMode="auto">
          <a:xfrm>
            <a:off x="7237413" y="1744519"/>
            <a:ext cx="139700" cy="93662"/>
          </a:xfrm>
          <a:custGeom>
            <a:avLst/>
            <a:gdLst/>
            <a:ahLst/>
            <a:cxnLst>
              <a:cxn ang="0">
                <a:pos x="55" y="48"/>
              </a:cxn>
              <a:cxn ang="0">
                <a:pos x="32" y="46"/>
              </a:cxn>
              <a:cxn ang="0">
                <a:pos x="35" y="41"/>
              </a:cxn>
              <a:cxn ang="0">
                <a:pos x="28" y="37"/>
              </a:cxn>
              <a:cxn ang="0">
                <a:pos x="42" y="31"/>
              </a:cxn>
              <a:cxn ang="0">
                <a:pos x="34" y="29"/>
              </a:cxn>
              <a:cxn ang="0">
                <a:pos x="11" y="32"/>
              </a:cxn>
              <a:cxn ang="0">
                <a:pos x="0" y="33"/>
              </a:cxn>
              <a:cxn ang="0">
                <a:pos x="12" y="26"/>
              </a:cxn>
              <a:cxn ang="0">
                <a:pos x="16" y="21"/>
              </a:cxn>
              <a:cxn ang="0">
                <a:pos x="8" y="18"/>
              </a:cxn>
              <a:cxn ang="0">
                <a:pos x="13" y="13"/>
              </a:cxn>
              <a:cxn ang="0">
                <a:pos x="8" y="11"/>
              </a:cxn>
              <a:cxn ang="0">
                <a:pos x="20" y="10"/>
              </a:cxn>
              <a:cxn ang="0">
                <a:pos x="39" y="23"/>
              </a:cxn>
              <a:cxn ang="0">
                <a:pos x="39" y="18"/>
              </a:cxn>
              <a:cxn ang="0">
                <a:pos x="34" y="17"/>
              </a:cxn>
              <a:cxn ang="0">
                <a:pos x="34" y="12"/>
              </a:cxn>
              <a:cxn ang="0">
                <a:pos x="24" y="7"/>
              </a:cxn>
              <a:cxn ang="0">
                <a:pos x="24" y="3"/>
              </a:cxn>
              <a:cxn ang="0">
                <a:pos x="17" y="4"/>
              </a:cxn>
              <a:cxn ang="0">
                <a:pos x="31" y="1"/>
              </a:cxn>
              <a:cxn ang="0">
                <a:pos x="32" y="6"/>
              </a:cxn>
              <a:cxn ang="0">
                <a:pos x="47" y="8"/>
              </a:cxn>
              <a:cxn ang="0">
                <a:pos x="57" y="3"/>
              </a:cxn>
              <a:cxn ang="0">
                <a:pos x="65" y="11"/>
              </a:cxn>
              <a:cxn ang="0">
                <a:pos x="66" y="17"/>
              </a:cxn>
              <a:cxn ang="0">
                <a:pos x="66" y="29"/>
              </a:cxn>
              <a:cxn ang="0">
                <a:pos x="69" y="37"/>
              </a:cxn>
              <a:cxn ang="0">
                <a:pos x="62" y="34"/>
              </a:cxn>
              <a:cxn ang="0">
                <a:pos x="66" y="44"/>
              </a:cxn>
              <a:cxn ang="0">
                <a:pos x="55" y="48"/>
              </a:cxn>
            </a:cxnLst>
            <a:rect l="0" t="0" r="r" b="b"/>
            <a:pathLst>
              <a:path w="73" h="49">
                <a:moveTo>
                  <a:pt x="55" y="48"/>
                </a:moveTo>
                <a:cubicBezTo>
                  <a:pt x="47" y="48"/>
                  <a:pt x="31" y="49"/>
                  <a:pt x="32" y="46"/>
                </a:cubicBezTo>
                <a:cubicBezTo>
                  <a:pt x="34" y="43"/>
                  <a:pt x="40" y="44"/>
                  <a:pt x="35" y="41"/>
                </a:cubicBezTo>
                <a:cubicBezTo>
                  <a:pt x="30" y="38"/>
                  <a:pt x="27" y="38"/>
                  <a:pt x="28" y="37"/>
                </a:cubicBezTo>
                <a:cubicBezTo>
                  <a:pt x="30" y="35"/>
                  <a:pt x="40" y="31"/>
                  <a:pt x="42" y="31"/>
                </a:cubicBezTo>
                <a:cubicBezTo>
                  <a:pt x="43" y="30"/>
                  <a:pt x="43" y="27"/>
                  <a:pt x="34" y="29"/>
                </a:cubicBezTo>
                <a:cubicBezTo>
                  <a:pt x="24" y="31"/>
                  <a:pt x="22" y="32"/>
                  <a:pt x="11" y="32"/>
                </a:cubicBezTo>
                <a:cubicBezTo>
                  <a:pt x="0" y="33"/>
                  <a:pt x="0" y="36"/>
                  <a:pt x="0" y="33"/>
                </a:cubicBezTo>
                <a:cubicBezTo>
                  <a:pt x="0" y="29"/>
                  <a:pt x="8" y="26"/>
                  <a:pt x="12" y="26"/>
                </a:cubicBezTo>
                <a:cubicBezTo>
                  <a:pt x="16" y="26"/>
                  <a:pt x="24" y="23"/>
                  <a:pt x="16" y="21"/>
                </a:cubicBezTo>
                <a:cubicBezTo>
                  <a:pt x="9" y="19"/>
                  <a:pt x="4" y="22"/>
                  <a:pt x="8" y="18"/>
                </a:cubicBezTo>
                <a:cubicBezTo>
                  <a:pt x="11" y="15"/>
                  <a:pt x="20" y="13"/>
                  <a:pt x="13" y="13"/>
                </a:cubicBezTo>
                <a:cubicBezTo>
                  <a:pt x="7" y="13"/>
                  <a:pt x="3" y="13"/>
                  <a:pt x="8" y="11"/>
                </a:cubicBezTo>
                <a:cubicBezTo>
                  <a:pt x="13" y="9"/>
                  <a:pt x="14" y="5"/>
                  <a:pt x="20" y="10"/>
                </a:cubicBezTo>
                <a:cubicBezTo>
                  <a:pt x="25" y="15"/>
                  <a:pt x="36" y="24"/>
                  <a:pt x="39" y="23"/>
                </a:cubicBezTo>
                <a:cubicBezTo>
                  <a:pt x="41" y="22"/>
                  <a:pt x="44" y="18"/>
                  <a:pt x="39" y="18"/>
                </a:cubicBezTo>
                <a:cubicBezTo>
                  <a:pt x="34" y="18"/>
                  <a:pt x="29" y="18"/>
                  <a:pt x="34" y="17"/>
                </a:cubicBezTo>
                <a:cubicBezTo>
                  <a:pt x="39" y="17"/>
                  <a:pt x="41" y="13"/>
                  <a:pt x="34" y="12"/>
                </a:cubicBezTo>
                <a:cubicBezTo>
                  <a:pt x="27" y="11"/>
                  <a:pt x="23" y="8"/>
                  <a:pt x="24" y="7"/>
                </a:cubicBezTo>
                <a:cubicBezTo>
                  <a:pt x="25" y="5"/>
                  <a:pt x="27" y="3"/>
                  <a:pt x="24" y="3"/>
                </a:cubicBezTo>
                <a:cubicBezTo>
                  <a:pt x="20" y="4"/>
                  <a:pt x="10" y="7"/>
                  <a:pt x="17" y="4"/>
                </a:cubicBezTo>
                <a:cubicBezTo>
                  <a:pt x="24" y="1"/>
                  <a:pt x="34" y="0"/>
                  <a:pt x="31" y="1"/>
                </a:cubicBezTo>
                <a:cubicBezTo>
                  <a:pt x="28" y="2"/>
                  <a:pt x="27" y="5"/>
                  <a:pt x="32" y="6"/>
                </a:cubicBezTo>
                <a:cubicBezTo>
                  <a:pt x="38" y="6"/>
                  <a:pt x="43" y="9"/>
                  <a:pt x="47" y="8"/>
                </a:cubicBezTo>
                <a:cubicBezTo>
                  <a:pt x="50" y="7"/>
                  <a:pt x="55" y="2"/>
                  <a:pt x="57" y="3"/>
                </a:cubicBezTo>
                <a:cubicBezTo>
                  <a:pt x="59" y="4"/>
                  <a:pt x="65" y="10"/>
                  <a:pt x="65" y="11"/>
                </a:cubicBezTo>
                <a:cubicBezTo>
                  <a:pt x="65" y="13"/>
                  <a:pt x="67" y="13"/>
                  <a:pt x="66" y="17"/>
                </a:cubicBezTo>
                <a:cubicBezTo>
                  <a:pt x="66" y="21"/>
                  <a:pt x="64" y="29"/>
                  <a:pt x="66" y="29"/>
                </a:cubicBezTo>
                <a:cubicBezTo>
                  <a:pt x="69" y="30"/>
                  <a:pt x="73" y="38"/>
                  <a:pt x="69" y="37"/>
                </a:cubicBezTo>
                <a:cubicBezTo>
                  <a:pt x="66" y="37"/>
                  <a:pt x="64" y="33"/>
                  <a:pt x="62" y="34"/>
                </a:cubicBezTo>
                <a:cubicBezTo>
                  <a:pt x="60" y="36"/>
                  <a:pt x="64" y="42"/>
                  <a:pt x="66" y="44"/>
                </a:cubicBezTo>
                <a:cubicBezTo>
                  <a:pt x="67" y="45"/>
                  <a:pt x="58" y="48"/>
                  <a:pt x="55" y="4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92" name="Freeform 682"/>
          <p:cNvSpPr>
            <a:spLocks/>
          </p:cNvSpPr>
          <p:nvPr/>
        </p:nvSpPr>
        <p:spPr bwMode="auto">
          <a:xfrm>
            <a:off x="7218363" y="1787381"/>
            <a:ext cx="46037" cy="12700"/>
          </a:xfrm>
          <a:custGeom>
            <a:avLst/>
            <a:gdLst/>
            <a:ahLst/>
            <a:cxnLst>
              <a:cxn ang="0">
                <a:pos x="3" y="7"/>
              </a:cxn>
              <a:cxn ang="0">
                <a:pos x="17" y="0"/>
              </a:cxn>
              <a:cxn ang="0">
                <a:pos x="3" y="7"/>
              </a:cxn>
            </a:cxnLst>
            <a:rect l="0" t="0" r="r" b="b"/>
            <a:pathLst>
              <a:path w="24" h="7">
                <a:moveTo>
                  <a:pt x="3" y="7"/>
                </a:moveTo>
                <a:cubicBezTo>
                  <a:pt x="10" y="6"/>
                  <a:pt x="24" y="0"/>
                  <a:pt x="17" y="0"/>
                </a:cubicBezTo>
                <a:cubicBezTo>
                  <a:pt x="10" y="0"/>
                  <a:pt x="0" y="7"/>
                  <a:pt x="3" y="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93" name="Freeform 683"/>
          <p:cNvSpPr>
            <a:spLocks/>
          </p:cNvSpPr>
          <p:nvPr/>
        </p:nvSpPr>
        <p:spPr bwMode="auto">
          <a:xfrm>
            <a:off x="7207250" y="1781031"/>
            <a:ext cx="39688" cy="9525"/>
          </a:xfrm>
          <a:custGeom>
            <a:avLst/>
            <a:gdLst/>
            <a:ahLst/>
            <a:cxnLst>
              <a:cxn ang="0">
                <a:pos x="3" y="5"/>
              </a:cxn>
              <a:cxn ang="0">
                <a:pos x="16" y="1"/>
              </a:cxn>
              <a:cxn ang="0">
                <a:pos x="3" y="5"/>
              </a:cxn>
            </a:cxnLst>
            <a:rect l="0" t="0" r="r" b="b"/>
            <a:pathLst>
              <a:path w="21" h="5">
                <a:moveTo>
                  <a:pt x="3" y="5"/>
                </a:moveTo>
                <a:cubicBezTo>
                  <a:pt x="0" y="5"/>
                  <a:pt x="11" y="1"/>
                  <a:pt x="16" y="1"/>
                </a:cubicBezTo>
                <a:cubicBezTo>
                  <a:pt x="21" y="0"/>
                  <a:pt x="11" y="5"/>
                  <a:pt x="3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94" name="Freeform 684"/>
          <p:cNvSpPr>
            <a:spLocks/>
          </p:cNvSpPr>
          <p:nvPr/>
        </p:nvSpPr>
        <p:spPr bwMode="auto">
          <a:xfrm>
            <a:off x="7188200" y="1766744"/>
            <a:ext cx="49213" cy="23812"/>
          </a:xfrm>
          <a:custGeom>
            <a:avLst/>
            <a:gdLst/>
            <a:ahLst/>
            <a:cxnLst>
              <a:cxn ang="0">
                <a:pos x="5" y="8"/>
              </a:cxn>
              <a:cxn ang="0">
                <a:pos x="26" y="3"/>
              </a:cxn>
              <a:cxn ang="0">
                <a:pos x="5" y="8"/>
              </a:cxn>
            </a:cxnLst>
            <a:rect l="0" t="0" r="r" b="b"/>
            <a:pathLst>
              <a:path w="26" h="13">
                <a:moveTo>
                  <a:pt x="5" y="8"/>
                </a:moveTo>
                <a:cubicBezTo>
                  <a:pt x="0" y="6"/>
                  <a:pt x="26" y="0"/>
                  <a:pt x="26" y="3"/>
                </a:cubicBezTo>
                <a:cubicBezTo>
                  <a:pt x="26" y="5"/>
                  <a:pt x="15" y="13"/>
                  <a:pt x="5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95" name="Freeform 685"/>
          <p:cNvSpPr>
            <a:spLocks/>
          </p:cNvSpPr>
          <p:nvPr/>
        </p:nvSpPr>
        <p:spPr bwMode="auto">
          <a:xfrm>
            <a:off x="7189788" y="1750869"/>
            <a:ext cx="46037" cy="20637"/>
          </a:xfrm>
          <a:custGeom>
            <a:avLst/>
            <a:gdLst/>
            <a:ahLst/>
            <a:cxnLst>
              <a:cxn ang="0">
                <a:pos x="5" y="10"/>
              </a:cxn>
              <a:cxn ang="0">
                <a:pos x="4" y="0"/>
              </a:cxn>
              <a:cxn ang="0">
                <a:pos x="18" y="8"/>
              </a:cxn>
              <a:cxn ang="0">
                <a:pos x="5" y="10"/>
              </a:cxn>
            </a:cxnLst>
            <a:rect l="0" t="0" r="r" b="b"/>
            <a:pathLst>
              <a:path w="24" h="11">
                <a:moveTo>
                  <a:pt x="5" y="10"/>
                </a:moveTo>
                <a:cubicBezTo>
                  <a:pt x="1" y="9"/>
                  <a:pt x="0" y="0"/>
                  <a:pt x="4" y="0"/>
                </a:cubicBezTo>
                <a:cubicBezTo>
                  <a:pt x="8" y="0"/>
                  <a:pt x="24" y="8"/>
                  <a:pt x="18" y="8"/>
                </a:cubicBezTo>
                <a:cubicBezTo>
                  <a:pt x="13" y="8"/>
                  <a:pt x="11" y="11"/>
                  <a:pt x="5" y="1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96" name="Freeform 686"/>
          <p:cNvSpPr>
            <a:spLocks/>
          </p:cNvSpPr>
          <p:nvPr/>
        </p:nvSpPr>
        <p:spPr bwMode="auto">
          <a:xfrm>
            <a:off x="7142163" y="1687369"/>
            <a:ext cx="61912" cy="42862"/>
          </a:xfrm>
          <a:custGeom>
            <a:avLst/>
            <a:gdLst/>
            <a:ahLst/>
            <a:cxnLst>
              <a:cxn ang="0">
                <a:pos x="20" y="21"/>
              </a:cxn>
              <a:cxn ang="0">
                <a:pos x="8" y="3"/>
              </a:cxn>
              <a:cxn ang="0">
                <a:pos x="20" y="21"/>
              </a:cxn>
            </a:cxnLst>
            <a:rect l="0" t="0" r="r" b="b"/>
            <a:pathLst>
              <a:path w="32" h="22">
                <a:moveTo>
                  <a:pt x="20" y="21"/>
                </a:moveTo>
                <a:cubicBezTo>
                  <a:pt x="16" y="22"/>
                  <a:pt x="0" y="0"/>
                  <a:pt x="8" y="3"/>
                </a:cubicBezTo>
                <a:cubicBezTo>
                  <a:pt x="16" y="6"/>
                  <a:pt x="32" y="21"/>
                  <a:pt x="20" y="2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97" name="Freeform 687"/>
          <p:cNvSpPr>
            <a:spLocks/>
          </p:cNvSpPr>
          <p:nvPr/>
        </p:nvSpPr>
        <p:spPr bwMode="auto">
          <a:xfrm>
            <a:off x="7237413" y="1684194"/>
            <a:ext cx="46037" cy="14287"/>
          </a:xfrm>
          <a:custGeom>
            <a:avLst/>
            <a:gdLst/>
            <a:ahLst/>
            <a:cxnLst>
              <a:cxn ang="0">
                <a:pos x="5" y="1"/>
              </a:cxn>
              <a:cxn ang="0">
                <a:pos x="20" y="5"/>
              </a:cxn>
              <a:cxn ang="0">
                <a:pos x="5" y="1"/>
              </a:cxn>
            </a:cxnLst>
            <a:rect l="0" t="0" r="r" b="b"/>
            <a:pathLst>
              <a:path w="24" h="8">
                <a:moveTo>
                  <a:pt x="5" y="1"/>
                </a:moveTo>
                <a:cubicBezTo>
                  <a:pt x="12" y="0"/>
                  <a:pt x="24" y="4"/>
                  <a:pt x="20" y="5"/>
                </a:cubicBezTo>
                <a:cubicBezTo>
                  <a:pt x="8" y="8"/>
                  <a:pt x="0" y="3"/>
                  <a:pt x="5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98" name="Freeform 688"/>
          <p:cNvSpPr>
            <a:spLocks/>
          </p:cNvSpPr>
          <p:nvPr/>
        </p:nvSpPr>
        <p:spPr bwMode="auto">
          <a:xfrm>
            <a:off x="7161213" y="1603231"/>
            <a:ext cx="169862" cy="90488"/>
          </a:xfrm>
          <a:custGeom>
            <a:avLst/>
            <a:gdLst/>
            <a:ahLst/>
            <a:cxnLst>
              <a:cxn ang="0">
                <a:pos x="69" y="44"/>
              </a:cxn>
              <a:cxn ang="0">
                <a:pos x="63" y="37"/>
              </a:cxn>
              <a:cxn ang="0">
                <a:pos x="47" y="33"/>
              </a:cxn>
              <a:cxn ang="0">
                <a:pos x="34" y="35"/>
              </a:cxn>
              <a:cxn ang="0">
                <a:pos x="40" y="30"/>
              </a:cxn>
              <a:cxn ang="0">
                <a:pos x="21" y="32"/>
              </a:cxn>
              <a:cxn ang="0">
                <a:pos x="12" y="26"/>
              </a:cxn>
              <a:cxn ang="0">
                <a:pos x="17" y="25"/>
              </a:cxn>
              <a:cxn ang="0">
                <a:pos x="29" y="25"/>
              </a:cxn>
              <a:cxn ang="0">
                <a:pos x="27" y="21"/>
              </a:cxn>
              <a:cxn ang="0">
                <a:pos x="29" y="18"/>
              </a:cxn>
              <a:cxn ang="0">
                <a:pos x="23" y="18"/>
              </a:cxn>
              <a:cxn ang="0">
                <a:pos x="20" y="14"/>
              </a:cxn>
              <a:cxn ang="0">
                <a:pos x="14" y="15"/>
              </a:cxn>
              <a:cxn ang="0">
                <a:pos x="9" y="13"/>
              </a:cxn>
              <a:cxn ang="0">
                <a:pos x="2" y="10"/>
              </a:cxn>
              <a:cxn ang="0">
                <a:pos x="5" y="2"/>
              </a:cxn>
              <a:cxn ang="0">
                <a:pos x="19" y="2"/>
              </a:cxn>
              <a:cxn ang="0">
                <a:pos x="40" y="4"/>
              </a:cxn>
              <a:cxn ang="0">
                <a:pos x="40" y="14"/>
              </a:cxn>
              <a:cxn ang="0">
                <a:pos x="48" y="10"/>
              </a:cxn>
              <a:cxn ang="0">
                <a:pos x="56" y="13"/>
              </a:cxn>
              <a:cxn ang="0">
                <a:pos x="62" y="17"/>
              </a:cxn>
              <a:cxn ang="0">
                <a:pos x="75" y="19"/>
              </a:cxn>
              <a:cxn ang="0">
                <a:pos x="82" y="31"/>
              </a:cxn>
              <a:cxn ang="0">
                <a:pos x="87" y="40"/>
              </a:cxn>
              <a:cxn ang="0">
                <a:pos x="69" y="44"/>
              </a:cxn>
            </a:cxnLst>
            <a:rect l="0" t="0" r="r" b="b"/>
            <a:pathLst>
              <a:path w="89" h="47">
                <a:moveTo>
                  <a:pt x="69" y="44"/>
                </a:moveTo>
                <a:cubicBezTo>
                  <a:pt x="65" y="42"/>
                  <a:pt x="69" y="40"/>
                  <a:pt x="63" y="37"/>
                </a:cubicBezTo>
                <a:cubicBezTo>
                  <a:pt x="56" y="34"/>
                  <a:pt x="53" y="32"/>
                  <a:pt x="47" y="33"/>
                </a:cubicBezTo>
                <a:cubicBezTo>
                  <a:pt x="40" y="34"/>
                  <a:pt x="28" y="38"/>
                  <a:pt x="34" y="35"/>
                </a:cubicBezTo>
                <a:cubicBezTo>
                  <a:pt x="40" y="32"/>
                  <a:pt x="45" y="30"/>
                  <a:pt x="40" y="30"/>
                </a:cubicBezTo>
                <a:cubicBezTo>
                  <a:pt x="35" y="30"/>
                  <a:pt x="23" y="32"/>
                  <a:pt x="21" y="32"/>
                </a:cubicBezTo>
                <a:cubicBezTo>
                  <a:pt x="18" y="32"/>
                  <a:pt x="11" y="30"/>
                  <a:pt x="12" y="26"/>
                </a:cubicBezTo>
                <a:cubicBezTo>
                  <a:pt x="12" y="23"/>
                  <a:pt x="10" y="25"/>
                  <a:pt x="17" y="25"/>
                </a:cubicBezTo>
                <a:cubicBezTo>
                  <a:pt x="25" y="25"/>
                  <a:pt x="32" y="27"/>
                  <a:pt x="29" y="25"/>
                </a:cubicBezTo>
                <a:cubicBezTo>
                  <a:pt x="27" y="22"/>
                  <a:pt x="24" y="21"/>
                  <a:pt x="27" y="21"/>
                </a:cubicBezTo>
                <a:cubicBezTo>
                  <a:pt x="29" y="20"/>
                  <a:pt x="32" y="18"/>
                  <a:pt x="29" y="18"/>
                </a:cubicBezTo>
                <a:cubicBezTo>
                  <a:pt x="27" y="18"/>
                  <a:pt x="22" y="22"/>
                  <a:pt x="23" y="18"/>
                </a:cubicBezTo>
                <a:cubicBezTo>
                  <a:pt x="23" y="14"/>
                  <a:pt x="24" y="14"/>
                  <a:pt x="20" y="14"/>
                </a:cubicBezTo>
                <a:cubicBezTo>
                  <a:pt x="16" y="14"/>
                  <a:pt x="17" y="15"/>
                  <a:pt x="14" y="15"/>
                </a:cubicBezTo>
                <a:cubicBezTo>
                  <a:pt x="10" y="16"/>
                  <a:pt x="13" y="14"/>
                  <a:pt x="9" y="13"/>
                </a:cubicBezTo>
                <a:cubicBezTo>
                  <a:pt x="5" y="11"/>
                  <a:pt x="2" y="14"/>
                  <a:pt x="2" y="10"/>
                </a:cubicBezTo>
                <a:cubicBezTo>
                  <a:pt x="2" y="6"/>
                  <a:pt x="0" y="2"/>
                  <a:pt x="5" y="2"/>
                </a:cubicBezTo>
                <a:cubicBezTo>
                  <a:pt x="10" y="2"/>
                  <a:pt x="17" y="3"/>
                  <a:pt x="19" y="2"/>
                </a:cubicBezTo>
                <a:cubicBezTo>
                  <a:pt x="21" y="1"/>
                  <a:pt x="40" y="0"/>
                  <a:pt x="40" y="4"/>
                </a:cubicBezTo>
                <a:cubicBezTo>
                  <a:pt x="40" y="8"/>
                  <a:pt x="34" y="15"/>
                  <a:pt x="40" y="14"/>
                </a:cubicBezTo>
                <a:cubicBezTo>
                  <a:pt x="46" y="12"/>
                  <a:pt x="44" y="11"/>
                  <a:pt x="48" y="10"/>
                </a:cubicBezTo>
                <a:cubicBezTo>
                  <a:pt x="52" y="8"/>
                  <a:pt x="52" y="10"/>
                  <a:pt x="56" y="13"/>
                </a:cubicBezTo>
                <a:cubicBezTo>
                  <a:pt x="60" y="16"/>
                  <a:pt x="56" y="17"/>
                  <a:pt x="62" y="17"/>
                </a:cubicBezTo>
                <a:cubicBezTo>
                  <a:pt x="68" y="17"/>
                  <a:pt x="74" y="15"/>
                  <a:pt x="75" y="19"/>
                </a:cubicBezTo>
                <a:cubicBezTo>
                  <a:pt x="77" y="23"/>
                  <a:pt x="80" y="29"/>
                  <a:pt x="82" y="31"/>
                </a:cubicBezTo>
                <a:cubicBezTo>
                  <a:pt x="84" y="34"/>
                  <a:pt x="89" y="36"/>
                  <a:pt x="87" y="40"/>
                </a:cubicBezTo>
                <a:cubicBezTo>
                  <a:pt x="85" y="44"/>
                  <a:pt x="77" y="47"/>
                  <a:pt x="69" y="4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99" name="Freeform 689"/>
          <p:cNvSpPr>
            <a:spLocks/>
          </p:cNvSpPr>
          <p:nvPr/>
        </p:nvSpPr>
        <p:spPr bwMode="auto">
          <a:xfrm>
            <a:off x="7294563" y="1555606"/>
            <a:ext cx="47625" cy="25400"/>
          </a:xfrm>
          <a:custGeom>
            <a:avLst/>
            <a:gdLst/>
            <a:ahLst/>
            <a:cxnLst>
              <a:cxn ang="0">
                <a:pos x="19" y="13"/>
              </a:cxn>
              <a:cxn ang="0">
                <a:pos x="10" y="11"/>
              </a:cxn>
              <a:cxn ang="0">
                <a:pos x="3" y="7"/>
              </a:cxn>
              <a:cxn ang="0">
                <a:pos x="18" y="5"/>
              </a:cxn>
              <a:cxn ang="0">
                <a:pos x="19" y="13"/>
              </a:cxn>
            </a:cxnLst>
            <a:rect l="0" t="0" r="r" b="b"/>
            <a:pathLst>
              <a:path w="25" h="13">
                <a:moveTo>
                  <a:pt x="19" y="13"/>
                </a:moveTo>
                <a:cubicBezTo>
                  <a:pt x="14" y="13"/>
                  <a:pt x="18" y="12"/>
                  <a:pt x="10" y="11"/>
                </a:cubicBezTo>
                <a:cubicBezTo>
                  <a:pt x="2" y="10"/>
                  <a:pt x="0" y="10"/>
                  <a:pt x="3" y="7"/>
                </a:cubicBezTo>
                <a:cubicBezTo>
                  <a:pt x="6" y="5"/>
                  <a:pt x="13" y="0"/>
                  <a:pt x="18" y="5"/>
                </a:cubicBezTo>
                <a:cubicBezTo>
                  <a:pt x="24" y="9"/>
                  <a:pt x="25" y="13"/>
                  <a:pt x="19" y="1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00" name="Freeform 690"/>
          <p:cNvSpPr>
            <a:spLocks/>
          </p:cNvSpPr>
          <p:nvPr/>
        </p:nvSpPr>
        <p:spPr bwMode="auto">
          <a:xfrm>
            <a:off x="7337425" y="1638156"/>
            <a:ext cx="103188" cy="55563"/>
          </a:xfrm>
          <a:custGeom>
            <a:avLst/>
            <a:gdLst/>
            <a:ahLst/>
            <a:cxnLst>
              <a:cxn ang="0">
                <a:pos x="22" y="17"/>
              </a:cxn>
              <a:cxn ang="0">
                <a:pos x="6" y="9"/>
              </a:cxn>
              <a:cxn ang="0">
                <a:pos x="10" y="4"/>
              </a:cxn>
              <a:cxn ang="0">
                <a:pos x="7" y="0"/>
              </a:cxn>
              <a:cxn ang="0">
                <a:pos x="33" y="6"/>
              </a:cxn>
              <a:cxn ang="0">
                <a:pos x="51" y="10"/>
              </a:cxn>
              <a:cxn ang="0">
                <a:pos x="44" y="15"/>
              </a:cxn>
              <a:cxn ang="0">
                <a:pos x="46" y="23"/>
              </a:cxn>
              <a:cxn ang="0">
                <a:pos x="22" y="26"/>
              </a:cxn>
              <a:cxn ang="0">
                <a:pos x="12" y="20"/>
              </a:cxn>
              <a:cxn ang="0">
                <a:pos x="22" y="17"/>
              </a:cxn>
            </a:cxnLst>
            <a:rect l="0" t="0" r="r" b="b"/>
            <a:pathLst>
              <a:path w="54" h="29">
                <a:moveTo>
                  <a:pt x="22" y="17"/>
                </a:moveTo>
                <a:cubicBezTo>
                  <a:pt x="13" y="16"/>
                  <a:pt x="3" y="12"/>
                  <a:pt x="6" y="9"/>
                </a:cubicBezTo>
                <a:cubicBezTo>
                  <a:pt x="9" y="6"/>
                  <a:pt x="13" y="6"/>
                  <a:pt x="10" y="4"/>
                </a:cubicBezTo>
                <a:cubicBezTo>
                  <a:pt x="8" y="3"/>
                  <a:pt x="0" y="0"/>
                  <a:pt x="7" y="0"/>
                </a:cubicBezTo>
                <a:cubicBezTo>
                  <a:pt x="14" y="0"/>
                  <a:pt x="28" y="4"/>
                  <a:pt x="33" y="6"/>
                </a:cubicBezTo>
                <a:cubicBezTo>
                  <a:pt x="37" y="8"/>
                  <a:pt x="54" y="8"/>
                  <a:pt x="51" y="10"/>
                </a:cubicBezTo>
                <a:cubicBezTo>
                  <a:pt x="47" y="12"/>
                  <a:pt x="42" y="12"/>
                  <a:pt x="44" y="15"/>
                </a:cubicBezTo>
                <a:cubicBezTo>
                  <a:pt x="46" y="18"/>
                  <a:pt x="51" y="23"/>
                  <a:pt x="46" y="23"/>
                </a:cubicBezTo>
                <a:cubicBezTo>
                  <a:pt x="42" y="23"/>
                  <a:pt x="27" y="29"/>
                  <a:pt x="22" y="26"/>
                </a:cubicBezTo>
                <a:cubicBezTo>
                  <a:pt x="18" y="24"/>
                  <a:pt x="9" y="20"/>
                  <a:pt x="12" y="20"/>
                </a:cubicBezTo>
                <a:cubicBezTo>
                  <a:pt x="16" y="20"/>
                  <a:pt x="26" y="18"/>
                  <a:pt x="22" y="1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01" name="Freeform 691"/>
          <p:cNvSpPr>
            <a:spLocks/>
          </p:cNvSpPr>
          <p:nvPr/>
        </p:nvSpPr>
        <p:spPr bwMode="auto">
          <a:xfrm>
            <a:off x="7397750" y="1685781"/>
            <a:ext cx="84138" cy="25400"/>
          </a:xfrm>
          <a:custGeom>
            <a:avLst/>
            <a:gdLst/>
            <a:ahLst/>
            <a:cxnLst>
              <a:cxn ang="0">
                <a:pos x="33" y="12"/>
              </a:cxn>
              <a:cxn ang="0">
                <a:pos x="39" y="4"/>
              </a:cxn>
              <a:cxn ang="0">
                <a:pos x="1" y="3"/>
              </a:cxn>
              <a:cxn ang="0">
                <a:pos x="6" y="11"/>
              </a:cxn>
              <a:cxn ang="0">
                <a:pos x="33" y="12"/>
              </a:cxn>
            </a:cxnLst>
            <a:rect l="0" t="0" r="r" b="b"/>
            <a:pathLst>
              <a:path w="44" h="13">
                <a:moveTo>
                  <a:pt x="33" y="12"/>
                </a:moveTo>
                <a:cubicBezTo>
                  <a:pt x="38" y="11"/>
                  <a:pt x="44" y="5"/>
                  <a:pt x="39" y="4"/>
                </a:cubicBezTo>
                <a:cubicBezTo>
                  <a:pt x="34" y="3"/>
                  <a:pt x="2" y="0"/>
                  <a:pt x="1" y="3"/>
                </a:cubicBezTo>
                <a:cubicBezTo>
                  <a:pt x="0" y="7"/>
                  <a:pt x="0" y="11"/>
                  <a:pt x="6" y="11"/>
                </a:cubicBezTo>
                <a:cubicBezTo>
                  <a:pt x="11" y="11"/>
                  <a:pt x="30" y="13"/>
                  <a:pt x="33" y="1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02" name="Freeform 692"/>
          <p:cNvSpPr>
            <a:spLocks/>
          </p:cNvSpPr>
          <p:nvPr/>
        </p:nvSpPr>
        <p:spPr bwMode="auto">
          <a:xfrm>
            <a:off x="7388225" y="1801669"/>
            <a:ext cx="84138" cy="57150"/>
          </a:xfrm>
          <a:custGeom>
            <a:avLst/>
            <a:gdLst/>
            <a:ahLst/>
            <a:cxnLst>
              <a:cxn ang="0">
                <a:pos x="19" y="2"/>
              </a:cxn>
              <a:cxn ang="0">
                <a:pos x="3" y="16"/>
              </a:cxn>
              <a:cxn ang="0">
                <a:pos x="18" y="25"/>
              </a:cxn>
              <a:cxn ang="0">
                <a:pos x="38" y="27"/>
              </a:cxn>
              <a:cxn ang="0">
                <a:pos x="39" y="18"/>
              </a:cxn>
              <a:cxn ang="0">
                <a:pos x="40" y="12"/>
              </a:cxn>
              <a:cxn ang="0">
                <a:pos x="19" y="2"/>
              </a:cxn>
            </a:cxnLst>
            <a:rect l="0" t="0" r="r" b="b"/>
            <a:pathLst>
              <a:path w="44" h="30">
                <a:moveTo>
                  <a:pt x="19" y="2"/>
                </a:moveTo>
                <a:cubicBezTo>
                  <a:pt x="14" y="0"/>
                  <a:pt x="0" y="14"/>
                  <a:pt x="3" y="16"/>
                </a:cubicBezTo>
                <a:cubicBezTo>
                  <a:pt x="5" y="18"/>
                  <a:pt x="13" y="23"/>
                  <a:pt x="18" y="25"/>
                </a:cubicBezTo>
                <a:cubicBezTo>
                  <a:pt x="24" y="26"/>
                  <a:pt x="35" y="30"/>
                  <a:pt x="38" y="27"/>
                </a:cubicBezTo>
                <a:cubicBezTo>
                  <a:pt x="42" y="24"/>
                  <a:pt x="38" y="20"/>
                  <a:pt x="39" y="18"/>
                </a:cubicBezTo>
                <a:cubicBezTo>
                  <a:pt x="41" y="15"/>
                  <a:pt x="44" y="15"/>
                  <a:pt x="40" y="12"/>
                </a:cubicBezTo>
                <a:cubicBezTo>
                  <a:pt x="36" y="8"/>
                  <a:pt x="22" y="3"/>
                  <a:pt x="19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03" name="Freeform 693"/>
          <p:cNvSpPr>
            <a:spLocks/>
          </p:cNvSpPr>
          <p:nvPr/>
        </p:nvSpPr>
        <p:spPr bwMode="auto">
          <a:xfrm>
            <a:off x="7426325" y="1787381"/>
            <a:ext cx="20638" cy="12700"/>
          </a:xfrm>
          <a:custGeom>
            <a:avLst/>
            <a:gdLst/>
            <a:ahLst/>
            <a:cxnLst>
              <a:cxn ang="0">
                <a:pos x="8" y="6"/>
              </a:cxn>
              <a:cxn ang="0">
                <a:pos x="3" y="1"/>
              </a:cxn>
              <a:cxn ang="0">
                <a:pos x="8" y="6"/>
              </a:cxn>
            </a:cxnLst>
            <a:rect l="0" t="0" r="r" b="b"/>
            <a:pathLst>
              <a:path w="11" h="7">
                <a:moveTo>
                  <a:pt x="8" y="6"/>
                </a:moveTo>
                <a:cubicBezTo>
                  <a:pt x="4" y="7"/>
                  <a:pt x="0" y="2"/>
                  <a:pt x="3" y="1"/>
                </a:cubicBezTo>
                <a:cubicBezTo>
                  <a:pt x="6" y="0"/>
                  <a:pt x="11" y="5"/>
                  <a:pt x="8" y="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04" name="Freeform 694"/>
          <p:cNvSpPr>
            <a:spLocks/>
          </p:cNvSpPr>
          <p:nvPr/>
        </p:nvSpPr>
        <p:spPr bwMode="auto">
          <a:xfrm>
            <a:off x="7519988" y="1696894"/>
            <a:ext cx="50800" cy="33337"/>
          </a:xfrm>
          <a:custGeom>
            <a:avLst/>
            <a:gdLst/>
            <a:ahLst/>
            <a:cxnLst>
              <a:cxn ang="0">
                <a:pos x="3" y="13"/>
              </a:cxn>
              <a:cxn ang="0">
                <a:pos x="4" y="7"/>
              </a:cxn>
              <a:cxn ang="0">
                <a:pos x="6" y="1"/>
              </a:cxn>
              <a:cxn ang="0">
                <a:pos x="22" y="9"/>
              </a:cxn>
              <a:cxn ang="0">
                <a:pos x="8" y="15"/>
              </a:cxn>
              <a:cxn ang="0">
                <a:pos x="3" y="13"/>
              </a:cxn>
            </a:cxnLst>
            <a:rect l="0" t="0" r="r" b="b"/>
            <a:pathLst>
              <a:path w="27" h="17">
                <a:moveTo>
                  <a:pt x="3" y="13"/>
                </a:moveTo>
                <a:cubicBezTo>
                  <a:pt x="0" y="11"/>
                  <a:pt x="4" y="12"/>
                  <a:pt x="4" y="7"/>
                </a:cubicBezTo>
                <a:cubicBezTo>
                  <a:pt x="3" y="2"/>
                  <a:pt x="0" y="0"/>
                  <a:pt x="6" y="1"/>
                </a:cubicBezTo>
                <a:cubicBezTo>
                  <a:pt x="13" y="2"/>
                  <a:pt x="27" y="6"/>
                  <a:pt x="22" y="9"/>
                </a:cubicBezTo>
                <a:cubicBezTo>
                  <a:pt x="17" y="12"/>
                  <a:pt x="12" y="12"/>
                  <a:pt x="8" y="15"/>
                </a:cubicBezTo>
                <a:cubicBezTo>
                  <a:pt x="5" y="17"/>
                  <a:pt x="5" y="15"/>
                  <a:pt x="3" y="1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05" name="Freeform 695"/>
          <p:cNvSpPr>
            <a:spLocks/>
          </p:cNvSpPr>
          <p:nvPr/>
        </p:nvSpPr>
        <p:spPr bwMode="auto">
          <a:xfrm>
            <a:off x="7540625" y="1739756"/>
            <a:ext cx="19050" cy="20638"/>
          </a:xfrm>
          <a:custGeom>
            <a:avLst/>
            <a:gdLst/>
            <a:ahLst/>
            <a:cxnLst>
              <a:cxn ang="0">
                <a:pos x="6" y="3"/>
              </a:cxn>
              <a:cxn ang="0">
                <a:pos x="4" y="10"/>
              </a:cxn>
              <a:cxn ang="0">
                <a:pos x="6" y="3"/>
              </a:cxn>
            </a:cxnLst>
            <a:rect l="0" t="0" r="r" b="b"/>
            <a:pathLst>
              <a:path w="10" h="11">
                <a:moveTo>
                  <a:pt x="6" y="3"/>
                </a:moveTo>
                <a:cubicBezTo>
                  <a:pt x="2" y="0"/>
                  <a:pt x="0" y="8"/>
                  <a:pt x="4" y="10"/>
                </a:cubicBezTo>
                <a:cubicBezTo>
                  <a:pt x="7" y="11"/>
                  <a:pt x="10" y="7"/>
                  <a:pt x="6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06" name="Freeform 696"/>
          <p:cNvSpPr>
            <a:spLocks/>
          </p:cNvSpPr>
          <p:nvPr/>
        </p:nvSpPr>
        <p:spPr bwMode="auto">
          <a:xfrm>
            <a:off x="7372350" y="1727056"/>
            <a:ext cx="446088" cy="138113"/>
          </a:xfrm>
          <a:custGeom>
            <a:avLst/>
            <a:gdLst/>
            <a:ahLst/>
            <a:cxnLst>
              <a:cxn ang="0">
                <a:pos x="48" y="17"/>
              </a:cxn>
              <a:cxn ang="0">
                <a:pos x="52" y="10"/>
              </a:cxn>
              <a:cxn ang="0">
                <a:pos x="42" y="5"/>
              </a:cxn>
              <a:cxn ang="0">
                <a:pos x="22" y="1"/>
              </a:cxn>
              <a:cxn ang="0">
                <a:pos x="8" y="5"/>
              </a:cxn>
              <a:cxn ang="0">
                <a:pos x="7" y="8"/>
              </a:cxn>
              <a:cxn ang="0">
                <a:pos x="7" y="11"/>
              </a:cxn>
              <a:cxn ang="0">
                <a:pos x="19" y="15"/>
              </a:cxn>
              <a:cxn ang="0">
                <a:pos x="18" y="18"/>
              </a:cxn>
              <a:cxn ang="0">
                <a:pos x="26" y="20"/>
              </a:cxn>
              <a:cxn ang="0">
                <a:pos x="40" y="22"/>
              </a:cxn>
              <a:cxn ang="0">
                <a:pos x="50" y="21"/>
              </a:cxn>
              <a:cxn ang="0">
                <a:pos x="60" y="27"/>
              </a:cxn>
              <a:cxn ang="0">
                <a:pos x="66" y="35"/>
              </a:cxn>
              <a:cxn ang="0">
                <a:pos x="69" y="42"/>
              </a:cxn>
              <a:cxn ang="0">
                <a:pos x="64" y="49"/>
              </a:cxn>
              <a:cxn ang="0">
                <a:pos x="69" y="59"/>
              </a:cxn>
              <a:cxn ang="0">
                <a:pos x="75" y="66"/>
              </a:cxn>
              <a:cxn ang="0">
                <a:pos x="83" y="62"/>
              </a:cxn>
              <a:cxn ang="0">
                <a:pos x="96" y="69"/>
              </a:cxn>
              <a:cxn ang="0">
                <a:pos x="108" y="65"/>
              </a:cxn>
              <a:cxn ang="0">
                <a:pos x="115" y="62"/>
              </a:cxn>
              <a:cxn ang="0">
                <a:pos x="125" y="70"/>
              </a:cxn>
              <a:cxn ang="0">
                <a:pos x="175" y="69"/>
              </a:cxn>
              <a:cxn ang="0">
                <a:pos x="179" y="62"/>
              </a:cxn>
              <a:cxn ang="0">
                <a:pos x="184" y="64"/>
              </a:cxn>
              <a:cxn ang="0">
                <a:pos x="205" y="70"/>
              </a:cxn>
              <a:cxn ang="0">
                <a:pos x="222" y="67"/>
              </a:cxn>
              <a:cxn ang="0">
                <a:pos x="225" y="62"/>
              </a:cxn>
              <a:cxn ang="0">
                <a:pos x="228" y="56"/>
              </a:cxn>
              <a:cxn ang="0">
                <a:pos x="220" y="56"/>
              </a:cxn>
              <a:cxn ang="0">
                <a:pos x="229" y="45"/>
              </a:cxn>
              <a:cxn ang="0">
                <a:pos x="222" y="42"/>
              </a:cxn>
              <a:cxn ang="0">
                <a:pos x="211" y="41"/>
              </a:cxn>
              <a:cxn ang="0">
                <a:pos x="207" y="37"/>
              </a:cxn>
              <a:cxn ang="0">
                <a:pos x="187" y="37"/>
              </a:cxn>
              <a:cxn ang="0">
                <a:pos x="174" y="35"/>
              </a:cxn>
              <a:cxn ang="0">
                <a:pos x="150" y="43"/>
              </a:cxn>
              <a:cxn ang="0">
                <a:pos x="149" y="45"/>
              </a:cxn>
              <a:cxn ang="0">
                <a:pos x="146" y="47"/>
              </a:cxn>
              <a:cxn ang="0">
                <a:pos x="135" y="44"/>
              </a:cxn>
              <a:cxn ang="0">
                <a:pos x="123" y="43"/>
              </a:cxn>
              <a:cxn ang="0">
                <a:pos x="114" y="42"/>
              </a:cxn>
              <a:cxn ang="0">
                <a:pos x="111" y="46"/>
              </a:cxn>
              <a:cxn ang="0">
                <a:pos x="103" y="42"/>
              </a:cxn>
              <a:cxn ang="0">
                <a:pos x="101" y="39"/>
              </a:cxn>
              <a:cxn ang="0">
                <a:pos x="101" y="35"/>
              </a:cxn>
              <a:cxn ang="0">
                <a:pos x="93" y="31"/>
              </a:cxn>
              <a:cxn ang="0">
                <a:pos x="82" y="32"/>
              </a:cxn>
              <a:cxn ang="0">
                <a:pos x="86" y="29"/>
              </a:cxn>
              <a:cxn ang="0">
                <a:pos x="76" y="24"/>
              </a:cxn>
              <a:cxn ang="0">
                <a:pos x="102" y="24"/>
              </a:cxn>
              <a:cxn ang="0">
                <a:pos x="92" y="20"/>
              </a:cxn>
              <a:cxn ang="0">
                <a:pos x="77" y="18"/>
              </a:cxn>
              <a:cxn ang="0">
                <a:pos x="85" y="14"/>
              </a:cxn>
              <a:cxn ang="0">
                <a:pos x="73" y="12"/>
              </a:cxn>
              <a:cxn ang="0">
                <a:pos x="54" y="14"/>
              </a:cxn>
              <a:cxn ang="0">
                <a:pos x="48" y="17"/>
              </a:cxn>
            </a:cxnLst>
            <a:rect l="0" t="0" r="r" b="b"/>
            <a:pathLst>
              <a:path w="233" h="72">
                <a:moveTo>
                  <a:pt x="48" y="17"/>
                </a:moveTo>
                <a:cubicBezTo>
                  <a:pt x="48" y="17"/>
                  <a:pt x="55" y="13"/>
                  <a:pt x="52" y="10"/>
                </a:cubicBezTo>
                <a:cubicBezTo>
                  <a:pt x="48" y="8"/>
                  <a:pt x="46" y="4"/>
                  <a:pt x="42" y="5"/>
                </a:cubicBezTo>
                <a:cubicBezTo>
                  <a:pt x="38" y="6"/>
                  <a:pt x="28" y="2"/>
                  <a:pt x="22" y="1"/>
                </a:cubicBezTo>
                <a:cubicBezTo>
                  <a:pt x="16" y="0"/>
                  <a:pt x="3" y="3"/>
                  <a:pt x="8" y="5"/>
                </a:cubicBezTo>
                <a:cubicBezTo>
                  <a:pt x="14" y="7"/>
                  <a:pt x="12" y="7"/>
                  <a:pt x="7" y="8"/>
                </a:cubicBezTo>
                <a:cubicBezTo>
                  <a:pt x="2" y="9"/>
                  <a:pt x="0" y="10"/>
                  <a:pt x="7" y="11"/>
                </a:cubicBezTo>
                <a:cubicBezTo>
                  <a:pt x="13" y="12"/>
                  <a:pt x="17" y="14"/>
                  <a:pt x="19" y="15"/>
                </a:cubicBezTo>
                <a:cubicBezTo>
                  <a:pt x="22" y="16"/>
                  <a:pt x="19" y="18"/>
                  <a:pt x="18" y="18"/>
                </a:cubicBezTo>
                <a:cubicBezTo>
                  <a:pt x="17" y="18"/>
                  <a:pt x="20" y="20"/>
                  <a:pt x="26" y="20"/>
                </a:cubicBezTo>
                <a:cubicBezTo>
                  <a:pt x="31" y="21"/>
                  <a:pt x="33" y="22"/>
                  <a:pt x="40" y="22"/>
                </a:cubicBezTo>
                <a:cubicBezTo>
                  <a:pt x="47" y="22"/>
                  <a:pt x="46" y="20"/>
                  <a:pt x="50" y="21"/>
                </a:cubicBezTo>
                <a:cubicBezTo>
                  <a:pt x="55" y="22"/>
                  <a:pt x="55" y="25"/>
                  <a:pt x="60" y="27"/>
                </a:cubicBezTo>
                <a:cubicBezTo>
                  <a:pt x="65" y="28"/>
                  <a:pt x="64" y="32"/>
                  <a:pt x="66" y="35"/>
                </a:cubicBezTo>
                <a:cubicBezTo>
                  <a:pt x="68" y="39"/>
                  <a:pt x="72" y="40"/>
                  <a:pt x="69" y="42"/>
                </a:cubicBezTo>
                <a:cubicBezTo>
                  <a:pt x="66" y="44"/>
                  <a:pt x="63" y="46"/>
                  <a:pt x="64" y="49"/>
                </a:cubicBezTo>
                <a:cubicBezTo>
                  <a:pt x="64" y="53"/>
                  <a:pt x="65" y="55"/>
                  <a:pt x="69" y="59"/>
                </a:cubicBezTo>
                <a:cubicBezTo>
                  <a:pt x="72" y="63"/>
                  <a:pt x="69" y="67"/>
                  <a:pt x="75" y="66"/>
                </a:cubicBezTo>
                <a:cubicBezTo>
                  <a:pt x="81" y="65"/>
                  <a:pt x="82" y="60"/>
                  <a:pt x="83" y="62"/>
                </a:cubicBezTo>
                <a:cubicBezTo>
                  <a:pt x="83" y="65"/>
                  <a:pt x="88" y="69"/>
                  <a:pt x="96" y="69"/>
                </a:cubicBezTo>
                <a:cubicBezTo>
                  <a:pt x="104" y="68"/>
                  <a:pt x="101" y="67"/>
                  <a:pt x="108" y="65"/>
                </a:cubicBezTo>
                <a:cubicBezTo>
                  <a:pt x="114" y="62"/>
                  <a:pt x="115" y="58"/>
                  <a:pt x="115" y="62"/>
                </a:cubicBezTo>
                <a:cubicBezTo>
                  <a:pt x="116" y="67"/>
                  <a:pt x="119" y="70"/>
                  <a:pt x="125" y="70"/>
                </a:cubicBezTo>
                <a:cubicBezTo>
                  <a:pt x="131" y="70"/>
                  <a:pt x="171" y="71"/>
                  <a:pt x="175" y="69"/>
                </a:cubicBezTo>
                <a:cubicBezTo>
                  <a:pt x="179" y="67"/>
                  <a:pt x="178" y="63"/>
                  <a:pt x="179" y="62"/>
                </a:cubicBezTo>
                <a:cubicBezTo>
                  <a:pt x="181" y="60"/>
                  <a:pt x="180" y="60"/>
                  <a:pt x="184" y="64"/>
                </a:cubicBezTo>
                <a:cubicBezTo>
                  <a:pt x="188" y="68"/>
                  <a:pt x="198" y="72"/>
                  <a:pt x="205" y="70"/>
                </a:cubicBezTo>
                <a:cubicBezTo>
                  <a:pt x="211" y="68"/>
                  <a:pt x="220" y="70"/>
                  <a:pt x="222" y="67"/>
                </a:cubicBezTo>
                <a:cubicBezTo>
                  <a:pt x="224" y="64"/>
                  <a:pt x="221" y="64"/>
                  <a:pt x="225" y="62"/>
                </a:cubicBezTo>
                <a:cubicBezTo>
                  <a:pt x="230" y="61"/>
                  <a:pt x="231" y="56"/>
                  <a:pt x="228" y="56"/>
                </a:cubicBezTo>
                <a:cubicBezTo>
                  <a:pt x="226" y="56"/>
                  <a:pt x="215" y="58"/>
                  <a:pt x="220" y="56"/>
                </a:cubicBezTo>
                <a:cubicBezTo>
                  <a:pt x="225" y="54"/>
                  <a:pt x="233" y="45"/>
                  <a:pt x="229" y="45"/>
                </a:cubicBezTo>
                <a:cubicBezTo>
                  <a:pt x="225" y="45"/>
                  <a:pt x="228" y="44"/>
                  <a:pt x="222" y="42"/>
                </a:cubicBezTo>
                <a:cubicBezTo>
                  <a:pt x="217" y="40"/>
                  <a:pt x="215" y="42"/>
                  <a:pt x="211" y="41"/>
                </a:cubicBezTo>
                <a:cubicBezTo>
                  <a:pt x="208" y="39"/>
                  <a:pt x="213" y="37"/>
                  <a:pt x="207" y="37"/>
                </a:cubicBezTo>
                <a:cubicBezTo>
                  <a:pt x="200" y="37"/>
                  <a:pt x="193" y="37"/>
                  <a:pt x="187" y="37"/>
                </a:cubicBezTo>
                <a:cubicBezTo>
                  <a:pt x="181" y="37"/>
                  <a:pt x="178" y="34"/>
                  <a:pt x="174" y="35"/>
                </a:cubicBezTo>
                <a:cubicBezTo>
                  <a:pt x="170" y="37"/>
                  <a:pt x="155" y="43"/>
                  <a:pt x="150" y="43"/>
                </a:cubicBezTo>
                <a:cubicBezTo>
                  <a:pt x="145" y="43"/>
                  <a:pt x="145" y="44"/>
                  <a:pt x="149" y="45"/>
                </a:cubicBezTo>
                <a:cubicBezTo>
                  <a:pt x="153" y="46"/>
                  <a:pt x="150" y="47"/>
                  <a:pt x="146" y="47"/>
                </a:cubicBezTo>
                <a:cubicBezTo>
                  <a:pt x="143" y="47"/>
                  <a:pt x="143" y="49"/>
                  <a:pt x="135" y="44"/>
                </a:cubicBezTo>
                <a:cubicBezTo>
                  <a:pt x="127" y="40"/>
                  <a:pt x="128" y="43"/>
                  <a:pt x="123" y="43"/>
                </a:cubicBezTo>
                <a:cubicBezTo>
                  <a:pt x="118" y="43"/>
                  <a:pt x="116" y="41"/>
                  <a:pt x="114" y="42"/>
                </a:cubicBezTo>
                <a:cubicBezTo>
                  <a:pt x="112" y="42"/>
                  <a:pt x="114" y="46"/>
                  <a:pt x="111" y="46"/>
                </a:cubicBezTo>
                <a:cubicBezTo>
                  <a:pt x="108" y="46"/>
                  <a:pt x="106" y="42"/>
                  <a:pt x="103" y="42"/>
                </a:cubicBezTo>
                <a:cubicBezTo>
                  <a:pt x="100" y="42"/>
                  <a:pt x="98" y="41"/>
                  <a:pt x="101" y="39"/>
                </a:cubicBezTo>
                <a:cubicBezTo>
                  <a:pt x="105" y="37"/>
                  <a:pt x="105" y="37"/>
                  <a:pt x="101" y="35"/>
                </a:cubicBezTo>
                <a:cubicBezTo>
                  <a:pt x="97" y="32"/>
                  <a:pt x="96" y="30"/>
                  <a:pt x="93" y="31"/>
                </a:cubicBezTo>
                <a:cubicBezTo>
                  <a:pt x="90" y="32"/>
                  <a:pt x="79" y="34"/>
                  <a:pt x="82" y="32"/>
                </a:cubicBezTo>
                <a:cubicBezTo>
                  <a:pt x="85" y="31"/>
                  <a:pt x="90" y="30"/>
                  <a:pt x="86" y="29"/>
                </a:cubicBezTo>
                <a:cubicBezTo>
                  <a:pt x="82" y="28"/>
                  <a:pt x="73" y="24"/>
                  <a:pt x="76" y="24"/>
                </a:cubicBezTo>
                <a:cubicBezTo>
                  <a:pt x="80" y="24"/>
                  <a:pt x="105" y="26"/>
                  <a:pt x="102" y="24"/>
                </a:cubicBezTo>
                <a:cubicBezTo>
                  <a:pt x="98" y="23"/>
                  <a:pt x="97" y="22"/>
                  <a:pt x="92" y="20"/>
                </a:cubicBezTo>
                <a:cubicBezTo>
                  <a:pt x="87" y="17"/>
                  <a:pt x="73" y="18"/>
                  <a:pt x="77" y="18"/>
                </a:cubicBezTo>
                <a:cubicBezTo>
                  <a:pt x="81" y="18"/>
                  <a:pt x="88" y="16"/>
                  <a:pt x="85" y="14"/>
                </a:cubicBezTo>
                <a:cubicBezTo>
                  <a:pt x="82" y="12"/>
                  <a:pt x="79" y="12"/>
                  <a:pt x="73" y="12"/>
                </a:cubicBezTo>
                <a:cubicBezTo>
                  <a:pt x="66" y="12"/>
                  <a:pt x="56" y="14"/>
                  <a:pt x="54" y="14"/>
                </a:cubicBezTo>
                <a:cubicBezTo>
                  <a:pt x="53" y="14"/>
                  <a:pt x="50" y="17"/>
                  <a:pt x="48" y="1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07" name="Freeform 697"/>
          <p:cNvSpPr>
            <a:spLocks/>
          </p:cNvSpPr>
          <p:nvPr/>
        </p:nvSpPr>
        <p:spPr bwMode="auto">
          <a:xfrm>
            <a:off x="7386638" y="1487344"/>
            <a:ext cx="293687" cy="185737"/>
          </a:xfrm>
          <a:custGeom>
            <a:avLst/>
            <a:gdLst/>
            <a:ahLst/>
            <a:cxnLst>
              <a:cxn ang="0">
                <a:pos x="146" y="57"/>
              </a:cxn>
              <a:cxn ang="0">
                <a:pos x="134" y="54"/>
              </a:cxn>
              <a:cxn ang="0">
                <a:pos x="122" y="54"/>
              </a:cxn>
              <a:cxn ang="0">
                <a:pos x="122" y="48"/>
              </a:cxn>
              <a:cxn ang="0">
                <a:pos x="116" y="42"/>
              </a:cxn>
              <a:cxn ang="0">
                <a:pos x="118" y="34"/>
              </a:cxn>
              <a:cxn ang="0">
                <a:pos x="103" y="33"/>
              </a:cxn>
              <a:cxn ang="0">
                <a:pos x="105" y="40"/>
              </a:cxn>
              <a:cxn ang="0">
                <a:pos x="96" y="28"/>
              </a:cxn>
              <a:cxn ang="0">
                <a:pos x="63" y="7"/>
              </a:cxn>
              <a:cxn ang="0">
                <a:pos x="32" y="3"/>
              </a:cxn>
              <a:cxn ang="0">
                <a:pos x="43" y="10"/>
              </a:cxn>
              <a:cxn ang="0">
                <a:pos x="35" y="11"/>
              </a:cxn>
              <a:cxn ang="0">
                <a:pos x="18" y="14"/>
              </a:cxn>
              <a:cxn ang="0">
                <a:pos x="30" y="21"/>
              </a:cxn>
              <a:cxn ang="0">
                <a:pos x="29" y="26"/>
              </a:cxn>
              <a:cxn ang="0">
                <a:pos x="8" y="22"/>
              </a:cxn>
              <a:cxn ang="0">
                <a:pos x="11" y="27"/>
              </a:cxn>
              <a:cxn ang="0">
                <a:pos x="4" y="34"/>
              </a:cxn>
              <a:cxn ang="0">
                <a:pos x="23" y="37"/>
              </a:cxn>
              <a:cxn ang="0">
                <a:pos x="27" y="40"/>
              </a:cxn>
              <a:cxn ang="0">
                <a:pos x="16" y="42"/>
              </a:cxn>
              <a:cxn ang="0">
                <a:pos x="2" y="42"/>
              </a:cxn>
              <a:cxn ang="0">
                <a:pos x="19" y="55"/>
              </a:cxn>
              <a:cxn ang="0">
                <a:pos x="24" y="63"/>
              </a:cxn>
              <a:cxn ang="0">
                <a:pos x="38" y="63"/>
              </a:cxn>
              <a:cxn ang="0">
                <a:pos x="58" y="61"/>
              </a:cxn>
              <a:cxn ang="0">
                <a:pos x="57" y="63"/>
              </a:cxn>
              <a:cxn ang="0">
                <a:pos x="43" y="69"/>
              </a:cxn>
              <a:cxn ang="0">
                <a:pos x="41" y="77"/>
              </a:cxn>
              <a:cxn ang="0">
                <a:pos x="60" y="85"/>
              </a:cxn>
              <a:cxn ang="0">
                <a:pos x="53" y="89"/>
              </a:cxn>
              <a:cxn ang="0">
                <a:pos x="78" y="96"/>
              </a:cxn>
              <a:cxn ang="0">
                <a:pos x="87" y="93"/>
              </a:cxn>
              <a:cxn ang="0">
                <a:pos x="91" y="87"/>
              </a:cxn>
              <a:cxn ang="0">
                <a:pos x="106" y="90"/>
              </a:cxn>
              <a:cxn ang="0">
                <a:pos x="110" y="92"/>
              </a:cxn>
              <a:cxn ang="0">
                <a:pos x="110" y="75"/>
              </a:cxn>
              <a:cxn ang="0">
                <a:pos x="118" y="82"/>
              </a:cxn>
              <a:cxn ang="0">
                <a:pos x="138" y="72"/>
              </a:cxn>
              <a:cxn ang="0">
                <a:pos x="148" y="72"/>
              </a:cxn>
              <a:cxn ang="0">
                <a:pos x="154" y="64"/>
              </a:cxn>
            </a:cxnLst>
            <a:rect l="0" t="0" r="r" b="b"/>
            <a:pathLst>
              <a:path w="154" h="97">
                <a:moveTo>
                  <a:pt x="154" y="64"/>
                </a:moveTo>
                <a:cubicBezTo>
                  <a:pt x="153" y="61"/>
                  <a:pt x="147" y="59"/>
                  <a:pt x="146" y="57"/>
                </a:cubicBezTo>
                <a:cubicBezTo>
                  <a:pt x="144" y="55"/>
                  <a:pt x="145" y="56"/>
                  <a:pt x="141" y="57"/>
                </a:cubicBezTo>
                <a:cubicBezTo>
                  <a:pt x="138" y="58"/>
                  <a:pt x="138" y="55"/>
                  <a:pt x="134" y="54"/>
                </a:cubicBezTo>
                <a:cubicBezTo>
                  <a:pt x="131" y="53"/>
                  <a:pt x="133" y="54"/>
                  <a:pt x="128" y="55"/>
                </a:cubicBezTo>
                <a:cubicBezTo>
                  <a:pt x="122" y="55"/>
                  <a:pt x="120" y="56"/>
                  <a:pt x="122" y="54"/>
                </a:cubicBezTo>
                <a:cubicBezTo>
                  <a:pt x="125" y="52"/>
                  <a:pt x="129" y="49"/>
                  <a:pt x="125" y="49"/>
                </a:cubicBezTo>
                <a:cubicBezTo>
                  <a:pt x="122" y="48"/>
                  <a:pt x="120" y="51"/>
                  <a:pt x="122" y="48"/>
                </a:cubicBezTo>
                <a:cubicBezTo>
                  <a:pt x="123" y="46"/>
                  <a:pt x="127" y="45"/>
                  <a:pt x="124" y="44"/>
                </a:cubicBezTo>
                <a:cubicBezTo>
                  <a:pt x="121" y="42"/>
                  <a:pt x="118" y="42"/>
                  <a:pt x="116" y="42"/>
                </a:cubicBezTo>
                <a:cubicBezTo>
                  <a:pt x="115" y="42"/>
                  <a:pt x="115" y="41"/>
                  <a:pt x="117" y="39"/>
                </a:cubicBezTo>
                <a:cubicBezTo>
                  <a:pt x="119" y="38"/>
                  <a:pt x="121" y="36"/>
                  <a:pt x="118" y="34"/>
                </a:cubicBezTo>
                <a:cubicBezTo>
                  <a:pt x="116" y="32"/>
                  <a:pt x="116" y="29"/>
                  <a:pt x="110" y="29"/>
                </a:cubicBezTo>
                <a:cubicBezTo>
                  <a:pt x="104" y="30"/>
                  <a:pt x="98" y="31"/>
                  <a:pt x="103" y="33"/>
                </a:cubicBezTo>
                <a:cubicBezTo>
                  <a:pt x="107" y="35"/>
                  <a:pt x="116" y="40"/>
                  <a:pt x="112" y="40"/>
                </a:cubicBezTo>
                <a:cubicBezTo>
                  <a:pt x="108" y="40"/>
                  <a:pt x="107" y="42"/>
                  <a:pt x="105" y="40"/>
                </a:cubicBezTo>
                <a:cubicBezTo>
                  <a:pt x="102" y="37"/>
                  <a:pt x="99" y="37"/>
                  <a:pt x="99" y="34"/>
                </a:cubicBezTo>
                <a:cubicBezTo>
                  <a:pt x="98" y="30"/>
                  <a:pt x="101" y="28"/>
                  <a:pt x="96" y="28"/>
                </a:cubicBezTo>
                <a:cubicBezTo>
                  <a:pt x="92" y="27"/>
                  <a:pt x="80" y="28"/>
                  <a:pt x="78" y="24"/>
                </a:cubicBezTo>
                <a:cubicBezTo>
                  <a:pt x="76" y="21"/>
                  <a:pt x="69" y="11"/>
                  <a:pt x="63" y="7"/>
                </a:cubicBezTo>
                <a:cubicBezTo>
                  <a:pt x="56" y="4"/>
                  <a:pt x="51" y="2"/>
                  <a:pt x="42" y="1"/>
                </a:cubicBezTo>
                <a:cubicBezTo>
                  <a:pt x="32" y="0"/>
                  <a:pt x="30" y="2"/>
                  <a:pt x="32" y="3"/>
                </a:cubicBezTo>
                <a:cubicBezTo>
                  <a:pt x="35" y="4"/>
                  <a:pt x="46" y="6"/>
                  <a:pt x="46" y="7"/>
                </a:cubicBezTo>
                <a:cubicBezTo>
                  <a:pt x="45" y="9"/>
                  <a:pt x="46" y="10"/>
                  <a:pt x="43" y="10"/>
                </a:cubicBezTo>
                <a:cubicBezTo>
                  <a:pt x="40" y="10"/>
                  <a:pt x="33" y="9"/>
                  <a:pt x="32" y="9"/>
                </a:cubicBezTo>
                <a:cubicBezTo>
                  <a:pt x="31" y="9"/>
                  <a:pt x="39" y="11"/>
                  <a:pt x="35" y="11"/>
                </a:cubicBezTo>
                <a:cubicBezTo>
                  <a:pt x="32" y="11"/>
                  <a:pt x="28" y="11"/>
                  <a:pt x="25" y="11"/>
                </a:cubicBezTo>
                <a:cubicBezTo>
                  <a:pt x="21" y="11"/>
                  <a:pt x="19" y="12"/>
                  <a:pt x="18" y="14"/>
                </a:cubicBezTo>
                <a:cubicBezTo>
                  <a:pt x="17" y="15"/>
                  <a:pt x="15" y="16"/>
                  <a:pt x="19" y="16"/>
                </a:cubicBezTo>
                <a:cubicBezTo>
                  <a:pt x="24" y="17"/>
                  <a:pt x="25" y="20"/>
                  <a:pt x="30" y="21"/>
                </a:cubicBezTo>
                <a:cubicBezTo>
                  <a:pt x="35" y="22"/>
                  <a:pt x="28" y="21"/>
                  <a:pt x="28" y="23"/>
                </a:cubicBezTo>
                <a:cubicBezTo>
                  <a:pt x="29" y="24"/>
                  <a:pt x="33" y="27"/>
                  <a:pt x="29" y="26"/>
                </a:cubicBezTo>
                <a:cubicBezTo>
                  <a:pt x="26" y="25"/>
                  <a:pt x="19" y="23"/>
                  <a:pt x="17" y="23"/>
                </a:cubicBezTo>
                <a:cubicBezTo>
                  <a:pt x="15" y="23"/>
                  <a:pt x="6" y="21"/>
                  <a:pt x="8" y="22"/>
                </a:cubicBezTo>
                <a:cubicBezTo>
                  <a:pt x="11" y="23"/>
                  <a:pt x="18" y="24"/>
                  <a:pt x="16" y="24"/>
                </a:cubicBezTo>
                <a:cubicBezTo>
                  <a:pt x="14" y="24"/>
                  <a:pt x="9" y="25"/>
                  <a:pt x="11" y="27"/>
                </a:cubicBezTo>
                <a:cubicBezTo>
                  <a:pt x="12" y="29"/>
                  <a:pt x="19" y="32"/>
                  <a:pt x="14" y="32"/>
                </a:cubicBezTo>
                <a:cubicBezTo>
                  <a:pt x="9" y="32"/>
                  <a:pt x="3" y="34"/>
                  <a:pt x="4" y="34"/>
                </a:cubicBezTo>
                <a:cubicBezTo>
                  <a:pt x="5" y="34"/>
                  <a:pt x="6" y="35"/>
                  <a:pt x="10" y="36"/>
                </a:cubicBezTo>
                <a:cubicBezTo>
                  <a:pt x="14" y="37"/>
                  <a:pt x="19" y="38"/>
                  <a:pt x="23" y="37"/>
                </a:cubicBezTo>
                <a:cubicBezTo>
                  <a:pt x="27" y="36"/>
                  <a:pt x="33" y="36"/>
                  <a:pt x="31" y="37"/>
                </a:cubicBezTo>
                <a:cubicBezTo>
                  <a:pt x="30" y="38"/>
                  <a:pt x="26" y="40"/>
                  <a:pt x="27" y="40"/>
                </a:cubicBezTo>
                <a:cubicBezTo>
                  <a:pt x="29" y="41"/>
                  <a:pt x="30" y="43"/>
                  <a:pt x="29" y="43"/>
                </a:cubicBezTo>
                <a:cubicBezTo>
                  <a:pt x="27" y="43"/>
                  <a:pt x="20" y="43"/>
                  <a:pt x="16" y="42"/>
                </a:cubicBezTo>
                <a:cubicBezTo>
                  <a:pt x="11" y="42"/>
                  <a:pt x="6" y="42"/>
                  <a:pt x="4" y="41"/>
                </a:cubicBezTo>
                <a:cubicBezTo>
                  <a:pt x="2" y="39"/>
                  <a:pt x="0" y="39"/>
                  <a:pt x="2" y="42"/>
                </a:cubicBezTo>
                <a:cubicBezTo>
                  <a:pt x="4" y="45"/>
                  <a:pt x="6" y="53"/>
                  <a:pt x="13" y="53"/>
                </a:cubicBezTo>
                <a:cubicBezTo>
                  <a:pt x="19" y="53"/>
                  <a:pt x="23" y="55"/>
                  <a:pt x="19" y="55"/>
                </a:cubicBezTo>
                <a:cubicBezTo>
                  <a:pt x="15" y="55"/>
                  <a:pt x="15" y="59"/>
                  <a:pt x="16" y="60"/>
                </a:cubicBezTo>
                <a:cubicBezTo>
                  <a:pt x="17" y="60"/>
                  <a:pt x="22" y="64"/>
                  <a:pt x="24" y="63"/>
                </a:cubicBezTo>
                <a:cubicBezTo>
                  <a:pt x="27" y="62"/>
                  <a:pt x="30" y="60"/>
                  <a:pt x="33" y="61"/>
                </a:cubicBezTo>
                <a:cubicBezTo>
                  <a:pt x="35" y="62"/>
                  <a:pt x="36" y="65"/>
                  <a:pt x="38" y="63"/>
                </a:cubicBezTo>
                <a:cubicBezTo>
                  <a:pt x="40" y="62"/>
                  <a:pt x="48" y="58"/>
                  <a:pt x="52" y="59"/>
                </a:cubicBezTo>
                <a:cubicBezTo>
                  <a:pt x="56" y="59"/>
                  <a:pt x="59" y="61"/>
                  <a:pt x="58" y="61"/>
                </a:cubicBezTo>
                <a:cubicBezTo>
                  <a:pt x="58" y="61"/>
                  <a:pt x="64" y="62"/>
                  <a:pt x="69" y="62"/>
                </a:cubicBezTo>
                <a:cubicBezTo>
                  <a:pt x="73" y="62"/>
                  <a:pt x="56" y="63"/>
                  <a:pt x="57" y="63"/>
                </a:cubicBezTo>
                <a:cubicBezTo>
                  <a:pt x="58" y="63"/>
                  <a:pt x="77" y="65"/>
                  <a:pt x="75" y="66"/>
                </a:cubicBezTo>
                <a:cubicBezTo>
                  <a:pt x="73" y="67"/>
                  <a:pt x="47" y="68"/>
                  <a:pt x="43" y="69"/>
                </a:cubicBezTo>
                <a:cubicBezTo>
                  <a:pt x="40" y="69"/>
                  <a:pt x="33" y="72"/>
                  <a:pt x="35" y="74"/>
                </a:cubicBezTo>
                <a:cubicBezTo>
                  <a:pt x="37" y="75"/>
                  <a:pt x="40" y="77"/>
                  <a:pt x="41" y="77"/>
                </a:cubicBezTo>
                <a:cubicBezTo>
                  <a:pt x="42" y="77"/>
                  <a:pt x="41" y="81"/>
                  <a:pt x="44" y="82"/>
                </a:cubicBezTo>
                <a:cubicBezTo>
                  <a:pt x="46" y="83"/>
                  <a:pt x="56" y="83"/>
                  <a:pt x="60" y="85"/>
                </a:cubicBezTo>
                <a:cubicBezTo>
                  <a:pt x="65" y="86"/>
                  <a:pt x="61" y="86"/>
                  <a:pt x="57" y="86"/>
                </a:cubicBezTo>
                <a:cubicBezTo>
                  <a:pt x="53" y="86"/>
                  <a:pt x="48" y="87"/>
                  <a:pt x="53" y="89"/>
                </a:cubicBezTo>
                <a:cubicBezTo>
                  <a:pt x="57" y="92"/>
                  <a:pt x="60" y="93"/>
                  <a:pt x="65" y="95"/>
                </a:cubicBezTo>
                <a:cubicBezTo>
                  <a:pt x="71" y="96"/>
                  <a:pt x="75" y="97"/>
                  <a:pt x="78" y="96"/>
                </a:cubicBezTo>
                <a:cubicBezTo>
                  <a:pt x="81" y="95"/>
                  <a:pt x="88" y="95"/>
                  <a:pt x="84" y="94"/>
                </a:cubicBezTo>
                <a:cubicBezTo>
                  <a:pt x="79" y="92"/>
                  <a:pt x="84" y="91"/>
                  <a:pt x="87" y="93"/>
                </a:cubicBezTo>
                <a:cubicBezTo>
                  <a:pt x="90" y="95"/>
                  <a:pt x="92" y="96"/>
                  <a:pt x="92" y="95"/>
                </a:cubicBezTo>
                <a:cubicBezTo>
                  <a:pt x="92" y="93"/>
                  <a:pt x="85" y="84"/>
                  <a:pt x="91" y="87"/>
                </a:cubicBezTo>
                <a:cubicBezTo>
                  <a:pt x="96" y="91"/>
                  <a:pt x="101" y="97"/>
                  <a:pt x="102" y="96"/>
                </a:cubicBezTo>
                <a:cubicBezTo>
                  <a:pt x="104" y="94"/>
                  <a:pt x="108" y="92"/>
                  <a:pt x="106" y="90"/>
                </a:cubicBezTo>
                <a:cubicBezTo>
                  <a:pt x="105" y="88"/>
                  <a:pt x="104" y="86"/>
                  <a:pt x="107" y="86"/>
                </a:cubicBezTo>
                <a:cubicBezTo>
                  <a:pt x="110" y="86"/>
                  <a:pt x="108" y="94"/>
                  <a:pt x="110" y="92"/>
                </a:cubicBezTo>
                <a:cubicBezTo>
                  <a:pt x="112" y="90"/>
                  <a:pt x="114" y="86"/>
                  <a:pt x="113" y="84"/>
                </a:cubicBezTo>
                <a:cubicBezTo>
                  <a:pt x="112" y="82"/>
                  <a:pt x="109" y="77"/>
                  <a:pt x="110" y="75"/>
                </a:cubicBezTo>
                <a:cubicBezTo>
                  <a:pt x="111" y="74"/>
                  <a:pt x="113" y="70"/>
                  <a:pt x="113" y="75"/>
                </a:cubicBezTo>
                <a:cubicBezTo>
                  <a:pt x="113" y="79"/>
                  <a:pt x="116" y="83"/>
                  <a:pt x="118" y="82"/>
                </a:cubicBezTo>
                <a:cubicBezTo>
                  <a:pt x="120" y="81"/>
                  <a:pt x="127" y="74"/>
                  <a:pt x="131" y="72"/>
                </a:cubicBezTo>
                <a:cubicBezTo>
                  <a:pt x="136" y="70"/>
                  <a:pt x="140" y="72"/>
                  <a:pt x="138" y="72"/>
                </a:cubicBezTo>
                <a:cubicBezTo>
                  <a:pt x="137" y="73"/>
                  <a:pt x="134" y="75"/>
                  <a:pt x="137" y="74"/>
                </a:cubicBezTo>
                <a:cubicBezTo>
                  <a:pt x="140" y="74"/>
                  <a:pt x="151" y="72"/>
                  <a:pt x="148" y="72"/>
                </a:cubicBezTo>
                <a:cubicBezTo>
                  <a:pt x="145" y="71"/>
                  <a:pt x="141" y="72"/>
                  <a:pt x="144" y="70"/>
                </a:cubicBezTo>
                <a:cubicBezTo>
                  <a:pt x="148" y="68"/>
                  <a:pt x="154" y="67"/>
                  <a:pt x="154" y="6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08" name="Freeform 698"/>
          <p:cNvSpPr>
            <a:spLocks/>
          </p:cNvSpPr>
          <p:nvPr/>
        </p:nvSpPr>
        <p:spPr bwMode="auto">
          <a:xfrm>
            <a:off x="7504113" y="1380981"/>
            <a:ext cx="774700" cy="395288"/>
          </a:xfrm>
          <a:custGeom>
            <a:avLst/>
            <a:gdLst/>
            <a:ahLst/>
            <a:cxnLst>
              <a:cxn ang="0">
                <a:pos x="35" y="199"/>
              </a:cxn>
              <a:cxn ang="0">
                <a:pos x="61" y="202"/>
              </a:cxn>
              <a:cxn ang="0">
                <a:pos x="98" y="202"/>
              </a:cxn>
              <a:cxn ang="0">
                <a:pos x="113" y="202"/>
              </a:cxn>
              <a:cxn ang="0">
                <a:pos x="127" y="194"/>
              </a:cxn>
              <a:cxn ang="0">
                <a:pos x="160" y="203"/>
              </a:cxn>
              <a:cxn ang="0">
                <a:pos x="172" y="187"/>
              </a:cxn>
              <a:cxn ang="0">
                <a:pos x="150" y="179"/>
              </a:cxn>
              <a:cxn ang="0">
                <a:pos x="134" y="169"/>
              </a:cxn>
              <a:cxn ang="0">
                <a:pos x="182" y="159"/>
              </a:cxn>
              <a:cxn ang="0">
                <a:pos x="203" y="141"/>
              </a:cxn>
              <a:cxn ang="0">
                <a:pos x="209" y="127"/>
              </a:cxn>
              <a:cxn ang="0">
                <a:pos x="171" y="124"/>
              </a:cxn>
              <a:cxn ang="0">
                <a:pos x="186" y="118"/>
              </a:cxn>
              <a:cxn ang="0">
                <a:pos x="230" y="115"/>
              </a:cxn>
              <a:cxn ang="0">
                <a:pos x="249" y="104"/>
              </a:cxn>
              <a:cxn ang="0">
                <a:pos x="257" y="97"/>
              </a:cxn>
              <a:cxn ang="0">
                <a:pos x="280" y="82"/>
              </a:cxn>
              <a:cxn ang="0">
                <a:pos x="359" y="52"/>
              </a:cxn>
              <a:cxn ang="0">
                <a:pos x="302" y="46"/>
              </a:cxn>
              <a:cxn ang="0">
                <a:pos x="363" y="45"/>
              </a:cxn>
              <a:cxn ang="0">
                <a:pos x="379" y="20"/>
              </a:cxn>
              <a:cxn ang="0">
                <a:pos x="353" y="8"/>
              </a:cxn>
              <a:cxn ang="0">
                <a:pos x="333" y="6"/>
              </a:cxn>
              <a:cxn ang="0">
                <a:pos x="272" y="3"/>
              </a:cxn>
              <a:cxn ang="0">
                <a:pos x="250" y="12"/>
              </a:cxn>
              <a:cxn ang="0">
                <a:pos x="213" y="19"/>
              </a:cxn>
              <a:cxn ang="0">
                <a:pos x="172" y="7"/>
              </a:cxn>
              <a:cxn ang="0">
                <a:pos x="154" y="16"/>
              </a:cxn>
              <a:cxn ang="0">
                <a:pos x="127" y="17"/>
              </a:cxn>
              <a:cxn ang="0">
                <a:pos x="162" y="42"/>
              </a:cxn>
              <a:cxn ang="0">
                <a:pos x="118" y="34"/>
              </a:cxn>
              <a:cxn ang="0">
                <a:pos x="69" y="33"/>
              </a:cxn>
              <a:cxn ang="0">
                <a:pos x="82" y="41"/>
              </a:cxn>
              <a:cxn ang="0">
                <a:pos x="36" y="40"/>
              </a:cxn>
              <a:cxn ang="0">
                <a:pos x="3" y="48"/>
              </a:cxn>
              <a:cxn ang="0">
                <a:pos x="17" y="54"/>
              </a:cxn>
              <a:cxn ang="0">
                <a:pos x="32" y="66"/>
              </a:cxn>
              <a:cxn ang="0">
                <a:pos x="71" y="66"/>
              </a:cxn>
              <a:cxn ang="0">
                <a:pos x="78" y="69"/>
              </a:cxn>
              <a:cxn ang="0">
                <a:pos x="84" y="82"/>
              </a:cxn>
              <a:cxn ang="0">
                <a:pos x="132" y="74"/>
              </a:cxn>
              <a:cxn ang="0">
                <a:pos x="169" y="63"/>
              </a:cxn>
              <a:cxn ang="0">
                <a:pos x="174" y="72"/>
              </a:cxn>
              <a:cxn ang="0">
                <a:pos x="140" y="86"/>
              </a:cxn>
              <a:cxn ang="0">
                <a:pos x="154" y="109"/>
              </a:cxn>
              <a:cxn ang="0">
                <a:pos x="78" y="89"/>
              </a:cxn>
              <a:cxn ang="0">
                <a:pos x="74" y="107"/>
              </a:cxn>
              <a:cxn ang="0">
                <a:pos x="136" y="129"/>
              </a:cxn>
              <a:cxn ang="0">
                <a:pos x="105" y="132"/>
              </a:cxn>
              <a:cxn ang="0">
                <a:pos x="61" y="144"/>
              </a:cxn>
              <a:cxn ang="0">
                <a:pos x="87" y="153"/>
              </a:cxn>
              <a:cxn ang="0">
                <a:pos x="92" y="155"/>
              </a:cxn>
              <a:cxn ang="0">
                <a:pos x="99" y="167"/>
              </a:cxn>
              <a:cxn ang="0">
                <a:pos x="109" y="171"/>
              </a:cxn>
              <a:cxn ang="0">
                <a:pos x="64" y="161"/>
              </a:cxn>
              <a:cxn ang="0">
                <a:pos x="70" y="181"/>
              </a:cxn>
            </a:cxnLst>
            <a:rect l="0" t="0" r="r" b="b"/>
            <a:pathLst>
              <a:path w="406" h="207">
                <a:moveTo>
                  <a:pt x="70" y="181"/>
                </a:moveTo>
                <a:cubicBezTo>
                  <a:pt x="65" y="181"/>
                  <a:pt x="51" y="181"/>
                  <a:pt x="48" y="182"/>
                </a:cubicBezTo>
                <a:cubicBezTo>
                  <a:pt x="44" y="183"/>
                  <a:pt x="32" y="184"/>
                  <a:pt x="32" y="189"/>
                </a:cubicBezTo>
                <a:cubicBezTo>
                  <a:pt x="32" y="194"/>
                  <a:pt x="32" y="198"/>
                  <a:pt x="35" y="199"/>
                </a:cubicBezTo>
                <a:cubicBezTo>
                  <a:pt x="38" y="200"/>
                  <a:pt x="42" y="203"/>
                  <a:pt x="44" y="200"/>
                </a:cubicBezTo>
                <a:cubicBezTo>
                  <a:pt x="47" y="197"/>
                  <a:pt x="44" y="193"/>
                  <a:pt x="47" y="195"/>
                </a:cubicBezTo>
                <a:cubicBezTo>
                  <a:pt x="49" y="197"/>
                  <a:pt x="45" y="202"/>
                  <a:pt x="50" y="202"/>
                </a:cubicBezTo>
                <a:cubicBezTo>
                  <a:pt x="54" y="202"/>
                  <a:pt x="56" y="201"/>
                  <a:pt x="61" y="202"/>
                </a:cubicBezTo>
                <a:cubicBezTo>
                  <a:pt x="66" y="203"/>
                  <a:pt x="69" y="204"/>
                  <a:pt x="70" y="201"/>
                </a:cubicBezTo>
                <a:cubicBezTo>
                  <a:pt x="70" y="198"/>
                  <a:pt x="74" y="195"/>
                  <a:pt x="74" y="198"/>
                </a:cubicBezTo>
                <a:cubicBezTo>
                  <a:pt x="75" y="202"/>
                  <a:pt x="68" y="202"/>
                  <a:pt x="78" y="202"/>
                </a:cubicBezTo>
                <a:cubicBezTo>
                  <a:pt x="88" y="203"/>
                  <a:pt x="101" y="205"/>
                  <a:pt x="98" y="202"/>
                </a:cubicBezTo>
                <a:cubicBezTo>
                  <a:pt x="95" y="200"/>
                  <a:pt x="89" y="197"/>
                  <a:pt x="94" y="198"/>
                </a:cubicBezTo>
                <a:cubicBezTo>
                  <a:pt x="100" y="199"/>
                  <a:pt x="100" y="203"/>
                  <a:pt x="101" y="201"/>
                </a:cubicBezTo>
                <a:cubicBezTo>
                  <a:pt x="101" y="198"/>
                  <a:pt x="101" y="196"/>
                  <a:pt x="103" y="198"/>
                </a:cubicBezTo>
                <a:cubicBezTo>
                  <a:pt x="106" y="199"/>
                  <a:pt x="111" y="202"/>
                  <a:pt x="113" y="202"/>
                </a:cubicBezTo>
                <a:cubicBezTo>
                  <a:pt x="114" y="201"/>
                  <a:pt x="109" y="194"/>
                  <a:pt x="113" y="195"/>
                </a:cubicBezTo>
                <a:cubicBezTo>
                  <a:pt x="117" y="197"/>
                  <a:pt x="118" y="200"/>
                  <a:pt x="122" y="200"/>
                </a:cubicBezTo>
                <a:cubicBezTo>
                  <a:pt x="126" y="200"/>
                  <a:pt x="130" y="201"/>
                  <a:pt x="127" y="198"/>
                </a:cubicBezTo>
                <a:cubicBezTo>
                  <a:pt x="123" y="194"/>
                  <a:pt x="122" y="193"/>
                  <a:pt x="127" y="194"/>
                </a:cubicBezTo>
                <a:cubicBezTo>
                  <a:pt x="131" y="195"/>
                  <a:pt x="125" y="194"/>
                  <a:pt x="133" y="197"/>
                </a:cubicBezTo>
                <a:cubicBezTo>
                  <a:pt x="141" y="200"/>
                  <a:pt x="145" y="197"/>
                  <a:pt x="145" y="200"/>
                </a:cubicBezTo>
                <a:cubicBezTo>
                  <a:pt x="145" y="203"/>
                  <a:pt x="136" y="207"/>
                  <a:pt x="139" y="207"/>
                </a:cubicBezTo>
                <a:cubicBezTo>
                  <a:pt x="142" y="207"/>
                  <a:pt x="154" y="205"/>
                  <a:pt x="160" y="203"/>
                </a:cubicBezTo>
                <a:cubicBezTo>
                  <a:pt x="167" y="200"/>
                  <a:pt x="168" y="198"/>
                  <a:pt x="174" y="198"/>
                </a:cubicBezTo>
                <a:cubicBezTo>
                  <a:pt x="179" y="198"/>
                  <a:pt x="183" y="195"/>
                  <a:pt x="184" y="191"/>
                </a:cubicBezTo>
                <a:cubicBezTo>
                  <a:pt x="184" y="187"/>
                  <a:pt x="182" y="186"/>
                  <a:pt x="179" y="186"/>
                </a:cubicBezTo>
                <a:cubicBezTo>
                  <a:pt x="177" y="186"/>
                  <a:pt x="176" y="188"/>
                  <a:pt x="172" y="187"/>
                </a:cubicBezTo>
                <a:cubicBezTo>
                  <a:pt x="169" y="186"/>
                  <a:pt x="162" y="188"/>
                  <a:pt x="164" y="186"/>
                </a:cubicBezTo>
                <a:cubicBezTo>
                  <a:pt x="166" y="185"/>
                  <a:pt x="171" y="181"/>
                  <a:pt x="168" y="181"/>
                </a:cubicBezTo>
                <a:cubicBezTo>
                  <a:pt x="165" y="180"/>
                  <a:pt x="161" y="180"/>
                  <a:pt x="158" y="180"/>
                </a:cubicBezTo>
                <a:cubicBezTo>
                  <a:pt x="155" y="181"/>
                  <a:pt x="153" y="182"/>
                  <a:pt x="150" y="179"/>
                </a:cubicBezTo>
                <a:cubicBezTo>
                  <a:pt x="147" y="177"/>
                  <a:pt x="144" y="177"/>
                  <a:pt x="143" y="178"/>
                </a:cubicBezTo>
                <a:cubicBezTo>
                  <a:pt x="141" y="178"/>
                  <a:pt x="127" y="179"/>
                  <a:pt x="130" y="178"/>
                </a:cubicBezTo>
                <a:cubicBezTo>
                  <a:pt x="132" y="178"/>
                  <a:pt x="138" y="178"/>
                  <a:pt x="136" y="175"/>
                </a:cubicBezTo>
                <a:cubicBezTo>
                  <a:pt x="134" y="172"/>
                  <a:pt x="132" y="168"/>
                  <a:pt x="134" y="169"/>
                </a:cubicBezTo>
                <a:cubicBezTo>
                  <a:pt x="136" y="170"/>
                  <a:pt x="144" y="176"/>
                  <a:pt x="155" y="176"/>
                </a:cubicBezTo>
                <a:cubicBezTo>
                  <a:pt x="167" y="176"/>
                  <a:pt x="172" y="178"/>
                  <a:pt x="177" y="174"/>
                </a:cubicBezTo>
                <a:cubicBezTo>
                  <a:pt x="181" y="170"/>
                  <a:pt x="183" y="167"/>
                  <a:pt x="181" y="164"/>
                </a:cubicBezTo>
                <a:cubicBezTo>
                  <a:pt x="178" y="162"/>
                  <a:pt x="177" y="159"/>
                  <a:pt x="182" y="159"/>
                </a:cubicBezTo>
                <a:cubicBezTo>
                  <a:pt x="186" y="158"/>
                  <a:pt x="219" y="157"/>
                  <a:pt x="211" y="155"/>
                </a:cubicBezTo>
                <a:cubicBezTo>
                  <a:pt x="203" y="152"/>
                  <a:pt x="195" y="150"/>
                  <a:pt x="201" y="150"/>
                </a:cubicBezTo>
                <a:cubicBezTo>
                  <a:pt x="206" y="150"/>
                  <a:pt x="221" y="148"/>
                  <a:pt x="217" y="146"/>
                </a:cubicBezTo>
                <a:cubicBezTo>
                  <a:pt x="213" y="143"/>
                  <a:pt x="198" y="142"/>
                  <a:pt x="203" y="141"/>
                </a:cubicBezTo>
                <a:cubicBezTo>
                  <a:pt x="209" y="140"/>
                  <a:pt x="230" y="140"/>
                  <a:pt x="226" y="135"/>
                </a:cubicBezTo>
                <a:cubicBezTo>
                  <a:pt x="221" y="131"/>
                  <a:pt x="219" y="132"/>
                  <a:pt x="216" y="132"/>
                </a:cubicBezTo>
                <a:cubicBezTo>
                  <a:pt x="213" y="132"/>
                  <a:pt x="202" y="132"/>
                  <a:pt x="205" y="131"/>
                </a:cubicBezTo>
                <a:cubicBezTo>
                  <a:pt x="208" y="129"/>
                  <a:pt x="213" y="127"/>
                  <a:pt x="209" y="127"/>
                </a:cubicBezTo>
                <a:cubicBezTo>
                  <a:pt x="204" y="127"/>
                  <a:pt x="190" y="128"/>
                  <a:pt x="187" y="128"/>
                </a:cubicBezTo>
                <a:cubicBezTo>
                  <a:pt x="184" y="128"/>
                  <a:pt x="174" y="137"/>
                  <a:pt x="177" y="134"/>
                </a:cubicBezTo>
                <a:cubicBezTo>
                  <a:pt x="181" y="131"/>
                  <a:pt x="186" y="127"/>
                  <a:pt x="182" y="127"/>
                </a:cubicBezTo>
                <a:cubicBezTo>
                  <a:pt x="179" y="126"/>
                  <a:pt x="168" y="124"/>
                  <a:pt x="171" y="124"/>
                </a:cubicBezTo>
                <a:cubicBezTo>
                  <a:pt x="174" y="124"/>
                  <a:pt x="193" y="124"/>
                  <a:pt x="190" y="124"/>
                </a:cubicBezTo>
                <a:cubicBezTo>
                  <a:pt x="187" y="124"/>
                  <a:pt x="178" y="121"/>
                  <a:pt x="182" y="121"/>
                </a:cubicBezTo>
                <a:cubicBezTo>
                  <a:pt x="186" y="121"/>
                  <a:pt x="199" y="122"/>
                  <a:pt x="194" y="121"/>
                </a:cubicBezTo>
                <a:cubicBezTo>
                  <a:pt x="190" y="120"/>
                  <a:pt x="179" y="119"/>
                  <a:pt x="186" y="118"/>
                </a:cubicBezTo>
                <a:cubicBezTo>
                  <a:pt x="194" y="117"/>
                  <a:pt x="209" y="118"/>
                  <a:pt x="206" y="116"/>
                </a:cubicBezTo>
                <a:cubicBezTo>
                  <a:pt x="204" y="115"/>
                  <a:pt x="194" y="112"/>
                  <a:pt x="200" y="112"/>
                </a:cubicBezTo>
                <a:cubicBezTo>
                  <a:pt x="206" y="112"/>
                  <a:pt x="208" y="117"/>
                  <a:pt x="217" y="117"/>
                </a:cubicBezTo>
                <a:cubicBezTo>
                  <a:pt x="227" y="117"/>
                  <a:pt x="223" y="116"/>
                  <a:pt x="230" y="115"/>
                </a:cubicBezTo>
                <a:cubicBezTo>
                  <a:pt x="237" y="114"/>
                  <a:pt x="249" y="113"/>
                  <a:pt x="245" y="111"/>
                </a:cubicBezTo>
                <a:cubicBezTo>
                  <a:pt x="240" y="108"/>
                  <a:pt x="219" y="104"/>
                  <a:pt x="225" y="103"/>
                </a:cubicBezTo>
                <a:cubicBezTo>
                  <a:pt x="230" y="102"/>
                  <a:pt x="225" y="100"/>
                  <a:pt x="233" y="101"/>
                </a:cubicBezTo>
                <a:cubicBezTo>
                  <a:pt x="241" y="102"/>
                  <a:pt x="247" y="103"/>
                  <a:pt x="249" y="104"/>
                </a:cubicBezTo>
                <a:cubicBezTo>
                  <a:pt x="252" y="106"/>
                  <a:pt x="255" y="110"/>
                  <a:pt x="261" y="107"/>
                </a:cubicBezTo>
                <a:cubicBezTo>
                  <a:pt x="268" y="104"/>
                  <a:pt x="274" y="102"/>
                  <a:pt x="276" y="99"/>
                </a:cubicBezTo>
                <a:cubicBezTo>
                  <a:pt x="279" y="97"/>
                  <a:pt x="280" y="93"/>
                  <a:pt x="278" y="93"/>
                </a:cubicBezTo>
                <a:cubicBezTo>
                  <a:pt x="276" y="94"/>
                  <a:pt x="258" y="100"/>
                  <a:pt x="257" y="97"/>
                </a:cubicBezTo>
                <a:cubicBezTo>
                  <a:pt x="257" y="95"/>
                  <a:pt x="256" y="90"/>
                  <a:pt x="258" y="92"/>
                </a:cubicBezTo>
                <a:cubicBezTo>
                  <a:pt x="260" y="93"/>
                  <a:pt x="260" y="97"/>
                  <a:pt x="267" y="95"/>
                </a:cubicBezTo>
                <a:cubicBezTo>
                  <a:pt x="273" y="93"/>
                  <a:pt x="287" y="91"/>
                  <a:pt x="287" y="91"/>
                </a:cubicBezTo>
                <a:cubicBezTo>
                  <a:pt x="287" y="91"/>
                  <a:pt x="276" y="81"/>
                  <a:pt x="280" y="82"/>
                </a:cubicBezTo>
                <a:cubicBezTo>
                  <a:pt x="284" y="84"/>
                  <a:pt x="284" y="89"/>
                  <a:pt x="291" y="87"/>
                </a:cubicBezTo>
                <a:cubicBezTo>
                  <a:pt x="299" y="85"/>
                  <a:pt x="301" y="80"/>
                  <a:pt x="308" y="77"/>
                </a:cubicBezTo>
                <a:cubicBezTo>
                  <a:pt x="315" y="73"/>
                  <a:pt x="334" y="63"/>
                  <a:pt x="343" y="60"/>
                </a:cubicBezTo>
                <a:cubicBezTo>
                  <a:pt x="351" y="57"/>
                  <a:pt x="362" y="52"/>
                  <a:pt x="359" y="52"/>
                </a:cubicBezTo>
                <a:cubicBezTo>
                  <a:pt x="356" y="52"/>
                  <a:pt x="274" y="67"/>
                  <a:pt x="287" y="63"/>
                </a:cubicBezTo>
                <a:cubicBezTo>
                  <a:pt x="299" y="60"/>
                  <a:pt x="329" y="52"/>
                  <a:pt x="326" y="52"/>
                </a:cubicBezTo>
                <a:cubicBezTo>
                  <a:pt x="323" y="52"/>
                  <a:pt x="313" y="53"/>
                  <a:pt x="307" y="51"/>
                </a:cubicBezTo>
                <a:cubicBezTo>
                  <a:pt x="302" y="49"/>
                  <a:pt x="299" y="46"/>
                  <a:pt x="302" y="46"/>
                </a:cubicBezTo>
                <a:cubicBezTo>
                  <a:pt x="304" y="47"/>
                  <a:pt x="307" y="48"/>
                  <a:pt x="311" y="48"/>
                </a:cubicBezTo>
                <a:cubicBezTo>
                  <a:pt x="315" y="48"/>
                  <a:pt x="327" y="49"/>
                  <a:pt x="334" y="48"/>
                </a:cubicBezTo>
                <a:cubicBezTo>
                  <a:pt x="340" y="48"/>
                  <a:pt x="348" y="45"/>
                  <a:pt x="352" y="45"/>
                </a:cubicBezTo>
                <a:cubicBezTo>
                  <a:pt x="357" y="45"/>
                  <a:pt x="356" y="45"/>
                  <a:pt x="363" y="45"/>
                </a:cubicBezTo>
                <a:cubicBezTo>
                  <a:pt x="369" y="44"/>
                  <a:pt x="405" y="34"/>
                  <a:pt x="405" y="28"/>
                </a:cubicBezTo>
                <a:cubicBezTo>
                  <a:pt x="405" y="23"/>
                  <a:pt x="406" y="23"/>
                  <a:pt x="400" y="23"/>
                </a:cubicBezTo>
                <a:cubicBezTo>
                  <a:pt x="393" y="23"/>
                  <a:pt x="382" y="21"/>
                  <a:pt x="380" y="22"/>
                </a:cubicBezTo>
                <a:cubicBezTo>
                  <a:pt x="379" y="23"/>
                  <a:pt x="379" y="24"/>
                  <a:pt x="379" y="20"/>
                </a:cubicBezTo>
                <a:cubicBezTo>
                  <a:pt x="378" y="16"/>
                  <a:pt x="373" y="15"/>
                  <a:pt x="373" y="13"/>
                </a:cubicBezTo>
                <a:cubicBezTo>
                  <a:pt x="373" y="11"/>
                  <a:pt x="375" y="10"/>
                  <a:pt x="369" y="11"/>
                </a:cubicBezTo>
                <a:cubicBezTo>
                  <a:pt x="364" y="12"/>
                  <a:pt x="361" y="15"/>
                  <a:pt x="358" y="11"/>
                </a:cubicBezTo>
                <a:cubicBezTo>
                  <a:pt x="355" y="8"/>
                  <a:pt x="355" y="6"/>
                  <a:pt x="353" y="8"/>
                </a:cubicBezTo>
                <a:cubicBezTo>
                  <a:pt x="351" y="10"/>
                  <a:pt x="354" y="9"/>
                  <a:pt x="348" y="10"/>
                </a:cubicBezTo>
                <a:cubicBezTo>
                  <a:pt x="342" y="11"/>
                  <a:pt x="334" y="13"/>
                  <a:pt x="327" y="15"/>
                </a:cubicBezTo>
                <a:cubicBezTo>
                  <a:pt x="321" y="16"/>
                  <a:pt x="301" y="17"/>
                  <a:pt x="308" y="15"/>
                </a:cubicBezTo>
                <a:cubicBezTo>
                  <a:pt x="315" y="14"/>
                  <a:pt x="338" y="5"/>
                  <a:pt x="333" y="6"/>
                </a:cubicBezTo>
                <a:cubicBezTo>
                  <a:pt x="329" y="7"/>
                  <a:pt x="315" y="6"/>
                  <a:pt x="308" y="5"/>
                </a:cubicBezTo>
                <a:cubicBezTo>
                  <a:pt x="301" y="5"/>
                  <a:pt x="297" y="5"/>
                  <a:pt x="293" y="3"/>
                </a:cubicBezTo>
                <a:cubicBezTo>
                  <a:pt x="290" y="1"/>
                  <a:pt x="290" y="1"/>
                  <a:pt x="285" y="1"/>
                </a:cubicBezTo>
                <a:cubicBezTo>
                  <a:pt x="281" y="1"/>
                  <a:pt x="269" y="0"/>
                  <a:pt x="272" y="3"/>
                </a:cubicBezTo>
                <a:cubicBezTo>
                  <a:pt x="274" y="5"/>
                  <a:pt x="281" y="9"/>
                  <a:pt x="275" y="8"/>
                </a:cubicBezTo>
                <a:cubicBezTo>
                  <a:pt x="269" y="7"/>
                  <a:pt x="267" y="2"/>
                  <a:pt x="261" y="2"/>
                </a:cubicBezTo>
                <a:cubicBezTo>
                  <a:pt x="256" y="1"/>
                  <a:pt x="239" y="3"/>
                  <a:pt x="241" y="5"/>
                </a:cubicBezTo>
                <a:cubicBezTo>
                  <a:pt x="243" y="6"/>
                  <a:pt x="244" y="11"/>
                  <a:pt x="250" y="12"/>
                </a:cubicBezTo>
                <a:cubicBezTo>
                  <a:pt x="256" y="14"/>
                  <a:pt x="242" y="13"/>
                  <a:pt x="237" y="10"/>
                </a:cubicBezTo>
                <a:cubicBezTo>
                  <a:pt x="233" y="7"/>
                  <a:pt x="229" y="2"/>
                  <a:pt x="225" y="2"/>
                </a:cubicBezTo>
                <a:cubicBezTo>
                  <a:pt x="221" y="2"/>
                  <a:pt x="184" y="2"/>
                  <a:pt x="192" y="5"/>
                </a:cubicBezTo>
                <a:cubicBezTo>
                  <a:pt x="199" y="8"/>
                  <a:pt x="215" y="19"/>
                  <a:pt x="213" y="19"/>
                </a:cubicBezTo>
                <a:cubicBezTo>
                  <a:pt x="210" y="19"/>
                  <a:pt x="203" y="26"/>
                  <a:pt x="204" y="23"/>
                </a:cubicBezTo>
                <a:cubicBezTo>
                  <a:pt x="206" y="20"/>
                  <a:pt x="211" y="21"/>
                  <a:pt x="205" y="18"/>
                </a:cubicBezTo>
                <a:cubicBezTo>
                  <a:pt x="198" y="15"/>
                  <a:pt x="194" y="9"/>
                  <a:pt x="190" y="9"/>
                </a:cubicBezTo>
                <a:cubicBezTo>
                  <a:pt x="186" y="8"/>
                  <a:pt x="181" y="9"/>
                  <a:pt x="172" y="7"/>
                </a:cubicBezTo>
                <a:cubicBezTo>
                  <a:pt x="164" y="6"/>
                  <a:pt x="153" y="7"/>
                  <a:pt x="155" y="7"/>
                </a:cubicBezTo>
                <a:cubicBezTo>
                  <a:pt x="156" y="7"/>
                  <a:pt x="157" y="13"/>
                  <a:pt x="163" y="13"/>
                </a:cubicBezTo>
                <a:cubicBezTo>
                  <a:pt x="168" y="13"/>
                  <a:pt x="178" y="14"/>
                  <a:pt x="173" y="14"/>
                </a:cubicBezTo>
                <a:cubicBezTo>
                  <a:pt x="168" y="14"/>
                  <a:pt x="159" y="19"/>
                  <a:pt x="154" y="16"/>
                </a:cubicBezTo>
                <a:cubicBezTo>
                  <a:pt x="149" y="13"/>
                  <a:pt x="145" y="10"/>
                  <a:pt x="141" y="10"/>
                </a:cubicBezTo>
                <a:cubicBezTo>
                  <a:pt x="137" y="10"/>
                  <a:pt x="137" y="10"/>
                  <a:pt x="141" y="12"/>
                </a:cubicBezTo>
                <a:cubicBezTo>
                  <a:pt x="146" y="15"/>
                  <a:pt x="148" y="22"/>
                  <a:pt x="143" y="20"/>
                </a:cubicBezTo>
                <a:cubicBezTo>
                  <a:pt x="138" y="18"/>
                  <a:pt x="125" y="17"/>
                  <a:pt x="127" y="17"/>
                </a:cubicBezTo>
                <a:cubicBezTo>
                  <a:pt x="128" y="18"/>
                  <a:pt x="139" y="21"/>
                  <a:pt x="135" y="21"/>
                </a:cubicBezTo>
                <a:cubicBezTo>
                  <a:pt x="131" y="21"/>
                  <a:pt x="121" y="20"/>
                  <a:pt x="124" y="24"/>
                </a:cubicBezTo>
                <a:cubicBezTo>
                  <a:pt x="126" y="28"/>
                  <a:pt x="148" y="34"/>
                  <a:pt x="153" y="34"/>
                </a:cubicBezTo>
                <a:cubicBezTo>
                  <a:pt x="157" y="35"/>
                  <a:pt x="167" y="46"/>
                  <a:pt x="162" y="42"/>
                </a:cubicBezTo>
                <a:cubicBezTo>
                  <a:pt x="158" y="39"/>
                  <a:pt x="150" y="37"/>
                  <a:pt x="145" y="36"/>
                </a:cubicBezTo>
                <a:cubicBezTo>
                  <a:pt x="140" y="36"/>
                  <a:pt x="116" y="26"/>
                  <a:pt x="120" y="28"/>
                </a:cubicBezTo>
                <a:cubicBezTo>
                  <a:pt x="124" y="31"/>
                  <a:pt x="133" y="36"/>
                  <a:pt x="127" y="35"/>
                </a:cubicBezTo>
                <a:cubicBezTo>
                  <a:pt x="121" y="34"/>
                  <a:pt x="123" y="37"/>
                  <a:pt x="118" y="34"/>
                </a:cubicBezTo>
                <a:cubicBezTo>
                  <a:pt x="114" y="30"/>
                  <a:pt x="109" y="25"/>
                  <a:pt x="104" y="25"/>
                </a:cubicBezTo>
                <a:cubicBezTo>
                  <a:pt x="100" y="24"/>
                  <a:pt x="85" y="21"/>
                  <a:pt x="83" y="22"/>
                </a:cubicBezTo>
                <a:cubicBezTo>
                  <a:pt x="81" y="23"/>
                  <a:pt x="92" y="25"/>
                  <a:pt x="87" y="27"/>
                </a:cubicBezTo>
                <a:cubicBezTo>
                  <a:pt x="83" y="28"/>
                  <a:pt x="65" y="33"/>
                  <a:pt x="69" y="33"/>
                </a:cubicBezTo>
                <a:cubicBezTo>
                  <a:pt x="73" y="34"/>
                  <a:pt x="77" y="31"/>
                  <a:pt x="83" y="34"/>
                </a:cubicBezTo>
                <a:cubicBezTo>
                  <a:pt x="89" y="37"/>
                  <a:pt x="95" y="39"/>
                  <a:pt x="90" y="39"/>
                </a:cubicBezTo>
                <a:cubicBezTo>
                  <a:pt x="85" y="38"/>
                  <a:pt x="82" y="38"/>
                  <a:pt x="85" y="40"/>
                </a:cubicBezTo>
                <a:cubicBezTo>
                  <a:pt x="87" y="41"/>
                  <a:pt x="85" y="44"/>
                  <a:pt x="82" y="41"/>
                </a:cubicBezTo>
                <a:cubicBezTo>
                  <a:pt x="79" y="38"/>
                  <a:pt x="77" y="34"/>
                  <a:pt x="72" y="35"/>
                </a:cubicBezTo>
                <a:cubicBezTo>
                  <a:pt x="68" y="35"/>
                  <a:pt x="66" y="43"/>
                  <a:pt x="62" y="40"/>
                </a:cubicBezTo>
                <a:cubicBezTo>
                  <a:pt x="58" y="36"/>
                  <a:pt x="60" y="34"/>
                  <a:pt x="53" y="34"/>
                </a:cubicBezTo>
                <a:cubicBezTo>
                  <a:pt x="47" y="34"/>
                  <a:pt x="36" y="38"/>
                  <a:pt x="36" y="40"/>
                </a:cubicBezTo>
                <a:cubicBezTo>
                  <a:pt x="36" y="42"/>
                  <a:pt x="33" y="45"/>
                  <a:pt x="30" y="43"/>
                </a:cubicBezTo>
                <a:cubicBezTo>
                  <a:pt x="27" y="41"/>
                  <a:pt x="27" y="41"/>
                  <a:pt x="23" y="41"/>
                </a:cubicBezTo>
                <a:cubicBezTo>
                  <a:pt x="19" y="41"/>
                  <a:pt x="12" y="45"/>
                  <a:pt x="8" y="45"/>
                </a:cubicBezTo>
                <a:cubicBezTo>
                  <a:pt x="4" y="45"/>
                  <a:pt x="0" y="47"/>
                  <a:pt x="3" y="48"/>
                </a:cubicBezTo>
                <a:cubicBezTo>
                  <a:pt x="6" y="49"/>
                  <a:pt x="7" y="50"/>
                  <a:pt x="11" y="49"/>
                </a:cubicBezTo>
                <a:cubicBezTo>
                  <a:pt x="16" y="49"/>
                  <a:pt x="21" y="47"/>
                  <a:pt x="24" y="48"/>
                </a:cubicBezTo>
                <a:cubicBezTo>
                  <a:pt x="27" y="50"/>
                  <a:pt x="24" y="50"/>
                  <a:pt x="21" y="51"/>
                </a:cubicBezTo>
                <a:cubicBezTo>
                  <a:pt x="18" y="51"/>
                  <a:pt x="11" y="55"/>
                  <a:pt x="17" y="54"/>
                </a:cubicBezTo>
                <a:cubicBezTo>
                  <a:pt x="23" y="53"/>
                  <a:pt x="39" y="53"/>
                  <a:pt x="46" y="52"/>
                </a:cubicBezTo>
                <a:cubicBezTo>
                  <a:pt x="52" y="51"/>
                  <a:pt x="42" y="54"/>
                  <a:pt x="36" y="54"/>
                </a:cubicBezTo>
                <a:cubicBezTo>
                  <a:pt x="31" y="55"/>
                  <a:pt x="21" y="62"/>
                  <a:pt x="23" y="63"/>
                </a:cubicBezTo>
                <a:cubicBezTo>
                  <a:pt x="24" y="65"/>
                  <a:pt x="26" y="66"/>
                  <a:pt x="32" y="66"/>
                </a:cubicBezTo>
                <a:cubicBezTo>
                  <a:pt x="39" y="66"/>
                  <a:pt x="50" y="68"/>
                  <a:pt x="56" y="67"/>
                </a:cubicBezTo>
                <a:cubicBezTo>
                  <a:pt x="62" y="66"/>
                  <a:pt x="77" y="59"/>
                  <a:pt x="83" y="59"/>
                </a:cubicBezTo>
                <a:cubicBezTo>
                  <a:pt x="90" y="59"/>
                  <a:pt x="93" y="59"/>
                  <a:pt x="89" y="61"/>
                </a:cubicBezTo>
                <a:cubicBezTo>
                  <a:pt x="85" y="62"/>
                  <a:pt x="78" y="65"/>
                  <a:pt x="71" y="66"/>
                </a:cubicBezTo>
                <a:cubicBezTo>
                  <a:pt x="64" y="67"/>
                  <a:pt x="43" y="70"/>
                  <a:pt x="37" y="70"/>
                </a:cubicBezTo>
                <a:cubicBezTo>
                  <a:pt x="31" y="69"/>
                  <a:pt x="37" y="72"/>
                  <a:pt x="43" y="73"/>
                </a:cubicBezTo>
                <a:cubicBezTo>
                  <a:pt x="48" y="75"/>
                  <a:pt x="50" y="81"/>
                  <a:pt x="58" y="78"/>
                </a:cubicBezTo>
                <a:cubicBezTo>
                  <a:pt x="66" y="76"/>
                  <a:pt x="72" y="69"/>
                  <a:pt x="78" y="69"/>
                </a:cubicBezTo>
                <a:cubicBezTo>
                  <a:pt x="83" y="68"/>
                  <a:pt x="113" y="63"/>
                  <a:pt x="118" y="63"/>
                </a:cubicBezTo>
                <a:cubicBezTo>
                  <a:pt x="124" y="62"/>
                  <a:pt x="90" y="67"/>
                  <a:pt x="82" y="70"/>
                </a:cubicBezTo>
                <a:cubicBezTo>
                  <a:pt x="74" y="73"/>
                  <a:pt x="66" y="80"/>
                  <a:pt x="70" y="81"/>
                </a:cubicBezTo>
                <a:cubicBezTo>
                  <a:pt x="75" y="82"/>
                  <a:pt x="73" y="81"/>
                  <a:pt x="84" y="82"/>
                </a:cubicBezTo>
                <a:cubicBezTo>
                  <a:pt x="94" y="83"/>
                  <a:pt x="99" y="83"/>
                  <a:pt x="104" y="79"/>
                </a:cubicBezTo>
                <a:cubicBezTo>
                  <a:pt x="109" y="76"/>
                  <a:pt x="107" y="73"/>
                  <a:pt x="112" y="74"/>
                </a:cubicBezTo>
                <a:cubicBezTo>
                  <a:pt x="117" y="75"/>
                  <a:pt x="105" y="77"/>
                  <a:pt x="117" y="75"/>
                </a:cubicBezTo>
                <a:cubicBezTo>
                  <a:pt x="128" y="74"/>
                  <a:pt x="137" y="72"/>
                  <a:pt x="132" y="74"/>
                </a:cubicBezTo>
                <a:cubicBezTo>
                  <a:pt x="127" y="76"/>
                  <a:pt x="109" y="81"/>
                  <a:pt x="117" y="81"/>
                </a:cubicBezTo>
                <a:cubicBezTo>
                  <a:pt x="125" y="80"/>
                  <a:pt x="147" y="80"/>
                  <a:pt x="153" y="77"/>
                </a:cubicBezTo>
                <a:cubicBezTo>
                  <a:pt x="159" y="73"/>
                  <a:pt x="167" y="69"/>
                  <a:pt x="165" y="66"/>
                </a:cubicBezTo>
                <a:cubicBezTo>
                  <a:pt x="163" y="62"/>
                  <a:pt x="167" y="63"/>
                  <a:pt x="169" y="63"/>
                </a:cubicBezTo>
                <a:cubicBezTo>
                  <a:pt x="172" y="63"/>
                  <a:pt x="173" y="61"/>
                  <a:pt x="179" y="57"/>
                </a:cubicBezTo>
                <a:cubicBezTo>
                  <a:pt x="185" y="54"/>
                  <a:pt x="199" y="51"/>
                  <a:pt x="193" y="54"/>
                </a:cubicBezTo>
                <a:cubicBezTo>
                  <a:pt x="186" y="56"/>
                  <a:pt x="183" y="62"/>
                  <a:pt x="178" y="65"/>
                </a:cubicBezTo>
                <a:cubicBezTo>
                  <a:pt x="173" y="69"/>
                  <a:pt x="167" y="72"/>
                  <a:pt x="174" y="72"/>
                </a:cubicBezTo>
                <a:cubicBezTo>
                  <a:pt x="182" y="72"/>
                  <a:pt x="207" y="71"/>
                  <a:pt x="198" y="73"/>
                </a:cubicBezTo>
                <a:cubicBezTo>
                  <a:pt x="189" y="74"/>
                  <a:pt x="152" y="79"/>
                  <a:pt x="162" y="79"/>
                </a:cubicBezTo>
                <a:cubicBezTo>
                  <a:pt x="171" y="79"/>
                  <a:pt x="188" y="82"/>
                  <a:pt x="180" y="82"/>
                </a:cubicBezTo>
                <a:cubicBezTo>
                  <a:pt x="172" y="83"/>
                  <a:pt x="147" y="86"/>
                  <a:pt x="140" y="86"/>
                </a:cubicBezTo>
                <a:cubicBezTo>
                  <a:pt x="133" y="86"/>
                  <a:pt x="111" y="88"/>
                  <a:pt x="116" y="91"/>
                </a:cubicBezTo>
                <a:cubicBezTo>
                  <a:pt x="121" y="94"/>
                  <a:pt x="136" y="100"/>
                  <a:pt x="135" y="102"/>
                </a:cubicBezTo>
                <a:cubicBezTo>
                  <a:pt x="134" y="105"/>
                  <a:pt x="135" y="109"/>
                  <a:pt x="139" y="109"/>
                </a:cubicBezTo>
                <a:cubicBezTo>
                  <a:pt x="143" y="109"/>
                  <a:pt x="157" y="108"/>
                  <a:pt x="154" y="109"/>
                </a:cubicBezTo>
                <a:cubicBezTo>
                  <a:pt x="150" y="109"/>
                  <a:pt x="139" y="113"/>
                  <a:pt x="135" y="111"/>
                </a:cubicBezTo>
                <a:cubicBezTo>
                  <a:pt x="131" y="108"/>
                  <a:pt x="125" y="104"/>
                  <a:pt x="120" y="101"/>
                </a:cubicBezTo>
                <a:cubicBezTo>
                  <a:pt x="115" y="99"/>
                  <a:pt x="110" y="92"/>
                  <a:pt x="104" y="92"/>
                </a:cubicBezTo>
                <a:cubicBezTo>
                  <a:pt x="98" y="91"/>
                  <a:pt x="82" y="90"/>
                  <a:pt x="78" y="89"/>
                </a:cubicBezTo>
                <a:cubicBezTo>
                  <a:pt x="74" y="89"/>
                  <a:pt x="71" y="88"/>
                  <a:pt x="71" y="91"/>
                </a:cubicBezTo>
                <a:cubicBezTo>
                  <a:pt x="70" y="94"/>
                  <a:pt x="63" y="98"/>
                  <a:pt x="73" y="98"/>
                </a:cubicBezTo>
                <a:cubicBezTo>
                  <a:pt x="82" y="98"/>
                  <a:pt x="90" y="99"/>
                  <a:pt x="82" y="99"/>
                </a:cubicBezTo>
                <a:cubicBezTo>
                  <a:pt x="74" y="99"/>
                  <a:pt x="64" y="107"/>
                  <a:pt x="74" y="107"/>
                </a:cubicBezTo>
                <a:cubicBezTo>
                  <a:pt x="84" y="108"/>
                  <a:pt x="88" y="108"/>
                  <a:pt x="92" y="112"/>
                </a:cubicBezTo>
                <a:cubicBezTo>
                  <a:pt x="95" y="115"/>
                  <a:pt x="99" y="121"/>
                  <a:pt x="106" y="124"/>
                </a:cubicBezTo>
                <a:cubicBezTo>
                  <a:pt x="114" y="128"/>
                  <a:pt x="117" y="131"/>
                  <a:pt x="123" y="130"/>
                </a:cubicBezTo>
                <a:cubicBezTo>
                  <a:pt x="129" y="129"/>
                  <a:pt x="137" y="127"/>
                  <a:pt x="136" y="129"/>
                </a:cubicBezTo>
                <a:cubicBezTo>
                  <a:pt x="134" y="131"/>
                  <a:pt x="137" y="134"/>
                  <a:pt x="130" y="134"/>
                </a:cubicBezTo>
                <a:cubicBezTo>
                  <a:pt x="123" y="133"/>
                  <a:pt x="113" y="132"/>
                  <a:pt x="118" y="134"/>
                </a:cubicBezTo>
                <a:cubicBezTo>
                  <a:pt x="123" y="136"/>
                  <a:pt x="133" y="143"/>
                  <a:pt x="124" y="140"/>
                </a:cubicBezTo>
                <a:cubicBezTo>
                  <a:pt x="115" y="137"/>
                  <a:pt x="113" y="133"/>
                  <a:pt x="105" y="132"/>
                </a:cubicBezTo>
                <a:cubicBezTo>
                  <a:pt x="96" y="132"/>
                  <a:pt x="88" y="130"/>
                  <a:pt x="85" y="131"/>
                </a:cubicBezTo>
                <a:cubicBezTo>
                  <a:pt x="83" y="132"/>
                  <a:pt x="79" y="136"/>
                  <a:pt x="74" y="136"/>
                </a:cubicBezTo>
                <a:cubicBezTo>
                  <a:pt x="70" y="136"/>
                  <a:pt x="68" y="137"/>
                  <a:pt x="67" y="140"/>
                </a:cubicBezTo>
                <a:cubicBezTo>
                  <a:pt x="66" y="143"/>
                  <a:pt x="64" y="143"/>
                  <a:pt x="61" y="144"/>
                </a:cubicBezTo>
                <a:cubicBezTo>
                  <a:pt x="58" y="145"/>
                  <a:pt x="59" y="151"/>
                  <a:pt x="63" y="152"/>
                </a:cubicBezTo>
                <a:cubicBezTo>
                  <a:pt x="66" y="152"/>
                  <a:pt x="68" y="153"/>
                  <a:pt x="72" y="151"/>
                </a:cubicBezTo>
                <a:cubicBezTo>
                  <a:pt x="76" y="150"/>
                  <a:pt x="71" y="155"/>
                  <a:pt x="77" y="155"/>
                </a:cubicBezTo>
                <a:cubicBezTo>
                  <a:pt x="82" y="154"/>
                  <a:pt x="82" y="156"/>
                  <a:pt x="87" y="153"/>
                </a:cubicBezTo>
                <a:cubicBezTo>
                  <a:pt x="91" y="151"/>
                  <a:pt x="94" y="139"/>
                  <a:pt x="94" y="143"/>
                </a:cubicBezTo>
                <a:cubicBezTo>
                  <a:pt x="94" y="147"/>
                  <a:pt x="92" y="147"/>
                  <a:pt x="96" y="147"/>
                </a:cubicBezTo>
                <a:cubicBezTo>
                  <a:pt x="100" y="147"/>
                  <a:pt x="91" y="151"/>
                  <a:pt x="95" y="151"/>
                </a:cubicBezTo>
                <a:cubicBezTo>
                  <a:pt x="98" y="151"/>
                  <a:pt x="87" y="155"/>
                  <a:pt x="92" y="155"/>
                </a:cubicBezTo>
                <a:cubicBezTo>
                  <a:pt x="97" y="155"/>
                  <a:pt x="76" y="159"/>
                  <a:pt x="84" y="159"/>
                </a:cubicBezTo>
                <a:cubicBezTo>
                  <a:pt x="92" y="159"/>
                  <a:pt x="100" y="158"/>
                  <a:pt x="94" y="162"/>
                </a:cubicBezTo>
                <a:cubicBezTo>
                  <a:pt x="88" y="165"/>
                  <a:pt x="82" y="170"/>
                  <a:pt x="87" y="169"/>
                </a:cubicBezTo>
                <a:cubicBezTo>
                  <a:pt x="92" y="168"/>
                  <a:pt x="102" y="167"/>
                  <a:pt x="99" y="167"/>
                </a:cubicBezTo>
                <a:cubicBezTo>
                  <a:pt x="96" y="168"/>
                  <a:pt x="93" y="169"/>
                  <a:pt x="101" y="170"/>
                </a:cubicBezTo>
                <a:cubicBezTo>
                  <a:pt x="108" y="170"/>
                  <a:pt x="113" y="166"/>
                  <a:pt x="118" y="160"/>
                </a:cubicBezTo>
                <a:cubicBezTo>
                  <a:pt x="123" y="154"/>
                  <a:pt x="128" y="154"/>
                  <a:pt x="124" y="159"/>
                </a:cubicBezTo>
                <a:cubicBezTo>
                  <a:pt x="120" y="163"/>
                  <a:pt x="112" y="168"/>
                  <a:pt x="109" y="171"/>
                </a:cubicBezTo>
                <a:cubicBezTo>
                  <a:pt x="107" y="175"/>
                  <a:pt x="105" y="174"/>
                  <a:pt x="100" y="175"/>
                </a:cubicBezTo>
                <a:cubicBezTo>
                  <a:pt x="95" y="175"/>
                  <a:pt x="90" y="177"/>
                  <a:pt x="85" y="174"/>
                </a:cubicBezTo>
                <a:cubicBezTo>
                  <a:pt x="80" y="172"/>
                  <a:pt x="80" y="171"/>
                  <a:pt x="78" y="168"/>
                </a:cubicBezTo>
                <a:cubicBezTo>
                  <a:pt x="76" y="164"/>
                  <a:pt x="71" y="161"/>
                  <a:pt x="64" y="161"/>
                </a:cubicBezTo>
                <a:cubicBezTo>
                  <a:pt x="57" y="161"/>
                  <a:pt x="44" y="160"/>
                  <a:pt x="50" y="165"/>
                </a:cubicBezTo>
                <a:cubicBezTo>
                  <a:pt x="55" y="170"/>
                  <a:pt x="51" y="172"/>
                  <a:pt x="60" y="173"/>
                </a:cubicBezTo>
                <a:cubicBezTo>
                  <a:pt x="68" y="174"/>
                  <a:pt x="58" y="176"/>
                  <a:pt x="62" y="177"/>
                </a:cubicBezTo>
                <a:cubicBezTo>
                  <a:pt x="65" y="178"/>
                  <a:pt x="72" y="181"/>
                  <a:pt x="70" y="18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09" name="Freeform 699"/>
          <p:cNvSpPr>
            <a:spLocks/>
          </p:cNvSpPr>
          <p:nvPr/>
        </p:nvSpPr>
        <p:spPr bwMode="auto">
          <a:xfrm>
            <a:off x="7861300" y="1601644"/>
            <a:ext cx="84138" cy="23812"/>
          </a:xfrm>
          <a:custGeom>
            <a:avLst/>
            <a:gdLst/>
            <a:ahLst/>
            <a:cxnLst>
              <a:cxn ang="0">
                <a:pos x="41" y="10"/>
              </a:cxn>
              <a:cxn ang="0">
                <a:pos x="38" y="6"/>
              </a:cxn>
              <a:cxn ang="0">
                <a:pos x="11" y="4"/>
              </a:cxn>
              <a:cxn ang="0">
                <a:pos x="7" y="8"/>
              </a:cxn>
              <a:cxn ang="0">
                <a:pos x="25" y="10"/>
              </a:cxn>
              <a:cxn ang="0">
                <a:pos x="41" y="10"/>
              </a:cxn>
            </a:cxnLst>
            <a:rect l="0" t="0" r="r" b="b"/>
            <a:pathLst>
              <a:path w="44" h="12">
                <a:moveTo>
                  <a:pt x="41" y="10"/>
                </a:moveTo>
                <a:cubicBezTo>
                  <a:pt x="38" y="8"/>
                  <a:pt x="42" y="7"/>
                  <a:pt x="38" y="6"/>
                </a:cubicBezTo>
                <a:cubicBezTo>
                  <a:pt x="33" y="5"/>
                  <a:pt x="3" y="0"/>
                  <a:pt x="11" y="4"/>
                </a:cubicBezTo>
                <a:cubicBezTo>
                  <a:pt x="19" y="7"/>
                  <a:pt x="0" y="8"/>
                  <a:pt x="7" y="8"/>
                </a:cubicBezTo>
                <a:cubicBezTo>
                  <a:pt x="15" y="8"/>
                  <a:pt x="20" y="8"/>
                  <a:pt x="25" y="10"/>
                </a:cubicBezTo>
                <a:cubicBezTo>
                  <a:pt x="30" y="12"/>
                  <a:pt x="44" y="12"/>
                  <a:pt x="41" y="1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10" name="Freeform 700"/>
          <p:cNvSpPr>
            <a:spLocks/>
          </p:cNvSpPr>
          <p:nvPr/>
        </p:nvSpPr>
        <p:spPr bwMode="auto">
          <a:xfrm>
            <a:off x="7681913" y="1620694"/>
            <a:ext cx="28575" cy="7937"/>
          </a:xfrm>
          <a:custGeom>
            <a:avLst/>
            <a:gdLst/>
            <a:ahLst/>
            <a:cxnLst>
              <a:cxn ang="0">
                <a:pos x="12" y="3"/>
              </a:cxn>
              <a:cxn ang="0">
                <a:pos x="3" y="0"/>
              </a:cxn>
              <a:cxn ang="0">
                <a:pos x="12" y="3"/>
              </a:cxn>
            </a:cxnLst>
            <a:rect l="0" t="0" r="r" b="b"/>
            <a:pathLst>
              <a:path w="15" h="4">
                <a:moveTo>
                  <a:pt x="12" y="3"/>
                </a:moveTo>
                <a:cubicBezTo>
                  <a:pt x="10" y="4"/>
                  <a:pt x="0" y="0"/>
                  <a:pt x="3" y="0"/>
                </a:cubicBezTo>
                <a:cubicBezTo>
                  <a:pt x="6" y="0"/>
                  <a:pt x="15" y="2"/>
                  <a:pt x="12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11" name="Freeform 701"/>
          <p:cNvSpPr>
            <a:spLocks/>
          </p:cNvSpPr>
          <p:nvPr/>
        </p:nvSpPr>
        <p:spPr bwMode="auto">
          <a:xfrm>
            <a:off x="7810500" y="1779444"/>
            <a:ext cx="28575" cy="11112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3" y="4"/>
              </a:cxn>
              <a:cxn ang="0">
                <a:pos x="10" y="0"/>
              </a:cxn>
            </a:cxnLst>
            <a:rect l="0" t="0" r="r" b="b"/>
            <a:pathLst>
              <a:path w="15" h="6">
                <a:moveTo>
                  <a:pt x="10" y="0"/>
                </a:moveTo>
                <a:cubicBezTo>
                  <a:pt x="8" y="0"/>
                  <a:pt x="0" y="3"/>
                  <a:pt x="3" y="4"/>
                </a:cubicBezTo>
                <a:cubicBezTo>
                  <a:pt x="5" y="6"/>
                  <a:pt x="15" y="2"/>
                  <a:pt x="10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12" name="Freeform 702"/>
          <p:cNvSpPr>
            <a:spLocks/>
          </p:cNvSpPr>
          <p:nvPr/>
        </p:nvSpPr>
        <p:spPr bwMode="auto">
          <a:xfrm>
            <a:off x="6103938" y="2476356"/>
            <a:ext cx="20637" cy="20638"/>
          </a:xfrm>
          <a:custGeom>
            <a:avLst/>
            <a:gdLst/>
            <a:ahLst/>
            <a:cxnLst>
              <a:cxn ang="0">
                <a:pos x="10" y="2"/>
              </a:cxn>
              <a:cxn ang="0">
                <a:pos x="1" y="10"/>
              </a:cxn>
              <a:cxn ang="0">
                <a:pos x="10" y="2"/>
              </a:cxn>
            </a:cxnLst>
            <a:rect l="0" t="0" r="r" b="b"/>
            <a:pathLst>
              <a:path w="11" h="11">
                <a:moveTo>
                  <a:pt x="10" y="2"/>
                </a:moveTo>
                <a:cubicBezTo>
                  <a:pt x="8" y="0"/>
                  <a:pt x="0" y="9"/>
                  <a:pt x="1" y="10"/>
                </a:cubicBezTo>
                <a:cubicBezTo>
                  <a:pt x="2" y="11"/>
                  <a:pt x="11" y="2"/>
                  <a:pt x="10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13" name="Freeform 703"/>
          <p:cNvSpPr>
            <a:spLocks/>
          </p:cNvSpPr>
          <p:nvPr/>
        </p:nvSpPr>
        <p:spPr bwMode="auto">
          <a:xfrm>
            <a:off x="6134100" y="2468419"/>
            <a:ext cx="9525" cy="7937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5" y="2"/>
              </a:cxn>
              <a:cxn ang="0">
                <a:pos x="0" y="2"/>
              </a:cxn>
            </a:cxnLst>
            <a:rect l="0" t="0" r="r" b="b"/>
            <a:pathLst>
              <a:path w="5" h="4">
                <a:moveTo>
                  <a:pt x="0" y="2"/>
                </a:moveTo>
                <a:cubicBezTo>
                  <a:pt x="0" y="3"/>
                  <a:pt x="5" y="4"/>
                  <a:pt x="5" y="2"/>
                </a:cubicBezTo>
                <a:cubicBezTo>
                  <a:pt x="5" y="0"/>
                  <a:pt x="0" y="0"/>
                  <a:pt x="0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14" name="Freeform 704"/>
          <p:cNvSpPr>
            <a:spLocks/>
          </p:cNvSpPr>
          <p:nvPr/>
        </p:nvSpPr>
        <p:spPr bwMode="auto">
          <a:xfrm>
            <a:off x="5629275" y="2476356"/>
            <a:ext cx="25400" cy="28575"/>
          </a:xfrm>
          <a:custGeom>
            <a:avLst/>
            <a:gdLst/>
            <a:ahLst/>
            <a:cxnLst>
              <a:cxn ang="0">
                <a:pos x="11" y="5"/>
              </a:cxn>
              <a:cxn ang="0">
                <a:pos x="7" y="0"/>
              </a:cxn>
              <a:cxn ang="0">
                <a:pos x="0" y="4"/>
              </a:cxn>
              <a:cxn ang="0">
                <a:pos x="11" y="5"/>
              </a:cxn>
            </a:cxnLst>
            <a:rect l="0" t="0" r="r" b="b"/>
            <a:pathLst>
              <a:path w="13" h="15">
                <a:moveTo>
                  <a:pt x="11" y="5"/>
                </a:moveTo>
                <a:cubicBezTo>
                  <a:pt x="13" y="2"/>
                  <a:pt x="8" y="0"/>
                  <a:pt x="7" y="0"/>
                </a:cubicBezTo>
                <a:cubicBezTo>
                  <a:pt x="5" y="0"/>
                  <a:pt x="0" y="3"/>
                  <a:pt x="0" y="4"/>
                </a:cubicBezTo>
                <a:cubicBezTo>
                  <a:pt x="1" y="6"/>
                  <a:pt x="6" y="15"/>
                  <a:pt x="11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15" name="Freeform 705"/>
          <p:cNvSpPr>
            <a:spLocks/>
          </p:cNvSpPr>
          <p:nvPr/>
        </p:nvSpPr>
        <p:spPr bwMode="auto">
          <a:xfrm>
            <a:off x="2178050" y="1531794"/>
            <a:ext cx="12700" cy="11112"/>
          </a:xfrm>
          <a:custGeom>
            <a:avLst/>
            <a:gdLst/>
            <a:ahLst/>
            <a:cxnLst>
              <a:cxn ang="0">
                <a:pos x="7" y="5"/>
              </a:cxn>
              <a:cxn ang="0">
                <a:pos x="2" y="3"/>
              </a:cxn>
              <a:cxn ang="0">
                <a:pos x="7" y="5"/>
              </a:cxn>
            </a:cxnLst>
            <a:rect l="0" t="0" r="r" b="b"/>
            <a:pathLst>
              <a:path w="7" h="6">
                <a:moveTo>
                  <a:pt x="7" y="5"/>
                </a:moveTo>
                <a:cubicBezTo>
                  <a:pt x="7" y="6"/>
                  <a:pt x="0" y="5"/>
                  <a:pt x="2" y="3"/>
                </a:cubicBezTo>
                <a:cubicBezTo>
                  <a:pt x="5" y="0"/>
                  <a:pt x="7" y="3"/>
                  <a:pt x="7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16" name="Freeform 706"/>
          <p:cNvSpPr>
            <a:spLocks/>
          </p:cNvSpPr>
          <p:nvPr/>
        </p:nvSpPr>
        <p:spPr bwMode="auto">
          <a:xfrm>
            <a:off x="4041775" y="4252769"/>
            <a:ext cx="9525" cy="7937"/>
          </a:xfrm>
          <a:custGeom>
            <a:avLst/>
            <a:gdLst/>
            <a:ahLst/>
            <a:cxnLst>
              <a:cxn ang="0">
                <a:pos x="5" y="1"/>
              </a:cxn>
              <a:cxn ang="0">
                <a:pos x="1" y="1"/>
              </a:cxn>
              <a:cxn ang="0">
                <a:pos x="5" y="1"/>
              </a:cxn>
            </a:cxnLst>
            <a:rect l="0" t="0" r="r" b="b"/>
            <a:pathLst>
              <a:path w="5" h="4">
                <a:moveTo>
                  <a:pt x="5" y="1"/>
                </a:moveTo>
                <a:cubicBezTo>
                  <a:pt x="5" y="4"/>
                  <a:pt x="0" y="2"/>
                  <a:pt x="1" y="1"/>
                </a:cubicBezTo>
                <a:cubicBezTo>
                  <a:pt x="1" y="0"/>
                  <a:pt x="5" y="0"/>
                  <a:pt x="5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17" name="Freeform 707"/>
          <p:cNvSpPr>
            <a:spLocks/>
          </p:cNvSpPr>
          <p:nvPr/>
        </p:nvSpPr>
        <p:spPr bwMode="auto">
          <a:xfrm>
            <a:off x="3976688" y="4241656"/>
            <a:ext cx="9525" cy="11113"/>
          </a:xfrm>
          <a:custGeom>
            <a:avLst/>
            <a:gdLst/>
            <a:ahLst/>
            <a:cxnLst>
              <a:cxn ang="0">
                <a:pos x="5" y="2"/>
              </a:cxn>
              <a:cxn ang="0">
                <a:pos x="0" y="3"/>
              </a:cxn>
              <a:cxn ang="0">
                <a:pos x="5" y="2"/>
              </a:cxn>
            </a:cxnLst>
            <a:rect l="0" t="0" r="r" b="b"/>
            <a:pathLst>
              <a:path w="5" h="6">
                <a:moveTo>
                  <a:pt x="5" y="2"/>
                </a:moveTo>
                <a:cubicBezTo>
                  <a:pt x="5" y="5"/>
                  <a:pt x="0" y="6"/>
                  <a:pt x="0" y="3"/>
                </a:cubicBezTo>
                <a:cubicBezTo>
                  <a:pt x="0" y="0"/>
                  <a:pt x="5" y="0"/>
                  <a:pt x="5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18" name="Freeform 708"/>
          <p:cNvSpPr>
            <a:spLocks/>
          </p:cNvSpPr>
          <p:nvPr/>
        </p:nvSpPr>
        <p:spPr bwMode="auto">
          <a:xfrm>
            <a:off x="4203700" y="5137006"/>
            <a:ext cx="34925" cy="23813"/>
          </a:xfrm>
          <a:custGeom>
            <a:avLst/>
            <a:gdLst/>
            <a:ahLst/>
            <a:cxnLst>
              <a:cxn ang="0">
                <a:pos x="15" y="6"/>
              </a:cxn>
              <a:cxn ang="0">
                <a:pos x="1" y="5"/>
              </a:cxn>
              <a:cxn ang="0">
                <a:pos x="15" y="6"/>
              </a:cxn>
            </a:cxnLst>
            <a:rect l="0" t="0" r="r" b="b"/>
            <a:pathLst>
              <a:path w="18" h="13">
                <a:moveTo>
                  <a:pt x="15" y="6"/>
                </a:moveTo>
                <a:cubicBezTo>
                  <a:pt x="18" y="0"/>
                  <a:pt x="0" y="3"/>
                  <a:pt x="1" y="5"/>
                </a:cubicBezTo>
                <a:cubicBezTo>
                  <a:pt x="2" y="8"/>
                  <a:pt x="12" y="13"/>
                  <a:pt x="15" y="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19" name="Freeform 709"/>
          <p:cNvSpPr>
            <a:spLocks/>
          </p:cNvSpPr>
          <p:nvPr/>
        </p:nvSpPr>
        <p:spPr bwMode="auto">
          <a:xfrm>
            <a:off x="1236663" y="2141394"/>
            <a:ext cx="3175" cy="1587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</a:cxnLst>
            <a:rect l="0" t="0" r="r" b="b"/>
            <a:pathLst>
              <a:path w="2" h="1">
                <a:moveTo>
                  <a:pt x="2" y="0"/>
                </a:moveTo>
                <a:cubicBezTo>
                  <a:pt x="0" y="1"/>
                  <a:pt x="1" y="1"/>
                  <a:pt x="2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20" name="Freeform 710"/>
          <p:cNvSpPr>
            <a:spLocks/>
          </p:cNvSpPr>
          <p:nvPr/>
        </p:nvSpPr>
        <p:spPr bwMode="auto">
          <a:xfrm>
            <a:off x="8489950" y="4984606"/>
            <a:ext cx="53975" cy="49213"/>
          </a:xfrm>
          <a:custGeom>
            <a:avLst/>
            <a:gdLst/>
            <a:ahLst/>
            <a:cxnLst>
              <a:cxn ang="0">
                <a:pos x="14" y="14"/>
              </a:cxn>
              <a:cxn ang="0">
                <a:pos x="6" y="25"/>
              </a:cxn>
              <a:cxn ang="0">
                <a:pos x="21" y="13"/>
              </a:cxn>
              <a:cxn ang="0">
                <a:pos x="26" y="2"/>
              </a:cxn>
              <a:cxn ang="0">
                <a:pos x="14" y="14"/>
              </a:cxn>
            </a:cxnLst>
            <a:rect l="0" t="0" r="r" b="b"/>
            <a:pathLst>
              <a:path w="29" h="26">
                <a:moveTo>
                  <a:pt x="14" y="14"/>
                </a:moveTo>
                <a:cubicBezTo>
                  <a:pt x="15" y="17"/>
                  <a:pt x="0" y="26"/>
                  <a:pt x="6" y="25"/>
                </a:cubicBezTo>
                <a:cubicBezTo>
                  <a:pt x="11" y="24"/>
                  <a:pt x="19" y="14"/>
                  <a:pt x="21" y="13"/>
                </a:cubicBezTo>
                <a:cubicBezTo>
                  <a:pt x="23" y="11"/>
                  <a:pt x="29" y="5"/>
                  <a:pt x="26" y="2"/>
                </a:cubicBezTo>
                <a:cubicBezTo>
                  <a:pt x="24" y="0"/>
                  <a:pt x="14" y="12"/>
                  <a:pt x="14" y="1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21" name="Freeform 711"/>
          <p:cNvSpPr>
            <a:spLocks/>
          </p:cNvSpPr>
          <p:nvPr/>
        </p:nvSpPr>
        <p:spPr bwMode="auto">
          <a:xfrm>
            <a:off x="7724775" y="2963719"/>
            <a:ext cx="38100" cy="19050"/>
          </a:xfrm>
          <a:custGeom>
            <a:avLst/>
            <a:gdLst/>
            <a:ahLst/>
            <a:cxnLst>
              <a:cxn ang="0">
                <a:pos x="18" y="3"/>
              </a:cxn>
              <a:cxn ang="0">
                <a:pos x="2" y="1"/>
              </a:cxn>
              <a:cxn ang="0">
                <a:pos x="18" y="3"/>
              </a:cxn>
            </a:cxnLst>
            <a:rect l="0" t="0" r="r" b="b"/>
            <a:pathLst>
              <a:path w="20" h="10">
                <a:moveTo>
                  <a:pt x="18" y="3"/>
                </a:moveTo>
                <a:cubicBezTo>
                  <a:pt x="20" y="0"/>
                  <a:pt x="0" y="1"/>
                  <a:pt x="2" y="1"/>
                </a:cubicBezTo>
                <a:cubicBezTo>
                  <a:pt x="4" y="2"/>
                  <a:pt x="15" y="10"/>
                  <a:pt x="18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22" name="Freeform 712"/>
          <p:cNvSpPr>
            <a:spLocks/>
          </p:cNvSpPr>
          <p:nvPr/>
        </p:nvSpPr>
        <p:spPr bwMode="auto">
          <a:xfrm>
            <a:off x="8083550" y="5668819"/>
            <a:ext cx="95250" cy="80962"/>
          </a:xfrm>
          <a:custGeom>
            <a:avLst/>
            <a:gdLst/>
            <a:ahLst/>
            <a:cxnLst>
              <a:cxn ang="0">
                <a:pos x="44" y="35"/>
              </a:cxn>
              <a:cxn ang="0">
                <a:pos x="27" y="28"/>
              </a:cxn>
              <a:cxn ang="0">
                <a:pos x="7" y="11"/>
              </a:cxn>
              <a:cxn ang="0">
                <a:pos x="2" y="8"/>
              </a:cxn>
              <a:cxn ang="0">
                <a:pos x="4" y="4"/>
              </a:cxn>
              <a:cxn ang="0">
                <a:pos x="0" y="0"/>
              </a:cxn>
              <a:cxn ang="0">
                <a:pos x="0" y="38"/>
              </a:cxn>
              <a:cxn ang="0">
                <a:pos x="18" y="38"/>
              </a:cxn>
              <a:cxn ang="0">
                <a:pos x="28" y="42"/>
              </a:cxn>
              <a:cxn ang="0">
                <a:pos x="37" y="39"/>
              </a:cxn>
              <a:cxn ang="0">
                <a:pos x="44" y="35"/>
              </a:cxn>
            </a:cxnLst>
            <a:rect l="0" t="0" r="r" b="b"/>
            <a:pathLst>
              <a:path w="50" h="42">
                <a:moveTo>
                  <a:pt x="44" y="35"/>
                </a:moveTo>
                <a:cubicBezTo>
                  <a:pt x="38" y="35"/>
                  <a:pt x="34" y="34"/>
                  <a:pt x="27" y="28"/>
                </a:cubicBezTo>
                <a:cubicBezTo>
                  <a:pt x="19" y="22"/>
                  <a:pt x="10" y="13"/>
                  <a:pt x="7" y="11"/>
                </a:cubicBezTo>
                <a:cubicBezTo>
                  <a:pt x="3" y="9"/>
                  <a:pt x="0" y="9"/>
                  <a:pt x="2" y="8"/>
                </a:cubicBezTo>
                <a:cubicBezTo>
                  <a:pt x="4" y="6"/>
                  <a:pt x="7" y="6"/>
                  <a:pt x="4" y="4"/>
                </a:cubicBezTo>
                <a:cubicBezTo>
                  <a:pt x="3" y="3"/>
                  <a:pt x="2" y="1"/>
                  <a:pt x="0" y="0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8"/>
                  <a:pt x="15" y="38"/>
                  <a:pt x="18" y="38"/>
                </a:cubicBezTo>
                <a:cubicBezTo>
                  <a:pt x="21" y="38"/>
                  <a:pt x="25" y="40"/>
                  <a:pt x="28" y="42"/>
                </a:cubicBezTo>
                <a:cubicBezTo>
                  <a:pt x="31" y="41"/>
                  <a:pt x="34" y="39"/>
                  <a:pt x="37" y="39"/>
                </a:cubicBezTo>
                <a:cubicBezTo>
                  <a:pt x="40" y="40"/>
                  <a:pt x="50" y="35"/>
                  <a:pt x="44" y="3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23" name="Freeform 713"/>
          <p:cNvSpPr>
            <a:spLocks/>
          </p:cNvSpPr>
          <p:nvPr/>
        </p:nvSpPr>
        <p:spPr bwMode="auto">
          <a:xfrm>
            <a:off x="7983538" y="5659294"/>
            <a:ext cx="152400" cy="119062"/>
          </a:xfrm>
          <a:custGeom>
            <a:avLst/>
            <a:gdLst/>
            <a:ahLst/>
            <a:cxnLst>
              <a:cxn ang="0">
                <a:pos x="52" y="43"/>
              </a:cxn>
              <a:cxn ang="0">
                <a:pos x="52" y="5"/>
              </a:cxn>
              <a:cxn ang="0">
                <a:pos x="46" y="3"/>
              </a:cxn>
              <a:cxn ang="0">
                <a:pos x="41" y="2"/>
              </a:cxn>
              <a:cxn ang="0">
                <a:pos x="36" y="5"/>
              </a:cxn>
              <a:cxn ang="0">
                <a:pos x="32" y="5"/>
              </a:cxn>
              <a:cxn ang="0">
                <a:pos x="31" y="10"/>
              </a:cxn>
              <a:cxn ang="0">
                <a:pos x="29" y="16"/>
              </a:cxn>
              <a:cxn ang="0">
                <a:pos x="32" y="17"/>
              </a:cxn>
              <a:cxn ang="0">
                <a:pos x="41" y="16"/>
              </a:cxn>
              <a:cxn ang="0">
                <a:pos x="38" y="21"/>
              </a:cxn>
              <a:cxn ang="0">
                <a:pos x="33" y="26"/>
              </a:cxn>
              <a:cxn ang="0">
                <a:pos x="39" y="31"/>
              </a:cxn>
              <a:cxn ang="0">
                <a:pos x="43" y="34"/>
              </a:cxn>
              <a:cxn ang="0">
                <a:pos x="33" y="33"/>
              </a:cxn>
              <a:cxn ang="0">
                <a:pos x="27" y="33"/>
              </a:cxn>
              <a:cxn ang="0">
                <a:pos x="25" y="32"/>
              </a:cxn>
              <a:cxn ang="0">
                <a:pos x="27" y="28"/>
              </a:cxn>
              <a:cxn ang="0">
                <a:pos x="27" y="24"/>
              </a:cxn>
              <a:cxn ang="0">
                <a:pos x="25" y="25"/>
              </a:cxn>
              <a:cxn ang="0">
                <a:pos x="22" y="29"/>
              </a:cxn>
              <a:cxn ang="0">
                <a:pos x="19" y="29"/>
              </a:cxn>
              <a:cxn ang="0">
                <a:pos x="14" y="28"/>
              </a:cxn>
              <a:cxn ang="0">
                <a:pos x="8" y="27"/>
              </a:cxn>
              <a:cxn ang="0">
                <a:pos x="2" y="32"/>
              </a:cxn>
              <a:cxn ang="0">
                <a:pos x="8" y="30"/>
              </a:cxn>
              <a:cxn ang="0">
                <a:pos x="11" y="31"/>
              </a:cxn>
              <a:cxn ang="0">
                <a:pos x="14" y="32"/>
              </a:cxn>
              <a:cxn ang="0">
                <a:pos x="17" y="34"/>
              </a:cxn>
              <a:cxn ang="0">
                <a:pos x="11" y="35"/>
              </a:cxn>
              <a:cxn ang="0">
                <a:pos x="13" y="39"/>
              </a:cxn>
              <a:cxn ang="0">
                <a:pos x="20" y="39"/>
              </a:cxn>
              <a:cxn ang="0">
                <a:pos x="22" y="42"/>
              </a:cxn>
              <a:cxn ang="0">
                <a:pos x="22" y="44"/>
              </a:cxn>
              <a:cxn ang="0">
                <a:pos x="29" y="44"/>
              </a:cxn>
              <a:cxn ang="0">
                <a:pos x="33" y="43"/>
              </a:cxn>
              <a:cxn ang="0">
                <a:pos x="37" y="49"/>
              </a:cxn>
              <a:cxn ang="0">
                <a:pos x="46" y="54"/>
              </a:cxn>
              <a:cxn ang="0">
                <a:pos x="44" y="51"/>
              </a:cxn>
              <a:cxn ang="0">
                <a:pos x="60" y="58"/>
              </a:cxn>
              <a:cxn ang="0">
                <a:pos x="53" y="47"/>
              </a:cxn>
              <a:cxn ang="0">
                <a:pos x="69" y="49"/>
              </a:cxn>
              <a:cxn ang="0">
                <a:pos x="79" y="47"/>
              </a:cxn>
              <a:cxn ang="0">
                <a:pos x="80" y="47"/>
              </a:cxn>
              <a:cxn ang="0">
                <a:pos x="70" y="43"/>
              </a:cxn>
              <a:cxn ang="0">
                <a:pos x="52" y="43"/>
              </a:cxn>
            </a:cxnLst>
            <a:rect l="0" t="0" r="r" b="b"/>
            <a:pathLst>
              <a:path w="80" h="62">
                <a:moveTo>
                  <a:pt x="52" y="43"/>
                </a:moveTo>
                <a:cubicBezTo>
                  <a:pt x="52" y="5"/>
                  <a:pt x="52" y="5"/>
                  <a:pt x="52" y="5"/>
                </a:cubicBezTo>
                <a:cubicBezTo>
                  <a:pt x="50" y="4"/>
                  <a:pt x="48" y="3"/>
                  <a:pt x="46" y="3"/>
                </a:cubicBezTo>
                <a:cubicBezTo>
                  <a:pt x="42" y="2"/>
                  <a:pt x="43" y="0"/>
                  <a:pt x="41" y="2"/>
                </a:cubicBezTo>
                <a:cubicBezTo>
                  <a:pt x="39" y="3"/>
                  <a:pt x="39" y="5"/>
                  <a:pt x="36" y="5"/>
                </a:cubicBezTo>
                <a:cubicBezTo>
                  <a:pt x="33" y="5"/>
                  <a:pt x="33" y="4"/>
                  <a:pt x="32" y="5"/>
                </a:cubicBezTo>
                <a:cubicBezTo>
                  <a:pt x="31" y="6"/>
                  <a:pt x="33" y="8"/>
                  <a:pt x="31" y="10"/>
                </a:cubicBezTo>
                <a:cubicBezTo>
                  <a:pt x="29" y="12"/>
                  <a:pt x="29" y="15"/>
                  <a:pt x="29" y="16"/>
                </a:cubicBezTo>
                <a:cubicBezTo>
                  <a:pt x="30" y="18"/>
                  <a:pt x="31" y="19"/>
                  <a:pt x="32" y="17"/>
                </a:cubicBezTo>
                <a:cubicBezTo>
                  <a:pt x="33" y="16"/>
                  <a:pt x="42" y="14"/>
                  <a:pt x="41" y="16"/>
                </a:cubicBezTo>
                <a:cubicBezTo>
                  <a:pt x="41" y="17"/>
                  <a:pt x="40" y="20"/>
                  <a:pt x="38" y="21"/>
                </a:cubicBezTo>
                <a:cubicBezTo>
                  <a:pt x="35" y="21"/>
                  <a:pt x="33" y="24"/>
                  <a:pt x="33" y="26"/>
                </a:cubicBezTo>
                <a:cubicBezTo>
                  <a:pt x="33" y="29"/>
                  <a:pt x="36" y="29"/>
                  <a:pt x="39" y="31"/>
                </a:cubicBezTo>
                <a:cubicBezTo>
                  <a:pt x="41" y="33"/>
                  <a:pt x="46" y="35"/>
                  <a:pt x="43" y="34"/>
                </a:cubicBezTo>
                <a:cubicBezTo>
                  <a:pt x="40" y="33"/>
                  <a:pt x="35" y="32"/>
                  <a:pt x="33" y="33"/>
                </a:cubicBezTo>
                <a:cubicBezTo>
                  <a:pt x="30" y="35"/>
                  <a:pt x="29" y="35"/>
                  <a:pt x="27" y="33"/>
                </a:cubicBezTo>
                <a:cubicBezTo>
                  <a:pt x="25" y="32"/>
                  <a:pt x="22" y="32"/>
                  <a:pt x="25" y="32"/>
                </a:cubicBezTo>
                <a:cubicBezTo>
                  <a:pt x="29" y="31"/>
                  <a:pt x="27" y="30"/>
                  <a:pt x="27" y="28"/>
                </a:cubicBezTo>
                <a:cubicBezTo>
                  <a:pt x="27" y="26"/>
                  <a:pt x="28" y="25"/>
                  <a:pt x="27" y="24"/>
                </a:cubicBezTo>
                <a:cubicBezTo>
                  <a:pt x="27" y="22"/>
                  <a:pt x="27" y="23"/>
                  <a:pt x="25" y="25"/>
                </a:cubicBezTo>
                <a:cubicBezTo>
                  <a:pt x="23" y="27"/>
                  <a:pt x="23" y="29"/>
                  <a:pt x="22" y="29"/>
                </a:cubicBezTo>
                <a:cubicBezTo>
                  <a:pt x="21" y="30"/>
                  <a:pt x="21" y="29"/>
                  <a:pt x="19" y="29"/>
                </a:cubicBezTo>
                <a:cubicBezTo>
                  <a:pt x="17" y="29"/>
                  <a:pt x="17" y="28"/>
                  <a:pt x="14" y="28"/>
                </a:cubicBezTo>
                <a:cubicBezTo>
                  <a:pt x="12" y="28"/>
                  <a:pt x="9" y="26"/>
                  <a:pt x="8" y="27"/>
                </a:cubicBezTo>
                <a:cubicBezTo>
                  <a:pt x="6" y="28"/>
                  <a:pt x="0" y="32"/>
                  <a:pt x="2" y="32"/>
                </a:cubicBezTo>
                <a:cubicBezTo>
                  <a:pt x="5" y="32"/>
                  <a:pt x="7" y="28"/>
                  <a:pt x="8" y="30"/>
                </a:cubicBezTo>
                <a:cubicBezTo>
                  <a:pt x="9" y="31"/>
                  <a:pt x="9" y="33"/>
                  <a:pt x="11" y="31"/>
                </a:cubicBezTo>
                <a:cubicBezTo>
                  <a:pt x="12" y="29"/>
                  <a:pt x="13" y="30"/>
                  <a:pt x="14" y="32"/>
                </a:cubicBezTo>
                <a:cubicBezTo>
                  <a:pt x="16" y="33"/>
                  <a:pt x="19" y="33"/>
                  <a:pt x="17" y="34"/>
                </a:cubicBezTo>
                <a:cubicBezTo>
                  <a:pt x="15" y="35"/>
                  <a:pt x="11" y="34"/>
                  <a:pt x="11" y="35"/>
                </a:cubicBezTo>
                <a:cubicBezTo>
                  <a:pt x="10" y="36"/>
                  <a:pt x="9" y="40"/>
                  <a:pt x="13" y="39"/>
                </a:cubicBezTo>
                <a:cubicBezTo>
                  <a:pt x="16" y="38"/>
                  <a:pt x="16" y="36"/>
                  <a:pt x="20" y="39"/>
                </a:cubicBezTo>
                <a:cubicBezTo>
                  <a:pt x="23" y="42"/>
                  <a:pt x="24" y="41"/>
                  <a:pt x="22" y="42"/>
                </a:cubicBezTo>
                <a:cubicBezTo>
                  <a:pt x="19" y="42"/>
                  <a:pt x="19" y="43"/>
                  <a:pt x="22" y="44"/>
                </a:cubicBezTo>
                <a:cubicBezTo>
                  <a:pt x="24" y="44"/>
                  <a:pt x="29" y="46"/>
                  <a:pt x="29" y="44"/>
                </a:cubicBezTo>
                <a:cubicBezTo>
                  <a:pt x="29" y="42"/>
                  <a:pt x="31" y="41"/>
                  <a:pt x="33" y="43"/>
                </a:cubicBezTo>
                <a:cubicBezTo>
                  <a:pt x="35" y="46"/>
                  <a:pt x="35" y="47"/>
                  <a:pt x="37" y="49"/>
                </a:cubicBezTo>
                <a:cubicBezTo>
                  <a:pt x="39" y="51"/>
                  <a:pt x="47" y="57"/>
                  <a:pt x="46" y="54"/>
                </a:cubicBezTo>
                <a:cubicBezTo>
                  <a:pt x="44" y="52"/>
                  <a:pt x="42" y="50"/>
                  <a:pt x="44" y="51"/>
                </a:cubicBezTo>
                <a:cubicBezTo>
                  <a:pt x="47" y="51"/>
                  <a:pt x="63" y="62"/>
                  <a:pt x="60" y="58"/>
                </a:cubicBezTo>
                <a:cubicBezTo>
                  <a:pt x="57" y="53"/>
                  <a:pt x="49" y="47"/>
                  <a:pt x="53" y="47"/>
                </a:cubicBezTo>
                <a:cubicBezTo>
                  <a:pt x="56" y="47"/>
                  <a:pt x="65" y="49"/>
                  <a:pt x="69" y="49"/>
                </a:cubicBezTo>
                <a:cubicBezTo>
                  <a:pt x="74" y="49"/>
                  <a:pt x="77" y="48"/>
                  <a:pt x="79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77" y="45"/>
                  <a:pt x="73" y="43"/>
                  <a:pt x="70" y="43"/>
                </a:cubicBezTo>
                <a:cubicBezTo>
                  <a:pt x="67" y="43"/>
                  <a:pt x="52" y="43"/>
                  <a:pt x="52" y="4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24" name="Freeform 714"/>
          <p:cNvSpPr>
            <a:spLocks/>
          </p:cNvSpPr>
          <p:nvPr/>
        </p:nvSpPr>
        <p:spPr bwMode="auto">
          <a:xfrm>
            <a:off x="7966075" y="3914631"/>
            <a:ext cx="346075" cy="276225"/>
          </a:xfrm>
          <a:custGeom>
            <a:avLst/>
            <a:gdLst/>
            <a:ahLst/>
            <a:cxnLst>
              <a:cxn ang="0">
                <a:pos x="163" y="67"/>
              </a:cxn>
              <a:cxn ang="0">
                <a:pos x="173" y="59"/>
              </a:cxn>
              <a:cxn ang="0">
                <a:pos x="180" y="41"/>
              </a:cxn>
              <a:cxn ang="0">
                <a:pos x="165" y="41"/>
              </a:cxn>
              <a:cxn ang="0">
                <a:pos x="164" y="35"/>
              </a:cxn>
              <a:cxn ang="0">
                <a:pos x="156" y="24"/>
              </a:cxn>
              <a:cxn ang="0">
                <a:pos x="151" y="23"/>
              </a:cxn>
              <a:cxn ang="0">
                <a:pos x="148" y="24"/>
              </a:cxn>
              <a:cxn ang="0">
                <a:pos x="140" y="22"/>
              </a:cxn>
              <a:cxn ang="0">
                <a:pos x="140" y="14"/>
              </a:cxn>
              <a:cxn ang="0">
                <a:pos x="143" y="11"/>
              </a:cxn>
              <a:cxn ang="0">
                <a:pos x="112" y="20"/>
              </a:cxn>
              <a:cxn ang="0">
                <a:pos x="94" y="12"/>
              </a:cxn>
              <a:cxn ang="0">
                <a:pos x="67" y="11"/>
              </a:cxn>
              <a:cxn ang="0">
                <a:pos x="44" y="1"/>
              </a:cxn>
              <a:cxn ang="0">
                <a:pos x="25" y="11"/>
              </a:cxn>
              <a:cxn ang="0">
                <a:pos x="28" y="33"/>
              </a:cxn>
              <a:cxn ang="0">
                <a:pos x="24" y="12"/>
              </a:cxn>
              <a:cxn ang="0">
                <a:pos x="18" y="3"/>
              </a:cxn>
              <a:cxn ang="0">
                <a:pos x="8" y="11"/>
              </a:cxn>
              <a:cxn ang="0">
                <a:pos x="1" y="31"/>
              </a:cxn>
              <a:cxn ang="0">
                <a:pos x="10" y="37"/>
              </a:cxn>
              <a:cxn ang="0">
                <a:pos x="15" y="52"/>
              </a:cxn>
              <a:cxn ang="0">
                <a:pos x="28" y="62"/>
              </a:cxn>
              <a:cxn ang="0">
                <a:pos x="42" y="60"/>
              </a:cxn>
              <a:cxn ang="0">
                <a:pos x="57" y="71"/>
              </a:cxn>
              <a:cxn ang="0">
                <a:pos x="73" y="71"/>
              </a:cxn>
              <a:cxn ang="0">
                <a:pos x="74" y="90"/>
              </a:cxn>
              <a:cxn ang="0">
                <a:pos x="76" y="113"/>
              </a:cxn>
              <a:cxn ang="0">
                <a:pos x="82" y="127"/>
              </a:cxn>
              <a:cxn ang="0">
                <a:pos x="100" y="143"/>
              </a:cxn>
              <a:cxn ang="0">
                <a:pos x="108" y="143"/>
              </a:cxn>
              <a:cxn ang="0">
                <a:pos x="126" y="128"/>
              </a:cxn>
              <a:cxn ang="0">
                <a:pos x="126" y="120"/>
              </a:cxn>
              <a:cxn ang="0">
                <a:pos x="117" y="100"/>
              </a:cxn>
              <a:cxn ang="0">
                <a:pos x="137" y="102"/>
              </a:cxn>
              <a:cxn ang="0">
                <a:pos x="145" y="100"/>
              </a:cxn>
              <a:cxn ang="0">
                <a:pos x="172" y="87"/>
              </a:cxn>
              <a:cxn ang="0">
                <a:pos x="171" y="86"/>
              </a:cxn>
            </a:cxnLst>
            <a:rect l="0" t="0" r="r" b="b"/>
            <a:pathLst>
              <a:path w="181" h="145">
                <a:moveTo>
                  <a:pt x="162" y="76"/>
                </a:moveTo>
                <a:cubicBezTo>
                  <a:pt x="162" y="74"/>
                  <a:pt x="163" y="70"/>
                  <a:pt x="163" y="67"/>
                </a:cubicBezTo>
                <a:cubicBezTo>
                  <a:pt x="163" y="65"/>
                  <a:pt x="169" y="65"/>
                  <a:pt x="171" y="63"/>
                </a:cubicBezTo>
                <a:cubicBezTo>
                  <a:pt x="173" y="60"/>
                  <a:pt x="176" y="61"/>
                  <a:pt x="173" y="59"/>
                </a:cubicBezTo>
                <a:cubicBezTo>
                  <a:pt x="171" y="56"/>
                  <a:pt x="167" y="53"/>
                  <a:pt x="171" y="50"/>
                </a:cubicBezTo>
                <a:cubicBezTo>
                  <a:pt x="174" y="48"/>
                  <a:pt x="181" y="46"/>
                  <a:pt x="180" y="41"/>
                </a:cubicBezTo>
                <a:cubicBezTo>
                  <a:pt x="179" y="41"/>
                  <a:pt x="178" y="41"/>
                  <a:pt x="178" y="41"/>
                </a:cubicBezTo>
                <a:cubicBezTo>
                  <a:pt x="171" y="41"/>
                  <a:pt x="167" y="40"/>
                  <a:pt x="165" y="41"/>
                </a:cubicBezTo>
                <a:cubicBezTo>
                  <a:pt x="163" y="41"/>
                  <a:pt x="153" y="42"/>
                  <a:pt x="157" y="40"/>
                </a:cubicBezTo>
                <a:cubicBezTo>
                  <a:pt x="161" y="38"/>
                  <a:pt x="163" y="39"/>
                  <a:pt x="164" y="35"/>
                </a:cubicBezTo>
                <a:cubicBezTo>
                  <a:pt x="165" y="32"/>
                  <a:pt x="168" y="30"/>
                  <a:pt x="164" y="28"/>
                </a:cubicBezTo>
                <a:cubicBezTo>
                  <a:pt x="160" y="27"/>
                  <a:pt x="158" y="24"/>
                  <a:pt x="156" y="24"/>
                </a:cubicBezTo>
                <a:cubicBezTo>
                  <a:pt x="154" y="24"/>
                  <a:pt x="156" y="26"/>
                  <a:pt x="155" y="26"/>
                </a:cubicBezTo>
                <a:cubicBezTo>
                  <a:pt x="154" y="25"/>
                  <a:pt x="152" y="24"/>
                  <a:pt x="151" y="23"/>
                </a:cubicBezTo>
                <a:cubicBezTo>
                  <a:pt x="150" y="22"/>
                  <a:pt x="150" y="24"/>
                  <a:pt x="149" y="25"/>
                </a:cubicBezTo>
                <a:cubicBezTo>
                  <a:pt x="148" y="26"/>
                  <a:pt x="148" y="25"/>
                  <a:pt x="148" y="24"/>
                </a:cubicBezTo>
                <a:cubicBezTo>
                  <a:pt x="148" y="22"/>
                  <a:pt x="146" y="19"/>
                  <a:pt x="144" y="19"/>
                </a:cubicBezTo>
                <a:cubicBezTo>
                  <a:pt x="142" y="19"/>
                  <a:pt x="141" y="22"/>
                  <a:pt x="140" y="22"/>
                </a:cubicBezTo>
                <a:cubicBezTo>
                  <a:pt x="139" y="21"/>
                  <a:pt x="139" y="20"/>
                  <a:pt x="140" y="18"/>
                </a:cubicBezTo>
                <a:cubicBezTo>
                  <a:pt x="141" y="16"/>
                  <a:pt x="137" y="16"/>
                  <a:pt x="140" y="14"/>
                </a:cubicBezTo>
                <a:cubicBezTo>
                  <a:pt x="143" y="13"/>
                  <a:pt x="151" y="14"/>
                  <a:pt x="150" y="13"/>
                </a:cubicBezTo>
                <a:cubicBezTo>
                  <a:pt x="148" y="11"/>
                  <a:pt x="148" y="11"/>
                  <a:pt x="143" y="11"/>
                </a:cubicBezTo>
                <a:cubicBezTo>
                  <a:pt x="139" y="11"/>
                  <a:pt x="129" y="9"/>
                  <a:pt x="124" y="14"/>
                </a:cubicBezTo>
                <a:cubicBezTo>
                  <a:pt x="120" y="18"/>
                  <a:pt x="117" y="21"/>
                  <a:pt x="112" y="20"/>
                </a:cubicBezTo>
                <a:cubicBezTo>
                  <a:pt x="108" y="19"/>
                  <a:pt x="103" y="19"/>
                  <a:pt x="101" y="17"/>
                </a:cubicBezTo>
                <a:cubicBezTo>
                  <a:pt x="98" y="15"/>
                  <a:pt x="97" y="12"/>
                  <a:pt x="94" y="12"/>
                </a:cubicBezTo>
                <a:cubicBezTo>
                  <a:pt x="91" y="12"/>
                  <a:pt x="78" y="14"/>
                  <a:pt x="73" y="14"/>
                </a:cubicBezTo>
                <a:cubicBezTo>
                  <a:pt x="69" y="14"/>
                  <a:pt x="68" y="14"/>
                  <a:pt x="67" y="11"/>
                </a:cubicBezTo>
                <a:cubicBezTo>
                  <a:pt x="67" y="7"/>
                  <a:pt x="65" y="1"/>
                  <a:pt x="60" y="1"/>
                </a:cubicBezTo>
                <a:cubicBezTo>
                  <a:pt x="56" y="1"/>
                  <a:pt x="49" y="0"/>
                  <a:pt x="44" y="1"/>
                </a:cubicBezTo>
                <a:cubicBezTo>
                  <a:pt x="40" y="2"/>
                  <a:pt x="34" y="5"/>
                  <a:pt x="32" y="6"/>
                </a:cubicBezTo>
                <a:cubicBezTo>
                  <a:pt x="31" y="6"/>
                  <a:pt x="25" y="9"/>
                  <a:pt x="25" y="11"/>
                </a:cubicBezTo>
                <a:cubicBezTo>
                  <a:pt x="25" y="14"/>
                  <a:pt x="32" y="22"/>
                  <a:pt x="32" y="24"/>
                </a:cubicBezTo>
                <a:cubicBezTo>
                  <a:pt x="31" y="27"/>
                  <a:pt x="31" y="33"/>
                  <a:pt x="28" y="33"/>
                </a:cubicBezTo>
                <a:cubicBezTo>
                  <a:pt x="24" y="34"/>
                  <a:pt x="16" y="25"/>
                  <a:pt x="17" y="23"/>
                </a:cubicBezTo>
                <a:cubicBezTo>
                  <a:pt x="17" y="21"/>
                  <a:pt x="24" y="14"/>
                  <a:pt x="24" y="12"/>
                </a:cubicBezTo>
                <a:cubicBezTo>
                  <a:pt x="24" y="10"/>
                  <a:pt x="18" y="6"/>
                  <a:pt x="18" y="4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3" y="6"/>
                  <a:pt x="8" y="10"/>
                  <a:pt x="8" y="11"/>
                </a:cubicBezTo>
                <a:cubicBezTo>
                  <a:pt x="7" y="14"/>
                  <a:pt x="7" y="16"/>
                  <a:pt x="6" y="19"/>
                </a:cubicBezTo>
                <a:cubicBezTo>
                  <a:pt x="6" y="23"/>
                  <a:pt x="3" y="29"/>
                  <a:pt x="1" y="31"/>
                </a:cubicBezTo>
                <a:cubicBezTo>
                  <a:pt x="0" y="34"/>
                  <a:pt x="5" y="33"/>
                  <a:pt x="7" y="33"/>
                </a:cubicBezTo>
                <a:cubicBezTo>
                  <a:pt x="8" y="33"/>
                  <a:pt x="10" y="34"/>
                  <a:pt x="10" y="37"/>
                </a:cubicBezTo>
                <a:cubicBezTo>
                  <a:pt x="10" y="40"/>
                  <a:pt x="13" y="41"/>
                  <a:pt x="16" y="43"/>
                </a:cubicBezTo>
                <a:cubicBezTo>
                  <a:pt x="18" y="46"/>
                  <a:pt x="16" y="49"/>
                  <a:pt x="15" y="52"/>
                </a:cubicBezTo>
                <a:cubicBezTo>
                  <a:pt x="14" y="55"/>
                  <a:pt x="15" y="56"/>
                  <a:pt x="17" y="59"/>
                </a:cubicBezTo>
                <a:cubicBezTo>
                  <a:pt x="18" y="62"/>
                  <a:pt x="26" y="61"/>
                  <a:pt x="28" y="62"/>
                </a:cubicBezTo>
                <a:cubicBezTo>
                  <a:pt x="30" y="63"/>
                  <a:pt x="32" y="60"/>
                  <a:pt x="34" y="60"/>
                </a:cubicBezTo>
                <a:cubicBezTo>
                  <a:pt x="35" y="60"/>
                  <a:pt x="39" y="59"/>
                  <a:pt x="42" y="60"/>
                </a:cubicBezTo>
                <a:cubicBezTo>
                  <a:pt x="46" y="61"/>
                  <a:pt x="52" y="71"/>
                  <a:pt x="54" y="73"/>
                </a:cubicBezTo>
                <a:cubicBezTo>
                  <a:pt x="56" y="75"/>
                  <a:pt x="56" y="73"/>
                  <a:pt x="57" y="71"/>
                </a:cubicBezTo>
                <a:cubicBezTo>
                  <a:pt x="59" y="70"/>
                  <a:pt x="61" y="71"/>
                  <a:pt x="64" y="73"/>
                </a:cubicBezTo>
                <a:cubicBezTo>
                  <a:pt x="67" y="74"/>
                  <a:pt x="71" y="73"/>
                  <a:pt x="73" y="71"/>
                </a:cubicBezTo>
                <a:cubicBezTo>
                  <a:pt x="76" y="70"/>
                  <a:pt x="78" y="71"/>
                  <a:pt x="79" y="73"/>
                </a:cubicBezTo>
                <a:cubicBezTo>
                  <a:pt x="80" y="75"/>
                  <a:pt x="74" y="82"/>
                  <a:pt x="74" y="90"/>
                </a:cubicBezTo>
                <a:cubicBezTo>
                  <a:pt x="74" y="98"/>
                  <a:pt x="79" y="103"/>
                  <a:pt x="80" y="107"/>
                </a:cubicBezTo>
                <a:cubicBezTo>
                  <a:pt x="82" y="111"/>
                  <a:pt x="79" y="112"/>
                  <a:pt x="76" y="113"/>
                </a:cubicBezTo>
                <a:cubicBezTo>
                  <a:pt x="73" y="115"/>
                  <a:pt x="75" y="116"/>
                  <a:pt x="78" y="118"/>
                </a:cubicBezTo>
                <a:cubicBezTo>
                  <a:pt x="81" y="121"/>
                  <a:pt x="82" y="123"/>
                  <a:pt x="82" y="127"/>
                </a:cubicBezTo>
                <a:cubicBezTo>
                  <a:pt x="83" y="129"/>
                  <a:pt x="87" y="138"/>
                  <a:pt x="91" y="139"/>
                </a:cubicBezTo>
                <a:cubicBezTo>
                  <a:pt x="94" y="141"/>
                  <a:pt x="98" y="144"/>
                  <a:pt x="100" y="143"/>
                </a:cubicBezTo>
                <a:cubicBezTo>
                  <a:pt x="101" y="141"/>
                  <a:pt x="103" y="141"/>
                  <a:pt x="104" y="141"/>
                </a:cubicBezTo>
                <a:cubicBezTo>
                  <a:pt x="106" y="142"/>
                  <a:pt x="105" y="145"/>
                  <a:pt x="108" y="143"/>
                </a:cubicBezTo>
                <a:cubicBezTo>
                  <a:pt x="111" y="141"/>
                  <a:pt x="118" y="136"/>
                  <a:pt x="121" y="134"/>
                </a:cubicBezTo>
                <a:cubicBezTo>
                  <a:pt x="125" y="132"/>
                  <a:pt x="123" y="130"/>
                  <a:pt x="126" y="128"/>
                </a:cubicBezTo>
                <a:cubicBezTo>
                  <a:pt x="129" y="125"/>
                  <a:pt x="135" y="123"/>
                  <a:pt x="132" y="122"/>
                </a:cubicBezTo>
                <a:cubicBezTo>
                  <a:pt x="130" y="120"/>
                  <a:pt x="127" y="123"/>
                  <a:pt x="126" y="120"/>
                </a:cubicBezTo>
                <a:cubicBezTo>
                  <a:pt x="125" y="116"/>
                  <a:pt x="124" y="110"/>
                  <a:pt x="122" y="106"/>
                </a:cubicBezTo>
                <a:cubicBezTo>
                  <a:pt x="119" y="103"/>
                  <a:pt x="114" y="101"/>
                  <a:pt x="117" y="100"/>
                </a:cubicBezTo>
                <a:cubicBezTo>
                  <a:pt x="120" y="99"/>
                  <a:pt x="122" y="100"/>
                  <a:pt x="127" y="101"/>
                </a:cubicBezTo>
                <a:cubicBezTo>
                  <a:pt x="132" y="102"/>
                  <a:pt x="136" y="101"/>
                  <a:pt x="137" y="102"/>
                </a:cubicBezTo>
                <a:cubicBezTo>
                  <a:pt x="138" y="103"/>
                  <a:pt x="139" y="107"/>
                  <a:pt x="141" y="105"/>
                </a:cubicBezTo>
                <a:cubicBezTo>
                  <a:pt x="143" y="102"/>
                  <a:pt x="141" y="100"/>
                  <a:pt x="145" y="100"/>
                </a:cubicBezTo>
                <a:cubicBezTo>
                  <a:pt x="148" y="100"/>
                  <a:pt x="162" y="95"/>
                  <a:pt x="167" y="91"/>
                </a:cubicBezTo>
                <a:cubicBezTo>
                  <a:pt x="170" y="89"/>
                  <a:pt x="172" y="88"/>
                  <a:pt x="172" y="87"/>
                </a:cubicBezTo>
                <a:cubicBezTo>
                  <a:pt x="172" y="87"/>
                  <a:pt x="172" y="87"/>
                  <a:pt x="172" y="87"/>
                </a:cubicBezTo>
                <a:cubicBezTo>
                  <a:pt x="172" y="87"/>
                  <a:pt x="172" y="86"/>
                  <a:pt x="171" y="86"/>
                </a:cubicBezTo>
                <a:cubicBezTo>
                  <a:pt x="169" y="84"/>
                  <a:pt x="162" y="78"/>
                  <a:pt x="162" y="7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25" name="Freeform 715"/>
          <p:cNvSpPr>
            <a:spLocks/>
          </p:cNvSpPr>
          <p:nvPr/>
        </p:nvSpPr>
        <p:spPr bwMode="auto">
          <a:xfrm>
            <a:off x="8275638" y="3992419"/>
            <a:ext cx="120650" cy="180975"/>
          </a:xfrm>
          <a:custGeom>
            <a:avLst/>
            <a:gdLst/>
            <a:ahLst/>
            <a:cxnLst>
              <a:cxn ang="0">
                <a:pos x="54" y="75"/>
              </a:cxn>
              <a:cxn ang="0">
                <a:pos x="48" y="65"/>
              </a:cxn>
              <a:cxn ang="0">
                <a:pos x="43" y="56"/>
              </a:cxn>
              <a:cxn ang="0">
                <a:pos x="45" y="49"/>
              </a:cxn>
              <a:cxn ang="0">
                <a:pos x="52" y="47"/>
              </a:cxn>
              <a:cxn ang="0">
                <a:pos x="54" y="40"/>
              </a:cxn>
              <a:cxn ang="0">
                <a:pos x="54" y="33"/>
              </a:cxn>
              <a:cxn ang="0">
                <a:pos x="48" y="28"/>
              </a:cxn>
              <a:cxn ang="0">
                <a:pos x="39" y="22"/>
              </a:cxn>
              <a:cxn ang="0">
                <a:pos x="35" y="14"/>
              </a:cxn>
              <a:cxn ang="0">
                <a:pos x="18" y="0"/>
              </a:cxn>
              <a:cxn ang="0">
                <a:pos x="9" y="9"/>
              </a:cxn>
              <a:cxn ang="0">
                <a:pos x="11" y="18"/>
              </a:cxn>
              <a:cxn ang="0">
                <a:pos x="9" y="22"/>
              </a:cxn>
              <a:cxn ang="0">
                <a:pos x="1" y="26"/>
              </a:cxn>
              <a:cxn ang="0">
                <a:pos x="0" y="35"/>
              </a:cxn>
              <a:cxn ang="0">
                <a:pos x="9" y="45"/>
              </a:cxn>
              <a:cxn ang="0">
                <a:pos x="10" y="46"/>
              </a:cxn>
              <a:cxn ang="0">
                <a:pos x="16" y="48"/>
              </a:cxn>
              <a:cxn ang="0">
                <a:pos x="18" y="54"/>
              </a:cxn>
              <a:cxn ang="0">
                <a:pos x="21" y="62"/>
              </a:cxn>
              <a:cxn ang="0">
                <a:pos x="17" y="74"/>
              </a:cxn>
              <a:cxn ang="0">
                <a:pos x="31" y="95"/>
              </a:cxn>
              <a:cxn ang="0">
                <a:pos x="41" y="91"/>
              </a:cxn>
              <a:cxn ang="0">
                <a:pos x="55" y="87"/>
              </a:cxn>
              <a:cxn ang="0">
                <a:pos x="63" y="88"/>
              </a:cxn>
              <a:cxn ang="0">
                <a:pos x="63" y="88"/>
              </a:cxn>
              <a:cxn ang="0">
                <a:pos x="54" y="75"/>
              </a:cxn>
            </a:cxnLst>
            <a:rect l="0" t="0" r="r" b="b"/>
            <a:pathLst>
              <a:path w="63" h="95">
                <a:moveTo>
                  <a:pt x="54" y="75"/>
                </a:moveTo>
                <a:cubicBezTo>
                  <a:pt x="51" y="71"/>
                  <a:pt x="50" y="67"/>
                  <a:pt x="48" y="65"/>
                </a:cubicBezTo>
                <a:cubicBezTo>
                  <a:pt x="46" y="63"/>
                  <a:pt x="41" y="58"/>
                  <a:pt x="43" y="56"/>
                </a:cubicBezTo>
                <a:cubicBezTo>
                  <a:pt x="45" y="54"/>
                  <a:pt x="43" y="51"/>
                  <a:pt x="45" y="49"/>
                </a:cubicBezTo>
                <a:cubicBezTo>
                  <a:pt x="46" y="48"/>
                  <a:pt x="51" y="49"/>
                  <a:pt x="52" y="47"/>
                </a:cubicBezTo>
                <a:cubicBezTo>
                  <a:pt x="54" y="45"/>
                  <a:pt x="56" y="42"/>
                  <a:pt x="54" y="40"/>
                </a:cubicBezTo>
                <a:cubicBezTo>
                  <a:pt x="53" y="38"/>
                  <a:pt x="53" y="36"/>
                  <a:pt x="54" y="33"/>
                </a:cubicBezTo>
                <a:cubicBezTo>
                  <a:pt x="53" y="32"/>
                  <a:pt x="51" y="31"/>
                  <a:pt x="48" y="28"/>
                </a:cubicBezTo>
                <a:cubicBezTo>
                  <a:pt x="45" y="24"/>
                  <a:pt x="42" y="24"/>
                  <a:pt x="39" y="22"/>
                </a:cubicBezTo>
                <a:cubicBezTo>
                  <a:pt x="36" y="20"/>
                  <a:pt x="37" y="17"/>
                  <a:pt x="35" y="14"/>
                </a:cubicBezTo>
                <a:cubicBezTo>
                  <a:pt x="32" y="11"/>
                  <a:pt x="24" y="2"/>
                  <a:pt x="18" y="0"/>
                </a:cubicBezTo>
                <a:cubicBezTo>
                  <a:pt x="19" y="5"/>
                  <a:pt x="12" y="7"/>
                  <a:pt x="9" y="9"/>
                </a:cubicBezTo>
                <a:cubicBezTo>
                  <a:pt x="5" y="12"/>
                  <a:pt x="9" y="15"/>
                  <a:pt x="11" y="18"/>
                </a:cubicBezTo>
                <a:cubicBezTo>
                  <a:pt x="14" y="20"/>
                  <a:pt x="11" y="19"/>
                  <a:pt x="9" y="22"/>
                </a:cubicBezTo>
                <a:cubicBezTo>
                  <a:pt x="7" y="24"/>
                  <a:pt x="1" y="24"/>
                  <a:pt x="1" y="26"/>
                </a:cubicBezTo>
                <a:cubicBezTo>
                  <a:pt x="1" y="29"/>
                  <a:pt x="0" y="33"/>
                  <a:pt x="0" y="35"/>
                </a:cubicBezTo>
                <a:cubicBezTo>
                  <a:pt x="0" y="37"/>
                  <a:pt x="7" y="43"/>
                  <a:pt x="9" y="45"/>
                </a:cubicBezTo>
                <a:cubicBezTo>
                  <a:pt x="10" y="45"/>
                  <a:pt x="10" y="46"/>
                  <a:pt x="10" y="46"/>
                </a:cubicBezTo>
                <a:cubicBezTo>
                  <a:pt x="12" y="46"/>
                  <a:pt x="15" y="46"/>
                  <a:pt x="16" y="48"/>
                </a:cubicBezTo>
                <a:cubicBezTo>
                  <a:pt x="16" y="51"/>
                  <a:pt x="15" y="50"/>
                  <a:pt x="18" y="54"/>
                </a:cubicBezTo>
                <a:cubicBezTo>
                  <a:pt x="20" y="57"/>
                  <a:pt x="21" y="59"/>
                  <a:pt x="21" y="62"/>
                </a:cubicBezTo>
                <a:cubicBezTo>
                  <a:pt x="21" y="65"/>
                  <a:pt x="17" y="69"/>
                  <a:pt x="17" y="74"/>
                </a:cubicBezTo>
                <a:cubicBezTo>
                  <a:pt x="17" y="79"/>
                  <a:pt x="25" y="95"/>
                  <a:pt x="31" y="95"/>
                </a:cubicBezTo>
                <a:cubicBezTo>
                  <a:pt x="37" y="95"/>
                  <a:pt x="39" y="91"/>
                  <a:pt x="41" y="91"/>
                </a:cubicBezTo>
                <a:cubicBezTo>
                  <a:pt x="43" y="91"/>
                  <a:pt x="51" y="87"/>
                  <a:pt x="55" y="87"/>
                </a:cubicBezTo>
                <a:cubicBezTo>
                  <a:pt x="57" y="86"/>
                  <a:pt x="60" y="87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1" y="84"/>
                  <a:pt x="57" y="77"/>
                  <a:pt x="54" y="7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26" name="Freeform 716"/>
          <p:cNvSpPr>
            <a:spLocks/>
          </p:cNvSpPr>
          <p:nvPr/>
        </p:nvSpPr>
        <p:spPr bwMode="auto">
          <a:xfrm>
            <a:off x="8353425" y="4049569"/>
            <a:ext cx="109538" cy="111125"/>
          </a:xfrm>
          <a:custGeom>
            <a:avLst/>
            <a:gdLst/>
            <a:ahLst/>
            <a:cxnLst>
              <a:cxn ang="0">
                <a:pos x="48" y="21"/>
              </a:cxn>
              <a:cxn ang="0">
                <a:pos x="57" y="6"/>
              </a:cxn>
              <a:cxn ang="0">
                <a:pos x="44" y="4"/>
              </a:cxn>
              <a:cxn ang="0">
                <a:pos x="34" y="4"/>
              </a:cxn>
              <a:cxn ang="0">
                <a:pos x="28" y="7"/>
              </a:cxn>
              <a:cxn ang="0">
                <a:pos x="23" y="4"/>
              </a:cxn>
              <a:cxn ang="0">
                <a:pos x="20" y="1"/>
              </a:cxn>
              <a:cxn ang="0">
                <a:pos x="15" y="4"/>
              </a:cxn>
              <a:cxn ang="0">
                <a:pos x="13" y="3"/>
              </a:cxn>
              <a:cxn ang="0">
                <a:pos x="13" y="10"/>
              </a:cxn>
              <a:cxn ang="0">
                <a:pos x="11" y="17"/>
              </a:cxn>
              <a:cxn ang="0">
                <a:pos x="4" y="19"/>
              </a:cxn>
              <a:cxn ang="0">
                <a:pos x="2" y="26"/>
              </a:cxn>
              <a:cxn ang="0">
                <a:pos x="7" y="35"/>
              </a:cxn>
              <a:cxn ang="0">
                <a:pos x="13" y="45"/>
              </a:cxn>
              <a:cxn ang="0">
                <a:pos x="22" y="58"/>
              </a:cxn>
              <a:cxn ang="0">
                <a:pos x="22" y="58"/>
              </a:cxn>
              <a:cxn ang="0">
                <a:pos x="27" y="57"/>
              </a:cxn>
              <a:cxn ang="0">
                <a:pos x="31" y="50"/>
              </a:cxn>
              <a:cxn ang="0">
                <a:pos x="42" y="49"/>
              </a:cxn>
              <a:cxn ang="0">
                <a:pos x="47" y="52"/>
              </a:cxn>
              <a:cxn ang="0">
                <a:pos x="53" y="41"/>
              </a:cxn>
              <a:cxn ang="0">
                <a:pos x="48" y="21"/>
              </a:cxn>
            </a:cxnLst>
            <a:rect l="0" t="0" r="r" b="b"/>
            <a:pathLst>
              <a:path w="57" h="58">
                <a:moveTo>
                  <a:pt x="48" y="21"/>
                </a:moveTo>
                <a:cubicBezTo>
                  <a:pt x="48" y="17"/>
                  <a:pt x="52" y="11"/>
                  <a:pt x="57" y="6"/>
                </a:cubicBezTo>
                <a:cubicBezTo>
                  <a:pt x="51" y="5"/>
                  <a:pt x="45" y="3"/>
                  <a:pt x="44" y="4"/>
                </a:cubicBezTo>
                <a:cubicBezTo>
                  <a:pt x="42" y="4"/>
                  <a:pt x="39" y="3"/>
                  <a:pt x="34" y="4"/>
                </a:cubicBezTo>
                <a:cubicBezTo>
                  <a:pt x="30" y="5"/>
                  <a:pt x="30" y="7"/>
                  <a:pt x="28" y="7"/>
                </a:cubicBezTo>
                <a:cubicBezTo>
                  <a:pt x="26" y="7"/>
                  <a:pt x="24" y="6"/>
                  <a:pt x="23" y="4"/>
                </a:cubicBezTo>
                <a:cubicBezTo>
                  <a:pt x="22" y="1"/>
                  <a:pt x="21" y="0"/>
                  <a:pt x="20" y="1"/>
                </a:cubicBezTo>
                <a:cubicBezTo>
                  <a:pt x="19" y="3"/>
                  <a:pt x="18" y="5"/>
                  <a:pt x="15" y="4"/>
                </a:cubicBezTo>
                <a:cubicBezTo>
                  <a:pt x="15" y="3"/>
                  <a:pt x="14" y="3"/>
                  <a:pt x="13" y="3"/>
                </a:cubicBezTo>
                <a:cubicBezTo>
                  <a:pt x="12" y="6"/>
                  <a:pt x="12" y="8"/>
                  <a:pt x="13" y="10"/>
                </a:cubicBezTo>
                <a:cubicBezTo>
                  <a:pt x="15" y="12"/>
                  <a:pt x="13" y="15"/>
                  <a:pt x="11" y="17"/>
                </a:cubicBezTo>
                <a:cubicBezTo>
                  <a:pt x="10" y="19"/>
                  <a:pt x="5" y="18"/>
                  <a:pt x="4" y="19"/>
                </a:cubicBezTo>
                <a:cubicBezTo>
                  <a:pt x="2" y="21"/>
                  <a:pt x="4" y="24"/>
                  <a:pt x="2" y="26"/>
                </a:cubicBezTo>
                <a:cubicBezTo>
                  <a:pt x="0" y="28"/>
                  <a:pt x="5" y="33"/>
                  <a:pt x="7" y="35"/>
                </a:cubicBezTo>
                <a:cubicBezTo>
                  <a:pt x="9" y="37"/>
                  <a:pt x="10" y="41"/>
                  <a:pt x="13" y="45"/>
                </a:cubicBezTo>
                <a:cubicBezTo>
                  <a:pt x="16" y="47"/>
                  <a:pt x="20" y="54"/>
                  <a:pt x="22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24" y="58"/>
                  <a:pt x="27" y="58"/>
                  <a:pt x="27" y="57"/>
                </a:cubicBezTo>
                <a:cubicBezTo>
                  <a:pt x="29" y="54"/>
                  <a:pt x="28" y="50"/>
                  <a:pt x="31" y="50"/>
                </a:cubicBezTo>
                <a:cubicBezTo>
                  <a:pt x="35" y="50"/>
                  <a:pt x="40" y="49"/>
                  <a:pt x="42" y="49"/>
                </a:cubicBezTo>
                <a:cubicBezTo>
                  <a:pt x="43" y="49"/>
                  <a:pt x="45" y="51"/>
                  <a:pt x="47" y="52"/>
                </a:cubicBezTo>
                <a:cubicBezTo>
                  <a:pt x="49" y="49"/>
                  <a:pt x="53" y="44"/>
                  <a:pt x="53" y="41"/>
                </a:cubicBezTo>
                <a:cubicBezTo>
                  <a:pt x="53" y="38"/>
                  <a:pt x="48" y="25"/>
                  <a:pt x="48" y="2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27" name="Freeform 717"/>
          <p:cNvSpPr>
            <a:spLocks/>
          </p:cNvSpPr>
          <p:nvPr/>
        </p:nvSpPr>
        <p:spPr bwMode="auto">
          <a:xfrm>
            <a:off x="8443913" y="4060681"/>
            <a:ext cx="76200" cy="92075"/>
          </a:xfrm>
          <a:custGeom>
            <a:avLst/>
            <a:gdLst/>
            <a:ahLst/>
            <a:cxnLst>
              <a:cxn ang="0">
                <a:pos x="31" y="14"/>
              </a:cxn>
              <a:cxn ang="0">
                <a:pos x="19" y="3"/>
              </a:cxn>
              <a:cxn ang="0">
                <a:pos x="10" y="0"/>
              </a:cxn>
              <a:cxn ang="0">
                <a:pos x="1" y="15"/>
              </a:cxn>
              <a:cxn ang="0">
                <a:pos x="6" y="35"/>
              </a:cxn>
              <a:cxn ang="0">
                <a:pos x="0" y="46"/>
              </a:cxn>
              <a:cxn ang="0">
                <a:pos x="1" y="46"/>
              </a:cxn>
              <a:cxn ang="0">
                <a:pos x="11" y="45"/>
              </a:cxn>
              <a:cxn ang="0">
                <a:pos x="20" y="47"/>
              </a:cxn>
              <a:cxn ang="0">
                <a:pos x="30" y="37"/>
              </a:cxn>
              <a:cxn ang="0">
                <a:pos x="40" y="20"/>
              </a:cxn>
              <a:cxn ang="0">
                <a:pos x="31" y="14"/>
              </a:cxn>
            </a:cxnLst>
            <a:rect l="0" t="0" r="r" b="b"/>
            <a:pathLst>
              <a:path w="40" h="48">
                <a:moveTo>
                  <a:pt x="31" y="14"/>
                </a:moveTo>
                <a:cubicBezTo>
                  <a:pt x="27" y="11"/>
                  <a:pt x="23" y="5"/>
                  <a:pt x="19" y="3"/>
                </a:cubicBezTo>
                <a:cubicBezTo>
                  <a:pt x="17" y="3"/>
                  <a:pt x="13" y="2"/>
                  <a:pt x="10" y="0"/>
                </a:cubicBezTo>
                <a:cubicBezTo>
                  <a:pt x="5" y="5"/>
                  <a:pt x="1" y="11"/>
                  <a:pt x="1" y="15"/>
                </a:cubicBezTo>
                <a:cubicBezTo>
                  <a:pt x="1" y="19"/>
                  <a:pt x="6" y="32"/>
                  <a:pt x="6" y="35"/>
                </a:cubicBezTo>
                <a:cubicBezTo>
                  <a:pt x="6" y="38"/>
                  <a:pt x="2" y="43"/>
                  <a:pt x="0" y="46"/>
                </a:cubicBezTo>
                <a:cubicBezTo>
                  <a:pt x="0" y="46"/>
                  <a:pt x="0" y="46"/>
                  <a:pt x="1" y="46"/>
                </a:cubicBezTo>
                <a:cubicBezTo>
                  <a:pt x="4" y="47"/>
                  <a:pt x="5" y="45"/>
                  <a:pt x="11" y="45"/>
                </a:cubicBezTo>
                <a:cubicBezTo>
                  <a:pt x="17" y="45"/>
                  <a:pt x="16" y="48"/>
                  <a:pt x="20" y="47"/>
                </a:cubicBezTo>
                <a:cubicBezTo>
                  <a:pt x="24" y="45"/>
                  <a:pt x="27" y="43"/>
                  <a:pt x="30" y="37"/>
                </a:cubicBezTo>
                <a:cubicBezTo>
                  <a:pt x="32" y="33"/>
                  <a:pt x="36" y="25"/>
                  <a:pt x="40" y="20"/>
                </a:cubicBezTo>
                <a:cubicBezTo>
                  <a:pt x="37" y="18"/>
                  <a:pt x="33" y="16"/>
                  <a:pt x="31" y="1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28" name="Freeform 718"/>
          <p:cNvSpPr>
            <a:spLocks/>
          </p:cNvSpPr>
          <p:nvPr/>
        </p:nvSpPr>
        <p:spPr bwMode="auto">
          <a:xfrm>
            <a:off x="7727950" y="3890819"/>
            <a:ext cx="395288" cy="423862"/>
          </a:xfrm>
          <a:custGeom>
            <a:avLst/>
            <a:gdLst/>
            <a:ahLst/>
            <a:cxnLst>
              <a:cxn ang="0">
                <a:pos x="205" y="119"/>
              </a:cxn>
              <a:cxn ang="0">
                <a:pos x="204" y="85"/>
              </a:cxn>
              <a:cxn ang="0">
                <a:pos x="189" y="85"/>
              </a:cxn>
              <a:cxn ang="0">
                <a:pos x="179" y="85"/>
              </a:cxn>
              <a:cxn ang="0">
                <a:pos x="159" y="72"/>
              </a:cxn>
              <a:cxn ang="0">
                <a:pos x="142" y="71"/>
              </a:cxn>
              <a:cxn ang="0">
                <a:pos x="141" y="55"/>
              </a:cxn>
              <a:cxn ang="0">
                <a:pos x="132" y="45"/>
              </a:cxn>
              <a:cxn ang="0">
                <a:pos x="131" y="31"/>
              </a:cxn>
              <a:cxn ang="0">
                <a:pos x="143" y="15"/>
              </a:cxn>
              <a:cxn ang="0">
                <a:pos x="149" y="10"/>
              </a:cxn>
              <a:cxn ang="0">
                <a:pos x="144" y="2"/>
              </a:cxn>
              <a:cxn ang="0">
                <a:pos x="134" y="10"/>
              </a:cxn>
              <a:cxn ang="0">
                <a:pos x="116" y="17"/>
              </a:cxn>
              <a:cxn ang="0">
                <a:pos x="109" y="19"/>
              </a:cxn>
              <a:cxn ang="0">
                <a:pos x="97" y="29"/>
              </a:cxn>
              <a:cxn ang="0">
                <a:pos x="83" y="52"/>
              </a:cxn>
              <a:cxn ang="0">
                <a:pos x="71" y="48"/>
              </a:cxn>
              <a:cxn ang="0">
                <a:pos x="58" y="42"/>
              </a:cxn>
              <a:cxn ang="0">
                <a:pos x="40" y="41"/>
              </a:cxn>
              <a:cxn ang="0">
                <a:pos x="27" y="48"/>
              </a:cxn>
              <a:cxn ang="0">
                <a:pos x="8" y="43"/>
              </a:cxn>
              <a:cxn ang="0">
                <a:pos x="0" y="43"/>
              </a:cxn>
              <a:cxn ang="0">
                <a:pos x="1" y="55"/>
              </a:cxn>
              <a:cxn ang="0">
                <a:pos x="16" y="60"/>
              </a:cxn>
              <a:cxn ang="0">
                <a:pos x="24" y="62"/>
              </a:cxn>
              <a:cxn ang="0">
                <a:pos x="34" y="67"/>
              </a:cxn>
              <a:cxn ang="0">
                <a:pos x="33" y="58"/>
              </a:cxn>
              <a:cxn ang="0">
                <a:pos x="44" y="48"/>
              </a:cxn>
              <a:cxn ang="0">
                <a:pos x="55" y="49"/>
              </a:cxn>
              <a:cxn ang="0">
                <a:pos x="61" y="55"/>
              </a:cxn>
              <a:cxn ang="0">
                <a:pos x="67" y="70"/>
              </a:cxn>
              <a:cxn ang="0">
                <a:pos x="74" y="91"/>
              </a:cxn>
              <a:cxn ang="0">
                <a:pos x="76" y="117"/>
              </a:cxn>
              <a:cxn ang="0">
                <a:pos x="58" y="134"/>
              </a:cxn>
              <a:cxn ang="0">
                <a:pos x="52" y="144"/>
              </a:cxn>
              <a:cxn ang="0">
                <a:pos x="59" y="150"/>
              </a:cxn>
              <a:cxn ang="0">
                <a:pos x="81" y="162"/>
              </a:cxn>
              <a:cxn ang="0">
                <a:pos x="93" y="163"/>
              </a:cxn>
              <a:cxn ang="0">
                <a:pos x="108" y="169"/>
              </a:cxn>
              <a:cxn ang="0">
                <a:pos x="126" y="190"/>
              </a:cxn>
              <a:cxn ang="0">
                <a:pos x="145" y="198"/>
              </a:cxn>
              <a:cxn ang="0">
                <a:pos x="157" y="197"/>
              </a:cxn>
              <a:cxn ang="0">
                <a:pos x="169" y="202"/>
              </a:cxn>
              <a:cxn ang="0">
                <a:pos x="168" y="217"/>
              </a:cxn>
              <a:cxn ang="0">
                <a:pos x="174" y="209"/>
              </a:cxn>
              <a:cxn ang="0">
                <a:pos x="174" y="171"/>
              </a:cxn>
              <a:cxn ang="0">
                <a:pos x="172" y="157"/>
              </a:cxn>
              <a:cxn ang="0">
                <a:pos x="173" y="150"/>
              </a:cxn>
              <a:cxn ang="0">
                <a:pos x="193" y="143"/>
              </a:cxn>
              <a:cxn ang="0">
                <a:pos x="203" y="130"/>
              </a:cxn>
            </a:cxnLst>
            <a:rect l="0" t="0" r="r" b="b"/>
            <a:pathLst>
              <a:path w="207" h="222">
                <a:moveTo>
                  <a:pt x="201" y="125"/>
                </a:moveTo>
                <a:cubicBezTo>
                  <a:pt x="204" y="124"/>
                  <a:pt x="207" y="123"/>
                  <a:pt x="205" y="119"/>
                </a:cubicBezTo>
                <a:cubicBezTo>
                  <a:pt x="204" y="115"/>
                  <a:pt x="199" y="110"/>
                  <a:pt x="199" y="102"/>
                </a:cubicBezTo>
                <a:cubicBezTo>
                  <a:pt x="199" y="94"/>
                  <a:pt x="205" y="87"/>
                  <a:pt x="204" y="85"/>
                </a:cubicBezTo>
                <a:cubicBezTo>
                  <a:pt x="203" y="83"/>
                  <a:pt x="201" y="82"/>
                  <a:pt x="198" y="83"/>
                </a:cubicBezTo>
                <a:cubicBezTo>
                  <a:pt x="196" y="85"/>
                  <a:pt x="192" y="86"/>
                  <a:pt x="189" y="85"/>
                </a:cubicBezTo>
                <a:cubicBezTo>
                  <a:pt x="186" y="83"/>
                  <a:pt x="184" y="82"/>
                  <a:pt x="182" y="83"/>
                </a:cubicBezTo>
                <a:cubicBezTo>
                  <a:pt x="181" y="85"/>
                  <a:pt x="181" y="87"/>
                  <a:pt x="179" y="85"/>
                </a:cubicBezTo>
                <a:cubicBezTo>
                  <a:pt x="177" y="83"/>
                  <a:pt x="171" y="73"/>
                  <a:pt x="167" y="72"/>
                </a:cubicBezTo>
                <a:cubicBezTo>
                  <a:pt x="164" y="71"/>
                  <a:pt x="160" y="72"/>
                  <a:pt x="159" y="72"/>
                </a:cubicBezTo>
                <a:cubicBezTo>
                  <a:pt x="157" y="72"/>
                  <a:pt x="155" y="75"/>
                  <a:pt x="153" y="74"/>
                </a:cubicBezTo>
                <a:cubicBezTo>
                  <a:pt x="151" y="73"/>
                  <a:pt x="143" y="74"/>
                  <a:pt x="142" y="71"/>
                </a:cubicBezTo>
                <a:cubicBezTo>
                  <a:pt x="140" y="68"/>
                  <a:pt x="139" y="67"/>
                  <a:pt x="140" y="64"/>
                </a:cubicBezTo>
                <a:cubicBezTo>
                  <a:pt x="141" y="61"/>
                  <a:pt x="143" y="58"/>
                  <a:pt x="141" y="55"/>
                </a:cubicBezTo>
                <a:cubicBezTo>
                  <a:pt x="138" y="53"/>
                  <a:pt x="135" y="52"/>
                  <a:pt x="135" y="49"/>
                </a:cubicBezTo>
                <a:cubicBezTo>
                  <a:pt x="135" y="46"/>
                  <a:pt x="133" y="45"/>
                  <a:pt x="132" y="45"/>
                </a:cubicBezTo>
                <a:cubicBezTo>
                  <a:pt x="130" y="45"/>
                  <a:pt x="125" y="46"/>
                  <a:pt x="126" y="43"/>
                </a:cubicBezTo>
                <a:cubicBezTo>
                  <a:pt x="128" y="41"/>
                  <a:pt x="131" y="35"/>
                  <a:pt x="131" y="31"/>
                </a:cubicBezTo>
                <a:cubicBezTo>
                  <a:pt x="132" y="28"/>
                  <a:pt x="132" y="26"/>
                  <a:pt x="133" y="23"/>
                </a:cubicBezTo>
                <a:cubicBezTo>
                  <a:pt x="133" y="22"/>
                  <a:pt x="138" y="18"/>
                  <a:pt x="143" y="15"/>
                </a:cubicBezTo>
                <a:cubicBezTo>
                  <a:pt x="143" y="15"/>
                  <a:pt x="143" y="15"/>
                  <a:pt x="143" y="15"/>
                </a:cubicBezTo>
                <a:cubicBezTo>
                  <a:pt x="143" y="13"/>
                  <a:pt x="146" y="10"/>
                  <a:pt x="149" y="10"/>
                </a:cubicBezTo>
                <a:cubicBezTo>
                  <a:pt x="152" y="9"/>
                  <a:pt x="158" y="4"/>
                  <a:pt x="154" y="2"/>
                </a:cubicBezTo>
                <a:cubicBezTo>
                  <a:pt x="151" y="0"/>
                  <a:pt x="146" y="0"/>
                  <a:pt x="144" y="2"/>
                </a:cubicBezTo>
                <a:cubicBezTo>
                  <a:pt x="143" y="4"/>
                  <a:pt x="140" y="7"/>
                  <a:pt x="139" y="7"/>
                </a:cubicBezTo>
                <a:cubicBezTo>
                  <a:pt x="138" y="8"/>
                  <a:pt x="136" y="9"/>
                  <a:pt x="134" y="10"/>
                </a:cubicBezTo>
                <a:cubicBezTo>
                  <a:pt x="133" y="11"/>
                  <a:pt x="130" y="16"/>
                  <a:pt x="128" y="16"/>
                </a:cubicBezTo>
                <a:cubicBezTo>
                  <a:pt x="125" y="16"/>
                  <a:pt x="118" y="14"/>
                  <a:pt x="116" y="17"/>
                </a:cubicBezTo>
                <a:cubicBezTo>
                  <a:pt x="114" y="20"/>
                  <a:pt x="113" y="25"/>
                  <a:pt x="111" y="23"/>
                </a:cubicBezTo>
                <a:cubicBezTo>
                  <a:pt x="109" y="21"/>
                  <a:pt x="110" y="20"/>
                  <a:pt x="109" y="19"/>
                </a:cubicBezTo>
                <a:cubicBezTo>
                  <a:pt x="107" y="18"/>
                  <a:pt x="104" y="20"/>
                  <a:pt x="103" y="21"/>
                </a:cubicBezTo>
                <a:cubicBezTo>
                  <a:pt x="102" y="22"/>
                  <a:pt x="98" y="25"/>
                  <a:pt x="97" y="29"/>
                </a:cubicBezTo>
                <a:cubicBezTo>
                  <a:pt x="96" y="34"/>
                  <a:pt x="97" y="37"/>
                  <a:pt x="95" y="40"/>
                </a:cubicBezTo>
                <a:cubicBezTo>
                  <a:pt x="92" y="42"/>
                  <a:pt x="85" y="48"/>
                  <a:pt x="83" y="52"/>
                </a:cubicBezTo>
                <a:cubicBezTo>
                  <a:pt x="81" y="55"/>
                  <a:pt x="81" y="61"/>
                  <a:pt x="80" y="60"/>
                </a:cubicBezTo>
                <a:cubicBezTo>
                  <a:pt x="79" y="60"/>
                  <a:pt x="74" y="51"/>
                  <a:pt x="71" y="48"/>
                </a:cubicBezTo>
                <a:cubicBezTo>
                  <a:pt x="68" y="45"/>
                  <a:pt x="64" y="42"/>
                  <a:pt x="64" y="44"/>
                </a:cubicBezTo>
                <a:cubicBezTo>
                  <a:pt x="64" y="45"/>
                  <a:pt x="60" y="44"/>
                  <a:pt x="58" y="42"/>
                </a:cubicBezTo>
                <a:cubicBezTo>
                  <a:pt x="56" y="41"/>
                  <a:pt x="48" y="38"/>
                  <a:pt x="46" y="38"/>
                </a:cubicBezTo>
                <a:cubicBezTo>
                  <a:pt x="43" y="38"/>
                  <a:pt x="41" y="39"/>
                  <a:pt x="40" y="41"/>
                </a:cubicBezTo>
                <a:cubicBezTo>
                  <a:pt x="38" y="42"/>
                  <a:pt x="32" y="45"/>
                  <a:pt x="31" y="45"/>
                </a:cubicBezTo>
                <a:cubicBezTo>
                  <a:pt x="30" y="46"/>
                  <a:pt x="30" y="47"/>
                  <a:pt x="27" y="48"/>
                </a:cubicBezTo>
                <a:cubicBezTo>
                  <a:pt x="24" y="48"/>
                  <a:pt x="18" y="48"/>
                  <a:pt x="16" y="46"/>
                </a:cubicBezTo>
                <a:cubicBezTo>
                  <a:pt x="14" y="44"/>
                  <a:pt x="11" y="44"/>
                  <a:pt x="8" y="43"/>
                </a:cubicBezTo>
                <a:cubicBezTo>
                  <a:pt x="7" y="42"/>
                  <a:pt x="5" y="41"/>
                  <a:pt x="3" y="39"/>
                </a:cubicBezTo>
                <a:cubicBezTo>
                  <a:pt x="1" y="40"/>
                  <a:pt x="0" y="42"/>
                  <a:pt x="0" y="43"/>
                </a:cubicBezTo>
                <a:cubicBezTo>
                  <a:pt x="1" y="46"/>
                  <a:pt x="3" y="48"/>
                  <a:pt x="3" y="50"/>
                </a:cubicBezTo>
                <a:cubicBezTo>
                  <a:pt x="2" y="50"/>
                  <a:pt x="1" y="53"/>
                  <a:pt x="1" y="55"/>
                </a:cubicBezTo>
                <a:cubicBezTo>
                  <a:pt x="2" y="55"/>
                  <a:pt x="3" y="55"/>
                  <a:pt x="4" y="55"/>
                </a:cubicBezTo>
                <a:cubicBezTo>
                  <a:pt x="7" y="56"/>
                  <a:pt x="14" y="57"/>
                  <a:pt x="16" y="60"/>
                </a:cubicBezTo>
                <a:cubicBezTo>
                  <a:pt x="19" y="62"/>
                  <a:pt x="22" y="65"/>
                  <a:pt x="22" y="64"/>
                </a:cubicBezTo>
                <a:cubicBezTo>
                  <a:pt x="22" y="63"/>
                  <a:pt x="23" y="60"/>
                  <a:pt x="24" y="62"/>
                </a:cubicBezTo>
                <a:cubicBezTo>
                  <a:pt x="25" y="64"/>
                  <a:pt x="24" y="69"/>
                  <a:pt x="28" y="69"/>
                </a:cubicBezTo>
                <a:cubicBezTo>
                  <a:pt x="32" y="70"/>
                  <a:pt x="33" y="68"/>
                  <a:pt x="34" y="67"/>
                </a:cubicBezTo>
                <a:cubicBezTo>
                  <a:pt x="36" y="67"/>
                  <a:pt x="39" y="67"/>
                  <a:pt x="37" y="64"/>
                </a:cubicBezTo>
                <a:cubicBezTo>
                  <a:pt x="35" y="62"/>
                  <a:pt x="32" y="60"/>
                  <a:pt x="33" y="58"/>
                </a:cubicBezTo>
                <a:cubicBezTo>
                  <a:pt x="33" y="57"/>
                  <a:pt x="36" y="56"/>
                  <a:pt x="37" y="54"/>
                </a:cubicBezTo>
                <a:cubicBezTo>
                  <a:pt x="39" y="53"/>
                  <a:pt x="41" y="50"/>
                  <a:pt x="44" y="48"/>
                </a:cubicBezTo>
                <a:cubicBezTo>
                  <a:pt x="46" y="45"/>
                  <a:pt x="48" y="45"/>
                  <a:pt x="50" y="45"/>
                </a:cubicBezTo>
                <a:cubicBezTo>
                  <a:pt x="52" y="46"/>
                  <a:pt x="53" y="48"/>
                  <a:pt x="55" y="49"/>
                </a:cubicBezTo>
                <a:cubicBezTo>
                  <a:pt x="56" y="50"/>
                  <a:pt x="58" y="49"/>
                  <a:pt x="58" y="51"/>
                </a:cubicBezTo>
                <a:cubicBezTo>
                  <a:pt x="58" y="53"/>
                  <a:pt x="61" y="53"/>
                  <a:pt x="61" y="55"/>
                </a:cubicBezTo>
                <a:cubicBezTo>
                  <a:pt x="61" y="56"/>
                  <a:pt x="60" y="56"/>
                  <a:pt x="60" y="58"/>
                </a:cubicBezTo>
                <a:cubicBezTo>
                  <a:pt x="60" y="60"/>
                  <a:pt x="64" y="68"/>
                  <a:pt x="67" y="70"/>
                </a:cubicBezTo>
                <a:cubicBezTo>
                  <a:pt x="69" y="71"/>
                  <a:pt x="74" y="77"/>
                  <a:pt x="74" y="81"/>
                </a:cubicBezTo>
                <a:cubicBezTo>
                  <a:pt x="74" y="85"/>
                  <a:pt x="74" y="88"/>
                  <a:pt x="74" y="91"/>
                </a:cubicBezTo>
                <a:cubicBezTo>
                  <a:pt x="74" y="93"/>
                  <a:pt x="74" y="106"/>
                  <a:pt x="73" y="109"/>
                </a:cubicBezTo>
                <a:cubicBezTo>
                  <a:pt x="72" y="112"/>
                  <a:pt x="77" y="114"/>
                  <a:pt x="76" y="117"/>
                </a:cubicBezTo>
                <a:cubicBezTo>
                  <a:pt x="75" y="119"/>
                  <a:pt x="69" y="131"/>
                  <a:pt x="65" y="132"/>
                </a:cubicBezTo>
                <a:cubicBezTo>
                  <a:pt x="62" y="133"/>
                  <a:pt x="60" y="132"/>
                  <a:pt x="58" y="134"/>
                </a:cubicBezTo>
                <a:cubicBezTo>
                  <a:pt x="55" y="137"/>
                  <a:pt x="56" y="140"/>
                  <a:pt x="55" y="141"/>
                </a:cubicBezTo>
                <a:cubicBezTo>
                  <a:pt x="54" y="142"/>
                  <a:pt x="52" y="142"/>
                  <a:pt x="52" y="144"/>
                </a:cubicBezTo>
                <a:cubicBezTo>
                  <a:pt x="52" y="144"/>
                  <a:pt x="52" y="145"/>
                  <a:pt x="52" y="146"/>
                </a:cubicBezTo>
                <a:cubicBezTo>
                  <a:pt x="55" y="148"/>
                  <a:pt x="58" y="149"/>
                  <a:pt x="59" y="150"/>
                </a:cubicBezTo>
                <a:cubicBezTo>
                  <a:pt x="62" y="151"/>
                  <a:pt x="69" y="154"/>
                  <a:pt x="70" y="157"/>
                </a:cubicBezTo>
                <a:cubicBezTo>
                  <a:pt x="72" y="159"/>
                  <a:pt x="76" y="162"/>
                  <a:pt x="81" y="162"/>
                </a:cubicBezTo>
                <a:cubicBezTo>
                  <a:pt x="85" y="162"/>
                  <a:pt x="86" y="159"/>
                  <a:pt x="89" y="160"/>
                </a:cubicBezTo>
                <a:cubicBezTo>
                  <a:pt x="91" y="161"/>
                  <a:pt x="92" y="162"/>
                  <a:pt x="93" y="163"/>
                </a:cubicBezTo>
                <a:cubicBezTo>
                  <a:pt x="95" y="164"/>
                  <a:pt x="96" y="165"/>
                  <a:pt x="99" y="165"/>
                </a:cubicBezTo>
                <a:cubicBezTo>
                  <a:pt x="105" y="166"/>
                  <a:pt x="105" y="165"/>
                  <a:pt x="108" y="169"/>
                </a:cubicBezTo>
                <a:cubicBezTo>
                  <a:pt x="112" y="172"/>
                  <a:pt x="116" y="179"/>
                  <a:pt x="119" y="180"/>
                </a:cubicBezTo>
                <a:cubicBezTo>
                  <a:pt x="122" y="181"/>
                  <a:pt x="124" y="188"/>
                  <a:pt x="126" y="190"/>
                </a:cubicBezTo>
                <a:cubicBezTo>
                  <a:pt x="128" y="193"/>
                  <a:pt x="130" y="198"/>
                  <a:pt x="132" y="198"/>
                </a:cubicBezTo>
                <a:cubicBezTo>
                  <a:pt x="134" y="198"/>
                  <a:pt x="143" y="200"/>
                  <a:pt x="145" y="198"/>
                </a:cubicBezTo>
                <a:cubicBezTo>
                  <a:pt x="148" y="195"/>
                  <a:pt x="148" y="195"/>
                  <a:pt x="151" y="196"/>
                </a:cubicBezTo>
                <a:cubicBezTo>
                  <a:pt x="155" y="197"/>
                  <a:pt x="155" y="198"/>
                  <a:pt x="157" y="197"/>
                </a:cubicBezTo>
                <a:cubicBezTo>
                  <a:pt x="159" y="196"/>
                  <a:pt x="160" y="195"/>
                  <a:pt x="162" y="197"/>
                </a:cubicBezTo>
                <a:cubicBezTo>
                  <a:pt x="164" y="198"/>
                  <a:pt x="169" y="199"/>
                  <a:pt x="169" y="202"/>
                </a:cubicBezTo>
                <a:cubicBezTo>
                  <a:pt x="168" y="204"/>
                  <a:pt x="166" y="210"/>
                  <a:pt x="164" y="212"/>
                </a:cubicBezTo>
                <a:cubicBezTo>
                  <a:pt x="162" y="214"/>
                  <a:pt x="168" y="217"/>
                  <a:pt x="168" y="217"/>
                </a:cubicBezTo>
                <a:cubicBezTo>
                  <a:pt x="168" y="217"/>
                  <a:pt x="170" y="221"/>
                  <a:pt x="169" y="222"/>
                </a:cubicBezTo>
                <a:cubicBezTo>
                  <a:pt x="174" y="222"/>
                  <a:pt x="174" y="212"/>
                  <a:pt x="174" y="209"/>
                </a:cubicBezTo>
                <a:cubicBezTo>
                  <a:pt x="174" y="205"/>
                  <a:pt x="179" y="189"/>
                  <a:pt x="179" y="184"/>
                </a:cubicBezTo>
                <a:cubicBezTo>
                  <a:pt x="179" y="179"/>
                  <a:pt x="177" y="175"/>
                  <a:pt x="174" y="171"/>
                </a:cubicBezTo>
                <a:cubicBezTo>
                  <a:pt x="172" y="168"/>
                  <a:pt x="170" y="166"/>
                  <a:pt x="170" y="163"/>
                </a:cubicBezTo>
                <a:cubicBezTo>
                  <a:pt x="170" y="160"/>
                  <a:pt x="168" y="158"/>
                  <a:pt x="172" y="157"/>
                </a:cubicBezTo>
                <a:cubicBezTo>
                  <a:pt x="177" y="155"/>
                  <a:pt x="185" y="155"/>
                  <a:pt x="181" y="153"/>
                </a:cubicBezTo>
                <a:cubicBezTo>
                  <a:pt x="177" y="151"/>
                  <a:pt x="173" y="152"/>
                  <a:pt x="173" y="150"/>
                </a:cubicBezTo>
                <a:cubicBezTo>
                  <a:pt x="173" y="147"/>
                  <a:pt x="173" y="143"/>
                  <a:pt x="173" y="143"/>
                </a:cubicBezTo>
                <a:cubicBezTo>
                  <a:pt x="173" y="143"/>
                  <a:pt x="187" y="145"/>
                  <a:pt x="193" y="143"/>
                </a:cubicBezTo>
                <a:cubicBezTo>
                  <a:pt x="199" y="140"/>
                  <a:pt x="206" y="137"/>
                  <a:pt x="207" y="139"/>
                </a:cubicBezTo>
                <a:cubicBezTo>
                  <a:pt x="207" y="135"/>
                  <a:pt x="206" y="133"/>
                  <a:pt x="203" y="130"/>
                </a:cubicBezTo>
                <a:cubicBezTo>
                  <a:pt x="200" y="128"/>
                  <a:pt x="198" y="127"/>
                  <a:pt x="201" y="12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29" name="Freeform 719"/>
          <p:cNvSpPr>
            <a:spLocks/>
          </p:cNvSpPr>
          <p:nvPr/>
        </p:nvSpPr>
        <p:spPr bwMode="auto">
          <a:xfrm>
            <a:off x="7775575" y="4170219"/>
            <a:ext cx="144463" cy="166687"/>
          </a:xfrm>
          <a:custGeom>
            <a:avLst/>
            <a:gdLst/>
            <a:ahLst/>
            <a:cxnLst>
              <a:cxn ang="0">
                <a:pos x="56" y="16"/>
              </a:cxn>
              <a:cxn ang="0">
                <a:pos x="45" y="11"/>
              </a:cxn>
              <a:cxn ang="0">
                <a:pos x="34" y="4"/>
              </a:cxn>
              <a:cxn ang="0">
                <a:pos x="27" y="0"/>
              </a:cxn>
              <a:cxn ang="0">
                <a:pos x="26" y="5"/>
              </a:cxn>
              <a:cxn ang="0">
                <a:pos x="19" y="7"/>
              </a:cxn>
              <a:cxn ang="0">
                <a:pos x="13" y="10"/>
              </a:cxn>
              <a:cxn ang="0">
                <a:pos x="12" y="18"/>
              </a:cxn>
              <a:cxn ang="0">
                <a:pos x="7" y="24"/>
              </a:cxn>
              <a:cxn ang="0">
                <a:pos x="7" y="29"/>
              </a:cxn>
              <a:cxn ang="0">
                <a:pos x="3" y="35"/>
              </a:cxn>
              <a:cxn ang="0">
                <a:pos x="3" y="42"/>
              </a:cxn>
              <a:cxn ang="0">
                <a:pos x="2" y="50"/>
              </a:cxn>
              <a:cxn ang="0">
                <a:pos x="8" y="55"/>
              </a:cxn>
              <a:cxn ang="0">
                <a:pos x="13" y="49"/>
              </a:cxn>
              <a:cxn ang="0">
                <a:pos x="14" y="49"/>
              </a:cxn>
              <a:cxn ang="0">
                <a:pos x="15" y="52"/>
              </a:cxn>
              <a:cxn ang="0">
                <a:pos x="16" y="54"/>
              </a:cxn>
              <a:cxn ang="0">
                <a:pos x="14" y="62"/>
              </a:cxn>
              <a:cxn ang="0">
                <a:pos x="11" y="64"/>
              </a:cxn>
              <a:cxn ang="0">
                <a:pos x="11" y="69"/>
              </a:cxn>
              <a:cxn ang="0">
                <a:pos x="8" y="73"/>
              </a:cxn>
              <a:cxn ang="0">
                <a:pos x="15" y="78"/>
              </a:cxn>
              <a:cxn ang="0">
                <a:pos x="22" y="84"/>
              </a:cxn>
              <a:cxn ang="0">
                <a:pos x="27" y="82"/>
              </a:cxn>
              <a:cxn ang="0">
                <a:pos x="38" y="63"/>
              </a:cxn>
              <a:cxn ang="0">
                <a:pos x="55" y="54"/>
              </a:cxn>
              <a:cxn ang="0">
                <a:pos x="67" y="44"/>
              </a:cxn>
              <a:cxn ang="0">
                <a:pos x="73" y="35"/>
              </a:cxn>
              <a:cxn ang="0">
                <a:pos x="76" y="29"/>
              </a:cxn>
              <a:cxn ang="0">
                <a:pos x="68" y="17"/>
              </a:cxn>
              <a:cxn ang="0">
                <a:pos x="64" y="14"/>
              </a:cxn>
              <a:cxn ang="0">
                <a:pos x="56" y="16"/>
              </a:cxn>
            </a:cxnLst>
            <a:rect l="0" t="0" r="r" b="b"/>
            <a:pathLst>
              <a:path w="76" h="88">
                <a:moveTo>
                  <a:pt x="56" y="16"/>
                </a:moveTo>
                <a:cubicBezTo>
                  <a:pt x="51" y="16"/>
                  <a:pt x="47" y="13"/>
                  <a:pt x="45" y="11"/>
                </a:cubicBezTo>
                <a:cubicBezTo>
                  <a:pt x="44" y="8"/>
                  <a:pt x="37" y="5"/>
                  <a:pt x="34" y="4"/>
                </a:cubicBezTo>
                <a:cubicBezTo>
                  <a:pt x="33" y="3"/>
                  <a:pt x="30" y="2"/>
                  <a:pt x="27" y="0"/>
                </a:cubicBezTo>
                <a:cubicBezTo>
                  <a:pt x="28" y="2"/>
                  <a:pt x="28" y="5"/>
                  <a:pt x="26" y="5"/>
                </a:cubicBezTo>
                <a:cubicBezTo>
                  <a:pt x="24" y="6"/>
                  <a:pt x="21" y="6"/>
                  <a:pt x="19" y="7"/>
                </a:cubicBezTo>
                <a:cubicBezTo>
                  <a:pt x="17" y="8"/>
                  <a:pt x="13" y="8"/>
                  <a:pt x="13" y="10"/>
                </a:cubicBezTo>
                <a:cubicBezTo>
                  <a:pt x="13" y="11"/>
                  <a:pt x="13" y="17"/>
                  <a:pt x="12" y="18"/>
                </a:cubicBezTo>
                <a:cubicBezTo>
                  <a:pt x="11" y="20"/>
                  <a:pt x="6" y="22"/>
                  <a:pt x="7" y="24"/>
                </a:cubicBezTo>
                <a:cubicBezTo>
                  <a:pt x="7" y="25"/>
                  <a:pt x="7" y="28"/>
                  <a:pt x="7" y="29"/>
                </a:cubicBezTo>
                <a:cubicBezTo>
                  <a:pt x="6" y="29"/>
                  <a:pt x="4" y="33"/>
                  <a:pt x="3" y="35"/>
                </a:cubicBezTo>
                <a:cubicBezTo>
                  <a:pt x="2" y="37"/>
                  <a:pt x="4" y="40"/>
                  <a:pt x="3" y="42"/>
                </a:cubicBezTo>
                <a:cubicBezTo>
                  <a:pt x="2" y="44"/>
                  <a:pt x="0" y="48"/>
                  <a:pt x="2" y="50"/>
                </a:cubicBezTo>
                <a:cubicBezTo>
                  <a:pt x="4" y="51"/>
                  <a:pt x="6" y="55"/>
                  <a:pt x="8" y="55"/>
                </a:cubicBezTo>
                <a:cubicBezTo>
                  <a:pt x="10" y="55"/>
                  <a:pt x="12" y="50"/>
                  <a:pt x="13" y="49"/>
                </a:cubicBezTo>
                <a:cubicBezTo>
                  <a:pt x="15" y="47"/>
                  <a:pt x="15" y="47"/>
                  <a:pt x="14" y="49"/>
                </a:cubicBezTo>
                <a:cubicBezTo>
                  <a:pt x="13" y="51"/>
                  <a:pt x="14" y="51"/>
                  <a:pt x="15" y="52"/>
                </a:cubicBezTo>
                <a:cubicBezTo>
                  <a:pt x="16" y="52"/>
                  <a:pt x="17" y="52"/>
                  <a:pt x="16" y="54"/>
                </a:cubicBezTo>
                <a:cubicBezTo>
                  <a:pt x="16" y="57"/>
                  <a:pt x="15" y="59"/>
                  <a:pt x="14" y="62"/>
                </a:cubicBezTo>
                <a:cubicBezTo>
                  <a:pt x="13" y="64"/>
                  <a:pt x="12" y="63"/>
                  <a:pt x="11" y="64"/>
                </a:cubicBezTo>
                <a:cubicBezTo>
                  <a:pt x="11" y="66"/>
                  <a:pt x="11" y="68"/>
                  <a:pt x="11" y="69"/>
                </a:cubicBezTo>
                <a:cubicBezTo>
                  <a:pt x="11" y="71"/>
                  <a:pt x="9" y="73"/>
                  <a:pt x="8" y="73"/>
                </a:cubicBezTo>
                <a:cubicBezTo>
                  <a:pt x="7" y="74"/>
                  <a:pt x="13" y="78"/>
                  <a:pt x="15" y="78"/>
                </a:cubicBezTo>
                <a:cubicBezTo>
                  <a:pt x="17" y="78"/>
                  <a:pt x="20" y="81"/>
                  <a:pt x="22" y="84"/>
                </a:cubicBezTo>
                <a:cubicBezTo>
                  <a:pt x="24" y="88"/>
                  <a:pt x="25" y="84"/>
                  <a:pt x="27" y="82"/>
                </a:cubicBezTo>
                <a:cubicBezTo>
                  <a:pt x="30" y="79"/>
                  <a:pt x="33" y="70"/>
                  <a:pt x="38" y="63"/>
                </a:cubicBezTo>
                <a:cubicBezTo>
                  <a:pt x="42" y="57"/>
                  <a:pt x="50" y="56"/>
                  <a:pt x="55" y="54"/>
                </a:cubicBezTo>
                <a:cubicBezTo>
                  <a:pt x="59" y="53"/>
                  <a:pt x="63" y="48"/>
                  <a:pt x="67" y="44"/>
                </a:cubicBezTo>
                <a:cubicBezTo>
                  <a:pt x="72" y="41"/>
                  <a:pt x="72" y="37"/>
                  <a:pt x="73" y="35"/>
                </a:cubicBezTo>
                <a:cubicBezTo>
                  <a:pt x="74" y="32"/>
                  <a:pt x="74" y="31"/>
                  <a:pt x="76" y="29"/>
                </a:cubicBezTo>
                <a:cubicBezTo>
                  <a:pt x="76" y="27"/>
                  <a:pt x="73" y="22"/>
                  <a:pt x="68" y="17"/>
                </a:cubicBezTo>
                <a:cubicBezTo>
                  <a:pt x="67" y="16"/>
                  <a:pt x="66" y="15"/>
                  <a:pt x="64" y="14"/>
                </a:cubicBezTo>
                <a:cubicBezTo>
                  <a:pt x="61" y="13"/>
                  <a:pt x="60" y="16"/>
                  <a:pt x="56" y="1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30" name="Freeform 720"/>
          <p:cNvSpPr>
            <a:spLocks/>
          </p:cNvSpPr>
          <p:nvPr/>
        </p:nvSpPr>
        <p:spPr bwMode="auto">
          <a:xfrm>
            <a:off x="7766050" y="4201969"/>
            <a:ext cx="320675" cy="469900"/>
          </a:xfrm>
          <a:custGeom>
            <a:avLst/>
            <a:gdLst/>
            <a:ahLst/>
            <a:cxnLst>
              <a:cxn ang="0">
                <a:pos x="144" y="49"/>
              </a:cxn>
              <a:cxn ang="0">
                <a:pos x="142" y="34"/>
              </a:cxn>
              <a:cxn ang="0">
                <a:pos x="131" y="33"/>
              </a:cxn>
              <a:cxn ang="0">
                <a:pos x="112" y="35"/>
              </a:cxn>
              <a:cxn ang="0">
                <a:pos x="99" y="17"/>
              </a:cxn>
              <a:cxn ang="0">
                <a:pos x="79" y="2"/>
              </a:cxn>
              <a:cxn ang="0">
                <a:pos x="81" y="12"/>
              </a:cxn>
              <a:cxn ang="0">
                <a:pos x="72" y="27"/>
              </a:cxn>
              <a:cxn ang="0">
                <a:pos x="43" y="46"/>
              </a:cxn>
              <a:cxn ang="0">
                <a:pos x="27" y="67"/>
              </a:cxn>
              <a:cxn ang="0">
                <a:pos x="13" y="56"/>
              </a:cxn>
              <a:cxn ang="0">
                <a:pos x="16" y="47"/>
              </a:cxn>
              <a:cxn ang="0">
                <a:pos x="8" y="53"/>
              </a:cxn>
              <a:cxn ang="0">
                <a:pos x="7" y="78"/>
              </a:cxn>
              <a:cxn ang="0">
                <a:pos x="20" y="95"/>
              </a:cxn>
              <a:cxn ang="0">
                <a:pos x="42" y="136"/>
              </a:cxn>
              <a:cxn ang="0">
                <a:pos x="67" y="184"/>
              </a:cxn>
              <a:cxn ang="0">
                <a:pos x="77" y="201"/>
              </a:cxn>
              <a:cxn ang="0">
                <a:pos x="109" y="221"/>
              </a:cxn>
              <a:cxn ang="0">
                <a:pos x="136" y="240"/>
              </a:cxn>
              <a:cxn ang="0">
                <a:pos x="145" y="246"/>
              </a:cxn>
              <a:cxn ang="0">
                <a:pos x="156" y="235"/>
              </a:cxn>
              <a:cxn ang="0">
                <a:pos x="166" y="217"/>
              </a:cxn>
              <a:cxn ang="0">
                <a:pos x="159" y="204"/>
              </a:cxn>
              <a:cxn ang="0">
                <a:pos x="166" y="189"/>
              </a:cxn>
              <a:cxn ang="0">
                <a:pos x="168" y="169"/>
              </a:cxn>
              <a:cxn ang="0">
                <a:pos x="156" y="148"/>
              </a:cxn>
              <a:cxn ang="0">
                <a:pos x="143" y="147"/>
              </a:cxn>
              <a:cxn ang="0">
                <a:pos x="132" y="135"/>
              </a:cxn>
              <a:cxn ang="0">
                <a:pos x="116" y="127"/>
              </a:cxn>
              <a:cxn ang="0">
                <a:pos x="106" y="113"/>
              </a:cxn>
              <a:cxn ang="0">
                <a:pos x="101" y="93"/>
              </a:cxn>
              <a:cxn ang="0">
                <a:pos x="110" y="82"/>
              </a:cxn>
              <a:cxn ang="0">
                <a:pos x="127" y="63"/>
              </a:cxn>
              <a:cxn ang="0">
                <a:pos x="143" y="59"/>
              </a:cxn>
              <a:cxn ang="0">
                <a:pos x="149" y="59"/>
              </a:cxn>
              <a:cxn ang="0">
                <a:pos x="148" y="54"/>
              </a:cxn>
            </a:cxnLst>
            <a:rect l="0" t="0" r="r" b="b"/>
            <a:pathLst>
              <a:path w="168" h="246">
                <a:moveTo>
                  <a:pt x="148" y="54"/>
                </a:moveTo>
                <a:cubicBezTo>
                  <a:pt x="148" y="54"/>
                  <a:pt x="142" y="51"/>
                  <a:pt x="144" y="49"/>
                </a:cubicBezTo>
                <a:cubicBezTo>
                  <a:pt x="146" y="47"/>
                  <a:pt x="148" y="41"/>
                  <a:pt x="149" y="39"/>
                </a:cubicBezTo>
                <a:cubicBezTo>
                  <a:pt x="149" y="36"/>
                  <a:pt x="144" y="35"/>
                  <a:pt x="142" y="34"/>
                </a:cubicBezTo>
                <a:cubicBezTo>
                  <a:pt x="140" y="32"/>
                  <a:pt x="139" y="33"/>
                  <a:pt x="137" y="34"/>
                </a:cubicBezTo>
                <a:cubicBezTo>
                  <a:pt x="135" y="35"/>
                  <a:pt x="135" y="34"/>
                  <a:pt x="131" y="33"/>
                </a:cubicBezTo>
                <a:cubicBezTo>
                  <a:pt x="128" y="32"/>
                  <a:pt x="128" y="32"/>
                  <a:pt x="125" y="35"/>
                </a:cubicBezTo>
                <a:cubicBezTo>
                  <a:pt x="123" y="37"/>
                  <a:pt x="114" y="35"/>
                  <a:pt x="112" y="35"/>
                </a:cubicBezTo>
                <a:cubicBezTo>
                  <a:pt x="110" y="35"/>
                  <a:pt x="108" y="30"/>
                  <a:pt x="106" y="27"/>
                </a:cubicBezTo>
                <a:cubicBezTo>
                  <a:pt x="104" y="25"/>
                  <a:pt x="102" y="18"/>
                  <a:pt x="99" y="17"/>
                </a:cubicBezTo>
                <a:cubicBezTo>
                  <a:pt x="96" y="16"/>
                  <a:pt x="92" y="9"/>
                  <a:pt x="88" y="6"/>
                </a:cubicBezTo>
                <a:cubicBezTo>
                  <a:pt x="85" y="2"/>
                  <a:pt x="85" y="3"/>
                  <a:pt x="79" y="2"/>
                </a:cubicBezTo>
                <a:cubicBezTo>
                  <a:pt x="76" y="2"/>
                  <a:pt x="75" y="1"/>
                  <a:pt x="73" y="0"/>
                </a:cubicBezTo>
                <a:cubicBezTo>
                  <a:pt x="78" y="5"/>
                  <a:pt x="81" y="10"/>
                  <a:pt x="81" y="12"/>
                </a:cubicBezTo>
                <a:cubicBezTo>
                  <a:pt x="79" y="14"/>
                  <a:pt x="79" y="15"/>
                  <a:pt x="78" y="18"/>
                </a:cubicBezTo>
                <a:cubicBezTo>
                  <a:pt x="77" y="20"/>
                  <a:pt x="77" y="24"/>
                  <a:pt x="72" y="27"/>
                </a:cubicBezTo>
                <a:cubicBezTo>
                  <a:pt x="68" y="31"/>
                  <a:pt x="64" y="36"/>
                  <a:pt x="60" y="37"/>
                </a:cubicBezTo>
                <a:cubicBezTo>
                  <a:pt x="55" y="39"/>
                  <a:pt x="47" y="40"/>
                  <a:pt x="43" y="46"/>
                </a:cubicBezTo>
                <a:cubicBezTo>
                  <a:pt x="38" y="53"/>
                  <a:pt x="35" y="62"/>
                  <a:pt x="32" y="65"/>
                </a:cubicBezTo>
                <a:cubicBezTo>
                  <a:pt x="30" y="67"/>
                  <a:pt x="29" y="71"/>
                  <a:pt x="27" y="67"/>
                </a:cubicBezTo>
                <a:cubicBezTo>
                  <a:pt x="25" y="64"/>
                  <a:pt x="22" y="61"/>
                  <a:pt x="20" y="61"/>
                </a:cubicBezTo>
                <a:cubicBezTo>
                  <a:pt x="18" y="61"/>
                  <a:pt x="12" y="57"/>
                  <a:pt x="13" y="56"/>
                </a:cubicBezTo>
                <a:cubicBezTo>
                  <a:pt x="14" y="56"/>
                  <a:pt x="16" y="54"/>
                  <a:pt x="16" y="52"/>
                </a:cubicBezTo>
                <a:cubicBezTo>
                  <a:pt x="16" y="51"/>
                  <a:pt x="16" y="49"/>
                  <a:pt x="16" y="47"/>
                </a:cubicBezTo>
                <a:cubicBezTo>
                  <a:pt x="15" y="47"/>
                  <a:pt x="15" y="47"/>
                  <a:pt x="14" y="47"/>
                </a:cubicBezTo>
                <a:cubicBezTo>
                  <a:pt x="12" y="49"/>
                  <a:pt x="9" y="51"/>
                  <a:pt x="8" y="53"/>
                </a:cubicBezTo>
                <a:cubicBezTo>
                  <a:pt x="6" y="55"/>
                  <a:pt x="0" y="60"/>
                  <a:pt x="2" y="65"/>
                </a:cubicBezTo>
                <a:cubicBezTo>
                  <a:pt x="4" y="70"/>
                  <a:pt x="9" y="76"/>
                  <a:pt x="7" y="78"/>
                </a:cubicBezTo>
                <a:cubicBezTo>
                  <a:pt x="5" y="79"/>
                  <a:pt x="3" y="79"/>
                  <a:pt x="3" y="81"/>
                </a:cubicBezTo>
                <a:cubicBezTo>
                  <a:pt x="4" y="84"/>
                  <a:pt x="15" y="86"/>
                  <a:pt x="20" y="95"/>
                </a:cubicBezTo>
                <a:cubicBezTo>
                  <a:pt x="25" y="104"/>
                  <a:pt x="29" y="109"/>
                  <a:pt x="31" y="111"/>
                </a:cubicBezTo>
                <a:cubicBezTo>
                  <a:pt x="32" y="113"/>
                  <a:pt x="39" y="129"/>
                  <a:pt x="42" y="136"/>
                </a:cubicBezTo>
                <a:cubicBezTo>
                  <a:pt x="44" y="142"/>
                  <a:pt x="62" y="172"/>
                  <a:pt x="65" y="175"/>
                </a:cubicBezTo>
                <a:cubicBezTo>
                  <a:pt x="67" y="179"/>
                  <a:pt x="68" y="183"/>
                  <a:pt x="67" y="184"/>
                </a:cubicBezTo>
                <a:cubicBezTo>
                  <a:pt x="66" y="185"/>
                  <a:pt x="66" y="183"/>
                  <a:pt x="65" y="185"/>
                </a:cubicBezTo>
                <a:cubicBezTo>
                  <a:pt x="65" y="187"/>
                  <a:pt x="76" y="199"/>
                  <a:pt x="77" y="201"/>
                </a:cubicBezTo>
                <a:cubicBezTo>
                  <a:pt x="78" y="202"/>
                  <a:pt x="79" y="204"/>
                  <a:pt x="81" y="206"/>
                </a:cubicBezTo>
                <a:cubicBezTo>
                  <a:pt x="83" y="207"/>
                  <a:pt x="105" y="217"/>
                  <a:pt x="109" y="221"/>
                </a:cubicBezTo>
                <a:cubicBezTo>
                  <a:pt x="114" y="224"/>
                  <a:pt x="131" y="233"/>
                  <a:pt x="132" y="235"/>
                </a:cubicBezTo>
                <a:cubicBezTo>
                  <a:pt x="132" y="237"/>
                  <a:pt x="133" y="238"/>
                  <a:pt x="136" y="240"/>
                </a:cubicBezTo>
                <a:cubicBezTo>
                  <a:pt x="138" y="242"/>
                  <a:pt x="144" y="245"/>
                  <a:pt x="145" y="246"/>
                </a:cubicBezTo>
                <a:cubicBezTo>
                  <a:pt x="145" y="246"/>
                  <a:pt x="145" y="246"/>
                  <a:pt x="145" y="246"/>
                </a:cubicBezTo>
                <a:cubicBezTo>
                  <a:pt x="151" y="245"/>
                  <a:pt x="152" y="241"/>
                  <a:pt x="152" y="240"/>
                </a:cubicBezTo>
                <a:cubicBezTo>
                  <a:pt x="152" y="237"/>
                  <a:pt x="155" y="237"/>
                  <a:pt x="156" y="235"/>
                </a:cubicBezTo>
                <a:cubicBezTo>
                  <a:pt x="156" y="234"/>
                  <a:pt x="155" y="231"/>
                  <a:pt x="157" y="228"/>
                </a:cubicBezTo>
                <a:cubicBezTo>
                  <a:pt x="158" y="225"/>
                  <a:pt x="166" y="220"/>
                  <a:pt x="166" y="217"/>
                </a:cubicBezTo>
                <a:cubicBezTo>
                  <a:pt x="166" y="214"/>
                  <a:pt x="162" y="216"/>
                  <a:pt x="160" y="213"/>
                </a:cubicBezTo>
                <a:cubicBezTo>
                  <a:pt x="157" y="210"/>
                  <a:pt x="159" y="206"/>
                  <a:pt x="159" y="204"/>
                </a:cubicBezTo>
                <a:cubicBezTo>
                  <a:pt x="159" y="202"/>
                  <a:pt x="159" y="199"/>
                  <a:pt x="162" y="197"/>
                </a:cubicBezTo>
                <a:cubicBezTo>
                  <a:pt x="165" y="194"/>
                  <a:pt x="166" y="193"/>
                  <a:pt x="166" y="189"/>
                </a:cubicBezTo>
                <a:cubicBezTo>
                  <a:pt x="165" y="186"/>
                  <a:pt x="166" y="181"/>
                  <a:pt x="166" y="175"/>
                </a:cubicBezTo>
                <a:cubicBezTo>
                  <a:pt x="166" y="169"/>
                  <a:pt x="168" y="169"/>
                  <a:pt x="168" y="169"/>
                </a:cubicBezTo>
                <a:cubicBezTo>
                  <a:pt x="168" y="169"/>
                  <a:pt x="164" y="159"/>
                  <a:pt x="162" y="156"/>
                </a:cubicBezTo>
                <a:cubicBezTo>
                  <a:pt x="161" y="153"/>
                  <a:pt x="157" y="148"/>
                  <a:pt x="156" y="148"/>
                </a:cubicBezTo>
                <a:cubicBezTo>
                  <a:pt x="154" y="147"/>
                  <a:pt x="150" y="149"/>
                  <a:pt x="148" y="149"/>
                </a:cubicBezTo>
                <a:cubicBezTo>
                  <a:pt x="146" y="150"/>
                  <a:pt x="143" y="147"/>
                  <a:pt x="143" y="147"/>
                </a:cubicBezTo>
                <a:cubicBezTo>
                  <a:pt x="143" y="127"/>
                  <a:pt x="143" y="127"/>
                  <a:pt x="143" y="127"/>
                </a:cubicBezTo>
                <a:cubicBezTo>
                  <a:pt x="143" y="127"/>
                  <a:pt x="136" y="133"/>
                  <a:pt x="132" y="135"/>
                </a:cubicBezTo>
                <a:cubicBezTo>
                  <a:pt x="129" y="136"/>
                  <a:pt x="127" y="135"/>
                  <a:pt x="123" y="134"/>
                </a:cubicBezTo>
                <a:cubicBezTo>
                  <a:pt x="118" y="133"/>
                  <a:pt x="118" y="128"/>
                  <a:pt x="116" y="127"/>
                </a:cubicBezTo>
                <a:cubicBezTo>
                  <a:pt x="114" y="126"/>
                  <a:pt x="111" y="127"/>
                  <a:pt x="109" y="124"/>
                </a:cubicBezTo>
                <a:cubicBezTo>
                  <a:pt x="108" y="120"/>
                  <a:pt x="108" y="117"/>
                  <a:pt x="106" y="113"/>
                </a:cubicBezTo>
                <a:cubicBezTo>
                  <a:pt x="105" y="110"/>
                  <a:pt x="100" y="107"/>
                  <a:pt x="99" y="104"/>
                </a:cubicBezTo>
                <a:cubicBezTo>
                  <a:pt x="98" y="101"/>
                  <a:pt x="101" y="96"/>
                  <a:pt x="101" y="93"/>
                </a:cubicBezTo>
                <a:cubicBezTo>
                  <a:pt x="101" y="90"/>
                  <a:pt x="106" y="89"/>
                  <a:pt x="108" y="88"/>
                </a:cubicBezTo>
                <a:cubicBezTo>
                  <a:pt x="111" y="87"/>
                  <a:pt x="110" y="84"/>
                  <a:pt x="110" y="82"/>
                </a:cubicBezTo>
                <a:cubicBezTo>
                  <a:pt x="111" y="79"/>
                  <a:pt x="110" y="71"/>
                  <a:pt x="112" y="70"/>
                </a:cubicBezTo>
                <a:cubicBezTo>
                  <a:pt x="113" y="68"/>
                  <a:pt x="121" y="63"/>
                  <a:pt x="127" y="63"/>
                </a:cubicBezTo>
                <a:cubicBezTo>
                  <a:pt x="132" y="62"/>
                  <a:pt x="135" y="62"/>
                  <a:pt x="137" y="60"/>
                </a:cubicBezTo>
                <a:cubicBezTo>
                  <a:pt x="139" y="58"/>
                  <a:pt x="140" y="59"/>
                  <a:pt x="143" y="59"/>
                </a:cubicBezTo>
                <a:cubicBezTo>
                  <a:pt x="146" y="59"/>
                  <a:pt x="147" y="59"/>
                  <a:pt x="149" y="59"/>
                </a:cubicBezTo>
                <a:cubicBezTo>
                  <a:pt x="149" y="59"/>
                  <a:pt x="149" y="59"/>
                  <a:pt x="149" y="59"/>
                </a:cubicBezTo>
                <a:cubicBezTo>
                  <a:pt x="149" y="59"/>
                  <a:pt x="149" y="59"/>
                  <a:pt x="149" y="59"/>
                </a:cubicBezTo>
                <a:cubicBezTo>
                  <a:pt x="150" y="58"/>
                  <a:pt x="148" y="54"/>
                  <a:pt x="148" y="5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31" name="Freeform 721"/>
          <p:cNvSpPr>
            <a:spLocks/>
          </p:cNvSpPr>
          <p:nvPr/>
        </p:nvSpPr>
        <p:spPr bwMode="auto">
          <a:xfrm>
            <a:off x="7907338" y="4649644"/>
            <a:ext cx="217487" cy="1057275"/>
          </a:xfrm>
          <a:custGeom>
            <a:avLst/>
            <a:gdLst/>
            <a:ahLst/>
            <a:cxnLst>
              <a:cxn ang="0">
                <a:pos x="100" y="53"/>
              </a:cxn>
              <a:cxn ang="0">
                <a:pos x="94" y="31"/>
              </a:cxn>
              <a:cxn ang="0">
                <a:pos x="87" y="8"/>
              </a:cxn>
              <a:cxn ang="0">
                <a:pos x="71" y="11"/>
              </a:cxn>
              <a:cxn ang="0">
                <a:pos x="70" y="75"/>
              </a:cxn>
              <a:cxn ang="0">
                <a:pos x="66" y="119"/>
              </a:cxn>
              <a:cxn ang="0">
                <a:pos x="53" y="182"/>
              </a:cxn>
              <a:cxn ang="0">
                <a:pos x="53" y="229"/>
              </a:cxn>
              <a:cxn ang="0">
                <a:pos x="27" y="287"/>
              </a:cxn>
              <a:cxn ang="0">
                <a:pos x="27" y="325"/>
              </a:cxn>
              <a:cxn ang="0">
                <a:pos x="36" y="347"/>
              </a:cxn>
              <a:cxn ang="0">
                <a:pos x="40" y="358"/>
              </a:cxn>
              <a:cxn ang="0">
                <a:pos x="36" y="384"/>
              </a:cxn>
              <a:cxn ang="0">
                <a:pos x="31" y="398"/>
              </a:cxn>
              <a:cxn ang="0">
                <a:pos x="32" y="407"/>
              </a:cxn>
              <a:cxn ang="0">
                <a:pos x="29" y="418"/>
              </a:cxn>
              <a:cxn ang="0">
                <a:pos x="17" y="416"/>
              </a:cxn>
              <a:cxn ang="0">
                <a:pos x="11" y="422"/>
              </a:cxn>
              <a:cxn ang="0">
                <a:pos x="3" y="433"/>
              </a:cxn>
              <a:cxn ang="0">
                <a:pos x="14" y="432"/>
              </a:cxn>
              <a:cxn ang="0">
                <a:pos x="17" y="442"/>
              </a:cxn>
              <a:cxn ang="0">
                <a:pos x="31" y="453"/>
              </a:cxn>
              <a:cxn ang="0">
                <a:pos x="17" y="458"/>
              </a:cxn>
              <a:cxn ang="0">
                <a:pos x="17" y="474"/>
              </a:cxn>
              <a:cxn ang="0">
                <a:pos x="22" y="477"/>
              </a:cxn>
              <a:cxn ang="0">
                <a:pos x="22" y="486"/>
              </a:cxn>
              <a:cxn ang="0">
                <a:pos x="17" y="493"/>
              </a:cxn>
              <a:cxn ang="0">
                <a:pos x="25" y="496"/>
              </a:cxn>
              <a:cxn ang="0">
                <a:pos x="22" y="503"/>
              </a:cxn>
              <a:cxn ang="0">
                <a:pos x="25" y="507"/>
              </a:cxn>
              <a:cxn ang="0">
                <a:pos x="21" y="515"/>
              </a:cxn>
              <a:cxn ang="0">
                <a:pos x="31" y="522"/>
              </a:cxn>
              <a:cxn ang="0">
                <a:pos x="35" y="513"/>
              </a:cxn>
              <a:cxn ang="0">
                <a:pos x="38" y="517"/>
              </a:cxn>
              <a:cxn ang="0">
                <a:pos x="41" y="520"/>
              </a:cxn>
              <a:cxn ang="0">
                <a:pos x="41" y="530"/>
              </a:cxn>
              <a:cxn ang="0">
                <a:pos x="58" y="538"/>
              </a:cxn>
              <a:cxn ang="0">
                <a:pos x="43" y="543"/>
              </a:cxn>
              <a:cxn ang="0">
                <a:pos x="47" y="549"/>
              </a:cxn>
              <a:cxn ang="0">
                <a:pos x="53" y="553"/>
              </a:cxn>
              <a:cxn ang="0">
                <a:pos x="63" y="537"/>
              </a:cxn>
              <a:cxn ang="0">
                <a:pos x="82" y="525"/>
              </a:cxn>
              <a:cxn ang="0">
                <a:pos x="44" y="516"/>
              </a:cxn>
              <a:cxn ang="0">
                <a:pos x="31" y="491"/>
              </a:cxn>
              <a:cxn ang="0">
                <a:pos x="42" y="459"/>
              </a:cxn>
              <a:cxn ang="0">
                <a:pos x="52" y="420"/>
              </a:cxn>
              <a:cxn ang="0">
                <a:pos x="57" y="399"/>
              </a:cxn>
              <a:cxn ang="0">
                <a:pos x="49" y="356"/>
              </a:cxn>
              <a:cxn ang="0">
                <a:pos x="62" y="305"/>
              </a:cxn>
              <a:cxn ang="0">
                <a:pos x="70" y="265"/>
              </a:cxn>
              <a:cxn ang="0">
                <a:pos x="76" y="225"/>
              </a:cxn>
              <a:cxn ang="0">
                <a:pos x="71" y="190"/>
              </a:cxn>
              <a:cxn ang="0">
                <a:pos x="77" y="164"/>
              </a:cxn>
              <a:cxn ang="0">
                <a:pos x="96" y="131"/>
              </a:cxn>
              <a:cxn ang="0">
                <a:pos x="94" y="96"/>
              </a:cxn>
              <a:cxn ang="0">
                <a:pos x="114" y="74"/>
              </a:cxn>
            </a:cxnLst>
            <a:rect l="0" t="0" r="r" b="b"/>
            <a:pathLst>
              <a:path w="114" h="554">
                <a:moveTo>
                  <a:pt x="104" y="73"/>
                </a:moveTo>
                <a:cubicBezTo>
                  <a:pt x="103" y="72"/>
                  <a:pt x="103" y="67"/>
                  <a:pt x="103" y="64"/>
                </a:cubicBezTo>
                <a:cubicBezTo>
                  <a:pt x="103" y="61"/>
                  <a:pt x="102" y="55"/>
                  <a:pt x="100" y="53"/>
                </a:cubicBezTo>
                <a:cubicBezTo>
                  <a:pt x="99" y="51"/>
                  <a:pt x="92" y="42"/>
                  <a:pt x="93" y="39"/>
                </a:cubicBezTo>
                <a:cubicBezTo>
                  <a:pt x="93" y="36"/>
                  <a:pt x="97" y="35"/>
                  <a:pt x="95" y="34"/>
                </a:cubicBezTo>
                <a:cubicBezTo>
                  <a:pt x="94" y="33"/>
                  <a:pt x="91" y="33"/>
                  <a:pt x="94" y="31"/>
                </a:cubicBezTo>
                <a:cubicBezTo>
                  <a:pt x="96" y="28"/>
                  <a:pt x="96" y="29"/>
                  <a:pt x="94" y="26"/>
                </a:cubicBezTo>
                <a:cubicBezTo>
                  <a:pt x="92" y="24"/>
                  <a:pt x="88" y="20"/>
                  <a:pt x="88" y="18"/>
                </a:cubicBezTo>
                <a:cubicBezTo>
                  <a:pt x="88" y="15"/>
                  <a:pt x="89" y="9"/>
                  <a:pt x="87" y="8"/>
                </a:cubicBezTo>
                <a:cubicBezTo>
                  <a:pt x="86" y="6"/>
                  <a:pt x="84" y="3"/>
                  <a:pt x="82" y="0"/>
                </a:cubicBezTo>
                <a:cubicBezTo>
                  <a:pt x="81" y="2"/>
                  <a:pt x="78" y="2"/>
                  <a:pt x="78" y="5"/>
                </a:cubicBezTo>
                <a:cubicBezTo>
                  <a:pt x="78" y="6"/>
                  <a:pt x="77" y="10"/>
                  <a:pt x="71" y="11"/>
                </a:cubicBezTo>
                <a:cubicBezTo>
                  <a:pt x="72" y="13"/>
                  <a:pt x="72" y="21"/>
                  <a:pt x="72" y="25"/>
                </a:cubicBezTo>
                <a:cubicBezTo>
                  <a:pt x="72" y="28"/>
                  <a:pt x="73" y="33"/>
                  <a:pt x="73" y="47"/>
                </a:cubicBezTo>
                <a:cubicBezTo>
                  <a:pt x="73" y="61"/>
                  <a:pt x="72" y="73"/>
                  <a:pt x="70" y="75"/>
                </a:cubicBezTo>
                <a:cubicBezTo>
                  <a:pt x="69" y="78"/>
                  <a:pt x="67" y="79"/>
                  <a:pt x="67" y="81"/>
                </a:cubicBezTo>
                <a:cubicBezTo>
                  <a:pt x="67" y="82"/>
                  <a:pt x="69" y="95"/>
                  <a:pt x="69" y="102"/>
                </a:cubicBezTo>
                <a:cubicBezTo>
                  <a:pt x="68" y="108"/>
                  <a:pt x="66" y="115"/>
                  <a:pt x="66" y="119"/>
                </a:cubicBezTo>
                <a:cubicBezTo>
                  <a:pt x="66" y="122"/>
                  <a:pt x="58" y="152"/>
                  <a:pt x="57" y="157"/>
                </a:cubicBezTo>
                <a:cubicBezTo>
                  <a:pt x="55" y="162"/>
                  <a:pt x="60" y="171"/>
                  <a:pt x="59" y="174"/>
                </a:cubicBezTo>
                <a:cubicBezTo>
                  <a:pt x="57" y="177"/>
                  <a:pt x="53" y="178"/>
                  <a:pt x="53" y="182"/>
                </a:cubicBezTo>
                <a:cubicBezTo>
                  <a:pt x="53" y="185"/>
                  <a:pt x="55" y="206"/>
                  <a:pt x="55" y="210"/>
                </a:cubicBezTo>
                <a:cubicBezTo>
                  <a:pt x="55" y="213"/>
                  <a:pt x="53" y="221"/>
                  <a:pt x="53" y="222"/>
                </a:cubicBezTo>
                <a:cubicBezTo>
                  <a:pt x="53" y="223"/>
                  <a:pt x="54" y="226"/>
                  <a:pt x="53" y="229"/>
                </a:cubicBezTo>
                <a:cubicBezTo>
                  <a:pt x="51" y="233"/>
                  <a:pt x="37" y="268"/>
                  <a:pt x="35" y="273"/>
                </a:cubicBezTo>
                <a:cubicBezTo>
                  <a:pt x="32" y="278"/>
                  <a:pt x="31" y="279"/>
                  <a:pt x="29" y="281"/>
                </a:cubicBezTo>
                <a:cubicBezTo>
                  <a:pt x="27" y="282"/>
                  <a:pt x="25" y="285"/>
                  <a:pt x="27" y="287"/>
                </a:cubicBezTo>
                <a:cubicBezTo>
                  <a:pt x="28" y="290"/>
                  <a:pt x="30" y="299"/>
                  <a:pt x="31" y="303"/>
                </a:cubicBezTo>
                <a:cubicBezTo>
                  <a:pt x="32" y="307"/>
                  <a:pt x="33" y="313"/>
                  <a:pt x="32" y="316"/>
                </a:cubicBezTo>
                <a:cubicBezTo>
                  <a:pt x="30" y="319"/>
                  <a:pt x="27" y="322"/>
                  <a:pt x="27" y="325"/>
                </a:cubicBezTo>
                <a:cubicBezTo>
                  <a:pt x="26" y="328"/>
                  <a:pt x="23" y="338"/>
                  <a:pt x="23" y="341"/>
                </a:cubicBezTo>
                <a:cubicBezTo>
                  <a:pt x="23" y="345"/>
                  <a:pt x="27" y="350"/>
                  <a:pt x="29" y="351"/>
                </a:cubicBezTo>
                <a:cubicBezTo>
                  <a:pt x="31" y="352"/>
                  <a:pt x="33" y="348"/>
                  <a:pt x="36" y="347"/>
                </a:cubicBezTo>
                <a:cubicBezTo>
                  <a:pt x="39" y="346"/>
                  <a:pt x="45" y="347"/>
                  <a:pt x="44" y="348"/>
                </a:cubicBezTo>
                <a:cubicBezTo>
                  <a:pt x="43" y="349"/>
                  <a:pt x="38" y="351"/>
                  <a:pt x="39" y="353"/>
                </a:cubicBezTo>
                <a:cubicBezTo>
                  <a:pt x="40" y="356"/>
                  <a:pt x="41" y="357"/>
                  <a:pt x="40" y="358"/>
                </a:cubicBezTo>
                <a:cubicBezTo>
                  <a:pt x="39" y="359"/>
                  <a:pt x="38" y="359"/>
                  <a:pt x="38" y="363"/>
                </a:cubicBezTo>
                <a:cubicBezTo>
                  <a:pt x="38" y="366"/>
                  <a:pt x="35" y="374"/>
                  <a:pt x="35" y="376"/>
                </a:cubicBezTo>
                <a:cubicBezTo>
                  <a:pt x="35" y="378"/>
                  <a:pt x="36" y="382"/>
                  <a:pt x="36" y="384"/>
                </a:cubicBezTo>
                <a:cubicBezTo>
                  <a:pt x="36" y="385"/>
                  <a:pt x="33" y="388"/>
                  <a:pt x="33" y="389"/>
                </a:cubicBezTo>
                <a:cubicBezTo>
                  <a:pt x="33" y="390"/>
                  <a:pt x="39" y="393"/>
                  <a:pt x="38" y="394"/>
                </a:cubicBezTo>
                <a:cubicBezTo>
                  <a:pt x="37" y="395"/>
                  <a:pt x="31" y="396"/>
                  <a:pt x="31" y="398"/>
                </a:cubicBezTo>
                <a:cubicBezTo>
                  <a:pt x="32" y="399"/>
                  <a:pt x="32" y="400"/>
                  <a:pt x="33" y="400"/>
                </a:cubicBezTo>
                <a:cubicBezTo>
                  <a:pt x="32" y="401"/>
                  <a:pt x="32" y="401"/>
                  <a:pt x="31" y="402"/>
                </a:cubicBezTo>
                <a:cubicBezTo>
                  <a:pt x="30" y="404"/>
                  <a:pt x="30" y="406"/>
                  <a:pt x="32" y="407"/>
                </a:cubicBezTo>
                <a:cubicBezTo>
                  <a:pt x="35" y="408"/>
                  <a:pt x="36" y="409"/>
                  <a:pt x="32" y="409"/>
                </a:cubicBezTo>
                <a:cubicBezTo>
                  <a:pt x="29" y="408"/>
                  <a:pt x="27" y="411"/>
                  <a:pt x="27" y="412"/>
                </a:cubicBezTo>
                <a:cubicBezTo>
                  <a:pt x="27" y="414"/>
                  <a:pt x="29" y="416"/>
                  <a:pt x="29" y="418"/>
                </a:cubicBezTo>
                <a:cubicBezTo>
                  <a:pt x="29" y="420"/>
                  <a:pt x="29" y="423"/>
                  <a:pt x="27" y="425"/>
                </a:cubicBezTo>
                <a:cubicBezTo>
                  <a:pt x="25" y="428"/>
                  <a:pt x="24" y="423"/>
                  <a:pt x="23" y="422"/>
                </a:cubicBezTo>
                <a:cubicBezTo>
                  <a:pt x="23" y="421"/>
                  <a:pt x="17" y="418"/>
                  <a:pt x="17" y="416"/>
                </a:cubicBezTo>
                <a:cubicBezTo>
                  <a:pt x="17" y="414"/>
                  <a:pt x="18" y="413"/>
                  <a:pt x="16" y="413"/>
                </a:cubicBezTo>
                <a:cubicBezTo>
                  <a:pt x="15" y="414"/>
                  <a:pt x="11" y="416"/>
                  <a:pt x="10" y="418"/>
                </a:cubicBezTo>
                <a:cubicBezTo>
                  <a:pt x="8" y="419"/>
                  <a:pt x="11" y="420"/>
                  <a:pt x="11" y="422"/>
                </a:cubicBezTo>
                <a:cubicBezTo>
                  <a:pt x="11" y="423"/>
                  <a:pt x="10" y="423"/>
                  <a:pt x="7" y="424"/>
                </a:cubicBezTo>
                <a:cubicBezTo>
                  <a:pt x="5" y="425"/>
                  <a:pt x="0" y="427"/>
                  <a:pt x="0" y="430"/>
                </a:cubicBezTo>
                <a:cubicBezTo>
                  <a:pt x="0" y="432"/>
                  <a:pt x="2" y="434"/>
                  <a:pt x="3" y="433"/>
                </a:cubicBezTo>
                <a:cubicBezTo>
                  <a:pt x="4" y="432"/>
                  <a:pt x="2" y="430"/>
                  <a:pt x="3" y="429"/>
                </a:cubicBezTo>
                <a:cubicBezTo>
                  <a:pt x="4" y="428"/>
                  <a:pt x="7" y="429"/>
                  <a:pt x="9" y="431"/>
                </a:cubicBezTo>
                <a:cubicBezTo>
                  <a:pt x="11" y="432"/>
                  <a:pt x="12" y="432"/>
                  <a:pt x="14" y="432"/>
                </a:cubicBezTo>
                <a:cubicBezTo>
                  <a:pt x="15" y="432"/>
                  <a:pt x="17" y="431"/>
                  <a:pt x="18" y="431"/>
                </a:cubicBezTo>
                <a:cubicBezTo>
                  <a:pt x="20" y="431"/>
                  <a:pt x="21" y="435"/>
                  <a:pt x="21" y="437"/>
                </a:cubicBezTo>
                <a:cubicBezTo>
                  <a:pt x="20" y="439"/>
                  <a:pt x="17" y="440"/>
                  <a:pt x="17" y="442"/>
                </a:cubicBezTo>
                <a:cubicBezTo>
                  <a:pt x="17" y="444"/>
                  <a:pt x="14" y="446"/>
                  <a:pt x="15" y="448"/>
                </a:cubicBezTo>
                <a:cubicBezTo>
                  <a:pt x="16" y="449"/>
                  <a:pt x="21" y="448"/>
                  <a:pt x="23" y="447"/>
                </a:cubicBezTo>
                <a:cubicBezTo>
                  <a:pt x="25" y="447"/>
                  <a:pt x="32" y="449"/>
                  <a:pt x="31" y="453"/>
                </a:cubicBezTo>
                <a:cubicBezTo>
                  <a:pt x="30" y="457"/>
                  <a:pt x="29" y="455"/>
                  <a:pt x="28" y="454"/>
                </a:cubicBezTo>
                <a:cubicBezTo>
                  <a:pt x="26" y="453"/>
                  <a:pt x="20" y="451"/>
                  <a:pt x="19" y="453"/>
                </a:cubicBezTo>
                <a:cubicBezTo>
                  <a:pt x="17" y="455"/>
                  <a:pt x="14" y="456"/>
                  <a:pt x="17" y="458"/>
                </a:cubicBezTo>
                <a:cubicBezTo>
                  <a:pt x="19" y="459"/>
                  <a:pt x="21" y="462"/>
                  <a:pt x="19" y="462"/>
                </a:cubicBezTo>
                <a:cubicBezTo>
                  <a:pt x="18" y="463"/>
                  <a:pt x="19" y="466"/>
                  <a:pt x="18" y="467"/>
                </a:cubicBezTo>
                <a:cubicBezTo>
                  <a:pt x="18" y="468"/>
                  <a:pt x="15" y="473"/>
                  <a:pt x="17" y="474"/>
                </a:cubicBezTo>
                <a:cubicBezTo>
                  <a:pt x="18" y="474"/>
                  <a:pt x="19" y="472"/>
                  <a:pt x="20" y="471"/>
                </a:cubicBezTo>
                <a:cubicBezTo>
                  <a:pt x="20" y="469"/>
                  <a:pt x="23" y="467"/>
                  <a:pt x="23" y="470"/>
                </a:cubicBezTo>
                <a:cubicBezTo>
                  <a:pt x="23" y="473"/>
                  <a:pt x="20" y="477"/>
                  <a:pt x="22" y="477"/>
                </a:cubicBezTo>
                <a:cubicBezTo>
                  <a:pt x="24" y="478"/>
                  <a:pt x="25" y="478"/>
                  <a:pt x="22" y="479"/>
                </a:cubicBezTo>
                <a:cubicBezTo>
                  <a:pt x="19" y="480"/>
                  <a:pt x="18" y="480"/>
                  <a:pt x="19" y="483"/>
                </a:cubicBezTo>
                <a:cubicBezTo>
                  <a:pt x="20" y="485"/>
                  <a:pt x="22" y="485"/>
                  <a:pt x="22" y="486"/>
                </a:cubicBezTo>
                <a:cubicBezTo>
                  <a:pt x="22" y="486"/>
                  <a:pt x="22" y="487"/>
                  <a:pt x="19" y="487"/>
                </a:cubicBezTo>
                <a:cubicBezTo>
                  <a:pt x="17" y="487"/>
                  <a:pt x="15" y="489"/>
                  <a:pt x="17" y="490"/>
                </a:cubicBezTo>
                <a:cubicBezTo>
                  <a:pt x="18" y="491"/>
                  <a:pt x="17" y="491"/>
                  <a:pt x="17" y="493"/>
                </a:cubicBezTo>
                <a:cubicBezTo>
                  <a:pt x="16" y="494"/>
                  <a:pt x="19" y="494"/>
                  <a:pt x="21" y="495"/>
                </a:cubicBezTo>
                <a:cubicBezTo>
                  <a:pt x="23" y="496"/>
                  <a:pt x="23" y="497"/>
                  <a:pt x="24" y="496"/>
                </a:cubicBezTo>
                <a:cubicBezTo>
                  <a:pt x="26" y="495"/>
                  <a:pt x="27" y="495"/>
                  <a:pt x="25" y="496"/>
                </a:cubicBezTo>
                <a:cubicBezTo>
                  <a:pt x="24" y="497"/>
                  <a:pt x="24" y="499"/>
                  <a:pt x="25" y="498"/>
                </a:cubicBezTo>
                <a:cubicBezTo>
                  <a:pt x="27" y="497"/>
                  <a:pt x="26" y="498"/>
                  <a:pt x="25" y="499"/>
                </a:cubicBezTo>
                <a:cubicBezTo>
                  <a:pt x="23" y="500"/>
                  <a:pt x="24" y="502"/>
                  <a:pt x="22" y="503"/>
                </a:cubicBezTo>
                <a:cubicBezTo>
                  <a:pt x="21" y="504"/>
                  <a:pt x="19" y="505"/>
                  <a:pt x="19" y="506"/>
                </a:cubicBezTo>
                <a:cubicBezTo>
                  <a:pt x="19" y="507"/>
                  <a:pt x="18" y="510"/>
                  <a:pt x="19" y="510"/>
                </a:cubicBezTo>
                <a:cubicBezTo>
                  <a:pt x="21" y="509"/>
                  <a:pt x="23" y="508"/>
                  <a:pt x="25" y="507"/>
                </a:cubicBezTo>
                <a:cubicBezTo>
                  <a:pt x="26" y="506"/>
                  <a:pt x="27" y="503"/>
                  <a:pt x="26" y="506"/>
                </a:cubicBezTo>
                <a:cubicBezTo>
                  <a:pt x="26" y="508"/>
                  <a:pt x="29" y="511"/>
                  <a:pt x="27" y="512"/>
                </a:cubicBezTo>
                <a:cubicBezTo>
                  <a:pt x="25" y="513"/>
                  <a:pt x="23" y="513"/>
                  <a:pt x="21" y="515"/>
                </a:cubicBezTo>
                <a:cubicBezTo>
                  <a:pt x="19" y="516"/>
                  <a:pt x="18" y="516"/>
                  <a:pt x="21" y="516"/>
                </a:cubicBezTo>
                <a:cubicBezTo>
                  <a:pt x="24" y="516"/>
                  <a:pt x="26" y="515"/>
                  <a:pt x="27" y="519"/>
                </a:cubicBezTo>
                <a:cubicBezTo>
                  <a:pt x="29" y="522"/>
                  <a:pt x="30" y="523"/>
                  <a:pt x="31" y="522"/>
                </a:cubicBezTo>
                <a:cubicBezTo>
                  <a:pt x="32" y="520"/>
                  <a:pt x="34" y="518"/>
                  <a:pt x="33" y="516"/>
                </a:cubicBezTo>
                <a:cubicBezTo>
                  <a:pt x="33" y="514"/>
                  <a:pt x="33" y="511"/>
                  <a:pt x="33" y="511"/>
                </a:cubicBezTo>
                <a:cubicBezTo>
                  <a:pt x="34" y="512"/>
                  <a:pt x="35" y="512"/>
                  <a:pt x="35" y="513"/>
                </a:cubicBezTo>
                <a:cubicBezTo>
                  <a:pt x="36" y="515"/>
                  <a:pt x="37" y="519"/>
                  <a:pt x="38" y="517"/>
                </a:cubicBezTo>
                <a:cubicBezTo>
                  <a:pt x="38" y="515"/>
                  <a:pt x="38" y="512"/>
                  <a:pt x="38" y="513"/>
                </a:cubicBezTo>
                <a:cubicBezTo>
                  <a:pt x="38" y="514"/>
                  <a:pt x="37" y="518"/>
                  <a:pt x="38" y="517"/>
                </a:cubicBezTo>
                <a:cubicBezTo>
                  <a:pt x="40" y="516"/>
                  <a:pt x="41" y="512"/>
                  <a:pt x="41" y="513"/>
                </a:cubicBezTo>
                <a:cubicBezTo>
                  <a:pt x="41" y="514"/>
                  <a:pt x="43" y="513"/>
                  <a:pt x="42" y="515"/>
                </a:cubicBezTo>
                <a:cubicBezTo>
                  <a:pt x="41" y="517"/>
                  <a:pt x="40" y="521"/>
                  <a:pt x="41" y="520"/>
                </a:cubicBezTo>
                <a:cubicBezTo>
                  <a:pt x="42" y="519"/>
                  <a:pt x="40" y="521"/>
                  <a:pt x="41" y="522"/>
                </a:cubicBezTo>
                <a:cubicBezTo>
                  <a:pt x="42" y="524"/>
                  <a:pt x="43" y="525"/>
                  <a:pt x="42" y="526"/>
                </a:cubicBezTo>
                <a:cubicBezTo>
                  <a:pt x="41" y="526"/>
                  <a:pt x="39" y="530"/>
                  <a:pt x="41" y="530"/>
                </a:cubicBezTo>
                <a:cubicBezTo>
                  <a:pt x="42" y="529"/>
                  <a:pt x="52" y="529"/>
                  <a:pt x="53" y="530"/>
                </a:cubicBezTo>
                <a:cubicBezTo>
                  <a:pt x="54" y="531"/>
                  <a:pt x="55" y="534"/>
                  <a:pt x="57" y="534"/>
                </a:cubicBezTo>
                <a:cubicBezTo>
                  <a:pt x="58" y="535"/>
                  <a:pt x="60" y="536"/>
                  <a:pt x="58" y="538"/>
                </a:cubicBezTo>
                <a:cubicBezTo>
                  <a:pt x="57" y="539"/>
                  <a:pt x="54" y="542"/>
                  <a:pt x="53" y="543"/>
                </a:cubicBezTo>
                <a:cubicBezTo>
                  <a:pt x="51" y="544"/>
                  <a:pt x="49" y="545"/>
                  <a:pt x="48" y="544"/>
                </a:cubicBezTo>
                <a:cubicBezTo>
                  <a:pt x="47" y="543"/>
                  <a:pt x="44" y="543"/>
                  <a:pt x="43" y="543"/>
                </a:cubicBezTo>
                <a:cubicBezTo>
                  <a:pt x="41" y="544"/>
                  <a:pt x="40" y="547"/>
                  <a:pt x="41" y="547"/>
                </a:cubicBezTo>
                <a:cubicBezTo>
                  <a:pt x="42" y="547"/>
                  <a:pt x="42" y="549"/>
                  <a:pt x="44" y="548"/>
                </a:cubicBezTo>
                <a:cubicBezTo>
                  <a:pt x="47" y="548"/>
                  <a:pt x="49" y="548"/>
                  <a:pt x="47" y="549"/>
                </a:cubicBezTo>
                <a:cubicBezTo>
                  <a:pt x="45" y="549"/>
                  <a:pt x="45" y="550"/>
                  <a:pt x="46" y="550"/>
                </a:cubicBezTo>
                <a:cubicBezTo>
                  <a:pt x="48" y="550"/>
                  <a:pt x="49" y="553"/>
                  <a:pt x="51" y="552"/>
                </a:cubicBezTo>
                <a:cubicBezTo>
                  <a:pt x="53" y="552"/>
                  <a:pt x="53" y="553"/>
                  <a:pt x="53" y="553"/>
                </a:cubicBezTo>
                <a:cubicBezTo>
                  <a:pt x="53" y="554"/>
                  <a:pt x="54" y="554"/>
                  <a:pt x="55" y="554"/>
                </a:cubicBezTo>
                <a:cubicBezTo>
                  <a:pt x="57" y="554"/>
                  <a:pt x="60" y="554"/>
                  <a:pt x="62" y="551"/>
                </a:cubicBezTo>
                <a:cubicBezTo>
                  <a:pt x="63" y="548"/>
                  <a:pt x="60" y="543"/>
                  <a:pt x="63" y="537"/>
                </a:cubicBezTo>
                <a:cubicBezTo>
                  <a:pt x="67" y="532"/>
                  <a:pt x="68" y="533"/>
                  <a:pt x="71" y="532"/>
                </a:cubicBezTo>
                <a:cubicBezTo>
                  <a:pt x="75" y="532"/>
                  <a:pt x="81" y="530"/>
                  <a:pt x="81" y="528"/>
                </a:cubicBezTo>
                <a:cubicBezTo>
                  <a:pt x="81" y="527"/>
                  <a:pt x="82" y="525"/>
                  <a:pt x="82" y="525"/>
                </a:cubicBezTo>
                <a:cubicBezTo>
                  <a:pt x="81" y="524"/>
                  <a:pt x="79" y="523"/>
                  <a:pt x="78" y="523"/>
                </a:cubicBezTo>
                <a:cubicBezTo>
                  <a:pt x="76" y="522"/>
                  <a:pt x="51" y="521"/>
                  <a:pt x="51" y="521"/>
                </a:cubicBezTo>
                <a:cubicBezTo>
                  <a:pt x="44" y="516"/>
                  <a:pt x="44" y="516"/>
                  <a:pt x="44" y="516"/>
                </a:cubicBezTo>
                <a:cubicBezTo>
                  <a:pt x="44" y="500"/>
                  <a:pt x="44" y="500"/>
                  <a:pt x="44" y="500"/>
                </a:cubicBezTo>
                <a:cubicBezTo>
                  <a:pt x="33" y="498"/>
                  <a:pt x="33" y="498"/>
                  <a:pt x="33" y="498"/>
                </a:cubicBezTo>
                <a:cubicBezTo>
                  <a:pt x="33" y="498"/>
                  <a:pt x="31" y="494"/>
                  <a:pt x="31" y="491"/>
                </a:cubicBezTo>
                <a:cubicBezTo>
                  <a:pt x="30" y="488"/>
                  <a:pt x="28" y="481"/>
                  <a:pt x="28" y="477"/>
                </a:cubicBezTo>
                <a:cubicBezTo>
                  <a:pt x="28" y="473"/>
                  <a:pt x="32" y="469"/>
                  <a:pt x="35" y="468"/>
                </a:cubicBezTo>
                <a:cubicBezTo>
                  <a:pt x="39" y="467"/>
                  <a:pt x="39" y="461"/>
                  <a:pt x="42" y="459"/>
                </a:cubicBezTo>
                <a:cubicBezTo>
                  <a:pt x="45" y="458"/>
                  <a:pt x="42" y="449"/>
                  <a:pt x="42" y="445"/>
                </a:cubicBezTo>
                <a:cubicBezTo>
                  <a:pt x="43" y="442"/>
                  <a:pt x="47" y="440"/>
                  <a:pt x="49" y="436"/>
                </a:cubicBezTo>
                <a:cubicBezTo>
                  <a:pt x="52" y="432"/>
                  <a:pt x="52" y="426"/>
                  <a:pt x="52" y="420"/>
                </a:cubicBezTo>
                <a:cubicBezTo>
                  <a:pt x="52" y="414"/>
                  <a:pt x="55" y="410"/>
                  <a:pt x="57" y="409"/>
                </a:cubicBezTo>
                <a:cubicBezTo>
                  <a:pt x="59" y="408"/>
                  <a:pt x="55" y="404"/>
                  <a:pt x="51" y="403"/>
                </a:cubicBezTo>
                <a:cubicBezTo>
                  <a:pt x="47" y="403"/>
                  <a:pt x="51" y="399"/>
                  <a:pt x="57" y="399"/>
                </a:cubicBezTo>
                <a:cubicBezTo>
                  <a:pt x="64" y="399"/>
                  <a:pt x="55" y="393"/>
                  <a:pt x="51" y="393"/>
                </a:cubicBezTo>
                <a:cubicBezTo>
                  <a:pt x="48" y="392"/>
                  <a:pt x="49" y="374"/>
                  <a:pt x="48" y="370"/>
                </a:cubicBezTo>
                <a:cubicBezTo>
                  <a:pt x="48" y="366"/>
                  <a:pt x="48" y="365"/>
                  <a:pt x="49" y="356"/>
                </a:cubicBezTo>
                <a:cubicBezTo>
                  <a:pt x="49" y="347"/>
                  <a:pt x="49" y="337"/>
                  <a:pt x="51" y="332"/>
                </a:cubicBezTo>
                <a:cubicBezTo>
                  <a:pt x="52" y="328"/>
                  <a:pt x="55" y="318"/>
                  <a:pt x="55" y="315"/>
                </a:cubicBezTo>
                <a:cubicBezTo>
                  <a:pt x="55" y="312"/>
                  <a:pt x="59" y="307"/>
                  <a:pt x="62" y="305"/>
                </a:cubicBezTo>
                <a:cubicBezTo>
                  <a:pt x="65" y="304"/>
                  <a:pt x="62" y="299"/>
                  <a:pt x="62" y="294"/>
                </a:cubicBezTo>
                <a:cubicBezTo>
                  <a:pt x="62" y="289"/>
                  <a:pt x="59" y="284"/>
                  <a:pt x="59" y="278"/>
                </a:cubicBezTo>
                <a:cubicBezTo>
                  <a:pt x="59" y="271"/>
                  <a:pt x="67" y="268"/>
                  <a:pt x="70" y="265"/>
                </a:cubicBezTo>
                <a:cubicBezTo>
                  <a:pt x="72" y="261"/>
                  <a:pt x="70" y="258"/>
                  <a:pt x="69" y="255"/>
                </a:cubicBezTo>
                <a:cubicBezTo>
                  <a:pt x="68" y="251"/>
                  <a:pt x="70" y="243"/>
                  <a:pt x="72" y="239"/>
                </a:cubicBezTo>
                <a:cubicBezTo>
                  <a:pt x="75" y="234"/>
                  <a:pt x="76" y="231"/>
                  <a:pt x="76" y="225"/>
                </a:cubicBezTo>
                <a:cubicBezTo>
                  <a:pt x="76" y="219"/>
                  <a:pt x="74" y="219"/>
                  <a:pt x="74" y="216"/>
                </a:cubicBezTo>
                <a:cubicBezTo>
                  <a:pt x="74" y="213"/>
                  <a:pt x="71" y="201"/>
                  <a:pt x="69" y="197"/>
                </a:cubicBezTo>
                <a:cubicBezTo>
                  <a:pt x="67" y="192"/>
                  <a:pt x="70" y="192"/>
                  <a:pt x="71" y="190"/>
                </a:cubicBezTo>
                <a:cubicBezTo>
                  <a:pt x="73" y="188"/>
                  <a:pt x="71" y="184"/>
                  <a:pt x="74" y="181"/>
                </a:cubicBezTo>
                <a:cubicBezTo>
                  <a:pt x="76" y="178"/>
                  <a:pt x="75" y="174"/>
                  <a:pt x="75" y="170"/>
                </a:cubicBezTo>
                <a:cubicBezTo>
                  <a:pt x="75" y="166"/>
                  <a:pt x="74" y="166"/>
                  <a:pt x="77" y="164"/>
                </a:cubicBezTo>
                <a:cubicBezTo>
                  <a:pt x="79" y="161"/>
                  <a:pt x="79" y="156"/>
                  <a:pt x="79" y="153"/>
                </a:cubicBezTo>
                <a:cubicBezTo>
                  <a:pt x="79" y="150"/>
                  <a:pt x="85" y="144"/>
                  <a:pt x="87" y="141"/>
                </a:cubicBezTo>
                <a:cubicBezTo>
                  <a:pt x="90" y="138"/>
                  <a:pt x="93" y="133"/>
                  <a:pt x="96" y="131"/>
                </a:cubicBezTo>
                <a:cubicBezTo>
                  <a:pt x="98" y="129"/>
                  <a:pt x="96" y="126"/>
                  <a:pt x="95" y="124"/>
                </a:cubicBezTo>
                <a:cubicBezTo>
                  <a:pt x="94" y="122"/>
                  <a:pt x="94" y="119"/>
                  <a:pt x="94" y="116"/>
                </a:cubicBezTo>
                <a:cubicBezTo>
                  <a:pt x="94" y="113"/>
                  <a:pt x="94" y="98"/>
                  <a:pt x="94" y="96"/>
                </a:cubicBezTo>
                <a:cubicBezTo>
                  <a:pt x="94" y="94"/>
                  <a:pt x="108" y="90"/>
                  <a:pt x="111" y="89"/>
                </a:cubicBezTo>
                <a:cubicBezTo>
                  <a:pt x="114" y="87"/>
                  <a:pt x="114" y="78"/>
                  <a:pt x="114" y="76"/>
                </a:cubicBezTo>
                <a:cubicBezTo>
                  <a:pt x="114" y="75"/>
                  <a:pt x="114" y="75"/>
                  <a:pt x="114" y="74"/>
                </a:cubicBezTo>
                <a:cubicBezTo>
                  <a:pt x="110" y="74"/>
                  <a:pt x="105" y="74"/>
                  <a:pt x="104" y="7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32" name="Freeform 722"/>
          <p:cNvSpPr>
            <a:spLocks/>
          </p:cNvSpPr>
          <p:nvPr/>
        </p:nvSpPr>
        <p:spPr bwMode="auto">
          <a:xfrm>
            <a:off x="8061325" y="4449619"/>
            <a:ext cx="306388" cy="341312"/>
          </a:xfrm>
          <a:custGeom>
            <a:avLst/>
            <a:gdLst/>
            <a:ahLst/>
            <a:cxnLst>
              <a:cxn ang="0">
                <a:pos x="149" y="101"/>
              </a:cxn>
              <a:cxn ang="0">
                <a:pos x="126" y="89"/>
              </a:cxn>
              <a:cxn ang="0">
                <a:pos x="123" y="76"/>
              </a:cxn>
              <a:cxn ang="0">
                <a:pos x="124" y="68"/>
              </a:cxn>
              <a:cxn ang="0">
                <a:pos x="121" y="56"/>
              </a:cxn>
              <a:cxn ang="0">
                <a:pos x="102" y="50"/>
              </a:cxn>
              <a:cxn ang="0">
                <a:pos x="91" y="43"/>
              </a:cxn>
              <a:cxn ang="0">
                <a:pos x="71" y="38"/>
              </a:cxn>
              <a:cxn ang="0">
                <a:pos x="57" y="10"/>
              </a:cxn>
              <a:cxn ang="0">
                <a:pos x="56" y="1"/>
              </a:cxn>
              <a:cxn ang="0">
                <a:pos x="37" y="6"/>
              </a:cxn>
              <a:cxn ang="0">
                <a:pos x="20" y="13"/>
              </a:cxn>
              <a:cxn ang="0">
                <a:pos x="1" y="18"/>
              </a:cxn>
              <a:cxn ang="0">
                <a:pos x="7" y="26"/>
              </a:cxn>
              <a:cxn ang="0">
                <a:pos x="11" y="45"/>
              </a:cxn>
              <a:cxn ang="0">
                <a:pos x="7" y="67"/>
              </a:cxn>
              <a:cxn ang="0">
                <a:pos x="5" y="83"/>
              </a:cxn>
              <a:cxn ang="0">
                <a:pos x="2" y="98"/>
              </a:cxn>
              <a:cxn ang="0">
                <a:pos x="1" y="105"/>
              </a:cxn>
              <a:cxn ang="0">
                <a:pos x="7" y="123"/>
              </a:cxn>
              <a:cxn ang="0">
                <a:pos x="13" y="136"/>
              </a:cxn>
              <a:cxn ang="0">
                <a:pos x="12" y="144"/>
              </a:cxn>
              <a:cxn ang="0">
                <a:pos x="22" y="169"/>
              </a:cxn>
              <a:cxn ang="0">
                <a:pos x="33" y="179"/>
              </a:cxn>
              <a:cxn ang="0">
                <a:pos x="47" y="164"/>
              </a:cxn>
              <a:cxn ang="0">
                <a:pos x="63" y="168"/>
              </a:cxn>
              <a:cxn ang="0">
                <a:pos x="78" y="167"/>
              </a:cxn>
              <a:cxn ang="0">
                <a:pos x="97" y="155"/>
              </a:cxn>
              <a:cxn ang="0">
                <a:pos x="106" y="135"/>
              </a:cxn>
              <a:cxn ang="0">
                <a:pos x="142" y="131"/>
              </a:cxn>
              <a:cxn ang="0">
                <a:pos x="155" y="127"/>
              </a:cxn>
              <a:cxn ang="0">
                <a:pos x="156" y="106"/>
              </a:cxn>
            </a:cxnLst>
            <a:rect l="0" t="0" r="r" b="b"/>
            <a:pathLst>
              <a:path w="160" h="179">
                <a:moveTo>
                  <a:pt x="156" y="106"/>
                </a:moveTo>
                <a:cubicBezTo>
                  <a:pt x="153" y="104"/>
                  <a:pt x="149" y="103"/>
                  <a:pt x="149" y="101"/>
                </a:cubicBezTo>
                <a:cubicBezTo>
                  <a:pt x="149" y="99"/>
                  <a:pt x="149" y="89"/>
                  <a:pt x="149" y="89"/>
                </a:cubicBezTo>
                <a:cubicBezTo>
                  <a:pt x="126" y="89"/>
                  <a:pt x="126" y="89"/>
                  <a:pt x="126" y="89"/>
                </a:cubicBezTo>
                <a:cubicBezTo>
                  <a:pt x="126" y="89"/>
                  <a:pt x="125" y="85"/>
                  <a:pt x="125" y="82"/>
                </a:cubicBezTo>
                <a:cubicBezTo>
                  <a:pt x="125" y="79"/>
                  <a:pt x="124" y="78"/>
                  <a:pt x="123" y="76"/>
                </a:cubicBezTo>
                <a:cubicBezTo>
                  <a:pt x="122" y="74"/>
                  <a:pt x="120" y="74"/>
                  <a:pt x="122" y="73"/>
                </a:cubicBezTo>
                <a:cubicBezTo>
                  <a:pt x="123" y="71"/>
                  <a:pt x="125" y="70"/>
                  <a:pt x="124" y="68"/>
                </a:cubicBezTo>
                <a:cubicBezTo>
                  <a:pt x="123" y="66"/>
                  <a:pt x="120" y="64"/>
                  <a:pt x="121" y="62"/>
                </a:cubicBezTo>
                <a:cubicBezTo>
                  <a:pt x="121" y="59"/>
                  <a:pt x="122" y="58"/>
                  <a:pt x="121" y="56"/>
                </a:cubicBezTo>
                <a:cubicBezTo>
                  <a:pt x="119" y="54"/>
                  <a:pt x="116" y="52"/>
                  <a:pt x="114" y="52"/>
                </a:cubicBezTo>
                <a:cubicBezTo>
                  <a:pt x="111" y="52"/>
                  <a:pt x="104" y="52"/>
                  <a:pt x="102" y="50"/>
                </a:cubicBezTo>
                <a:cubicBezTo>
                  <a:pt x="100" y="48"/>
                  <a:pt x="100" y="47"/>
                  <a:pt x="98" y="46"/>
                </a:cubicBezTo>
                <a:cubicBezTo>
                  <a:pt x="95" y="46"/>
                  <a:pt x="94" y="45"/>
                  <a:pt x="91" y="43"/>
                </a:cubicBezTo>
                <a:cubicBezTo>
                  <a:pt x="88" y="41"/>
                  <a:pt x="85" y="39"/>
                  <a:pt x="82" y="39"/>
                </a:cubicBezTo>
                <a:cubicBezTo>
                  <a:pt x="79" y="38"/>
                  <a:pt x="73" y="39"/>
                  <a:pt x="71" y="38"/>
                </a:cubicBezTo>
                <a:cubicBezTo>
                  <a:pt x="69" y="37"/>
                  <a:pt x="56" y="25"/>
                  <a:pt x="56" y="19"/>
                </a:cubicBezTo>
                <a:cubicBezTo>
                  <a:pt x="56" y="13"/>
                  <a:pt x="56" y="12"/>
                  <a:pt x="57" y="10"/>
                </a:cubicBezTo>
                <a:cubicBezTo>
                  <a:pt x="58" y="8"/>
                  <a:pt x="58" y="8"/>
                  <a:pt x="58" y="6"/>
                </a:cubicBezTo>
                <a:cubicBezTo>
                  <a:pt x="58" y="4"/>
                  <a:pt x="59" y="0"/>
                  <a:pt x="56" y="1"/>
                </a:cubicBezTo>
                <a:cubicBezTo>
                  <a:pt x="52" y="2"/>
                  <a:pt x="46" y="4"/>
                  <a:pt x="43" y="4"/>
                </a:cubicBezTo>
                <a:cubicBezTo>
                  <a:pt x="40" y="3"/>
                  <a:pt x="39" y="4"/>
                  <a:pt x="37" y="6"/>
                </a:cubicBezTo>
                <a:cubicBezTo>
                  <a:pt x="34" y="8"/>
                  <a:pt x="25" y="13"/>
                  <a:pt x="25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0" y="13"/>
                  <a:pt x="16" y="19"/>
                  <a:pt x="14" y="19"/>
                </a:cubicBezTo>
                <a:cubicBezTo>
                  <a:pt x="12" y="19"/>
                  <a:pt x="5" y="17"/>
                  <a:pt x="1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2" y="18"/>
                  <a:pt x="6" y="23"/>
                  <a:pt x="7" y="26"/>
                </a:cubicBezTo>
                <a:cubicBezTo>
                  <a:pt x="9" y="29"/>
                  <a:pt x="13" y="39"/>
                  <a:pt x="13" y="39"/>
                </a:cubicBezTo>
                <a:cubicBezTo>
                  <a:pt x="13" y="39"/>
                  <a:pt x="11" y="39"/>
                  <a:pt x="11" y="45"/>
                </a:cubicBezTo>
                <a:cubicBezTo>
                  <a:pt x="11" y="51"/>
                  <a:pt x="10" y="56"/>
                  <a:pt x="11" y="59"/>
                </a:cubicBezTo>
                <a:cubicBezTo>
                  <a:pt x="11" y="63"/>
                  <a:pt x="10" y="64"/>
                  <a:pt x="7" y="67"/>
                </a:cubicBezTo>
                <a:cubicBezTo>
                  <a:pt x="4" y="69"/>
                  <a:pt x="4" y="72"/>
                  <a:pt x="4" y="74"/>
                </a:cubicBezTo>
                <a:cubicBezTo>
                  <a:pt x="4" y="76"/>
                  <a:pt x="2" y="80"/>
                  <a:pt x="5" y="83"/>
                </a:cubicBezTo>
                <a:cubicBezTo>
                  <a:pt x="7" y="86"/>
                  <a:pt x="11" y="84"/>
                  <a:pt x="11" y="87"/>
                </a:cubicBezTo>
                <a:cubicBezTo>
                  <a:pt x="11" y="90"/>
                  <a:pt x="3" y="95"/>
                  <a:pt x="2" y="98"/>
                </a:cubicBezTo>
                <a:cubicBezTo>
                  <a:pt x="0" y="101"/>
                  <a:pt x="1" y="104"/>
                  <a:pt x="1" y="105"/>
                </a:cubicBezTo>
                <a:cubicBezTo>
                  <a:pt x="1" y="105"/>
                  <a:pt x="1" y="105"/>
                  <a:pt x="1" y="105"/>
                </a:cubicBezTo>
                <a:cubicBezTo>
                  <a:pt x="3" y="108"/>
                  <a:pt x="5" y="111"/>
                  <a:pt x="6" y="113"/>
                </a:cubicBezTo>
                <a:cubicBezTo>
                  <a:pt x="8" y="114"/>
                  <a:pt x="7" y="120"/>
                  <a:pt x="7" y="123"/>
                </a:cubicBezTo>
                <a:cubicBezTo>
                  <a:pt x="7" y="125"/>
                  <a:pt x="11" y="129"/>
                  <a:pt x="13" y="131"/>
                </a:cubicBezTo>
                <a:cubicBezTo>
                  <a:pt x="15" y="134"/>
                  <a:pt x="15" y="133"/>
                  <a:pt x="13" y="136"/>
                </a:cubicBezTo>
                <a:cubicBezTo>
                  <a:pt x="10" y="138"/>
                  <a:pt x="13" y="138"/>
                  <a:pt x="14" y="139"/>
                </a:cubicBezTo>
                <a:cubicBezTo>
                  <a:pt x="16" y="140"/>
                  <a:pt x="12" y="141"/>
                  <a:pt x="12" y="144"/>
                </a:cubicBezTo>
                <a:cubicBezTo>
                  <a:pt x="11" y="147"/>
                  <a:pt x="18" y="156"/>
                  <a:pt x="19" y="158"/>
                </a:cubicBezTo>
                <a:cubicBezTo>
                  <a:pt x="21" y="160"/>
                  <a:pt x="22" y="166"/>
                  <a:pt x="22" y="169"/>
                </a:cubicBezTo>
                <a:cubicBezTo>
                  <a:pt x="22" y="172"/>
                  <a:pt x="22" y="177"/>
                  <a:pt x="23" y="178"/>
                </a:cubicBezTo>
                <a:cubicBezTo>
                  <a:pt x="24" y="179"/>
                  <a:pt x="29" y="179"/>
                  <a:pt x="33" y="179"/>
                </a:cubicBezTo>
                <a:cubicBezTo>
                  <a:pt x="33" y="176"/>
                  <a:pt x="33" y="170"/>
                  <a:pt x="36" y="170"/>
                </a:cubicBezTo>
                <a:cubicBezTo>
                  <a:pt x="39" y="169"/>
                  <a:pt x="45" y="164"/>
                  <a:pt x="47" y="164"/>
                </a:cubicBezTo>
                <a:cubicBezTo>
                  <a:pt x="49" y="164"/>
                  <a:pt x="51" y="168"/>
                  <a:pt x="54" y="168"/>
                </a:cubicBezTo>
                <a:cubicBezTo>
                  <a:pt x="56" y="168"/>
                  <a:pt x="59" y="168"/>
                  <a:pt x="63" y="168"/>
                </a:cubicBezTo>
                <a:cubicBezTo>
                  <a:pt x="67" y="168"/>
                  <a:pt x="69" y="174"/>
                  <a:pt x="71" y="174"/>
                </a:cubicBezTo>
                <a:cubicBezTo>
                  <a:pt x="74" y="174"/>
                  <a:pt x="77" y="169"/>
                  <a:pt x="78" y="167"/>
                </a:cubicBezTo>
                <a:cubicBezTo>
                  <a:pt x="79" y="165"/>
                  <a:pt x="89" y="166"/>
                  <a:pt x="92" y="167"/>
                </a:cubicBezTo>
                <a:cubicBezTo>
                  <a:pt x="92" y="167"/>
                  <a:pt x="97" y="156"/>
                  <a:pt x="97" y="155"/>
                </a:cubicBezTo>
                <a:cubicBezTo>
                  <a:pt x="97" y="154"/>
                  <a:pt x="97" y="148"/>
                  <a:pt x="98" y="146"/>
                </a:cubicBezTo>
                <a:cubicBezTo>
                  <a:pt x="99" y="144"/>
                  <a:pt x="102" y="137"/>
                  <a:pt x="106" y="135"/>
                </a:cubicBezTo>
                <a:cubicBezTo>
                  <a:pt x="110" y="134"/>
                  <a:pt x="117" y="132"/>
                  <a:pt x="120" y="132"/>
                </a:cubicBezTo>
                <a:cubicBezTo>
                  <a:pt x="124" y="131"/>
                  <a:pt x="139" y="128"/>
                  <a:pt x="142" y="131"/>
                </a:cubicBezTo>
                <a:cubicBezTo>
                  <a:pt x="144" y="133"/>
                  <a:pt x="149" y="136"/>
                  <a:pt x="153" y="138"/>
                </a:cubicBezTo>
                <a:cubicBezTo>
                  <a:pt x="153" y="135"/>
                  <a:pt x="154" y="130"/>
                  <a:pt x="155" y="127"/>
                </a:cubicBezTo>
                <a:cubicBezTo>
                  <a:pt x="158" y="123"/>
                  <a:pt x="160" y="116"/>
                  <a:pt x="159" y="113"/>
                </a:cubicBezTo>
                <a:cubicBezTo>
                  <a:pt x="159" y="110"/>
                  <a:pt x="159" y="107"/>
                  <a:pt x="156" y="10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33" name="Freeform 723"/>
          <p:cNvSpPr>
            <a:spLocks/>
          </p:cNvSpPr>
          <p:nvPr/>
        </p:nvSpPr>
        <p:spPr bwMode="auto">
          <a:xfrm>
            <a:off x="8237538" y="4694094"/>
            <a:ext cx="214312" cy="220662"/>
          </a:xfrm>
          <a:custGeom>
            <a:avLst/>
            <a:gdLst/>
            <a:ahLst/>
            <a:cxnLst>
              <a:cxn ang="0">
                <a:pos x="105" y="64"/>
              </a:cxn>
              <a:cxn ang="0">
                <a:pos x="99" y="66"/>
              </a:cxn>
              <a:cxn ang="0">
                <a:pos x="94" y="62"/>
              </a:cxn>
              <a:cxn ang="0">
                <a:pos x="95" y="53"/>
              </a:cxn>
              <a:cxn ang="0">
                <a:pos x="88" y="44"/>
              </a:cxn>
              <a:cxn ang="0">
                <a:pos x="81" y="41"/>
              </a:cxn>
              <a:cxn ang="0">
                <a:pos x="77" y="43"/>
              </a:cxn>
              <a:cxn ang="0">
                <a:pos x="63" y="38"/>
              </a:cxn>
              <a:cxn ang="0">
                <a:pos x="64" y="27"/>
              </a:cxn>
              <a:cxn ang="0">
                <a:pos x="61" y="12"/>
              </a:cxn>
              <a:cxn ang="0">
                <a:pos x="61" y="10"/>
              </a:cxn>
              <a:cxn ang="0">
                <a:pos x="50" y="3"/>
              </a:cxn>
              <a:cxn ang="0">
                <a:pos x="28" y="4"/>
              </a:cxn>
              <a:cxn ang="0">
                <a:pos x="14" y="7"/>
              </a:cxn>
              <a:cxn ang="0">
                <a:pos x="6" y="18"/>
              </a:cxn>
              <a:cxn ang="0">
                <a:pos x="5" y="27"/>
              </a:cxn>
              <a:cxn ang="0">
                <a:pos x="0" y="39"/>
              </a:cxn>
              <a:cxn ang="0">
                <a:pos x="9" y="51"/>
              </a:cxn>
              <a:cxn ang="0">
                <a:pos x="22" y="62"/>
              </a:cxn>
              <a:cxn ang="0">
                <a:pos x="35" y="66"/>
              </a:cxn>
              <a:cxn ang="0">
                <a:pos x="51" y="76"/>
              </a:cxn>
              <a:cxn ang="0">
                <a:pos x="65" y="84"/>
              </a:cxn>
              <a:cxn ang="0">
                <a:pos x="61" y="96"/>
              </a:cxn>
              <a:cxn ang="0">
                <a:pos x="58" y="105"/>
              </a:cxn>
              <a:cxn ang="0">
                <a:pos x="52" y="113"/>
              </a:cxn>
              <a:cxn ang="0">
                <a:pos x="67" y="114"/>
              </a:cxn>
              <a:cxn ang="0">
                <a:pos x="78" y="116"/>
              </a:cxn>
              <a:cxn ang="0">
                <a:pos x="85" y="112"/>
              </a:cxn>
              <a:cxn ang="0">
                <a:pos x="93" y="112"/>
              </a:cxn>
              <a:cxn ang="0">
                <a:pos x="100" y="107"/>
              </a:cxn>
              <a:cxn ang="0">
                <a:pos x="106" y="100"/>
              </a:cxn>
              <a:cxn ang="0">
                <a:pos x="107" y="90"/>
              </a:cxn>
              <a:cxn ang="0">
                <a:pos x="108" y="89"/>
              </a:cxn>
              <a:cxn ang="0">
                <a:pos x="109" y="80"/>
              </a:cxn>
              <a:cxn ang="0">
                <a:pos x="110" y="67"/>
              </a:cxn>
              <a:cxn ang="0">
                <a:pos x="105" y="64"/>
              </a:cxn>
            </a:cxnLst>
            <a:rect l="0" t="0" r="r" b="b"/>
            <a:pathLst>
              <a:path w="112" h="116">
                <a:moveTo>
                  <a:pt x="105" y="64"/>
                </a:moveTo>
                <a:cubicBezTo>
                  <a:pt x="104" y="64"/>
                  <a:pt x="101" y="66"/>
                  <a:pt x="99" y="66"/>
                </a:cubicBezTo>
                <a:cubicBezTo>
                  <a:pt x="97" y="66"/>
                  <a:pt x="94" y="64"/>
                  <a:pt x="94" y="62"/>
                </a:cubicBezTo>
                <a:cubicBezTo>
                  <a:pt x="94" y="60"/>
                  <a:pt x="97" y="57"/>
                  <a:pt x="95" y="53"/>
                </a:cubicBezTo>
                <a:cubicBezTo>
                  <a:pt x="93" y="50"/>
                  <a:pt x="90" y="45"/>
                  <a:pt x="88" y="44"/>
                </a:cubicBezTo>
                <a:cubicBezTo>
                  <a:pt x="86" y="42"/>
                  <a:pt x="83" y="40"/>
                  <a:pt x="81" y="41"/>
                </a:cubicBezTo>
                <a:cubicBezTo>
                  <a:pt x="80" y="42"/>
                  <a:pt x="79" y="43"/>
                  <a:pt x="77" y="43"/>
                </a:cubicBezTo>
                <a:cubicBezTo>
                  <a:pt x="75" y="42"/>
                  <a:pt x="63" y="41"/>
                  <a:pt x="63" y="38"/>
                </a:cubicBezTo>
                <a:cubicBezTo>
                  <a:pt x="62" y="36"/>
                  <a:pt x="65" y="32"/>
                  <a:pt x="64" y="27"/>
                </a:cubicBezTo>
                <a:cubicBezTo>
                  <a:pt x="64" y="23"/>
                  <a:pt x="61" y="14"/>
                  <a:pt x="61" y="12"/>
                </a:cubicBezTo>
                <a:cubicBezTo>
                  <a:pt x="61" y="11"/>
                  <a:pt x="61" y="11"/>
                  <a:pt x="61" y="10"/>
                </a:cubicBezTo>
                <a:cubicBezTo>
                  <a:pt x="57" y="8"/>
                  <a:pt x="52" y="5"/>
                  <a:pt x="50" y="3"/>
                </a:cubicBezTo>
                <a:cubicBezTo>
                  <a:pt x="47" y="0"/>
                  <a:pt x="32" y="3"/>
                  <a:pt x="28" y="4"/>
                </a:cubicBezTo>
                <a:cubicBezTo>
                  <a:pt x="25" y="4"/>
                  <a:pt x="18" y="6"/>
                  <a:pt x="14" y="7"/>
                </a:cubicBezTo>
                <a:cubicBezTo>
                  <a:pt x="10" y="9"/>
                  <a:pt x="7" y="16"/>
                  <a:pt x="6" y="18"/>
                </a:cubicBezTo>
                <a:cubicBezTo>
                  <a:pt x="5" y="20"/>
                  <a:pt x="5" y="26"/>
                  <a:pt x="5" y="27"/>
                </a:cubicBezTo>
                <a:cubicBezTo>
                  <a:pt x="5" y="28"/>
                  <a:pt x="0" y="39"/>
                  <a:pt x="0" y="39"/>
                </a:cubicBezTo>
                <a:cubicBezTo>
                  <a:pt x="3" y="40"/>
                  <a:pt x="6" y="48"/>
                  <a:pt x="9" y="51"/>
                </a:cubicBezTo>
                <a:cubicBezTo>
                  <a:pt x="12" y="54"/>
                  <a:pt x="19" y="58"/>
                  <a:pt x="22" y="62"/>
                </a:cubicBezTo>
                <a:cubicBezTo>
                  <a:pt x="26" y="66"/>
                  <a:pt x="33" y="65"/>
                  <a:pt x="35" y="66"/>
                </a:cubicBezTo>
                <a:cubicBezTo>
                  <a:pt x="38" y="66"/>
                  <a:pt x="46" y="72"/>
                  <a:pt x="51" y="76"/>
                </a:cubicBezTo>
                <a:cubicBezTo>
                  <a:pt x="57" y="79"/>
                  <a:pt x="62" y="80"/>
                  <a:pt x="65" y="84"/>
                </a:cubicBezTo>
                <a:cubicBezTo>
                  <a:pt x="69" y="87"/>
                  <a:pt x="65" y="92"/>
                  <a:pt x="61" y="96"/>
                </a:cubicBezTo>
                <a:cubicBezTo>
                  <a:pt x="57" y="100"/>
                  <a:pt x="58" y="102"/>
                  <a:pt x="58" y="105"/>
                </a:cubicBezTo>
                <a:cubicBezTo>
                  <a:pt x="58" y="109"/>
                  <a:pt x="53" y="110"/>
                  <a:pt x="52" y="113"/>
                </a:cubicBezTo>
                <a:cubicBezTo>
                  <a:pt x="52" y="115"/>
                  <a:pt x="62" y="114"/>
                  <a:pt x="67" y="114"/>
                </a:cubicBezTo>
                <a:cubicBezTo>
                  <a:pt x="71" y="114"/>
                  <a:pt x="75" y="115"/>
                  <a:pt x="78" y="116"/>
                </a:cubicBezTo>
                <a:cubicBezTo>
                  <a:pt x="81" y="116"/>
                  <a:pt x="83" y="113"/>
                  <a:pt x="85" y="112"/>
                </a:cubicBezTo>
                <a:cubicBezTo>
                  <a:pt x="87" y="110"/>
                  <a:pt x="90" y="112"/>
                  <a:pt x="93" y="112"/>
                </a:cubicBezTo>
                <a:cubicBezTo>
                  <a:pt x="97" y="112"/>
                  <a:pt x="98" y="108"/>
                  <a:pt x="100" y="107"/>
                </a:cubicBezTo>
                <a:cubicBezTo>
                  <a:pt x="101" y="106"/>
                  <a:pt x="104" y="102"/>
                  <a:pt x="106" y="100"/>
                </a:cubicBezTo>
                <a:cubicBezTo>
                  <a:pt x="107" y="98"/>
                  <a:pt x="107" y="93"/>
                  <a:pt x="107" y="90"/>
                </a:cubicBezTo>
                <a:cubicBezTo>
                  <a:pt x="107" y="90"/>
                  <a:pt x="108" y="89"/>
                  <a:pt x="108" y="89"/>
                </a:cubicBezTo>
                <a:cubicBezTo>
                  <a:pt x="108" y="87"/>
                  <a:pt x="108" y="84"/>
                  <a:pt x="109" y="80"/>
                </a:cubicBezTo>
                <a:cubicBezTo>
                  <a:pt x="111" y="75"/>
                  <a:pt x="112" y="69"/>
                  <a:pt x="110" y="67"/>
                </a:cubicBezTo>
                <a:cubicBezTo>
                  <a:pt x="108" y="65"/>
                  <a:pt x="107" y="64"/>
                  <a:pt x="105" y="6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34" name="Freeform 724"/>
          <p:cNvSpPr>
            <a:spLocks noEditPoints="1"/>
          </p:cNvSpPr>
          <p:nvPr/>
        </p:nvSpPr>
        <p:spPr bwMode="auto">
          <a:xfrm>
            <a:off x="7953375" y="4079731"/>
            <a:ext cx="987425" cy="1008063"/>
          </a:xfrm>
          <a:custGeom>
            <a:avLst/>
            <a:gdLst/>
            <a:ahLst/>
            <a:cxnLst>
              <a:cxn ang="0">
                <a:pos x="467" y="115"/>
              </a:cxn>
              <a:cxn ang="0">
                <a:pos x="399" y="100"/>
              </a:cxn>
              <a:cxn ang="0">
                <a:pos x="341" y="78"/>
              </a:cxn>
              <a:cxn ang="0">
                <a:pos x="320" y="94"/>
              </a:cxn>
              <a:cxn ang="0">
                <a:pos x="309" y="90"/>
              </a:cxn>
              <a:cxn ang="0">
                <a:pos x="295" y="86"/>
              </a:cxn>
              <a:cxn ang="0">
                <a:pos x="291" y="84"/>
              </a:cxn>
              <a:cxn ang="0">
                <a:pos x="302" y="65"/>
              </a:cxn>
              <a:cxn ang="0">
                <a:pos x="315" y="55"/>
              </a:cxn>
              <a:cxn ang="0">
                <a:pos x="301" y="12"/>
              </a:cxn>
              <a:cxn ang="0">
                <a:pos x="277" y="37"/>
              </a:cxn>
              <a:cxn ang="0">
                <a:pos x="241" y="34"/>
              </a:cxn>
              <a:cxn ang="0">
                <a:pos x="200" y="49"/>
              </a:cxn>
              <a:cxn ang="0">
                <a:pos x="185" y="2"/>
              </a:cxn>
              <a:cxn ang="0">
                <a:pos x="148" y="18"/>
              </a:cxn>
              <a:cxn ang="0">
                <a:pos x="129" y="19"/>
              </a:cxn>
              <a:cxn ang="0">
                <a:pos x="128" y="47"/>
              </a:cxn>
              <a:cxn ang="0">
                <a:pos x="98" y="52"/>
              </a:cxn>
              <a:cxn ang="0">
                <a:pos x="55" y="51"/>
              </a:cxn>
              <a:cxn ang="0">
                <a:pos x="56" y="72"/>
              </a:cxn>
              <a:cxn ang="0">
                <a:pos x="51" y="123"/>
              </a:cxn>
              <a:cxn ang="0">
                <a:pos x="14" y="134"/>
              </a:cxn>
              <a:cxn ang="0">
                <a:pos x="1" y="168"/>
              </a:cxn>
              <a:cxn ang="0">
                <a:pos x="25" y="198"/>
              </a:cxn>
              <a:cxn ang="0">
                <a:pos x="50" y="213"/>
              </a:cxn>
              <a:cxn ang="0">
                <a:pos x="77" y="207"/>
              </a:cxn>
              <a:cxn ang="0">
                <a:pos x="113" y="195"/>
              </a:cxn>
              <a:cxn ang="0">
                <a:pos x="128" y="232"/>
              </a:cxn>
              <a:cxn ang="0">
                <a:pos x="159" y="244"/>
              </a:cxn>
              <a:cxn ang="0">
                <a:pos x="181" y="262"/>
              </a:cxn>
              <a:cxn ang="0">
                <a:pos x="183" y="283"/>
              </a:cxn>
              <a:cxn ang="0">
                <a:pos x="216" y="307"/>
              </a:cxn>
              <a:cxn ang="0">
                <a:pos x="212" y="360"/>
              </a:cxn>
              <a:cxn ang="0">
                <a:pos x="244" y="375"/>
              </a:cxn>
              <a:cxn ang="0">
                <a:pos x="259" y="389"/>
              </a:cxn>
              <a:cxn ang="0">
                <a:pos x="265" y="415"/>
              </a:cxn>
              <a:cxn ang="0">
                <a:pos x="215" y="474"/>
              </a:cxn>
              <a:cxn ang="0">
                <a:pos x="241" y="490"/>
              </a:cxn>
              <a:cxn ang="0">
                <a:pos x="271" y="528"/>
              </a:cxn>
              <a:cxn ang="0">
                <a:pos x="309" y="482"/>
              </a:cxn>
              <a:cxn ang="0">
                <a:pos x="333" y="423"/>
              </a:cxn>
              <a:cxn ang="0">
                <a:pos x="352" y="395"/>
              </a:cxn>
              <a:cxn ang="0">
                <a:pos x="377" y="383"/>
              </a:cxn>
              <a:cxn ang="0">
                <a:pos x="391" y="375"/>
              </a:cxn>
              <a:cxn ang="0">
                <a:pos x="415" y="374"/>
              </a:cxn>
              <a:cxn ang="0">
                <a:pos x="441" y="343"/>
              </a:cxn>
              <a:cxn ang="0">
                <a:pos x="455" y="306"/>
              </a:cxn>
              <a:cxn ang="0">
                <a:pos x="462" y="242"/>
              </a:cxn>
              <a:cxn ang="0">
                <a:pos x="467" y="234"/>
              </a:cxn>
              <a:cxn ang="0">
                <a:pos x="493" y="206"/>
              </a:cxn>
              <a:cxn ang="0">
                <a:pos x="302" y="487"/>
              </a:cxn>
              <a:cxn ang="0">
                <a:pos x="302" y="487"/>
              </a:cxn>
            </a:cxnLst>
            <a:rect l="0" t="0" r="r" b="b"/>
            <a:pathLst>
              <a:path w="518" h="528">
                <a:moveTo>
                  <a:pt x="513" y="147"/>
                </a:moveTo>
                <a:cubicBezTo>
                  <a:pt x="508" y="137"/>
                  <a:pt x="510" y="134"/>
                  <a:pt x="502" y="134"/>
                </a:cubicBezTo>
                <a:cubicBezTo>
                  <a:pt x="494" y="134"/>
                  <a:pt x="486" y="132"/>
                  <a:pt x="482" y="128"/>
                </a:cubicBezTo>
                <a:cubicBezTo>
                  <a:pt x="479" y="124"/>
                  <a:pt x="472" y="118"/>
                  <a:pt x="467" y="115"/>
                </a:cubicBezTo>
                <a:cubicBezTo>
                  <a:pt x="462" y="112"/>
                  <a:pt x="450" y="104"/>
                  <a:pt x="444" y="104"/>
                </a:cubicBezTo>
                <a:cubicBezTo>
                  <a:pt x="438" y="103"/>
                  <a:pt x="437" y="106"/>
                  <a:pt x="430" y="106"/>
                </a:cubicBezTo>
                <a:cubicBezTo>
                  <a:pt x="424" y="106"/>
                  <a:pt x="413" y="100"/>
                  <a:pt x="408" y="99"/>
                </a:cubicBezTo>
                <a:cubicBezTo>
                  <a:pt x="404" y="97"/>
                  <a:pt x="401" y="100"/>
                  <a:pt x="399" y="100"/>
                </a:cubicBezTo>
                <a:cubicBezTo>
                  <a:pt x="397" y="101"/>
                  <a:pt x="390" y="96"/>
                  <a:pt x="389" y="94"/>
                </a:cubicBezTo>
                <a:cubicBezTo>
                  <a:pt x="388" y="92"/>
                  <a:pt x="386" y="89"/>
                  <a:pt x="380" y="87"/>
                </a:cubicBezTo>
                <a:cubicBezTo>
                  <a:pt x="374" y="84"/>
                  <a:pt x="359" y="77"/>
                  <a:pt x="355" y="76"/>
                </a:cubicBezTo>
                <a:cubicBezTo>
                  <a:pt x="351" y="75"/>
                  <a:pt x="343" y="73"/>
                  <a:pt x="341" y="78"/>
                </a:cubicBezTo>
                <a:cubicBezTo>
                  <a:pt x="338" y="82"/>
                  <a:pt x="336" y="87"/>
                  <a:pt x="331" y="90"/>
                </a:cubicBezTo>
                <a:cubicBezTo>
                  <a:pt x="327" y="93"/>
                  <a:pt x="327" y="95"/>
                  <a:pt x="325" y="97"/>
                </a:cubicBezTo>
                <a:cubicBezTo>
                  <a:pt x="324" y="99"/>
                  <a:pt x="323" y="99"/>
                  <a:pt x="323" y="97"/>
                </a:cubicBezTo>
                <a:cubicBezTo>
                  <a:pt x="322" y="95"/>
                  <a:pt x="321" y="95"/>
                  <a:pt x="320" y="94"/>
                </a:cubicBezTo>
                <a:cubicBezTo>
                  <a:pt x="319" y="93"/>
                  <a:pt x="318" y="92"/>
                  <a:pt x="317" y="91"/>
                </a:cubicBezTo>
                <a:cubicBezTo>
                  <a:pt x="316" y="90"/>
                  <a:pt x="314" y="88"/>
                  <a:pt x="313" y="91"/>
                </a:cubicBezTo>
                <a:cubicBezTo>
                  <a:pt x="312" y="94"/>
                  <a:pt x="313" y="96"/>
                  <a:pt x="311" y="94"/>
                </a:cubicBezTo>
                <a:cubicBezTo>
                  <a:pt x="310" y="92"/>
                  <a:pt x="310" y="91"/>
                  <a:pt x="309" y="90"/>
                </a:cubicBezTo>
                <a:cubicBezTo>
                  <a:pt x="307" y="89"/>
                  <a:pt x="307" y="89"/>
                  <a:pt x="306" y="87"/>
                </a:cubicBezTo>
                <a:cubicBezTo>
                  <a:pt x="305" y="85"/>
                  <a:pt x="305" y="83"/>
                  <a:pt x="305" y="81"/>
                </a:cubicBezTo>
                <a:cubicBezTo>
                  <a:pt x="305" y="78"/>
                  <a:pt x="304" y="74"/>
                  <a:pt x="303" y="76"/>
                </a:cubicBezTo>
                <a:cubicBezTo>
                  <a:pt x="301" y="79"/>
                  <a:pt x="298" y="85"/>
                  <a:pt x="295" y="86"/>
                </a:cubicBezTo>
                <a:cubicBezTo>
                  <a:pt x="292" y="87"/>
                  <a:pt x="292" y="86"/>
                  <a:pt x="295" y="84"/>
                </a:cubicBezTo>
                <a:cubicBezTo>
                  <a:pt x="298" y="82"/>
                  <a:pt x="301" y="78"/>
                  <a:pt x="301" y="76"/>
                </a:cubicBezTo>
                <a:cubicBezTo>
                  <a:pt x="301" y="74"/>
                  <a:pt x="298" y="74"/>
                  <a:pt x="297" y="75"/>
                </a:cubicBezTo>
                <a:cubicBezTo>
                  <a:pt x="297" y="76"/>
                  <a:pt x="294" y="82"/>
                  <a:pt x="291" y="84"/>
                </a:cubicBezTo>
                <a:cubicBezTo>
                  <a:pt x="288" y="85"/>
                  <a:pt x="289" y="84"/>
                  <a:pt x="292" y="81"/>
                </a:cubicBezTo>
                <a:cubicBezTo>
                  <a:pt x="295" y="79"/>
                  <a:pt x="294" y="77"/>
                  <a:pt x="295" y="75"/>
                </a:cubicBezTo>
                <a:cubicBezTo>
                  <a:pt x="296" y="72"/>
                  <a:pt x="298" y="72"/>
                  <a:pt x="300" y="69"/>
                </a:cubicBezTo>
                <a:cubicBezTo>
                  <a:pt x="301" y="67"/>
                  <a:pt x="300" y="66"/>
                  <a:pt x="302" y="65"/>
                </a:cubicBezTo>
                <a:cubicBezTo>
                  <a:pt x="305" y="65"/>
                  <a:pt x="307" y="63"/>
                  <a:pt x="307" y="62"/>
                </a:cubicBezTo>
                <a:cubicBezTo>
                  <a:pt x="308" y="60"/>
                  <a:pt x="311" y="60"/>
                  <a:pt x="312" y="61"/>
                </a:cubicBezTo>
                <a:cubicBezTo>
                  <a:pt x="312" y="63"/>
                  <a:pt x="314" y="62"/>
                  <a:pt x="315" y="60"/>
                </a:cubicBezTo>
                <a:cubicBezTo>
                  <a:pt x="316" y="58"/>
                  <a:pt x="316" y="58"/>
                  <a:pt x="315" y="55"/>
                </a:cubicBezTo>
                <a:cubicBezTo>
                  <a:pt x="314" y="53"/>
                  <a:pt x="317" y="50"/>
                  <a:pt x="317" y="47"/>
                </a:cubicBezTo>
                <a:cubicBezTo>
                  <a:pt x="318" y="44"/>
                  <a:pt x="313" y="41"/>
                  <a:pt x="309" y="40"/>
                </a:cubicBezTo>
                <a:cubicBezTo>
                  <a:pt x="306" y="39"/>
                  <a:pt x="305" y="31"/>
                  <a:pt x="304" y="25"/>
                </a:cubicBezTo>
                <a:cubicBezTo>
                  <a:pt x="303" y="20"/>
                  <a:pt x="303" y="15"/>
                  <a:pt x="301" y="12"/>
                </a:cubicBezTo>
                <a:cubicBezTo>
                  <a:pt x="300" y="12"/>
                  <a:pt x="299" y="11"/>
                  <a:pt x="297" y="10"/>
                </a:cubicBezTo>
                <a:cubicBezTo>
                  <a:pt x="297" y="10"/>
                  <a:pt x="297" y="10"/>
                  <a:pt x="297" y="10"/>
                </a:cubicBezTo>
                <a:cubicBezTo>
                  <a:pt x="293" y="15"/>
                  <a:pt x="289" y="23"/>
                  <a:pt x="287" y="27"/>
                </a:cubicBezTo>
                <a:cubicBezTo>
                  <a:pt x="284" y="33"/>
                  <a:pt x="281" y="35"/>
                  <a:pt x="277" y="37"/>
                </a:cubicBezTo>
                <a:cubicBezTo>
                  <a:pt x="273" y="38"/>
                  <a:pt x="274" y="35"/>
                  <a:pt x="268" y="35"/>
                </a:cubicBezTo>
                <a:cubicBezTo>
                  <a:pt x="262" y="35"/>
                  <a:pt x="261" y="37"/>
                  <a:pt x="258" y="36"/>
                </a:cubicBezTo>
                <a:cubicBezTo>
                  <a:pt x="255" y="36"/>
                  <a:pt x="254" y="33"/>
                  <a:pt x="252" y="33"/>
                </a:cubicBezTo>
                <a:cubicBezTo>
                  <a:pt x="250" y="33"/>
                  <a:pt x="245" y="34"/>
                  <a:pt x="241" y="34"/>
                </a:cubicBezTo>
                <a:cubicBezTo>
                  <a:pt x="238" y="34"/>
                  <a:pt x="239" y="38"/>
                  <a:pt x="237" y="41"/>
                </a:cubicBezTo>
                <a:cubicBezTo>
                  <a:pt x="236" y="44"/>
                  <a:pt x="227" y="40"/>
                  <a:pt x="224" y="41"/>
                </a:cubicBezTo>
                <a:cubicBezTo>
                  <a:pt x="220" y="41"/>
                  <a:pt x="212" y="45"/>
                  <a:pt x="210" y="45"/>
                </a:cubicBezTo>
                <a:cubicBezTo>
                  <a:pt x="208" y="45"/>
                  <a:pt x="206" y="49"/>
                  <a:pt x="200" y="49"/>
                </a:cubicBezTo>
                <a:cubicBezTo>
                  <a:pt x="194" y="49"/>
                  <a:pt x="186" y="33"/>
                  <a:pt x="186" y="28"/>
                </a:cubicBezTo>
                <a:cubicBezTo>
                  <a:pt x="186" y="23"/>
                  <a:pt x="190" y="19"/>
                  <a:pt x="190" y="16"/>
                </a:cubicBezTo>
                <a:cubicBezTo>
                  <a:pt x="190" y="13"/>
                  <a:pt x="189" y="11"/>
                  <a:pt x="187" y="8"/>
                </a:cubicBezTo>
                <a:cubicBezTo>
                  <a:pt x="184" y="4"/>
                  <a:pt x="185" y="5"/>
                  <a:pt x="185" y="2"/>
                </a:cubicBezTo>
                <a:cubicBezTo>
                  <a:pt x="184" y="0"/>
                  <a:pt x="181" y="0"/>
                  <a:pt x="179" y="0"/>
                </a:cubicBezTo>
                <a:cubicBezTo>
                  <a:pt x="179" y="1"/>
                  <a:pt x="177" y="2"/>
                  <a:pt x="174" y="4"/>
                </a:cubicBezTo>
                <a:cubicBezTo>
                  <a:pt x="169" y="8"/>
                  <a:pt x="155" y="13"/>
                  <a:pt x="152" y="13"/>
                </a:cubicBezTo>
                <a:cubicBezTo>
                  <a:pt x="148" y="13"/>
                  <a:pt x="150" y="15"/>
                  <a:pt x="148" y="18"/>
                </a:cubicBezTo>
                <a:cubicBezTo>
                  <a:pt x="146" y="20"/>
                  <a:pt x="145" y="16"/>
                  <a:pt x="144" y="15"/>
                </a:cubicBezTo>
                <a:cubicBezTo>
                  <a:pt x="143" y="14"/>
                  <a:pt x="139" y="15"/>
                  <a:pt x="134" y="14"/>
                </a:cubicBezTo>
                <a:cubicBezTo>
                  <a:pt x="129" y="13"/>
                  <a:pt x="127" y="12"/>
                  <a:pt x="124" y="13"/>
                </a:cubicBezTo>
                <a:cubicBezTo>
                  <a:pt x="121" y="14"/>
                  <a:pt x="126" y="16"/>
                  <a:pt x="129" y="19"/>
                </a:cubicBezTo>
                <a:cubicBezTo>
                  <a:pt x="131" y="23"/>
                  <a:pt x="132" y="29"/>
                  <a:pt x="133" y="33"/>
                </a:cubicBezTo>
                <a:cubicBezTo>
                  <a:pt x="134" y="36"/>
                  <a:pt x="137" y="33"/>
                  <a:pt x="139" y="35"/>
                </a:cubicBezTo>
                <a:cubicBezTo>
                  <a:pt x="142" y="36"/>
                  <a:pt x="136" y="38"/>
                  <a:pt x="133" y="41"/>
                </a:cubicBezTo>
                <a:cubicBezTo>
                  <a:pt x="130" y="43"/>
                  <a:pt x="132" y="45"/>
                  <a:pt x="128" y="47"/>
                </a:cubicBezTo>
                <a:cubicBezTo>
                  <a:pt x="125" y="49"/>
                  <a:pt x="118" y="54"/>
                  <a:pt x="115" y="56"/>
                </a:cubicBezTo>
                <a:cubicBezTo>
                  <a:pt x="112" y="58"/>
                  <a:pt x="113" y="55"/>
                  <a:pt x="111" y="54"/>
                </a:cubicBezTo>
                <a:cubicBezTo>
                  <a:pt x="110" y="54"/>
                  <a:pt x="108" y="54"/>
                  <a:pt x="107" y="56"/>
                </a:cubicBezTo>
                <a:cubicBezTo>
                  <a:pt x="105" y="57"/>
                  <a:pt x="101" y="54"/>
                  <a:pt x="98" y="52"/>
                </a:cubicBezTo>
                <a:cubicBezTo>
                  <a:pt x="94" y="51"/>
                  <a:pt x="90" y="42"/>
                  <a:pt x="89" y="40"/>
                </a:cubicBezTo>
                <a:cubicBezTo>
                  <a:pt x="88" y="38"/>
                  <a:pt x="81" y="41"/>
                  <a:pt x="75" y="44"/>
                </a:cubicBezTo>
                <a:cubicBezTo>
                  <a:pt x="69" y="46"/>
                  <a:pt x="55" y="44"/>
                  <a:pt x="55" y="44"/>
                </a:cubicBezTo>
                <a:cubicBezTo>
                  <a:pt x="55" y="44"/>
                  <a:pt x="55" y="48"/>
                  <a:pt x="55" y="51"/>
                </a:cubicBezTo>
                <a:cubicBezTo>
                  <a:pt x="55" y="53"/>
                  <a:pt x="59" y="52"/>
                  <a:pt x="63" y="54"/>
                </a:cubicBezTo>
                <a:cubicBezTo>
                  <a:pt x="67" y="56"/>
                  <a:pt x="59" y="56"/>
                  <a:pt x="54" y="58"/>
                </a:cubicBezTo>
                <a:cubicBezTo>
                  <a:pt x="50" y="59"/>
                  <a:pt x="52" y="61"/>
                  <a:pt x="52" y="64"/>
                </a:cubicBezTo>
                <a:cubicBezTo>
                  <a:pt x="52" y="67"/>
                  <a:pt x="54" y="69"/>
                  <a:pt x="56" y="72"/>
                </a:cubicBezTo>
                <a:cubicBezTo>
                  <a:pt x="59" y="76"/>
                  <a:pt x="61" y="80"/>
                  <a:pt x="61" y="85"/>
                </a:cubicBezTo>
                <a:cubicBezTo>
                  <a:pt x="61" y="90"/>
                  <a:pt x="56" y="106"/>
                  <a:pt x="56" y="110"/>
                </a:cubicBezTo>
                <a:cubicBezTo>
                  <a:pt x="56" y="113"/>
                  <a:pt x="56" y="123"/>
                  <a:pt x="51" y="123"/>
                </a:cubicBezTo>
                <a:cubicBezTo>
                  <a:pt x="51" y="123"/>
                  <a:pt x="51" y="123"/>
                  <a:pt x="51" y="123"/>
                </a:cubicBezTo>
                <a:cubicBezTo>
                  <a:pt x="49" y="123"/>
                  <a:pt x="48" y="123"/>
                  <a:pt x="45" y="123"/>
                </a:cubicBezTo>
                <a:cubicBezTo>
                  <a:pt x="42" y="123"/>
                  <a:pt x="41" y="122"/>
                  <a:pt x="39" y="124"/>
                </a:cubicBezTo>
                <a:cubicBezTo>
                  <a:pt x="37" y="126"/>
                  <a:pt x="34" y="126"/>
                  <a:pt x="29" y="127"/>
                </a:cubicBezTo>
                <a:cubicBezTo>
                  <a:pt x="23" y="127"/>
                  <a:pt x="15" y="132"/>
                  <a:pt x="14" y="134"/>
                </a:cubicBezTo>
                <a:cubicBezTo>
                  <a:pt x="12" y="135"/>
                  <a:pt x="13" y="143"/>
                  <a:pt x="12" y="146"/>
                </a:cubicBezTo>
                <a:cubicBezTo>
                  <a:pt x="12" y="148"/>
                  <a:pt x="13" y="151"/>
                  <a:pt x="10" y="152"/>
                </a:cubicBezTo>
                <a:cubicBezTo>
                  <a:pt x="8" y="153"/>
                  <a:pt x="3" y="154"/>
                  <a:pt x="3" y="157"/>
                </a:cubicBezTo>
                <a:cubicBezTo>
                  <a:pt x="3" y="160"/>
                  <a:pt x="0" y="165"/>
                  <a:pt x="1" y="168"/>
                </a:cubicBezTo>
                <a:cubicBezTo>
                  <a:pt x="2" y="171"/>
                  <a:pt x="7" y="174"/>
                  <a:pt x="8" y="177"/>
                </a:cubicBezTo>
                <a:cubicBezTo>
                  <a:pt x="10" y="181"/>
                  <a:pt x="10" y="184"/>
                  <a:pt x="11" y="188"/>
                </a:cubicBezTo>
                <a:cubicBezTo>
                  <a:pt x="13" y="191"/>
                  <a:pt x="16" y="190"/>
                  <a:pt x="18" y="191"/>
                </a:cubicBezTo>
                <a:cubicBezTo>
                  <a:pt x="20" y="192"/>
                  <a:pt x="20" y="197"/>
                  <a:pt x="25" y="198"/>
                </a:cubicBezTo>
                <a:cubicBezTo>
                  <a:pt x="29" y="199"/>
                  <a:pt x="31" y="200"/>
                  <a:pt x="34" y="199"/>
                </a:cubicBezTo>
                <a:cubicBezTo>
                  <a:pt x="38" y="197"/>
                  <a:pt x="45" y="191"/>
                  <a:pt x="45" y="191"/>
                </a:cubicBezTo>
                <a:cubicBezTo>
                  <a:pt x="45" y="211"/>
                  <a:pt x="45" y="211"/>
                  <a:pt x="45" y="211"/>
                </a:cubicBezTo>
                <a:cubicBezTo>
                  <a:pt x="45" y="211"/>
                  <a:pt x="48" y="214"/>
                  <a:pt x="50" y="213"/>
                </a:cubicBezTo>
                <a:cubicBezTo>
                  <a:pt x="52" y="213"/>
                  <a:pt x="56" y="211"/>
                  <a:pt x="58" y="212"/>
                </a:cubicBezTo>
                <a:cubicBezTo>
                  <a:pt x="58" y="212"/>
                  <a:pt x="58" y="212"/>
                  <a:pt x="58" y="212"/>
                </a:cubicBezTo>
                <a:cubicBezTo>
                  <a:pt x="62" y="211"/>
                  <a:pt x="69" y="213"/>
                  <a:pt x="71" y="213"/>
                </a:cubicBezTo>
                <a:cubicBezTo>
                  <a:pt x="73" y="213"/>
                  <a:pt x="77" y="207"/>
                  <a:pt x="77" y="207"/>
                </a:cubicBezTo>
                <a:cubicBezTo>
                  <a:pt x="82" y="207"/>
                  <a:pt x="82" y="207"/>
                  <a:pt x="82" y="207"/>
                </a:cubicBezTo>
                <a:cubicBezTo>
                  <a:pt x="82" y="207"/>
                  <a:pt x="91" y="202"/>
                  <a:pt x="94" y="200"/>
                </a:cubicBezTo>
                <a:cubicBezTo>
                  <a:pt x="96" y="198"/>
                  <a:pt x="97" y="197"/>
                  <a:pt x="100" y="198"/>
                </a:cubicBezTo>
                <a:cubicBezTo>
                  <a:pt x="103" y="198"/>
                  <a:pt x="109" y="196"/>
                  <a:pt x="113" y="195"/>
                </a:cubicBezTo>
                <a:cubicBezTo>
                  <a:pt x="116" y="194"/>
                  <a:pt x="115" y="198"/>
                  <a:pt x="115" y="200"/>
                </a:cubicBezTo>
                <a:cubicBezTo>
                  <a:pt x="115" y="202"/>
                  <a:pt x="115" y="202"/>
                  <a:pt x="114" y="204"/>
                </a:cubicBezTo>
                <a:cubicBezTo>
                  <a:pt x="113" y="206"/>
                  <a:pt x="113" y="207"/>
                  <a:pt x="113" y="213"/>
                </a:cubicBezTo>
                <a:cubicBezTo>
                  <a:pt x="113" y="219"/>
                  <a:pt x="126" y="231"/>
                  <a:pt x="128" y="232"/>
                </a:cubicBezTo>
                <a:cubicBezTo>
                  <a:pt x="130" y="233"/>
                  <a:pt x="136" y="232"/>
                  <a:pt x="139" y="233"/>
                </a:cubicBezTo>
                <a:cubicBezTo>
                  <a:pt x="142" y="233"/>
                  <a:pt x="145" y="235"/>
                  <a:pt x="148" y="237"/>
                </a:cubicBezTo>
                <a:cubicBezTo>
                  <a:pt x="151" y="239"/>
                  <a:pt x="152" y="240"/>
                  <a:pt x="155" y="240"/>
                </a:cubicBezTo>
                <a:cubicBezTo>
                  <a:pt x="157" y="241"/>
                  <a:pt x="157" y="242"/>
                  <a:pt x="159" y="244"/>
                </a:cubicBezTo>
                <a:cubicBezTo>
                  <a:pt x="161" y="246"/>
                  <a:pt x="168" y="246"/>
                  <a:pt x="171" y="246"/>
                </a:cubicBezTo>
                <a:cubicBezTo>
                  <a:pt x="173" y="246"/>
                  <a:pt x="176" y="248"/>
                  <a:pt x="178" y="250"/>
                </a:cubicBezTo>
                <a:cubicBezTo>
                  <a:pt x="179" y="252"/>
                  <a:pt x="178" y="253"/>
                  <a:pt x="178" y="256"/>
                </a:cubicBezTo>
                <a:cubicBezTo>
                  <a:pt x="177" y="258"/>
                  <a:pt x="180" y="260"/>
                  <a:pt x="181" y="262"/>
                </a:cubicBezTo>
                <a:cubicBezTo>
                  <a:pt x="182" y="264"/>
                  <a:pt x="180" y="265"/>
                  <a:pt x="179" y="267"/>
                </a:cubicBezTo>
                <a:cubicBezTo>
                  <a:pt x="177" y="268"/>
                  <a:pt x="179" y="268"/>
                  <a:pt x="180" y="270"/>
                </a:cubicBezTo>
                <a:cubicBezTo>
                  <a:pt x="181" y="272"/>
                  <a:pt x="182" y="273"/>
                  <a:pt x="182" y="276"/>
                </a:cubicBezTo>
                <a:cubicBezTo>
                  <a:pt x="182" y="279"/>
                  <a:pt x="183" y="283"/>
                  <a:pt x="183" y="283"/>
                </a:cubicBezTo>
                <a:cubicBezTo>
                  <a:pt x="206" y="283"/>
                  <a:pt x="206" y="283"/>
                  <a:pt x="206" y="283"/>
                </a:cubicBezTo>
                <a:cubicBezTo>
                  <a:pt x="206" y="283"/>
                  <a:pt x="206" y="293"/>
                  <a:pt x="206" y="295"/>
                </a:cubicBezTo>
                <a:cubicBezTo>
                  <a:pt x="206" y="297"/>
                  <a:pt x="210" y="298"/>
                  <a:pt x="213" y="300"/>
                </a:cubicBezTo>
                <a:cubicBezTo>
                  <a:pt x="216" y="301"/>
                  <a:pt x="216" y="304"/>
                  <a:pt x="216" y="307"/>
                </a:cubicBezTo>
                <a:cubicBezTo>
                  <a:pt x="217" y="310"/>
                  <a:pt x="215" y="317"/>
                  <a:pt x="212" y="321"/>
                </a:cubicBezTo>
                <a:cubicBezTo>
                  <a:pt x="210" y="325"/>
                  <a:pt x="210" y="332"/>
                  <a:pt x="210" y="334"/>
                </a:cubicBezTo>
                <a:cubicBezTo>
                  <a:pt x="210" y="336"/>
                  <a:pt x="213" y="345"/>
                  <a:pt x="213" y="349"/>
                </a:cubicBezTo>
                <a:cubicBezTo>
                  <a:pt x="214" y="354"/>
                  <a:pt x="211" y="358"/>
                  <a:pt x="212" y="360"/>
                </a:cubicBezTo>
                <a:cubicBezTo>
                  <a:pt x="212" y="363"/>
                  <a:pt x="224" y="364"/>
                  <a:pt x="226" y="365"/>
                </a:cubicBezTo>
                <a:cubicBezTo>
                  <a:pt x="228" y="365"/>
                  <a:pt x="229" y="364"/>
                  <a:pt x="230" y="363"/>
                </a:cubicBezTo>
                <a:cubicBezTo>
                  <a:pt x="232" y="362"/>
                  <a:pt x="235" y="364"/>
                  <a:pt x="237" y="366"/>
                </a:cubicBezTo>
                <a:cubicBezTo>
                  <a:pt x="239" y="367"/>
                  <a:pt x="242" y="372"/>
                  <a:pt x="244" y="375"/>
                </a:cubicBezTo>
                <a:cubicBezTo>
                  <a:pt x="246" y="379"/>
                  <a:pt x="243" y="382"/>
                  <a:pt x="243" y="384"/>
                </a:cubicBezTo>
                <a:cubicBezTo>
                  <a:pt x="243" y="386"/>
                  <a:pt x="246" y="388"/>
                  <a:pt x="248" y="388"/>
                </a:cubicBezTo>
                <a:cubicBezTo>
                  <a:pt x="250" y="388"/>
                  <a:pt x="253" y="386"/>
                  <a:pt x="254" y="386"/>
                </a:cubicBezTo>
                <a:cubicBezTo>
                  <a:pt x="256" y="386"/>
                  <a:pt x="257" y="387"/>
                  <a:pt x="259" y="389"/>
                </a:cubicBezTo>
                <a:cubicBezTo>
                  <a:pt x="261" y="391"/>
                  <a:pt x="260" y="397"/>
                  <a:pt x="258" y="402"/>
                </a:cubicBezTo>
                <a:cubicBezTo>
                  <a:pt x="257" y="406"/>
                  <a:pt x="257" y="409"/>
                  <a:pt x="257" y="411"/>
                </a:cubicBezTo>
                <a:cubicBezTo>
                  <a:pt x="258" y="410"/>
                  <a:pt x="260" y="411"/>
                  <a:pt x="262" y="411"/>
                </a:cubicBezTo>
                <a:cubicBezTo>
                  <a:pt x="265" y="411"/>
                  <a:pt x="262" y="411"/>
                  <a:pt x="265" y="415"/>
                </a:cubicBezTo>
                <a:cubicBezTo>
                  <a:pt x="269" y="420"/>
                  <a:pt x="268" y="423"/>
                  <a:pt x="268" y="428"/>
                </a:cubicBezTo>
                <a:cubicBezTo>
                  <a:pt x="268" y="434"/>
                  <a:pt x="260" y="434"/>
                  <a:pt x="252" y="437"/>
                </a:cubicBezTo>
                <a:cubicBezTo>
                  <a:pt x="245" y="440"/>
                  <a:pt x="238" y="450"/>
                  <a:pt x="233" y="457"/>
                </a:cubicBezTo>
                <a:cubicBezTo>
                  <a:pt x="227" y="463"/>
                  <a:pt x="222" y="469"/>
                  <a:pt x="215" y="474"/>
                </a:cubicBezTo>
                <a:cubicBezTo>
                  <a:pt x="214" y="474"/>
                  <a:pt x="213" y="475"/>
                  <a:pt x="213" y="476"/>
                </a:cubicBezTo>
                <a:cubicBezTo>
                  <a:pt x="217" y="478"/>
                  <a:pt x="223" y="474"/>
                  <a:pt x="226" y="474"/>
                </a:cubicBezTo>
                <a:cubicBezTo>
                  <a:pt x="230" y="474"/>
                  <a:pt x="236" y="487"/>
                  <a:pt x="237" y="488"/>
                </a:cubicBezTo>
                <a:cubicBezTo>
                  <a:pt x="239" y="490"/>
                  <a:pt x="240" y="490"/>
                  <a:pt x="241" y="490"/>
                </a:cubicBezTo>
                <a:cubicBezTo>
                  <a:pt x="243" y="490"/>
                  <a:pt x="243" y="487"/>
                  <a:pt x="245" y="489"/>
                </a:cubicBezTo>
                <a:cubicBezTo>
                  <a:pt x="247" y="491"/>
                  <a:pt x="254" y="495"/>
                  <a:pt x="257" y="497"/>
                </a:cubicBezTo>
                <a:cubicBezTo>
                  <a:pt x="259" y="500"/>
                  <a:pt x="265" y="503"/>
                  <a:pt x="265" y="508"/>
                </a:cubicBezTo>
                <a:cubicBezTo>
                  <a:pt x="265" y="511"/>
                  <a:pt x="270" y="523"/>
                  <a:pt x="271" y="528"/>
                </a:cubicBezTo>
                <a:cubicBezTo>
                  <a:pt x="273" y="526"/>
                  <a:pt x="275" y="524"/>
                  <a:pt x="276" y="522"/>
                </a:cubicBezTo>
                <a:cubicBezTo>
                  <a:pt x="279" y="519"/>
                  <a:pt x="282" y="509"/>
                  <a:pt x="284" y="506"/>
                </a:cubicBezTo>
                <a:cubicBezTo>
                  <a:pt x="287" y="502"/>
                  <a:pt x="291" y="500"/>
                  <a:pt x="294" y="498"/>
                </a:cubicBezTo>
                <a:cubicBezTo>
                  <a:pt x="297" y="496"/>
                  <a:pt x="307" y="486"/>
                  <a:pt x="309" y="482"/>
                </a:cubicBezTo>
                <a:cubicBezTo>
                  <a:pt x="311" y="478"/>
                  <a:pt x="313" y="467"/>
                  <a:pt x="319" y="461"/>
                </a:cubicBezTo>
                <a:cubicBezTo>
                  <a:pt x="325" y="456"/>
                  <a:pt x="331" y="454"/>
                  <a:pt x="332" y="450"/>
                </a:cubicBezTo>
                <a:cubicBezTo>
                  <a:pt x="334" y="446"/>
                  <a:pt x="334" y="441"/>
                  <a:pt x="335" y="437"/>
                </a:cubicBezTo>
                <a:cubicBezTo>
                  <a:pt x="336" y="433"/>
                  <a:pt x="332" y="429"/>
                  <a:pt x="333" y="423"/>
                </a:cubicBezTo>
                <a:cubicBezTo>
                  <a:pt x="335" y="417"/>
                  <a:pt x="336" y="414"/>
                  <a:pt x="335" y="412"/>
                </a:cubicBezTo>
                <a:cubicBezTo>
                  <a:pt x="335" y="410"/>
                  <a:pt x="334" y="411"/>
                  <a:pt x="335" y="409"/>
                </a:cubicBezTo>
                <a:cubicBezTo>
                  <a:pt x="336" y="407"/>
                  <a:pt x="339" y="409"/>
                  <a:pt x="341" y="406"/>
                </a:cubicBezTo>
                <a:cubicBezTo>
                  <a:pt x="344" y="403"/>
                  <a:pt x="349" y="397"/>
                  <a:pt x="352" y="395"/>
                </a:cubicBezTo>
                <a:cubicBezTo>
                  <a:pt x="355" y="393"/>
                  <a:pt x="357" y="392"/>
                  <a:pt x="358" y="391"/>
                </a:cubicBezTo>
                <a:cubicBezTo>
                  <a:pt x="360" y="390"/>
                  <a:pt x="367" y="385"/>
                  <a:pt x="371" y="385"/>
                </a:cubicBezTo>
                <a:cubicBezTo>
                  <a:pt x="375" y="385"/>
                  <a:pt x="379" y="389"/>
                  <a:pt x="379" y="386"/>
                </a:cubicBezTo>
                <a:cubicBezTo>
                  <a:pt x="378" y="384"/>
                  <a:pt x="375" y="384"/>
                  <a:pt x="377" y="383"/>
                </a:cubicBezTo>
                <a:cubicBezTo>
                  <a:pt x="378" y="382"/>
                  <a:pt x="381" y="381"/>
                  <a:pt x="385" y="380"/>
                </a:cubicBezTo>
                <a:cubicBezTo>
                  <a:pt x="388" y="379"/>
                  <a:pt x="388" y="377"/>
                  <a:pt x="387" y="376"/>
                </a:cubicBezTo>
                <a:cubicBezTo>
                  <a:pt x="386" y="375"/>
                  <a:pt x="390" y="375"/>
                  <a:pt x="390" y="374"/>
                </a:cubicBezTo>
                <a:cubicBezTo>
                  <a:pt x="391" y="373"/>
                  <a:pt x="391" y="374"/>
                  <a:pt x="391" y="375"/>
                </a:cubicBezTo>
                <a:cubicBezTo>
                  <a:pt x="391" y="376"/>
                  <a:pt x="394" y="376"/>
                  <a:pt x="398" y="375"/>
                </a:cubicBezTo>
                <a:cubicBezTo>
                  <a:pt x="402" y="375"/>
                  <a:pt x="404" y="372"/>
                  <a:pt x="406" y="371"/>
                </a:cubicBezTo>
                <a:cubicBezTo>
                  <a:pt x="408" y="371"/>
                  <a:pt x="407" y="372"/>
                  <a:pt x="407" y="373"/>
                </a:cubicBezTo>
                <a:cubicBezTo>
                  <a:pt x="407" y="374"/>
                  <a:pt x="411" y="375"/>
                  <a:pt x="415" y="374"/>
                </a:cubicBezTo>
                <a:cubicBezTo>
                  <a:pt x="419" y="372"/>
                  <a:pt x="422" y="374"/>
                  <a:pt x="422" y="370"/>
                </a:cubicBezTo>
                <a:cubicBezTo>
                  <a:pt x="422" y="367"/>
                  <a:pt x="428" y="364"/>
                  <a:pt x="430" y="362"/>
                </a:cubicBezTo>
                <a:cubicBezTo>
                  <a:pt x="432" y="361"/>
                  <a:pt x="434" y="359"/>
                  <a:pt x="434" y="354"/>
                </a:cubicBezTo>
                <a:cubicBezTo>
                  <a:pt x="434" y="349"/>
                  <a:pt x="438" y="346"/>
                  <a:pt x="441" y="343"/>
                </a:cubicBezTo>
                <a:cubicBezTo>
                  <a:pt x="443" y="341"/>
                  <a:pt x="446" y="335"/>
                  <a:pt x="448" y="333"/>
                </a:cubicBezTo>
                <a:cubicBezTo>
                  <a:pt x="449" y="331"/>
                  <a:pt x="450" y="331"/>
                  <a:pt x="451" y="328"/>
                </a:cubicBezTo>
                <a:cubicBezTo>
                  <a:pt x="452" y="326"/>
                  <a:pt x="451" y="320"/>
                  <a:pt x="451" y="316"/>
                </a:cubicBezTo>
                <a:cubicBezTo>
                  <a:pt x="452" y="311"/>
                  <a:pt x="454" y="307"/>
                  <a:pt x="455" y="306"/>
                </a:cubicBezTo>
                <a:cubicBezTo>
                  <a:pt x="457" y="305"/>
                  <a:pt x="460" y="305"/>
                  <a:pt x="460" y="299"/>
                </a:cubicBezTo>
                <a:cubicBezTo>
                  <a:pt x="460" y="294"/>
                  <a:pt x="459" y="287"/>
                  <a:pt x="461" y="282"/>
                </a:cubicBezTo>
                <a:cubicBezTo>
                  <a:pt x="464" y="277"/>
                  <a:pt x="461" y="265"/>
                  <a:pt x="461" y="259"/>
                </a:cubicBezTo>
                <a:cubicBezTo>
                  <a:pt x="462" y="253"/>
                  <a:pt x="461" y="244"/>
                  <a:pt x="462" y="242"/>
                </a:cubicBezTo>
                <a:cubicBezTo>
                  <a:pt x="463" y="240"/>
                  <a:pt x="466" y="240"/>
                  <a:pt x="464" y="238"/>
                </a:cubicBezTo>
                <a:cubicBezTo>
                  <a:pt x="462" y="236"/>
                  <a:pt x="460" y="234"/>
                  <a:pt x="462" y="235"/>
                </a:cubicBezTo>
                <a:cubicBezTo>
                  <a:pt x="464" y="236"/>
                  <a:pt x="467" y="239"/>
                  <a:pt x="466" y="237"/>
                </a:cubicBezTo>
                <a:cubicBezTo>
                  <a:pt x="466" y="236"/>
                  <a:pt x="466" y="234"/>
                  <a:pt x="467" y="234"/>
                </a:cubicBezTo>
                <a:cubicBezTo>
                  <a:pt x="467" y="235"/>
                  <a:pt x="468" y="235"/>
                  <a:pt x="469" y="235"/>
                </a:cubicBezTo>
                <a:cubicBezTo>
                  <a:pt x="470" y="236"/>
                  <a:pt x="471" y="238"/>
                  <a:pt x="474" y="234"/>
                </a:cubicBezTo>
                <a:cubicBezTo>
                  <a:pt x="476" y="230"/>
                  <a:pt x="479" y="225"/>
                  <a:pt x="482" y="219"/>
                </a:cubicBezTo>
                <a:cubicBezTo>
                  <a:pt x="485" y="213"/>
                  <a:pt x="488" y="208"/>
                  <a:pt x="493" y="206"/>
                </a:cubicBezTo>
                <a:cubicBezTo>
                  <a:pt x="498" y="203"/>
                  <a:pt x="500" y="201"/>
                  <a:pt x="502" y="197"/>
                </a:cubicBezTo>
                <a:cubicBezTo>
                  <a:pt x="505" y="194"/>
                  <a:pt x="515" y="182"/>
                  <a:pt x="516" y="175"/>
                </a:cubicBezTo>
                <a:cubicBezTo>
                  <a:pt x="517" y="169"/>
                  <a:pt x="518" y="157"/>
                  <a:pt x="513" y="147"/>
                </a:cubicBezTo>
                <a:close/>
                <a:moveTo>
                  <a:pt x="302" y="487"/>
                </a:moveTo>
                <a:cubicBezTo>
                  <a:pt x="300" y="488"/>
                  <a:pt x="292" y="498"/>
                  <a:pt x="287" y="499"/>
                </a:cubicBezTo>
                <a:cubicBezTo>
                  <a:pt x="281" y="500"/>
                  <a:pt x="296" y="491"/>
                  <a:pt x="295" y="488"/>
                </a:cubicBezTo>
                <a:cubicBezTo>
                  <a:pt x="295" y="486"/>
                  <a:pt x="305" y="474"/>
                  <a:pt x="307" y="476"/>
                </a:cubicBezTo>
                <a:cubicBezTo>
                  <a:pt x="310" y="479"/>
                  <a:pt x="304" y="485"/>
                  <a:pt x="302" y="48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35" name="Freeform 725"/>
          <p:cNvSpPr>
            <a:spLocks/>
          </p:cNvSpPr>
          <p:nvPr/>
        </p:nvSpPr>
        <p:spPr bwMode="auto">
          <a:xfrm>
            <a:off x="8335963" y="4984606"/>
            <a:ext cx="134937" cy="136525"/>
          </a:xfrm>
          <a:custGeom>
            <a:avLst/>
            <a:gdLst/>
            <a:ahLst/>
            <a:cxnLst>
              <a:cxn ang="0">
                <a:pos x="56" y="23"/>
              </a:cxn>
              <a:cxn ang="0">
                <a:pos x="44" y="15"/>
              </a:cxn>
              <a:cxn ang="0">
                <a:pos x="40" y="16"/>
              </a:cxn>
              <a:cxn ang="0">
                <a:pos x="36" y="14"/>
              </a:cxn>
              <a:cxn ang="0">
                <a:pos x="25" y="0"/>
              </a:cxn>
              <a:cxn ang="0">
                <a:pos x="12" y="2"/>
              </a:cxn>
              <a:cxn ang="0">
                <a:pos x="8" y="20"/>
              </a:cxn>
              <a:cxn ang="0">
                <a:pos x="8" y="38"/>
              </a:cxn>
              <a:cxn ang="0">
                <a:pos x="2" y="45"/>
              </a:cxn>
              <a:cxn ang="0">
                <a:pos x="5" y="61"/>
              </a:cxn>
              <a:cxn ang="0">
                <a:pos x="8" y="61"/>
              </a:cxn>
              <a:cxn ang="0">
                <a:pos x="21" y="64"/>
              </a:cxn>
              <a:cxn ang="0">
                <a:pos x="29" y="68"/>
              </a:cxn>
              <a:cxn ang="0">
                <a:pos x="35" y="71"/>
              </a:cxn>
              <a:cxn ang="0">
                <a:pos x="42" y="69"/>
              </a:cxn>
              <a:cxn ang="0">
                <a:pos x="52" y="70"/>
              </a:cxn>
              <a:cxn ang="0">
                <a:pos x="65" y="61"/>
              </a:cxn>
              <a:cxn ang="0">
                <a:pos x="70" y="54"/>
              </a:cxn>
              <a:cxn ang="0">
                <a:pos x="64" y="34"/>
              </a:cxn>
              <a:cxn ang="0">
                <a:pos x="56" y="23"/>
              </a:cxn>
            </a:cxnLst>
            <a:rect l="0" t="0" r="r" b="b"/>
            <a:pathLst>
              <a:path w="70" h="72">
                <a:moveTo>
                  <a:pt x="56" y="23"/>
                </a:moveTo>
                <a:cubicBezTo>
                  <a:pt x="53" y="21"/>
                  <a:pt x="46" y="17"/>
                  <a:pt x="44" y="15"/>
                </a:cubicBezTo>
                <a:cubicBezTo>
                  <a:pt x="42" y="13"/>
                  <a:pt x="42" y="16"/>
                  <a:pt x="40" y="16"/>
                </a:cubicBezTo>
                <a:cubicBezTo>
                  <a:pt x="39" y="16"/>
                  <a:pt x="38" y="16"/>
                  <a:pt x="36" y="14"/>
                </a:cubicBezTo>
                <a:cubicBezTo>
                  <a:pt x="35" y="13"/>
                  <a:pt x="29" y="0"/>
                  <a:pt x="25" y="0"/>
                </a:cubicBezTo>
                <a:cubicBezTo>
                  <a:pt x="22" y="0"/>
                  <a:pt x="16" y="4"/>
                  <a:pt x="12" y="2"/>
                </a:cubicBezTo>
                <a:cubicBezTo>
                  <a:pt x="8" y="8"/>
                  <a:pt x="9" y="16"/>
                  <a:pt x="8" y="20"/>
                </a:cubicBezTo>
                <a:cubicBezTo>
                  <a:pt x="6" y="24"/>
                  <a:pt x="8" y="34"/>
                  <a:pt x="8" y="38"/>
                </a:cubicBezTo>
                <a:cubicBezTo>
                  <a:pt x="7" y="41"/>
                  <a:pt x="5" y="42"/>
                  <a:pt x="2" y="45"/>
                </a:cubicBezTo>
                <a:cubicBezTo>
                  <a:pt x="0" y="47"/>
                  <a:pt x="3" y="56"/>
                  <a:pt x="5" y="61"/>
                </a:cubicBezTo>
                <a:cubicBezTo>
                  <a:pt x="6" y="61"/>
                  <a:pt x="7" y="61"/>
                  <a:pt x="8" y="61"/>
                </a:cubicBezTo>
                <a:cubicBezTo>
                  <a:pt x="10" y="63"/>
                  <a:pt x="19" y="64"/>
                  <a:pt x="21" y="64"/>
                </a:cubicBezTo>
                <a:cubicBezTo>
                  <a:pt x="23" y="64"/>
                  <a:pt x="26" y="67"/>
                  <a:pt x="29" y="68"/>
                </a:cubicBezTo>
                <a:cubicBezTo>
                  <a:pt x="31" y="69"/>
                  <a:pt x="32" y="72"/>
                  <a:pt x="35" y="71"/>
                </a:cubicBezTo>
                <a:cubicBezTo>
                  <a:pt x="38" y="70"/>
                  <a:pt x="38" y="69"/>
                  <a:pt x="42" y="69"/>
                </a:cubicBezTo>
                <a:cubicBezTo>
                  <a:pt x="46" y="69"/>
                  <a:pt x="48" y="72"/>
                  <a:pt x="52" y="70"/>
                </a:cubicBezTo>
                <a:cubicBezTo>
                  <a:pt x="57" y="68"/>
                  <a:pt x="63" y="65"/>
                  <a:pt x="65" y="61"/>
                </a:cubicBezTo>
                <a:cubicBezTo>
                  <a:pt x="66" y="59"/>
                  <a:pt x="68" y="57"/>
                  <a:pt x="70" y="54"/>
                </a:cubicBezTo>
                <a:cubicBezTo>
                  <a:pt x="69" y="49"/>
                  <a:pt x="64" y="37"/>
                  <a:pt x="64" y="34"/>
                </a:cubicBezTo>
                <a:cubicBezTo>
                  <a:pt x="64" y="29"/>
                  <a:pt x="58" y="26"/>
                  <a:pt x="56" y="2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36" name="Freeform 726"/>
          <p:cNvSpPr>
            <a:spLocks/>
          </p:cNvSpPr>
          <p:nvPr/>
        </p:nvSpPr>
        <p:spPr bwMode="auto">
          <a:xfrm>
            <a:off x="7961313" y="4762356"/>
            <a:ext cx="504825" cy="896938"/>
          </a:xfrm>
          <a:custGeom>
            <a:avLst/>
            <a:gdLst/>
            <a:ahLst/>
            <a:cxnLst>
              <a:cxn ang="0">
                <a:pos x="205" y="136"/>
              </a:cxn>
              <a:cxn ang="0">
                <a:pos x="248" y="79"/>
              </a:cxn>
              <a:cxn ang="0">
                <a:pos x="258" y="53"/>
              </a:cxn>
              <a:cxn ang="0">
                <a:pos x="245" y="71"/>
              </a:cxn>
              <a:cxn ang="0">
                <a:pos x="223" y="80"/>
              </a:cxn>
              <a:cxn ang="0">
                <a:pos x="203" y="69"/>
              </a:cxn>
              <a:cxn ang="0">
                <a:pos x="196" y="40"/>
              </a:cxn>
              <a:cxn ang="0">
                <a:pos x="154" y="15"/>
              </a:cxn>
              <a:cxn ang="0">
                <a:pos x="124" y="10"/>
              </a:cxn>
              <a:cxn ang="0">
                <a:pos x="100" y="0"/>
              </a:cxn>
              <a:cxn ang="0">
                <a:pos x="83" y="30"/>
              </a:cxn>
              <a:cxn ang="0">
                <a:pos x="67" y="65"/>
              </a:cxn>
              <a:cxn ang="0">
                <a:pos x="51" y="94"/>
              </a:cxn>
              <a:cxn ang="0">
                <a:pos x="46" y="122"/>
              </a:cxn>
              <a:cxn ang="0">
                <a:pos x="46" y="157"/>
              </a:cxn>
              <a:cxn ang="0">
                <a:pos x="41" y="196"/>
              </a:cxn>
              <a:cxn ang="0">
                <a:pos x="34" y="235"/>
              </a:cxn>
              <a:cxn ang="0">
                <a:pos x="23" y="273"/>
              </a:cxn>
              <a:cxn ang="0">
                <a:pos x="23" y="334"/>
              </a:cxn>
              <a:cxn ang="0">
                <a:pos x="29" y="350"/>
              </a:cxn>
              <a:cxn ang="0">
                <a:pos x="14" y="386"/>
              </a:cxn>
              <a:cxn ang="0">
                <a:pos x="0" y="418"/>
              </a:cxn>
              <a:cxn ang="0">
                <a:pos x="16" y="441"/>
              </a:cxn>
              <a:cxn ang="0">
                <a:pos x="50" y="464"/>
              </a:cxn>
              <a:cxn ang="0">
                <a:pos x="60" y="465"/>
              </a:cxn>
              <a:cxn ang="0">
                <a:pos x="60" y="434"/>
              </a:cxn>
              <a:cxn ang="0">
                <a:pos x="61" y="426"/>
              </a:cxn>
              <a:cxn ang="0">
                <a:pos x="68" y="428"/>
              </a:cxn>
              <a:cxn ang="0">
                <a:pos x="86" y="403"/>
              </a:cxn>
              <a:cxn ang="0">
                <a:pos x="98" y="389"/>
              </a:cxn>
              <a:cxn ang="0">
                <a:pos x="88" y="376"/>
              </a:cxn>
              <a:cxn ang="0">
                <a:pos x="85" y="350"/>
              </a:cxn>
              <a:cxn ang="0">
                <a:pos x="106" y="334"/>
              </a:cxn>
              <a:cxn ang="0">
                <a:pos x="116" y="314"/>
              </a:cxn>
              <a:cxn ang="0">
                <a:pos x="121" y="305"/>
              </a:cxn>
              <a:cxn ang="0">
                <a:pos x="128" y="298"/>
              </a:cxn>
              <a:cxn ang="0">
                <a:pos x="112" y="293"/>
              </a:cxn>
              <a:cxn ang="0">
                <a:pos x="132" y="282"/>
              </a:cxn>
              <a:cxn ang="0">
                <a:pos x="146" y="268"/>
              </a:cxn>
              <a:cxn ang="0">
                <a:pos x="153" y="247"/>
              </a:cxn>
              <a:cxn ang="0">
                <a:pos x="180" y="245"/>
              </a:cxn>
              <a:cxn ang="0">
                <a:pos x="219" y="223"/>
              </a:cxn>
              <a:cxn ang="0">
                <a:pos x="213" y="202"/>
              </a:cxn>
              <a:cxn ang="0">
                <a:pos x="199" y="180"/>
              </a:cxn>
              <a:cxn ang="0">
                <a:pos x="199" y="161"/>
              </a:cxn>
            </a:cxnLst>
            <a:rect l="0" t="0" r="r" b="b"/>
            <a:pathLst>
              <a:path w="265" h="470">
                <a:moveTo>
                  <a:pt x="199" y="161"/>
                </a:moveTo>
                <a:cubicBezTo>
                  <a:pt x="202" y="158"/>
                  <a:pt x="204" y="157"/>
                  <a:pt x="205" y="154"/>
                </a:cubicBezTo>
                <a:cubicBezTo>
                  <a:pt x="205" y="150"/>
                  <a:pt x="203" y="140"/>
                  <a:pt x="205" y="136"/>
                </a:cubicBezTo>
                <a:cubicBezTo>
                  <a:pt x="206" y="132"/>
                  <a:pt x="205" y="120"/>
                  <a:pt x="211" y="116"/>
                </a:cubicBezTo>
                <a:cubicBezTo>
                  <a:pt x="218" y="111"/>
                  <a:pt x="223" y="105"/>
                  <a:pt x="229" y="99"/>
                </a:cubicBezTo>
                <a:cubicBezTo>
                  <a:pt x="234" y="92"/>
                  <a:pt x="241" y="82"/>
                  <a:pt x="248" y="79"/>
                </a:cubicBezTo>
                <a:cubicBezTo>
                  <a:pt x="256" y="76"/>
                  <a:pt x="264" y="76"/>
                  <a:pt x="264" y="70"/>
                </a:cubicBezTo>
                <a:cubicBezTo>
                  <a:pt x="264" y="65"/>
                  <a:pt x="265" y="62"/>
                  <a:pt x="261" y="57"/>
                </a:cubicBezTo>
                <a:cubicBezTo>
                  <a:pt x="258" y="53"/>
                  <a:pt x="261" y="53"/>
                  <a:pt x="258" y="53"/>
                </a:cubicBezTo>
                <a:cubicBezTo>
                  <a:pt x="255" y="53"/>
                  <a:pt x="252" y="51"/>
                  <a:pt x="252" y="54"/>
                </a:cubicBezTo>
                <a:cubicBezTo>
                  <a:pt x="252" y="57"/>
                  <a:pt x="252" y="62"/>
                  <a:pt x="251" y="64"/>
                </a:cubicBezTo>
                <a:cubicBezTo>
                  <a:pt x="249" y="66"/>
                  <a:pt x="246" y="70"/>
                  <a:pt x="245" y="71"/>
                </a:cubicBezTo>
                <a:cubicBezTo>
                  <a:pt x="243" y="72"/>
                  <a:pt x="242" y="76"/>
                  <a:pt x="238" y="76"/>
                </a:cubicBezTo>
                <a:cubicBezTo>
                  <a:pt x="235" y="76"/>
                  <a:pt x="232" y="74"/>
                  <a:pt x="230" y="76"/>
                </a:cubicBezTo>
                <a:cubicBezTo>
                  <a:pt x="228" y="77"/>
                  <a:pt x="226" y="80"/>
                  <a:pt x="223" y="80"/>
                </a:cubicBezTo>
                <a:cubicBezTo>
                  <a:pt x="220" y="79"/>
                  <a:pt x="216" y="78"/>
                  <a:pt x="212" y="78"/>
                </a:cubicBezTo>
                <a:cubicBezTo>
                  <a:pt x="207" y="78"/>
                  <a:pt x="197" y="79"/>
                  <a:pt x="197" y="77"/>
                </a:cubicBezTo>
                <a:cubicBezTo>
                  <a:pt x="198" y="74"/>
                  <a:pt x="203" y="73"/>
                  <a:pt x="203" y="69"/>
                </a:cubicBezTo>
                <a:cubicBezTo>
                  <a:pt x="203" y="66"/>
                  <a:pt x="202" y="64"/>
                  <a:pt x="206" y="60"/>
                </a:cubicBezTo>
                <a:cubicBezTo>
                  <a:pt x="210" y="56"/>
                  <a:pt x="214" y="51"/>
                  <a:pt x="210" y="48"/>
                </a:cubicBezTo>
                <a:cubicBezTo>
                  <a:pt x="207" y="44"/>
                  <a:pt x="202" y="43"/>
                  <a:pt x="196" y="40"/>
                </a:cubicBezTo>
                <a:cubicBezTo>
                  <a:pt x="191" y="36"/>
                  <a:pt x="183" y="30"/>
                  <a:pt x="180" y="30"/>
                </a:cubicBezTo>
                <a:cubicBezTo>
                  <a:pt x="178" y="29"/>
                  <a:pt x="171" y="30"/>
                  <a:pt x="167" y="26"/>
                </a:cubicBezTo>
                <a:cubicBezTo>
                  <a:pt x="164" y="22"/>
                  <a:pt x="157" y="18"/>
                  <a:pt x="154" y="15"/>
                </a:cubicBezTo>
                <a:cubicBezTo>
                  <a:pt x="151" y="12"/>
                  <a:pt x="148" y="4"/>
                  <a:pt x="145" y="3"/>
                </a:cubicBezTo>
                <a:cubicBezTo>
                  <a:pt x="142" y="2"/>
                  <a:pt x="132" y="1"/>
                  <a:pt x="131" y="3"/>
                </a:cubicBezTo>
                <a:cubicBezTo>
                  <a:pt x="130" y="5"/>
                  <a:pt x="127" y="10"/>
                  <a:pt x="124" y="10"/>
                </a:cubicBezTo>
                <a:cubicBezTo>
                  <a:pt x="122" y="10"/>
                  <a:pt x="120" y="4"/>
                  <a:pt x="116" y="4"/>
                </a:cubicBezTo>
                <a:cubicBezTo>
                  <a:pt x="112" y="4"/>
                  <a:pt x="109" y="4"/>
                  <a:pt x="107" y="4"/>
                </a:cubicBezTo>
                <a:cubicBezTo>
                  <a:pt x="104" y="4"/>
                  <a:pt x="102" y="0"/>
                  <a:pt x="100" y="0"/>
                </a:cubicBezTo>
                <a:cubicBezTo>
                  <a:pt x="98" y="0"/>
                  <a:pt x="92" y="5"/>
                  <a:pt x="89" y="6"/>
                </a:cubicBezTo>
                <a:cubicBezTo>
                  <a:pt x="86" y="6"/>
                  <a:pt x="86" y="14"/>
                  <a:pt x="86" y="17"/>
                </a:cubicBezTo>
                <a:cubicBezTo>
                  <a:pt x="86" y="19"/>
                  <a:pt x="86" y="28"/>
                  <a:pt x="83" y="30"/>
                </a:cubicBezTo>
                <a:cubicBezTo>
                  <a:pt x="80" y="31"/>
                  <a:pt x="66" y="35"/>
                  <a:pt x="66" y="37"/>
                </a:cubicBezTo>
                <a:cubicBezTo>
                  <a:pt x="66" y="39"/>
                  <a:pt x="66" y="54"/>
                  <a:pt x="66" y="57"/>
                </a:cubicBezTo>
                <a:cubicBezTo>
                  <a:pt x="66" y="60"/>
                  <a:pt x="66" y="63"/>
                  <a:pt x="67" y="65"/>
                </a:cubicBezTo>
                <a:cubicBezTo>
                  <a:pt x="68" y="67"/>
                  <a:pt x="70" y="70"/>
                  <a:pt x="68" y="72"/>
                </a:cubicBezTo>
                <a:cubicBezTo>
                  <a:pt x="65" y="74"/>
                  <a:pt x="62" y="79"/>
                  <a:pt x="59" y="82"/>
                </a:cubicBezTo>
                <a:cubicBezTo>
                  <a:pt x="57" y="85"/>
                  <a:pt x="51" y="91"/>
                  <a:pt x="51" y="94"/>
                </a:cubicBezTo>
                <a:cubicBezTo>
                  <a:pt x="51" y="97"/>
                  <a:pt x="51" y="102"/>
                  <a:pt x="49" y="105"/>
                </a:cubicBezTo>
                <a:cubicBezTo>
                  <a:pt x="46" y="107"/>
                  <a:pt x="47" y="107"/>
                  <a:pt x="47" y="111"/>
                </a:cubicBezTo>
                <a:cubicBezTo>
                  <a:pt x="47" y="115"/>
                  <a:pt x="48" y="119"/>
                  <a:pt x="46" y="122"/>
                </a:cubicBezTo>
                <a:cubicBezTo>
                  <a:pt x="43" y="125"/>
                  <a:pt x="45" y="129"/>
                  <a:pt x="43" y="131"/>
                </a:cubicBezTo>
                <a:cubicBezTo>
                  <a:pt x="42" y="133"/>
                  <a:pt x="39" y="133"/>
                  <a:pt x="41" y="138"/>
                </a:cubicBezTo>
                <a:cubicBezTo>
                  <a:pt x="43" y="142"/>
                  <a:pt x="46" y="154"/>
                  <a:pt x="46" y="157"/>
                </a:cubicBezTo>
                <a:cubicBezTo>
                  <a:pt x="46" y="160"/>
                  <a:pt x="48" y="160"/>
                  <a:pt x="48" y="166"/>
                </a:cubicBezTo>
                <a:cubicBezTo>
                  <a:pt x="48" y="172"/>
                  <a:pt x="47" y="175"/>
                  <a:pt x="44" y="180"/>
                </a:cubicBezTo>
                <a:cubicBezTo>
                  <a:pt x="42" y="184"/>
                  <a:pt x="40" y="192"/>
                  <a:pt x="41" y="196"/>
                </a:cubicBezTo>
                <a:cubicBezTo>
                  <a:pt x="42" y="199"/>
                  <a:pt x="44" y="202"/>
                  <a:pt x="42" y="206"/>
                </a:cubicBezTo>
                <a:cubicBezTo>
                  <a:pt x="39" y="209"/>
                  <a:pt x="31" y="212"/>
                  <a:pt x="31" y="219"/>
                </a:cubicBezTo>
                <a:cubicBezTo>
                  <a:pt x="31" y="225"/>
                  <a:pt x="34" y="230"/>
                  <a:pt x="34" y="235"/>
                </a:cubicBezTo>
                <a:cubicBezTo>
                  <a:pt x="34" y="240"/>
                  <a:pt x="37" y="245"/>
                  <a:pt x="34" y="246"/>
                </a:cubicBezTo>
                <a:cubicBezTo>
                  <a:pt x="31" y="248"/>
                  <a:pt x="27" y="253"/>
                  <a:pt x="27" y="256"/>
                </a:cubicBezTo>
                <a:cubicBezTo>
                  <a:pt x="27" y="259"/>
                  <a:pt x="24" y="269"/>
                  <a:pt x="23" y="273"/>
                </a:cubicBezTo>
                <a:cubicBezTo>
                  <a:pt x="21" y="278"/>
                  <a:pt x="21" y="288"/>
                  <a:pt x="21" y="297"/>
                </a:cubicBezTo>
                <a:cubicBezTo>
                  <a:pt x="20" y="306"/>
                  <a:pt x="20" y="307"/>
                  <a:pt x="20" y="311"/>
                </a:cubicBezTo>
                <a:cubicBezTo>
                  <a:pt x="21" y="315"/>
                  <a:pt x="20" y="333"/>
                  <a:pt x="23" y="334"/>
                </a:cubicBezTo>
                <a:cubicBezTo>
                  <a:pt x="27" y="334"/>
                  <a:pt x="36" y="340"/>
                  <a:pt x="29" y="340"/>
                </a:cubicBezTo>
                <a:cubicBezTo>
                  <a:pt x="23" y="340"/>
                  <a:pt x="19" y="344"/>
                  <a:pt x="23" y="344"/>
                </a:cubicBezTo>
                <a:cubicBezTo>
                  <a:pt x="27" y="345"/>
                  <a:pt x="31" y="349"/>
                  <a:pt x="29" y="350"/>
                </a:cubicBezTo>
                <a:cubicBezTo>
                  <a:pt x="27" y="351"/>
                  <a:pt x="24" y="355"/>
                  <a:pt x="24" y="361"/>
                </a:cubicBezTo>
                <a:cubicBezTo>
                  <a:pt x="24" y="367"/>
                  <a:pt x="24" y="373"/>
                  <a:pt x="21" y="377"/>
                </a:cubicBezTo>
                <a:cubicBezTo>
                  <a:pt x="19" y="381"/>
                  <a:pt x="15" y="383"/>
                  <a:pt x="14" y="386"/>
                </a:cubicBezTo>
                <a:cubicBezTo>
                  <a:pt x="14" y="390"/>
                  <a:pt x="17" y="399"/>
                  <a:pt x="14" y="400"/>
                </a:cubicBezTo>
                <a:cubicBezTo>
                  <a:pt x="11" y="402"/>
                  <a:pt x="11" y="408"/>
                  <a:pt x="7" y="409"/>
                </a:cubicBezTo>
                <a:cubicBezTo>
                  <a:pt x="4" y="410"/>
                  <a:pt x="0" y="414"/>
                  <a:pt x="0" y="418"/>
                </a:cubicBezTo>
                <a:cubicBezTo>
                  <a:pt x="0" y="422"/>
                  <a:pt x="2" y="429"/>
                  <a:pt x="3" y="432"/>
                </a:cubicBezTo>
                <a:cubicBezTo>
                  <a:pt x="3" y="435"/>
                  <a:pt x="5" y="439"/>
                  <a:pt x="5" y="439"/>
                </a:cubicBezTo>
                <a:cubicBezTo>
                  <a:pt x="16" y="441"/>
                  <a:pt x="16" y="441"/>
                  <a:pt x="16" y="441"/>
                </a:cubicBezTo>
                <a:cubicBezTo>
                  <a:pt x="16" y="457"/>
                  <a:pt x="16" y="457"/>
                  <a:pt x="16" y="457"/>
                </a:cubicBezTo>
                <a:cubicBezTo>
                  <a:pt x="23" y="462"/>
                  <a:pt x="23" y="462"/>
                  <a:pt x="23" y="462"/>
                </a:cubicBezTo>
                <a:cubicBezTo>
                  <a:pt x="23" y="462"/>
                  <a:pt x="48" y="463"/>
                  <a:pt x="50" y="464"/>
                </a:cubicBezTo>
                <a:cubicBezTo>
                  <a:pt x="51" y="464"/>
                  <a:pt x="53" y="465"/>
                  <a:pt x="54" y="466"/>
                </a:cubicBezTo>
                <a:cubicBezTo>
                  <a:pt x="54" y="466"/>
                  <a:pt x="54" y="466"/>
                  <a:pt x="54" y="466"/>
                </a:cubicBezTo>
                <a:cubicBezTo>
                  <a:pt x="55" y="464"/>
                  <a:pt x="57" y="463"/>
                  <a:pt x="60" y="465"/>
                </a:cubicBezTo>
                <a:cubicBezTo>
                  <a:pt x="63" y="467"/>
                  <a:pt x="67" y="470"/>
                  <a:pt x="67" y="468"/>
                </a:cubicBezTo>
                <a:cubicBezTo>
                  <a:pt x="66" y="466"/>
                  <a:pt x="59" y="457"/>
                  <a:pt x="59" y="452"/>
                </a:cubicBezTo>
                <a:cubicBezTo>
                  <a:pt x="59" y="446"/>
                  <a:pt x="55" y="438"/>
                  <a:pt x="60" y="434"/>
                </a:cubicBezTo>
                <a:cubicBezTo>
                  <a:pt x="64" y="430"/>
                  <a:pt x="68" y="431"/>
                  <a:pt x="66" y="428"/>
                </a:cubicBezTo>
                <a:cubicBezTo>
                  <a:pt x="64" y="426"/>
                  <a:pt x="63" y="428"/>
                  <a:pt x="61" y="427"/>
                </a:cubicBezTo>
                <a:cubicBezTo>
                  <a:pt x="59" y="427"/>
                  <a:pt x="59" y="426"/>
                  <a:pt x="61" y="426"/>
                </a:cubicBezTo>
                <a:cubicBezTo>
                  <a:pt x="63" y="426"/>
                  <a:pt x="64" y="426"/>
                  <a:pt x="64" y="425"/>
                </a:cubicBezTo>
                <a:cubicBezTo>
                  <a:pt x="64" y="423"/>
                  <a:pt x="65" y="423"/>
                  <a:pt x="65" y="424"/>
                </a:cubicBezTo>
                <a:cubicBezTo>
                  <a:pt x="65" y="426"/>
                  <a:pt x="66" y="428"/>
                  <a:pt x="68" y="428"/>
                </a:cubicBezTo>
                <a:cubicBezTo>
                  <a:pt x="69" y="429"/>
                  <a:pt x="73" y="429"/>
                  <a:pt x="75" y="426"/>
                </a:cubicBezTo>
                <a:cubicBezTo>
                  <a:pt x="77" y="424"/>
                  <a:pt x="76" y="415"/>
                  <a:pt x="77" y="413"/>
                </a:cubicBezTo>
                <a:cubicBezTo>
                  <a:pt x="78" y="410"/>
                  <a:pt x="81" y="405"/>
                  <a:pt x="86" y="403"/>
                </a:cubicBezTo>
                <a:cubicBezTo>
                  <a:pt x="91" y="400"/>
                  <a:pt x="100" y="395"/>
                  <a:pt x="100" y="394"/>
                </a:cubicBezTo>
                <a:cubicBezTo>
                  <a:pt x="100" y="392"/>
                  <a:pt x="99" y="390"/>
                  <a:pt x="98" y="390"/>
                </a:cubicBezTo>
                <a:cubicBezTo>
                  <a:pt x="96" y="391"/>
                  <a:pt x="96" y="390"/>
                  <a:pt x="98" y="389"/>
                </a:cubicBezTo>
                <a:cubicBezTo>
                  <a:pt x="100" y="388"/>
                  <a:pt x="102" y="386"/>
                  <a:pt x="102" y="384"/>
                </a:cubicBezTo>
                <a:cubicBezTo>
                  <a:pt x="103" y="381"/>
                  <a:pt x="102" y="379"/>
                  <a:pt x="99" y="378"/>
                </a:cubicBezTo>
                <a:cubicBezTo>
                  <a:pt x="95" y="377"/>
                  <a:pt x="90" y="378"/>
                  <a:pt x="88" y="376"/>
                </a:cubicBezTo>
                <a:cubicBezTo>
                  <a:pt x="87" y="375"/>
                  <a:pt x="87" y="374"/>
                  <a:pt x="85" y="374"/>
                </a:cubicBezTo>
                <a:cubicBezTo>
                  <a:pt x="84" y="373"/>
                  <a:pt x="78" y="370"/>
                  <a:pt x="78" y="364"/>
                </a:cubicBezTo>
                <a:cubicBezTo>
                  <a:pt x="78" y="359"/>
                  <a:pt x="81" y="352"/>
                  <a:pt x="85" y="350"/>
                </a:cubicBezTo>
                <a:cubicBezTo>
                  <a:pt x="89" y="347"/>
                  <a:pt x="96" y="342"/>
                  <a:pt x="99" y="343"/>
                </a:cubicBezTo>
                <a:cubicBezTo>
                  <a:pt x="101" y="343"/>
                  <a:pt x="103" y="345"/>
                  <a:pt x="104" y="344"/>
                </a:cubicBezTo>
                <a:cubicBezTo>
                  <a:pt x="105" y="342"/>
                  <a:pt x="103" y="337"/>
                  <a:pt x="106" y="334"/>
                </a:cubicBezTo>
                <a:cubicBezTo>
                  <a:pt x="108" y="332"/>
                  <a:pt x="110" y="329"/>
                  <a:pt x="109" y="326"/>
                </a:cubicBezTo>
                <a:cubicBezTo>
                  <a:pt x="108" y="324"/>
                  <a:pt x="107" y="322"/>
                  <a:pt x="108" y="321"/>
                </a:cubicBezTo>
                <a:cubicBezTo>
                  <a:pt x="110" y="319"/>
                  <a:pt x="113" y="316"/>
                  <a:pt x="116" y="314"/>
                </a:cubicBezTo>
                <a:cubicBezTo>
                  <a:pt x="118" y="312"/>
                  <a:pt x="121" y="312"/>
                  <a:pt x="119" y="311"/>
                </a:cubicBezTo>
                <a:cubicBezTo>
                  <a:pt x="117" y="309"/>
                  <a:pt x="114" y="308"/>
                  <a:pt x="114" y="306"/>
                </a:cubicBezTo>
                <a:cubicBezTo>
                  <a:pt x="115" y="304"/>
                  <a:pt x="119" y="304"/>
                  <a:pt x="121" y="305"/>
                </a:cubicBezTo>
                <a:cubicBezTo>
                  <a:pt x="123" y="305"/>
                  <a:pt x="125" y="309"/>
                  <a:pt x="127" y="309"/>
                </a:cubicBezTo>
                <a:cubicBezTo>
                  <a:pt x="129" y="309"/>
                  <a:pt x="132" y="306"/>
                  <a:pt x="131" y="303"/>
                </a:cubicBezTo>
                <a:cubicBezTo>
                  <a:pt x="130" y="300"/>
                  <a:pt x="130" y="298"/>
                  <a:pt x="128" y="298"/>
                </a:cubicBezTo>
                <a:cubicBezTo>
                  <a:pt x="126" y="299"/>
                  <a:pt x="125" y="301"/>
                  <a:pt x="123" y="302"/>
                </a:cubicBezTo>
                <a:cubicBezTo>
                  <a:pt x="121" y="302"/>
                  <a:pt x="119" y="301"/>
                  <a:pt x="117" y="299"/>
                </a:cubicBezTo>
                <a:cubicBezTo>
                  <a:pt x="114" y="298"/>
                  <a:pt x="112" y="297"/>
                  <a:pt x="112" y="293"/>
                </a:cubicBezTo>
                <a:cubicBezTo>
                  <a:pt x="112" y="288"/>
                  <a:pt x="110" y="281"/>
                  <a:pt x="111" y="278"/>
                </a:cubicBezTo>
                <a:cubicBezTo>
                  <a:pt x="111" y="275"/>
                  <a:pt x="113" y="275"/>
                  <a:pt x="115" y="276"/>
                </a:cubicBezTo>
                <a:cubicBezTo>
                  <a:pt x="118" y="277"/>
                  <a:pt x="126" y="282"/>
                  <a:pt x="132" y="282"/>
                </a:cubicBezTo>
                <a:cubicBezTo>
                  <a:pt x="139" y="282"/>
                  <a:pt x="143" y="280"/>
                  <a:pt x="145" y="279"/>
                </a:cubicBezTo>
                <a:cubicBezTo>
                  <a:pt x="147" y="278"/>
                  <a:pt x="148" y="275"/>
                  <a:pt x="147" y="274"/>
                </a:cubicBezTo>
                <a:cubicBezTo>
                  <a:pt x="147" y="272"/>
                  <a:pt x="146" y="270"/>
                  <a:pt x="146" y="268"/>
                </a:cubicBezTo>
                <a:cubicBezTo>
                  <a:pt x="146" y="265"/>
                  <a:pt x="151" y="259"/>
                  <a:pt x="151" y="258"/>
                </a:cubicBezTo>
                <a:cubicBezTo>
                  <a:pt x="151" y="256"/>
                  <a:pt x="147" y="252"/>
                  <a:pt x="148" y="248"/>
                </a:cubicBezTo>
                <a:cubicBezTo>
                  <a:pt x="149" y="245"/>
                  <a:pt x="152" y="245"/>
                  <a:pt x="153" y="247"/>
                </a:cubicBezTo>
                <a:cubicBezTo>
                  <a:pt x="153" y="249"/>
                  <a:pt x="153" y="253"/>
                  <a:pt x="154" y="251"/>
                </a:cubicBezTo>
                <a:cubicBezTo>
                  <a:pt x="154" y="249"/>
                  <a:pt x="154" y="249"/>
                  <a:pt x="159" y="248"/>
                </a:cubicBezTo>
                <a:cubicBezTo>
                  <a:pt x="164" y="248"/>
                  <a:pt x="171" y="248"/>
                  <a:pt x="180" y="245"/>
                </a:cubicBezTo>
                <a:cubicBezTo>
                  <a:pt x="190" y="242"/>
                  <a:pt x="199" y="241"/>
                  <a:pt x="202" y="239"/>
                </a:cubicBezTo>
                <a:cubicBezTo>
                  <a:pt x="205" y="237"/>
                  <a:pt x="210" y="236"/>
                  <a:pt x="211" y="233"/>
                </a:cubicBezTo>
                <a:cubicBezTo>
                  <a:pt x="211" y="229"/>
                  <a:pt x="216" y="225"/>
                  <a:pt x="219" y="223"/>
                </a:cubicBezTo>
                <a:cubicBezTo>
                  <a:pt x="222" y="220"/>
                  <a:pt x="222" y="218"/>
                  <a:pt x="222" y="215"/>
                </a:cubicBezTo>
                <a:cubicBezTo>
                  <a:pt x="222" y="211"/>
                  <a:pt x="222" y="209"/>
                  <a:pt x="220" y="208"/>
                </a:cubicBezTo>
                <a:cubicBezTo>
                  <a:pt x="217" y="207"/>
                  <a:pt x="213" y="205"/>
                  <a:pt x="213" y="202"/>
                </a:cubicBezTo>
                <a:cubicBezTo>
                  <a:pt x="213" y="200"/>
                  <a:pt x="216" y="195"/>
                  <a:pt x="216" y="194"/>
                </a:cubicBezTo>
                <a:cubicBezTo>
                  <a:pt x="216" y="193"/>
                  <a:pt x="211" y="186"/>
                  <a:pt x="206" y="185"/>
                </a:cubicBezTo>
                <a:cubicBezTo>
                  <a:pt x="201" y="183"/>
                  <a:pt x="198" y="184"/>
                  <a:pt x="199" y="180"/>
                </a:cubicBezTo>
                <a:cubicBezTo>
                  <a:pt x="199" y="179"/>
                  <a:pt x="201" y="178"/>
                  <a:pt x="202" y="177"/>
                </a:cubicBezTo>
                <a:cubicBezTo>
                  <a:pt x="202" y="177"/>
                  <a:pt x="202" y="177"/>
                  <a:pt x="202" y="177"/>
                </a:cubicBezTo>
                <a:cubicBezTo>
                  <a:pt x="200" y="172"/>
                  <a:pt x="197" y="163"/>
                  <a:pt x="199" y="16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37" name="Freeform 727"/>
          <p:cNvSpPr>
            <a:spLocks/>
          </p:cNvSpPr>
          <p:nvPr/>
        </p:nvSpPr>
        <p:spPr bwMode="auto">
          <a:xfrm>
            <a:off x="7615238" y="3825731"/>
            <a:ext cx="106362" cy="111125"/>
          </a:xfrm>
          <a:custGeom>
            <a:avLst/>
            <a:gdLst/>
            <a:ahLst/>
            <a:cxnLst>
              <a:cxn ang="0">
                <a:pos x="40" y="54"/>
              </a:cxn>
              <a:cxn ang="0">
                <a:pos x="49" y="57"/>
              </a:cxn>
              <a:cxn ang="0">
                <a:pos x="49" y="57"/>
              </a:cxn>
              <a:cxn ang="0">
                <a:pos x="46" y="52"/>
              </a:cxn>
              <a:cxn ang="0">
                <a:pos x="49" y="40"/>
              </a:cxn>
              <a:cxn ang="0">
                <a:pos x="52" y="21"/>
              </a:cxn>
              <a:cxn ang="0">
                <a:pos x="56" y="8"/>
              </a:cxn>
              <a:cxn ang="0">
                <a:pos x="56" y="2"/>
              </a:cxn>
              <a:cxn ang="0">
                <a:pos x="55" y="0"/>
              </a:cxn>
              <a:cxn ang="0">
                <a:pos x="49" y="3"/>
              </a:cxn>
              <a:cxn ang="0">
                <a:pos x="36" y="4"/>
              </a:cxn>
              <a:cxn ang="0">
                <a:pos x="24" y="16"/>
              </a:cxn>
              <a:cxn ang="0">
                <a:pos x="19" y="14"/>
              </a:cxn>
              <a:cxn ang="0">
                <a:pos x="11" y="19"/>
              </a:cxn>
              <a:cxn ang="0">
                <a:pos x="8" y="27"/>
              </a:cxn>
              <a:cxn ang="0">
                <a:pos x="0" y="29"/>
              </a:cxn>
              <a:cxn ang="0">
                <a:pos x="0" y="29"/>
              </a:cxn>
              <a:cxn ang="0">
                <a:pos x="0" y="29"/>
              </a:cxn>
              <a:cxn ang="0">
                <a:pos x="13" y="43"/>
              </a:cxn>
              <a:cxn ang="0">
                <a:pos x="25" y="52"/>
              </a:cxn>
              <a:cxn ang="0">
                <a:pos x="40" y="54"/>
              </a:cxn>
            </a:cxnLst>
            <a:rect l="0" t="0" r="r" b="b"/>
            <a:pathLst>
              <a:path w="56" h="58">
                <a:moveTo>
                  <a:pt x="40" y="54"/>
                </a:moveTo>
                <a:cubicBezTo>
                  <a:pt x="41" y="55"/>
                  <a:pt x="44" y="58"/>
                  <a:pt x="49" y="57"/>
                </a:cubicBezTo>
                <a:cubicBezTo>
                  <a:pt x="49" y="57"/>
                  <a:pt x="49" y="57"/>
                  <a:pt x="49" y="57"/>
                </a:cubicBezTo>
                <a:cubicBezTo>
                  <a:pt x="47" y="55"/>
                  <a:pt x="46" y="53"/>
                  <a:pt x="46" y="52"/>
                </a:cubicBezTo>
                <a:cubicBezTo>
                  <a:pt x="45" y="49"/>
                  <a:pt x="49" y="45"/>
                  <a:pt x="49" y="40"/>
                </a:cubicBezTo>
                <a:cubicBezTo>
                  <a:pt x="50" y="35"/>
                  <a:pt x="52" y="26"/>
                  <a:pt x="52" y="21"/>
                </a:cubicBezTo>
                <a:cubicBezTo>
                  <a:pt x="52" y="16"/>
                  <a:pt x="56" y="12"/>
                  <a:pt x="56" y="8"/>
                </a:cubicBezTo>
                <a:cubicBezTo>
                  <a:pt x="56" y="4"/>
                  <a:pt x="56" y="3"/>
                  <a:pt x="56" y="2"/>
                </a:cubicBezTo>
                <a:cubicBezTo>
                  <a:pt x="56" y="1"/>
                  <a:pt x="56" y="0"/>
                  <a:pt x="55" y="0"/>
                </a:cubicBezTo>
                <a:cubicBezTo>
                  <a:pt x="53" y="0"/>
                  <a:pt x="51" y="1"/>
                  <a:pt x="49" y="3"/>
                </a:cubicBezTo>
                <a:cubicBezTo>
                  <a:pt x="45" y="7"/>
                  <a:pt x="39" y="4"/>
                  <a:pt x="36" y="4"/>
                </a:cubicBezTo>
                <a:cubicBezTo>
                  <a:pt x="33" y="4"/>
                  <a:pt x="26" y="14"/>
                  <a:pt x="24" y="16"/>
                </a:cubicBezTo>
                <a:cubicBezTo>
                  <a:pt x="22" y="18"/>
                  <a:pt x="22" y="14"/>
                  <a:pt x="19" y="14"/>
                </a:cubicBezTo>
                <a:cubicBezTo>
                  <a:pt x="15" y="14"/>
                  <a:pt x="13" y="17"/>
                  <a:pt x="11" y="19"/>
                </a:cubicBezTo>
                <a:cubicBezTo>
                  <a:pt x="9" y="21"/>
                  <a:pt x="9" y="26"/>
                  <a:pt x="8" y="27"/>
                </a:cubicBezTo>
                <a:cubicBezTo>
                  <a:pt x="7" y="28"/>
                  <a:pt x="3" y="28"/>
                  <a:pt x="0" y="29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31"/>
                  <a:pt x="8" y="39"/>
                  <a:pt x="13" y="43"/>
                </a:cubicBezTo>
                <a:cubicBezTo>
                  <a:pt x="16" y="47"/>
                  <a:pt x="22" y="50"/>
                  <a:pt x="25" y="52"/>
                </a:cubicBezTo>
                <a:cubicBezTo>
                  <a:pt x="30" y="52"/>
                  <a:pt x="38" y="52"/>
                  <a:pt x="40" y="5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38" name="Freeform 728"/>
          <p:cNvSpPr>
            <a:spLocks/>
          </p:cNvSpPr>
          <p:nvPr/>
        </p:nvSpPr>
        <p:spPr bwMode="auto">
          <a:xfrm>
            <a:off x="7654925" y="3925744"/>
            <a:ext cx="79375" cy="69850"/>
          </a:xfrm>
          <a:custGeom>
            <a:avLst/>
            <a:gdLst/>
            <a:ahLst/>
            <a:cxnLst>
              <a:cxn ang="0">
                <a:pos x="38" y="25"/>
              </a:cxn>
              <a:cxn ang="0">
                <a:pos x="41" y="21"/>
              </a:cxn>
              <a:cxn ang="0">
                <a:pos x="38" y="16"/>
              </a:cxn>
              <a:cxn ang="0">
                <a:pos x="28" y="5"/>
              </a:cxn>
              <a:cxn ang="0">
                <a:pos x="28" y="5"/>
              </a:cxn>
              <a:cxn ang="0">
                <a:pos x="19" y="2"/>
              </a:cxn>
              <a:cxn ang="0">
                <a:pos x="4" y="0"/>
              </a:cxn>
              <a:cxn ang="0">
                <a:pos x="5" y="2"/>
              </a:cxn>
              <a:cxn ang="0">
                <a:pos x="4" y="6"/>
              </a:cxn>
              <a:cxn ang="0">
                <a:pos x="1" y="12"/>
              </a:cxn>
              <a:cxn ang="0">
                <a:pos x="3" y="16"/>
              </a:cxn>
              <a:cxn ang="0">
                <a:pos x="8" y="19"/>
              </a:cxn>
              <a:cxn ang="0">
                <a:pos x="13" y="17"/>
              </a:cxn>
              <a:cxn ang="0">
                <a:pos x="7" y="12"/>
              </a:cxn>
              <a:cxn ang="0">
                <a:pos x="10" y="14"/>
              </a:cxn>
              <a:cxn ang="0">
                <a:pos x="16" y="19"/>
              </a:cxn>
              <a:cxn ang="0">
                <a:pos x="20" y="22"/>
              </a:cxn>
              <a:cxn ang="0">
                <a:pos x="28" y="27"/>
              </a:cxn>
              <a:cxn ang="0">
                <a:pos x="31" y="36"/>
              </a:cxn>
              <a:cxn ang="0">
                <a:pos x="39" y="37"/>
              </a:cxn>
              <a:cxn ang="0">
                <a:pos x="41" y="32"/>
              </a:cxn>
              <a:cxn ang="0">
                <a:pos x="38" y="25"/>
              </a:cxn>
            </a:cxnLst>
            <a:rect l="0" t="0" r="r" b="b"/>
            <a:pathLst>
              <a:path w="41" h="37">
                <a:moveTo>
                  <a:pt x="38" y="25"/>
                </a:moveTo>
                <a:cubicBezTo>
                  <a:pt x="38" y="24"/>
                  <a:pt x="39" y="22"/>
                  <a:pt x="41" y="21"/>
                </a:cubicBezTo>
                <a:cubicBezTo>
                  <a:pt x="40" y="19"/>
                  <a:pt x="39" y="18"/>
                  <a:pt x="38" y="16"/>
                </a:cubicBezTo>
                <a:cubicBezTo>
                  <a:pt x="36" y="14"/>
                  <a:pt x="31" y="9"/>
                  <a:pt x="28" y="5"/>
                </a:cubicBezTo>
                <a:cubicBezTo>
                  <a:pt x="28" y="5"/>
                  <a:pt x="28" y="5"/>
                  <a:pt x="28" y="5"/>
                </a:cubicBezTo>
                <a:cubicBezTo>
                  <a:pt x="23" y="6"/>
                  <a:pt x="20" y="3"/>
                  <a:pt x="19" y="2"/>
                </a:cubicBezTo>
                <a:cubicBezTo>
                  <a:pt x="17" y="0"/>
                  <a:pt x="9" y="0"/>
                  <a:pt x="4" y="0"/>
                </a:cubicBezTo>
                <a:cubicBezTo>
                  <a:pt x="4" y="1"/>
                  <a:pt x="5" y="1"/>
                  <a:pt x="5" y="2"/>
                </a:cubicBezTo>
                <a:cubicBezTo>
                  <a:pt x="7" y="3"/>
                  <a:pt x="4" y="4"/>
                  <a:pt x="4" y="6"/>
                </a:cubicBezTo>
                <a:cubicBezTo>
                  <a:pt x="3" y="8"/>
                  <a:pt x="0" y="10"/>
                  <a:pt x="1" y="12"/>
                </a:cubicBezTo>
                <a:cubicBezTo>
                  <a:pt x="1" y="14"/>
                  <a:pt x="1" y="16"/>
                  <a:pt x="3" y="16"/>
                </a:cubicBezTo>
                <a:cubicBezTo>
                  <a:pt x="6" y="16"/>
                  <a:pt x="5" y="18"/>
                  <a:pt x="8" y="19"/>
                </a:cubicBezTo>
                <a:cubicBezTo>
                  <a:pt x="10" y="20"/>
                  <a:pt x="13" y="19"/>
                  <a:pt x="13" y="17"/>
                </a:cubicBezTo>
                <a:cubicBezTo>
                  <a:pt x="13" y="16"/>
                  <a:pt x="8" y="13"/>
                  <a:pt x="7" y="12"/>
                </a:cubicBezTo>
                <a:cubicBezTo>
                  <a:pt x="7" y="11"/>
                  <a:pt x="9" y="13"/>
                  <a:pt x="10" y="14"/>
                </a:cubicBezTo>
                <a:cubicBezTo>
                  <a:pt x="13" y="16"/>
                  <a:pt x="15" y="16"/>
                  <a:pt x="16" y="19"/>
                </a:cubicBezTo>
                <a:cubicBezTo>
                  <a:pt x="18" y="22"/>
                  <a:pt x="18" y="22"/>
                  <a:pt x="20" y="22"/>
                </a:cubicBezTo>
                <a:cubicBezTo>
                  <a:pt x="22" y="22"/>
                  <a:pt x="26" y="25"/>
                  <a:pt x="28" y="27"/>
                </a:cubicBezTo>
                <a:cubicBezTo>
                  <a:pt x="29" y="30"/>
                  <a:pt x="30" y="34"/>
                  <a:pt x="31" y="36"/>
                </a:cubicBezTo>
                <a:cubicBezTo>
                  <a:pt x="33" y="37"/>
                  <a:pt x="36" y="37"/>
                  <a:pt x="39" y="37"/>
                </a:cubicBezTo>
                <a:cubicBezTo>
                  <a:pt x="39" y="35"/>
                  <a:pt x="40" y="32"/>
                  <a:pt x="41" y="32"/>
                </a:cubicBezTo>
                <a:cubicBezTo>
                  <a:pt x="41" y="30"/>
                  <a:pt x="39" y="28"/>
                  <a:pt x="38" y="2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39" name="Freeform 729"/>
          <p:cNvSpPr>
            <a:spLocks/>
          </p:cNvSpPr>
          <p:nvPr/>
        </p:nvSpPr>
        <p:spPr bwMode="auto">
          <a:xfrm>
            <a:off x="7554913" y="3840019"/>
            <a:ext cx="55562" cy="33337"/>
          </a:xfrm>
          <a:custGeom>
            <a:avLst/>
            <a:gdLst/>
            <a:ahLst/>
            <a:cxnLst>
              <a:cxn ang="0">
                <a:pos x="10" y="2"/>
              </a:cxn>
              <a:cxn ang="0">
                <a:pos x="10" y="0"/>
              </a:cxn>
              <a:cxn ang="0">
                <a:pos x="0" y="10"/>
              </a:cxn>
              <a:cxn ang="0">
                <a:pos x="15" y="16"/>
              </a:cxn>
              <a:cxn ang="0">
                <a:pos x="27" y="17"/>
              </a:cxn>
              <a:cxn ang="0">
                <a:pos x="28" y="17"/>
              </a:cxn>
              <a:cxn ang="0">
                <a:pos x="27" y="9"/>
              </a:cxn>
              <a:cxn ang="0">
                <a:pos x="10" y="2"/>
              </a:cxn>
            </a:cxnLst>
            <a:rect l="0" t="0" r="r" b="b"/>
            <a:pathLst>
              <a:path w="29" h="18">
                <a:moveTo>
                  <a:pt x="10" y="2"/>
                </a:moveTo>
                <a:cubicBezTo>
                  <a:pt x="10" y="2"/>
                  <a:pt x="10" y="1"/>
                  <a:pt x="1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4" y="12"/>
                  <a:pt x="12" y="15"/>
                  <a:pt x="15" y="16"/>
                </a:cubicBezTo>
                <a:cubicBezTo>
                  <a:pt x="19" y="18"/>
                  <a:pt x="24" y="18"/>
                  <a:pt x="27" y="17"/>
                </a:cubicBezTo>
                <a:cubicBezTo>
                  <a:pt x="27" y="17"/>
                  <a:pt x="28" y="17"/>
                  <a:pt x="28" y="17"/>
                </a:cubicBezTo>
                <a:cubicBezTo>
                  <a:pt x="28" y="14"/>
                  <a:pt x="29" y="11"/>
                  <a:pt x="27" y="9"/>
                </a:cubicBezTo>
                <a:cubicBezTo>
                  <a:pt x="25" y="7"/>
                  <a:pt x="12" y="4"/>
                  <a:pt x="10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40" name="Freeform 730"/>
          <p:cNvSpPr>
            <a:spLocks/>
          </p:cNvSpPr>
          <p:nvPr/>
        </p:nvSpPr>
        <p:spPr bwMode="auto">
          <a:xfrm>
            <a:off x="7499350" y="3755881"/>
            <a:ext cx="93663" cy="103188"/>
          </a:xfrm>
          <a:custGeom>
            <a:avLst/>
            <a:gdLst/>
            <a:ahLst/>
            <a:cxnLst>
              <a:cxn ang="0">
                <a:pos x="39" y="39"/>
              </a:cxn>
              <a:cxn ang="0">
                <a:pos x="49" y="28"/>
              </a:cxn>
              <a:cxn ang="0">
                <a:pos x="49" y="28"/>
              </a:cxn>
              <a:cxn ang="0">
                <a:pos x="47" y="28"/>
              </a:cxn>
              <a:cxn ang="0">
                <a:pos x="43" y="25"/>
              </a:cxn>
              <a:cxn ang="0">
                <a:pos x="39" y="25"/>
              </a:cxn>
              <a:cxn ang="0">
                <a:pos x="39" y="0"/>
              </a:cxn>
              <a:cxn ang="0">
                <a:pos x="17" y="0"/>
              </a:cxn>
              <a:cxn ang="0">
                <a:pos x="13" y="7"/>
              </a:cxn>
              <a:cxn ang="0">
                <a:pos x="23" y="22"/>
              </a:cxn>
              <a:cxn ang="0">
                <a:pos x="6" y="24"/>
              </a:cxn>
              <a:cxn ang="0">
                <a:pos x="0" y="42"/>
              </a:cxn>
              <a:cxn ang="0">
                <a:pos x="2" y="44"/>
              </a:cxn>
              <a:cxn ang="0">
                <a:pos x="12" y="51"/>
              </a:cxn>
              <a:cxn ang="0">
                <a:pos x="27" y="54"/>
              </a:cxn>
              <a:cxn ang="0">
                <a:pos x="29" y="54"/>
              </a:cxn>
              <a:cxn ang="0">
                <a:pos x="39" y="44"/>
              </a:cxn>
              <a:cxn ang="0">
                <a:pos x="39" y="39"/>
              </a:cxn>
            </a:cxnLst>
            <a:rect l="0" t="0" r="r" b="b"/>
            <a:pathLst>
              <a:path w="49" h="54">
                <a:moveTo>
                  <a:pt x="39" y="39"/>
                </a:moveTo>
                <a:cubicBezTo>
                  <a:pt x="39" y="36"/>
                  <a:pt x="45" y="31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8" y="28"/>
                  <a:pt x="48" y="28"/>
                  <a:pt x="47" y="28"/>
                </a:cubicBezTo>
                <a:cubicBezTo>
                  <a:pt x="45" y="27"/>
                  <a:pt x="44" y="26"/>
                  <a:pt x="43" y="25"/>
                </a:cubicBezTo>
                <a:cubicBezTo>
                  <a:pt x="39" y="25"/>
                  <a:pt x="39" y="25"/>
                  <a:pt x="39" y="25"/>
                </a:cubicBez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4" y="6"/>
                  <a:pt x="13" y="7"/>
                </a:cubicBezTo>
                <a:cubicBezTo>
                  <a:pt x="11" y="9"/>
                  <a:pt x="21" y="17"/>
                  <a:pt x="23" y="22"/>
                </a:cubicBezTo>
                <a:cubicBezTo>
                  <a:pt x="26" y="26"/>
                  <a:pt x="9" y="23"/>
                  <a:pt x="6" y="24"/>
                </a:cubicBezTo>
                <a:cubicBezTo>
                  <a:pt x="4" y="24"/>
                  <a:pt x="1" y="35"/>
                  <a:pt x="0" y="42"/>
                </a:cubicBezTo>
                <a:cubicBezTo>
                  <a:pt x="0" y="43"/>
                  <a:pt x="1" y="44"/>
                  <a:pt x="2" y="44"/>
                </a:cubicBezTo>
                <a:cubicBezTo>
                  <a:pt x="6" y="47"/>
                  <a:pt x="9" y="51"/>
                  <a:pt x="12" y="51"/>
                </a:cubicBezTo>
                <a:cubicBezTo>
                  <a:pt x="16" y="52"/>
                  <a:pt x="24" y="52"/>
                  <a:pt x="27" y="54"/>
                </a:cubicBezTo>
                <a:cubicBezTo>
                  <a:pt x="28" y="54"/>
                  <a:pt x="28" y="54"/>
                  <a:pt x="29" y="54"/>
                </a:cubicBezTo>
                <a:cubicBezTo>
                  <a:pt x="39" y="44"/>
                  <a:pt x="39" y="44"/>
                  <a:pt x="39" y="44"/>
                </a:cubicBezTo>
                <a:cubicBezTo>
                  <a:pt x="39" y="43"/>
                  <a:pt x="39" y="41"/>
                  <a:pt x="39" y="3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41" name="Freeform 731"/>
          <p:cNvSpPr>
            <a:spLocks/>
          </p:cNvSpPr>
          <p:nvPr/>
        </p:nvSpPr>
        <p:spPr bwMode="auto">
          <a:xfrm>
            <a:off x="6878638" y="3354244"/>
            <a:ext cx="755650" cy="481012"/>
          </a:xfrm>
          <a:custGeom>
            <a:avLst/>
            <a:gdLst/>
            <a:ahLst/>
            <a:cxnLst>
              <a:cxn ang="0">
                <a:pos x="348" y="232"/>
              </a:cxn>
              <a:cxn ang="0">
                <a:pos x="342" y="210"/>
              </a:cxn>
              <a:cxn ang="0">
                <a:pos x="366" y="210"/>
              </a:cxn>
              <a:cxn ang="0">
                <a:pos x="380" y="204"/>
              </a:cxn>
              <a:cxn ang="0">
                <a:pos x="387" y="175"/>
              </a:cxn>
              <a:cxn ang="0">
                <a:pos x="387" y="159"/>
              </a:cxn>
              <a:cxn ang="0">
                <a:pos x="346" y="184"/>
              </a:cxn>
              <a:cxn ang="0">
                <a:pos x="334" y="200"/>
              </a:cxn>
              <a:cxn ang="0">
                <a:pos x="307" y="201"/>
              </a:cxn>
              <a:cxn ang="0">
                <a:pos x="286" y="197"/>
              </a:cxn>
              <a:cxn ang="0">
                <a:pos x="263" y="172"/>
              </a:cxn>
              <a:cxn ang="0">
                <a:pos x="253" y="130"/>
              </a:cxn>
              <a:cxn ang="0">
                <a:pos x="260" y="100"/>
              </a:cxn>
              <a:cxn ang="0">
                <a:pos x="237" y="90"/>
              </a:cxn>
              <a:cxn ang="0">
                <a:pos x="220" y="64"/>
              </a:cxn>
              <a:cxn ang="0">
                <a:pos x="192" y="42"/>
              </a:cxn>
              <a:cxn ang="0">
                <a:pos x="166" y="46"/>
              </a:cxn>
              <a:cxn ang="0">
                <a:pos x="138" y="14"/>
              </a:cxn>
              <a:cxn ang="0">
                <a:pos x="116" y="20"/>
              </a:cxn>
              <a:cxn ang="0">
                <a:pos x="30" y="0"/>
              </a:cxn>
              <a:cxn ang="0">
                <a:pos x="4" y="12"/>
              </a:cxn>
              <a:cxn ang="0">
                <a:pos x="21" y="45"/>
              </a:cxn>
              <a:cxn ang="0">
                <a:pos x="40" y="72"/>
              </a:cxn>
              <a:cxn ang="0">
                <a:pos x="30" y="73"/>
              </a:cxn>
              <a:cxn ang="0">
                <a:pos x="53" y="87"/>
              </a:cxn>
              <a:cxn ang="0">
                <a:pos x="66" y="107"/>
              </a:cxn>
              <a:cxn ang="0">
                <a:pos x="79" y="123"/>
              </a:cxn>
              <a:cxn ang="0">
                <a:pos x="97" y="138"/>
              </a:cxn>
              <a:cxn ang="0">
                <a:pos x="96" y="126"/>
              </a:cxn>
              <a:cxn ang="0">
                <a:pos x="83" y="118"/>
              </a:cxn>
              <a:cxn ang="0">
                <a:pos x="82" y="109"/>
              </a:cxn>
              <a:cxn ang="0">
                <a:pos x="71" y="86"/>
              </a:cxn>
              <a:cxn ang="0">
                <a:pos x="53" y="60"/>
              </a:cxn>
              <a:cxn ang="0">
                <a:pos x="41" y="45"/>
              </a:cxn>
              <a:cxn ang="0">
                <a:pos x="29" y="16"/>
              </a:cxn>
              <a:cxn ang="0">
                <a:pos x="39" y="17"/>
              </a:cxn>
              <a:cxn ang="0">
                <a:pos x="53" y="21"/>
              </a:cxn>
              <a:cxn ang="0">
                <a:pos x="61" y="51"/>
              </a:cxn>
              <a:cxn ang="0">
                <a:pos x="65" y="52"/>
              </a:cxn>
              <a:cxn ang="0">
                <a:pos x="83" y="69"/>
              </a:cxn>
              <a:cxn ang="0">
                <a:pos x="93" y="81"/>
              </a:cxn>
              <a:cxn ang="0">
                <a:pos x="102" y="89"/>
              </a:cxn>
              <a:cxn ang="0">
                <a:pos x="108" y="103"/>
              </a:cxn>
              <a:cxn ang="0">
                <a:pos x="118" y="112"/>
              </a:cxn>
              <a:cxn ang="0">
                <a:pos x="131" y="125"/>
              </a:cxn>
              <a:cxn ang="0">
                <a:pos x="152" y="150"/>
              </a:cxn>
              <a:cxn ang="0">
                <a:pos x="155" y="158"/>
              </a:cxn>
              <a:cxn ang="0">
                <a:pos x="154" y="170"/>
              </a:cxn>
              <a:cxn ang="0">
                <a:pos x="164" y="191"/>
              </a:cxn>
              <a:cxn ang="0">
                <a:pos x="185" y="205"/>
              </a:cxn>
              <a:cxn ang="0">
                <a:pos x="223" y="221"/>
              </a:cxn>
              <a:cxn ang="0">
                <a:pos x="263" y="236"/>
              </a:cxn>
              <a:cxn ang="0">
                <a:pos x="289" y="231"/>
              </a:cxn>
              <a:cxn ang="0">
                <a:pos x="315" y="242"/>
              </a:cxn>
              <a:cxn ang="0">
                <a:pos x="331" y="234"/>
              </a:cxn>
            </a:cxnLst>
            <a:rect l="0" t="0" r="r" b="b"/>
            <a:pathLst>
              <a:path w="396" h="252">
                <a:moveTo>
                  <a:pt x="331" y="234"/>
                </a:moveTo>
                <a:cubicBezTo>
                  <a:pt x="334" y="233"/>
                  <a:pt x="351" y="236"/>
                  <a:pt x="348" y="232"/>
                </a:cubicBezTo>
                <a:cubicBezTo>
                  <a:pt x="346" y="227"/>
                  <a:pt x="336" y="219"/>
                  <a:pt x="338" y="217"/>
                </a:cubicBezTo>
                <a:cubicBezTo>
                  <a:pt x="339" y="216"/>
                  <a:pt x="342" y="210"/>
                  <a:pt x="342" y="210"/>
                </a:cubicBezTo>
                <a:cubicBezTo>
                  <a:pt x="364" y="210"/>
                  <a:pt x="364" y="210"/>
                  <a:pt x="364" y="210"/>
                </a:cubicBezTo>
                <a:cubicBezTo>
                  <a:pt x="366" y="210"/>
                  <a:pt x="366" y="210"/>
                  <a:pt x="366" y="210"/>
                </a:cubicBezTo>
                <a:cubicBezTo>
                  <a:pt x="366" y="210"/>
                  <a:pt x="373" y="200"/>
                  <a:pt x="376" y="201"/>
                </a:cubicBezTo>
                <a:cubicBezTo>
                  <a:pt x="377" y="202"/>
                  <a:pt x="379" y="203"/>
                  <a:pt x="380" y="204"/>
                </a:cubicBezTo>
                <a:cubicBezTo>
                  <a:pt x="382" y="201"/>
                  <a:pt x="385" y="195"/>
                  <a:pt x="385" y="192"/>
                </a:cubicBezTo>
                <a:cubicBezTo>
                  <a:pt x="385" y="189"/>
                  <a:pt x="383" y="180"/>
                  <a:pt x="387" y="175"/>
                </a:cubicBezTo>
                <a:cubicBezTo>
                  <a:pt x="391" y="170"/>
                  <a:pt x="396" y="167"/>
                  <a:pt x="395" y="164"/>
                </a:cubicBezTo>
                <a:cubicBezTo>
                  <a:pt x="394" y="161"/>
                  <a:pt x="395" y="158"/>
                  <a:pt x="387" y="159"/>
                </a:cubicBezTo>
                <a:cubicBezTo>
                  <a:pt x="380" y="159"/>
                  <a:pt x="355" y="161"/>
                  <a:pt x="350" y="166"/>
                </a:cubicBezTo>
                <a:cubicBezTo>
                  <a:pt x="346" y="171"/>
                  <a:pt x="348" y="180"/>
                  <a:pt x="346" y="184"/>
                </a:cubicBezTo>
                <a:cubicBezTo>
                  <a:pt x="344" y="187"/>
                  <a:pt x="336" y="194"/>
                  <a:pt x="336" y="195"/>
                </a:cubicBezTo>
                <a:cubicBezTo>
                  <a:pt x="335" y="196"/>
                  <a:pt x="336" y="199"/>
                  <a:pt x="334" y="200"/>
                </a:cubicBezTo>
                <a:cubicBezTo>
                  <a:pt x="333" y="200"/>
                  <a:pt x="330" y="198"/>
                  <a:pt x="327" y="197"/>
                </a:cubicBezTo>
                <a:cubicBezTo>
                  <a:pt x="325" y="197"/>
                  <a:pt x="313" y="199"/>
                  <a:pt x="307" y="201"/>
                </a:cubicBezTo>
                <a:cubicBezTo>
                  <a:pt x="302" y="203"/>
                  <a:pt x="298" y="205"/>
                  <a:pt x="295" y="203"/>
                </a:cubicBezTo>
                <a:cubicBezTo>
                  <a:pt x="292" y="201"/>
                  <a:pt x="291" y="198"/>
                  <a:pt x="286" y="197"/>
                </a:cubicBezTo>
                <a:cubicBezTo>
                  <a:pt x="281" y="196"/>
                  <a:pt x="274" y="196"/>
                  <a:pt x="271" y="188"/>
                </a:cubicBezTo>
                <a:cubicBezTo>
                  <a:pt x="269" y="181"/>
                  <a:pt x="266" y="177"/>
                  <a:pt x="263" y="172"/>
                </a:cubicBezTo>
                <a:cubicBezTo>
                  <a:pt x="259" y="167"/>
                  <a:pt x="257" y="162"/>
                  <a:pt x="254" y="151"/>
                </a:cubicBezTo>
                <a:cubicBezTo>
                  <a:pt x="251" y="140"/>
                  <a:pt x="253" y="133"/>
                  <a:pt x="253" y="130"/>
                </a:cubicBezTo>
                <a:cubicBezTo>
                  <a:pt x="254" y="127"/>
                  <a:pt x="251" y="118"/>
                  <a:pt x="252" y="113"/>
                </a:cubicBezTo>
                <a:cubicBezTo>
                  <a:pt x="253" y="109"/>
                  <a:pt x="259" y="105"/>
                  <a:pt x="260" y="100"/>
                </a:cubicBezTo>
                <a:cubicBezTo>
                  <a:pt x="260" y="99"/>
                  <a:pt x="260" y="97"/>
                  <a:pt x="260" y="96"/>
                </a:cubicBezTo>
                <a:cubicBezTo>
                  <a:pt x="251" y="94"/>
                  <a:pt x="239" y="91"/>
                  <a:pt x="237" y="90"/>
                </a:cubicBezTo>
                <a:cubicBezTo>
                  <a:pt x="234" y="88"/>
                  <a:pt x="231" y="84"/>
                  <a:pt x="231" y="79"/>
                </a:cubicBezTo>
                <a:cubicBezTo>
                  <a:pt x="231" y="73"/>
                  <a:pt x="225" y="68"/>
                  <a:pt x="220" y="64"/>
                </a:cubicBezTo>
                <a:cubicBezTo>
                  <a:pt x="214" y="60"/>
                  <a:pt x="214" y="54"/>
                  <a:pt x="211" y="49"/>
                </a:cubicBezTo>
                <a:cubicBezTo>
                  <a:pt x="209" y="44"/>
                  <a:pt x="197" y="42"/>
                  <a:pt x="192" y="42"/>
                </a:cubicBezTo>
                <a:cubicBezTo>
                  <a:pt x="187" y="41"/>
                  <a:pt x="184" y="53"/>
                  <a:pt x="181" y="53"/>
                </a:cubicBezTo>
                <a:cubicBezTo>
                  <a:pt x="178" y="53"/>
                  <a:pt x="169" y="48"/>
                  <a:pt x="166" y="46"/>
                </a:cubicBezTo>
                <a:cubicBezTo>
                  <a:pt x="164" y="44"/>
                  <a:pt x="161" y="30"/>
                  <a:pt x="161" y="30"/>
                </a:cubicBezTo>
                <a:cubicBezTo>
                  <a:pt x="138" y="14"/>
                  <a:pt x="138" y="14"/>
                  <a:pt x="138" y="14"/>
                </a:cubicBezTo>
                <a:cubicBezTo>
                  <a:pt x="119" y="14"/>
                  <a:pt x="119" y="14"/>
                  <a:pt x="119" y="14"/>
                </a:cubicBezTo>
                <a:cubicBezTo>
                  <a:pt x="116" y="20"/>
                  <a:pt x="116" y="20"/>
                  <a:pt x="116" y="20"/>
                </a:cubicBezTo>
                <a:cubicBezTo>
                  <a:pt x="78" y="19"/>
                  <a:pt x="78" y="19"/>
                  <a:pt x="78" y="19"/>
                </a:cubicBezTo>
                <a:cubicBezTo>
                  <a:pt x="30" y="0"/>
                  <a:pt x="30" y="0"/>
                  <a:pt x="30" y="0"/>
                </a:cubicBezTo>
                <a:cubicBezTo>
                  <a:pt x="0" y="3"/>
                  <a:pt x="0" y="3"/>
                  <a:pt x="0" y="3"/>
                </a:cubicBezTo>
                <a:cubicBezTo>
                  <a:pt x="1" y="7"/>
                  <a:pt x="3" y="10"/>
                  <a:pt x="4" y="12"/>
                </a:cubicBezTo>
                <a:cubicBezTo>
                  <a:pt x="7" y="16"/>
                  <a:pt x="14" y="30"/>
                  <a:pt x="17" y="35"/>
                </a:cubicBezTo>
                <a:cubicBezTo>
                  <a:pt x="20" y="41"/>
                  <a:pt x="18" y="43"/>
                  <a:pt x="21" y="45"/>
                </a:cubicBezTo>
                <a:cubicBezTo>
                  <a:pt x="25" y="48"/>
                  <a:pt x="36" y="56"/>
                  <a:pt x="38" y="59"/>
                </a:cubicBezTo>
                <a:cubicBezTo>
                  <a:pt x="40" y="63"/>
                  <a:pt x="40" y="69"/>
                  <a:pt x="40" y="72"/>
                </a:cubicBezTo>
                <a:cubicBezTo>
                  <a:pt x="41" y="75"/>
                  <a:pt x="40" y="74"/>
                  <a:pt x="38" y="72"/>
                </a:cubicBezTo>
                <a:cubicBezTo>
                  <a:pt x="35" y="70"/>
                  <a:pt x="28" y="70"/>
                  <a:pt x="30" y="73"/>
                </a:cubicBezTo>
                <a:cubicBezTo>
                  <a:pt x="32" y="76"/>
                  <a:pt x="41" y="84"/>
                  <a:pt x="45" y="84"/>
                </a:cubicBezTo>
                <a:cubicBezTo>
                  <a:pt x="48" y="84"/>
                  <a:pt x="50" y="85"/>
                  <a:pt x="53" y="87"/>
                </a:cubicBezTo>
                <a:cubicBezTo>
                  <a:pt x="55" y="89"/>
                  <a:pt x="65" y="97"/>
                  <a:pt x="66" y="99"/>
                </a:cubicBezTo>
                <a:cubicBezTo>
                  <a:pt x="67" y="101"/>
                  <a:pt x="68" y="105"/>
                  <a:pt x="66" y="107"/>
                </a:cubicBezTo>
                <a:cubicBezTo>
                  <a:pt x="65" y="110"/>
                  <a:pt x="63" y="111"/>
                  <a:pt x="65" y="113"/>
                </a:cubicBezTo>
                <a:cubicBezTo>
                  <a:pt x="67" y="115"/>
                  <a:pt x="76" y="120"/>
                  <a:pt x="79" y="123"/>
                </a:cubicBezTo>
                <a:cubicBezTo>
                  <a:pt x="82" y="126"/>
                  <a:pt x="89" y="132"/>
                  <a:pt x="91" y="135"/>
                </a:cubicBezTo>
                <a:cubicBezTo>
                  <a:pt x="94" y="139"/>
                  <a:pt x="95" y="140"/>
                  <a:pt x="97" y="138"/>
                </a:cubicBezTo>
                <a:cubicBezTo>
                  <a:pt x="98" y="137"/>
                  <a:pt x="101" y="133"/>
                  <a:pt x="100" y="131"/>
                </a:cubicBezTo>
                <a:cubicBezTo>
                  <a:pt x="98" y="129"/>
                  <a:pt x="96" y="128"/>
                  <a:pt x="96" y="126"/>
                </a:cubicBezTo>
                <a:cubicBezTo>
                  <a:pt x="95" y="123"/>
                  <a:pt x="96" y="122"/>
                  <a:pt x="93" y="121"/>
                </a:cubicBezTo>
                <a:cubicBezTo>
                  <a:pt x="89" y="120"/>
                  <a:pt x="85" y="122"/>
                  <a:pt x="83" y="118"/>
                </a:cubicBezTo>
                <a:cubicBezTo>
                  <a:pt x="81" y="113"/>
                  <a:pt x="85" y="112"/>
                  <a:pt x="85" y="111"/>
                </a:cubicBezTo>
                <a:cubicBezTo>
                  <a:pt x="85" y="110"/>
                  <a:pt x="83" y="110"/>
                  <a:pt x="82" y="109"/>
                </a:cubicBezTo>
                <a:cubicBezTo>
                  <a:pt x="81" y="108"/>
                  <a:pt x="76" y="98"/>
                  <a:pt x="76" y="95"/>
                </a:cubicBezTo>
                <a:cubicBezTo>
                  <a:pt x="75" y="92"/>
                  <a:pt x="73" y="88"/>
                  <a:pt x="71" y="86"/>
                </a:cubicBezTo>
                <a:cubicBezTo>
                  <a:pt x="69" y="84"/>
                  <a:pt x="60" y="74"/>
                  <a:pt x="58" y="73"/>
                </a:cubicBezTo>
                <a:cubicBezTo>
                  <a:pt x="57" y="71"/>
                  <a:pt x="55" y="63"/>
                  <a:pt x="53" y="60"/>
                </a:cubicBezTo>
                <a:cubicBezTo>
                  <a:pt x="51" y="57"/>
                  <a:pt x="48" y="56"/>
                  <a:pt x="47" y="55"/>
                </a:cubicBezTo>
                <a:cubicBezTo>
                  <a:pt x="45" y="53"/>
                  <a:pt x="45" y="48"/>
                  <a:pt x="41" y="45"/>
                </a:cubicBezTo>
                <a:cubicBezTo>
                  <a:pt x="37" y="42"/>
                  <a:pt x="34" y="40"/>
                  <a:pt x="33" y="37"/>
                </a:cubicBezTo>
                <a:cubicBezTo>
                  <a:pt x="33" y="34"/>
                  <a:pt x="29" y="18"/>
                  <a:pt x="29" y="16"/>
                </a:cubicBezTo>
                <a:cubicBezTo>
                  <a:pt x="29" y="14"/>
                  <a:pt x="29" y="12"/>
                  <a:pt x="33" y="13"/>
                </a:cubicBezTo>
                <a:cubicBezTo>
                  <a:pt x="37" y="15"/>
                  <a:pt x="37" y="18"/>
                  <a:pt x="39" y="17"/>
                </a:cubicBezTo>
                <a:cubicBezTo>
                  <a:pt x="41" y="17"/>
                  <a:pt x="44" y="16"/>
                  <a:pt x="46" y="18"/>
                </a:cubicBezTo>
                <a:cubicBezTo>
                  <a:pt x="47" y="20"/>
                  <a:pt x="51" y="19"/>
                  <a:pt x="53" y="21"/>
                </a:cubicBezTo>
                <a:cubicBezTo>
                  <a:pt x="54" y="22"/>
                  <a:pt x="54" y="31"/>
                  <a:pt x="58" y="39"/>
                </a:cubicBezTo>
                <a:cubicBezTo>
                  <a:pt x="62" y="47"/>
                  <a:pt x="62" y="49"/>
                  <a:pt x="61" y="51"/>
                </a:cubicBezTo>
                <a:cubicBezTo>
                  <a:pt x="61" y="52"/>
                  <a:pt x="58" y="57"/>
                  <a:pt x="60" y="56"/>
                </a:cubicBezTo>
                <a:cubicBezTo>
                  <a:pt x="63" y="54"/>
                  <a:pt x="61" y="48"/>
                  <a:pt x="65" y="52"/>
                </a:cubicBezTo>
                <a:cubicBezTo>
                  <a:pt x="68" y="56"/>
                  <a:pt x="69" y="59"/>
                  <a:pt x="73" y="62"/>
                </a:cubicBezTo>
                <a:cubicBezTo>
                  <a:pt x="78" y="66"/>
                  <a:pt x="80" y="68"/>
                  <a:pt x="83" y="69"/>
                </a:cubicBezTo>
                <a:cubicBezTo>
                  <a:pt x="86" y="70"/>
                  <a:pt x="83" y="72"/>
                  <a:pt x="86" y="75"/>
                </a:cubicBezTo>
                <a:cubicBezTo>
                  <a:pt x="88" y="78"/>
                  <a:pt x="92" y="79"/>
                  <a:pt x="93" y="81"/>
                </a:cubicBezTo>
                <a:cubicBezTo>
                  <a:pt x="94" y="83"/>
                  <a:pt x="95" y="87"/>
                  <a:pt x="97" y="87"/>
                </a:cubicBezTo>
                <a:cubicBezTo>
                  <a:pt x="99" y="87"/>
                  <a:pt x="102" y="86"/>
                  <a:pt x="102" y="89"/>
                </a:cubicBezTo>
                <a:cubicBezTo>
                  <a:pt x="102" y="92"/>
                  <a:pt x="99" y="93"/>
                  <a:pt x="101" y="96"/>
                </a:cubicBezTo>
                <a:cubicBezTo>
                  <a:pt x="102" y="100"/>
                  <a:pt x="106" y="101"/>
                  <a:pt x="108" y="103"/>
                </a:cubicBezTo>
                <a:cubicBezTo>
                  <a:pt x="111" y="104"/>
                  <a:pt x="111" y="106"/>
                  <a:pt x="113" y="106"/>
                </a:cubicBezTo>
                <a:cubicBezTo>
                  <a:pt x="115" y="107"/>
                  <a:pt x="118" y="110"/>
                  <a:pt x="118" y="112"/>
                </a:cubicBezTo>
                <a:cubicBezTo>
                  <a:pt x="118" y="113"/>
                  <a:pt x="121" y="115"/>
                  <a:pt x="122" y="116"/>
                </a:cubicBezTo>
                <a:cubicBezTo>
                  <a:pt x="123" y="117"/>
                  <a:pt x="128" y="121"/>
                  <a:pt x="131" y="125"/>
                </a:cubicBezTo>
                <a:cubicBezTo>
                  <a:pt x="133" y="128"/>
                  <a:pt x="143" y="136"/>
                  <a:pt x="146" y="140"/>
                </a:cubicBezTo>
                <a:cubicBezTo>
                  <a:pt x="149" y="144"/>
                  <a:pt x="152" y="147"/>
                  <a:pt x="152" y="150"/>
                </a:cubicBezTo>
                <a:cubicBezTo>
                  <a:pt x="151" y="153"/>
                  <a:pt x="148" y="155"/>
                  <a:pt x="150" y="155"/>
                </a:cubicBezTo>
                <a:cubicBezTo>
                  <a:pt x="152" y="156"/>
                  <a:pt x="154" y="155"/>
                  <a:pt x="155" y="158"/>
                </a:cubicBezTo>
                <a:cubicBezTo>
                  <a:pt x="156" y="160"/>
                  <a:pt x="153" y="164"/>
                  <a:pt x="152" y="167"/>
                </a:cubicBezTo>
                <a:cubicBezTo>
                  <a:pt x="151" y="169"/>
                  <a:pt x="155" y="168"/>
                  <a:pt x="154" y="170"/>
                </a:cubicBezTo>
                <a:cubicBezTo>
                  <a:pt x="153" y="171"/>
                  <a:pt x="149" y="174"/>
                  <a:pt x="151" y="177"/>
                </a:cubicBezTo>
                <a:cubicBezTo>
                  <a:pt x="152" y="179"/>
                  <a:pt x="161" y="190"/>
                  <a:pt x="164" y="191"/>
                </a:cubicBezTo>
                <a:cubicBezTo>
                  <a:pt x="166" y="193"/>
                  <a:pt x="171" y="192"/>
                  <a:pt x="174" y="196"/>
                </a:cubicBezTo>
                <a:cubicBezTo>
                  <a:pt x="177" y="201"/>
                  <a:pt x="181" y="204"/>
                  <a:pt x="185" y="205"/>
                </a:cubicBezTo>
                <a:cubicBezTo>
                  <a:pt x="189" y="206"/>
                  <a:pt x="197" y="207"/>
                  <a:pt x="199" y="208"/>
                </a:cubicBezTo>
                <a:cubicBezTo>
                  <a:pt x="201" y="209"/>
                  <a:pt x="215" y="218"/>
                  <a:pt x="223" y="221"/>
                </a:cubicBezTo>
                <a:cubicBezTo>
                  <a:pt x="230" y="225"/>
                  <a:pt x="238" y="227"/>
                  <a:pt x="245" y="230"/>
                </a:cubicBezTo>
                <a:cubicBezTo>
                  <a:pt x="251" y="233"/>
                  <a:pt x="259" y="234"/>
                  <a:pt x="263" y="236"/>
                </a:cubicBezTo>
                <a:cubicBezTo>
                  <a:pt x="266" y="238"/>
                  <a:pt x="274" y="238"/>
                  <a:pt x="278" y="236"/>
                </a:cubicBezTo>
                <a:cubicBezTo>
                  <a:pt x="282" y="234"/>
                  <a:pt x="285" y="231"/>
                  <a:pt x="289" y="231"/>
                </a:cubicBezTo>
                <a:cubicBezTo>
                  <a:pt x="293" y="231"/>
                  <a:pt x="298" y="230"/>
                  <a:pt x="303" y="234"/>
                </a:cubicBezTo>
                <a:cubicBezTo>
                  <a:pt x="308" y="238"/>
                  <a:pt x="313" y="239"/>
                  <a:pt x="315" y="242"/>
                </a:cubicBezTo>
                <a:cubicBezTo>
                  <a:pt x="317" y="244"/>
                  <a:pt x="321" y="249"/>
                  <a:pt x="325" y="252"/>
                </a:cubicBezTo>
                <a:cubicBezTo>
                  <a:pt x="326" y="245"/>
                  <a:pt x="329" y="234"/>
                  <a:pt x="331" y="23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42" name="Freeform 732"/>
          <p:cNvSpPr>
            <a:spLocks/>
          </p:cNvSpPr>
          <p:nvPr/>
        </p:nvSpPr>
        <p:spPr bwMode="auto">
          <a:xfrm>
            <a:off x="7570788" y="3803506"/>
            <a:ext cx="149225" cy="77788"/>
          </a:xfrm>
          <a:custGeom>
            <a:avLst/>
            <a:gdLst/>
            <a:ahLst/>
            <a:cxnLst>
              <a:cxn ang="0">
                <a:pos x="31" y="39"/>
              </a:cxn>
              <a:cxn ang="0">
                <a:pos x="34" y="31"/>
              </a:cxn>
              <a:cxn ang="0">
                <a:pos x="42" y="26"/>
              </a:cxn>
              <a:cxn ang="0">
                <a:pos x="47" y="28"/>
              </a:cxn>
              <a:cxn ang="0">
                <a:pos x="59" y="16"/>
              </a:cxn>
              <a:cxn ang="0">
                <a:pos x="72" y="15"/>
              </a:cxn>
              <a:cxn ang="0">
                <a:pos x="78" y="12"/>
              </a:cxn>
              <a:cxn ang="0">
                <a:pos x="76" y="11"/>
              </a:cxn>
              <a:cxn ang="0">
                <a:pos x="64" y="2"/>
              </a:cxn>
              <a:cxn ang="0">
                <a:pos x="47" y="1"/>
              </a:cxn>
              <a:cxn ang="0">
                <a:pos x="33" y="4"/>
              </a:cxn>
              <a:cxn ang="0">
                <a:pos x="22" y="1"/>
              </a:cxn>
              <a:cxn ang="0">
                <a:pos x="11" y="3"/>
              </a:cxn>
              <a:cxn ang="0">
                <a:pos x="11" y="3"/>
              </a:cxn>
              <a:cxn ang="0">
                <a:pos x="1" y="14"/>
              </a:cxn>
              <a:cxn ang="0">
                <a:pos x="1" y="21"/>
              </a:cxn>
              <a:cxn ang="0">
                <a:pos x="18" y="28"/>
              </a:cxn>
              <a:cxn ang="0">
                <a:pos x="19" y="36"/>
              </a:cxn>
              <a:cxn ang="0">
                <a:pos x="26" y="35"/>
              </a:cxn>
              <a:cxn ang="0">
                <a:pos x="23" y="41"/>
              </a:cxn>
              <a:cxn ang="0">
                <a:pos x="23" y="41"/>
              </a:cxn>
              <a:cxn ang="0">
                <a:pos x="31" y="39"/>
              </a:cxn>
            </a:cxnLst>
            <a:rect l="0" t="0" r="r" b="b"/>
            <a:pathLst>
              <a:path w="78" h="41">
                <a:moveTo>
                  <a:pt x="31" y="39"/>
                </a:moveTo>
                <a:cubicBezTo>
                  <a:pt x="32" y="38"/>
                  <a:pt x="32" y="33"/>
                  <a:pt x="34" y="31"/>
                </a:cubicBezTo>
                <a:cubicBezTo>
                  <a:pt x="36" y="29"/>
                  <a:pt x="38" y="26"/>
                  <a:pt x="42" y="26"/>
                </a:cubicBezTo>
                <a:cubicBezTo>
                  <a:pt x="45" y="26"/>
                  <a:pt x="45" y="30"/>
                  <a:pt x="47" y="28"/>
                </a:cubicBezTo>
                <a:cubicBezTo>
                  <a:pt x="49" y="26"/>
                  <a:pt x="56" y="16"/>
                  <a:pt x="59" y="16"/>
                </a:cubicBezTo>
                <a:cubicBezTo>
                  <a:pt x="62" y="16"/>
                  <a:pt x="68" y="19"/>
                  <a:pt x="72" y="15"/>
                </a:cubicBezTo>
                <a:cubicBezTo>
                  <a:pt x="74" y="13"/>
                  <a:pt x="76" y="12"/>
                  <a:pt x="78" y="12"/>
                </a:cubicBezTo>
                <a:cubicBezTo>
                  <a:pt x="78" y="11"/>
                  <a:pt x="77" y="11"/>
                  <a:pt x="76" y="11"/>
                </a:cubicBezTo>
                <a:cubicBezTo>
                  <a:pt x="72" y="10"/>
                  <a:pt x="68" y="4"/>
                  <a:pt x="64" y="2"/>
                </a:cubicBezTo>
                <a:cubicBezTo>
                  <a:pt x="60" y="0"/>
                  <a:pt x="54" y="0"/>
                  <a:pt x="47" y="1"/>
                </a:cubicBezTo>
                <a:cubicBezTo>
                  <a:pt x="40" y="1"/>
                  <a:pt x="37" y="5"/>
                  <a:pt x="33" y="4"/>
                </a:cubicBezTo>
                <a:cubicBezTo>
                  <a:pt x="28" y="3"/>
                  <a:pt x="27" y="1"/>
                  <a:pt x="22" y="1"/>
                </a:cubicBezTo>
                <a:cubicBezTo>
                  <a:pt x="18" y="2"/>
                  <a:pt x="15" y="4"/>
                  <a:pt x="11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7" y="6"/>
                  <a:pt x="1" y="11"/>
                  <a:pt x="1" y="14"/>
                </a:cubicBezTo>
                <a:cubicBezTo>
                  <a:pt x="1" y="17"/>
                  <a:pt x="0" y="19"/>
                  <a:pt x="1" y="21"/>
                </a:cubicBezTo>
                <a:cubicBezTo>
                  <a:pt x="3" y="23"/>
                  <a:pt x="16" y="26"/>
                  <a:pt x="18" y="28"/>
                </a:cubicBezTo>
                <a:cubicBezTo>
                  <a:pt x="20" y="30"/>
                  <a:pt x="19" y="33"/>
                  <a:pt x="19" y="36"/>
                </a:cubicBezTo>
                <a:cubicBezTo>
                  <a:pt x="22" y="34"/>
                  <a:pt x="27" y="34"/>
                  <a:pt x="26" y="35"/>
                </a:cubicBezTo>
                <a:cubicBezTo>
                  <a:pt x="24" y="36"/>
                  <a:pt x="22" y="39"/>
                  <a:pt x="23" y="41"/>
                </a:cubicBezTo>
                <a:cubicBezTo>
                  <a:pt x="23" y="41"/>
                  <a:pt x="23" y="41"/>
                  <a:pt x="23" y="41"/>
                </a:cubicBezTo>
                <a:cubicBezTo>
                  <a:pt x="26" y="40"/>
                  <a:pt x="30" y="40"/>
                  <a:pt x="31" y="3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43" name="Freeform 733"/>
          <p:cNvSpPr>
            <a:spLocks/>
          </p:cNvSpPr>
          <p:nvPr/>
        </p:nvSpPr>
        <p:spPr bwMode="auto">
          <a:xfrm>
            <a:off x="7573963" y="3736831"/>
            <a:ext cx="30162" cy="66675"/>
          </a:xfrm>
          <a:custGeom>
            <a:avLst/>
            <a:gdLst/>
            <a:ahLst/>
            <a:cxnLst>
              <a:cxn ang="0">
                <a:pos x="12" y="1"/>
              </a:cxn>
              <a:cxn ang="0">
                <a:pos x="2" y="10"/>
              </a:cxn>
              <a:cxn ang="0">
                <a:pos x="0" y="10"/>
              </a:cxn>
              <a:cxn ang="0">
                <a:pos x="0" y="35"/>
              </a:cxn>
              <a:cxn ang="0">
                <a:pos x="4" y="35"/>
              </a:cxn>
              <a:cxn ang="0">
                <a:pos x="4" y="35"/>
              </a:cxn>
              <a:cxn ang="0">
                <a:pos x="5" y="32"/>
              </a:cxn>
              <a:cxn ang="0">
                <a:pos x="12" y="16"/>
              </a:cxn>
              <a:cxn ang="0">
                <a:pos x="16" y="4"/>
              </a:cxn>
              <a:cxn ang="0">
                <a:pos x="16" y="4"/>
              </a:cxn>
              <a:cxn ang="0">
                <a:pos x="16" y="4"/>
              </a:cxn>
              <a:cxn ang="0">
                <a:pos x="12" y="1"/>
              </a:cxn>
            </a:cxnLst>
            <a:rect l="0" t="0" r="r" b="b"/>
            <a:pathLst>
              <a:path w="16" h="35">
                <a:moveTo>
                  <a:pt x="12" y="1"/>
                </a:moveTo>
                <a:cubicBezTo>
                  <a:pt x="9" y="0"/>
                  <a:pt x="2" y="10"/>
                  <a:pt x="2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35"/>
                  <a:pt x="0" y="35"/>
                  <a:pt x="0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3" y="34"/>
                  <a:pt x="3" y="34"/>
                  <a:pt x="5" y="32"/>
                </a:cubicBezTo>
                <a:cubicBezTo>
                  <a:pt x="9" y="29"/>
                  <a:pt x="13" y="22"/>
                  <a:pt x="12" y="16"/>
                </a:cubicBezTo>
                <a:cubicBezTo>
                  <a:pt x="12" y="9"/>
                  <a:pt x="14" y="7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5" y="3"/>
                  <a:pt x="13" y="2"/>
                  <a:pt x="12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44" name="Freeform 734"/>
          <p:cNvSpPr>
            <a:spLocks/>
          </p:cNvSpPr>
          <p:nvPr/>
        </p:nvSpPr>
        <p:spPr bwMode="auto">
          <a:xfrm>
            <a:off x="7942263" y="3690794"/>
            <a:ext cx="66675" cy="57150"/>
          </a:xfrm>
          <a:custGeom>
            <a:avLst/>
            <a:gdLst/>
            <a:ahLst/>
            <a:cxnLst>
              <a:cxn ang="0">
                <a:pos x="34" y="7"/>
              </a:cxn>
              <a:cxn ang="0">
                <a:pos x="24" y="3"/>
              </a:cxn>
              <a:cxn ang="0">
                <a:pos x="15" y="4"/>
              </a:cxn>
              <a:cxn ang="0">
                <a:pos x="18" y="8"/>
              </a:cxn>
              <a:cxn ang="0">
                <a:pos x="22" y="14"/>
              </a:cxn>
              <a:cxn ang="0">
                <a:pos x="27" y="21"/>
              </a:cxn>
              <a:cxn ang="0">
                <a:pos x="22" y="25"/>
              </a:cxn>
              <a:cxn ang="0">
                <a:pos x="16" y="24"/>
              </a:cxn>
              <a:cxn ang="0">
                <a:pos x="13" y="21"/>
              </a:cxn>
              <a:cxn ang="0">
                <a:pos x="4" y="23"/>
              </a:cxn>
              <a:cxn ang="0">
                <a:pos x="2" y="26"/>
              </a:cxn>
              <a:cxn ang="0">
                <a:pos x="8" y="28"/>
              </a:cxn>
              <a:cxn ang="0">
                <a:pos x="34" y="28"/>
              </a:cxn>
              <a:cxn ang="0">
                <a:pos x="35" y="28"/>
              </a:cxn>
              <a:cxn ang="0">
                <a:pos x="35" y="28"/>
              </a:cxn>
              <a:cxn ang="0">
                <a:pos x="34" y="7"/>
              </a:cxn>
            </a:cxnLst>
            <a:rect l="0" t="0" r="r" b="b"/>
            <a:pathLst>
              <a:path w="35" h="30">
                <a:moveTo>
                  <a:pt x="34" y="7"/>
                </a:moveTo>
                <a:cubicBezTo>
                  <a:pt x="31" y="6"/>
                  <a:pt x="27" y="5"/>
                  <a:pt x="24" y="3"/>
                </a:cubicBezTo>
                <a:cubicBezTo>
                  <a:pt x="19" y="0"/>
                  <a:pt x="15" y="3"/>
                  <a:pt x="15" y="4"/>
                </a:cubicBezTo>
                <a:cubicBezTo>
                  <a:pt x="14" y="6"/>
                  <a:pt x="15" y="7"/>
                  <a:pt x="18" y="8"/>
                </a:cubicBezTo>
                <a:cubicBezTo>
                  <a:pt x="21" y="9"/>
                  <a:pt x="21" y="12"/>
                  <a:pt x="22" y="14"/>
                </a:cubicBezTo>
                <a:cubicBezTo>
                  <a:pt x="22" y="16"/>
                  <a:pt x="26" y="19"/>
                  <a:pt x="27" y="21"/>
                </a:cubicBezTo>
                <a:cubicBezTo>
                  <a:pt x="27" y="22"/>
                  <a:pt x="25" y="25"/>
                  <a:pt x="22" y="25"/>
                </a:cubicBezTo>
                <a:cubicBezTo>
                  <a:pt x="19" y="25"/>
                  <a:pt x="14" y="24"/>
                  <a:pt x="16" y="24"/>
                </a:cubicBezTo>
                <a:cubicBezTo>
                  <a:pt x="17" y="23"/>
                  <a:pt x="16" y="21"/>
                  <a:pt x="13" y="21"/>
                </a:cubicBezTo>
                <a:cubicBezTo>
                  <a:pt x="10" y="21"/>
                  <a:pt x="8" y="23"/>
                  <a:pt x="4" y="23"/>
                </a:cubicBezTo>
                <a:cubicBezTo>
                  <a:pt x="0" y="23"/>
                  <a:pt x="2" y="26"/>
                  <a:pt x="2" y="26"/>
                </a:cubicBezTo>
                <a:cubicBezTo>
                  <a:pt x="2" y="26"/>
                  <a:pt x="6" y="29"/>
                  <a:pt x="8" y="28"/>
                </a:cubicBezTo>
                <a:cubicBezTo>
                  <a:pt x="10" y="26"/>
                  <a:pt x="28" y="30"/>
                  <a:pt x="34" y="28"/>
                </a:cubicBezTo>
                <a:cubicBezTo>
                  <a:pt x="35" y="28"/>
                  <a:pt x="35" y="28"/>
                  <a:pt x="35" y="28"/>
                </a:cubicBezTo>
                <a:cubicBezTo>
                  <a:pt x="35" y="28"/>
                  <a:pt x="35" y="28"/>
                  <a:pt x="35" y="28"/>
                </a:cubicBezTo>
                <a:cubicBezTo>
                  <a:pt x="35" y="22"/>
                  <a:pt x="34" y="13"/>
                  <a:pt x="34" y="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45" name="Freeform 735"/>
          <p:cNvSpPr>
            <a:spLocks/>
          </p:cNvSpPr>
          <p:nvPr/>
        </p:nvSpPr>
        <p:spPr bwMode="auto">
          <a:xfrm>
            <a:off x="8007350" y="3693969"/>
            <a:ext cx="90488" cy="63500"/>
          </a:xfrm>
          <a:custGeom>
            <a:avLst/>
            <a:gdLst/>
            <a:ahLst/>
            <a:cxnLst>
              <a:cxn ang="0">
                <a:pos x="37" y="16"/>
              </a:cxn>
              <a:cxn ang="0">
                <a:pos x="23" y="6"/>
              </a:cxn>
              <a:cxn ang="0">
                <a:pos x="8" y="1"/>
              </a:cxn>
              <a:cxn ang="0">
                <a:pos x="2" y="1"/>
              </a:cxn>
              <a:cxn ang="0">
                <a:pos x="2" y="5"/>
              </a:cxn>
              <a:cxn ang="0">
                <a:pos x="0" y="5"/>
              </a:cxn>
              <a:cxn ang="0">
                <a:pos x="1" y="26"/>
              </a:cxn>
              <a:cxn ang="0">
                <a:pos x="1" y="26"/>
              </a:cxn>
              <a:cxn ang="0">
                <a:pos x="5" y="32"/>
              </a:cxn>
              <a:cxn ang="0">
                <a:pos x="9" y="26"/>
              </a:cxn>
              <a:cxn ang="0">
                <a:pos x="21" y="23"/>
              </a:cxn>
              <a:cxn ang="0">
                <a:pos x="30" y="24"/>
              </a:cxn>
              <a:cxn ang="0">
                <a:pos x="39" y="24"/>
              </a:cxn>
              <a:cxn ang="0">
                <a:pos x="45" y="22"/>
              </a:cxn>
              <a:cxn ang="0">
                <a:pos x="37" y="16"/>
              </a:cxn>
            </a:cxnLst>
            <a:rect l="0" t="0" r="r" b="b"/>
            <a:pathLst>
              <a:path w="48" h="33">
                <a:moveTo>
                  <a:pt x="37" y="16"/>
                </a:moveTo>
                <a:cubicBezTo>
                  <a:pt x="32" y="15"/>
                  <a:pt x="28" y="9"/>
                  <a:pt x="23" y="6"/>
                </a:cubicBezTo>
                <a:cubicBezTo>
                  <a:pt x="18" y="3"/>
                  <a:pt x="12" y="1"/>
                  <a:pt x="8" y="1"/>
                </a:cubicBezTo>
                <a:cubicBezTo>
                  <a:pt x="3" y="1"/>
                  <a:pt x="1" y="0"/>
                  <a:pt x="2" y="1"/>
                </a:cubicBezTo>
                <a:cubicBezTo>
                  <a:pt x="3" y="2"/>
                  <a:pt x="5" y="4"/>
                  <a:pt x="2" y="5"/>
                </a:cubicBezTo>
                <a:cubicBezTo>
                  <a:pt x="2" y="5"/>
                  <a:pt x="1" y="5"/>
                  <a:pt x="0" y="5"/>
                </a:cubicBezTo>
                <a:cubicBezTo>
                  <a:pt x="0" y="11"/>
                  <a:pt x="1" y="20"/>
                  <a:pt x="1" y="26"/>
                </a:cubicBezTo>
                <a:cubicBezTo>
                  <a:pt x="1" y="26"/>
                  <a:pt x="1" y="26"/>
                  <a:pt x="1" y="26"/>
                </a:cubicBezTo>
                <a:cubicBezTo>
                  <a:pt x="3" y="26"/>
                  <a:pt x="3" y="30"/>
                  <a:pt x="5" y="32"/>
                </a:cubicBezTo>
                <a:cubicBezTo>
                  <a:pt x="7" y="33"/>
                  <a:pt x="8" y="29"/>
                  <a:pt x="9" y="26"/>
                </a:cubicBezTo>
                <a:cubicBezTo>
                  <a:pt x="10" y="22"/>
                  <a:pt x="18" y="23"/>
                  <a:pt x="21" y="23"/>
                </a:cubicBezTo>
                <a:cubicBezTo>
                  <a:pt x="23" y="23"/>
                  <a:pt x="26" y="24"/>
                  <a:pt x="30" y="24"/>
                </a:cubicBezTo>
                <a:cubicBezTo>
                  <a:pt x="34" y="24"/>
                  <a:pt x="35" y="22"/>
                  <a:pt x="39" y="24"/>
                </a:cubicBezTo>
                <a:cubicBezTo>
                  <a:pt x="42" y="27"/>
                  <a:pt x="41" y="24"/>
                  <a:pt x="45" y="22"/>
                </a:cubicBezTo>
                <a:cubicBezTo>
                  <a:pt x="48" y="19"/>
                  <a:pt x="42" y="16"/>
                  <a:pt x="37" y="1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46" name="Freeform 736"/>
          <p:cNvSpPr>
            <a:spLocks/>
          </p:cNvSpPr>
          <p:nvPr/>
        </p:nvSpPr>
        <p:spPr bwMode="auto">
          <a:xfrm>
            <a:off x="5600700" y="2017569"/>
            <a:ext cx="955675" cy="654050"/>
          </a:xfrm>
          <a:custGeom>
            <a:avLst/>
            <a:gdLst/>
            <a:ahLst/>
            <a:cxnLst>
              <a:cxn ang="0">
                <a:pos x="475" y="309"/>
              </a:cxn>
              <a:cxn ang="0">
                <a:pos x="429" y="251"/>
              </a:cxn>
              <a:cxn ang="0">
                <a:pos x="402" y="265"/>
              </a:cxn>
              <a:cxn ang="0">
                <a:pos x="367" y="242"/>
              </a:cxn>
              <a:cxn ang="0">
                <a:pos x="354" y="41"/>
              </a:cxn>
              <a:cxn ang="0">
                <a:pos x="305" y="32"/>
              </a:cxn>
              <a:cxn ang="0">
                <a:pos x="218" y="22"/>
              </a:cxn>
              <a:cxn ang="0">
                <a:pos x="194" y="11"/>
              </a:cxn>
              <a:cxn ang="0">
                <a:pos x="166" y="8"/>
              </a:cxn>
              <a:cxn ang="0">
                <a:pos x="149" y="1"/>
              </a:cxn>
              <a:cxn ang="0">
                <a:pos x="109" y="21"/>
              </a:cxn>
              <a:cxn ang="0">
                <a:pos x="89" y="26"/>
              </a:cxn>
              <a:cxn ang="0">
                <a:pos x="44" y="59"/>
              </a:cxn>
              <a:cxn ang="0">
                <a:pos x="27" y="74"/>
              </a:cxn>
              <a:cxn ang="0">
                <a:pos x="71" y="100"/>
              </a:cxn>
              <a:cxn ang="0">
                <a:pos x="72" y="104"/>
              </a:cxn>
              <a:cxn ang="0">
                <a:pos x="100" y="109"/>
              </a:cxn>
              <a:cxn ang="0">
                <a:pos x="82" y="121"/>
              </a:cxn>
              <a:cxn ang="0">
                <a:pos x="33" y="115"/>
              </a:cxn>
              <a:cxn ang="0">
                <a:pos x="11" y="126"/>
              </a:cxn>
              <a:cxn ang="0">
                <a:pos x="21" y="140"/>
              </a:cxn>
              <a:cxn ang="0">
                <a:pos x="49" y="154"/>
              </a:cxn>
              <a:cxn ang="0">
                <a:pos x="76" y="152"/>
              </a:cxn>
              <a:cxn ang="0">
                <a:pos x="89" y="155"/>
              </a:cxn>
              <a:cxn ang="0">
                <a:pos x="74" y="176"/>
              </a:cxn>
              <a:cxn ang="0">
                <a:pos x="46" y="187"/>
              </a:cxn>
              <a:cxn ang="0">
                <a:pos x="40" y="198"/>
              </a:cxn>
              <a:cxn ang="0">
                <a:pos x="32" y="224"/>
              </a:cxn>
              <a:cxn ang="0">
                <a:pos x="48" y="232"/>
              </a:cxn>
              <a:cxn ang="0">
                <a:pos x="53" y="235"/>
              </a:cxn>
              <a:cxn ang="0">
                <a:pos x="43" y="241"/>
              </a:cxn>
              <a:cxn ang="0">
                <a:pos x="74" y="235"/>
              </a:cxn>
              <a:cxn ang="0">
                <a:pos x="78" y="262"/>
              </a:cxn>
              <a:cxn ang="0">
                <a:pos x="92" y="268"/>
              </a:cxn>
              <a:cxn ang="0">
                <a:pos x="111" y="270"/>
              </a:cxn>
              <a:cxn ang="0">
                <a:pos x="124" y="263"/>
              </a:cxn>
              <a:cxn ang="0">
                <a:pos x="134" y="271"/>
              </a:cxn>
              <a:cxn ang="0">
                <a:pos x="138" y="277"/>
              </a:cxn>
              <a:cxn ang="0">
                <a:pos x="136" y="294"/>
              </a:cxn>
              <a:cxn ang="0">
                <a:pos x="98" y="322"/>
              </a:cxn>
              <a:cxn ang="0">
                <a:pos x="89" y="325"/>
              </a:cxn>
              <a:cxn ang="0">
                <a:pos x="84" y="331"/>
              </a:cxn>
              <a:cxn ang="0">
                <a:pos x="95" y="336"/>
              </a:cxn>
              <a:cxn ang="0">
                <a:pos x="112" y="325"/>
              </a:cxn>
              <a:cxn ang="0">
                <a:pos x="150" y="298"/>
              </a:cxn>
              <a:cxn ang="0">
                <a:pos x="190" y="272"/>
              </a:cxn>
              <a:cxn ang="0">
                <a:pos x="197" y="241"/>
              </a:cxn>
              <a:cxn ang="0">
                <a:pos x="227" y="221"/>
              </a:cxn>
              <a:cxn ang="0">
                <a:pos x="219" y="236"/>
              </a:cxn>
              <a:cxn ang="0">
                <a:pos x="212" y="261"/>
              </a:cxn>
              <a:cxn ang="0">
                <a:pos x="258" y="243"/>
              </a:cxn>
              <a:cxn ang="0">
                <a:pos x="287" y="232"/>
              </a:cxn>
              <a:cxn ang="0">
                <a:pos x="327" y="245"/>
              </a:cxn>
              <a:cxn ang="0">
                <a:pos x="367" y="250"/>
              </a:cxn>
              <a:cxn ang="0">
                <a:pos x="409" y="279"/>
              </a:cxn>
              <a:cxn ang="0">
                <a:pos x="424" y="276"/>
              </a:cxn>
              <a:cxn ang="0">
                <a:pos x="438" y="278"/>
              </a:cxn>
              <a:cxn ang="0">
                <a:pos x="456" y="291"/>
              </a:cxn>
              <a:cxn ang="0">
                <a:pos x="455" y="301"/>
              </a:cxn>
              <a:cxn ang="0">
                <a:pos x="472" y="328"/>
              </a:cxn>
              <a:cxn ang="0">
                <a:pos x="482" y="330"/>
              </a:cxn>
              <a:cxn ang="0">
                <a:pos x="499" y="335"/>
              </a:cxn>
            </a:cxnLst>
            <a:rect l="0" t="0" r="r" b="b"/>
            <a:pathLst>
              <a:path w="501" h="343">
                <a:moveTo>
                  <a:pt x="501" y="333"/>
                </a:moveTo>
                <a:cubicBezTo>
                  <a:pt x="501" y="332"/>
                  <a:pt x="498" y="332"/>
                  <a:pt x="498" y="329"/>
                </a:cubicBezTo>
                <a:cubicBezTo>
                  <a:pt x="497" y="326"/>
                  <a:pt x="500" y="324"/>
                  <a:pt x="500" y="323"/>
                </a:cubicBezTo>
                <a:cubicBezTo>
                  <a:pt x="500" y="322"/>
                  <a:pt x="478" y="312"/>
                  <a:pt x="475" y="309"/>
                </a:cubicBezTo>
                <a:cubicBezTo>
                  <a:pt x="472" y="307"/>
                  <a:pt x="457" y="281"/>
                  <a:pt x="455" y="278"/>
                </a:cubicBezTo>
                <a:cubicBezTo>
                  <a:pt x="453" y="274"/>
                  <a:pt x="446" y="270"/>
                  <a:pt x="443" y="266"/>
                </a:cubicBezTo>
                <a:cubicBezTo>
                  <a:pt x="439" y="263"/>
                  <a:pt x="436" y="261"/>
                  <a:pt x="434" y="258"/>
                </a:cubicBezTo>
                <a:cubicBezTo>
                  <a:pt x="431" y="256"/>
                  <a:pt x="431" y="252"/>
                  <a:pt x="429" y="251"/>
                </a:cubicBezTo>
                <a:cubicBezTo>
                  <a:pt x="427" y="250"/>
                  <a:pt x="426" y="250"/>
                  <a:pt x="424" y="252"/>
                </a:cubicBezTo>
                <a:cubicBezTo>
                  <a:pt x="422" y="254"/>
                  <a:pt x="419" y="253"/>
                  <a:pt x="416" y="254"/>
                </a:cubicBezTo>
                <a:cubicBezTo>
                  <a:pt x="412" y="254"/>
                  <a:pt x="416" y="255"/>
                  <a:pt x="415" y="258"/>
                </a:cubicBezTo>
                <a:cubicBezTo>
                  <a:pt x="414" y="261"/>
                  <a:pt x="405" y="265"/>
                  <a:pt x="402" y="265"/>
                </a:cubicBezTo>
                <a:cubicBezTo>
                  <a:pt x="400" y="265"/>
                  <a:pt x="391" y="256"/>
                  <a:pt x="387" y="251"/>
                </a:cubicBezTo>
                <a:cubicBezTo>
                  <a:pt x="382" y="246"/>
                  <a:pt x="382" y="248"/>
                  <a:pt x="381" y="245"/>
                </a:cubicBezTo>
                <a:cubicBezTo>
                  <a:pt x="379" y="242"/>
                  <a:pt x="380" y="242"/>
                  <a:pt x="376" y="240"/>
                </a:cubicBezTo>
                <a:cubicBezTo>
                  <a:pt x="372" y="238"/>
                  <a:pt x="369" y="241"/>
                  <a:pt x="367" y="242"/>
                </a:cubicBezTo>
                <a:cubicBezTo>
                  <a:pt x="365" y="243"/>
                  <a:pt x="364" y="241"/>
                  <a:pt x="362" y="240"/>
                </a:cubicBezTo>
                <a:cubicBezTo>
                  <a:pt x="359" y="239"/>
                  <a:pt x="360" y="240"/>
                  <a:pt x="359" y="241"/>
                </a:cubicBezTo>
                <a:cubicBezTo>
                  <a:pt x="357" y="242"/>
                  <a:pt x="354" y="241"/>
                  <a:pt x="354" y="241"/>
                </a:cubicBezTo>
                <a:cubicBezTo>
                  <a:pt x="354" y="41"/>
                  <a:pt x="354" y="41"/>
                  <a:pt x="354" y="41"/>
                </a:cubicBezTo>
                <a:cubicBezTo>
                  <a:pt x="354" y="41"/>
                  <a:pt x="354" y="41"/>
                  <a:pt x="354" y="41"/>
                </a:cubicBezTo>
                <a:cubicBezTo>
                  <a:pt x="353" y="40"/>
                  <a:pt x="352" y="40"/>
                  <a:pt x="352" y="40"/>
                </a:cubicBezTo>
                <a:cubicBezTo>
                  <a:pt x="346" y="38"/>
                  <a:pt x="338" y="34"/>
                  <a:pt x="333" y="32"/>
                </a:cubicBezTo>
                <a:cubicBezTo>
                  <a:pt x="328" y="30"/>
                  <a:pt x="309" y="32"/>
                  <a:pt x="305" y="32"/>
                </a:cubicBezTo>
                <a:cubicBezTo>
                  <a:pt x="300" y="32"/>
                  <a:pt x="289" y="28"/>
                  <a:pt x="280" y="27"/>
                </a:cubicBezTo>
                <a:cubicBezTo>
                  <a:pt x="270" y="27"/>
                  <a:pt x="258" y="24"/>
                  <a:pt x="251" y="22"/>
                </a:cubicBezTo>
                <a:cubicBezTo>
                  <a:pt x="243" y="20"/>
                  <a:pt x="235" y="20"/>
                  <a:pt x="231" y="21"/>
                </a:cubicBezTo>
                <a:cubicBezTo>
                  <a:pt x="226" y="21"/>
                  <a:pt x="221" y="22"/>
                  <a:pt x="218" y="22"/>
                </a:cubicBezTo>
                <a:cubicBezTo>
                  <a:pt x="215" y="22"/>
                  <a:pt x="210" y="19"/>
                  <a:pt x="208" y="19"/>
                </a:cubicBezTo>
                <a:cubicBezTo>
                  <a:pt x="205" y="18"/>
                  <a:pt x="199" y="19"/>
                  <a:pt x="202" y="17"/>
                </a:cubicBezTo>
                <a:cubicBezTo>
                  <a:pt x="204" y="16"/>
                  <a:pt x="204" y="12"/>
                  <a:pt x="204" y="12"/>
                </a:cubicBezTo>
                <a:cubicBezTo>
                  <a:pt x="204" y="11"/>
                  <a:pt x="196" y="11"/>
                  <a:pt x="194" y="11"/>
                </a:cubicBezTo>
                <a:cubicBezTo>
                  <a:pt x="193" y="11"/>
                  <a:pt x="191" y="11"/>
                  <a:pt x="187" y="11"/>
                </a:cubicBezTo>
                <a:cubicBezTo>
                  <a:pt x="182" y="12"/>
                  <a:pt x="175" y="14"/>
                  <a:pt x="175" y="11"/>
                </a:cubicBezTo>
                <a:cubicBezTo>
                  <a:pt x="175" y="8"/>
                  <a:pt x="175" y="7"/>
                  <a:pt x="172" y="7"/>
                </a:cubicBezTo>
                <a:cubicBezTo>
                  <a:pt x="169" y="7"/>
                  <a:pt x="168" y="6"/>
                  <a:pt x="166" y="8"/>
                </a:cubicBezTo>
                <a:cubicBezTo>
                  <a:pt x="163" y="11"/>
                  <a:pt x="162" y="13"/>
                  <a:pt x="160" y="11"/>
                </a:cubicBezTo>
                <a:cubicBezTo>
                  <a:pt x="157" y="10"/>
                  <a:pt x="154" y="8"/>
                  <a:pt x="156" y="7"/>
                </a:cubicBezTo>
                <a:cubicBezTo>
                  <a:pt x="157" y="7"/>
                  <a:pt x="163" y="6"/>
                  <a:pt x="162" y="5"/>
                </a:cubicBezTo>
                <a:cubicBezTo>
                  <a:pt x="161" y="3"/>
                  <a:pt x="157" y="2"/>
                  <a:pt x="149" y="1"/>
                </a:cubicBezTo>
                <a:cubicBezTo>
                  <a:pt x="143" y="0"/>
                  <a:pt x="141" y="9"/>
                  <a:pt x="134" y="11"/>
                </a:cubicBezTo>
                <a:cubicBezTo>
                  <a:pt x="127" y="14"/>
                  <a:pt x="119" y="10"/>
                  <a:pt x="112" y="12"/>
                </a:cubicBezTo>
                <a:cubicBezTo>
                  <a:pt x="104" y="14"/>
                  <a:pt x="103" y="17"/>
                  <a:pt x="105" y="18"/>
                </a:cubicBezTo>
                <a:cubicBezTo>
                  <a:pt x="108" y="19"/>
                  <a:pt x="111" y="20"/>
                  <a:pt x="109" y="21"/>
                </a:cubicBezTo>
                <a:cubicBezTo>
                  <a:pt x="108" y="22"/>
                  <a:pt x="104" y="19"/>
                  <a:pt x="104" y="20"/>
                </a:cubicBezTo>
                <a:cubicBezTo>
                  <a:pt x="104" y="21"/>
                  <a:pt x="107" y="26"/>
                  <a:pt x="105" y="26"/>
                </a:cubicBezTo>
                <a:cubicBezTo>
                  <a:pt x="103" y="26"/>
                  <a:pt x="103" y="18"/>
                  <a:pt x="100" y="19"/>
                </a:cubicBezTo>
                <a:cubicBezTo>
                  <a:pt x="97" y="21"/>
                  <a:pt x="94" y="26"/>
                  <a:pt x="89" y="26"/>
                </a:cubicBezTo>
                <a:cubicBezTo>
                  <a:pt x="84" y="27"/>
                  <a:pt x="80" y="24"/>
                  <a:pt x="76" y="28"/>
                </a:cubicBezTo>
                <a:cubicBezTo>
                  <a:pt x="71" y="32"/>
                  <a:pt x="65" y="36"/>
                  <a:pt x="63" y="40"/>
                </a:cubicBezTo>
                <a:cubicBezTo>
                  <a:pt x="62" y="45"/>
                  <a:pt x="64" y="49"/>
                  <a:pt x="57" y="53"/>
                </a:cubicBezTo>
                <a:cubicBezTo>
                  <a:pt x="51" y="57"/>
                  <a:pt x="47" y="58"/>
                  <a:pt x="44" y="59"/>
                </a:cubicBezTo>
                <a:cubicBezTo>
                  <a:pt x="42" y="59"/>
                  <a:pt x="29" y="59"/>
                  <a:pt x="26" y="60"/>
                </a:cubicBezTo>
                <a:cubicBezTo>
                  <a:pt x="23" y="60"/>
                  <a:pt x="25" y="63"/>
                  <a:pt x="23" y="66"/>
                </a:cubicBezTo>
                <a:cubicBezTo>
                  <a:pt x="21" y="68"/>
                  <a:pt x="18" y="70"/>
                  <a:pt x="19" y="71"/>
                </a:cubicBezTo>
                <a:cubicBezTo>
                  <a:pt x="20" y="71"/>
                  <a:pt x="25" y="72"/>
                  <a:pt x="27" y="74"/>
                </a:cubicBezTo>
                <a:cubicBezTo>
                  <a:pt x="28" y="76"/>
                  <a:pt x="31" y="76"/>
                  <a:pt x="34" y="78"/>
                </a:cubicBezTo>
                <a:cubicBezTo>
                  <a:pt x="38" y="81"/>
                  <a:pt x="54" y="89"/>
                  <a:pt x="55" y="93"/>
                </a:cubicBezTo>
                <a:cubicBezTo>
                  <a:pt x="56" y="96"/>
                  <a:pt x="57" y="98"/>
                  <a:pt x="59" y="99"/>
                </a:cubicBezTo>
                <a:cubicBezTo>
                  <a:pt x="62" y="100"/>
                  <a:pt x="68" y="101"/>
                  <a:pt x="71" y="100"/>
                </a:cubicBezTo>
                <a:cubicBezTo>
                  <a:pt x="73" y="98"/>
                  <a:pt x="73" y="98"/>
                  <a:pt x="74" y="99"/>
                </a:cubicBezTo>
                <a:cubicBezTo>
                  <a:pt x="76" y="100"/>
                  <a:pt x="81" y="99"/>
                  <a:pt x="82" y="100"/>
                </a:cubicBezTo>
                <a:cubicBezTo>
                  <a:pt x="83" y="102"/>
                  <a:pt x="81" y="106"/>
                  <a:pt x="79" y="105"/>
                </a:cubicBezTo>
                <a:cubicBezTo>
                  <a:pt x="76" y="104"/>
                  <a:pt x="73" y="102"/>
                  <a:pt x="72" y="104"/>
                </a:cubicBezTo>
                <a:cubicBezTo>
                  <a:pt x="70" y="106"/>
                  <a:pt x="72" y="106"/>
                  <a:pt x="75" y="108"/>
                </a:cubicBezTo>
                <a:cubicBezTo>
                  <a:pt x="78" y="110"/>
                  <a:pt x="80" y="114"/>
                  <a:pt x="83" y="114"/>
                </a:cubicBezTo>
                <a:cubicBezTo>
                  <a:pt x="85" y="113"/>
                  <a:pt x="86" y="112"/>
                  <a:pt x="88" y="110"/>
                </a:cubicBezTo>
                <a:cubicBezTo>
                  <a:pt x="91" y="108"/>
                  <a:pt x="97" y="109"/>
                  <a:pt x="100" y="109"/>
                </a:cubicBezTo>
                <a:cubicBezTo>
                  <a:pt x="103" y="110"/>
                  <a:pt x="103" y="114"/>
                  <a:pt x="98" y="114"/>
                </a:cubicBezTo>
                <a:cubicBezTo>
                  <a:pt x="93" y="114"/>
                  <a:pt x="90" y="115"/>
                  <a:pt x="91" y="117"/>
                </a:cubicBezTo>
                <a:cubicBezTo>
                  <a:pt x="91" y="119"/>
                  <a:pt x="91" y="120"/>
                  <a:pt x="89" y="118"/>
                </a:cubicBezTo>
                <a:cubicBezTo>
                  <a:pt x="87" y="117"/>
                  <a:pt x="85" y="119"/>
                  <a:pt x="82" y="121"/>
                </a:cubicBezTo>
                <a:cubicBezTo>
                  <a:pt x="79" y="123"/>
                  <a:pt x="57" y="123"/>
                  <a:pt x="54" y="120"/>
                </a:cubicBezTo>
                <a:cubicBezTo>
                  <a:pt x="51" y="118"/>
                  <a:pt x="52" y="116"/>
                  <a:pt x="54" y="114"/>
                </a:cubicBezTo>
                <a:cubicBezTo>
                  <a:pt x="56" y="112"/>
                  <a:pt x="56" y="111"/>
                  <a:pt x="53" y="111"/>
                </a:cubicBezTo>
                <a:cubicBezTo>
                  <a:pt x="50" y="111"/>
                  <a:pt x="35" y="113"/>
                  <a:pt x="33" y="115"/>
                </a:cubicBezTo>
                <a:cubicBezTo>
                  <a:pt x="30" y="116"/>
                  <a:pt x="28" y="117"/>
                  <a:pt x="30" y="118"/>
                </a:cubicBezTo>
                <a:cubicBezTo>
                  <a:pt x="32" y="120"/>
                  <a:pt x="31" y="122"/>
                  <a:pt x="28" y="120"/>
                </a:cubicBezTo>
                <a:cubicBezTo>
                  <a:pt x="25" y="119"/>
                  <a:pt x="19" y="120"/>
                  <a:pt x="17" y="122"/>
                </a:cubicBezTo>
                <a:cubicBezTo>
                  <a:pt x="14" y="124"/>
                  <a:pt x="15" y="125"/>
                  <a:pt x="11" y="126"/>
                </a:cubicBezTo>
                <a:cubicBezTo>
                  <a:pt x="8" y="126"/>
                  <a:pt x="5" y="129"/>
                  <a:pt x="3" y="130"/>
                </a:cubicBezTo>
                <a:cubicBezTo>
                  <a:pt x="0" y="132"/>
                  <a:pt x="0" y="133"/>
                  <a:pt x="4" y="134"/>
                </a:cubicBezTo>
                <a:cubicBezTo>
                  <a:pt x="9" y="136"/>
                  <a:pt x="15" y="137"/>
                  <a:pt x="19" y="138"/>
                </a:cubicBezTo>
                <a:cubicBezTo>
                  <a:pt x="23" y="138"/>
                  <a:pt x="24" y="139"/>
                  <a:pt x="21" y="140"/>
                </a:cubicBezTo>
                <a:cubicBezTo>
                  <a:pt x="19" y="142"/>
                  <a:pt x="14" y="143"/>
                  <a:pt x="17" y="145"/>
                </a:cubicBezTo>
                <a:cubicBezTo>
                  <a:pt x="20" y="147"/>
                  <a:pt x="21" y="150"/>
                  <a:pt x="22" y="152"/>
                </a:cubicBezTo>
                <a:cubicBezTo>
                  <a:pt x="22" y="154"/>
                  <a:pt x="30" y="154"/>
                  <a:pt x="34" y="155"/>
                </a:cubicBezTo>
                <a:cubicBezTo>
                  <a:pt x="38" y="156"/>
                  <a:pt x="41" y="153"/>
                  <a:pt x="49" y="154"/>
                </a:cubicBezTo>
                <a:cubicBezTo>
                  <a:pt x="57" y="154"/>
                  <a:pt x="58" y="154"/>
                  <a:pt x="60" y="154"/>
                </a:cubicBezTo>
                <a:cubicBezTo>
                  <a:pt x="62" y="154"/>
                  <a:pt x="62" y="152"/>
                  <a:pt x="63" y="153"/>
                </a:cubicBezTo>
                <a:cubicBezTo>
                  <a:pt x="65" y="154"/>
                  <a:pt x="68" y="158"/>
                  <a:pt x="68" y="157"/>
                </a:cubicBezTo>
                <a:cubicBezTo>
                  <a:pt x="69" y="157"/>
                  <a:pt x="73" y="153"/>
                  <a:pt x="76" y="152"/>
                </a:cubicBezTo>
                <a:cubicBezTo>
                  <a:pt x="79" y="151"/>
                  <a:pt x="84" y="149"/>
                  <a:pt x="86" y="148"/>
                </a:cubicBezTo>
                <a:cubicBezTo>
                  <a:pt x="87" y="148"/>
                  <a:pt x="88" y="146"/>
                  <a:pt x="90" y="146"/>
                </a:cubicBezTo>
                <a:cubicBezTo>
                  <a:pt x="91" y="146"/>
                  <a:pt x="94" y="149"/>
                  <a:pt x="94" y="151"/>
                </a:cubicBezTo>
                <a:cubicBezTo>
                  <a:pt x="93" y="152"/>
                  <a:pt x="91" y="155"/>
                  <a:pt x="89" y="155"/>
                </a:cubicBezTo>
                <a:cubicBezTo>
                  <a:pt x="87" y="155"/>
                  <a:pt x="91" y="160"/>
                  <a:pt x="92" y="162"/>
                </a:cubicBezTo>
                <a:cubicBezTo>
                  <a:pt x="93" y="164"/>
                  <a:pt x="95" y="167"/>
                  <a:pt x="94" y="169"/>
                </a:cubicBezTo>
                <a:cubicBezTo>
                  <a:pt x="94" y="172"/>
                  <a:pt x="90" y="177"/>
                  <a:pt x="83" y="177"/>
                </a:cubicBezTo>
                <a:cubicBezTo>
                  <a:pt x="77" y="177"/>
                  <a:pt x="75" y="175"/>
                  <a:pt x="74" y="176"/>
                </a:cubicBezTo>
                <a:cubicBezTo>
                  <a:pt x="73" y="177"/>
                  <a:pt x="69" y="184"/>
                  <a:pt x="66" y="185"/>
                </a:cubicBezTo>
                <a:cubicBezTo>
                  <a:pt x="62" y="186"/>
                  <a:pt x="57" y="184"/>
                  <a:pt x="54" y="183"/>
                </a:cubicBezTo>
                <a:cubicBezTo>
                  <a:pt x="52" y="181"/>
                  <a:pt x="49" y="182"/>
                  <a:pt x="47" y="184"/>
                </a:cubicBezTo>
                <a:cubicBezTo>
                  <a:pt x="45" y="186"/>
                  <a:pt x="49" y="186"/>
                  <a:pt x="46" y="187"/>
                </a:cubicBezTo>
                <a:cubicBezTo>
                  <a:pt x="44" y="187"/>
                  <a:pt x="43" y="189"/>
                  <a:pt x="41" y="191"/>
                </a:cubicBezTo>
                <a:cubicBezTo>
                  <a:pt x="39" y="192"/>
                  <a:pt x="46" y="191"/>
                  <a:pt x="46" y="192"/>
                </a:cubicBezTo>
                <a:cubicBezTo>
                  <a:pt x="46" y="194"/>
                  <a:pt x="43" y="193"/>
                  <a:pt x="43" y="195"/>
                </a:cubicBezTo>
                <a:cubicBezTo>
                  <a:pt x="43" y="197"/>
                  <a:pt x="43" y="197"/>
                  <a:pt x="40" y="198"/>
                </a:cubicBezTo>
                <a:cubicBezTo>
                  <a:pt x="36" y="198"/>
                  <a:pt x="31" y="203"/>
                  <a:pt x="31" y="206"/>
                </a:cubicBezTo>
                <a:cubicBezTo>
                  <a:pt x="30" y="209"/>
                  <a:pt x="32" y="208"/>
                  <a:pt x="32" y="210"/>
                </a:cubicBezTo>
                <a:cubicBezTo>
                  <a:pt x="31" y="212"/>
                  <a:pt x="26" y="214"/>
                  <a:pt x="26" y="215"/>
                </a:cubicBezTo>
                <a:cubicBezTo>
                  <a:pt x="26" y="217"/>
                  <a:pt x="30" y="222"/>
                  <a:pt x="32" y="224"/>
                </a:cubicBezTo>
                <a:cubicBezTo>
                  <a:pt x="33" y="226"/>
                  <a:pt x="35" y="219"/>
                  <a:pt x="38" y="217"/>
                </a:cubicBezTo>
                <a:cubicBezTo>
                  <a:pt x="41" y="215"/>
                  <a:pt x="46" y="212"/>
                  <a:pt x="41" y="217"/>
                </a:cubicBezTo>
                <a:cubicBezTo>
                  <a:pt x="36" y="222"/>
                  <a:pt x="35" y="222"/>
                  <a:pt x="39" y="226"/>
                </a:cubicBezTo>
                <a:cubicBezTo>
                  <a:pt x="42" y="229"/>
                  <a:pt x="47" y="232"/>
                  <a:pt x="48" y="232"/>
                </a:cubicBezTo>
                <a:cubicBezTo>
                  <a:pt x="50" y="232"/>
                  <a:pt x="57" y="226"/>
                  <a:pt x="56" y="227"/>
                </a:cubicBezTo>
                <a:cubicBezTo>
                  <a:pt x="56" y="228"/>
                  <a:pt x="55" y="231"/>
                  <a:pt x="56" y="231"/>
                </a:cubicBezTo>
                <a:cubicBezTo>
                  <a:pt x="57" y="232"/>
                  <a:pt x="60" y="233"/>
                  <a:pt x="59" y="234"/>
                </a:cubicBezTo>
                <a:cubicBezTo>
                  <a:pt x="58" y="235"/>
                  <a:pt x="54" y="236"/>
                  <a:pt x="53" y="235"/>
                </a:cubicBezTo>
                <a:cubicBezTo>
                  <a:pt x="52" y="234"/>
                  <a:pt x="52" y="234"/>
                  <a:pt x="49" y="235"/>
                </a:cubicBezTo>
                <a:cubicBezTo>
                  <a:pt x="46" y="236"/>
                  <a:pt x="43" y="227"/>
                  <a:pt x="41" y="230"/>
                </a:cubicBezTo>
                <a:cubicBezTo>
                  <a:pt x="38" y="233"/>
                  <a:pt x="35" y="237"/>
                  <a:pt x="37" y="238"/>
                </a:cubicBezTo>
                <a:cubicBezTo>
                  <a:pt x="38" y="239"/>
                  <a:pt x="40" y="240"/>
                  <a:pt x="43" y="241"/>
                </a:cubicBezTo>
                <a:cubicBezTo>
                  <a:pt x="46" y="242"/>
                  <a:pt x="50" y="249"/>
                  <a:pt x="52" y="251"/>
                </a:cubicBezTo>
                <a:cubicBezTo>
                  <a:pt x="55" y="252"/>
                  <a:pt x="60" y="249"/>
                  <a:pt x="64" y="249"/>
                </a:cubicBezTo>
                <a:cubicBezTo>
                  <a:pt x="68" y="248"/>
                  <a:pt x="72" y="249"/>
                  <a:pt x="72" y="246"/>
                </a:cubicBezTo>
                <a:cubicBezTo>
                  <a:pt x="72" y="243"/>
                  <a:pt x="71" y="238"/>
                  <a:pt x="74" y="235"/>
                </a:cubicBezTo>
                <a:cubicBezTo>
                  <a:pt x="77" y="232"/>
                  <a:pt x="83" y="232"/>
                  <a:pt x="79" y="235"/>
                </a:cubicBezTo>
                <a:cubicBezTo>
                  <a:pt x="74" y="238"/>
                  <a:pt x="71" y="242"/>
                  <a:pt x="75" y="247"/>
                </a:cubicBezTo>
                <a:cubicBezTo>
                  <a:pt x="79" y="252"/>
                  <a:pt x="82" y="256"/>
                  <a:pt x="81" y="257"/>
                </a:cubicBezTo>
                <a:cubicBezTo>
                  <a:pt x="81" y="258"/>
                  <a:pt x="78" y="261"/>
                  <a:pt x="78" y="262"/>
                </a:cubicBezTo>
                <a:cubicBezTo>
                  <a:pt x="79" y="263"/>
                  <a:pt x="83" y="265"/>
                  <a:pt x="83" y="266"/>
                </a:cubicBezTo>
                <a:cubicBezTo>
                  <a:pt x="82" y="267"/>
                  <a:pt x="81" y="270"/>
                  <a:pt x="79" y="271"/>
                </a:cubicBezTo>
                <a:cubicBezTo>
                  <a:pt x="78" y="272"/>
                  <a:pt x="74" y="277"/>
                  <a:pt x="80" y="274"/>
                </a:cubicBezTo>
                <a:cubicBezTo>
                  <a:pt x="86" y="272"/>
                  <a:pt x="91" y="267"/>
                  <a:pt x="92" y="268"/>
                </a:cubicBezTo>
                <a:cubicBezTo>
                  <a:pt x="92" y="269"/>
                  <a:pt x="89" y="275"/>
                  <a:pt x="90" y="274"/>
                </a:cubicBezTo>
                <a:cubicBezTo>
                  <a:pt x="91" y="273"/>
                  <a:pt x="94" y="268"/>
                  <a:pt x="97" y="267"/>
                </a:cubicBezTo>
                <a:cubicBezTo>
                  <a:pt x="100" y="266"/>
                  <a:pt x="101" y="267"/>
                  <a:pt x="104" y="268"/>
                </a:cubicBezTo>
                <a:cubicBezTo>
                  <a:pt x="106" y="269"/>
                  <a:pt x="109" y="269"/>
                  <a:pt x="111" y="270"/>
                </a:cubicBezTo>
                <a:cubicBezTo>
                  <a:pt x="112" y="271"/>
                  <a:pt x="115" y="277"/>
                  <a:pt x="117" y="277"/>
                </a:cubicBezTo>
                <a:cubicBezTo>
                  <a:pt x="118" y="277"/>
                  <a:pt x="119" y="276"/>
                  <a:pt x="119" y="273"/>
                </a:cubicBezTo>
                <a:cubicBezTo>
                  <a:pt x="119" y="270"/>
                  <a:pt x="123" y="268"/>
                  <a:pt x="123" y="265"/>
                </a:cubicBezTo>
                <a:cubicBezTo>
                  <a:pt x="124" y="262"/>
                  <a:pt x="124" y="261"/>
                  <a:pt x="124" y="263"/>
                </a:cubicBezTo>
                <a:cubicBezTo>
                  <a:pt x="125" y="265"/>
                  <a:pt x="127" y="265"/>
                  <a:pt x="129" y="266"/>
                </a:cubicBezTo>
                <a:cubicBezTo>
                  <a:pt x="131" y="266"/>
                  <a:pt x="130" y="266"/>
                  <a:pt x="127" y="267"/>
                </a:cubicBezTo>
                <a:cubicBezTo>
                  <a:pt x="124" y="267"/>
                  <a:pt x="123" y="269"/>
                  <a:pt x="125" y="271"/>
                </a:cubicBezTo>
                <a:cubicBezTo>
                  <a:pt x="126" y="273"/>
                  <a:pt x="130" y="274"/>
                  <a:pt x="134" y="271"/>
                </a:cubicBezTo>
                <a:cubicBezTo>
                  <a:pt x="137" y="268"/>
                  <a:pt x="140" y="271"/>
                  <a:pt x="141" y="269"/>
                </a:cubicBezTo>
                <a:cubicBezTo>
                  <a:pt x="142" y="267"/>
                  <a:pt x="147" y="263"/>
                  <a:pt x="147" y="263"/>
                </a:cubicBezTo>
                <a:cubicBezTo>
                  <a:pt x="147" y="264"/>
                  <a:pt x="145" y="265"/>
                  <a:pt x="144" y="268"/>
                </a:cubicBezTo>
                <a:cubicBezTo>
                  <a:pt x="142" y="270"/>
                  <a:pt x="139" y="275"/>
                  <a:pt x="138" y="277"/>
                </a:cubicBezTo>
                <a:cubicBezTo>
                  <a:pt x="137" y="279"/>
                  <a:pt x="137" y="281"/>
                  <a:pt x="139" y="281"/>
                </a:cubicBezTo>
                <a:cubicBezTo>
                  <a:pt x="141" y="281"/>
                  <a:pt x="140" y="283"/>
                  <a:pt x="138" y="283"/>
                </a:cubicBezTo>
                <a:cubicBezTo>
                  <a:pt x="136" y="283"/>
                  <a:pt x="136" y="284"/>
                  <a:pt x="135" y="286"/>
                </a:cubicBezTo>
                <a:cubicBezTo>
                  <a:pt x="134" y="288"/>
                  <a:pt x="133" y="294"/>
                  <a:pt x="136" y="294"/>
                </a:cubicBezTo>
                <a:cubicBezTo>
                  <a:pt x="138" y="294"/>
                  <a:pt x="139" y="295"/>
                  <a:pt x="135" y="296"/>
                </a:cubicBezTo>
                <a:cubicBezTo>
                  <a:pt x="131" y="296"/>
                  <a:pt x="126" y="301"/>
                  <a:pt x="123" y="305"/>
                </a:cubicBezTo>
                <a:cubicBezTo>
                  <a:pt x="120" y="310"/>
                  <a:pt x="116" y="309"/>
                  <a:pt x="112" y="311"/>
                </a:cubicBezTo>
                <a:cubicBezTo>
                  <a:pt x="109" y="313"/>
                  <a:pt x="99" y="319"/>
                  <a:pt x="98" y="322"/>
                </a:cubicBezTo>
                <a:cubicBezTo>
                  <a:pt x="97" y="325"/>
                  <a:pt x="98" y="326"/>
                  <a:pt x="99" y="326"/>
                </a:cubicBezTo>
                <a:cubicBezTo>
                  <a:pt x="100" y="326"/>
                  <a:pt x="99" y="327"/>
                  <a:pt x="97" y="327"/>
                </a:cubicBezTo>
                <a:cubicBezTo>
                  <a:pt x="95" y="327"/>
                  <a:pt x="93" y="328"/>
                  <a:pt x="92" y="327"/>
                </a:cubicBezTo>
                <a:cubicBezTo>
                  <a:pt x="91" y="325"/>
                  <a:pt x="91" y="325"/>
                  <a:pt x="89" y="325"/>
                </a:cubicBezTo>
                <a:cubicBezTo>
                  <a:pt x="86" y="325"/>
                  <a:pt x="80" y="325"/>
                  <a:pt x="77" y="329"/>
                </a:cubicBezTo>
                <a:cubicBezTo>
                  <a:pt x="73" y="333"/>
                  <a:pt x="71" y="336"/>
                  <a:pt x="71" y="336"/>
                </a:cubicBezTo>
                <a:cubicBezTo>
                  <a:pt x="71" y="337"/>
                  <a:pt x="70" y="343"/>
                  <a:pt x="75" y="340"/>
                </a:cubicBezTo>
                <a:cubicBezTo>
                  <a:pt x="80" y="337"/>
                  <a:pt x="83" y="332"/>
                  <a:pt x="84" y="331"/>
                </a:cubicBezTo>
                <a:cubicBezTo>
                  <a:pt x="86" y="330"/>
                  <a:pt x="88" y="330"/>
                  <a:pt x="87" y="331"/>
                </a:cubicBezTo>
                <a:cubicBezTo>
                  <a:pt x="86" y="331"/>
                  <a:pt x="84" y="335"/>
                  <a:pt x="87" y="335"/>
                </a:cubicBezTo>
                <a:cubicBezTo>
                  <a:pt x="90" y="334"/>
                  <a:pt x="91" y="332"/>
                  <a:pt x="92" y="332"/>
                </a:cubicBezTo>
                <a:cubicBezTo>
                  <a:pt x="93" y="333"/>
                  <a:pt x="93" y="335"/>
                  <a:pt x="95" y="336"/>
                </a:cubicBezTo>
                <a:cubicBezTo>
                  <a:pt x="96" y="336"/>
                  <a:pt x="101" y="335"/>
                  <a:pt x="100" y="333"/>
                </a:cubicBezTo>
                <a:cubicBezTo>
                  <a:pt x="99" y="331"/>
                  <a:pt x="101" y="331"/>
                  <a:pt x="102" y="330"/>
                </a:cubicBezTo>
                <a:cubicBezTo>
                  <a:pt x="104" y="328"/>
                  <a:pt x="106" y="328"/>
                  <a:pt x="108" y="328"/>
                </a:cubicBezTo>
                <a:cubicBezTo>
                  <a:pt x="110" y="328"/>
                  <a:pt x="110" y="327"/>
                  <a:pt x="112" y="325"/>
                </a:cubicBezTo>
                <a:cubicBezTo>
                  <a:pt x="114" y="324"/>
                  <a:pt x="128" y="321"/>
                  <a:pt x="127" y="320"/>
                </a:cubicBezTo>
                <a:cubicBezTo>
                  <a:pt x="126" y="318"/>
                  <a:pt x="123" y="317"/>
                  <a:pt x="126" y="315"/>
                </a:cubicBezTo>
                <a:cubicBezTo>
                  <a:pt x="128" y="313"/>
                  <a:pt x="152" y="303"/>
                  <a:pt x="152" y="301"/>
                </a:cubicBezTo>
                <a:cubicBezTo>
                  <a:pt x="152" y="300"/>
                  <a:pt x="147" y="299"/>
                  <a:pt x="150" y="298"/>
                </a:cubicBezTo>
                <a:cubicBezTo>
                  <a:pt x="154" y="296"/>
                  <a:pt x="158" y="294"/>
                  <a:pt x="162" y="292"/>
                </a:cubicBezTo>
                <a:cubicBezTo>
                  <a:pt x="166" y="290"/>
                  <a:pt x="174" y="283"/>
                  <a:pt x="177" y="283"/>
                </a:cubicBezTo>
                <a:cubicBezTo>
                  <a:pt x="180" y="283"/>
                  <a:pt x="181" y="283"/>
                  <a:pt x="181" y="278"/>
                </a:cubicBezTo>
                <a:cubicBezTo>
                  <a:pt x="181" y="273"/>
                  <a:pt x="188" y="275"/>
                  <a:pt x="190" y="272"/>
                </a:cubicBezTo>
                <a:cubicBezTo>
                  <a:pt x="192" y="268"/>
                  <a:pt x="185" y="266"/>
                  <a:pt x="183" y="265"/>
                </a:cubicBezTo>
                <a:cubicBezTo>
                  <a:pt x="180" y="264"/>
                  <a:pt x="181" y="259"/>
                  <a:pt x="184" y="256"/>
                </a:cubicBezTo>
                <a:cubicBezTo>
                  <a:pt x="188" y="254"/>
                  <a:pt x="193" y="253"/>
                  <a:pt x="196" y="251"/>
                </a:cubicBezTo>
                <a:cubicBezTo>
                  <a:pt x="198" y="248"/>
                  <a:pt x="202" y="245"/>
                  <a:pt x="197" y="241"/>
                </a:cubicBezTo>
                <a:cubicBezTo>
                  <a:pt x="193" y="238"/>
                  <a:pt x="198" y="241"/>
                  <a:pt x="199" y="241"/>
                </a:cubicBezTo>
                <a:cubicBezTo>
                  <a:pt x="201" y="242"/>
                  <a:pt x="204" y="241"/>
                  <a:pt x="206" y="238"/>
                </a:cubicBezTo>
                <a:cubicBezTo>
                  <a:pt x="208" y="234"/>
                  <a:pt x="212" y="231"/>
                  <a:pt x="215" y="228"/>
                </a:cubicBezTo>
                <a:cubicBezTo>
                  <a:pt x="218" y="226"/>
                  <a:pt x="224" y="221"/>
                  <a:pt x="227" y="221"/>
                </a:cubicBezTo>
                <a:cubicBezTo>
                  <a:pt x="231" y="220"/>
                  <a:pt x="233" y="222"/>
                  <a:pt x="237" y="223"/>
                </a:cubicBezTo>
                <a:cubicBezTo>
                  <a:pt x="241" y="223"/>
                  <a:pt x="240" y="227"/>
                  <a:pt x="235" y="227"/>
                </a:cubicBezTo>
                <a:cubicBezTo>
                  <a:pt x="231" y="227"/>
                  <a:pt x="229" y="226"/>
                  <a:pt x="227" y="227"/>
                </a:cubicBezTo>
                <a:cubicBezTo>
                  <a:pt x="225" y="228"/>
                  <a:pt x="219" y="232"/>
                  <a:pt x="219" y="236"/>
                </a:cubicBezTo>
                <a:cubicBezTo>
                  <a:pt x="219" y="240"/>
                  <a:pt x="214" y="244"/>
                  <a:pt x="213" y="249"/>
                </a:cubicBezTo>
                <a:cubicBezTo>
                  <a:pt x="211" y="254"/>
                  <a:pt x="210" y="254"/>
                  <a:pt x="215" y="253"/>
                </a:cubicBezTo>
                <a:cubicBezTo>
                  <a:pt x="219" y="252"/>
                  <a:pt x="222" y="254"/>
                  <a:pt x="218" y="256"/>
                </a:cubicBezTo>
                <a:cubicBezTo>
                  <a:pt x="213" y="257"/>
                  <a:pt x="210" y="260"/>
                  <a:pt x="212" y="261"/>
                </a:cubicBezTo>
                <a:cubicBezTo>
                  <a:pt x="213" y="261"/>
                  <a:pt x="219" y="262"/>
                  <a:pt x="223" y="259"/>
                </a:cubicBezTo>
                <a:cubicBezTo>
                  <a:pt x="228" y="256"/>
                  <a:pt x="230" y="255"/>
                  <a:pt x="234" y="253"/>
                </a:cubicBezTo>
                <a:cubicBezTo>
                  <a:pt x="237" y="251"/>
                  <a:pt x="245" y="247"/>
                  <a:pt x="247" y="246"/>
                </a:cubicBezTo>
                <a:cubicBezTo>
                  <a:pt x="250" y="246"/>
                  <a:pt x="257" y="245"/>
                  <a:pt x="258" y="243"/>
                </a:cubicBezTo>
                <a:cubicBezTo>
                  <a:pt x="260" y="240"/>
                  <a:pt x="257" y="234"/>
                  <a:pt x="257" y="232"/>
                </a:cubicBezTo>
                <a:cubicBezTo>
                  <a:pt x="257" y="230"/>
                  <a:pt x="261" y="225"/>
                  <a:pt x="263" y="226"/>
                </a:cubicBezTo>
                <a:cubicBezTo>
                  <a:pt x="264" y="226"/>
                  <a:pt x="269" y="227"/>
                  <a:pt x="272" y="226"/>
                </a:cubicBezTo>
                <a:cubicBezTo>
                  <a:pt x="275" y="226"/>
                  <a:pt x="285" y="231"/>
                  <a:pt x="287" y="232"/>
                </a:cubicBezTo>
                <a:cubicBezTo>
                  <a:pt x="289" y="234"/>
                  <a:pt x="297" y="240"/>
                  <a:pt x="298" y="239"/>
                </a:cubicBezTo>
                <a:cubicBezTo>
                  <a:pt x="299" y="238"/>
                  <a:pt x="305" y="231"/>
                  <a:pt x="304" y="234"/>
                </a:cubicBezTo>
                <a:cubicBezTo>
                  <a:pt x="303" y="238"/>
                  <a:pt x="307" y="242"/>
                  <a:pt x="310" y="244"/>
                </a:cubicBezTo>
                <a:cubicBezTo>
                  <a:pt x="313" y="246"/>
                  <a:pt x="322" y="245"/>
                  <a:pt x="327" y="245"/>
                </a:cubicBezTo>
                <a:cubicBezTo>
                  <a:pt x="332" y="245"/>
                  <a:pt x="333" y="244"/>
                  <a:pt x="334" y="244"/>
                </a:cubicBezTo>
                <a:cubicBezTo>
                  <a:pt x="336" y="244"/>
                  <a:pt x="342" y="246"/>
                  <a:pt x="345" y="245"/>
                </a:cubicBezTo>
                <a:cubicBezTo>
                  <a:pt x="347" y="244"/>
                  <a:pt x="345" y="246"/>
                  <a:pt x="348" y="249"/>
                </a:cubicBezTo>
                <a:cubicBezTo>
                  <a:pt x="352" y="251"/>
                  <a:pt x="363" y="254"/>
                  <a:pt x="367" y="250"/>
                </a:cubicBezTo>
                <a:cubicBezTo>
                  <a:pt x="371" y="247"/>
                  <a:pt x="374" y="246"/>
                  <a:pt x="374" y="248"/>
                </a:cubicBezTo>
                <a:cubicBezTo>
                  <a:pt x="374" y="251"/>
                  <a:pt x="370" y="255"/>
                  <a:pt x="371" y="256"/>
                </a:cubicBezTo>
                <a:cubicBezTo>
                  <a:pt x="372" y="257"/>
                  <a:pt x="385" y="261"/>
                  <a:pt x="390" y="265"/>
                </a:cubicBezTo>
                <a:cubicBezTo>
                  <a:pt x="394" y="268"/>
                  <a:pt x="406" y="279"/>
                  <a:pt x="409" y="279"/>
                </a:cubicBezTo>
                <a:cubicBezTo>
                  <a:pt x="411" y="279"/>
                  <a:pt x="416" y="276"/>
                  <a:pt x="416" y="275"/>
                </a:cubicBezTo>
                <a:cubicBezTo>
                  <a:pt x="416" y="274"/>
                  <a:pt x="413" y="270"/>
                  <a:pt x="414" y="269"/>
                </a:cubicBezTo>
                <a:cubicBezTo>
                  <a:pt x="414" y="268"/>
                  <a:pt x="419" y="270"/>
                  <a:pt x="420" y="271"/>
                </a:cubicBezTo>
                <a:cubicBezTo>
                  <a:pt x="420" y="271"/>
                  <a:pt x="422" y="276"/>
                  <a:pt x="424" y="276"/>
                </a:cubicBezTo>
                <a:cubicBezTo>
                  <a:pt x="425" y="276"/>
                  <a:pt x="430" y="277"/>
                  <a:pt x="431" y="276"/>
                </a:cubicBezTo>
                <a:cubicBezTo>
                  <a:pt x="431" y="276"/>
                  <a:pt x="428" y="268"/>
                  <a:pt x="427" y="265"/>
                </a:cubicBezTo>
                <a:cubicBezTo>
                  <a:pt x="427" y="262"/>
                  <a:pt x="426" y="259"/>
                  <a:pt x="428" y="261"/>
                </a:cubicBezTo>
                <a:cubicBezTo>
                  <a:pt x="430" y="264"/>
                  <a:pt x="435" y="275"/>
                  <a:pt x="438" y="278"/>
                </a:cubicBezTo>
                <a:cubicBezTo>
                  <a:pt x="441" y="280"/>
                  <a:pt x="442" y="283"/>
                  <a:pt x="444" y="281"/>
                </a:cubicBezTo>
                <a:cubicBezTo>
                  <a:pt x="446" y="279"/>
                  <a:pt x="449" y="274"/>
                  <a:pt x="447" y="277"/>
                </a:cubicBezTo>
                <a:cubicBezTo>
                  <a:pt x="446" y="280"/>
                  <a:pt x="448" y="284"/>
                  <a:pt x="451" y="287"/>
                </a:cubicBezTo>
                <a:cubicBezTo>
                  <a:pt x="455" y="289"/>
                  <a:pt x="455" y="291"/>
                  <a:pt x="456" y="291"/>
                </a:cubicBezTo>
                <a:cubicBezTo>
                  <a:pt x="458" y="291"/>
                  <a:pt x="456" y="292"/>
                  <a:pt x="455" y="293"/>
                </a:cubicBezTo>
                <a:cubicBezTo>
                  <a:pt x="454" y="294"/>
                  <a:pt x="456" y="296"/>
                  <a:pt x="457" y="296"/>
                </a:cubicBezTo>
                <a:cubicBezTo>
                  <a:pt x="458" y="296"/>
                  <a:pt x="458" y="297"/>
                  <a:pt x="457" y="298"/>
                </a:cubicBezTo>
                <a:cubicBezTo>
                  <a:pt x="455" y="299"/>
                  <a:pt x="454" y="300"/>
                  <a:pt x="455" y="301"/>
                </a:cubicBezTo>
                <a:cubicBezTo>
                  <a:pt x="457" y="301"/>
                  <a:pt x="461" y="304"/>
                  <a:pt x="463" y="306"/>
                </a:cubicBezTo>
                <a:cubicBezTo>
                  <a:pt x="465" y="308"/>
                  <a:pt x="473" y="318"/>
                  <a:pt x="474" y="318"/>
                </a:cubicBezTo>
                <a:cubicBezTo>
                  <a:pt x="475" y="318"/>
                  <a:pt x="478" y="317"/>
                  <a:pt x="477" y="318"/>
                </a:cubicBezTo>
                <a:cubicBezTo>
                  <a:pt x="476" y="319"/>
                  <a:pt x="472" y="326"/>
                  <a:pt x="472" y="328"/>
                </a:cubicBezTo>
                <a:cubicBezTo>
                  <a:pt x="473" y="330"/>
                  <a:pt x="475" y="330"/>
                  <a:pt x="475" y="328"/>
                </a:cubicBezTo>
                <a:cubicBezTo>
                  <a:pt x="476" y="325"/>
                  <a:pt x="477" y="323"/>
                  <a:pt x="478" y="328"/>
                </a:cubicBezTo>
                <a:cubicBezTo>
                  <a:pt x="480" y="332"/>
                  <a:pt x="481" y="335"/>
                  <a:pt x="482" y="333"/>
                </a:cubicBezTo>
                <a:cubicBezTo>
                  <a:pt x="482" y="332"/>
                  <a:pt x="482" y="329"/>
                  <a:pt x="482" y="330"/>
                </a:cubicBezTo>
                <a:cubicBezTo>
                  <a:pt x="483" y="332"/>
                  <a:pt x="484" y="335"/>
                  <a:pt x="486" y="335"/>
                </a:cubicBezTo>
                <a:cubicBezTo>
                  <a:pt x="488" y="335"/>
                  <a:pt x="487" y="334"/>
                  <a:pt x="489" y="336"/>
                </a:cubicBezTo>
                <a:cubicBezTo>
                  <a:pt x="492" y="339"/>
                  <a:pt x="497" y="339"/>
                  <a:pt x="498" y="338"/>
                </a:cubicBezTo>
                <a:cubicBezTo>
                  <a:pt x="499" y="336"/>
                  <a:pt x="499" y="333"/>
                  <a:pt x="499" y="335"/>
                </a:cubicBezTo>
                <a:cubicBezTo>
                  <a:pt x="499" y="335"/>
                  <a:pt x="500" y="336"/>
                  <a:pt x="500" y="337"/>
                </a:cubicBezTo>
                <a:cubicBezTo>
                  <a:pt x="501" y="335"/>
                  <a:pt x="501" y="333"/>
                  <a:pt x="501" y="33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47" name="Freeform 737"/>
          <p:cNvSpPr>
            <a:spLocks/>
          </p:cNvSpPr>
          <p:nvPr/>
        </p:nvSpPr>
        <p:spPr bwMode="auto">
          <a:xfrm>
            <a:off x="6688138" y="2852594"/>
            <a:ext cx="1444625" cy="715962"/>
          </a:xfrm>
          <a:custGeom>
            <a:avLst/>
            <a:gdLst/>
            <a:ahLst/>
            <a:cxnLst>
              <a:cxn ang="0">
                <a:pos x="261" y="293"/>
              </a:cxn>
              <a:cxn ang="0">
                <a:pos x="320" y="327"/>
              </a:cxn>
              <a:cxn ang="0">
                <a:pos x="357" y="338"/>
              </a:cxn>
              <a:cxn ang="0">
                <a:pos x="387" y="317"/>
              </a:cxn>
              <a:cxn ang="0">
                <a:pos x="418" y="307"/>
              </a:cxn>
              <a:cxn ang="0">
                <a:pos x="462" y="316"/>
              </a:cxn>
              <a:cxn ang="0">
                <a:pos x="458" y="301"/>
              </a:cxn>
              <a:cxn ang="0">
                <a:pos x="473" y="297"/>
              </a:cxn>
              <a:cxn ang="0">
                <a:pos x="515" y="305"/>
              </a:cxn>
              <a:cxn ang="0">
                <a:pos x="548" y="330"/>
              </a:cxn>
              <a:cxn ang="0">
                <a:pos x="560" y="350"/>
              </a:cxn>
              <a:cxn ang="0">
                <a:pos x="576" y="374"/>
              </a:cxn>
              <a:cxn ang="0">
                <a:pos x="568" y="308"/>
              </a:cxn>
              <a:cxn ang="0">
                <a:pos x="595" y="251"/>
              </a:cxn>
              <a:cxn ang="0">
                <a:pos x="632" y="229"/>
              </a:cxn>
              <a:cxn ang="0">
                <a:pos x="629" y="221"/>
              </a:cxn>
              <a:cxn ang="0">
                <a:pos x="638" y="215"/>
              </a:cxn>
              <a:cxn ang="0">
                <a:pos x="633" y="213"/>
              </a:cxn>
              <a:cxn ang="0">
                <a:pos x="627" y="198"/>
              </a:cxn>
              <a:cxn ang="0">
                <a:pos x="619" y="180"/>
              </a:cxn>
              <a:cxn ang="0">
                <a:pos x="628" y="179"/>
              </a:cxn>
              <a:cxn ang="0">
                <a:pos x="635" y="178"/>
              </a:cxn>
              <a:cxn ang="0">
                <a:pos x="649" y="175"/>
              </a:cxn>
              <a:cxn ang="0">
                <a:pos x="648" y="165"/>
              </a:cxn>
              <a:cxn ang="0">
                <a:pos x="663" y="137"/>
              </a:cxn>
              <a:cxn ang="0">
                <a:pos x="697" y="130"/>
              </a:cxn>
              <a:cxn ang="0">
                <a:pos x="711" y="128"/>
              </a:cxn>
              <a:cxn ang="0">
                <a:pos x="709" y="124"/>
              </a:cxn>
              <a:cxn ang="0">
                <a:pos x="709" y="100"/>
              </a:cxn>
              <a:cxn ang="0">
                <a:pos x="728" y="88"/>
              </a:cxn>
              <a:cxn ang="0">
                <a:pos x="756" y="75"/>
              </a:cxn>
              <a:cxn ang="0">
                <a:pos x="738" y="35"/>
              </a:cxn>
              <a:cxn ang="0">
                <a:pos x="711" y="57"/>
              </a:cxn>
              <a:cxn ang="0">
                <a:pos x="632" y="88"/>
              </a:cxn>
              <a:cxn ang="0">
                <a:pos x="595" y="102"/>
              </a:cxn>
              <a:cxn ang="0">
                <a:pos x="547" y="128"/>
              </a:cxn>
              <a:cxn ang="0">
                <a:pos x="551" y="106"/>
              </a:cxn>
              <a:cxn ang="0">
                <a:pos x="533" y="91"/>
              </a:cxn>
              <a:cxn ang="0">
                <a:pos x="512" y="74"/>
              </a:cxn>
              <a:cxn ang="0">
                <a:pos x="492" y="124"/>
              </a:cxn>
              <a:cxn ang="0">
                <a:pos x="480" y="79"/>
              </a:cxn>
              <a:cxn ang="0">
                <a:pos x="527" y="51"/>
              </a:cxn>
              <a:cxn ang="0">
                <a:pos x="475" y="40"/>
              </a:cxn>
              <a:cxn ang="0">
                <a:pos x="441" y="42"/>
              </a:cxn>
              <a:cxn ang="0">
                <a:pos x="442" y="20"/>
              </a:cxn>
              <a:cxn ang="0">
                <a:pos x="402" y="14"/>
              </a:cxn>
              <a:cxn ang="0">
                <a:pos x="26" y="8"/>
              </a:cxn>
              <a:cxn ang="0">
                <a:pos x="26" y="24"/>
              </a:cxn>
              <a:cxn ang="0">
                <a:pos x="18" y="53"/>
              </a:cxn>
              <a:cxn ang="0">
                <a:pos x="6" y="121"/>
              </a:cxn>
              <a:cxn ang="0">
                <a:pos x="23" y="179"/>
              </a:cxn>
              <a:cxn ang="0">
                <a:pos x="34" y="199"/>
              </a:cxn>
              <a:cxn ang="0">
                <a:pos x="75" y="243"/>
              </a:cxn>
              <a:cxn ang="0">
                <a:pos x="178" y="282"/>
              </a:cxn>
            </a:cxnLst>
            <a:rect l="0" t="0" r="r" b="b"/>
            <a:pathLst>
              <a:path w="757" h="375">
                <a:moveTo>
                  <a:pt x="178" y="282"/>
                </a:moveTo>
                <a:cubicBezTo>
                  <a:pt x="216" y="283"/>
                  <a:pt x="216" y="283"/>
                  <a:pt x="216" y="283"/>
                </a:cubicBezTo>
                <a:cubicBezTo>
                  <a:pt x="219" y="277"/>
                  <a:pt x="219" y="277"/>
                  <a:pt x="219" y="277"/>
                </a:cubicBezTo>
                <a:cubicBezTo>
                  <a:pt x="238" y="277"/>
                  <a:pt x="238" y="277"/>
                  <a:pt x="238" y="277"/>
                </a:cubicBezTo>
                <a:cubicBezTo>
                  <a:pt x="261" y="293"/>
                  <a:pt x="261" y="293"/>
                  <a:pt x="261" y="293"/>
                </a:cubicBezTo>
                <a:cubicBezTo>
                  <a:pt x="261" y="293"/>
                  <a:pt x="264" y="307"/>
                  <a:pt x="266" y="309"/>
                </a:cubicBezTo>
                <a:cubicBezTo>
                  <a:pt x="269" y="311"/>
                  <a:pt x="278" y="316"/>
                  <a:pt x="281" y="316"/>
                </a:cubicBezTo>
                <a:cubicBezTo>
                  <a:pt x="284" y="316"/>
                  <a:pt x="287" y="304"/>
                  <a:pt x="292" y="305"/>
                </a:cubicBezTo>
                <a:cubicBezTo>
                  <a:pt x="297" y="305"/>
                  <a:pt x="309" y="307"/>
                  <a:pt x="311" y="312"/>
                </a:cubicBezTo>
                <a:cubicBezTo>
                  <a:pt x="314" y="317"/>
                  <a:pt x="314" y="323"/>
                  <a:pt x="320" y="327"/>
                </a:cubicBezTo>
                <a:cubicBezTo>
                  <a:pt x="325" y="331"/>
                  <a:pt x="331" y="336"/>
                  <a:pt x="331" y="342"/>
                </a:cubicBezTo>
                <a:cubicBezTo>
                  <a:pt x="331" y="347"/>
                  <a:pt x="334" y="351"/>
                  <a:pt x="337" y="353"/>
                </a:cubicBezTo>
                <a:cubicBezTo>
                  <a:pt x="339" y="354"/>
                  <a:pt x="351" y="357"/>
                  <a:pt x="360" y="359"/>
                </a:cubicBezTo>
                <a:cubicBezTo>
                  <a:pt x="359" y="353"/>
                  <a:pt x="355" y="344"/>
                  <a:pt x="354" y="341"/>
                </a:cubicBezTo>
                <a:cubicBezTo>
                  <a:pt x="354" y="338"/>
                  <a:pt x="355" y="342"/>
                  <a:pt x="357" y="338"/>
                </a:cubicBezTo>
                <a:cubicBezTo>
                  <a:pt x="359" y="335"/>
                  <a:pt x="356" y="334"/>
                  <a:pt x="358" y="333"/>
                </a:cubicBezTo>
                <a:cubicBezTo>
                  <a:pt x="359" y="332"/>
                  <a:pt x="360" y="332"/>
                  <a:pt x="362" y="331"/>
                </a:cubicBezTo>
                <a:cubicBezTo>
                  <a:pt x="364" y="329"/>
                  <a:pt x="370" y="327"/>
                  <a:pt x="370" y="323"/>
                </a:cubicBezTo>
                <a:cubicBezTo>
                  <a:pt x="371" y="320"/>
                  <a:pt x="372" y="321"/>
                  <a:pt x="373" y="322"/>
                </a:cubicBezTo>
                <a:cubicBezTo>
                  <a:pt x="375" y="323"/>
                  <a:pt x="382" y="319"/>
                  <a:pt x="387" y="317"/>
                </a:cubicBezTo>
                <a:cubicBezTo>
                  <a:pt x="391" y="314"/>
                  <a:pt x="394" y="311"/>
                  <a:pt x="392" y="310"/>
                </a:cubicBezTo>
                <a:cubicBezTo>
                  <a:pt x="390" y="309"/>
                  <a:pt x="385" y="306"/>
                  <a:pt x="389" y="307"/>
                </a:cubicBezTo>
                <a:cubicBezTo>
                  <a:pt x="393" y="308"/>
                  <a:pt x="393" y="310"/>
                  <a:pt x="397" y="309"/>
                </a:cubicBezTo>
                <a:cubicBezTo>
                  <a:pt x="400" y="307"/>
                  <a:pt x="401" y="304"/>
                  <a:pt x="406" y="305"/>
                </a:cubicBezTo>
                <a:cubicBezTo>
                  <a:pt x="411" y="305"/>
                  <a:pt x="415" y="305"/>
                  <a:pt x="418" y="307"/>
                </a:cubicBezTo>
                <a:cubicBezTo>
                  <a:pt x="421" y="310"/>
                  <a:pt x="423" y="310"/>
                  <a:pt x="425" y="309"/>
                </a:cubicBezTo>
                <a:cubicBezTo>
                  <a:pt x="427" y="307"/>
                  <a:pt x="429" y="306"/>
                  <a:pt x="433" y="307"/>
                </a:cubicBezTo>
                <a:cubicBezTo>
                  <a:pt x="436" y="309"/>
                  <a:pt x="440" y="314"/>
                  <a:pt x="443" y="314"/>
                </a:cubicBezTo>
                <a:cubicBezTo>
                  <a:pt x="446" y="314"/>
                  <a:pt x="451" y="307"/>
                  <a:pt x="453" y="308"/>
                </a:cubicBezTo>
                <a:cubicBezTo>
                  <a:pt x="455" y="309"/>
                  <a:pt x="462" y="315"/>
                  <a:pt x="462" y="316"/>
                </a:cubicBezTo>
                <a:cubicBezTo>
                  <a:pt x="462" y="317"/>
                  <a:pt x="465" y="315"/>
                  <a:pt x="465" y="314"/>
                </a:cubicBezTo>
                <a:cubicBezTo>
                  <a:pt x="466" y="313"/>
                  <a:pt x="466" y="314"/>
                  <a:pt x="464" y="312"/>
                </a:cubicBezTo>
                <a:cubicBezTo>
                  <a:pt x="462" y="310"/>
                  <a:pt x="457" y="308"/>
                  <a:pt x="459" y="307"/>
                </a:cubicBezTo>
                <a:cubicBezTo>
                  <a:pt x="461" y="305"/>
                  <a:pt x="462" y="307"/>
                  <a:pt x="460" y="305"/>
                </a:cubicBezTo>
                <a:cubicBezTo>
                  <a:pt x="459" y="303"/>
                  <a:pt x="458" y="302"/>
                  <a:pt x="458" y="301"/>
                </a:cubicBezTo>
                <a:cubicBezTo>
                  <a:pt x="458" y="300"/>
                  <a:pt x="457" y="299"/>
                  <a:pt x="456" y="300"/>
                </a:cubicBezTo>
                <a:cubicBezTo>
                  <a:pt x="454" y="301"/>
                  <a:pt x="447" y="301"/>
                  <a:pt x="447" y="299"/>
                </a:cubicBezTo>
                <a:cubicBezTo>
                  <a:pt x="448" y="297"/>
                  <a:pt x="451" y="296"/>
                  <a:pt x="453" y="297"/>
                </a:cubicBezTo>
                <a:cubicBezTo>
                  <a:pt x="454" y="298"/>
                  <a:pt x="455" y="300"/>
                  <a:pt x="460" y="299"/>
                </a:cubicBezTo>
                <a:cubicBezTo>
                  <a:pt x="464" y="297"/>
                  <a:pt x="469" y="297"/>
                  <a:pt x="473" y="297"/>
                </a:cubicBezTo>
                <a:cubicBezTo>
                  <a:pt x="477" y="297"/>
                  <a:pt x="479" y="295"/>
                  <a:pt x="481" y="296"/>
                </a:cubicBezTo>
                <a:cubicBezTo>
                  <a:pt x="482" y="297"/>
                  <a:pt x="481" y="298"/>
                  <a:pt x="483" y="298"/>
                </a:cubicBezTo>
                <a:cubicBezTo>
                  <a:pt x="485" y="298"/>
                  <a:pt x="488" y="297"/>
                  <a:pt x="493" y="297"/>
                </a:cubicBezTo>
                <a:cubicBezTo>
                  <a:pt x="497" y="297"/>
                  <a:pt x="504" y="296"/>
                  <a:pt x="508" y="298"/>
                </a:cubicBezTo>
                <a:cubicBezTo>
                  <a:pt x="511" y="300"/>
                  <a:pt x="512" y="304"/>
                  <a:pt x="515" y="305"/>
                </a:cubicBezTo>
                <a:cubicBezTo>
                  <a:pt x="517" y="307"/>
                  <a:pt x="517" y="307"/>
                  <a:pt x="521" y="306"/>
                </a:cubicBezTo>
                <a:cubicBezTo>
                  <a:pt x="524" y="305"/>
                  <a:pt x="529" y="301"/>
                  <a:pt x="530" y="301"/>
                </a:cubicBezTo>
                <a:cubicBezTo>
                  <a:pt x="532" y="302"/>
                  <a:pt x="537" y="309"/>
                  <a:pt x="540" y="311"/>
                </a:cubicBezTo>
                <a:cubicBezTo>
                  <a:pt x="544" y="313"/>
                  <a:pt x="550" y="318"/>
                  <a:pt x="549" y="320"/>
                </a:cubicBezTo>
                <a:cubicBezTo>
                  <a:pt x="549" y="323"/>
                  <a:pt x="548" y="327"/>
                  <a:pt x="548" y="330"/>
                </a:cubicBezTo>
                <a:cubicBezTo>
                  <a:pt x="548" y="332"/>
                  <a:pt x="550" y="333"/>
                  <a:pt x="551" y="334"/>
                </a:cubicBezTo>
                <a:cubicBezTo>
                  <a:pt x="552" y="335"/>
                  <a:pt x="550" y="333"/>
                  <a:pt x="550" y="337"/>
                </a:cubicBezTo>
                <a:cubicBezTo>
                  <a:pt x="550" y="340"/>
                  <a:pt x="550" y="343"/>
                  <a:pt x="552" y="345"/>
                </a:cubicBezTo>
                <a:cubicBezTo>
                  <a:pt x="555" y="347"/>
                  <a:pt x="557" y="347"/>
                  <a:pt x="557" y="349"/>
                </a:cubicBezTo>
                <a:cubicBezTo>
                  <a:pt x="557" y="350"/>
                  <a:pt x="559" y="349"/>
                  <a:pt x="560" y="350"/>
                </a:cubicBezTo>
                <a:cubicBezTo>
                  <a:pt x="560" y="351"/>
                  <a:pt x="558" y="354"/>
                  <a:pt x="560" y="357"/>
                </a:cubicBezTo>
                <a:cubicBezTo>
                  <a:pt x="562" y="361"/>
                  <a:pt x="565" y="361"/>
                  <a:pt x="566" y="363"/>
                </a:cubicBezTo>
                <a:cubicBezTo>
                  <a:pt x="568" y="364"/>
                  <a:pt x="571" y="372"/>
                  <a:pt x="572" y="372"/>
                </a:cubicBezTo>
                <a:cubicBezTo>
                  <a:pt x="573" y="373"/>
                  <a:pt x="576" y="369"/>
                  <a:pt x="577" y="370"/>
                </a:cubicBezTo>
                <a:cubicBezTo>
                  <a:pt x="578" y="370"/>
                  <a:pt x="577" y="373"/>
                  <a:pt x="576" y="374"/>
                </a:cubicBezTo>
                <a:cubicBezTo>
                  <a:pt x="576" y="375"/>
                  <a:pt x="579" y="375"/>
                  <a:pt x="579" y="373"/>
                </a:cubicBezTo>
                <a:cubicBezTo>
                  <a:pt x="579" y="371"/>
                  <a:pt x="578" y="366"/>
                  <a:pt x="581" y="362"/>
                </a:cubicBezTo>
                <a:cubicBezTo>
                  <a:pt x="583" y="357"/>
                  <a:pt x="584" y="345"/>
                  <a:pt x="580" y="339"/>
                </a:cubicBezTo>
                <a:cubicBezTo>
                  <a:pt x="577" y="333"/>
                  <a:pt x="575" y="329"/>
                  <a:pt x="574" y="325"/>
                </a:cubicBezTo>
                <a:cubicBezTo>
                  <a:pt x="573" y="320"/>
                  <a:pt x="570" y="313"/>
                  <a:pt x="568" y="308"/>
                </a:cubicBezTo>
                <a:cubicBezTo>
                  <a:pt x="566" y="303"/>
                  <a:pt x="562" y="293"/>
                  <a:pt x="563" y="287"/>
                </a:cubicBezTo>
                <a:cubicBezTo>
                  <a:pt x="564" y="280"/>
                  <a:pt x="569" y="276"/>
                  <a:pt x="572" y="272"/>
                </a:cubicBezTo>
                <a:cubicBezTo>
                  <a:pt x="575" y="267"/>
                  <a:pt x="581" y="265"/>
                  <a:pt x="584" y="263"/>
                </a:cubicBezTo>
                <a:cubicBezTo>
                  <a:pt x="586" y="260"/>
                  <a:pt x="590" y="258"/>
                  <a:pt x="592" y="255"/>
                </a:cubicBezTo>
                <a:cubicBezTo>
                  <a:pt x="594" y="253"/>
                  <a:pt x="593" y="252"/>
                  <a:pt x="595" y="251"/>
                </a:cubicBezTo>
                <a:cubicBezTo>
                  <a:pt x="597" y="249"/>
                  <a:pt x="600" y="247"/>
                  <a:pt x="604" y="246"/>
                </a:cubicBezTo>
                <a:cubicBezTo>
                  <a:pt x="607" y="245"/>
                  <a:pt x="609" y="244"/>
                  <a:pt x="611" y="243"/>
                </a:cubicBezTo>
                <a:cubicBezTo>
                  <a:pt x="612" y="242"/>
                  <a:pt x="618" y="236"/>
                  <a:pt x="621" y="234"/>
                </a:cubicBezTo>
                <a:cubicBezTo>
                  <a:pt x="624" y="232"/>
                  <a:pt x="630" y="234"/>
                  <a:pt x="631" y="232"/>
                </a:cubicBezTo>
                <a:cubicBezTo>
                  <a:pt x="633" y="230"/>
                  <a:pt x="634" y="228"/>
                  <a:pt x="632" y="229"/>
                </a:cubicBezTo>
                <a:cubicBezTo>
                  <a:pt x="630" y="230"/>
                  <a:pt x="623" y="231"/>
                  <a:pt x="624" y="230"/>
                </a:cubicBezTo>
                <a:cubicBezTo>
                  <a:pt x="625" y="229"/>
                  <a:pt x="627" y="229"/>
                  <a:pt x="628" y="228"/>
                </a:cubicBezTo>
                <a:cubicBezTo>
                  <a:pt x="628" y="227"/>
                  <a:pt x="627" y="225"/>
                  <a:pt x="626" y="224"/>
                </a:cubicBezTo>
                <a:cubicBezTo>
                  <a:pt x="625" y="222"/>
                  <a:pt x="625" y="221"/>
                  <a:pt x="627" y="221"/>
                </a:cubicBezTo>
                <a:cubicBezTo>
                  <a:pt x="629" y="222"/>
                  <a:pt x="629" y="222"/>
                  <a:pt x="629" y="221"/>
                </a:cubicBezTo>
                <a:cubicBezTo>
                  <a:pt x="629" y="220"/>
                  <a:pt x="630" y="219"/>
                  <a:pt x="630" y="220"/>
                </a:cubicBezTo>
                <a:cubicBezTo>
                  <a:pt x="630" y="222"/>
                  <a:pt x="630" y="224"/>
                  <a:pt x="632" y="224"/>
                </a:cubicBezTo>
                <a:cubicBezTo>
                  <a:pt x="634" y="224"/>
                  <a:pt x="635" y="222"/>
                  <a:pt x="638" y="220"/>
                </a:cubicBezTo>
                <a:cubicBezTo>
                  <a:pt x="640" y="218"/>
                  <a:pt x="641" y="215"/>
                  <a:pt x="641" y="214"/>
                </a:cubicBezTo>
                <a:cubicBezTo>
                  <a:pt x="641" y="213"/>
                  <a:pt x="639" y="214"/>
                  <a:pt x="638" y="215"/>
                </a:cubicBezTo>
                <a:cubicBezTo>
                  <a:pt x="637" y="216"/>
                  <a:pt x="635" y="217"/>
                  <a:pt x="635" y="216"/>
                </a:cubicBezTo>
                <a:cubicBezTo>
                  <a:pt x="634" y="215"/>
                  <a:pt x="635" y="215"/>
                  <a:pt x="632" y="214"/>
                </a:cubicBezTo>
                <a:cubicBezTo>
                  <a:pt x="630" y="214"/>
                  <a:pt x="627" y="215"/>
                  <a:pt x="627" y="214"/>
                </a:cubicBezTo>
                <a:cubicBezTo>
                  <a:pt x="626" y="213"/>
                  <a:pt x="625" y="211"/>
                  <a:pt x="627" y="212"/>
                </a:cubicBezTo>
                <a:cubicBezTo>
                  <a:pt x="629" y="213"/>
                  <a:pt x="631" y="215"/>
                  <a:pt x="633" y="213"/>
                </a:cubicBezTo>
                <a:cubicBezTo>
                  <a:pt x="634" y="210"/>
                  <a:pt x="635" y="210"/>
                  <a:pt x="637" y="211"/>
                </a:cubicBezTo>
                <a:cubicBezTo>
                  <a:pt x="639" y="211"/>
                  <a:pt x="639" y="211"/>
                  <a:pt x="638" y="209"/>
                </a:cubicBezTo>
                <a:cubicBezTo>
                  <a:pt x="636" y="207"/>
                  <a:pt x="636" y="207"/>
                  <a:pt x="636" y="205"/>
                </a:cubicBezTo>
                <a:cubicBezTo>
                  <a:pt x="637" y="203"/>
                  <a:pt x="637" y="201"/>
                  <a:pt x="635" y="200"/>
                </a:cubicBezTo>
                <a:cubicBezTo>
                  <a:pt x="634" y="199"/>
                  <a:pt x="629" y="200"/>
                  <a:pt x="627" y="198"/>
                </a:cubicBezTo>
                <a:cubicBezTo>
                  <a:pt x="625" y="196"/>
                  <a:pt x="623" y="195"/>
                  <a:pt x="622" y="194"/>
                </a:cubicBezTo>
                <a:cubicBezTo>
                  <a:pt x="620" y="193"/>
                  <a:pt x="623" y="193"/>
                  <a:pt x="624" y="193"/>
                </a:cubicBezTo>
                <a:cubicBezTo>
                  <a:pt x="626" y="193"/>
                  <a:pt x="630" y="194"/>
                  <a:pt x="631" y="193"/>
                </a:cubicBezTo>
                <a:cubicBezTo>
                  <a:pt x="632" y="192"/>
                  <a:pt x="631" y="190"/>
                  <a:pt x="630" y="189"/>
                </a:cubicBezTo>
                <a:cubicBezTo>
                  <a:pt x="628" y="188"/>
                  <a:pt x="620" y="182"/>
                  <a:pt x="619" y="180"/>
                </a:cubicBezTo>
                <a:cubicBezTo>
                  <a:pt x="618" y="177"/>
                  <a:pt x="618" y="175"/>
                  <a:pt x="620" y="174"/>
                </a:cubicBezTo>
                <a:cubicBezTo>
                  <a:pt x="621" y="172"/>
                  <a:pt x="622" y="170"/>
                  <a:pt x="622" y="168"/>
                </a:cubicBezTo>
                <a:cubicBezTo>
                  <a:pt x="622" y="167"/>
                  <a:pt x="624" y="170"/>
                  <a:pt x="623" y="171"/>
                </a:cubicBezTo>
                <a:cubicBezTo>
                  <a:pt x="623" y="173"/>
                  <a:pt x="621" y="173"/>
                  <a:pt x="622" y="174"/>
                </a:cubicBezTo>
                <a:cubicBezTo>
                  <a:pt x="623" y="176"/>
                  <a:pt x="627" y="180"/>
                  <a:pt x="628" y="179"/>
                </a:cubicBezTo>
                <a:cubicBezTo>
                  <a:pt x="629" y="179"/>
                  <a:pt x="629" y="176"/>
                  <a:pt x="629" y="173"/>
                </a:cubicBezTo>
                <a:cubicBezTo>
                  <a:pt x="630" y="170"/>
                  <a:pt x="629" y="166"/>
                  <a:pt x="630" y="164"/>
                </a:cubicBezTo>
                <a:cubicBezTo>
                  <a:pt x="632" y="163"/>
                  <a:pt x="636" y="158"/>
                  <a:pt x="636" y="159"/>
                </a:cubicBezTo>
                <a:cubicBezTo>
                  <a:pt x="636" y="161"/>
                  <a:pt x="632" y="161"/>
                  <a:pt x="633" y="167"/>
                </a:cubicBezTo>
                <a:cubicBezTo>
                  <a:pt x="634" y="173"/>
                  <a:pt x="632" y="175"/>
                  <a:pt x="635" y="178"/>
                </a:cubicBezTo>
                <a:cubicBezTo>
                  <a:pt x="638" y="180"/>
                  <a:pt x="641" y="184"/>
                  <a:pt x="641" y="186"/>
                </a:cubicBezTo>
                <a:cubicBezTo>
                  <a:pt x="641" y="189"/>
                  <a:pt x="637" y="191"/>
                  <a:pt x="636" y="194"/>
                </a:cubicBezTo>
                <a:cubicBezTo>
                  <a:pt x="636" y="197"/>
                  <a:pt x="636" y="198"/>
                  <a:pt x="637" y="197"/>
                </a:cubicBezTo>
                <a:cubicBezTo>
                  <a:pt x="637" y="196"/>
                  <a:pt x="640" y="191"/>
                  <a:pt x="642" y="189"/>
                </a:cubicBezTo>
                <a:cubicBezTo>
                  <a:pt x="644" y="187"/>
                  <a:pt x="650" y="179"/>
                  <a:pt x="649" y="175"/>
                </a:cubicBezTo>
                <a:cubicBezTo>
                  <a:pt x="648" y="172"/>
                  <a:pt x="642" y="164"/>
                  <a:pt x="642" y="161"/>
                </a:cubicBezTo>
                <a:cubicBezTo>
                  <a:pt x="641" y="159"/>
                  <a:pt x="641" y="157"/>
                  <a:pt x="643" y="156"/>
                </a:cubicBezTo>
                <a:cubicBezTo>
                  <a:pt x="646" y="154"/>
                  <a:pt x="650" y="154"/>
                  <a:pt x="648" y="155"/>
                </a:cubicBezTo>
                <a:cubicBezTo>
                  <a:pt x="645" y="157"/>
                  <a:pt x="644" y="156"/>
                  <a:pt x="644" y="159"/>
                </a:cubicBezTo>
                <a:cubicBezTo>
                  <a:pt x="644" y="162"/>
                  <a:pt x="646" y="163"/>
                  <a:pt x="648" y="165"/>
                </a:cubicBezTo>
                <a:cubicBezTo>
                  <a:pt x="650" y="167"/>
                  <a:pt x="651" y="170"/>
                  <a:pt x="652" y="167"/>
                </a:cubicBezTo>
                <a:cubicBezTo>
                  <a:pt x="654" y="165"/>
                  <a:pt x="657" y="162"/>
                  <a:pt x="659" y="158"/>
                </a:cubicBezTo>
                <a:cubicBezTo>
                  <a:pt x="662" y="154"/>
                  <a:pt x="664" y="150"/>
                  <a:pt x="662" y="147"/>
                </a:cubicBezTo>
                <a:cubicBezTo>
                  <a:pt x="661" y="145"/>
                  <a:pt x="660" y="142"/>
                  <a:pt x="661" y="142"/>
                </a:cubicBezTo>
                <a:cubicBezTo>
                  <a:pt x="662" y="141"/>
                  <a:pt x="662" y="138"/>
                  <a:pt x="663" y="137"/>
                </a:cubicBezTo>
                <a:cubicBezTo>
                  <a:pt x="663" y="135"/>
                  <a:pt x="664" y="136"/>
                  <a:pt x="664" y="138"/>
                </a:cubicBezTo>
                <a:cubicBezTo>
                  <a:pt x="664" y="139"/>
                  <a:pt x="662" y="142"/>
                  <a:pt x="664" y="141"/>
                </a:cubicBezTo>
                <a:cubicBezTo>
                  <a:pt x="667" y="139"/>
                  <a:pt x="668" y="138"/>
                  <a:pt x="672" y="135"/>
                </a:cubicBezTo>
                <a:cubicBezTo>
                  <a:pt x="677" y="133"/>
                  <a:pt x="679" y="132"/>
                  <a:pt x="684" y="132"/>
                </a:cubicBezTo>
                <a:cubicBezTo>
                  <a:pt x="689" y="132"/>
                  <a:pt x="696" y="133"/>
                  <a:pt x="697" y="130"/>
                </a:cubicBezTo>
                <a:cubicBezTo>
                  <a:pt x="697" y="128"/>
                  <a:pt x="696" y="124"/>
                  <a:pt x="698" y="126"/>
                </a:cubicBezTo>
                <a:cubicBezTo>
                  <a:pt x="700" y="127"/>
                  <a:pt x="697" y="130"/>
                  <a:pt x="700" y="130"/>
                </a:cubicBezTo>
                <a:cubicBezTo>
                  <a:pt x="703" y="130"/>
                  <a:pt x="705" y="129"/>
                  <a:pt x="706" y="127"/>
                </a:cubicBezTo>
                <a:cubicBezTo>
                  <a:pt x="708" y="126"/>
                  <a:pt x="707" y="127"/>
                  <a:pt x="708" y="128"/>
                </a:cubicBezTo>
                <a:cubicBezTo>
                  <a:pt x="708" y="130"/>
                  <a:pt x="709" y="129"/>
                  <a:pt x="711" y="128"/>
                </a:cubicBezTo>
                <a:cubicBezTo>
                  <a:pt x="713" y="127"/>
                  <a:pt x="717" y="126"/>
                  <a:pt x="717" y="125"/>
                </a:cubicBezTo>
                <a:cubicBezTo>
                  <a:pt x="718" y="124"/>
                  <a:pt x="718" y="122"/>
                  <a:pt x="716" y="121"/>
                </a:cubicBezTo>
                <a:cubicBezTo>
                  <a:pt x="713" y="120"/>
                  <a:pt x="712" y="121"/>
                  <a:pt x="713" y="121"/>
                </a:cubicBezTo>
                <a:cubicBezTo>
                  <a:pt x="714" y="122"/>
                  <a:pt x="715" y="124"/>
                  <a:pt x="713" y="125"/>
                </a:cubicBezTo>
                <a:cubicBezTo>
                  <a:pt x="711" y="125"/>
                  <a:pt x="710" y="125"/>
                  <a:pt x="709" y="124"/>
                </a:cubicBezTo>
                <a:cubicBezTo>
                  <a:pt x="709" y="122"/>
                  <a:pt x="707" y="118"/>
                  <a:pt x="705" y="117"/>
                </a:cubicBezTo>
                <a:cubicBezTo>
                  <a:pt x="704" y="116"/>
                  <a:pt x="704" y="116"/>
                  <a:pt x="705" y="114"/>
                </a:cubicBezTo>
                <a:cubicBezTo>
                  <a:pt x="706" y="113"/>
                  <a:pt x="706" y="112"/>
                  <a:pt x="706" y="110"/>
                </a:cubicBezTo>
                <a:cubicBezTo>
                  <a:pt x="705" y="108"/>
                  <a:pt x="704" y="109"/>
                  <a:pt x="706" y="106"/>
                </a:cubicBezTo>
                <a:cubicBezTo>
                  <a:pt x="708" y="104"/>
                  <a:pt x="708" y="103"/>
                  <a:pt x="709" y="100"/>
                </a:cubicBezTo>
                <a:cubicBezTo>
                  <a:pt x="711" y="98"/>
                  <a:pt x="712" y="97"/>
                  <a:pt x="713" y="96"/>
                </a:cubicBezTo>
                <a:cubicBezTo>
                  <a:pt x="714" y="94"/>
                  <a:pt x="715" y="93"/>
                  <a:pt x="716" y="93"/>
                </a:cubicBezTo>
                <a:cubicBezTo>
                  <a:pt x="718" y="93"/>
                  <a:pt x="719" y="91"/>
                  <a:pt x="720" y="90"/>
                </a:cubicBezTo>
                <a:cubicBezTo>
                  <a:pt x="720" y="90"/>
                  <a:pt x="719" y="90"/>
                  <a:pt x="721" y="91"/>
                </a:cubicBezTo>
                <a:cubicBezTo>
                  <a:pt x="722" y="91"/>
                  <a:pt x="726" y="91"/>
                  <a:pt x="728" y="88"/>
                </a:cubicBezTo>
                <a:cubicBezTo>
                  <a:pt x="730" y="84"/>
                  <a:pt x="730" y="81"/>
                  <a:pt x="731" y="82"/>
                </a:cubicBezTo>
                <a:cubicBezTo>
                  <a:pt x="732" y="83"/>
                  <a:pt x="732" y="86"/>
                  <a:pt x="735" y="86"/>
                </a:cubicBezTo>
                <a:cubicBezTo>
                  <a:pt x="737" y="86"/>
                  <a:pt x="739" y="84"/>
                  <a:pt x="741" y="83"/>
                </a:cubicBezTo>
                <a:cubicBezTo>
                  <a:pt x="743" y="82"/>
                  <a:pt x="745" y="83"/>
                  <a:pt x="749" y="80"/>
                </a:cubicBezTo>
                <a:cubicBezTo>
                  <a:pt x="752" y="78"/>
                  <a:pt x="754" y="78"/>
                  <a:pt x="756" y="75"/>
                </a:cubicBezTo>
                <a:cubicBezTo>
                  <a:pt x="756" y="75"/>
                  <a:pt x="757" y="75"/>
                  <a:pt x="757" y="75"/>
                </a:cubicBezTo>
                <a:cubicBezTo>
                  <a:pt x="755" y="72"/>
                  <a:pt x="751" y="68"/>
                  <a:pt x="751" y="66"/>
                </a:cubicBezTo>
                <a:cubicBezTo>
                  <a:pt x="751" y="62"/>
                  <a:pt x="745" y="64"/>
                  <a:pt x="745" y="60"/>
                </a:cubicBezTo>
                <a:cubicBezTo>
                  <a:pt x="745" y="56"/>
                  <a:pt x="745" y="49"/>
                  <a:pt x="745" y="44"/>
                </a:cubicBezTo>
                <a:cubicBezTo>
                  <a:pt x="745" y="38"/>
                  <a:pt x="741" y="35"/>
                  <a:pt x="738" y="35"/>
                </a:cubicBezTo>
                <a:cubicBezTo>
                  <a:pt x="734" y="34"/>
                  <a:pt x="735" y="37"/>
                  <a:pt x="732" y="37"/>
                </a:cubicBezTo>
                <a:cubicBezTo>
                  <a:pt x="729" y="37"/>
                  <a:pt x="727" y="33"/>
                  <a:pt x="726" y="32"/>
                </a:cubicBezTo>
                <a:cubicBezTo>
                  <a:pt x="725" y="32"/>
                  <a:pt x="716" y="43"/>
                  <a:pt x="715" y="45"/>
                </a:cubicBezTo>
                <a:cubicBezTo>
                  <a:pt x="713" y="47"/>
                  <a:pt x="714" y="49"/>
                  <a:pt x="714" y="51"/>
                </a:cubicBezTo>
                <a:cubicBezTo>
                  <a:pt x="713" y="53"/>
                  <a:pt x="713" y="54"/>
                  <a:pt x="711" y="57"/>
                </a:cubicBezTo>
                <a:cubicBezTo>
                  <a:pt x="710" y="60"/>
                  <a:pt x="705" y="68"/>
                  <a:pt x="705" y="68"/>
                </a:cubicBezTo>
                <a:cubicBezTo>
                  <a:pt x="700" y="68"/>
                  <a:pt x="700" y="68"/>
                  <a:pt x="700" y="68"/>
                </a:cubicBezTo>
                <a:cubicBezTo>
                  <a:pt x="696" y="73"/>
                  <a:pt x="696" y="73"/>
                  <a:pt x="696" y="73"/>
                </a:cubicBezTo>
                <a:cubicBezTo>
                  <a:pt x="649" y="73"/>
                  <a:pt x="649" y="73"/>
                  <a:pt x="649" y="73"/>
                </a:cubicBezTo>
                <a:cubicBezTo>
                  <a:pt x="632" y="88"/>
                  <a:pt x="632" y="88"/>
                  <a:pt x="632" y="88"/>
                </a:cubicBezTo>
                <a:cubicBezTo>
                  <a:pt x="633" y="90"/>
                  <a:pt x="633" y="92"/>
                  <a:pt x="633" y="93"/>
                </a:cubicBezTo>
                <a:cubicBezTo>
                  <a:pt x="633" y="95"/>
                  <a:pt x="628" y="100"/>
                  <a:pt x="626" y="100"/>
                </a:cubicBezTo>
                <a:cubicBezTo>
                  <a:pt x="625" y="100"/>
                  <a:pt x="614" y="101"/>
                  <a:pt x="611" y="100"/>
                </a:cubicBezTo>
                <a:cubicBezTo>
                  <a:pt x="608" y="99"/>
                  <a:pt x="601" y="101"/>
                  <a:pt x="597" y="102"/>
                </a:cubicBezTo>
                <a:cubicBezTo>
                  <a:pt x="596" y="102"/>
                  <a:pt x="595" y="102"/>
                  <a:pt x="595" y="102"/>
                </a:cubicBezTo>
                <a:cubicBezTo>
                  <a:pt x="595" y="104"/>
                  <a:pt x="595" y="106"/>
                  <a:pt x="595" y="108"/>
                </a:cubicBezTo>
                <a:cubicBezTo>
                  <a:pt x="595" y="108"/>
                  <a:pt x="595" y="108"/>
                  <a:pt x="595" y="108"/>
                </a:cubicBezTo>
                <a:cubicBezTo>
                  <a:pt x="597" y="108"/>
                  <a:pt x="598" y="108"/>
                  <a:pt x="597" y="109"/>
                </a:cubicBezTo>
                <a:cubicBezTo>
                  <a:pt x="595" y="115"/>
                  <a:pt x="580" y="120"/>
                  <a:pt x="571" y="125"/>
                </a:cubicBezTo>
                <a:cubicBezTo>
                  <a:pt x="564" y="129"/>
                  <a:pt x="552" y="131"/>
                  <a:pt x="547" y="128"/>
                </a:cubicBezTo>
                <a:cubicBezTo>
                  <a:pt x="541" y="126"/>
                  <a:pt x="538" y="124"/>
                  <a:pt x="539" y="122"/>
                </a:cubicBezTo>
                <a:cubicBezTo>
                  <a:pt x="540" y="119"/>
                  <a:pt x="547" y="113"/>
                  <a:pt x="546" y="116"/>
                </a:cubicBezTo>
                <a:cubicBezTo>
                  <a:pt x="545" y="117"/>
                  <a:pt x="545" y="118"/>
                  <a:pt x="545" y="119"/>
                </a:cubicBezTo>
                <a:cubicBezTo>
                  <a:pt x="545" y="119"/>
                  <a:pt x="545" y="119"/>
                  <a:pt x="545" y="119"/>
                </a:cubicBezTo>
                <a:cubicBezTo>
                  <a:pt x="547" y="114"/>
                  <a:pt x="549" y="109"/>
                  <a:pt x="551" y="106"/>
                </a:cubicBezTo>
                <a:cubicBezTo>
                  <a:pt x="551" y="106"/>
                  <a:pt x="551" y="106"/>
                  <a:pt x="551" y="106"/>
                </a:cubicBezTo>
                <a:cubicBezTo>
                  <a:pt x="550" y="104"/>
                  <a:pt x="549" y="98"/>
                  <a:pt x="549" y="96"/>
                </a:cubicBezTo>
                <a:cubicBezTo>
                  <a:pt x="549" y="95"/>
                  <a:pt x="548" y="89"/>
                  <a:pt x="546" y="90"/>
                </a:cubicBezTo>
                <a:cubicBezTo>
                  <a:pt x="544" y="91"/>
                  <a:pt x="537" y="97"/>
                  <a:pt x="535" y="95"/>
                </a:cubicBezTo>
                <a:cubicBezTo>
                  <a:pt x="533" y="93"/>
                  <a:pt x="530" y="93"/>
                  <a:pt x="533" y="91"/>
                </a:cubicBezTo>
                <a:cubicBezTo>
                  <a:pt x="536" y="88"/>
                  <a:pt x="541" y="83"/>
                  <a:pt x="541" y="79"/>
                </a:cubicBezTo>
                <a:cubicBezTo>
                  <a:pt x="540" y="75"/>
                  <a:pt x="540" y="71"/>
                  <a:pt x="537" y="68"/>
                </a:cubicBezTo>
                <a:cubicBezTo>
                  <a:pt x="533" y="66"/>
                  <a:pt x="522" y="61"/>
                  <a:pt x="521" y="63"/>
                </a:cubicBezTo>
                <a:cubicBezTo>
                  <a:pt x="519" y="64"/>
                  <a:pt x="517" y="66"/>
                  <a:pt x="515" y="68"/>
                </a:cubicBezTo>
                <a:cubicBezTo>
                  <a:pt x="513" y="69"/>
                  <a:pt x="515" y="75"/>
                  <a:pt x="512" y="74"/>
                </a:cubicBezTo>
                <a:cubicBezTo>
                  <a:pt x="510" y="73"/>
                  <a:pt x="508" y="73"/>
                  <a:pt x="507" y="73"/>
                </a:cubicBezTo>
                <a:cubicBezTo>
                  <a:pt x="506" y="73"/>
                  <a:pt x="502" y="82"/>
                  <a:pt x="501" y="84"/>
                </a:cubicBezTo>
                <a:cubicBezTo>
                  <a:pt x="501" y="87"/>
                  <a:pt x="499" y="94"/>
                  <a:pt x="499" y="97"/>
                </a:cubicBezTo>
                <a:cubicBezTo>
                  <a:pt x="500" y="100"/>
                  <a:pt x="503" y="114"/>
                  <a:pt x="501" y="117"/>
                </a:cubicBezTo>
                <a:cubicBezTo>
                  <a:pt x="498" y="119"/>
                  <a:pt x="494" y="124"/>
                  <a:pt x="492" y="124"/>
                </a:cubicBezTo>
                <a:cubicBezTo>
                  <a:pt x="491" y="125"/>
                  <a:pt x="486" y="128"/>
                  <a:pt x="486" y="125"/>
                </a:cubicBezTo>
                <a:cubicBezTo>
                  <a:pt x="486" y="121"/>
                  <a:pt x="482" y="114"/>
                  <a:pt x="482" y="110"/>
                </a:cubicBezTo>
                <a:cubicBezTo>
                  <a:pt x="482" y="106"/>
                  <a:pt x="484" y="91"/>
                  <a:pt x="485" y="86"/>
                </a:cubicBezTo>
                <a:cubicBezTo>
                  <a:pt x="486" y="81"/>
                  <a:pt x="488" y="75"/>
                  <a:pt x="485" y="78"/>
                </a:cubicBezTo>
                <a:cubicBezTo>
                  <a:pt x="483" y="80"/>
                  <a:pt x="478" y="84"/>
                  <a:pt x="480" y="79"/>
                </a:cubicBezTo>
                <a:cubicBezTo>
                  <a:pt x="482" y="75"/>
                  <a:pt x="488" y="65"/>
                  <a:pt x="491" y="63"/>
                </a:cubicBezTo>
                <a:cubicBezTo>
                  <a:pt x="493" y="61"/>
                  <a:pt x="492" y="62"/>
                  <a:pt x="498" y="61"/>
                </a:cubicBezTo>
                <a:cubicBezTo>
                  <a:pt x="505" y="60"/>
                  <a:pt x="509" y="56"/>
                  <a:pt x="516" y="57"/>
                </a:cubicBezTo>
                <a:cubicBezTo>
                  <a:pt x="522" y="57"/>
                  <a:pt x="535" y="60"/>
                  <a:pt x="532" y="56"/>
                </a:cubicBezTo>
                <a:cubicBezTo>
                  <a:pt x="530" y="53"/>
                  <a:pt x="529" y="51"/>
                  <a:pt x="527" y="51"/>
                </a:cubicBezTo>
                <a:cubicBezTo>
                  <a:pt x="525" y="50"/>
                  <a:pt x="520" y="52"/>
                  <a:pt x="520" y="49"/>
                </a:cubicBezTo>
                <a:cubicBezTo>
                  <a:pt x="520" y="46"/>
                  <a:pt x="521" y="44"/>
                  <a:pt x="518" y="44"/>
                </a:cubicBezTo>
                <a:cubicBezTo>
                  <a:pt x="515" y="45"/>
                  <a:pt x="498" y="49"/>
                  <a:pt x="495" y="49"/>
                </a:cubicBezTo>
                <a:cubicBezTo>
                  <a:pt x="492" y="49"/>
                  <a:pt x="483" y="43"/>
                  <a:pt x="481" y="42"/>
                </a:cubicBezTo>
                <a:cubicBezTo>
                  <a:pt x="478" y="41"/>
                  <a:pt x="473" y="41"/>
                  <a:pt x="475" y="40"/>
                </a:cubicBezTo>
                <a:cubicBezTo>
                  <a:pt x="476" y="38"/>
                  <a:pt x="484" y="32"/>
                  <a:pt x="481" y="32"/>
                </a:cubicBezTo>
                <a:cubicBezTo>
                  <a:pt x="478" y="32"/>
                  <a:pt x="471" y="37"/>
                  <a:pt x="468" y="39"/>
                </a:cubicBezTo>
                <a:cubicBezTo>
                  <a:pt x="465" y="41"/>
                  <a:pt x="460" y="42"/>
                  <a:pt x="458" y="43"/>
                </a:cubicBezTo>
                <a:cubicBezTo>
                  <a:pt x="455" y="44"/>
                  <a:pt x="453" y="47"/>
                  <a:pt x="449" y="46"/>
                </a:cubicBezTo>
                <a:cubicBezTo>
                  <a:pt x="444" y="45"/>
                  <a:pt x="444" y="41"/>
                  <a:pt x="441" y="42"/>
                </a:cubicBezTo>
                <a:cubicBezTo>
                  <a:pt x="438" y="42"/>
                  <a:pt x="430" y="45"/>
                  <a:pt x="429" y="43"/>
                </a:cubicBezTo>
                <a:cubicBezTo>
                  <a:pt x="428" y="41"/>
                  <a:pt x="440" y="32"/>
                  <a:pt x="446" y="29"/>
                </a:cubicBezTo>
                <a:cubicBezTo>
                  <a:pt x="449" y="27"/>
                  <a:pt x="453" y="26"/>
                  <a:pt x="457" y="24"/>
                </a:cubicBezTo>
                <a:cubicBezTo>
                  <a:pt x="455" y="23"/>
                  <a:pt x="453" y="22"/>
                  <a:pt x="452" y="22"/>
                </a:cubicBezTo>
                <a:cubicBezTo>
                  <a:pt x="449" y="21"/>
                  <a:pt x="443" y="21"/>
                  <a:pt x="442" y="20"/>
                </a:cubicBezTo>
                <a:cubicBezTo>
                  <a:pt x="441" y="20"/>
                  <a:pt x="438" y="23"/>
                  <a:pt x="435" y="24"/>
                </a:cubicBezTo>
                <a:cubicBezTo>
                  <a:pt x="433" y="25"/>
                  <a:pt x="431" y="22"/>
                  <a:pt x="427" y="19"/>
                </a:cubicBezTo>
                <a:cubicBezTo>
                  <a:pt x="423" y="16"/>
                  <a:pt x="424" y="20"/>
                  <a:pt x="420" y="17"/>
                </a:cubicBezTo>
                <a:cubicBezTo>
                  <a:pt x="416" y="14"/>
                  <a:pt x="413" y="13"/>
                  <a:pt x="411" y="13"/>
                </a:cubicBezTo>
                <a:cubicBezTo>
                  <a:pt x="410" y="14"/>
                  <a:pt x="405" y="15"/>
                  <a:pt x="402" y="14"/>
                </a:cubicBezTo>
                <a:cubicBezTo>
                  <a:pt x="399" y="12"/>
                  <a:pt x="393" y="11"/>
                  <a:pt x="393" y="9"/>
                </a:cubicBezTo>
                <a:cubicBezTo>
                  <a:pt x="393" y="8"/>
                  <a:pt x="390" y="2"/>
                  <a:pt x="388" y="1"/>
                </a:cubicBezTo>
                <a:cubicBezTo>
                  <a:pt x="386" y="0"/>
                  <a:pt x="387" y="2"/>
                  <a:pt x="387" y="4"/>
                </a:cubicBezTo>
                <a:cubicBezTo>
                  <a:pt x="387" y="5"/>
                  <a:pt x="385" y="8"/>
                  <a:pt x="385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7" y="9"/>
                  <a:pt x="29" y="11"/>
                  <a:pt x="29" y="12"/>
                </a:cubicBezTo>
                <a:cubicBezTo>
                  <a:pt x="29" y="14"/>
                  <a:pt x="31" y="18"/>
                  <a:pt x="31" y="22"/>
                </a:cubicBezTo>
                <a:cubicBezTo>
                  <a:pt x="31" y="25"/>
                  <a:pt x="33" y="34"/>
                  <a:pt x="29" y="35"/>
                </a:cubicBezTo>
                <a:cubicBezTo>
                  <a:pt x="26" y="36"/>
                  <a:pt x="19" y="37"/>
                  <a:pt x="21" y="34"/>
                </a:cubicBezTo>
                <a:cubicBezTo>
                  <a:pt x="24" y="31"/>
                  <a:pt x="29" y="25"/>
                  <a:pt x="26" y="24"/>
                </a:cubicBezTo>
                <a:cubicBezTo>
                  <a:pt x="23" y="22"/>
                  <a:pt x="15" y="23"/>
                  <a:pt x="11" y="22"/>
                </a:cubicBezTo>
                <a:cubicBezTo>
                  <a:pt x="6" y="20"/>
                  <a:pt x="1" y="16"/>
                  <a:pt x="0" y="19"/>
                </a:cubicBezTo>
                <a:cubicBezTo>
                  <a:pt x="0" y="22"/>
                  <a:pt x="3" y="33"/>
                  <a:pt x="7" y="38"/>
                </a:cubicBezTo>
                <a:cubicBezTo>
                  <a:pt x="11" y="43"/>
                  <a:pt x="6" y="48"/>
                  <a:pt x="10" y="50"/>
                </a:cubicBezTo>
                <a:cubicBezTo>
                  <a:pt x="13" y="52"/>
                  <a:pt x="22" y="53"/>
                  <a:pt x="18" y="53"/>
                </a:cubicBezTo>
                <a:cubicBezTo>
                  <a:pt x="14" y="53"/>
                  <a:pt x="10" y="56"/>
                  <a:pt x="10" y="61"/>
                </a:cubicBezTo>
                <a:cubicBezTo>
                  <a:pt x="10" y="65"/>
                  <a:pt x="11" y="73"/>
                  <a:pt x="11" y="75"/>
                </a:cubicBezTo>
                <a:cubicBezTo>
                  <a:pt x="11" y="78"/>
                  <a:pt x="9" y="90"/>
                  <a:pt x="8" y="96"/>
                </a:cubicBezTo>
                <a:cubicBezTo>
                  <a:pt x="7" y="101"/>
                  <a:pt x="3" y="104"/>
                  <a:pt x="4" y="109"/>
                </a:cubicBezTo>
                <a:cubicBezTo>
                  <a:pt x="4" y="114"/>
                  <a:pt x="3" y="117"/>
                  <a:pt x="6" y="121"/>
                </a:cubicBezTo>
                <a:cubicBezTo>
                  <a:pt x="8" y="125"/>
                  <a:pt x="9" y="132"/>
                  <a:pt x="9" y="136"/>
                </a:cubicBezTo>
                <a:cubicBezTo>
                  <a:pt x="9" y="139"/>
                  <a:pt x="5" y="145"/>
                  <a:pt x="6" y="148"/>
                </a:cubicBezTo>
                <a:cubicBezTo>
                  <a:pt x="6" y="151"/>
                  <a:pt x="11" y="154"/>
                  <a:pt x="11" y="158"/>
                </a:cubicBezTo>
                <a:cubicBezTo>
                  <a:pt x="12" y="162"/>
                  <a:pt x="12" y="169"/>
                  <a:pt x="15" y="172"/>
                </a:cubicBezTo>
                <a:cubicBezTo>
                  <a:pt x="18" y="175"/>
                  <a:pt x="20" y="175"/>
                  <a:pt x="23" y="179"/>
                </a:cubicBezTo>
                <a:cubicBezTo>
                  <a:pt x="25" y="183"/>
                  <a:pt x="25" y="187"/>
                  <a:pt x="26" y="186"/>
                </a:cubicBezTo>
                <a:cubicBezTo>
                  <a:pt x="28" y="186"/>
                  <a:pt x="29" y="182"/>
                  <a:pt x="30" y="184"/>
                </a:cubicBezTo>
                <a:cubicBezTo>
                  <a:pt x="31" y="186"/>
                  <a:pt x="34" y="190"/>
                  <a:pt x="33" y="191"/>
                </a:cubicBezTo>
                <a:cubicBezTo>
                  <a:pt x="32" y="191"/>
                  <a:pt x="29" y="189"/>
                  <a:pt x="29" y="190"/>
                </a:cubicBezTo>
                <a:cubicBezTo>
                  <a:pt x="30" y="192"/>
                  <a:pt x="31" y="197"/>
                  <a:pt x="34" y="199"/>
                </a:cubicBezTo>
                <a:cubicBezTo>
                  <a:pt x="37" y="201"/>
                  <a:pt x="39" y="201"/>
                  <a:pt x="39" y="203"/>
                </a:cubicBezTo>
                <a:cubicBezTo>
                  <a:pt x="39" y="205"/>
                  <a:pt x="36" y="208"/>
                  <a:pt x="38" y="210"/>
                </a:cubicBezTo>
                <a:cubicBezTo>
                  <a:pt x="39" y="213"/>
                  <a:pt x="51" y="224"/>
                  <a:pt x="53" y="228"/>
                </a:cubicBezTo>
                <a:cubicBezTo>
                  <a:pt x="55" y="233"/>
                  <a:pt x="53" y="235"/>
                  <a:pt x="57" y="236"/>
                </a:cubicBezTo>
                <a:cubicBezTo>
                  <a:pt x="61" y="237"/>
                  <a:pt x="72" y="241"/>
                  <a:pt x="75" y="243"/>
                </a:cubicBezTo>
                <a:cubicBezTo>
                  <a:pt x="79" y="245"/>
                  <a:pt x="81" y="243"/>
                  <a:pt x="84" y="245"/>
                </a:cubicBezTo>
                <a:cubicBezTo>
                  <a:pt x="88" y="248"/>
                  <a:pt x="98" y="257"/>
                  <a:pt x="98" y="260"/>
                </a:cubicBezTo>
                <a:cubicBezTo>
                  <a:pt x="98" y="261"/>
                  <a:pt x="99" y="264"/>
                  <a:pt x="100" y="266"/>
                </a:cubicBezTo>
                <a:cubicBezTo>
                  <a:pt x="130" y="263"/>
                  <a:pt x="130" y="263"/>
                  <a:pt x="130" y="263"/>
                </a:cubicBezTo>
                <a:lnTo>
                  <a:pt x="178" y="282"/>
                </a:lnTo>
                <a:close/>
              </a:path>
            </a:pathLst>
          </a:custGeom>
          <a:solidFill>
            <a:srgbClr val="00B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48" name="Freeform 738"/>
          <p:cNvSpPr>
            <a:spLocks noEditPoints="1"/>
          </p:cNvSpPr>
          <p:nvPr/>
        </p:nvSpPr>
        <p:spPr bwMode="auto">
          <a:xfrm>
            <a:off x="6275388" y="1987406"/>
            <a:ext cx="2141537" cy="1101725"/>
          </a:xfrm>
          <a:custGeom>
            <a:avLst/>
            <a:gdLst/>
            <a:ahLst/>
            <a:cxnLst>
              <a:cxn ang="0">
                <a:pos x="681" y="473"/>
              </a:cxn>
              <a:cxn ang="0">
                <a:pos x="795" y="534"/>
              </a:cxn>
              <a:cxn ang="0">
                <a:pos x="792" y="567"/>
              </a:cxn>
              <a:cxn ang="0">
                <a:pos x="912" y="527"/>
              </a:cxn>
              <a:cxn ang="0">
                <a:pos x="973" y="529"/>
              </a:cxn>
              <a:cxn ang="0">
                <a:pos x="1017" y="520"/>
              </a:cxn>
              <a:cxn ang="0">
                <a:pos x="983" y="539"/>
              </a:cxn>
              <a:cxn ang="0">
                <a:pos x="1048" y="519"/>
              </a:cxn>
              <a:cxn ang="0">
                <a:pos x="995" y="492"/>
              </a:cxn>
              <a:cxn ang="0">
                <a:pos x="1009" y="469"/>
              </a:cxn>
              <a:cxn ang="0">
                <a:pos x="922" y="471"/>
              </a:cxn>
              <a:cxn ang="0">
                <a:pos x="1104" y="419"/>
              </a:cxn>
              <a:cxn ang="0">
                <a:pos x="1100" y="373"/>
              </a:cxn>
              <a:cxn ang="0">
                <a:pos x="1086" y="368"/>
              </a:cxn>
              <a:cxn ang="0">
                <a:pos x="1058" y="342"/>
              </a:cxn>
              <a:cxn ang="0">
                <a:pos x="1033" y="309"/>
              </a:cxn>
              <a:cxn ang="0">
                <a:pos x="1016" y="277"/>
              </a:cxn>
              <a:cxn ang="0">
                <a:pos x="991" y="280"/>
              </a:cxn>
              <a:cxn ang="0">
                <a:pos x="940" y="304"/>
              </a:cxn>
              <a:cxn ang="0">
                <a:pos x="940" y="277"/>
              </a:cxn>
              <a:cxn ang="0">
                <a:pos x="912" y="236"/>
              </a:cxn>
              <a:cxn ang="0">
                <a:pos x="847" y="212"/>
              </a:cxn>
              <a:cxn ang="0">
                <a:pos x="820" y="288"/>
              </a:cxn>
              <a:cxn ang="0">
                <a:pos x="808" y="417"/>
              </a:cxn>
              <a:cxn ang="0">
                <a:pos x="770" y="357"/>
              </a:cxn>
              <a:cxn ang="0">
                <a:pos x="633" y="317"/>
              </a:cxn>
              <a:cxn ang="0">
                <a:pos x="633" y="213"/>
              </a:cxn>
              <a:cxn ang="0">
                <a:pos x="629" y="181"/>
              </a:cxn>
              <a:cxn ang="0">
                <a:pos x="662" y="186"/>
              </a:cxn>
              <a:cxn ang="0">
                <a:pos x="667" y="139"/>
              </a:cxn>
              <a:cxn ang="0">
                <a:pos x="749" y="127"/>
              </a:cxn>
              <a:cxn ang="0">
                <a:pos x="771" y="92"/>
              </a:cxn>
              <a:cxn ang="0">
                <a:pos x="732" y="50"/>
              </a:cxn>
              <a:cxn ang="0">
                <a:pos x="704" y="112"/>
              </a:cxn>
              <a:cxn ang="0">
                <a:pos x="659" y="62"/>
              </a:cxn>
              <a:cxn ang="0">
                <a:pos x="644" y="38"/>
              </a:cxn>
              <a:cxn ang="0">
                <a:pos x="601" y="10"/>
              </a:cxn>
              <a:cxn ang="0">
                <a:pos x="618" y="61"/>
              </a:cxn>
              <a:cxn ang="0">
                <a:pos x="598" y="109"/>
              </a:cxn>
              <a:cxn ang="0">
                <a:pos x="557" y="84"/>
              </a:cxn>
              <a:cxn ang="0">
                <a:pos x="462" y="72"/>
              </a:cxn>
              <a:cxn ang="0">
                <a:pos x="438" y="92"/>
              </a:cxn>
              <a:cxn ang="0">
                <a:pos x="432" y="107"/>
              </a:cxn>
              <a:cxn ang="0">
                <a:pos x="350" y="97"/>
              </a:cxn>
              <a:cxn ang="0">
                <a:pos x="230" y="61"/>
              </a:cxn>
              <a:cxn ang="0">
                <a:pos x="203" y="62"/>
              </a:cxn>
              <a:cxn ang="0">
                <a:pos x="135" y="62"/>
              </a:cxn>
              <a:cxn ang="0">
                <a:pos x="122" y="57"/>
              </a:cxn>
              <a:cxn ang="0">
                <a:pos x="93" y="62"/>
              </a:cxn>
              <a:cxn ang="0">
                <a:pos x="87" y="77"/>
              </a:cxn>
              <a:cxn ang="0">
                <a:pos x="8" y="256"/>
              </a:cxn>
              <a:cxn ang="0">
                <a:pos x="101" y="294"/>
              </a:cxn>
              <a:cxn ang="0">
                <a:pos x="139" y="373"/>
              </a:cxn>
              <a:cxn ang="0">
                <a:pos x="166" y="393"/>
              </a:cxn>
              <a:cxn ang="0">
                <a:pos x="187" y="415"/>
              </a:cxn>
              <a:cxn ang="0">
                <a:pos x="212" y="433"/>
              </a:cxn>
              <a:cxn ang="0">
                <a:pos x="237" y="452"/>
              </a:cxn>
              <a:cxn ang="0">
                <a:pos x="271" y="146"/>
              </a:cxn>
              <a:cxn ang="0">
                <a:pos x="213" y="137"/>
              </a:cxn>
              <a:cxn ang="0">
                <a:pos x="415" y="205"/>
              </a:cxn>
              <a:cxn ang="0">
                <a:pos x="324" y="241"/>
              </a:cxn>
              <a:cxn ang="0">
                <a:pos x="388" y="209"/>
              </a:cxn>
              <a:cxn ang="0">
                <a:pos x="557" y="390"/>
              </a:cxn>
            </a:cxnLst>
            <a:rect l="0" t="0" r="r" b="b"/>
            <a:pathLst>
              <a:path w="1122" h="578">
                <a:moveTo>
                  <a:pt x="603" y="458"/>
                </a:moveTo>
                <a:cubicBezTo>
                  <a:pt x="603" y="456"/>
                  <a:pt x="602" y="454"/>
                  <a:pt x="604" y="455"/>
                </a:cubicBezTo>
                <a:cubicBezTo>
                  <a:pt x="606" y="456"/>
                  <a:pt x="609" y="462"/>
                  <a:pt x="609" y="463"/>
                </a:cubicBezTo>
                <a:cubicBezTo>
                  <a:pt x="609" y="465"/>
                  <a:pt x="615" y="466"/>
                  <a:pt x="618" y="468"/>
                </a:cubicBezTo>
                <a:cubicBezTo>
                  <a:pt x="621" y="469"/>
                  <a:pt x="626" y="468"/>
                  <a:pt x="627" y="467"/>
                </a:cubicBezTo>
                <a:cubicBezTo>
                  <a:pt x="629" y="467"/>
                  <a:pt x="632" y="468"/>
                  <a:pt x="636" y="471"/>
                </a:cubicBezTo>
                <a:cubicBezTo>
                  <a:pt x="640" y="474"/>
                  <a:pt x="639" y="470"/>
                  <a:pt x="643" y="473"/>
                </a:cubicBezTo>
                <a:cubicBezTo>
                  <a:pt x="647" y="476"/>
                  <a:pt x="649" y="479"/>
                  <a:pt x="651" y="478"/>
                </a:cubicBezTo>
                <a:cubicBezTo>
                  <a:pt x="654" y="477"/>
                  <a:pt x="657" y="474"/>
                  <a:pt x="658" y="474"/>
                </a:cubicBezTo>
                <a:cubicBezTo>
                  <a:pt x="659" y="475"/>
                  <a:pt x="665" y="475"/>
                  <a:pt x="668" y="476"/>
                </a:cubicBezTo>
                <a:cubicBezTo>
                  <a:pt x="669" y="476"/>
                  <a:pt x="671" y="477"/>
                  <a:pt x="673" y="478"/>
                </a:cubicBezTo>
                <a:cubicBezTo>
                  <a:pt x="676" y="476"/>
                  <a:pt x="679" y="474"/>
                  <a:pt x="681" y="473"/>
                </a:cubicBezTo>
                <a:cubicBezTo>
                  <a:pt x="684" y="470"/>
                  <a:pt x="685" y="470"/>
                  <a:pt x="688" y="468"/>
                </a:cubicBezTo>
                <a:cubicBezTo>
                  <a:pt x="691" y="466"/>
                  <a:pt x="696" y="459"/>
                  <a:pt x="696" y="461"/>
                </a:cubicBezTo>
                <a:cubicBezTo>
                  <a:pt x="696" y="463"/>
                  <a:pt x="697" y="464"/>
                  <a:pt x="702" y="464"/>
                </a:cubicBezTo>
                <a:cubicBezTo>
                  <a:pt x="707" y="464"/>
                  <a:pt x="715" y="463"/>
                  <a:pt x="717" y="467"/>
                </a:cubicBezTo>
                <a:cubicBezTo>
                  <a:pt x="719" y="470"/>
                  <a:pt x="720" y="477"/>
                  <a:pt x="724" y="477"/>
                </a:cubicBezTo>
                <a:cubicBezTo>
                  <a:pt x="727" y="477"/>
                  <a:pt x="735" y="478"/>
                  <a:pt x="735" y="481"/>
                </a:cubicBezTo>
                <a:cubicBezTo>
                  <a:pt x="736" y="485"/>
                  <a:pt x="740" y="493"/>
                  <a:pt x="740" y="496"/>
                </a:cubicBezTo>
                <a:cubicBezTo>
                  <a:pt x="740" y="499"/>
                  <a:pt x="742" y="505"/>
                  <a:pt x="749" y="507"/>
                </a:cubicBezTo>
                <a:cubicBezTo>
                  <a:pt x="757" y="508"/>
                  <a:pt x="779" y="509"/>
                  <a:pt x="784" y="511"/>
                </a:cubicBezTo>
                <a:cubicBezTo>
                  <a:pt x="789" y="513"/>
                  <a:pt x="791" y="516"/>
                  <a:pt x="794" y="520"/>
                </a:cubicBezTo>
                <a:cubicBezTo>
                  <a:pt x="798" y="524"/>
                  <a:pt x="802" y="529"/>
                  <a:pt x="801" y="530"/>
                </a:cubicBezTo>
                <a:cubicBezTo>
                  <a:pt x="800" y="532"/>
                  <a:pt x="798" y="536"/>
                  <a:pt x="795" y="534"/>
                </a:cubicBezTo>
                <a:cubicBezTo>
                  <a:pt x="792" y="532"/>
                  <a:pt x="776" y="522"/>
                  <a:pt x="778" y="525"/>
                </a:cubicBezTo>
                <a:cubicBezTo>
                  <a:pt x="780" y="528"/>
                  <a:pt x="784" y="531"/>
                  <a:pt x="782" y="534"/>
                </a:cubicBezTo>
                <a:cubicBezTo>
                  <a:pt x="780" y="536"/>
                  <a:pt x="778" y="539"/>
                  <a:pt x="778" y="543"/>
                </a:cubicBezTo>
                <a:cubicBezTo>
                  <a:pt x="778" y="548"/>
                  <a:pt x="778" y="554"/>
                  <a:pt x="776" y="555"/>
                </a:cubicBezTo>
                <a:cubicBezTo>
                  <a:pt x="774" y="557"/>
                  <a:pt x="769" y="560"/>
                  <a:pt x="768" y="560"/>
                </a:cubicBezTo>
                <a:cubicBezTo>
                  <a:pt x="767" y="561"/>
                  <a:pt x="767" y="560"/>
                  <a:pt x="767" y="560"/>
                </a:cubicBezTo>
                <a:cubicBezTo>
                  <a:pt x="767" y="560"/>
                  <a:pt x="767" y="560"/>
                  <a:pt x="767" y="560"/>
                </a:cubicBezTo>
                <a:cubicBezTo>
                  <a:pt x="765" y="563"/>
                  <a:pt x="763" y="568"/>
                  <a:pt x="761" y="573"/>
                </a:cubicBezTo>
                <a:cubicBezTo>
                  <a:pt x="761" y="573"/>
                  <a:pt x="761" y="573"/>
                  <a:pt x="761" y="573"/>
                </a:cubicBezTo>
                <a:cubicBezTo>
                  <a:pt x="761" y="574"/>
                  <a:pt x="763" y="575"/>
                  <a:pt x="765" y="576"/>
                </a:cubicBezTo>
                <a:cubicBezTo>
                  <a:pt x="769" y="578"/>
                  <a:pt x="780" y="566"/>
                  <a:pt x="782" y="565"/>
                </a:cubicBezTo>
                <a:cubicBezTo>
                  <a:pt x="784" y="564"/>
                  <a:pt x="788" y="566"/>
                  <a:pt x="792" y="567"/>
                </a:cubicBezTo>
                <a:cubicBezTo>
                  <a:pt x="796" y="567"/>
                  <a:pt x="799" y="563"/>
                  <a:pt x="802" y="563"/>
                </a:cubicBezTo>
                <a:cubicBezTo>
                  <a:pt x="803" y="562"/>
                  <a:pt x="809" y="562"/>
                  <a:pt x="811" y="562"/>
                </a:cubicBezTo>
                <a:cubicBezTo>
                  <a:pt x="811" y="562"/>
                  <a:pt x="811" y="562"/>
                  <a:pt x="811" y="562"/>
                </a:cubicBezTo>
                <a:cubicBezTo>
                  <a:pt x="811" y="560"/>
                  <a:pt x="811" y="558"/>
                  <a:pt x="811" y="556"/>
                </a:cubicBezTo>
                <a:cubicBezTo>
                  <a:pt x="808" y="556"/>
                  <a:pt x="805" y="556"/>
                  <a:pt x="804" y="555"/>
                </a:cubicBezTo>
                <a:cubicBezTo>
                  <a:pt x="804" y="554"/>
                  <a:pt x="811" y="545"/>
                  <a:pt x="815" y="545"/>
                </a:cubicBezTo>
                <a:cubicBezTo>
                  <a:pt x="818" y="544"/>
                  <a:pt x="827" y="543"/>
                  <a:pt x="831" y="542"/>
                </a:cubicBezTo>
                <a:cubicBezTo>
                  <a:pt x="835" y="541"/>
                  <a:pt x="833" y="543"/>
                  <a:pt x="836" y="543"/>
                </a:cubicBezTo>
                <a:cubicBezTo>
                  <a:pt x="839" y="543"/>
                  <a:pt x="840" y="538"/>
                  <a:pt x="844" y="539"/>
                </a:cubicBezTo>
                <a:cubicBezTo>
                  <a:pt x="845" y="540"/>
                  <a:pt x="847" y="541"/>
                  <a:pt x="848" y="542"/>
                </a:cubicBezTo>
                <a:cubicBezTo>
                  <a:pt x="865" y="527"/>
                  <a:pt x="865" y="527"/>
                  <a:pt x="865" y="527"/>
                </a:cubicBezTo>
                <a:cubicBezTo>
                  <a:pt x="912" y="527"/>
                  <a:pt x="912" y="527"/>
                  <a:pt x="912" y="527"/>
                </a:cubicBezTo>
                <a:cubicBezTo>
                  <a:pt x="916" y="522"/>
                  <a:pt x="916" y="522"/>
                  <a:pt x="916" y="522"/>
                </a:cubicBezTo>
                <a:cubicBezTo>
                  <a:pt x="921" y="522"/>
                  <a:pt x="921" y="522"/>
                  <a:pt x="921" y="522"/>
                </a:cubicBezTo>
                <a:cubicBezTo>
                  <a:pt x="921" y="522"/>
                  <a:pt x="926" y="514"/>
                  <a:pt x="927" y="511"/>
                </a:cubicBezTo>
                <a:cubicBezTo>
                  <a:pt x="929" y="508"/>
                  <a:pt x="929" y="507"/>
                  <a:pt x="930" y="505"/>
                </a:cubicBezTo>
                <a:cubicBezTo>
                  <a:pt x="930" y="503"/>
                  <a:pt x="929" y="501"/>
                  <a:pt x="931" y="499"/>
                </a:cubicBezTo>
                <a:cubicBezTo>
                  <a:pt x="932" y="497"/>
                  <a:pt x="941" y="486"/>
                  <a:pt x="942" y="486"/>
                </a:cubicBezTo>
                <a:cubicBezTo>
                  <a:pt x="943" y="487"/>
                  <a:pt x="945" y="491"/>
                  <a:pt x="948" y="491"/>
                </a:cubicBezTo>
                <a:cubicBezTo>
                  <a:pt x="951" y="491"/>
                  <a:pt x="950" y="488"/>
                  <a:pt x="954" y="489"/>
                </a:cubicBezTo>
                <a:cubicBezTo>
                  <a:pt x="957" y="489"/>
                  <a:pt x="961" y="492"/>
                  <a:pt x="961" y="498"/>
                </a:cubicBezTo>
                <a:cubicBezTo>
                  <a:pt x="961" y="503"/>
                  <a:pt x="961" y="510"/>
                  <a:pt x="961" y="514"/>
                </a:cubicBezTo>
                <a:cubicBezTo>
                  <a:pt x="961" y="518"/>
                  <a:pt x="967" y="516"/>
                  <a:pt x="967" y="520"/>
                </a:cubicBezTo>
                <a:cubicBezTo>
                  <a:pt x="967" y="522"/>
                  <a:pt x="971" y="526"/>
                  <a:pt x="973" y="529"/>
                </a:cubicBezTo>
                <a:cubicBezTo>
                  <a:pt x="973" y="527"/>
                  <a:pt x="973" y="527"/>
                  <a:pt x="975" y="526"/>
                </a:cubicBezTo>
                <a:cubicBezTo>
                  <a:pt x="978" y="525"/>
                  <a:pt x="981" y="524"/>
                  <a:pt x="983" y="523"/>
                </a:cubicBezTo>
                <a:cubicBezTo>
                  <a:pt x="985" y="521"/>
                  <a:pt x="984" y="522"/>
                  <a:pt x="986" y="522"/>
                </a:cubicBezTo>
                <a:cubicBezTo>
                  <a:pt x="988" y="523"/>
                  <a:pt x="992" y="520"/>
                  <a:pt x="996" y="518"/>
                </a:cubicBezTo>
                <a:cubicBezTo>
                  <a:pt x="999" y="517"/>
                  <a:pt x="1000" y="518"/>
                  <a:pt x="1003" y="517"/>
                </a:cubicBezTo>
                <a:cubicBezTo>
                  <a:pt x="1005" y="516"/>
                  <a:pt x="1006" y="517"/>
                  <a:pt x="1004" y="515"/>
                </a:cubicBezTo>
                <a:cubicBezTo>
                  <a:pt x="1002" y="512"/>
                  <a:pt x="1000" y="510"/>
                  <a:pt x="1002" y="511"/>
                </a:cubicBezTo>
                <a:cubicBezTo>
                  <a:pt x="1003" y="512"/>
                  <a:pt x="1004" y="514"/>
                  <a:pt x="1006" y="514"/>
                </a:cubicBezTo>
                <a:cubicBezTo>
                  <a:pt x="1008" y="514"/>
                  <a:pt x="1009" y="515"/>
                  <a:pt x="1006" y="517"/>
                </a:cubicBezTo>
                <a:cubicBezTo>
                  <a:pt x="1003" y="518"/>
                  <a:pt x="999" y="520"/>
                  <a:pt x="1000" y="520"/>
                </a:cubicBezTo>
                <a:cubicBezTo>
                  <a:pt x="1002" y="521"/>
                  <a:pt x="1002" y="521"/>
                  <a:pt x="1005" y="521"/>
                </a:cubicBezTo>
                <a:cubicBezTo>
                  <a:pt x="1008" y="521"/>
                  <a:pt x="1015" y="520"/>
                  <a:pt x="1017" y="520"/>
                </a:cubicBezTo>
                <a:cubicBezTo>
                  <a:pt x="1018" y="521"/>
                  <a:pt x="1018" y="522"/>
                  <a:pt x="1017" y="522"/>
                </a:cubicBezTo>
                <a:cubicBezTo>
                  <a:pt x="1016" y="522"/>
                  <a:pt x="1016" y="523"/>
                  <a:pt x="1018" y="523"/>
                </a:cubicBezTo>
                <a:cubicBezTo>
                  <a:pt x="1019" y="523"/>
                  <a:pt x="1015" y="524"/>
                  <a:pt x="1014" y="524"/>
                </a:cubicBezTo>
                <a:cubicBezTo>
                  <a:pt x="1012" y="524"/>
                  <a:pt x="1012" y="524"/>
                  <a:pt x="1011" y="525"/>
                </a:cubicBezTo>
                <a:cubicBezTo>
                  <a:pt x="1010" y="526"/>
                  <a:pt x="1010" y="528"/>
                  <a:pt x="1009" y="527"/>
                </a:cubicBezTo>
                <a:cubicBezTo>
                  <a:pt x="1008" y="525"/>
                  <a:pt x="1006" y="524"/>
                  <a:pt x="1006" y="523"/>
                </a:cubicBezTo>
                <a:cubicBezTo>
                  <a:pt x="1006" y="523"/>
                  <a:pt x="1006" y="521"/>
                  <a:pt x="1005" y="522"/>
                </a:cubicBezTo>
                <a:cubicBezTo>
                  <a:pt x="1004" y="524"/>
                  <a:pt x="1004" y="524"/>
                  <a:pt x="1003" y="523"/>
                </a:cubicBezTo>
                <a:cubicBezTo>
                  <a:pt x="1002" y="522"/>
                  <a:pt x="1003" y="521"/>
                  <a:pt x="1000" y="524"/>
                </a:cubicBezTo>
                <a:cubicBezTo>
                  <a:pt x="998" y="526"/>
                  <a:pt x="998" y="526"/>
                  <a:pt x="996" y="527"/>
                </a:cubicBezTo>
                <a:cubicBezTo>
                  <a:pt x="994" y="528"/>
                  <a:pt x="991" y="530"/>
                  <a:pt x="988" y="532"/>
                </a:cubicBezTo>
                <a:cubicBezTo>
                  <a:pt x="985" y="534"/>
                  <a:pt x="984" y="537"/>
                  <a:pt x="983" y="539"/>
                </a:cubicBezTo>
                <a:cubicBezTo>
                  <a:pt x="982" y="541"/>
                  <a:pt x="983" y="546"/>
                  <a:pt x="984" y="547"/>
                </a:cubicBezTo>
                <a:cubicBezTo>
                  <a:pt x="985" y="549"/>
                  <a:pt x="990" y="550"/>
                  <a:pt x="991" y="550"/>
                </a:cubicBezTo>
                <a:cubicBezTo>
                  <a:pt x="993" y="550"/>
                  <a:pt x="993" y="549"/>
                  <a:pt x="995" y="548"/>
                </a:cubicBezTo>
                <a:cubicBezTo>
                  <a:pt x="997" y="547"/>
                  <a:pt x="1002" y="542"/>
                  <a:pt x="1005" y="540"/>
                </a:cubicBezTo>
                <a:cubicBezTo>
                  <a:pt x="1007" y="537"/>
                  <a:pt x="1013" y="531"/>
                  <a:pt x="1013" y="532"/>
                </a:cubicBezTo>
                <a:cubicBezTo>
                  <a:pt x="1012" y="534"/>
                  <a:pt x="1011" y="535"/>
                  <a:pt x="1012" y="535"/>
                </a:cubicBezTo>
                <a:cubicBezTo>
                  <a:pt x="1013" y="536"/>
                  <a:pt x="1018" y="536"/>
                  <a:pt x="1019" y="534"/>
                </a:cubicBezTo>
                <a:cubicBezTo>
                  <a:pt x="1019" y="533"/>
                  <a:pt x="1019" y="533"/>
                  <a:pt x="1023" y="532"/>
                </a:cubicBezTo>
                <a:cubicBezTo>
                  <a:pt x="1026" y="531"/>
                  <a:pt x="1034" y="528"/>
                  <a:pt x="1038" y="526"/>
                </a:cubicBezTo>
                <a:cubicBezTo>
                  <a:pt x="1043" y="524"/>
                  <a:pt x="1047" y="524"/>
                  <a:pt x="1048" y="523"/>
                </a:cubicBezTo>
                <a:cubicBezTo>
                  <a:pt x="1050" y="523"/>
                  <a:pt x="1049" y="522"/>
                  <a:pt x="1048" y="521"/>
                </a:cubicBezTo>
                <a:cubicBezTo>
                  <a:pt x="1047" y="520"/>
                  <a:pt x="1046" y="520"/>
                  <a:pt x="1048" y="519"/>
                </a:cubicBezTo>
                <a:cubicBezTo>
                  <a:pt x="1049" y="518"/>
                  <a:pt x="1050" y="517"/>
                  <a:pt x="1048" y="517"/>
                </a:cubicBezTo>
                <a:cubicBezTo>
                  <a:pt x="1045" y="517"/>
                  <a:pt x="1041" y="518"/>
                  <a:pt x="1040" y="516"/>
                </a:cubicBezTo>
                <a:cubicBezTo>
                  <a:pt x="1040" y="513"/>
                  <a:pt x="1037" y="514"/>
                  <a:pt x="1036" y="515"/>
                </a:cubicBezTo>
                <a:cubicBezTo>
                  <a:pt x="1034" y="516"/>
                  <a:pt x="1032" y="517"/>
                  <a:pt x="1030" y="517"/>
                </a:cubicBezTo>
                <a:cubicBezTo>
                  <a:pt x="1027" y="516"/>
                  <a:pt x="1027" y="515"/>
                  <a:pt x="1024" y="515"/>
                </a:cubicBezTo>
                <a:cubicBezTo>
                  <a:pt x="1020" y="514"/>
                  <a:pt x="1014" y="514"/>
                  <a:pt x="1013" y="513"/>
                </a:cubicBezTo>
                <a:cubicBezTo>
                  <a:pt x="1012" y="511"/>
                  <a:pt x="1012" y="510"/>
                  <a:pt x="1013" y="509"/>
                </a:cubicBezTo>
                <a:cubicBezTo>
                  <a:pt x="1014" y="509"/>
                  <a:pt x="1012" y="508"/>
                  <a:pt x="1011" y="508"/>
                </a:cubicBezTo>
                <a:cubicBezTo>
                  <a:pt x="1009" y="507"/>
                  <a:pt x="1005" y="507"/>
                  <a:pt x="1004" y="505"/>
                </a:cubicBezTo>
                <a:cubicBezTo>
                  <a:pt x="1002" y="502"/>
                  <a:pt x="1001" y="498"/>
                  <a:pt x="1001" y="496"/>
                </a:cubicBezTo>
                <a:cubicBezTo>
                  <a:pt x="1001" y="493"/>
                  <a:pt x="998" y="493"/>
                  <a:pt x="996" y="493"/>
                </a:cubicBezTo>
                <a:cubicBezTo>
                  <a:pt x="995" y="493"/>
                  <a:pt x="992" y="493"/>
                  <a:pt x="995" y="492"/>
                </a:cubicBezTo>
                <a:cubicBezTo>
                  <a:pt x="997" y="491"/>
                  <a:pt x="999" y="488"/>
                  <a:pt x="1000" y="486"/>
                </a:cubicBezTo>
                <a:cubicBezTo>
                  <a:pt x="1001" y="484"/>
                  <a:pt x="1001" y="483"/>
                  <a:pt x="1000" y="482"/>
                </a:cubicBezTo>
                <a:cubicBezTo>
                  <a:pt x="999" y="480"/>
                  <a:pt x="999" y="478"/>
                  <a:pt x="998" y="478"/>
                </a:cubicBezTo>
                <a:cubicBezTo>
                  <a:pt x="997" y="477"/>
                  <a:pt x="996" y="477"/>
                  <a:pt x="995" y="479"/>
                </a:cubicBezTo>
                <a:cubicBezTo>
                  <a:pt x="994" y="481"/>
                  <a:pt x="994" y="483"/>
                  <a:pt x="992" y="483"/>
                </a:cubicBezTo>
                <a:cubicBezTo>
                  <a:pt x="991" y="483"/>
                  <a:pt x="989" y="483"/>
                  <a:pt x="989" y="481"/>
                </a:cubicBezTo>
                <a:cubicBezTo>
                  <a:pt x="988" y="479"/>
                  <a:pt x="991" y="479"/>
                  <a:pt x="987" y="478"/>
                </a:cubicBezTo>
                <a:cubicBezTo>
                  <a:pt x="984" y="477"/>
                  <a:pt x="982" y="476"/>
                  <a:pt x="984" y="476"/>
                </a:cubicBezTo>
                <a:cubicBezTo>
                  <a:pt x="986" y="476"/>
                  <a:pt x="987" y="475"/>
                  <a:pt x="989" y="476"/>
                </a:cubicBezTo>
                <a:cubicBezTo>
                  <a:pt x="991" y="477"/>
                  <a:pt x="993" y="478"/>
                  <a:pt x="995" y="477"/>
                </a:cubicBezTo>
                <a:cubicBezTo>
                  <a:pt x="996" y="476"/>
                  <a:pt x="1002" y="473"/>
                  <a:pt x="1003" y="472"/>
                </a:cubicBezTo>
                <a:cubicBezTo>
                  <a:pt x="1005" y="471"/>
                  <a:pt x="1009" y="471"/>
                  <a:pt x="1009" y="469"/>
                </a:cubicBezTo>
                <a:cubicBezTo>
                  <a:pt x="1009" y="467"/>
                  <a:pt x="1008" y="467"/>
                  <a:pt x="1007" y="466"/>
                </a:cubicBezTo>
                <a:cubicBezTo>
                  <a:pt x="1006" y="464"/>
                  <a:pt x="1005" y="464"/>
                  <a:pt x="1006" y="463"/>
                </a:cubicBezTo>
                <a:cubicBezTo>
                  <a:pt x="1007" y="463"/>
                  <a:pt x="1010" y="464"/>
                  <a:pt x="1008" y="463"/>
                </a:cubicBezTo>
                <a:cubicBezTo>
                  <a:pt x="1007" y="462"/>
                  <a:pt x="997" y="457"/>
                  <a:pt x="989" y="457"/>
                </a:cubicBezTo>
                <a:cubicBezTo>
                  <a:pt x="980" y="457"/>
                  <a:pt x="963" y="464"/>
                  <a:pt x="959" y="466"/>
                </a:cubicBezTo>
                <a:cubicBezTo>
                  <a:pt x="955" y="468"/>
                  <a:pt x="945" y="474"/>
                  <a:pt x="943" y="475"/>
                </a:cubicBezTo>
                <a:cubicBezTo>
                  <a:pt x="942" y="476"/>
                  <a:pt x="929" y="489"/>
                  <a:pt x="927" y="492"/>
                </a:cubicBezTo>
                <a:cubicBezTo>
                  <a:pt x="926" y="495"/>
                  <a:pt x="923" y="495"/>
                  <a:pt x="919" y="496"/>
                </a:cubicBezTo>
                <a:cubicBezTo>
                  <a:pt x="915" y="498"/>
                  <a:pt x="916" y="497"/>
                  <a:pt x="918" y="495"/>
                </a:cubicBezTo>
                <a:cubicBezTo>
                  <a:pt x="920" y="494"/>
                  <a:pt x="933" y="483"/>
                  <a:pt x="933" y="480"/>
                </a:cubicBezTo>
                <a:cubicBezTo>
                  <a:pt x="934" y="477"/>
                  <a:pt x="937" y="477"/>
                  <a:pt x="933" y="475"/>
                </a:cubicBezTo>
                <a:cubicBezTo>
                  <a:pt x="930" y="474"/>
                  <a:pt x="924" y="473"/>
                  <a:pt x="922" y="471"/>
                </a:cubicBezTo>
                <a:cubicBezTo>
                  <a:pt x="921" y="470"/>
                  <a:pt x="932" y="474"/>
                  <a:pt x="935" y="475"/>
                </a:cubicBezTo>
                <a:cubicBezTo>
                  <a:pt x="938" y="475"/>
                  <a:pt x="943" y="468"/>
                  <a:pt x="945" y="466"/>
                </a:cubicBezTo>
                <a:cubicBezTo>
                  <a:pt x="947" y="463"/>
                  <a:pt x="952" y="458"/>
                  <a:pt x="956" y="457"/>
                </a:cubicBezTo>
                <a:cubicBezTo>
                  <a:pt x="959" y="456"/>
                  <a:pt x="967" y="457"/>
                  <a:pt x="968" y="454"/>
                </a:cubicBezTo>
                <a:cubicBezTo>
                  <a:pt x="969" y="450"/>
                  <a:pt x="972" y="444"/>
                  <a:pt x="975" y="442"/>
                </a:cubicBezTo>
                <a:cubicBezTo>
                  <a:pt x="978" y="440"/>
                  <a:pt x="981" y="440"/>
                  <a:pt x="983" y="439"/>
                </a:cubicBezTo>
                <a:cubicBezTo>
                  <a:pt x="985" y="438"/>
                  <a:pt x="1030" y="439"/>
                  <a:pt x="1035" y="439"/>
                </a:cubicBezTo>
                <a:cubicBezTo>
                  <a:pt x="1040" y="439"/>
                  <a:pt x="1042" y="442"/>
                  <a:pt x="1045" y="441"/>
                </a:cubicBezTo>
                <a:cubicBezTo>
                  <a:pt x="1049" y="440"/>
                  <a:pt x="1056" y="439"/>
                  <a:pt x="1061" y="438"/>
                </a:cubicBezTo>
                <a:cubicBezTo>
                  <a:pt x="1065" y="437"/>
                  <a:pt x="1069" y="437"/>
                  <a:pt x="1074" y="433"/>
                </a:cubicBezTo>
                <a:cubicBezTo>
                  <a:pt x="1078" y="429"/>
                  <a:pt x="1081" y="424"/>
                  <a:pt x="1085" y="421"/>
                </a:cubicBezTo>
                <a:cubicBezTo>
                  <a:pt x="1088" y="419"/>
                  <a:pt x="1098" y="421"/>
                  <a:pt x="1104" y="419"/>
                </a:cubicBezTo>
                <a:cubicBezTo>
                  <a:pt x="1109" y="417"/>
                  <a:pt x="1119" y="410"/>
                  <a:pt x="1120" y="407"/>
                </a:cubicBezTo>
                <a:cubicBezTo>
                  <a:pt x="1122" y="404"/>
                  <a:pt x="1122" y="403"/>
                  <a:pt x="1118" y="402"/>
                </a:cubicBezTo>
                <a:cubicBezTo>
                  <a:pt x="1115" y="401"/>
                  <a:pt x="1109" y="399"/>
                  <a:pt x="1112" y="399"/>
                </a:cubicBezTo>
                <a:cubicBezTo>
                  <a:pt x="1114" y="398"/>
                  <a:pt x="1118" y="399"/>
                  <a:pt x="1118" y="396"/>
                </a:cubicBezTo>
                <a:cubicBezTo>
                  <a:pt x="1118" y="392"/>
                  <a:pt x="1118" y="391"/>
                  <a:pt x="1116" y="391"/>
                </a:cubicBezTo>
                <a:cubicBezTo>
                  <a:pt x="1115" y="390"/>
                  <a:pt x="1116" y="391"/>
                  <a:pt x="1118" y="389"/>
                </a:cubicBezTo>
                <a:cubicBezTo>
                  <a:pt x="1120" y="387"/>
                  <a:pt x="1122" y="387"/>
                  <a:pt x="1118" y="384"/>
                </a:cubicBezTo>
                <a:cubicBezTo>
                  <a:pt x="1114" y="381"/>
                  <a:pt x="1113" y="381"/>
                  <a:pt x="1111" y="380"/>
                </a:cubicBezTo>
                <a:cubicBezTo>
                  <a:pt x="1109" y="378"/>
                  <a:pt x="1109" y="377"/>
                  <a:pt x="1107" y="378"/>
                </a:cubicBezTo>
                <a:cubicBezTo>
                  <a:pt x="1105" y="380"/>
                  <a:pt x="1103" y="381"/>
                  <a:pt x="1101" y="381"/>
                </a:cubicBezTo>
                <a:cubicBezTo>
                  <a:pt x="1098" y="381"/>
                  <a:pt x="1100" y="379"/>
                  <a:pt x="1102" y="378"/>
                </a:cubicBezTo>
                <a:cubicBezTo>
                  <a:pt x="1103" y="376"/>
                  <a:pt x="1102" y="375"/>
                  <a:pt x="1100" y="373"/>
                </a:cubicBezTo>
                <a:cubicBezTo>
                  <a:pt x="1098" y="372"/>
                  <a:pt x="1097" y="370"/>
                  <a:pt x="1094" y="370"/>
                </a:cubicBezTo>
                <a:cubicBezTo>
                  <a:pt x="1090" y="370"/>
                  <a:pt x="1087" y="371"/>
                  <a:pt x="1085" y="372"/>
                </a:cubicBezTo>
                <a:cubicBezTo>
                  <a:pt x="1084" y="373"/>
                  <a:pt x="1082" y="373"/>
                  <a:pt x="1081" y="375"/>
                </a:cubicBezTo>
                <a:cubicBezTo>
                  <a:pt x="1079" y="377"/>
                  <a:pt x="1076" y="380"/>
                  <a:pt x="1072" y="381"/>
                </a:cubicBezTo>
                <a:cubicBezTo>
                  <a:pt x="1069" y="381"/>
                  <a:pt x="1065" y="384"/>
                  <a:pt x="1063" y="384"/>
                </a:cubicBezTo>
                <a:cubicBezTo>
                  <a:pt x="1061" y="383"/>
                  <a:pt x="1056" y="379"/>
                  <a:pt x="1054" y="378"/>
                </a:cubicBezTo>
                <a:cubicBezTo>
                  <a:pt x="1052" y="377"/>
                  <a:pt x="1053" y="375"/>
                  <a:pt x="1057" y="377"/>
                </a:cubicBezTo>
                <a:cubicBezTo>
                  <a:pt x="1060" y="380"/>
                  <a:pt x="1062" y="382"/>
                  <a:pt x="1064" y="380"/>
                </a:cubicBezTo>
                <a:cubicBezTo>
                  <a:pt x="1066" y="377"/>
                  <a:pt x="1070" y="375"/>
                  <a:pt x="1074" y="373"/>
                </a:cubicBezTo>
                <a:cubicBezTo>
                  <a:pt x="1077" y="372"/>
                  <a:pt x="1072" y="373"/>
                  <a:pt x="1071" y="372"/>
                </a:cubicBezTo>
                <a:cubicBezTo>
                  <a:pt x="1070" y="371"/>
                  <a:pt x="1072" y="372"/>
                  <a:pt x="1076" y="371"/>
                </a:cubicBezTo>
                <a:cubicBezTo>
                  <a:pt x="1080" y="370"/>
                  <a:pt x="1082" y="369"/>
                  <a:pt x="1086" y="368"/>
                </a:cubicBezTo>
                <a:cubicBezTo>
                  <a:pt x="1091" y="366"/>
                  <a:pt x="1097" y="364"/>
                  <a:pt x="1097" y="364"/>
                </a:cubicBezTo>
                <a:cubicBezTo>
                  <a:pt x="1097" y="363"/>
                  <a:pt x="1095" y="361"/>
                  <a:pt x="1094" y="360"/>
                </a:cubicBezTo>
                <a:cubicBezTo>
                  <a:pt x="1092" y="359"/>
                  <a:pt x="1092" y="358"/>
                  <a:pt x="1092" y="357"/>
                </a:cubicBezTo>
                <a:cubicBezTo>
                  <a:pt x="1091" y="356"/>
                  <a:pt x="1090" y="357"/>
                  <a:pt x="1088" y="358"/>
                </a:cubicBezTo>
                <a:cubicBezTo>
                  <a:pt x="1087" y="359"/>
                  <a:pt x="1080" y="357"/>
                  <a:pt x="1078" y="354"/>
                </a:cubicBezTo>
                <a:cubicBezTo>
                  <a:pt x="1075" y="352"/>
                  <a:pt x="1076" y="352"/>
                  <a:pt x="1071" y="356"/>
                </a:cubicBezTo>
                <a:cubicBezTo>
                  <a:pt x="1067" y="360"/>
                  <a:pt x="1063" y="360"/>
                  <a:pt x="1065" y="358"/>
                </a:cubicBezTo>
                <a:cubicBezTo>
                  <a:pt x="1067" y="356"/>
                  <a:pt x="1070" y="354"/>
                  <a:pt x="1068" y="352"/>
                </a:cubicBezTo>
                <a:cubicBezTo>
                  <a:pt x="1067" y="351"/>
                  <a:pt x="1059" y="354"/>
                  <a:pt x="1057" y="355"/>
                </a:cubicBezTo>
                <a:cubicBezTo>
                  <a:pt x="1055" y="355"/>
                  <a:pt x="1054" y="355"/>
                  <a:pt x="1056" y="353"/>
                </a:cubicBezTo>
                <a:cubicBezTo>
                  <a:pt x="1058" y="350"/>
                  <a:pt x="1059" y="350"/>
                  <a:pt x="1060" y="348"/>
                </a:cubicBezTo>
                <a:cubicBezTo>
                  <a:pt x="1061" y="347"/>
                  <a:pt x="1060" y="342"/>
                  <a:pt x="1058" y="342"/>
                </a:cubicBezTo>
                <a:cubicBezTo>
                  <a:pt x="1057" y="342"/>
                  <a:pt x="1052" y="341"/>
                  <a:pt x="1051" y="338"/>
                </a:cubicBezTo>
                <a:cubicBezTo>
                  <a:pt x="1050" y="336"/>
                  <a:pt x="1048" y="337"/>
                  <a:pt x="1046" y="336"/>
                </a:cubicBezTo>
                <a:cubicBezTo>
                  <a:pt x="1044" y="336"/>
                  <a:pt x="1041" y="333"/>
                  <a:pt x="1041" y="331"/>
                </a:cubicBezTo>
                <a:cubicBezTo>
                  <a:pt x="1041" y="330"/>
                  <a:pt x="1040" y="331"/>
                  <a:pt x="1039" y="331"/>
                </a:cubicBezTo>
                <a:cubicBezTo>
                  <a:pt x="1037" y="331"/>
                  <a:pt x="1037" y="331"/>
                  <a:pt x="1038" y="329"/>
                </a:cubicBezTo>
                <a:cubicBezTo>
                  <a:pt x="1038" y="327"/>
                  <a:pt x="1036" y="326"/>
                  <a:pt x="1034" y="325"/>
                </a:cubicBezTo>
                <a:cubicBezTo>
                  <a:pt x="1033" y="323"/>
                  <a:pt x="1031" y="320"/>
                  <a:pt x="1033" y="321"/>
                </a:cubicBezTo>
                <a:cubicBezTo>
                  <a:pt x="1035" y="323"/>
                  <a:pt x="1037" y="326"/>
                  <a:pt x="1039" y="325"/>
                </a:cubicBezTo>
                <a:cubicBezTo>
                  <a:pt x="1041" y="323"/>
                  <a:pt x="1039" y="322"/>
                  <a:pt x="1042" y="321"/>
                </a:cubicBezTo>
                <a:cubicBezTo>
                  <a:pt x="1046" y="321"/>
                  <a:pt x="1048" y="319"/>
                  <a:pt x="1046" y="317"/>
                </a:cubicBezTo>
                <a:cubicBezTo>
                  <a:pt x="1044" y="314"/>
                  <a:pt x="1041" y="312"/>
                  <a:pt x="1038" y="311"/>
                </a:cubicBezTo>
                <a:cubicBezTo>
                  <a:pt x="1035" y="310"/>
                  <a:pt x="1031" y="309"/>
                  <a:pt x="1033" y="309"/>
                </a:cubicBezTo>
                <a:cubicBezTo>
                  <a:pt x="1035" y="308"/>
                  <a:pt x="1039" y="306"/>
                  <a:pt x="1039" y="305"/>
                </a:cubicBezTo>
                <a:cubicBezTo>
                  <a:pt x="1038" y="303"/>
                  <a:pt x="1034" y="302"/>
                  <a:pt x="1032" y="300"/>
                </a:cubicBezTo>
                <a:cubicBezTo>
                  <a:pt x="1031" y="299"/>
                  <a:pt x="1031" y="299"/>
                  <a:pt x="1030" y="297"/>
                </a:cubicBezTo>
                <a:cubicBezTo>
                  <a:pt x="1029" y="296"/>
                  <a:pt x="1027" y="298"/>
                  <a:pt x="1025" y="298"/>
                </a:cubicBezTo>
                <a:cubicBezTo>
                  <a:pt x="1023" y="298"/>
                  <a:pt x="1020" y="299"/>
                  <a:pt x="1023" y="297"/>
                </a:cubicBezTo>
                <a:cubicBezTo>
                  <a:pt x="1026" y="295"/>
                  <a:pt x="1030" y="295"/>
                  <a:pt x="1028" y="293"/>
                </a:cubicBezTo>
                <a:cubicBezTo>
                  <a:pt x="1027" y="290"/>
                  <a:pt x="1028" y="289"/>
                  <a:pt x="1024" y="290"/>
                </a:cubicBezTo>
                <a:cubicBezTo>
                  <a:pt x="1021" y="291"/>
                  <a:pt x="1015" y="293"/>
                  <a:pt x="1018" y="291"/>
                </a:cubicBezTo>
                <a:cubicBezTo>
                  <a:pt x="1021" y="289"/>
                  <a:pt x="1023" y="289"/>
                  <a:pt x="1024" y="287"/>
                </a:cubicBezTo>
                <a:cubicBezTo>
                  <a:pt x="1024" y="285"/>
                  <a:pt x="1023" y="285"/>
                  <a:pt x="1022" y="282"/>
                </a:cubicBezTo>
                <a:cubicBezTo>
                  <a:pt x="1021" y="280"/>
                  <a:pt x="1021" y="276"/>
                  <a:pt x="1019" y="277"/>
                </a:cubicBezTo>
                <a:cubicBezTo>
                  <a:pt x="1017" y="278"/>
                  <a:pt x="1015" y="278"/>
                  <a:pt x="1016" y="277"/>
                </a:cubicBezTo>
                <a:cubicBezTo>
                  <a:pt x="1017" y="276"/>
                  <a:pt x="1014" y="272"/>
                  <a:pt x="1011" y="268"/>
                </a:cubicBezTo>
                <a:cubicBezTo>
                  <a:pt x="1009" y="263"/>
                  <a:pt x="1008" y="262"/>
                  <a:pt x="1007" y="261"/>
                </a:cubicBezTo>
                <a:cubicBezTo>
                  <a:pt x="1006" y="259"/>
                  <a:pt x="1005" y="253"/>
                  <a:pt x="1004" y="251"/>
                </a:cubicBezTo>
                <a:cubicBezTo>
                  <a:pt x="1003" y="250"/>
                  <a:pt x="1002" y="251"/>
                  <a:pt x="1001" y="253"/>
                </a:cubicBezTo>
                <a:cubicBezTo>
                  <a:pt x="999" y="255"/>
                  <a:pt x="999" y="258"/>
                  <a:pt x="997" y="260"/>
                </a:cubicBezTo>
                <a:cubicBezTo>
                  <a:pt x="996" y="261"/>
                  <a:pt x="997" y="263"/>
                  <a:pt x="998" y="264"/>
                </a:cubicBezTo>
                <a:cubicBezTo>
                  <a:pt x="999" y="264"/>
                  <a:pt x="997" y="264"/>
                  <a:pt x="995" y="264"/>
                </a:cubicBezTo>
                <a:cubicBezTo>
                  <a:pt x="992" y="264"/>
                  <a:pt x="991" y="268"/>
                  <a:pt x="993" y="269"/>
                </a:cubicBezTo>
                <a:cubicBezTo>
                  <a:pt x="995" y="270"/>
                  <a:pt x="998" y="274"/>
                  <a:pt x="996" y="273"/>
                </a:cubicBezTo>
                <a:cubicBezTo>
                  <a:pt x="994" y="271"/>
                  <a:pt x="993" y="271"/>
                  <a:pt x="992" y="273"/>
                </a:cubicBezTo>
                <a:cubicBezTo>
                  <a:pt x="991" y="275"/>
                  <a:pt x="988" y="276"/>
                  <a:pt x="990" y="278"/>
                </a:cubicBezTo>
                <a:cubicBezTo>
                  <a:pt x="993" y="279"/>
                  <a:pt x="994" y="280"/>
                  <a:pt x="991" y="280"/>
                </a:cubicBezTo>
                <a:cubicBezTo>
                  <a:pt x="988" y="281"/>
                  <a:pt x="984" y="281"/>
                  <a:pt x="985" y="284"/>
                </a:cubicBezTo>
                <a:cubicBezTo>
                  <a:pt x="985" y="287"/>
                  <a:pt x="987" y="290"/>
                  <a:pt x="985" y="292"/>
                </a:cubicBezTo>
                <a:cubicBezTo>
                  <a:pt x="983" y="294"/>
                  <a:pt x="984" y="293"/>
                  <a:pt x="984" y="290"/>
                </a:cubicBezTo>
                <a:cubicBezTo>
                  <a:pt x="983" y="287"/>
                  <a:pt x="979" y="285"/>
                  <a:pt x="977" y="286"/>
                </a:cubicBezTo>
                <a:cubicBezTo>
                  <a:pt x="975" y="288"/>
                  <a:pt x="974" y="291"/>
                  <a:pt x="971" y="292"/>
                </a:cubicBezTo>
                <a:cubicBezTo>
                  <a:pt x="968" y="293"/>
                  <a:pt x="964" y="295"/>
                  <a:pt x="964" y="297"/>
                </a:cubicBezTo>
                <a:cubicBezTo>
                  <a:pt x="964" y="299"/>
                  <a:pt x="963" y="298"/>
                  <a:pt x="962" y="296"/>
                </a:cubicBezTo>
                <a:cubicBezTo>
                  <a:pt x="962" y="295"/>
                  <a:pt x="961" y="292"/>
                  <a:pt x="960" y="294"/>
                </a:cubicBezTo>
                <a:cubicBezTo>
                  <a:pt x="959" y="295"/>
                  <a:pt x="957" y="295"/>
                  <a:pt x="958" y="293"/>
                </a:cubicBezTo>
                <a:cubicBezTo>
                  <a:pt x="959" y="291"/>
                  <a:pt x="959" y="288"/>
                  <a:pt x="958" y="290"/>
                </a:cubicBezTo>
                <a:cubicBezTo>
                  <a:pt x="956" y="292"/>
                  <a:pt x="951" y="298"/>
                  <a:pt x="947" y="300"/>
                </a:cubicBezTo>
                <a:cubicBezTo>
                  <a:pt x="944" y="301"/>
                  <a:pt x="942" y="303"/>
                  <a:pt x="940" y="304"/>
                </a:cubicBezTo>
                <a:cubicBezTo>
                  <a:pt x="939" y="305"/>
                  <a:pt x="939" y="303"/>
                  <a:pt x="940" y="302"/>
                </a:cubicBezTo>
                <a:cubicBezTo>
                  <a:pt x="942" y="300"/>
                  <a:pt x="949" y="298"/>
                  <a:pt x="951" y="296"/>
                </a:cubicBezTo>
                <a:cubicBezTo>
                  <a:pt x="953" y="294"/>
                  <a:pt x="957" y="292"/>
                  <a:pt x="955" y="289"/>
                </a:cubicBezTo>
                <a:cubicBezTo>
                  <a:pt x="954" y="287"/>
                  <a:pt x="953" y="282"/>
                  <a:pt x="950" y="282"/>
                </a:cubicBezTo>
                <a:cubicBezTo>
                  <a:pt x="947" y="282"/>
                  <a:pt x="939" y="282"/>
                  <a:pt x="938" y="283"/>
                </a:cubicBezTo>
                <a:cubicBezTo>
                  <a:pt x="937" y="284"/>
                  <a:pt x="938" y="286"/>
                  <a:pt x="936" y="286"/>
                </a:cubicBezTo>
                <a:cubicBezTo>
                  <a:pt x="933" y="286"/>
                  <a:pt x="931" y="285"/>
                  <a:pt x="929" y="285"/>
                </a:cubicBezTo>
                <a:cubicBezTo>
                  <a:pt x="928" y="284"/>
                  <a:pt x="928" y="284"/>
                  <a:pt x="930" y="283"/>
                </a:cubicBezTo>
                <a:cubicBezTo>
                  <a:pt x="932" y="282"/>
                  <a:pt x="933" y="281"/>
                  <a:pt x="933" y="279"/>
                </a:cubicBezTo>
                <a:cubicBezTo>
                  <a:pt x="934" y="278"/>
                  <a:pt x="935" y="279"/>
                  <a:pt x="937" y="280"/>
                </a:cubicBezTo>
                <a:cubicBezTo>
                  <a:pt x="938" y="281"/>
                  <a:pt x="938" y="283"/>
                  <a:pt x="938" y="281"/>
                </a:cubicBezTo>
                <a:cubicBezTo>
                  <a:pt x="938" y="280"/>
                  <a:pt x="938" y="278"/>
                  <a:pt x="940" y="277"/>
                </a:cubicBezTo>
                <a:cubicBezTo>
                  <a:pt x="941" y="276"/>
                  <a:pt x="942" y="273"/>
                  <a:pt x="940" y="272"/>
                </a:cubicBezTo>
                <a:cubicBezTo>
                  <a:pt x="938" y="272"/>
                  <a:pt x="935" y="272"/>
                  <a:pt x="936" y="271"/>
                </a:cubicBezTo>
                <a:cubicBezTo>
                  <a:pt x="937" y="269"/>
                  <a:pt x="938" y="265"/>
                  <a:pt x="936" y="263"/>
                </a:cubicBezTo>
                <a:cubicBezTo>
                  <a:pt x="935" y="261"/>
                  <a:pt x="935" y="261"/>
                  <a:pt x="933" y="260"/>
                </a:cubicBezTo>
                <a:cubicBezTo>
                  <a:pt x="930" y="260"/>
                  <a:pt x="933" y="261"/>
                  <a:pt x="934" y="259"/>
                </a:cubicBezTo>
                <a:cubicBezTo>
                  <a:pt x="935" y="258"/>
                  <a:pt x="938" y="257"/>
                  <a:pt x="937" y="256"/>
                </a:cubicBezTo>
                <a:cubicBezTo>
                  <a:pt x="935" y="254"/>
                  <a:pt x="933" y="252"/>
                  <a:pt x="933" y="251"/>
                </a:cubicBezTo>
                <a:cubicBezTo>
                  <a:pt x="934" y="250"/>
                  <a:pt x="935" y="248"/>
                  <a:pt x="937" y="246"/>
                </a:cubicBezTo>
                <a:cubicBezTo>
                  <a:pt x="939" y="244"/>
                  <a:pt x="939" y="241"/>
                  <a:pt x="938" y="241"/>
                </a:cubicBezTo>
                <a:cubicBezTo>
                  <a:pt x="937" y="240"/>
                  <a:pt x="934" y="243"/>
                  <a:pt x="932" y="243"/>
                </a:cubicBezTo>
                <a:cubicBezTo>
                  <a:pt x="931" y="243"/>
                  <a:pt x="931" y="241"/>
                  <a:pt x="929" y="241"/>
                </a:cubicBezTo>
                <a:cubicBezTo>
                  <a:pt x="926" y="240"/>
                  <a:pt x="915" y="239"/>
                  <a:pt x="912" y="236"/>
                </a:cubicBezTo>
                <a:cubicBezTo>
                  <a:pt x="909" y="233"/>
                  <a:pt x="911" y="231"/>
                  <a:pt x="909" y="229"/>
                </a:cubicBezTo>
                <a:cubicBezTo>
                  <a:pt x="906" y="228"/>
                  <a:pt x="905" y="228"/>
                  <a:pt x="903" y="227"/>
                </a:cubicBezTo>
                <a:cubicBezTo>
                  <a:pt x="901" y="226"/>
                  <a:pt x="902" y="224"/>
                  <a:pt x="901" y="223"/>
                </a:cubicBezTo>
                <a:cubicBezTo>
                  <a:pt x="900" y="223"/>
                  <a:pt x="900" y="224"/>
                  <a:pt x="897" y="224"/>
                </a:cubicBezTo>
                <a:cubicBezTo>
                  <a:pt x="895" y="224"/>
                  <a:pt x="896" y="225"/>
                  <a:pt x="896" y="223"/>
                </a:cubicBezTo>
                <a:cubicBezTo>
                  <a:pt x="897" y="221"/>
                  <a:pt x="897" y="220"/>
                  <a:pt x="895" y="218"/>
                </a:cubicBezTo>
                <a:cubicBezTo>
                  <a:pt x="892" y="217"/>
                  <a:pt x="892" y="217"/>
                  <a:pt x="890" y="216"/>
                </a:cubicBezTo>
                <a:cubicBezTo>
                  <a:pt x="888" y="214"/>
                  <a:pt x="888" y="210"/>
                  <a:pt x="883" y="212"/>
                </a:cubicBezTo>
                <a:cubicBezTo>
                  <a:pt x="878" y="214"/>
                  <a:pt x="875" y="218"/>
                  <a:pt x="870" y="217"/>
                </a:cubicBezTo>
                <a:cubicBezTo>
                  <a:pt x="866" y="216"/>
                  <a:pt x="865" y="214"/>
                  <a:pt x="861" y="215"/>
                </a:cubicBezTo>
                <a:cubicBezTo>
                  <a:pt x="858" y="216"/>
                  <a:pt x="858" y="218"/>
                  <a:pt x="855" y="216"/>
                </a:cubicBezTo>
                <a:cubicBezTo>
                  <a:pt x="852" y="215"/>
                  <a:pt x="852" y="213"/>
                  <a:pt x="847" y="212"/>
                </a:cubicBezTo>
                <a:cubicBezTo>
                  <a:pt x="843" y="211"/>
                  <a:pt x="838" y="208"/>
                  <a:pt x="834" y="210"/>
                </a:cubicBezTo>
                <a:cubicBezTo>
                  <a:pt x="829" y="212"/>
                  <a:pt x="823" y="213"/>
                  <a:pt x="826" y="220"/>
                </a:cubicBezTo>
                <a:cubicBezTo>
                  <a:pt x="829" y="226"/>
                  <a:pt x="833" y="226"/>
                  <a:pt x="831" y="230"/>
                </a:cubicBezTo>
                <a:cubicBezTo>
                  <a:pt x="829" y="234"/>
                  <a:pt x="829" y="236"/>
                  <a:pt x="829" y="239"/>
                </a:cubicBezTo>
                <a:cubicBezTo>
                  <a:pt x="828" y="243"/>
                  <a:pt x="825" y="241"/>
                  <a:pt x="826" y="243"/>
                </a:cubicBezTo>
                <a:cubicBezTo>
                  <a:pt x="827" y="245"/>
                  <a:pt x="829" y="246"/>
                  <a:pt x="830" y="249"/>
                </a:cubicBezTo>
                <a:cubicBezTo>
                  <a:pt x="831" y="252"/>
                  <a:pt x="830" y="251"/>
                  <a:pt x="831" y="254"/>
                </a:cubicBezTo>
                <a:cubicBezTo>
                  <a:pt x="832" y="256"/>
                  <a:pt x="833" y="258"/>
                  <a:pt x="833" y="259"/>
                </a:cubicBezTo>
                <a:cubicBezTo>
                  <a:pt x="833" y="260"/>
                  <a:pt x="833" y="267"/>
                  <a:pt x="832" y="267"/>
                </a:cubicBezTo>
                <a:cubicBezTo>
                  <a:pt x="831" y="267"/>
                  <a:pt x="829" y="266"/>
                  <a:pt x="829" y="269"/>
                </a:cubicBezTo>
                <a:cubicBezTo>
                  <a:pt x="828" y="273"/>
                  <a:pt x="826" y="276"/>
                  <a:pt x="823" y="279"/>
                </a:cubicBezTo>
                <a:cubicBezTo>
                  <a:pt x="820" y="283"/>
                  <a:pt x="818" y="287"/>
                  <a:pt x="820" y="288"/>
                </a:cubicBezTo>
                <a:cubicBezTo>
                  <a:pt x="823" y="289"/>
                  <a:pt x="845" y="303"/>
                  <a:pt x="845" y="313"/>
                </a:cubicBezTo>
                <a:cubicBezTo>
                  <a:pt x="845" y="322"/>
                  <a:pt x="851" y="333"/>
                  <a:pt x="837" y="344"/>
                </a:cubicBezTo>
                <a:cubicBezTo>
                  <a:pt x="822" y="354"/>
                  <a:pt x="814" y="358"/>
                  <a:pt x="810" y="359"/>
                </a:cubicBezTo>
                <a:cubicBezTo>
                  <a:pt x="806" y="359"/>
                  <a:pt x="805" y="364"/>
                  <a:pt x="809" y="371"/>
                </a:cubicBezTo>
                <a:cubicBezTo>
                  <a:pt x="814" y="377"/>
                  <a:pt x="812" y="378"/>
                  <a:pt x="812" y="380"/>
                </a:cubicBezTo>
                <a:cubicBezTo>
                  <a:pt x="812" y="382"/>
                  <a:pt x="813" y="383"/>
                  <a:pt x="813" y="384"/>
                </a:cubicBezTo>
                <a:cubicBezTo>
                  <a:pt x="813" y="385"/>
                  <a:pt x="812" y="389"/>
                  <a:pt x="815" y="395"/>
                </a:cubicBezTo>
                <a:cubicBezTo>
                  <a:pt x="818" y="401"/>
                  <a:pt x="819" y="408"/>
                  <a:pt x="817" y="409"/>
                </a:cubicBezTo>
                <a:cubicBezTo>
                  <a:pt x="815" y="410"/>
                  <a:pt x="812" y="412"/>
                  <a:pt x="814" y="414"/>
                </a:cubicBezTo>
                <a:cubicBezTo>
                  <a:pt x="816" y="416"/>
                  <a:pt x="815" y="420"/>
                  <a:pt x="815" y="422"/>
                </a:cubicBezTo>
                <a:cubicBezTo>
                  <a:pt x="815" y="424"/>
                  <a:pt x="814" y="422"/>
                  <a:pt x="813" y="420"/>
                </a:cubicBezTo>
                <a:cubicBezTo>
                  <a:pt x="811" y="418"/>
                  <a:pt x="810" y="417"/>
                  <a:pt x="808" y="417"/>
                </a:cubicBezTo>
                <a:cubicBezTo>
                  <a:pt x="806" y="417"/>
                  <a:pt x="804" y="421"/>
                  <a:pt x="805" y="424"/>
                </a:cubicBezTo>
                <a:cubicBezTo>
                  <a:pt x="805" y="427"/>
                  <a:pt x="810" y="433"/>
                  <a:pt x="808" y="431"/>
                </a:cubicBezTo>
                <a:cubicBezTo>
                  <a:pt x="806" y="428"/>
                  <a:pt x="797" y="421"/>
                  <a:pt x="795" y="421"/>
                </a:cubicBezTo>
                <a:cubicBezTo>
                  <a:pt x="792" y="421"/>
                  <a:pt x="783" y="427"/>
                  <a:pt x="786" y="425"/>
                </a:cubicBezTo>
                <a:cubicBezTo>
                  <a:pt x="790" y="422"/>
                  <a:pt x="793" y="417"/>
                  <a:pt x="791" y="414"/>
                </a:cubicBezTo>
                <a:cubicBezTo>
                  <a:pt x="788" y="411"/>
                  <a:pt x="783" y="406"/>
                  <a:pt x="779" y="406"/>
                </a:cubicBezTo>
                <a:cubicBezTo>
                  <a:pt x="775" y="405"/>
                  <a:pt x="775" y="405"/>
                  <a:pt x="777" y="403"/>
                </a:cubicBezTo>
                <a:cubicBezTo>
                  <a:pt x="779" y="401"/>
                  <a:pt x="774" y="399"/>
                  <a:pt x="772" y="395"/>
                </a:cubicBezTo>
                <a:cubicBezTo>
                  <a:pt x="770" y="391"/>
                  <a:pt x="770" y="388"/>
                  <a:pt x="771" y="385"/>
                </a:cubicBezTo>
                <a:cubicBezTo>
                  <a:pt x="772" y="381"/>
                  <a:pt x="772" y="377"/>
                  <a:pt x="770" y="375"/>
                </a:cubicBezTo>
                <a:cubicBezTo>
                  <a:pt x="769" y="373"/>
                  <a:pt x="765" y="369"/>
                  <a:pt x="767" y="367"/>
                </a:cubicBezTo>
                <a:cubicBezTo>
                  <a:pt x="769" y="365"/>
                  <a:pt x="771" y="361"/>
                  <a:pt x="770" y="357"/>
                </a:cubicBezTo>
                <a:cubicBezTo>
                  <a:pt x="769" y="354"/>
                  <a:pt x="766" y="352"/>
                  <a:pt x="762" y="352"/>
                </a:cubicBezTo>
                <a:cubicBezTo>
                  <a:pt x="758" y="351"/>
                  <a:pt x="738" y="349"/>
                  <a:pt x="735" y="350"/>
                </a:cubicBezTo>
                <a:cubicBezTo>
                  <a:pt x="733" y="352"/>
                  <a:pt x="728" y="358"/>
                  <a:pt x="730" y="354"/>
                </a:cubicBezTo>
                <a:cubicBezTo>
                  <a:pt x="732" y="350"/>
                  <a:pt x="730" y="349"/>
                  <a:pt x="726" y="346"/>
                </a:cubicBezTo>
                <a:cubicBezTo>
                  <a:pt x="722" y="343"/>
                  <a:pt x="705" y="338"/>
                  <a:pt x="702" y="336"/>
                </a:cubicBezTo>
                <a:cubicBezTo>
                  <a:pt x="699" y="334"/>
                  <a:pt x="699" y="333"/>
                  <a:pt x="697" y="331"/>
                </a:cubicBezTo>
                <a:cubicBezTo>
                  <a:pt x="696" y="329"/>
                  <a:pt x="692" y="327"/>
                  <a:pt x="689" y="325"/>
                </a:cubicBezTo>
                <a:cubicBezTo>
                  <a:pt x="686" y="323"/>
                  <a:pt x="685" y="322"/>
                  <a:pt x="682" y="320"/>
                </a:cubicBezTo>
                <a:cubicBezTo>
                  <a:pt x="678" y="319"/>
                  <a:pt x="672" y="319"/>
                  <a:pt x="670" y="318"/>
                </a:cubicBezTo>
                <a:cubicBezTo>
                  <a:pt x="668" y="317"/>
                  <a:pt x="664" y="313"/>
                  <a:pt x="659" y="313"/>
                </a:cubicBezTo>
                <a:cubicBezTo>
                  <a:pt x="654" y="313"/>
                  <a:pt x="649" y="316"/>
                  <a:pt x="645" y="317"/>
                </a:cubicBezTo>
                <a:cubicBezTo>
                  <a:pt x="641" y="317"/>
                  <a:pt x="630" y="320"/>
                  <a:pt x="633" y="317"/>
                </a:cubicBezTo>
                <a:cubicBezTo>
                  <a:pt x="636" y="315"/>
                  <a:pt x="639" y="315"/>
                  <a:pt x="637" y="310"/>
                </a:cubicBezTo>
                <a:cubicBezTo>
                  <a:pt x="635" y="305"/>
                  <a:pt x="628" y="290"/>
                  <a:pt x="627" y="288"/>
                </a:cubicBezTo>
                <a:cubicBezTo>
                  <a:pt x="626" y="285"/>
                  <a:pt x="619" y="284"/>
                  <a:pt x="617" y="284"/>
                </a:cubicBezTo>
                <a:cubicBezTo>
                  <a:pt x="614" y="284"/>
                  <a:pt x="607" y="284"/>
                  <a:pt x="606" y="282"/>
                </a:cubicBezTo>
                <a:cubicBezTo>
                  <a:pt x="605" y="279"/>
                  <a:pt x="607" y="278"/>
                  <a:pt x="607" y="276"/>
                </a:cubicBezTo>
                <a:cubicBezTo>
                  <a:pt x="607" y="274"/>
                  <a:pt x="606" y="261"/>
                  <a:pt x="608" y="254"/>
                </a:cubicBezTo>
                <a:cubicBezTo>
                  <a:pt x="611" y="247"/>
                  <a:pt x="618" y="236"/>
                  <a:pt x="619" y="233"/>
                </a:cubicBezTo>
                <a:cubicBezTo>
                  <a:pt x="619" y="229"/>
                  <a:pt x="620" y="229"/>
                  <a:pt x="623" y="228"/>
                </a:cubicBezTo>
                <a:cubicBezTo>
                  <a:pt x="626" y="227"/>
                  <a:pt x="627" y="227"/>
                  <a:pt x="626" y="225"/>
                </a:cubicBezTo>
                <a:cubicBezTo>
                  <a:pt x="625" y="223"/>
                  <a:pt x="627" y="219"/>
                  <a:pt x="631" y="217"/>
                </a:cubicBezTo>
                <a:cubicBezTo>
                  <a:pt x="634" y="216"/>
                  <a:pt x="635" y="216"/>
                  <a:pt x="632" y="215"/>
                </a:cubicBezTo>
                <a:cubicBezTo>
                  <a:pt x="630" y="215"/>
                  <a:pt x="630" y="214"/>
                  <a:pt x="633" y="213"/>
                </a:cubicBezTo>
                <a:cubicBezTo>
                  <a:pt x="635" y="213"/>
                  <a:pt x="632" y="211"/>
                  <a:pt x="636" y="210"/>
                </a:cubicBezTo>
                <a:cubicBezTo>
                  <a:pt x="639" y="209"/>
                  <a:pt x="638" y="211"/>
                  <a:pt x="640" y="212"/>
                </a:cubicBezTo>
                <a:cubicBezTo>
                  <a:pt x="642" y="212"/>
                  <a:pt x="646" y="206"/>
                  <a:pt x="644" y="205"/>
                </a:cubicBezTo>
                <a:cubicBezTo>
                  <a:pt x="642" y="205"/>
                  <a:pt x="637" y="204"/>
                  <a:pt x="638" y="203"/>
                </a:cubicBezTo>
                <a:cubicBezTo>
                  <a:pt x="640" y="202"/>
                  <a:pt x="644" y="200"/>
                  <a:pt x="647" y="202"/>
                </a:cubicBezTo>
                <a:cubicBezTo>
                  <a:pt x="651" y="204"/>
                  <a:pt x="654" y="207"/>
                  <a:pt x="654" y="206"/>
                </a:cubicBezTo>
                <a:cubicBezTo>
                  <a:pt x="654" y="205"/>
                  <a:pt x="655" y="202"/>
                  <a:pt x="657" y="201"/>
                </a:cubicBezTo>
                <a:cubicBezTo>
                  <a:pt x="660" y="201"/>
                  <a:pt x="663" y="197"/>
                  <a:pt x="660" y="194"/>
                </a:cubicBezTo>
                <a:cubicBezTo>
                  <a:pt x="656" y="191"/>
                  <a:pt x="651" y="188"/>
                  <a:pt x="649" y="188"/>
                </a:cubicBezTo>
                <a:cubicBezTo>
                  <a:pt x="646" y="188"/>
                  <a:pt x="639" y="188"/>
                  <a:pt x="636" y="188"/>
                </a:cubicBezTo>
                <a:cubicBezTo>
                  <a:pt x="633" y="189"/>
                  <a:pt x="635" y="186"/>
                  <a:pt x="637" y="185"/>
                </a:cubicBezTo>
                <a:cubicBezTo>
                  <a:pt x="639" y="184"/>
                  <a:pt x="630" y="181"/>
                  <a:pt x="629" y="181"/>
                </a:cubicBezTo>
                <a:cubicBezTo>
                  <a:pt x="627" y="181"/>
                  <a:pt x="626" y="182"/>
                  <a:pt x="625" y="182"/>
                </a:cubicBezTo>
                <a:cubicBezTo>
                  <a:pt x="623" y="182"/>
                  <a:pt x="621" y="180"/>
                  <a:pt x="619" y="180"/>
                </a:cubicBezTo>
                <a:cubicBezTo>
                  <a:pt x="616" y="179"/>
                  <a:pt x="618" y="177"/>
                  <a:pt x="620" y="177"/>
                </a:cubicBezTo>
                <a:cubicBezTo>
                  <a:pt x="622" y="177"/>
                  <a:pt x="621" y="177"/>
                  <a:pt x="623" y="176"/>
                </a:cubicBezTo>
                <a:cubicBezTo>
                  <a:pt x="625" y="175"/>
                  <a:pt x="627" y="176"/>
                  <a:pt x="626" y="177"/>
                </a:cubicBezTo>
                <a:cubicBezTo>
                  <a:pt x="626" y="179"/>
                  <a:pt x="627" y="179"/>
                  <a:pt x="630" y="179"/>
                </a:cubicBezTo>
                <a:cubicBezTo>
                  <a:pt x="632" y="179"/>
                  <a:pt x="636" y="179"/>
                  <a:pt x="638" y="180"/>
                </a:cubicBezTo>
                <a:cubicBezTo>
                  <a:pt x="640" y="181"/>
                  <a:pt x="644" y="183"/>
                  <a:pt x="646" y="183"/>
                </a:cubicBezTo>
                <a:cubicBezTo>
                  <a:pt x="647" y="183"/>
                  <a:pt x="645" y="185"/>
                  <a:pt x="647" y="185"/>
                </a:cubicBezTo>
                <a:cubicBezTo>
                  <a:pt x="649" y="185"/>
                  <a:pt x="648" y="184"/>
                  <a:pt x="651" y="184"/>
                </a:cubicBezTo>
                <a:cubicBezTo>
                  <a:pt x="654" y="185"/>
                  <a:pt x="658" y="189"/>
                  <a:pt x="660" y="188"/>
                </a:cubicBezTo>
                <a:cubicBezTo>
                  <a:pt x="661" y="188"/>
                  <a:pt x="659" y="186"/>
                  <a:pt x="662" y="186"/>
                </a:cubicBezTo>
                <a:cubicBezTo>
                  <a:pt x="666" y="186"/>
                  <a:pt x="671" y="187"/>
                  <a:pt x="670" y="185"/>
                </a:cubicBezTo>
                <a:cubicBezTo>
                  <a:pt x="669" y="183"/>
                  <a:pt x="667" y="182"/>
                  <a:pt x="669" y="180"/>
                </a:cubicBezTo>
                <a:cubicBezTo>
                  <a:pt x="670" y="177"/>
                  <a:pt x="673" y="174"/>
                  <a:pt x="672" y="175"/>
                </a:cubicBezTo>
                <a:cubicBezTo>
                  <a:pt x="672" y="177"/>
                  <a:pt x="682" y="180"/>
                  <a:pt x="686" y="179"/>
                </a:cubicBezTo>
                <a:cubicBezTo>
                  <a:pt x="690" y="178"/>
                  <a:pt x="695" y="175"/>
                  <a:pt x="696" y="172"/>
                </a:cubicBezTo>
                <a:cubicBezTo>
                  <a:pt x="697" y="169"/>
                  <a:pt x="705" y="163"/>
                  <a:pt x="706" y="160"/>
                </a:cubicBezTo>
                <a:cubicBezTo>
                  <a:pt x="707" y="157"/>
                  <a:pt x="707" y="154"/>
                  <a:pt x="704" y="152"/>
                </a:cubicBezTo>
                <a:cubicBezTo>
                  <a:pt x="702" y="151"/>
                  <a:pt x="697" y="152"/>
                  <a:pt x="690" y="152"/>
                </a:cubicBezTo>
                <a:cubicBezTo>
                  <a:pt x="683" y="153"/>
                  <a:pt x="675" y="146"/>
                  <a:pt x="673" y="144"/>
                </a:cubicBezTo>
                <a:cubicBezTo>
                  <a:pt x="670" y="142"/>
                  <a:pt x="670" y="141"/>
                  <a:pt x="665" y="140"/>
                </a:cubicBezTo>
                <a:cubicBezTo>
                  <a:pt x="660" y="139"/>
                  <a:pt x="650" y="140"/>
                  <a:pt x="652" y="138"/>
                </a:cubicBezTo>
                <a:cubicBezTo>
                  <a:pt x="655" y="137"/>
                  <a:pt x="663" y="139"/>
                  <a:pt x="667" y="139"/>
                </a:cubicBezTo>
                <a:cubicBezTo>
                  <a:pt x="670" y="139"/>
                  <a:pt x="667" y="138"/>
                  <a:pt x="671" y="137"/>
                </a:cubicBezTo>
                <a:cubicBezTo>
                  <a:pt x="675" y="137"/>
                  <a:pt x="674" y="136"/>
                  <a:pt x="678" y="139"/>
                </a:cubicBezTo>
                <a:cubicBezTo>
                  <a:pt x="682" y="142"/>
                  <a:pt x="691" y="148"/>
                  <a:pt x="694" y="149"/>
                </a:cubicBezTo>
                <a:cubicBezTo>
                  <a:pt x="697" y="150"/>
                  <a:pt x="702" y="153"/>
                  <a:pt x="707" y="149"/>
                </a:cubicBezTo>
                <a:cubicBezTo>
                  <a:pt x="712" y="144"/>
                  <a:pt x="716" y="141"/>
                  <a:pt x="717" y="139"/>
                </a:cubicBezTo>
                <a:cubicBezTo>
                  <a:pt x="718" y="137"/>
                  <a:pt x="722" y="135"/>
                  <a:pt x="721" y="133"/>
                </a:cubicBezTo>
                <a:cubicBezTo>
                  <a:pt x="720" y="132"/>
                  <a:pt x="714" y="132"/>
                  <a:pt x="712" y="129"/>
                </a:cubicBezTo>
                <a:cubicBezTo>
                  <a:pt x="711" y="127"/>
                  <a:pt x="713" y="124"/>
                  <a:pt x="716" y="124"/>
                </a:cubicBezTo>
                <a:cubicBezTo>
                  <a:pt x="718" y="124"/>
                  <a:pt x="728" y="124"/>
                  <a:pt x="732" y="127"/>
                </a:cubicBezTo>
                <a:cubicBezTo>
                  <a:pt x="737" y="130"/>
                  <a:pt x="738" y="131"/>
                  <a:pt x="741" y="129"/>
                </a:cubicBezTo>
                <a:cubicBezTo>
                  <a:pt x="745" y="127"/>
                  <a:pt x="743" y="127"/>
                  <a:pt x="744" y="128"/>
                </a:cubicBezTo>
                <a:cubicBezTo>
                  <a:pt x="745" y="129"/>
                  <a:pt x="749" y="129"/>
                  <a:pt x="749" y="127"/>
                </a:cubicBezTo>
                <a:cubicBezTo>
                  <a:pt x="748" y="125"/>
                  <a:pt x="748" y="124"/>
                  <a:pt x="744" y="121"/>
                </a:cubicBezTo>
                <a:cubicBezTo>
                  <a:pt x="740" y="118"/>
                  <a:pt x="735" y="117"/>
                  <a:pt x="733" y="117"/>
                </a:cubicBezTo>
                <a:cubicBezTo>
                  <a:pt x="731" y="117"/>
                  <a:pt x="735" y="116"/>
                  <a:pt x="737" y="115"/>
                </a:cubicBezTo>
                <a:cubicBezTo>
                  <a:pt x="738" y="114"/>
                  <a:pt x="743" y="117"/>
                  <a:pt x="745" y="118"/>
                </a:cubicBezTo>
                <a:cubicBezTo>
                  <a:pt x="747" y="120"/>
                  <a:pt x="750" y="118"/>
                  <a:pt x="750" y="121"/>
                </a:cubicBezTo>
                <a:cubicBezTo>
                  <a:pt x="750" y="123"/>
                  <a:pt x="752" y="125"/>
                  <a:pt x="755" y="126"/>
                </a:cubicBezTo>
                <a:cubicBezTo>
                  <a:pt x="757" y="128"/>
                  <a:pt x="762" y="132"/>
                  <a:pt x="761" y="130"/>
                </a:cubicBezTo>
                <a:cubicBezTo>
                  <a:pt x="759" y="127"/>
                  <a:pt x="758" y="128"/>
                  <a:pt x="762" y="125"/>
                </a:cubicBezTo>
                <a:cubicBezTo>
                  <a:pt x="766" y="122"/>
                  <a:pt x="772" y="120"/>
                  <a:pt x="774" y="117"/>
                </a:cubicBezTo>
                <a:cubicBezTo>
                  <a:pt x="775" y="113"/>
                  <a:pt x="778" y="112"/>
                  <a:pt x="780" y="109"/>
                </a:cubicBezTo>
                <a:cubicBezTo>
                  <a:pt x="783" y="107"/>
                  <a:pt x="782" y="101"/>
                  <a:pt x="780" y="101"/>
                </a:cubicBezTo>
                <a:cubicBezTo>
                  <a:pt x="778" y="100"/>
                  <a:pt x="772" y="96"/>
                  <a:pt x="771" y="92"/>
                </a:cubicBezTo>
                <a:cubicBezTo>
                  <a:pt x="770" y="88"/>
                  <a:pt x="769" y="87"/>
                  <a:pt x="767" y="84"/>
                </a:cubicBezTo>
                <a:cubicBezTo>
                  <a:pt x="765" y="81"/>
                  <a:pt x="764" y="80"/>
                  <a:pt x="766" y="81"/>
                </a:cubicBezTo>
                <a:cubicBezTo>
                  <a:pt x="769" y="81"/>
                  <a:pt x="781" y="80"/>
                  <a:pt x="782" y="77"/>
                </a:cubicBezTo>
                <a:cubicBezTo>
                  <a:pt x="782" y="75"/>
                  <a:pt x="784" y="75"/>
                  <a:pt x="779" y="73"/>
                </a:cubicBezTo>
                <a:cubicBezTo>
                  <a:pt x="774" y="72"/>
                  <a:pt x="773" y="72"/>
                  <a:pt x="777" y="69"/>
                </a:cubicBezTo>
                <a:cubicBezTo>
                  <a:pt x="780" y="67"/>
                  <a:pt x="784" y="67"/>
                  <a:pt x="781" y="65"/>
                </a:cubicBezTo>
                <a:cubicBezTo>
                  <a:pt x="778" y="64"/>
                  <a:pt x="775" y="64"/>
                  <a:pt x="772" y="64"/>
                </a:cubicBezTo>
                <a:cubicBezTo>
                  <a:pt x="768" y="64"/>
                  <a:pt x="768" y="59"/>
                  <a:pt x="763" y="58"/>
                </a:cubicBezTo>
                <a:cubicBezTo>
                  <a:pt x="759" y="57"/>
                  <a:pt x="755" y="56"/>
                  <a:pt x="759" y="55"/>
                </a:cubicBezTo>
                <a:cubicBezTo>
                  <a:pt x="763" y="54"/>
                  <a:pt x="770" y="53"/>
                  <a:pt x="763" y="53"/>
                </a:cubicBezTo>
                <a:cubicBezTo>
                  <a:pt x="757" y="53"/>
                  <a:pt x="749" y="52"/>
                  <a:pt x="745" y="51"/>
                </a:cubicBezTo>
                <a:cubicBezTo>
                  <a:pt x="741" y="49"/>
                  <a:pt x="733" y="50"/>
                  <a:pt x="732" y="50"/>
                </a:cubicBezTo>
                <a:cubicBezTo>
                  <a:pt x="731" y="51"/>
                  <a:pt x="729" y="49"/>
                  <a:pt x="727" y="49"/>
                </a:cubicBezTo>
                <a:cubicBezTo>
                  <a:pt x="726" y="49"/>
                  <a:pt x="729" y="49"/>
                  <a:pt x="729" y="51"/>
                </a:cubicBezTo>
                <a:cubicBezTo>
                  <a:pt x="729" y="54"/>
                  <a:pt x="726" y="57"/>
                  <a:pt x="727" y="59"/>
                </a:cubicBezTo>
                <a:cubicBezTo>
                  <a:pt x="728" y="62"/>
                  <a:pt x="730" y="62"/>
                  <a:pt x="735" y="66"/>
                </a:cubicBezTo>
                <a:cubicBezTo>
                  <a:pt x="739" y="69"/>
                  <a:pt x="740" y="69"/>
                  <a:pt x="738" y="70"/>
                </a:cubicBezTo>
                <a:cubicBezTo>
                  <a:pt x="735" y="70"/>
                  <a:pt x="730" y="71"/>
                  <a:pt x="732" y="71"/>
                </a:cubicBezTo>
                <a:cubicBezTo>
                  <a:pt x="734" y="72"/>
                  <a:pt x="739" y="74"/>
                  <a:pt x="734" y="74"/>
                </a:cubicBezTo>
                <a:cubicBezTo>
                  <a:pt x="729" y="74"/>
                  <a:pt x="727" y="74"/>
                  <a:pt x="726" y="79"/>
                </a:cubicBezTo>
                <a:cubicBezTo>
                  <a:pt x="724" y="83"/>
                  <a:pt x="723" y="92"/>
                  <a:pt x="720" y="94"/>
                </a:cubicBezTo>
                <a:cubicBezTo>
                  <a:pt x="718" y="97"/>
                  <a:pt x="716" y="101"/>
                  <a:pt x="716" y="104"/>
                </a:cubicBezTo>
                <a:cubicBezTo>
                  <a:pt x="716" y="107"/>
                  <a:pt x="714" y="104"/>
                  <a:pt x="710" y="107"/>
                </a:cubicBezTo>
                <a:cubicBezTo>
                  <a:pt x="706" y="109"/>
                  <a:pt x="705" y="113"/>
                  <a:pt x="704" y="112"/>
                </a:cubicBezTo>
                <a:cubicBezTo>
                  <a:pt x="703" y="111"/>
                  <a:pt x="703" y="107"/>
                  <a:pt x="700" y="104"/>
                </a:cubicBezTo>
                <a:cubicBezTo>
                  <a:pt x="696" y="100"/>
                  <a:pt x="690" y="97"/>
                  <a:pt x="690" y="93"/>
                </a:cubicBezTo>
                <a:cubicBezTo>
                  <a:pt x="690" y="89"/>
                  <a:pt x="691" y="84"/>
                  <a:pt x="693" y="84"/>
                </a:cubicBezTo>
                <a:cubicBezTo>
                  <a:pt x="695" y="84"/>
                  <a:pt x="699" y="86"/>
                  <a:pt x="698" y="82"/>
                </a:cubicBezTo>
                <a:cubicBezTo>
                  <a:pt x="697" y="79"/>
                  <a:pt x="697" y="76"/>
                  <a:pt x="696" y="74"/>
                </a:cubicBezTo>
                <a:cubicBezTo>
                  <a:pt x="694" y="72"/>
                  <a:pt x="685" y="64"/>
                  <a:pt x="682" y="63"/>
                </a:cubicBezTo>
                <a:cubicBezTo>
                  <a:pt x="679" y="62"/>
                  <a:pt x="676" y="64"/>
                  <a:pt x="674" y="67"/>
                </a:cubicBezTo>
                <a:cubicBezTo>
                  <a:pt x="672" y="70"/>
                  <a:pt x="673" y="79"/>
                  <a:pt x="672" y="80"/>
                </a:cubicBezTo>
                <a:cubicBezTo>
                  <a:pt x="670" y="82"/>
                  <a:pt x="663" y="82"/>
                  <a:pt x="662" y="79"/>
                </a:cubicBezTo>
                <a:cubicBezTo>
                  <a:pt x="662" y="77"/>
                  <a:pt x="660" y="68"/>
                  <a:pt x="658" y="66"/>
                </a:cubicBezTo>
                <a:cubicBezTo>
                  <a:pt x="656" y="64"/>
                  <a:pt x="653" y="62"/>
                  <a:pt x="655" y="62"/>
                </a:cubicBezTo>
                <a:cubicBezTo>
                  <a:pt x="657" y="61"/>
                  <a:pt x="658" y="61"/>
                  <a:pt x="659" y="62"/>
                </a:cubicBezTo>
                <a:cubicBezTo>
                  <a:pt x="661" y="62"/>
                  <a:pt x="661" y="64"/>
                  <a:pt x="663" y="63"/>
                </a:cubicBezTo>
                <a:cubicBezTo>
                  <a:pt x="664" y="62"/>
                  <a:pt x="667" y="62"/>
                  <a:pt x="665" y="60"/>
                </a:cubicBezTo>
                <a:cubicBezTo>
                  <a:pt x="663" y="58"/>
                  <a:pt x="663" y="56"/>
                  <a:pt x="661" y="56"/>
                </a:cubicBezTo>
                <a:cubicBezTo>
                  <a:pt x="660" y="57"/>
                  <a:pt x="659" y="60"/>
                  <a:pt x="657" y="58"/>
                </a:cubicBezTo>
                <a:cubicBezTo>
                  <a:pt x="656" y="56"/>
                  <a:pt x="653" y="54"/>
                  <a:pt x="651" y="55"/>
                </a:cubicBezTo>
                <a:cubicBezTo>
                  <a:pt x="649" y="55"/>
                  <a:pt x="648" y="57"/>
                  <a:pt x="645" y="55"/>
                </a:cubicBezTo>
                <a:cubicBezTo>
                  <a:pt x="642" y="54"/>
                  <a:pt x="641" y="52"/>
                  <a:pt x="639" y="53"/>
                </a:cubicBezTo>
                <a:cubicBezTo>
                  <a:pt x="637" y="53"/>
                  <a:pt x="641" y="48"/>
                  <a:pt x="640" y="47"/>
                </a:cubicBezTo>
                <a:cubicBezTo>
                  <a:pt x="639" y="47"/>
                  <a:pt x="641" y="47"/>
                  <a:pt x="642" y="47"/>
                </a:cubicBezTo>
                <a:cubicBezTo>
                  <a:pt x="644" y="46"/>
                  <a:pt x="642" y="44"/>
                  <a:pt x="644" y="43"/>
                </a:cubicBezTo>
                <a:cubicBezTo>
                  <a:pt x="645" y="41"/>
                  <a:pt x="647" y="43"/>
                  <a:pt x="648" y="42"/>
                </a:cubicBezTo>
                <a:cubicBezTo>
                  <a:pt x="649" y="41"/>
                  <a:pt x="645" y="40"/>
                  <a:pt x="644" y="38"/>
                </a:cubicBezTo>
                <a:cubicBezTo>
                  <a:pt x="642" y="36"/>
                  <a:pt x="642" y="33"/>
                  <a:pt x="642" y="31"/>
                </a:cubicBezTo>
                <a:cubicBezTo>
                  <a:pt x="641" y="30"/>
                  <a:pt x="640" y="30"/>
                  <a:pt x="637" y="29"/>
                </a:cubicBezTo>
                <a:cubicBezTo>
                  <a:pt x="635" y="28"/>
                  <a:pt x="634" y="26"/>
                  <a:pt x="632" y="26"/>
                </a:cubicBezTo>
                <a:cubicBezTo>
                  <a:pt x="630" y="25"/>
                  <a:pt x="632" y="19"/>
                  <a:pt x="630" y="17"/>
                </a:cubicBezTo>
                <a:cubicBezTo>
                  <a:pt x="629" y="14"/>
                  <a:pt x="627" y="12"/>
                  <a:pt x="625" y="10"/>
                </a:cubicBezTo>
                <a:cubicBezTo>
                  <a:pt x="623" y="8"/>
                  <a:pt x="624" y="5"/>
                  <a:pt x="619" y="4"/>
                </a:cubicBezTo>
                <a:cubicBezTo>
                  <a:pt x="614" y="3"/>
                  <a:pt x="610" y="4"/>
                  <a:pt x="610" y="3"/>
                </a:cubicBezTo>
                <a:cubicBezTo>
                  <a:pt x="609" y="1"/>
                  <a:pt x="610" y="0"/>
                  <a:pt x="607" y="0"/>
                </a:cubicBezTo>
                <a:cubicBezTo>
                  <a:pt x="604" y="0"/>
                  <a:pt x="600" y="1"/>
                  <a:pt x="600" y="3"/>
                </a:cubicBezTo>
                <a:cubicBezTo>
                  <a:pt x="600" y="5"/>
                  <a:pt x="601" y="6"/>
                  <a:pt x="598" y="6"/>
                </a:cubicBezTo>
                <a:cubicBezTo>
                  <a:pt x="596" y="6"/>
                  <a:pt x="591" y="9"/>
                  <a:pt x="596" y="9"/>
                </a:cubicBezTo>
                <a:cubicBezTo>
                  <a:pt x="601" y="9"/>
                  <a:pt x="603" y="10"/>
                  <a:pt x="601" y="10"/>
                </a:cubicBezTo>
                <a:cubicBezTo>
                  <a:pt x="599" y="10"/>
                  <a:pt x="599" y="11"/>
                  <a:pt x="598" y="12"/>
                </a:cubicBezTo>
                <a:cubicBezTo>
                  <a:pt x="597" y="14"/>
                  <a:pt x="597" y="14"/>
                  <a:pt x="594" y="14"/>
                </a:cubicBezTo>
                <a:cubicBezTo>
                  <a:pt x="592" y="13"/>
                  <a:pt x="590" y="11"/>
                  <a:pt x="587" y="15"/>
                </a:cubicBezTo>
                <a:cubicBezTo>
                  <a:pt x="584" y="19"/>
                  <a:pt x="582" y="24"/>
                  <a:pt x="584" y="25"/>
                </a:cubicBezTo>
                <a:cubicBezTo>
                  <a:pt x="585" y="27"/>
                  <a:pt x="590" y="28"/>
                  <a:pt x="592" y="29"/>
                </a:cubicBezTo>
                <a:cubicBezTo>
                  <a:pt x="593" y="30"/>
                  <a:pt x="593" y="30"/>
                  <a:pt x="590" y="31"/>
                </a:cubicBezTo>
                <a:cubicBezTo>
                  <a:pt x="586" y="32"/>
                  <a:pt x="584" y="37"/>
                  <a:pt x="584" y="39"/>
                </a:cubicBezTo>
                <a:cubicBezTo>
                  <a:pt x="584" y="41"/>
                  <a:pt x="593" y="51"/>
                  <a:pt x="595" y="51"/>
                </a:cubicBezTo>
                <a:cubicBezTo>
                  <a:pt x="597" y="51"/>
                  <a:pt x="601" y="55"/>
                  <a:pt x="604" y="55"/>
                </a:cubicBezTo>
                <a:cubicBezTo>
                  <a:pt x="606" y="54"/>
                  <a:pt x="608" y="52"/>
                  <a:pt x="610" y="54"/>
                </a:cubicBezTo>
                <a:cubicBezTo>
                  <a:pt x="613" y="56"/>
                  <a:pt x="615" y="58"/>
                  <a:pt x="617" y="58"/>
                </a:cubicBezTo>
                <a:cubicBezTo>
                  <a:pt x="620" y="59"/>
                  <a:pt x="621" y="61"/>
                  <a:pt x="618" y="61"/>
                </a:cubicBezTo>
                <a:cubicBezTo>
                  <a:pt x="615" y="61"/>
                  <a:pt x="614" y="61"/>
                  <a:pt x="615" y="64"/>
                </a:cubicBezTo>
                <a:cubicBezTo>
                  <a:pt x="615" y="67"/>
                  <a:pt x="614" y="68"/>
                  <a:pt x="612" y="69"/>
                </a:cubicBezTo>
                <a:cubicBezTo>
                  <a:pt x="611" y="70"/>
                  <a:pt x="609" y="76"/>
                  <a:pt x="612" y="76"/>
                </a:cubicBezTo>
                <a:cubicBezTo>
                  <a:pt x="615" y="75"/>
                  <a:pt x="619" y="74"/>
                  <a:pt x="619" y="71"/>
                </a:cubicBezTo>
                <a:cubicBezTo>
                  <a:pt x="618" y="69"/>
                  <a:pt x="622" y="68"/>
                  <a:pt x="623" y="70"/>
                </a:cubicBezTo>
                <a:cubicBezTo>
                  <a:pt x="623" y="71"/>
                  <a:pt x="623" y="78"/>
                  <a:pt x="621" y="80"/>
                </a:cubicBezTo>
                <a:cubicBezTo>
                  <a:pt x="618" y="81"/>
                  <a:pt x="615" y="83"/>
                  <a:pt x="614" y="85"/>
                </a:cubicBezTo>
                <a:cubicBezTo>
                  <a:pt x="613" y="87"/>
                  <a:pt x="611" y="89"/>
                  <a:pt x="608" y="89"/>
                </a:cubicBezTo>
                <a:cubicBezTo>
                  <a:pt x="605" y="90"/>
                  <a:pt x="599" y="90"/>
                  <a:pt x="598" y="93"/>
                </a:cubicBezTo>
                <a:cubicBezTo>
                  <a:pt x="598" y="97"/>
                  <a:pt x="595" y="97"/>
                  <a:pt x="596" y="98"/>
                </a:cubicBezTo>
                <a:cubicBezTo>
                  <a:pt x="598" y="99"/>
                  <a:pt x="601" y="102"/>
                  <a:pt x="601" y="105"/>
                </a:cubicBezTo>
                <a:cubicBezTo>
                  <a:pt x="601" y="108"/>
                  <a:pt x="601" y="110"/>
                  <a:pt x="598" y="109"/>
                </a:cubicBezTo>
                <a:cubicBezTo>
                  <a:pt x="596" y="107"/>
                  <a:pt x="596" y="104"/>
                  <a:pt x="594" y="106"/>
                </a:cubicBezTo>
                <a:cubicBezTo>
                  <a:pt x="592" y="108"/>
                  <a:pt x="591" y="108"/>
                  <a:pt x="589" y="107"/>
                </a:cubicBezTo>
                <a:cubicBezTo>
                  <a:pt x="587" y="105"/>
                  <a:pt x="584" y="103"/>
                  <a:pt x="586" y="101"/>
                </a:cubicBezTo>
                <a:cubicBezTo>
                  <a:pt x="588" y="98"/>
                  <a:pt x="589" y="96"/>
                  <a:pt x="589" y="94"/>
                </a:cubicBezTo>
                <a:cubicBezTo>
                  <a:pt x="589" y="92"/>
                  <a:pt x="591" y="89"/>
                  <a:pt x="591" y="88"/>
                </a:cubicBezTo>
                <a:cubicBezTo>
                  <a:pt x="590" y="86"/>
                  <a:pt x="590" y="86"/>
                  <a:pt x="588" y="87"/>
                </a:cubicBezTo>
                <a:cubicBezTo>
                  <a:pt x="586" y="89"/>
                  <a:pt x="584" y="90"/>
                  <a:pt x="583" y="88"/>
                </a:cubicBezTo>
                <a:cubicBezTo>
                  <a:pt x="582" y="86"/>
                  <a:pt x="580" y="87"/>
                  <a:pt x="578" y="85"/>
                </a:cubicBezTo>
                <a:cubicBezTo>
                  <a:pt x="575" y="83"/>
                  <a:pt x="572" y="80"/>
                  <a:pt x="569" y="80"/>
                </a:cubicBezTo>
                <a:cubicBezTo>
                  <a:pt x="567" y="80"/>
                  <a:pt x="566" y="83"/>
                  <a:pt x="564" y="83"/>
                </a:cubicBezTo>
                <a:cubicBezTo>
                  <a:pt x="562" y="83"/>
                  <a:pt x="561" y="83"/>
                  <a:pt x="559" y="82"/>
                </a:cubicBezTo>
                <a:cubicBezTo>
                  <a:pt x="558" y="82"/>
                  <a:pt x="557" y="82"/>
                  <a:pt x="557" y="84"/>
                </a:cubicBezTo>
                <a:cubicBezTo>
                  <a:pt x="558" y="86"/>
                  <a:pt x="559" y="85"/>
                  <a:pt x="560" y="87"/>
                </a:cubicBezTo>
                <a:cubicBezTo>
                  <a:pt x="560" y="90"/>
                  <a:pt x="563" y="92"/>
                  <a:pt x="566" y="92"/>
                </a:cubicBezTo>
                <a:cubicBezTo>
                  <a:pt x="570" y="92"/>
                  <a:pt x="575" y="94"/>
                  <a:pt x="576" y="96"/>
                </a:cubicBezTo>
                <a:cubicBezTo>
                  <a:pt x="577" y="99"/>
                  <a:pt x="579" y="101"/>
                  <a:pt x="574" y="101"/>
                </a:cubicBezTo>
                <a:cubicBezTo>
                  <a:pt x="569" y="101"/>
                  <a:pt x="564" y="95"/>
                  <a:pt x="562" y="94"/>
                </a:cubicBezTo>
                <a:cubicBezTo>
                  <a:pt x="560" y="93"/>
                  <a:pt x="559" y="93"/>
                  <a:pt x="555" y="95"/>
                </a:cubicBezTo>
                <a:cubicBezTo>
                  <a:pt x="552" y="98"/>
                  <a:pt x="550" y="96"/>
                  <a:pt x="545" y="96"/>
                </a:cubicBezTo>
                <a:cubicBezTo>
                  <a:pt x="539" y="95"/>
                  <a:pt x="528" y="97"/>
                  <a:pt x="522" y="97"/>
                </a:cubicBezTo>
                <a:cubicBezTo>
                  <a:pt x="517" y="97"/>
                  <a:pt x="512" y="98"/>
                  <a:pt x="504" y="95"/>
                </a:cubicBezTo>
                <a:cubicBezTo>
                  <a:pt x="496" y="91"/>
                  <a:pt x="487" y="91"/>
                  <a:pt x="484" y="89"/>
                </a:cubicBezTo>
                <a:cubicBezTo>
                  <a:pt x="481" y="87"/>
                  <a:pt x="472" y="87"/>
                  <a:pt x="469" y="83"/>
                </a:cubicBezTo>
                <a:cubicBezTo>
                  <a:pt x="467" y="79"/>
                  <a:pt x="468" y="73"/>
                  <a:pt x="462" y="72"/>
                </a:cubicBezTo>
                <a:cubicBezTo>
                  <a:pt x="456" y="72"/>
                  <a:pt x="447" y="75"/>
                  <a:pt x="442" y="76"/>
                </a:cubicBezTo>
                <a:cubicBezTo>
                  <a:pt x="436" y="77"/>
                  <a:pt x="432" y="77"/>
                  <a:pt x="429" y="80"/>
                </a:cubicBezTo>
                <a:cubicBezTo>
                  <a:pt x="427" y="82"/>
                  <a:pt x="425" y="84"/>
                  <a:pt x="425" y="85"/>
                </a:cubicBezTo>
                <a:cubicBezTo>
                  <a:pt x="426" y="86"/>
                  <a:pt x="430" y="86"/>
                  <a:pt x="433" y="87"/>
                </a:cubicBezTo>
                <a:cubicBezTo>
                  <a:pt x="436" y="88"/>
                  <a:pt x="438" y="90"/>
                  <a:pt x="438" y="88"/>
                </a:cubicBezTo>
                <a:cubicBezTo>
                  <a:pt x="438" y="85"/>
                  <a:pt x="438" y="83"/>
                  <a:pt x="440" y="84"/>
                </a:cubicBezTo>
                <a:cubicBezTo>
                  <a:pt x="443" y="84"/>
                  <a:pt x="443" y="87"/>
                  <a:pt x="446" y="85"/>
                </a:cubicBezTo>
                <a:cubicBezTo>
                  <a:pt x="449" y="84"/>
                  <a:pt x="451" y="82"/>
                  <a:pt x="456" y="80"/>
                </a:cubicBezTo>
                <a:cubicBezTo>
                  <a:pt x="461" y="78"/>
                  <a:pt x="466" y="77"/>
                  <a:pt x="463" y="80"/>
                </a:cubicBezTo>
                <a:cubicBezTo>
                  <a:pt x="461" y="82"/>
                  <a:pt x="457" y="83"/>
                  <a:pt x="454" y="86"/>
                </a:cubicBezTo>
                <a:cubicBezTo>
                  <a:pt x="452" y="89"/>
                  <a:pt x="449" y="89"/>
                  <a:pt x="446" y="90"/>
                </a:cubicBezTo>
                <a:cubicBezTo>
                  <a:pt x="443" y="90"/>
                  <a:pt x="440" y="91"/>
                  <a:pt x="438" y="92"/>
                </a:cubicBezTo>
                <a:cubicBezTo>
                  <a:pt x="436" y="93"/>
                  <a:pt x="434" y="95"/>
                  <a:pt x="435" y="98"/>
                </a:cubicBezTo>
                <a:cubicBezTo>
                  <a:pt x="437" y="101"/>
                  <a:pt x="439" y="97"/>
                  <a:pt x="440" y="101"/>
                </a:cubicBezTo>
                <a:cubicBezTo>
                  <a:pt x="440" y="106"/>
                  <a:pt x="437" y="108"/>
                  <a:pt x="441" y="110"/>
                </a:cubicBezTo>
                <a:cubicBezTo>
                  <a:pt x="444" y="112"/>
                  <a:pt x="444" y="111"/>
                  <a:pt x="445" y="114"/>
                </a:cubicBezTo>
                <a:cubicBezTo>
                  <a:pt x="447" y="117"/>
                  <a:pt x="445" y="119"/>
                  <a:pt x="443" y="118"/>
                </a:cubicBezTo>
                <a:cubicBezTo>
                  <a:pt x="440" y="116"/>
                  <a:pt x="439" y="114"/>
                  <a:pt x="439" y="115"/>
                </a:cubicBezTo>
                <a:cubicBezTo>
                  <a:pt x="438" y="116"/>
                  <a:pt x="439" y="119"/>
                  <a:pt x="438" y="120"/>
                </a:cubicBezTo>
                <a:cubicBezTo>
                  <a:pt x="438" y="120"/>
                  <a:pt x="434" y="118"/>
                  <a:pt x="433" y="116"/>
                </a:cubicBezTo>
                <a:cubicBezTo>
                  <a:pt x="432" y="115"/>
                  <a:pt x="430" y="114"/>
                  <a:pt x="429" y="113"/>
                </a:cubicBezTo>
                <a:cubicBezTo>
                  <a:pt x="428" y="113"/>
                  <a:pt x="427" y="112"/>
                  <a:pt x="430" y="112"/>
                </a:cubicBezTo>
                <a:cubicBezTo>
                  <a:pt x="433" y="112"/>
                  <a:pt x="437" y="112"/>
                  <a:pt x="435" y="109"/>
                </a:cubicBezTo>
                <a:cubicBezTo>
                  <a:pt x="433" y="107"/>
                  <a:pt x="430" y="107"/>
                  <a:pt x="432" y="107"/>
                </a:cubicBezTo>
                <a:cubicBezTo>
                  <a:pt x="434" y="106"/>
                  <a:pt x="437" y="106"/>
                  <a:pt x="435" y="104"/>
                </a:cubicBezTo>
                <a:cubicBezTo>
                  <a:pt x="434" y="103"/>
                  <a:pt x="432" y="101"/>
                  <a:pt x="432" y="102"/>
                </a:cubicBezTo>
                <a:cubicBezTo>
                  <a:pt x="433" y="103"/>
                  <a:pt x="434" y="106"/>
                  <a:pt x="432" y="105"/>
                </a:cubicBezTo>
                <a:cubicBezTo>
                  <a:pt x="429" y="105"/>
                  <a:pt x="426" y="106"/>
                  <a:pt x="427" y="105"/>
                </a:cubicBezTo>
                <a:cubicBezTo>
                  <a:pt x="428" y="103"/>
                  <a:pt x="431" y="101"/>
                  <a:pt x="429" y="101"/>
                </a:cubicBezTo>
                <a:cubicBezTo>
                  <a:pt x="427" y="101"/>
                  <a:pt x="428" y="102"/>
                  <a:pt x="425" y="103"/>
                </a:cubicBezTo>
                <a:cubicBezTo>
                  <a:pt x="422" y="103"/>
                  <a:pt x="421" y="106"/>
                  <a:pt x="421" y="103"/>
                </a:cubicBezTo>
                <a:cubicBezTo>
                  <a:pt x="421" y="100"/>
                  <a:pt x="421" y="98"/>
                  <a:pt x="419" y="98"/>
                </a:cubicBezTo>
                <a:cubicBezTo>
                  <a:pt x="417" y="98"/>
                  <a:pt x="414" y="98"/>
                  <a:pt x="412" y="97"/>
                </a:cubicBezTo>
                <a:cubicBezTo>
                  <a:pt x="410" y="95"/>
                  <a:pt x="409" y="91"/>
                  <a:pt x="407" y="91"/>
                </a:cubicBezTo>
                <a:cubicBezTo>
                  <a:pt x="405" y="92"/>
                  <a:pt x="399" y="97"/>
                  <a:pt x="397" y="98"/>
                </a:cubicBezTo>
                <a:cubicBezTo>
                  <a:pt x="395" y="98"/>
                  <a:pt x="356" y="99"/>
                  <a:pt x="350" y="97"/>
                </a:cubicBezTo>
                <a:cubicBezTo>
                  <a:pt x="343" y="95"/>
                  <a:pt x="333" y="97"/>
                  <a:pt x="339" y="94"/>
                </a:cubicBezTo>
                <a:cubicBezTo>
                  <a:pt x="345" y="90"/>
                  <a:pt x="346" y="85"/>
                  <a:pt x="350" y="86"/>
                </a:cubicBezTo>
                <a:cubicBezTo>
                  <a:pt x="354" y="87"/>
                  <a:pt x="361" y="87"/>
                  <a:pt x="355" y="82"/>
                </a:cubicBezTo>
                <a:cubicBezTo>
                  <a:pt x="349" y="78"/>
                  <a:pt x="348" y="73"/>
                  <a:pt x="341" y="72"/>
                </a:cubicBezTo>
                <a:cubicBezTo>
                  <a:pt x="334" y="72"/>
                  <a:pt x="332" y="69"/>
                  <a:pt x="330" y="71"/>
                </a:cubicBezTo>
                <a:cubicBezTo>
                  <a:pt x="328" y="73"/>
                  <a:pt x="331" y="74"/>
                  <a:pt x="326" y="74"/>
                </a:cubicBezTo>
                <a:cubicBezTo>
                  <a:pt x="320" y="74"/>
                  <a:pt x="321" y="72"/>
                  <a:pt x="318" y="72"/>
                </a:cubicBezTo>
                <a:cubicBezTo>
                  <a:pt x="314" y="71"/>
                  <a:pt x="300" y="68"/>
                  <a:pt x="295" y="66"/>
                </a:cubicBezTo>
                <a:cubicBezTo>
                  <a:pt x="289" y="63"/>
                  <a:pt x="284" y="65"/>
                  <a:pt x="279" y="63"/>
                </a:cubicBezTo>
                <a:cubicBezTo>
                  <a:pt x="274" y="61"/>
                  <a:pt x="265" y="53"/>
                  <a:pt x="260" y="52"/>
                </a:cubicBezTo>
                <a:cubicBezTo>
                  <a:pt x="255" y="51"/>
                  <a:pt x="241" y="50"/>
                  <a:pt x="238" y="51"/>
                </a:cubicBezTo>
                <a:cubicBezTo>
                  <a:pt x="236" y="53"/>
                  <a:pt x="232" y="60"/>
                  <a:pt x="230" y="61"/>
                </a:cubicBezTo>
                <a:cubicBezTo>
                  <a:pt x="228" y="61"/>
                  <a:pt x="219" y="62"/>
                  <a:pt x="219" y="60"/>
                </a:cubicBezTo>
                <a:cubicBezTo>
                  <a:pt x="219" y="58"/>
                  <a:pt x="227" y="54"/>
                  <a:pt x="224" y="53"/>
                </a:cubicBezTo>
                <a:cubicBezTo>
                  <a:pt x="221" y="53"/>
                  <a:pt x="217" y="54"/>
                  <a:pt x="218" y="52"/>
                </a:cubicBezTo>
                <a:cubicBezTo>
                  <a:pt x="218" y="50"/>
                  <a:pt x="218" y="42"/>
                  <a:pt x="217" y="43"/>
                </a:cubicBezTo>
                <a:cubicBezTo>
                  <a:pt x="215" y="43"/>
                  <a:pt x="213" y="45"/>
                  <a:pt x="211" y="45"/>
                </a:cubicBezTo>
                <a:cubicBezTo>
                  <a:pt x="210" y="45"/>
                  <a:pt x="207" y="47"/>
                  <a:pt x="207" y="48"/>
                </a:cubicBezTo>
                <a:cubicBezTo>
                  <a:pt x="207" y="49"/>
                  <a:pt x="207" y="47"/>
                  <a:pt x="209" y="47"/>
                </a:cubicBezTo>
                <a:cubicBezTo>
                  <a:pt x="211" y="46"/>
                  <a:pt x="213" y="46"/>
                  <a:pt x="212" y="47"/>
                </a:cubicBezTo>
                <a:cubicBezTo>
                  <a:pt x="211" y="49"/>
                  <a:pt x="207" y="52"/>
                  <a:pt x="209" y="52"/>
                </a:cubicBezTo>
                <a:cubicBezTo>
                  <a:pt x="210" y="52"/>
                  <a:pt x="214" y="53"/>
                  <a:pt x="213" y="53"/>
                </a:cubicBezTo>
                <a:cubicBezTo>
                  <a:pt x="211" y="53"/>
                  <a:pt x="207" y="54"/>
                  <a:pt x="207" y="56"/>
                </a:cubicBezTo>
                <a:cubicBezTo>
                  <a:pt x="207" y="58"/>
                  <a:pt x="205" y="62"/>
                  <a:pt x="203" y="62"/>
                </a:cubicBezTo>
                <a:cubicBezTo>
                  <a:pt x="202" y="62"/>
                  <a:pt x="191" y="57"/>
                  <a:pt x="190" y="54"/>
                </a:cubicBezTo>
                <a:cubicBezTo>
                  <a:pt x="189" y="51"/>
                  <a:pt x="186" y="43"/>
                  <a:pt x="183" y="41"/>
                </a:cubicBezTo>
                <a:cubicBezTo>
                  <a:pt x="181" y="39"/>
                  <a:pt x="170" y="32"/>
                  <a:pt x="168" y="32"/>
                </a:cubicBezTo>
                <a:cubicBezTo>
                  <a:pt x="167" y="32"/>
                  <a:pt x="167" y="33"/>
                  <a:pt x="170" y="36"/>
                </a:cubicBezTo>
                <a:cubicBezTo>
                  <a:pt x="172" y="39"/>
                  <a:pt x="177" y="41"/>
                  <a:pt x="177" y="42"/>
                </a:cubicBezTo>
                <a:cubicBezTo>
                  <a:pt x="177" y="42"/>
                  <a:pt x="172" y="41"/>
                  <a:pt x="171" y="41"/>
                </a:cubicBezTo>
                <a:cubicBezTo>
                  <a:pt x="170" y="41"/>
                  <a:pt x="166" y="43"/>
                  <a:pt x="166" y="44"/>
                </a:cubicBezTo>
                <a:cubicBezTo>
                  <a:pt x="165" y="46"/>
                  <a:pt x="167" y="49"/>
                  <a:pt x="165" y="49"/>
                </a:cubicBezTo>
                <a:cubicBezTo>
                  <a:pt x="163" y="50"/>
                  <a:pt x="158" y="55"/>
                  <a:pt x="157" y="54"/>
                </a:cubicBezTo>
                <a:cubicBezTo>
                  <a:pt x="156" y="53"/>
                  <a:pt x="159" y="49"/>
                  <a:pt x="157" y="50"/>
                </a:cubicBezTo>
                <a:cubicBezTo>
                  <a:pt x="155" y="51"/>
                  <a:pt x="147" y="51"/>
                  <a:pt x="145" y="52"/>
                </a:cubicBezTo>
                <a:cubicBezTo>
                  <a:pt x="143" y="54"/>
                  <a:pt x="138" y="60"/>
                  <a:pt x="135" y="62"/>
                </a:cubicBezTo>
                <a:cubicBezTo>
                  <a:pt x="133" y="64"/>
                  <a:pt x="132" y="64"/>
                  <a:pt x="132" y="64"/>
                </a:cubicBezTo>
                <a:cubicBezTo>
                  <a:pt x="131" y="63"/>
                  <a:pt x="131" y="61"/>
                  <a:pt x="131" y="60"/>
                </a:cubicBezTo>
                <a:cubicBezTo>
                  <a:pt x="130" y="59"/>
                  <a:pt x="130" y="59"/>
                  <a:pt x="129" y="60"/>
                </a:cubicBezTo>
                <a:cubicBezTo>
                  <a:pt x="128" y="62"/>
                  <a:pt x="121" y="60"/>
                  <a:pt x="120" y="62"/>
                </a:cubicBezTo>
                <a:cubicBezTo>
                  <a:pt x="118" y="63"/>
                  <a:pt x="118" y="66"/>
                  <a:pt x="116" y="66"/>
                </a:cubicBezTo>
                <a:cubicBezTo>
                  <a:pt x="114" y="66"/>
                  <a:pt x="110" y="69"/>
                  <a:pt x="108" y="70"/>
                </a:cubicBezTo>
                <a:cubicBezTo>
                  <a:pt x="107" y="72"/>
                  <a:pt x="111" y="72"/>
                  <a:pt x="111" y="74"/>
                </a:cubicBezTo>
                <a:cubicBezTo>
                  <a:pt x="111" y="75"/>
                  <a:pt x="107" y="76"/>
                  <a:pt x="104" y="76"/>
                </a:cubicBezTo>
                <a:cubicBezTo>
                  <a:pt x="102" y="76"/>
                  <a:pt x="97" y="76"/>
                  <a:pt x="100" y="72"/>
                </a:cubicBezTo>
                <a:cubicBezTo>
                  <a:pt x="103" y="69"/>
                  <a:pt x="106" y="69"/>
                  <a:pt x="107" y="67"/>
                </a:cubicBezTo>
                <a:cubicBezTo>
                  <a:pt x="109" y="66"/>
                  <a:pt x="112" y="66"/>
                  <a:pt x="114" y="63"/>
                </a:cubicBezTo>
                <a:cubicBezTo>
                  <a:pt x="116" y="60"/>
                  <a:pt x="118" y="57"/>
                  <a:pt x="122" y="57"/>
                </a:cubicBezTo>
                <a:cubicBezTo>
                  <a:pt x="125" y="56"/>
                  <a:pt x="129" y="55"/>
                  <a:pt x="129" y="57"/>
                </a:cubicBezTo>
                <a:cubicBezTo>
                  <a:pt x="129" y="59"/>
                  <a:pt x="130" y="58"/>
                  <a:pt x="131" y="56"/>
                </a:cubicBezTo>
                <a:cubicBezTo>
                  <a:pt x="133" y="54"/>
                  <a:pt x="140" y="50"/>
                  <a:pt x="144" y="49"/>
                </a:cubicBezTo>
                <a:cubicBezTo>
                  <a:pt x="147" y="47"/>
                  <a:pt x="151" y="47"/>
                  <a:pt x="151" y="46"/>
                </a:cubicBezTo>
                <a:cubicBezTo>
                  <a:pt x="151" y="45"/>
                  <a:pt x="152" y="42"/>
                  <a:pt x="150" y="42"/>
                </a:cubicBezTo>
                <a:cubicBezTo>
                  <a:pt x="148" y="43"/>
                  <a:pt x="146" y="43"/>
                  <a:pt x="142" y="43"/>
                </a:cubicBezTo>
                <a:cubicBezTo>
                  <a:pt x="137" y="43"/>
                  <a:pt x="133" y="44"/>
                  <a:pt x="132" y="46"/>
                </a:cubicBezTo>
                <a:cubicBezTo>
                  <a:pt x="130" y="47"/>
                  <a:pt x="130" y="50"/>
                  <a:pt x="126" y="50"/>
                </a:cubicBezTo>
                <a:cubicBezTo>
                  <a:pt x="122" y="50"/>
                  <a:pt x="118" y="53"/>
                  <a:pt x="116" y="53"/>
                </a:cubicBezTo>
                <a:cubicBezTo>
                  <a:pt x="114" y="53"/>
                  <a:pt x="109" y="54"/>
                  <a:pt x="107" y="56"/>
                </a:cubicBezTo>
                <a:cubicBezTo>
                  <a:pt x="105" y="59"/>
                  <a:pt x="99" y="60"/>
                  <a:pt x="97" y="62"/>
                </a:cubicBezTo>
                <a:cubicBezTo>
                  <a:pt x="95" y="63"/>
                  <a:pt x="91" y="65"/>
                  <a:pt x="93" y="62"/>
                </a:cubicBezTo>
                <a:cubicBezTo>
                  <a:pt x="94" y="60"/>
                  <a:pt x="98" y="58"/>
                  <a:pt x="95" y="58"/>
                </a:cubicBezTo>
                <a:cubicBezTo>
                  <a:pt x="93" y="58"/>
                  <a:pt x="89" y="56"/>
                  <a:pt x="88" y="55"/>
                </a:cubicBezTo>
                <a:cubicBezTo>
                  <a:pt x="87" y="54"/>
                  <a:pt x="86" y="57"/>
                  <a:pt x="86" y="58"/>
                </a:cubicBezTo>
                <a:cubicBezTo>
                  <a:pt x="85" y="58"/>
                  <a:pt x="82" y="59"/>
                  <a:pt x="79" y="60"/>
                </a:cubicBezTo>
                <a:cubicBezTo>
                  <a:pt x="75" y="61"/>
                  <a:pt x="73" y="62"/>
                  <a:pt x="72" y="63"/>
                </a:cubicBezTo>
                <a:cubicBezTo>
                  <a:pt x="70" y="64"/>
                  <a:pt x="66" y="65"/>
                  <a:pt x="67" y="66"/>
                </a:cubicBezTo>
                <a:cubicBezTo>
                  <a:pt x="68" y="68"/>
                  <a:pt x="70" y="67"/>
                  <a:pt x="70" y="68"/>
                </a:cubicBezTo>
                <a:cubicBezTo>
                  <a:pt x="70" y="70"/>
                  <a:pt x="67" y="71"/>
                  <a:pt x="70" y="71"/>
                </a:cubicBezTo>
                <a:cubicBezTo>
                  <a:pt x="73" y="71"/>
                  <a:pt x="79" y="72"/>
                  <a:pt x="81" y="70"/>
                </a:cubicBezTo>
                <a:cubicBezTo>
                  <a:pt x="83" y="68"/>
                  <a:pt x="91" y="64"/>
                  <a:pt x="89" y="65"/>
                </a:cubicBezTo>
                <a:cubicBezTo>
                  <a:pt x="87" y="66"/>
                  <a:pt x="83" y="70"/>
                  <a:pt x="84" y="71"/>
                </a:cubicBezTo>
                <a:cubicBezTo>
                  <a:pt x="84" y="72"/>
                  <a:pt x="89" y="78"/>
                  <a:pt x="87" y="77"/>
                </a:cubicBezTo>
                <a:cubicBezTo>
                  <a:pt x="85" y="75"/>
                  <a:pt x="87" y="74"/>
                  <a:pt x="82" y="73"/>
                </a:cubicBezTo>
                <a:cubicBezTo>
                  <a:pt x="77" y="73"/>
                  <a:pt x="75" y="76"/>
                  <a:pt x="73" y="76"/>
                </a:cubicBezTo>
                <a:cubicBezTo>
                  <a:pt x="72" y="77"/>
                  <a:pt x="68" y="75"/>
                  <a:pt x="65" y="74"/>
                </a:cubicBezTo>
                <a:cubicBezTo>
                  <a:pt x="63" y="73"/>
                  <a:pt x="53" y="74"/>
                  <a:pt x="48" y="72"/>
                </a:cubicBezTo>
                <a:cubicBezTo>
                  <a:pt x="44" y="69"/>
                  <a:pt x="31" y="64"/>
                  <a:pt x="28" y="62"/>
                </a:cubicBezTo>
                <a:cubicBezTo>
                  <a:pt x="25" y="60"/>
                  <a:pt x="24" y="57"/>
                  <a:pt x="26" y="57"/>
                </a:cubicBezTo>
                <a:cubicBezTo>
                  <a:pt x="28" y="57"/>
                  <a:pt x="25" y="56"/>
                  <a:pt x="23" y="56"/>
                </a:cubicBezTo>
                <a:cubicBezTo>
                  <a:pt x="21" y="56"/>
                  <a:pt x="7" y="58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257"/>
                  <a:pt x="0" y="257"/>
                  <a:pt x="0" y="257"/>
                </a:cubicBezTo>
                <a:cubicBezTo>
                  <a:pt x="0" y="257"/>
                  <a:pt x="3" y="258"/>
                  <a:pt x="5" y="257"/>
                </a:cubicBezTo>
                <a:cubicBezTo>
                  <a:pt x="6" y="256"/>
                  <a:pt x="5" y="255"/>
                  <a:pt x="8" y="256"/>
                </a:cubicBezTo>
                <a:cubicBezTo>
                  <a:pt x="10" y="257"/>
                  <a:pt x="11" y="259"/>
                  <a:pt x="13" y="258"/>
                </a:cubicBezTo>
                <a:cubicBezTo>
                  <a:pt x="15" y="257"/>
                  <a:pt x="18" y="254"/>
                  <a:pt x="22" y="256"/>
                </a:cubicBezTo>
                <a:cubicBezTo>
                  <a:pt x="26" y="258"/>
                  <a:pt x="25" y="258"/>
                  <a:pt x="27" y="261"/>
                </a:cubicBezTo>
                <a:cubicBezTo>
                  <a:pt x="28" y="264"/>
                  <a:pt x="28" y="262"/>
                  <a:pt x="33" y="267"/>
                </a:cubicBezTo>
                <a:cubicBezTo>
                  <a:pt x="37" y="272"/>
                  <a:pt x="46" y="281"/>
                  <a:pt x="48" y="281"/>
                </a:cubicBezTo>
                <a:cubicBezTo>
                  <a:pt x="51" y="281"/>
                  <a:pt x="60" y="277"/>
                  <a:pt x="61" y="274"/>
                </a:cubicBezTo>
                <a:cubicBezTo>
                  <a:pt x="62" y="271"/>
                  <a:pt x="58" y="270"/>
                  <a:pt x="62" y="270"/>
                </a:cubicBezTo>
                <a:cubicBezTo>
                  <a:pt x="65" y="269"/>
                  <a:pt x="68" y="270"/>
                  <a:pt x="70" y="268"/>
                </a:cubicBezTo>
                <a:cubicBezTo>
                  <a:pt x="72" y="266"/>
                  <a:pt x="73" y="266"/>
                  <a:pt x="75" y="267"/>
                </a:cubicBezTo>
                <a:cubicBezTo>
                  <a:pt x="77" y="268"/>
                  <a:pt x="77" y="272"/>
                  <a:pt x="80" y="274"/>
                </a:cubicBezTo>
                <a:cubicBezTo>
                  <a:pt x="82" y="277"/>
                  <a:pt x="85" y="279"/>
                  <a:pt x="89" y="282"/>
                </a:cubicBezTo>
                <a:cubicBezTo>
                  <a:pt x="92" y="286"/>
                  <a:pt x="99" y="290"/>
                  <a:pt x="101" y="294"/>
                </a:cubicBezTo>
                <a:cubicBezTo>
                  <a:pt x="103" y="297"/>
                  <a:pt x="118" y="323"/>
                  <a:pt x="121" y="325"/>
                </a:cubicBezTo>
                <a:cubicBezTo>
                  <a:pt x="124" y="328"/>
                  <a:pt x="146" y="338"/>
                  <a:pt x="146" y="339"/>
                </a:cubicBezTo>
                <a:cubicBezTo>
                  <a:pt x="146" y="340"/>
                  <a:pt x="143" y="342"/>
                  <a:pt x="144" y="345"/>
                </a:cubicBezTo>
                <a:cubicBezTo>
                  <a:pt x="144" y="348"/>
                  <a:pt x="147" y="348"/>
                  <a:pt x="147" y="349"/>
                </a:cubicBezTo>
                <a:cubicBezTo>
                  <a:pt x="147" y="349"/>
                  <a:pt x="147" y="351"/>
                  <a:pt x="146" y="353"/>
                </a:cubicBezTo>
                <a:cubicBezTo>
                  <a:pt x="147" y="354"/>
                  <a:pt x="148" y="355"/>
                  <a:pt x="149" y="356"/>
                </a:cubicBezTo>
                <a:cubicBezTo>
                  <a:pt x="150" y="356"/>
                  <a:pt x="146" y="357"/>
                  <a:pt x="144" y="358"/>
                </a:cubicBezTo>
                <a:cubicBezTo>
                  <a:pt x="142" y="360"/>
                  <a:pt x="139" y="364"/>
                  <a:pt x="140" y="365"/>
                </a:cubicBezTo>
                <a:cubicBezTo>
                  <a:pt x="141" y="367"/>
                  <a:pt x="145" y="372"/>
                  <a:pt x="147" y="372"/>
                </a:cubicBezTo>
                <a:cubicBezTo>
                  <a:pt x="148" y="372"/>
                  <a:pt x="147" y="372"/>
                  <a:pt x="146" y="374"/>
                </a:cubicBezTo>
                <a:cubicBezTo>
                  <a:pt x="145" y="375"/>
                  <a:pt x="144" y="377"/>
                  <a:pt x="142" y="376"/>
                </a:cubicBezTo>
                <a:cubicBezTo>
                  <a:pt x="141" y="374"/>
                  <a:pt x="140" y="371"/>
                  <a:pt x="139" y="373"/>
                </a:cubicBezTo>
                <a:cubicBezTo>
                  <a:pt x="138" y="375"/>
                  <a:pt x="140" y="375"/>
                  <a:pt x="142" y="377"/>
                </a:cubicBezTo>
                <a:cubicBezTo>
                  <a:pt x="143" y="378"/>
                  <a:pt x="142" y="380"/>
                  <a:pt x="142" y="381"/>
                </a:cubicBezTo>
                <a:cubicBezTo>
                  <a:pt x="141" y="382"/>
                  <a:pt x="144" y="386"/>
                  <a:pt x="146" y="388"/>
                </a:cubicBezTo>
                <a:cubicBezTo>
                  <a:pt x="148" y="390"/>
                  <a:pt x="149" y="388"/>
                  <a:pt x="150" y="387"/>
                </a:cubicBezTo>
                <a:cubicBezTo>
                  <a:pt x="152" y="386"/>
                  <a:pt x="155" y="387"/>
                  <a:pt x="155" y="385"/>
                </a:cubicBezTo>
                <a:cubicBezTo>
                  <a:pt x="155" y="384"/>
                  <a:pt x="157" y="380"/>
                  <a:pt x="157" y="382"/>
                </a:cubicBezTo>
                <a:cubicBezTo>
                  <a:pt x="157" y="384"/>
                  <a:pt x="159" y="385"/>
                  <a:pt x="160" y="387"/>
                </a:cubicBezTo>
                <a:cubicBezTo>
                  <a:pt x="161" y="389"/>
                  <a:pt x="160" y="388"/>
                  <a:pt x="159" y="390"/>
                </a:cubicBezTo>
                <a:cubicBezTo>
                  <a:pt x="159" y="392"/>
                  <a:pt x="159" y="395"/>
                  <a:pt x="157" y="397"/>
                </a:cubicBezTo>
                <a:cubicBezTo>
                  <a:pt x="156" y="399"/>
                  <a:pt x="158" y="399"/>
                  <a:pt x="159" y="398"/>
                </a:cubicBezTo>
                <a:cubicBezTo>
                  <a:pt x="160" y="397"/>
                  <a:pt x="162" y="396"/>
                  <a:pt x="164" y="396"/>
                </a:cubicBezTo>
                <a:cubicBezTo>
                  <a:pt x="166" y="396"/>
                  <a:pt x="166" y="395"/>
                  <a:pt x="166" y="393"/>
                </a:cubicBezTo>
                <a:cubicBezTo>
                  <a:pt x="166" y="392"/>
                  <a:pt x="165" y="390"/>
                  <a:pt x="166" y="392"/>
                </a:cubicBezTo>
                <a:cubicBezTo>
                  <a:pt x="168" y="394"/>
                  <a:pt x="169" y="395"/>
                  <a:pt x="170" y="396"/>
                </a:cubicBezTo>
                <a:cubicBezTo>
                  <a:pt x="172" y="397"/>
                  <a:pt x="168" y="396"/>
                  <a:pt x="169" y="399"/>
                </a:cubicBezTo>
                <a:cubicBezTo>
                  <a:pt x="171" y="402"/>
                  <a:pt x="171" y="403"/>
                  <a:pt x="173" y="404"/>
                </a:cubicBezTo>
                <a:cubicBezTo>
                  <a:pt x="175" y="406"/>
                  <a:pt x="179" y="404"/>
                  <a:pt x="181" y="401"/>
                </a:cubicBezTo>
                <a:cubicBezTo>
                  <a:pt x="183" y="399"/>
                  <a:pt x="183" y="401"/>
                  <a:pt x="181" y="403"/>
                </a:cubicBezTo>
                <a:cubicBezTo>
                  <a:pt x="180" y="405"/>
                  <a:pt x="180" y="404"/>
                  <a:pt x="183" y="404"/>
                </a:cubicBezTo>
                <a:cubicBezTo>
                  <a:pt x="186" y="404"/>
                  <a:pt x="187" y="405"/>
                  <a:pt x="183" y="405"/>
                </a:cubicBezTo>
                <a:cubicBezTo>
                  <a:pt x="180" y="405"/>
                  <a:pt x="180" y="407"/>
                  <a:pt x="177" y="408"/>
                </a:cubicBezTo>
                <a:cubicBezTo>
                  <a:pt x="175" y="409"/>
                  <a:pt x="172" y="411"/>
                  <a:pt x="173" y="414"/>
                </a:cubicBezTo>
                <a:cubicBezTo>
                  <a:pt x="175" y="417"/>
                  <a:pt x="178" y="416"/>
                  <a:pt x="180" y="415"/>
                </a:cubicBezTo>
                <a:cubicBezTo>
                  <a:pt x="181" y="414"/>
                  <a:pt x="185" y="415"/>
                  <a:pt x="187" y="415"/>
                </a:cubicBezTo>
                <a:cubicBezTo>
                  <a:pt x="189" y="415"/>
                  <a:pt x="190" y="416"/>
                  <a:pt x="187" y="416"/>
                </a:cubicBezTo>
                <a:cubicBezTo>
                  <a:pt x="185" y="416"/>
                  <a:pt x="181" y="416"/>
                  <a:pt x="179" y="418"/>
                </a:cubicBezTo>
                <a:cubicBezTo>
                  <a:pt x="177" y="419"/>
                  <a:pt x="175" y="421"/>
                  <a:pt x="179" y="421"/>
                </a:cubicBezTo>
                <a:cubicBezTo>
                  <a:pt x="182" y="421"/>
                  <a:pt x="185" y="422"/>
                  <a:pt x="181" y="423"/>
                </a:cubicBezTo>
                <a:cubicBezTo>
                  <a:pt x="177" y="423"/>
                  <a:pt x="177" y="426"/>
                  <a:pt x="181" y="428"/>
                </a:cubicBezTo>
                <a:cubicBezTo>
                  <a:pt x="185" y="430"/>
                  <a:pt x="189" y="429"/>
                  <a:pt x="192" y="429"/>
                </a:cubicBezTo>
                <a:cubicBezTo>
                  <a:pt x="195" y="429"/>
                  <a:pt x="194" y="432"/>
                  <a:pt x="197" y="433"/>
                </a:cubicBezTo>
                <a:cubicBezTo>
                  <a:pt x="200" y="434"/>
                  <a:pt x="203" y="430"/>
                  <a:pt x="204" y="428"/>
                </a:cubicBezTo>
                <a:cubicBezTo>
                  <a:pt x="204" y="426"/>
                  <a:pt x="205" y="427"/>
                  <a:pt x="205" y="429"/>
                </a:cubicBezTo>
                <a:cubicBezTo>
                  <a:pt x="205" y="430"/>
                  <a:pt x="202" y="433"/>
                  <a:pt x="201" y="434"/>
                </a:cubicBezTo>
                <a:cubicBezTo>
                  <a:pt x="200" y="435"/>
                  <a:pt x="203" y="435"/>
                  <a:pt x="204" y="437"/>
                </a:cubicBezTo>
                <a:cubicBezTo>
                  <a:pt x="206" y="438"/>
                  <a:pt x="212" y="437"/>
                  <a:pt x="212" y="433"/>
                </a:cubicBezTo>
                <a:cubicBezTo>
                  <a:pt x="212" y="429"/>
                  <a:pt x="214" y="427"/>
                  <a:pt x="214" y="429"/>
                </a:cubicBezTo>
                <a:cubicBezTo>
                  <a:pt x="214" y="432"/>
                  <a:pt x="213" y="435"/>
                  <a:pt x="212" y="437"/>
                </a:cubicBezTo>
                <a:cubicBezTo>
                  <a:pt x="211" y="438"/>
                  <a:pt x="215" y="439"/>
                  <a:pt x="216" y="437"/>
                </a:cubicBezTo>
                <a:cubicBezTo>
                  <a:pt x="218" y="436"/>
                  <a:pt x="219" y="436"/>
                  <a:pt x="217" y="438"/>
                </a:cubicBezTo>
                <a:cubicBezTo>
                  <a:pt x="216" y="439"/>
                  <a:pt x="216" y="442"/>
                  <a:pt x="217" y="445"/>
                </a:cubicBezTo>
                <a:cubicBezTo>
                  <a:pt x="218" y="447"/>
                  <a:pt x="225" y="452"/>
                  <a:pt x="225" y="447"/>
                </a:cubicBezTo>
                <a:cubicBezTo>
                  <a:pt x="225" y="442"/>
                  <a:pt x="227" y="440"/>
                  <a:pt x="227" y="442"/>
                </a:cubicBezTo>
                <a:cubicBezTo>
                  <a:pt x="227" y="445"/>
                  <a:pt x="228" y="447"/>
                  <a:pt x="228" y="449"/>
                </a:cubicBezTo>
                <a:cubicBezTo>
                  <a:pt x="229" y="451"/>
                  <a:pt x="226" y="451"/>
                  <a:pt x="225" y="452"/>
                </a:cubicBezTo>
                <a:cubicBezTo>
                  <a:pt x="225" y="452"/>
                  <a:pt x="226" y="453"/>
                  <a:pt x="229" y="453"/>
                </a:cubicBezTo>
                <a:cubicBezTo>
                  <a:pt x="231" y="454"/>
                  <a:pt x="235" y="454"/>
                  <a:pt x="235" y="452"/>
                </a:cubicBezTo>
                <a:cubicBezTo>
                  <a:pt x="236" y="451"/>
                  <a:pt x="235" y="450"/>
                  <a:pt x="237" y="452"/>
                </a:cubicBezTo>
                <a:cubicBezTo>
                  <a:pt x="238" y="455"/>
                  <a:pt x="238" y="456"/>
                  <a:pt x="239" y="458"/>
                </a:cubicBezTo>
                <a:cubicBezTo>
                  <a:pt x="240" y="460"/>
                  <a:pt x="241" y="461"/>
                  <a:pt x="242" y="462"/>
                </a:cubicBezTo>
                <a:cubicBezTo>
                  <a:pt x="601" y="462"/>
                  <a:pt x="601" y="462"/>
                  <a:pt x="601" y="462"/>
                </a:cubicBezTo>
                <a:cubicBezTo>
                  <a:pt x="601" y="462"/>
                  <a:pt x="603" y="459"/>
                  <a:pt x="603" y="458"/>
                </a:cubicBezTo>
                <a:close/>
                <a:moveTo>
                  <a:pt x="295" y="142"/>
                </a:moveTo>
                <a:cubicBezTo>
                  <a:pt x="290" y="143"/>
                  <a:pt x="291" y="141"/>
                  <a:pt x="286" y="141"/>
                </a:cubicBezTo>
                <a:cubicBezTo>
                  <a:pt x="281" y="142"/>
                  <a:pt x="282" y="143"/>
                  <a:pt x="279" y="145"/>
                </a:cubicBezTo>
                <a:cubicBezTo>
                  <a:pt x="277" y="148"/>
                  <a:pt x="282" y="148"/>
                  <a:pt x="284" y="150"/>
                </a:cubicBezTo>
                <a:cubicBezTo>
                  <a:pt x="286" y="152"/>
                  <a:pt x="284" y="151"/>
                  <a:pt x="280" y="151"/>
                </a:cubicBezTo>
                <a:cubicBezTo>
                  <a:pt x="275" y="151"/>
                  <a:pt x="270" y="156"/>
                  <a:pt x="266" y="158"/>
                </a:cubicBezTo>
                <a:cubicBezTo>
                  <a:pt x="263" y="161"/>
                  <a:pt x="262" y="158"/>
                  <a:pt x="264" y="157"/>
                </a:cubicBezTo>
                <a:cubicBezTo>
                  <a:pt x="266" y="155"/>
                  <a:pt x="272" y="148"/>
                  <a:pt x="271" y="146"/>
                </a:cubicBezTo>
                <a:cubicBezTo>
                  <a:pt x="270" y="144"/>
                  <a:pt x="263" y="147"/>
                  <a:pt x="258" y="149"/>
                </a:cubicBezTo>
                <a:cubicBezTo>
                  <a:pt x="253" y="150"/>
                  <a:pt x="256" y="154"/>
                  <a:pt x="254" y="157"/>
                </a:cubicBezTo>
                <a:cubicBezTo>
                  <a:pt x="252" y="159"/>
                  <a:pt x="243" y="157"/>
                  <a:pt x="237" y="156"/>
                </a:cubicBezTo>
                <a:cubicBezTo>
                  <a:pt x="230" y="154"/>
                  <a:pt x="234" y="153"/>
                  <a:pt x="238" y="154"/>
                </a:cubicBezTo>
                <a:cubicBezTo>
                  <a:pt x="242" y="154"/>
                  <a:pt x="242" y="152"/>
                  <a:pt x="242" y="149"/>
                </a:cubicBezTo>
                <a:cubicBezTo>
                  <a:pt x="242" y="147"/>
                  <a:pt x="246" y="145"/>
                  <a:pt x="248" y="143"/>
                </a:cubicBezTo>
                <a:cubicBezTo>
                  <a:pt x="250" y="141"/>
                  <a:pt x="245" y="139"/>
                  <a:pt x="245" y="137"/>
                </a:cubicBezTo>
                <a:cubicBezTo>
                  <a:pt x="244" y="135"/>
                  <a:pt x="254" y="137"/>
                  <a:pt x="257" y="137"/>
                </a:cubicBezTo>
                <a:cubicBezTo>
                  <a:pt x="261" y="137"/>
                  <a:pt x="256" y="134"/>
                  <a:pt x="250" y="132"/>
                </a:cubicBezTo>
                <a:cubicBezTo>
                  <a:pt x="244" y="131"/>
                  <a:pt x="242" y="132"/>
                  <a:pt x="238" y="134"/>
                </a:cubicBezTo>
                <a:cubicBezTo>
                  <a:pt x="234" y="135"/>
                  <a:pt x="223" y="134"/>
                  <a:pt x="219" y="134"/>
                </a:cubicBezTo>
                <a:cubicBezTo>
                  <a:pt x="214" y="134"/>
                  <a:pt x="217" y="135"/>
                  <a:pt x="213" y="137"/>
                </a:cubicBezTo>
                <a:cubicBezTo>
                  <a:pt x="209" y="139"/>
                  <a:pt x="211" y="134"/>
                  <a:pt x="213" y="132"/>
                </a:cubicBezTo>
                <a:cubicBezTo>
                  <a:pt x="214" y="130"/>
                  <a:pt x="217" y="131"/>
                  <a:pt x="223" y="130"/>
                </a:cubicBezTo>
                <a:cubicBezTo>
                  <a:pt x="228" y="130"/>
                  <a:pt x="229" y="127"/>
                  <a:pt x="235" y="126"/>
                </a:cubicBezTo>
                <a:cubicBezTo>
                  <a:pt x="241" y="125"/>
                  <a:pt x="244" y="123"/>
                  <a:pt x="248" y="123"/>
                </a:cubicBezTo>
                <a:cubicBezTo>
                  <a:pt x="252" y="122"/>
                  <a:pt x="266" y="119"/>
                  <a:pt x="272" y="117"/>
                </a:cubicBezTo>
                <a:cubicBezTo>
                  <a:pt x="278" y="115"/>
                  <a:pt x="284" y="115"/>
                  <a:pt x="286" y="117"/>
                </a:cubicBezTo>
                <a:cubicBezTo>
                  <a:pt x="288" y="120"/>
                  <a:pt x="283" y="122"/>
                  <a:pt x="279" y="124"/>
                </a:cubicBezTo>
                <a:cubicBezTo>
                  <a:pt x="275" y="126"/>
                  <a:pt x="275" y="124"/>
                  <a:pt x="275" y="128"/>
                </a:cubicBezTo>
                <a:cubicBezTo>
                  <a:pt x="275" y="131"/>
                  <a:pt x="296" y="129"/>
                  <a:pt x="298" y="129"/>
                </a:cubicBezTo>
                <a:cubicBezTo>
                  <a:pt x="300" y="129"/>
                  <a:pt x="305" y="120"/>
                  <a:pt x="308" y="124"/>
                </a:cubicBezTo>
                <a:cubicBezTo>
                  <a:pt x="310" y="126"/>
                  <a:pt x="300" y="141"/>
                  <a:pt x="295" y="142"/>
                </a:cubicBezTo>
                <a:close/>
                <a:moveTo>
                  <a:pt x="415" y="205"/>
                </a:moveTo>
                <a:cubicBezTo>
                  <a:pt x="413" y="205"/>
                  <a:pt x="405" y="204"/>
                  <a:pt x="403" y="205"/>
                </a:cubicBezTo>
                <a:cubicBezTo>
                  <a:pt x="401" y="206"/>
                  <a:pt x="410" y="206"/>
                  <a:pt x="410" y="208"/>
                </a:cubicBezTo>
                <a:cubicBezTo>
                  <a:pt x="410" y="209"/>
                  <a:pt x="404" y="212"/>
                  <a:pt x="398" y="212"/>
                </a:cubicBezTo>
                <a:cubicBezTo>
                  <a:pt x="392" y="213"/>
                  <a:pt x="390" y="215"/>
                  <a:pt x="388" y="217"/>
                </a:cubicBezTo>
                <a:cubicBezTo>
                  <a:pt x="386" y="219"/>
                  <a:pt x="384" y="221"/>
                  <a:pt x="381" y="222"/>
                </a:cubicBezTo>
                <a:cubicBezTo>
                  <a:pt x="378" y="223"/>
                  <a:pt x="377" y="221"/>
                  <a:pt x="375" y="222"/>
                </a:cubicBezTo>
                <a:cubicBezTo>
                  <a:pt x="373" y="223"/>
                  <a:pt x="374" y="225"/>
                  <a:pt x="375" y="225"/>
                </a:cubicBezTo>
                <a:cubicBezTo>
                  <a:pt x="376" y="225"/>
                  <a:pt x="382" y="227"/>
                  <a:pt x="378" y="230"/>
                </a:cubicBezTo>
                <a:cubicBezTo>
                  <a:pt x="374" y="233"/>
                  <a:pt x="370" y="232"/>
                  <a:pt x="364" y="233"/>
                </a:cubicBezTo>
                <a:cubicBezTo>
                  <a:pt x="358" y="234"/>
                  <a:pt x="361" y="235"/>
                  <a:pt x="361" y="238"/>
                </a:cubicBezTo>
                <a:cubicBezTo>
                  <a:pt x="361" y="241"/>
                  <a:pt x="354" y="243"/>
                  <a:pt x="346" y="244"/>
                </a:cubicBezTo>
                <a:cubicBezTo>
                  <a:pt x="339" y="245"/>
                  <a:pt x="329" y="245"/>
                  <a:pt x="324" y="241"/>
                </a:cubicBezTo>
                <a:cubicBezTo>
                  <a:pt x="320" y="238"/>
                  <a:pt x="315" y="236"/>
                  <a:pt x="319" y="236"/>
                </a:cubicBezTo>
                <a:cubicBezTo>
                  <a:pt x="322" y="237"/>
                  <a:pt x="322" y="233"/>
                  <a:pt x="329" y="235"/>
                </a:cubicBezTo>
                <a:cubicBezTo>
                  <a:pt x="335" y="237"/>
                  <a:pt x="333" y="231"/>
                  <a:pt x="335" y="228"/>
                </a:cubicBezTo>
                <a:cubicBezTo>
                  <a:pt x="337" y="225"/>
                  <a:pt x="342" y="226"/>
                  <a:pt x="346" y="224"/>
                </a:cubicBezTo>
                <a:cubicBezTo>
                  <a:pt x="350" y="223"/>
                  <a:pt x="345" y="220"/>
                  <a:pt x="341" y="218"/>
                </a:cubicBezTo>
                <a:cubicBezTo>
                  <a:pt x="337" y="216"/>
                  <a:pt x="338" y="215"/>
                  <a:pt x="338" y="213"/>
                </a:cubicBezTo>
                <a:cubicBezTo>
                  <a:pt x="338" y="210"/>
                  <a:pt x="337" y="211"/>
                  <a:pt x="335" y="211"/>
                </a:cubicBezTo>
                <a:cubicBezTo>
                  <a:pt x="332" y="210"/>
                  <a:pt x="330" y="206"/>
                  <a:pt x="335" y="207"/>
                </a:cubicBezTo>
                <a:cubicBezTo>
                  <a:pt x="339" y="208"/>
                  <a:pt x="348" y="212"/>
                  <a:pt x="352" y="213"/>
                </a:cubicBezTo>
                <a:cubicBezTo>
                  <a:pt x="356" y="214"/>
                  <a:pt x="358" y="217"/>
                  <a:pt x="361" y="219"/>
                </a:cubicBezTo>
                <a:cubicBezTo>
                  <a:pt x="364" y="221"/>
                  <a:pt x="376" y="218"/>
                  <a:pt x="379" y="217"/>
                </a:cubicBezTo>
                <a:cubicBezTo>
                  <a:pt x="382" y="215"/>
                  <a:pt x="385" y="213"/>
                  <a:pt x="388" y="209"/>
                </a:cubicBezTo>
                <a:cubicBezTo>
                  <a:pt x="391" y="206"/>
                  <a:pt x="398" y="203"/>
                  <a:pt x="403" y="201"/>
                </a:cubicBezTo>
                <a:cubicBezTo>
                  <a:pt x="409" y="200"/>
                  <a:pt x="419" y="203"/>
                  <a:pt x="423" y="204"/>
                </a:cubicBezTo>
                <a:cubicBezTo>
                  <a:pt x="425" y="205"/>
                  <a:pt x="417" y="205"/>
                  <a:pt x="415" y="205"/>
                </a:cubicBezTo>
                <a:close/>
                <a:moveTo>
                  <a:pt x="584" y="434"/>
                </a:moveTo>
                <a:cubicBezTo>
                  <a:pt x="583" y="438"/>
                  <a:pt x="581" y="433"/>
                  <a:pt x="579" y="429"/>
                </a:cubicBezTo>
                <a:cubicBezTo>
                  <a:pt x="577" y="424"/>
                  <a:pt x="582" y="420"/>
                  <a:pt x="582" y="417"/>
                </a:cubicBezTo>
                <a:cubicBezTo>
                  <a:pt x="582" y="414"/>
                  <a:pt x="581" y="413"/>
                  <a:pt x="579" y="414"/>
                </a:cubicBezTo>
                <a:cubicBezTo>
                  <a:pt x="577" y="416"/>
                  <a:pt x="576" y="418"/>
                  <a:pt x="576" y="414"/>
                </a:cubicBezTo>
                <a:cubicBezTo>
                  <a:pt x="576" y="409"/>
                  <a:pt x="574" y="409"/>
                  <a:pt x="571" y="406"/>
                </a:cubicBezTo>
                <a:cubicBezTo>
                  <a:pt x="568" y="403"/>
                  <a:pt x="571" y="409"/>
                  <a:pt x="569" y="410"/>
                </a:cubicBezTo>
                <a:cubicBezTo>
                  <a:pt x="567" y="411"/>
                  <a:pt x="559" y="400"/>
                  <a:pt x="555" y="396"/>
                </a:cubicBezTo>
                <a:cubicBezTo>
                  <a:pt x="551" y="392"/>
                  <a:pt x="555" y="392"/>
                  <a:pt x="557" y="390"/>
                </a:cubicBezTo>
                <a:cubicBezTo>
                  <a:pt x="560" y="388"/>
                  <a:pt x="556" y="389"/>
                  <a:pt x="553" y="389"/>
                </a:cubicBezTo>
                <a:cubicBezTo>
                  <a:pt x="550" y="389"/>
                  <a:pt x="550" y="383"/>
                  <a:pt x="552" y="381"/>
                </a:cubicBezTo>
                <a:cubicBezTo>
                  <a:pt x="554" y="379"/>
                  <a:pt x="553" y="376"/>
                  <a:pt x="555" y="375"/>
                </a:cubicBezTo>
                <a:cubicBezTo>
                  <a:pt x="556" y="373"/>
                  <a:pt x="559" y="376"/>
                  <a:pt x="565" y="379"/>
                </a:cubicBezTo>
                <a:cubicBezTo>
                  <a:pt x="570" y="381"/>
                  <a:pt x="569" y="384"/>
                  <a:pt x="571" y="386"/>
                </a:cubicBezTo>
                <a:cubicBezTo>
                  <a:pt x="573" y="388"/>
                  <a:pt x="573" y="393"/>
                  <a:pt x="575" y="395"/>
                </a:cubicBezTo>
                <a:cubicBezTo>
                  <a:pt x="576" y="398"/>
                  <a:pt x="579" y="400"/>
                  <a:pt x="578" y="406"/>
                </a:cubicBezTo>
                <a:cubicBezTo>
                  <a:pt x="577" y="411"/>
                  <a:pt x="582" y="408"/>
                  <a:pt x="583" y="412"/>
                </a:cubicBezTo>
                <a:cubicBezTo>
                  <a:pt x="583" y="420"/>
                  <a:pt x="585" y="415"/>
                  <a:pt x="587" y="421"/>
                </a:cubicBezTo>
                <a:cubicBezTo>
                  <a:pt x="589" y="426"/>
                  <a:pt x="586" y="431"/>
                  <a:pt x="584" y="43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49" name="Freeform 739"/>
          <p:cNvSpPr>
            <a:spLocks/>
          </p:cNvSpPr>
          <p:nvPr/>
        </p:nvSpPr>
        <p:spPr bwMode="auto">
          <a:xfrm>
            <a:off x="3878263" y="4430569"/>
            <a:ext cx="44450" cy="36512"/>
          </a:xfrm>
          <a:custGeom>
            <a:avLst/>
            <a:gdLst/>
            <a:ahLst/>
            <a:cxnLst>
              <a:cxn ang="0">
                <a:pos x="19" y="0"/>
              </a:cxn>
              <a:cxn ang="0">
                <a:pos x="19" y="0"/>
              </a:cxn>
              <a:cxn ang="0">
                <a:pos x="14" y="4"/>
              </a:cxn>
              <a:cxn ang="0">
                <a:pos x="2" y="10"/>
              </a:cxn>
              <a:cxn ang="0">
                <a:pos x="3" y="19"/>
              </a:cxn>
              <a:cxn ang="0">
                <a:pos x="11" y="17"/>
              </a:cxn>
              <a:cxn ang="0">
                <a:pos x="21" y="8"/>
              </a:cxn>
              <a:cxn ang="0">
                <a:pos x="24" y="7"/>
              </a:cxn>
              <a:cxn ang="0">
                <a:pos x="24" y="7"/>
              </a:cxn>
              <a:cxn ang="0">
                <a:pos x="19" y="0"/>
              </a:cxn>
            </a:cxnLst>
            <a:rect l="0" t="0" r="r" b="b"/>
            <a:pathLst>
              <a:path w="24" h="19"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8" y="2"/>
                  <a:pt x="16" y="2"/>
                  <a:pt x="14" y="4"/>
                </a:cubicBezTo>
                <a:cubicBezTo>
                  <a:pt x="11" y="6"/>
                  <a:pt x="3" y="8"/>
                  <a:pt x="2" y="10"/>
                </a:cubicBezTo>
                <a:cubicBezTo>
                  <a:pt x="1" y="12"/>
                  <a:pt x="0" y="19"/>
                  <a:pt x="3" y="19"/>
                </a:cubicBezTo>
                <a:cubicBezTo>
                  <a:pt x="6" y="18"/>
                  <a:pt x="9" y="18"/>
                  <a:pt x="11" y="17"/>
                </a:cubicBezTo>
                <a:cubicBezTo>
                  <a:pt x="13" y="17"/>
                  <a:pt x="18" y="10"/>
                  <a:pt x="21" y="8"/>
                </a:cubicBezTo>
                <a:cubicBezTo>
                  <a:pt x="22" y="8"/>
                  <a:pt x="23" y="7"/>
                  <a:pt x="24" y="7"/>
                </a:cubicBezTo>
                <a:cubicBezTo>
                  <a:pt x="24" y="7"/>
                  <a:pt x="24" y="7"/>
                  <a:pt x="24" y="7"/>
                </a:cubicBezTo>
                <a:lnTo>
                  <a:pt x="19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50" name="Freeform 740"/>
          <p:cNvSpPr>
            <a:spLocks/>
          </p:cNvSpPr>
          <p:nvPr/>
        </p:nvSpPr>
        <p:spPr bwMode="auto">
          <a:xfrm>
            <a:off x="3913188" y="4416281"/>
            <a:ext cx="63500" cy="28575"/>
          </a:xfrm>
          <a:custGeom>
            <a:avLst/>
            <a:gdLst/>
            <a:ahLst/>
            <a:cxnLst>
              <a:cxn ang="0">
                <a:pos x="31" y="3"/>
              </a:cxn>
              <a:cxn ang="0">
                <a:pos x="24" y="1"/>
              </a:cxn>
              <a:cxn ang="0">
                <a:pos x="11" y="2"/>
              </a:cxn>
              <a:cxn ang="0">
                <a:pos x="2" y="7"/>
              </a:cxn>
              <a:cxn ang="0">
                <a:pos x="0" y="8"/>
              </a:cxn>
              <a:cxn ang="0">
                <a:pos x="0" y="8"/>
              </a:cxn>
              <a:cxn ang="0">
                <a:pos x="5" y="15"/>
              </a:cxn>
              <a:cxn ang="0">
                <a:pos x="5" y="15"/>
              </a:cxn>
              <a:cxn ang="0">
                <a:pos x="20" y="8"/>
              </a:cxn>
              <a:cxn ang="0">
                <a:pos x="31" y="3"/>
              </a:cxn>
            </a:cxnLst>
            <a:rect l="0" t="0" r="r" b="b"/>
            <a:pathLst>
              <a:path w="33" h="15">
                <a:moveTo>
                  <a:pt x="31" y="3"/>
                </a:moveTo>
                <a:cubicBezTo>
                  <a:pt x="33" y="2"/>
                  <a:pt x="27" y="0"/>
                  <a:pt x="24" y="1"/>
                </a:cubicBezTo>
                <a:cubicBezTo>
                  <a:pt x="21" y="2"/>
                  <a:pt x="15" y="2"/>
                  <a:pt x="11" y="2"/>
                </a:cubicBezTo>
                <a:cubicBezTo>
                  <a:pt x="7" y="2"/>
                  <a:pt x="3" y="5"/>
                  <a:pt x="2" y="7"/>
                </a:cubicBezTo>
                <a:cubicBezTo>
                  <a:pt x="1" y="7"/>
                  <a:pt x="1" y="8"/>
                  <a:pt x="0" y="8"/>
                </a:cubicBezTo>
                <a:cubicBezTo>
                  <a:pt x="0" y="8"/>
                  <a:pt x="0" y="8"/>
                  <a:pt x="0" y="8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5"/>
                  <a:pt x="5" y="15"/>
                  <a:pt x="5" y="15"/>
                </a:cubicBezTo>
                <a:cubicBezTo>
                  <a:pt x="9" y="13"/>
                  <a:pt x="17" y="9"/>
                  <a:pt x="20" y="8"/>
                </a:cubicBezTo>
                <a:cubicBezTo>
                  <a:pt x="24" y="7"/>
                  <a:pt x="29" y="4"/>
                  <a:pt x="31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51" name="Freeform 741"/>
          <p:cNvSpPr>
            <a:spLocks/>
          </p:cNvSpPr>
          <p:nvPr/>
        </p:nvSpPr>
        <p:spPr bwMode="auto">
          <a:xfrm>
            <a:off x="1136650" y="2790681"/>
            <a:ext cx="158750" cy="87313"/>
          </a:xfrm>
          <a:custGeom>
            <a:avLst/>
            <a:gdLst/>
            <a:ahLst/>
            <a:cxnLst>
              <a:cxn ang="0">
                <a:pos x="30" y="46"/>
              </a:cxn>
              <a:cxn ang="0">
                <a:pos x="36" y="38"/>
              </a:cxn>
              <a:cxn ang="0">
                <a:pos x="50" y="43"/>
              </a:cxn>
              <a:cxn ang="0">
                <a:pos x="60" y="43"/>
              </a:cxn>
              <a:cxn ang="0">
                <a:pos x="68" y="40"/>
              </a:cxn>
              <a:cxn ang="0">
                <a:pos x="76" y="35"/>
              </a:cxn>
              <a:cxn ang="0">
                <a:pos x="83" y="28"/>
              </a:cxn>
              <a:cxn ang="0">
                <a:pos x="72" y="19"/>
              </a:cxn>
              <a:cxn ang="0">
                <a:pos x="63" y="14"/>
              </a:cxn>
              <a:cxn ang="0">
                <a:pos x="55" y="18"/>
              </a:cxn>
              <a:cxn ang="0">
                <a:pos x="50" y="13"/>
              </a:cxn>
              <a:cxn ang="0">
                <a:pos x="44" y="9"/>
              </a:cxn>
              <a:cxn ang="0">
                <a:pos x="38" y="5"/>
              </a:cxn>
              <a:cxn ang="0">
                <a:pos x="37" y="2"/>
              </a:cxn>
              <a:cxn ang="0">
                <a:pos x="37" y="2"/>
              </a:cxn>
              <a:cxn ang="0">
                <a:pos x="34" y="7"/>
              </a:cxn>
              <a:cxn ang="0">
                <a:pos x="29" y="2"/>
              </a:cxn>
              <a:cxn ang="0">
                <a:pos x="23" y="6"/>
              </a:cxn>
              <a:cxn ang="0">
                <a:pos x="10" y="14"/>
              </a:cxn>
              <a:cxn ang="0">
                <a:pos x="3" y="18"/>
              </a:cxn>
              <a:cxn ang="0">
                <a:pos x="7" y="27"/>
              </a:cxn>
              <a:cxn ang="0">
                <a:pos x="25" y="44"/>
              </a:cxn>
              <a:cxn ang="0">
                <a:pos x="30" y="46"/>
              </a:cxn>
            </a:cxnLst>
            <a:rect l="0" t="0" r="r" b="b"/>
            <a:pathLst>
              <a:path w="83" h="46">
                <a:moveTo>
                  <a:pt x="30" y="46"/>
                </a:moveTo>
                <a:cubicBezTo>
                  <a:pt x="34" y="46"/>
                  <a:pt x="34" y="38"/>
                  <a:pt x="36" y="38"/>
                </a:cubicBezTo>
                <a:cubicBezTo>
                  <a:pt x="39" y="38"/>
                  <a:pt x="47" y="43"/>
                  <a:pt x="50" y="43"/>
                </a:cubicBezTo>
                <a:cubicBezTo>
                  <a:pt x="53" y="43"/>
                  <a:pt x="60" y="43"/>
                  <a:pt x="60" y="43"/>
                </a:cubicBezTo>
                <a:cubicBezTo>
                  <a:pt x="60" y="41"/>
                  <a:pt x="63" y="40"/>
                  <a:pt x="68" y="40"/>
                </a:cubicBezTo>
                <a:cubicBezTo>
                  <a:pt x="72" y="40"/>
                  <a:pt x="74" y="37"/>
                  <a:pt x="76" y="35"/>
                </a:cubicBezTo>
                <a:cubicBezTo>
                  <a:pt x="78" y="33"/>
                  <a:pt x="83" y="28"/>
                  <a:pt x="83" y="28"/>
                </a:cubicBezTo>
                <a:cubicBezTo>
                  <a:pt x="83" y="25"/>
                  <a:pt x="76" y="22"/>
                  <a:pt x="72" y="19"/>
                </a:cubicBezTo>
                <a:cubicBezTo>
                  <a:pt x="68" y="17"/>
                  <a:pt x="67" y="16"/>
                  <a:pt x="63" y="14"/>
                </a:cubicBezTo>
                <a:cubicBezTo>
                  <a:pt x="59" y="12"/>
                  <a:pt x="58" y="17"/>
                  <a:pt x="55" y="18"/>
                </a:cubicBezTo>
                <a:cubicBezTo>
                  <a:pt x="52" y="19"/>
                  <a:pt x="52" y="15"/>
                  <a:pt x="50" y="13"/>
                </a:cubicBezTo>
                <a:cubicBezTo>
                  <a:pt x="49" y="11"/>
                  <a:pt x="49" y="9"/>
                  <a:pt x="44" y="9"/>
                </a:cubicBezTo>
                <a:cubicBezTo>
                  <a:pt x="40" y="8"/>
                  <a:pt x="38" y="5"/>
                  <a:pt x="38" y="5"/>
                </a:cubicBezTo>
                <a:cubicBezTo>
                  <a:pt x="38" y="5"/>
                  <a:pt x="37" y="3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6" y="6"/>
                  <a:pt x="34" y="7"/>
                </a:cubicBezTo>
                <a:cubicBezTo>
                  <a:pt x="33" y="9"/>
                  <a:pt x="30" y="4"/>
                  <a:pt x="29" y="2"/>
                </a:cubicBezTo>
                <a:cubicBezTo>
                  <a:pt x="28" y="0"/>
                  <a:pt x="25" y="4"/>
                  <a:pt x="23" y="6"/>
                </a:cubicBezTo>
                <a:cubicBezTo>
                  <a:pt x="21" y="9"/>
                  <a:pt x="13" y="11"/>
                  <a:pt x="10" y="14"/>
                </a:cubicBezTo>
                <a:cubicBezTo>
                  <a:pt x="6" y="16"/>
                  <a:pt x="0" y="14"/>
                  <a:pt x="3" y="18"/>
                </a:cubicBezTo>
                <a:cubicBezTo>
                  <a:pt x="6" y="22"/>
                  <a:pt x="6" y="24"/>
                  <a:pt x="7" y="27"/>
                </a:cubicBezTo>
                <a:cubicBezTo>
                  <a:pt x="8" y="30"/>
                  <a:pt x="25" y="43"/>
                  <a:pt x="25" y="44"/>
                </a:cubicBezTo>
                <a:cubicBezTo>
                  <a:pt x="25" y="44"/>
                  <a:pt x="25" y="46"/>
                  <a:pt x="30" y="4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52" name="Freeform 742"/>
          <p:cNvSpPr>
            <a:spLocks/>
          </p:cNvSpPr>
          <p:nvPr/>
        </p:nvSpPr>
        <p:spPr bwMode="auto">
          <a:xfrm>
            <a:off x="1073150" y="2862119"/>
            <a:ext cx="182563" cy="84137"/>
          </a:xfrm>
          <a:custGeom>
            <a:avLst/>
            <a:gdLst/>
            <a:ahLst/>
            <a:cxnLst>
              <a:cxn ang="0">
                <a:pos x="84" y="5"/>
              </a:cxn>
              <a:cxn ang="0">
                <a:pos x="70" y="0"/>
              </a:cxn>
              <a:cxn ang="0">
                <a:pos x="64" y="8"/>
              </a:cxn>
              <a:cxn ang="0">
                <a:pos x="59" y="6"/>
              </a:cxn>
              <a:cxn ang="0">
                <a:pos x="53" y="8"/>
              </a:cxn>
              <a:cxn ang="0">
                <a:pos x="46" y="14"/>
              </a:cxn>
              <a:cxn ang="0">
                <a:pos x="48" y="24"/>
              </a:cxn>
              <a:cxn ang="0">
                <a:pos x="39" y="23"/>
              </a:cxn>
              <a:cxn ang="0">
                <a:pos x="25" y="27"/>
              </a:cxn>
              <a:cxn ang="0">
                <a:pos x="20" y="25"/>
              </a:cxn>
              <a:cxn ang="0">
                <a:pos x="13" y="29"/>
              </a:cxn>
              <a:cxn ang="0">
                <a:pos x="3" y="24"/>
              </a:cxn>
              <a:cxn ang="0">
                <a:pos x="0" y="23"/>
              </a:cxn>
              <a:cxn ang="0">
                <a:pos x="0" y="23"/>
              </a:cxn>
              <a:cxn ang="0">
                <a:pos x="2" y="31"/>
              </a:cxn>
              <a:cxn ang="0">
                <a:pos x="14" y="35"/>
              </a:cxn>
              <a:cxn ang="0">
                <a:pos x="20" y="38"/>
              </a:cxn>
              <a:cxn ang="0">
                <a:pos x="26" y="35"/>
              </a:cxn>
              <a:cxn ang="0">
                <a:pos x="34" y="34"/>
              </a:cxn>
              <a:cxn ang="0">
                <a:pos x="40" y="39"/>
              </a:cxn>
              <a:cxn ang="0">
                <a:pos x="61" y="43"/>
              </a:cxn>
              <a:cxn ang="0">
                <a:pos x="68" y="40"/>
              </a:cxn>
              <a:cxn ang="0">
                <a:pos x="77" y="38"/>
              </a:cxn>
              <a:cxn ang="0">
                <a:pos x="85" y="35"/>
              </a:cxn>
              <a:cxn ang="0">
                <a:pos x="85" y="35"/>
              </a:cxn>
              <a:cxn ang="0">
                <a:pos x="85" y="35"/>
              </a:cxn>
              <a:cxn ang="0">
                <a:pos x="87" y="34"/>
              </a:cxn>
              <a:cxn ang="0">
                <a:pos x="89" y="22"/>
              </a:cxn>
              <a:cxn ang="0">
                <a:pos x="93" y="22"/>
              </a:cxn>
              <a:cxn ang="0">
                <a:pos x="96" y="14"/>
              </a:cxn>
              <a:cxn ang="0">
                <a:pos x="94" y="5"/>
              </a:cxn>
              <a:cxn ang="0">
                <a:pos x="84" y="5"/>
              </a:cxn>
            </a:cxnLst>
            <a:rect l="0" t="0" r="r" b="b"/>
            <a:pathLst>
              <a:path w="96" h="44">
                <a:moveTo>
                  <a:pt x="84" y="5"/>
                </a:moveTo>
                <a:cubicBezTo>
                  <a:pt x="81" y="5"/>
                  <a:pt x="73" y="0"/>
                  <a:pt x="70" y="0"/>
                </a:cubicBezTo>
                <a:cubicBezTo>
                  <a:pt x="68" y="0"/>
                  <a:pt x="68" y="8"/>
                  <a:pt x="64" y="8"/>
                </a:cubicBezTo>
                <a:cubicBezTo>
                  <a:pt x="59" y="8"/>
                  <a:pt x="59" y="6"/>
                  <a:pt x="59" y="6"/>
                </a:cubicBezTo>
                <a:cubicBezTo>
                  <a:pt x="59" y="8"/>
                  <a:pt x="54" y="6"/>
                  <a:pt x="53" y="8"/>
                </a:cubicBezTo>
                <a:cubicBezTo>
                  <a:pt x="51" y="10"/>
                  <a:pt x="50" y="12"/>
                  <a:pt x="46" y="14"/>
                </a:cubicBezTo>
                <a:cubicBezTo>
                  <a:pt x="42" y="17"/>
                  <a:pt x="46" y="19"/>
                  <a:pt x="48" y="24"/>
                </a:cubicBezTo>
                <a:cubicBezTo>
                  <a:pt x="49" y="28"/>
                  <a:pt x="43" y="24"/>
                  <a:pt x="39" y="23"/>
                </a:cubicBezTo>
                <a:cubicBezTo>
                  <a:pt x="34" y="23"/>
                  <a:pt x="29" y="25"/>
                  <a:pt x="25" y="27"/>
                </a:cubicBezTo>
                <a:cubicBezTo>
                  <a:pt x="21" y="29"/>
                  <a:pt x="23" y="26"/>
                  <a:pt x="20" y="25"/>
                </a:cubicBezTo>
                <a:cubicBezTo>
                  <a:pt x="16" y="24"/>
                  <a:pt x="14" y="26"/>
                  <a:pt x="13" y="29"/>
                </a:cubicBezTo>
                <a:cubicBezTo>
                  <a:pt x="12" y="31"/>
                  <a:pt x="7" y="25"/>
                  <a:pt x="3" y="24"/>
                </a:cubicBezTo>
                <a:cubicBezTo>
                  <a:pt x="2" y="24"/>
                  <a:pt x="1" y="23"/>
                  <a:pt x="0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8"/>
                  <a:pt x="2" y="31"/>
                </a:cubicBezTo>
                <a:cubicBezTo>
                  <a:pt x="5" y="33"/>
                  <a:pt x="14" y="35"/>
                  <a:pt x="14" y="35"/>
                </a:cubicBezTo>
                <a:cubicBezTo>
                  <a:pt x="15" y="33"/>
                  <a:pt x="19" y="38"/>
                  <a:pt x="20" y="38"/>
                </a:cubicBezTo>
                <a:cubicBezTo>
                  <a:pt x="22" y="38"/>
                  <a:pt x="24" y="35"/>
                  <a:pt x="26" y="35"/>
                </a:cubicBezTo>
                <a:cubicBezTo>
                  <a:pt x="28" y="35"/>
                  <a:pt x="31" y="34"/>
                  <a:pt x="34" y="34"/>
                </a:cubicBezTo>
                <a:cubicBezTo>
                  <a:pt x="36" y="34"/>
                  <a:pt x="35" y="37"/>
                  <a:pt x="40" y="39"/>
                </a:cubicBezTo>
                <a:cubicBezTo>
                  <a:pt x="44" y="41"/>
                  <a:pt x="58" y="42"/>
                  <a:pt x="61" y="43"/>
                </a:cubicBezTo>
                <a:cubicBezTo>
                  <a:pt x="64" y="44"/>
                  <a:pt x="65" y="41"/>
                  <a:pt x="68" y="40"/>
                </a:cubicBezTo>
                <a:cubicBezTo>
                  <a:pt x="70" y="38"/>
                  <a:pt x="72" y="38"/>
                  <a:pt x="77" y="38"/>
                </a:cubicBezTo>
                <a:cubicBezTo>
                  <a:pt x="81" y="38"/>
                  <a:pt x="85" y="35"/>
                  <a:pt x="85" y="35"/>
                </a:cubicBezTo>
                <a:cubicBezTo>
                  <a:pt x="85" y="35"/>
                  <a:pt x="85" y="35"/>
                  <a:pt x="85" y="35"/>
                </a:cubicBezTo>
                <a:cubicBezTo>
                  <a:pt x="85" y="35"/>
                  <a:pt x="85" y="35"/>
                  <a:pt x="85" y="35"/>
                </a:cubicBezTo>
                <a:cubicBezTo>
                  <a:pt x="85" y="35"/>
                  <a:pt x="85" y="34"/>
                  <a:pt x="87" y="34"/>
                </a:cubicBezTo>
                <a:cubicBezTo>
                  <a:pt x="90" y="33"/>
                  <a:pt x="89" y="24"/>
                  <a:pt x="89" y="22"/>
                </a:cubicBezTo>
                <a:cubicBezTo>
                  <a:pt x="89" y="21"/>
                  <a:pt x="91" y="22"/>
                  <a:pt x="93" y="22"/>
                </a:cubicBezTo>
                <a:cubicBezTo>
                  <a:pt x="96" y="22"/>
                  <a:pt x="96" y="14"/>
                  <a:pt x="96" y="14"/>
                </a:cubicBezTo>
                <a:cubicBezTo>
                  <a:pt x="92" y="12"/>
                  <a:pt x="94" y="7"/>
                  <a:pt x="94" y="5"/>
                </a:cubicBezTo>
                <a:cubicBezTo>
                  <a:pt x="94" y="5"/>
                  <a:pt x="87" y="5"/>
                  <a:pt x="84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53" name="Freeform 743"/>
          <p:cNvSpPr>
            <a:spLocks/>
          </p:cNvSpPr>
          <p:nvPr/>
        </p:nvSpPr>
        <p:spPr bwMode="auto">
          <a:xfrm>
            <a:off x="1006475" y="2925619"/>
            <a:ext cx="280988" cy="276225"/>
          </a:xfrm>
          <a:custGeom>
            <a:avLst/>
            <a:gdLst/>
            <a:ahLst/>
            <a:cxnLst>
              <a:cxn ang="0">
                <a:pos x="105" y="25"/>
              </a:cxn>
              <a:cxn ang="0">
                <a:pos x="113" y="15"/>
              </a:cxn>
              <a:cxn ang="0">
                <a:pos x="120" y="2"/>
              </a:cxn>
              <a:cxn ang="0">
                <a:pos x="120" y="2"/>
              </a:cxn>
              <a:cxn ang="0">
                <a:pos x="103" y="7"/>
              </a:cxn>
              <a:cxn ang="0">
                <a:pos x="75" y="6"/>
              </a:cxn>
              <a:cxn ang="0">
                <a:pos x="61" y="2"/>
              </a:cxn>
              <a:cxn ang="0">
                <a:pos x="49" y="2"/>
              </a:cxn>
              <a:cxn ang="0">
                <a:pos x="43" y="11"/>
              </a:cxn>
              <a:cxn ang="0">
                <a:pos x="32" y="14"/>
              </a:cxn>
              <a:cxn ang="0">
                <a:pos x="21" y="11"/>
              </a:cxn>
              <a:cxn ang="0">
                <a:pos x="0" y="17"/>
              </a:cxn>
              <a:cxn ang="0">
                <a:pos x="4" y="28"/>
              </a:cxn>
              <a:cxn ang="0">
                <a:pos x="4" y="46"/>
              </a:cxn>
              <a:cxn ang="0">
                <a:pos x="11" y="53"/>
              </a:cxn>
              <a:cxn ang="0">
                <a:pos x="29" y="43"/>
              </a:cxn>
              <a:cxn ang="0">
                <a:pos x="46" y="56"/>
              </a:cxn>
              <a:cxn ang="0">
                <a:pos x="65" y="79"/>
              </a:cxn>
              <a:cxn ang="0">
                <a:pos x="94" y="98"/>
              </a:cxn>
              <a:cxn ang="0">
                <a:pos x="115" y="113"/>
              </a:cxn>
              <a:cxn ang="0">
                <a:pos x="115" y="135"/>
              </a:cxn>
              <a:cxn ang="0">
                <a:pos x="124" y="133"/>
              </a:cxn>
              <a:cxn ang="0">
                <a:pos x="131" y="123"/>
              </a:cxn>
              <a:cxn ang="0">
                <a:pos x="126" y="108"/>
              </a:cxn>
              <a:cxn ang="0">
                <a:pos x="142" y="110"/>
              </a:cxn>
              <a:cxn ang="0">
                <a:pos x="144" y="104"/>
              </a:cxn>
              <a:cxn ang="0">
                <a:pos x="116" y="88"/>
              </a:cxn>
              <a:cxn ang="0">
                <a:pos x="112" y="82"/>
              </a:cxn>
              <a:cxn ang="0">
                <a:pos x="91" y="63"/>
              </a:cxn>
              <a:cxn ang="0">
                <a:pos x="73" y="45"/>
              </a:cxn>
              <a:cxn ang="0">
                <a:pos x="75" y="32"/>
              </a:cxn>
              <a:cxn ang="0">
                <a:pos x="81" y="24"/>
              </a:cxn>
              <a:cxn ang="0">
                <a:pos x="90" y="21"/>
              </a:cxn>
              <a:cxn ang="0">
                <a:pos x="89" y="26"/>
              </a:cxn>
            </a:cxnLst>
            <a:rect l="0" t="0" r="r" b="b"/>
            <a:pathLst>
              <a:path w="148" h="145">
                <a:moveTo>
                  <a:pt x="98" y="24"/>
                </a:moveTo>
                <a:cubicBezTo>
                  <a:pt x="99" y="23"/>
                  <a:pt x="103" y="25"/>
                  <a:pt x="105" y="25"/>
                </a:cubicBezTo>
                <a:cubicBezTo>
                  <a:pt x="107" y="25"/>
                  <a:pt x="109" y="23"/>
                  <a:pt x="111" y="22"/>
                </a:cubicBezTo>
                <a:cubicBezTo>
                  <a:pt x="113" y="21"/>
                  <a:pt x="113" y="17"/>
                  <a:pt x="113" y="15"/>
                </a:cubicBezTo>
                <a:cubicBezTo>
                  <a:pt x="113" y="12"/>
                  <a:pt x="122" y="7"/>
                  <a:pt x="122" y="7"/>
                </a:cubicBezTo>
                <a:cubicBezTo>
                  <a:pt x="122" y="6"/>
                  <a:pt x="120" y="4"/>
                  <a:pt x="120" y="2"/>
                </a:cubicBezTo>
                <a:cubicBezTo>
                  <a:pt x="120" y="2"/>
                  <a:pt x="120" y="2"/>
                  <a:pt x="120" y="2"/>
                </a:cubicBezTo>
                <a:cubicBezTo>
                  <a:pt x="120" y="2"/>
                  <a:pt x="120" y="2"/>
                  <a:pt x="120" y="2"/>
                </a:cubicBezTo>
                <a:cubicBezTo>
                  <a:pt x="120" y="2"/>
                  <a:pt x="116" y="5"/>
                  <a:pt x="112" y="5"/>
                </a:cubicBezTo>
                <a:cubicBezTo>
                  <a:pt x="107" y="5"/>
                  <a:pt x="105" y="5"/>
                  <a:pt x="103" y="7"/>
                </a:cubicBezTo>
                <a:cubicBezTo>
                  <a:pt x="100" y="8"/>
                  <a:pt x="99" y="11"/>
                  <a:pt x="96" y="10"/>
                </a:cubicBezTo>
                <a:cubicBezTo>
                  <a:pt x="93" y="9"/>
                  <a:pt x="79" y="8"/>
                  <a:pt x="75" y="6"/>
                </a:cubicBezTo>
                <a:cubicBezTo>
                  <a:pt x="70" y="4"/>
                  <a:pt x="71" y="1"/>
                  <a:pt x="69" y="1"/>
                </a:cubicBezTo>
                <a:cubicBezTo>
                  <a:pt x="66" y="1"/>
                  <a:pt x="63" y="2"/>
                  <a:pt x="61" y="2"/>
                </a:cubicBezTo>
                <a:cubicBezTo>
                  <a:pt x="59" y="2"/>
                  <a:pt x="57" y="5"/>
                  <a:pt x="55" y="5"/>
                </a:cubicBezTo>
                <a:cubicBezTo>
                  <a:pt x="54" y="5"/>
                  <a:pt x="50" y="0"/>
                  <a:pt x="49" y="2"/>
                </a:cubicBezTo>
                <a:cubicBezTo>
                  <a:pt x="48" y="5"/>
                  <a:pt x="51" y="8"/>
                  <a:pt x="48" y="8"/>
                </a:cubicBezTo>
                <a:cubicBezTo>
                  <a:pt x="46" y="8"/>
                  <a:pt x="46" y="11"/>
                  <a:pt x="43" y="11"/>
                </a:cubicBezTo>
                <a:cubicBezTo>
                  <a:pt x="40" y="11"/>
                  <a:pt x="36" y="14"/>
                  <a:pt x="35" y="11"/>
                </a:cubicBezTo>
                <a:cubicBezTo>
                  <a:pt x="33" y="9"/>
                  <a:pt x="33" y="13"/>
                  <a:pt x="32" y="14"/>
                </a:cubicBezTo>
                <a:cubicBezTo>
                  <a:pt x="31" y="15"/>
                  <a:pt x="31" y="22"/>
                  <a:pt x="29" y="20"/>
                </a:cubicBezTo>
                <a:cubicBezTo>
                  <a:pt x="27" y="18"/>
                  <a:pt x="23" y="9"/>
                  <a:pt x="21" y="11"/>
                </a:cubicBezTo>
                <a:cubicBezTo>
                  <a:pt x="19" y="14"/>
                  <a:pt x="18" y="17"/>
                  <a:pt x="15" y="17"/>
                </a:cubicBezTo>
                <a:cubicBezTo>
                  <a:pt x="12" y="18"/>
                  <a:pt x="1" y="17"/>
                  <a:pt x="0" y="17"/>
                </a:cubicBezTo>
                <a:cubicBezTo>
                  <a:pt x="1" y="19"/>
                  <a:pt x="1" y="20"/>
                  <a:pt x="1" y="21"/>
                </a:cubicBezTo>
                <a:cubicBezTo>
                  <a:pt x="2" y="23"/>
                  <a:pt x="6" y="26"/>
                  <a:pt x="4" y="28"/>
                </a:cubicBezTo>
                <a:cubicBezTo>
                  <a:pt x="2" y="30"/>
                  <a:pt x="0" y="33"/>
                  <a:pt x="1" y="34"/>
                </a:cubicBezTo>
                <a:cubicBezTo>
                  <a:pt x="1" y="36"/>
                  <a:pt x="3" y="43"/>
                  <a:pt x="4" y="46"/>
                </a:cubicBezTo>
                <a:cubicBezTo>
                  <a:pt x="5" y="49"/>
                  <a:pt x="11" y="47"/>
                  <a:pt x="11" y="49"/>
                </a:cubicBezTo>
                <a:cubicBezTo>
                  <a:pt x="11" y="50"/>
                  <a:pt x="11" y="52"/>
                  <a:pt x="11" y="53"/>
                </a:cubicBezTo>
                <a:cubicBezTo>
                  <a:pt x="14" y="52"/>
                  <a:pt x="18" y="50"/>
                  <a:pt x="20" y="49"/>
                </a:cubicBezTo>
                <a:cubicBezTo>
                  <a:pt x="24" y="46"/>
                  <a:pt x="25" y="44"/>
                  <a:pt x="29" y="43"/>
                </a:cubicBezTo>
                <a:cubicBezTo>
                  <a:pt x="33" y="43"/>
                  <a:pt x="38" y="49"/>
                  <a:pt x="41" y="49"/>
                </a:cubicBezTo>
                <a:cubicBezTo>
                  <a:pt x="44" y="49"/>
                  <a:pt x="44" y="54"/>
                  <a:pt x="46" y="56"/>
                </a:cubicBezTo>
                <a:cubicBezTo>
                  <a:pt x="48" y="59"/>
                  <a:pt x="48" y="63"/>
                  <a:pt x="49" y="65"/>
                </a:cubicBezTo>
                <a:cubicBezTo>
                  <a:pt x="50" y="68"/>
                  <a:pt x="62" y="75"/>
                  <a:pt x="65" y="79"/>
                </a:cubicBezTo>
                <a:cubicBezTo>
                  <a:pt x="69" y="82"/>
                  <a:pt x="79" y="91"/>
                  <a:pt x="81" y="91"/>
                </a:cubicBezTo>
                <a:cubicBezTo>
                  <a:pt x="84" y="92"/>
                  <a:pt x="88" y="93"/>
                  <a:pt x="94" y="98"/>
                </a:cubicBezTo>
                <a:cubicBezTo>
                  <a:pt x="99" y="103"/>
                  <a:pt x="101" y="104"/>
                  <a:pt x="106" y="108"/>
                </a:cubicBezTo>
                <a:cubicBezTo>
                  <a:pt x="110" y="112"/>
                  <a:pt x="114" y="111"/>
                  <a:pt x="115" y="113"/>
                </a:cubicBezTo>
                <a:cubicBezTo>
                  <a:pt x="115" y="115"/>
                  <a:pt x="119" y="123"/>
                  <a:pt x="119" y="125"/>
                </a:cubicBezTo>
                <a:cubicBezTo>
                  <a:pt x="120" y="128"/>
                  <a:pt x="116" y="133"/>
                  <a:pt x="115" y="135"/>
                </a:cubicBezTo>
                <a:cubicBezTo>
                  <a:pt x="115" y="138"/>
                  <a:pt x="115" y="145"/>
                  <a:pt x="116" y="144"/>
                </a:cubicBezTo>
                <a:cubicBezTo>
                  <a:pt x="116" y="143"/>
                  <a:pt x="123" y="136"/>
                  <a:pt x="124" y="133"/>
                </a:cubicBezTo>
                <a:cubicBezTo>
                  <a:pt x="125" y="131"/>
                  <a:pt x="127" y="129"/>
                  <a:pt x="129" y="128"/>
                </a:cubicBezTo>
                <a:cubicBezTo>
                  <a:pt x="131" y="127"/>
                  <a:pt x="132" y="125"/>
                  <a:pt x="131" y="123"/>
                </a:cubicBezTo>
                <a:cubicBezTo>
                  <a:pt x="130" y="121"/>
                  <a:pt x="124" y="117"/>
                  <a:pt x="123" y="115"/>
                </a:cubicBezTo>
                <a:cubicBezTo>
                  <a:pt x="123" y="113"/>
                  <a:pt x="123" y="110"/>
                  <a:pt x="126" y="108"/>
                </a:cubicBezTo>
                <a:cubicBezTo>
                  <a:pt x="128" y="106"/>
                  <a:pt x="131" y="103"/>
                  <a:pt x="133" y="105"/>
                </a:cubicBezTo>
                <a:cubicBezTo>
                  <a:pt x="136" y="107"/>
                  <a:pt x="140" y="107"/>
                  <a:pt x="142" y="110"/>
                </a:cubicBezTo>
                <a:cubicBezTo>
                  <a:pt x="143" y="113"/>
                  <a:pt x="145" y="114"/>
                  <a:pt x="146" y="113"/>
                </a:cubicBezTo>
                <a:cubicBezTo>
                  <a:pt x="147" y="113"/>
                  <a:pt x="148" y="108"/>
                  <a:pt x="144" y="104"/>
                </a:cubicBezTo>
                <a:cubicBezTo>
                  <a:pt x="140" y="100"/>
                  <a:pt x="132" y="97"/>
                  <a:pt x="129" y="95"/>
                </a:cubicBezTo>
                <a:cubicBezTo>
                  <a:pt x="127" y="94"/>
                  <a:pt x="116" y="91"/>
                  <a:pt x="116" y="88"/>
                </a:cubicBezTo>
                <a:cubicBezTo>
                  <a:pt x="117" y="86"/>
                  <a:pt x="120" y="84"/>
                  <a:pt x="119" y="83"/>
                </a:cubicBezTo>
                <a:cubicBezTo>
                  <a:pt x="117" y="82"/>
                  <a:pt x="116" y="82"/>
                  <a:pt x="112" y="82"/>
                </a:cubicBezTo>
                <a:cubicBezTo>
                  <a:pt x="107" y="82"/>
                  <a:pt x="105" y="81"/>
                  <a:pt x="102" y="78"/>
                </a:cubicBezTo>
                <a:cubicBezTo>
                  <a:pt x="99" y="76"/>
                  <a:pt x="93" y="68"/>
                  <a:pt x="91" y="63"/>
                </a:cubicBezTo>
                <a:cubicBezTo>
                  <a:pt x="89" y="59"/>
                  <a:pt x="89" y="57"/>
                  <a:pt x="85" y="54"/>
                </a:cubicBezTo>
                <a:cubicBezTo>
                  <a:pt x="81" y="52"/>
                  <a:pt x="73" y="48"/>
                  <a:pt x="73" y="45"/>
                </a:cubicBezTo>
                <a:cubicBezTo>
                  <a:pt x="72" y="41"/>
                  <a:pt x="73" y="37"/>
                  <a:pt x="74" y="36"/>
                </a:cubicBezTo>
                <a:cubicBezTo>
                  <a:pt x="75" y="35"/>
                  <a:pt x="76" y="34"/>
                  <a:pt x="75" y="32"/>
                </a:cubicBezTo>
                <a:cubicBezTo>
                  <a:pt x="73" y="30"/>
                  <a:pt x="73" y="26"/>
                  <a:pt x="75" y="25"/>
                </a:cubicBezTo>
                <a:cubicBezTo>
                  <a:pt x="77" y="24"/>
                  <a:pt x="81" y="25"/>
                  <a:pt x="81" y="24"/>
                </a:cubicBezTo>
                <a:cubicBezTo>
                  <a:pt x="81" y="23"/>
                  <a:pt x="81" y="20"/>
                  <a:pt x="84" y="20"/>
                </a:cubicBezTo>
                <a:cubicBezTo>
                  <a:pt x="86" y="20"/>
                  <a:pt x="89" y="19"/>
                  <a:pt x="90" y="21"/>
                </a:cubicBezTo>
                <a:cubicBezTo>
                  <a:pt x="90" y="23"/>
                  <a:pt x="90" y="24"/>
                  <a:pt x="89" y="26"/>
                </a:cubicBezTo>
                <a:cubicBezTo>
                  <a:pt x="89" y="26"/>
                  <a:pt x="89" y="26"/>
                  <a:pt x="89" y="26"/>
                </a:cubicBezTo>
                <a:cubicBezTo>
                  <a:pt x="93" y="26"/>
                  <a:pt x="96" y="25"/>
                  <a:pt x="98" y="2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54" name="Freeform 744"/>
          <p:cNvSpPr>
            <a:spLocks/>
          </p:cNvSpPr>
          <p:nvPr/>
        </p:nvSpPr>
        <p:spPr bwMode="auto">
          <a:xfrm>
            <a:off x="1176338" y="2939906"/>
            <a:ext cx="133350" cy="127000"/>
          </a:xfrm>
          <a:custGeom>
            <a:avLst/>
            <a:gdLst/>
            <a:ahLst/>
            <a:cxnLst>
              <a:cxn ang="0">
                <a:pos x="30" y="25"/>
              </a:cxn>
              <a:cxn ang="0">
                <a:pos x="50" y="23"/>
              </a:cxn>
              <a:cxn ang="0">
                <a:pos x="69" y="30"/>
              </a:cxn>
              <a:cxn ang="0">
                <a:pos x="70" y="30"/>
              </a:cxn>
              <a:cxn ang="0">
                <a:pos x="69" y="28"/>
              </a:cxn>
              <a:cxn ang="0">
                <a:pos x="64" y="11"/>
              </a:cxn>
              <a:cxn ang="0">
                <a:pos x="46" y="10"/>
              </a:cxn>
              <a:cxn ang="0">
                <a:pos x="33" y="0"/>
              </a:cxn>
              <a:cxn ang="0">
                <a:pos x="24" y="8"/>
              </a:cxn>
              <a:cxn ang="0">
                <a:pos x="22" y="15"/>
              </a:cxn>
              <a:cxn ang="0">
                <a:pos x="16" y="18"/>
              </a:cxn>
              <a:cxn ang="0">
                <a:pos x="9" y="17"/>
              </a:cxn>
              <a:cxn ang="0">
                <a:pos x="0" y="19"/>
              </a:cxn>
              <a:cxn ang="0">
                <a:pos x="0" y="19"/>
              </a:cxn>
              <a:cxn ang="0">
                <a:pos x="0" y="21"/>
              </a:cxn>
              <a:cxn ang="0">
                <a:pos x="3" y="29"/>
              </a:cxn>
              <a:cxn ang="0">
                <a:pos x="9" y="28"/>
              </a:cxn>
              <a:cxn ang="0">
                <a:pos x="10" y="32"/>
              </a:cxn>
              <a:cxn ang="0">
                <a:pos x="10" y="26"/>
              </a:cxn>
              <a:cxn ang="0">
                <a:pos x="15" y="27"/>
              </a:cxn>
              <a:cxn ang="0">
                <a:pos x="19" y="37"/>
              </a:cxn>
              <a:cxn ang="0">
                <a:pos x="27" y="45"/>
              </a:cxn>
              <a:cxn ang="0">
                <a:pos x="35" y="50"/>
              </a:cxn>
              <a:cxn ang="0">
                <a:pos x="44" y="56"/>
              </a:cxn>
              <a:cxn ang="0">
                <a:pos x="59" y="67"/>
              </a:cxn>
              <a:cxn ang="0">
                <a:pos x="60" y="62"/>
              </a:cxn>
              <a:cxn ang="0">
                <a:pos x="35" y="45"/>
              </a:cxn>
              <a:cxn ang="0">
                <a:pos x="29" y="31"/>
              </a:cxn>
              <a:cxn ang="0">
                <a:pos x="30" y="25"/>
              </a:cxn>
            </a:cxnLst>
            <a:rect l="0" t="0" r="r" b="b"/>
            <a:pathLst>
              <a:path w="70" h="67">
                <a:moveTo>
                  <a:pt x="30" y="25"/>
                </a:moveTo>
                <a:cubicBezTo>
                  <a:pt x="35" y="25"/>
                  <a:pt x="42" y="23"/>
                  <a:pt x="50" y="23"/>
                </a:cubicBezTo>
                <a:cubicBezTo>
                  <a:pt x="58" y="23"/>
                  <a:pt x="69" y="30"/>
                  <a:pt x="69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29"/>
                  <a:pt x="69" y="29"/>
                  <a:pt x="69" y="28"/>
                </a:cubicBezTo>
                <a:cubicBezTo>
                  <a:pt x="68" y="22"/>
                  <a:pt x="64" y="11"/>
                  <a:pt x="64" y="11"/>
                </a:cubicBezTo>
                <a:cubicBezTo>
                  <a:pt x="60" y="14"/>
                  <a:pt x="50" y="13"/>
                  <a:pt x="46" y="10"/>
                </a:cubicBezTo>
                <a:cubicBezTo>
                  <a:pt x="43" y="8"/>
                  <a:pt x="34" y="3"/>
                  <a:pt x="33" y="0"/>
                </a:cubicBezTo>
                <a:cubicBezTo>
                  <a:pt x="33" y="0"/>
                  <a:pt x="24" y="5"/>
                  <a:pt x="24" y="8"/>
                </a:cubicBezTo>
                <a:cubicBezTo>
                  <a:pt x="24" y="10"/>
                  <a:pt x="24" y="14"/>
                  <a:pt x="22" y="15"/>
                </a:cubicBezTo>
                <a:cubicBezTo>
                  <a:pt x="20" y="16"/>
                  <a:pt x="18" y="18"/>
                  <a:pt x="16" y="18"/>
                </a:cubicBezTo>
                <a:cubicBezTo>
                  <a:pt x="14" y="18"/>
                  <a:pt x="10" y="16"/>
                  <a:pt x="9" y="17"/>
                </a:cubicBezTo>
                <a:cubicBezTo>
                  <a:pt x="7" y="18"/>
                  <a:pt x="4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1"/>
                  <a:pt x="0" y="21"/>
                </a:cubicBezTo>
                <a:cubicBezTo>
                  <a:pt x="0" y="23"/>
                  <a:pt x="3" y="31"/>
                  <a:pt x="3" y="29"/>
                </a:cubicBezTo>
                <a:cubicBezTo>
                  <a:pt x="4" y="27"/>
                  <a:pt x="8" y="26"/>
                  <a:pt x="9" y="28"/>
                </a:cubicBezTo>
                <a:cubicBezTo>
                  <a:pt x="9" y="31"/>
                  <a:pt x="9" y="35"/>
                  <a:pt x="10" y="32"/>
                </a:cubicBezTo>
                <a:cubicBezTo>
                  <a:pt x="10" y="30"/>
                  <a:pt x="9" y="27"/>
                  <a:pt x="10" y="26"/>
                </a:cubicBezTo>
                <a:cubicBezTo>
                  <a:pt x="12" y="25"/>
                  <a:pt x="14" y="24"/>
                  <a:pt x="15" y="27"/>
                </a:cubicBezTo>
                <a:cubicBezTo>
                  <a:pt x="16" y="31"/>
                  <a:pt x="17" y="35"/>
                  <a:pt x="19" y="37"/>
                </a:cubicBezTo>
                <a:cubicBezTo>
                  <a:pt x="22" y="39"/>
                  <a:pt x="23" y="42"/>
                  <a:pt x="27" y="45"/>
                </a:cubicBezTo>
                <a:cubicBezTo>
                  <a:pt x="31" y="48"/>
                  <a:pt x="32" y="50"/>
                  <a:pt x="35" y="50"/>
                </a:cubicBezTo>
                <a:cubicBezTo>
                  <a:pt x="38" y="51"/>
                  <a:pt x="39" y="53"/>
                  <a:pt x="44" y="56"/>
                </a:cubicBezTo>
                <a:cubicBezTo>
                  <a:pt x="48" y="59"/>
                  <a:pt x="54" y="63"/>
                  <a:pt x="59" y="67"/>
                </a:cubicBezTo>
                <a:cubicBezTo>
                  <a:pt x="59" y="65"/>
                  <a:pt x="60" y="64"/>
                  <a:pt x="60" y="62"/>
                </a:cubicBezTo>
                <a:cubicBezTo>
                  <a:pt x="60" y="62"/>
                  <a:pt x="39" y="49"/>
                  <a:pt x="35" y="45"/>
                </a:cubicBezTo>
                <a:cubicBezTo>
                  <a:pt x="32" y="41"/>
                  <a:pt x="31" y="33"/>
                  <a:pt x="29" y="31"/>
                </a:cubicBezTo>
                <a:cubicBezTo>
                  <a:pt x="26" y="29"/>
                  <a:pt x="25" y="25"/>
                  <a:pt x="30" y="2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55" name="Freeform 745"/>
          <p:cNvSpPr>
            <a:spLocks/>
          </p:cNvSpPr>
          <p:nvPr/>
        </p:nvSpPr>
        <p:spPr bwMode="auto">
          <a:xfrm>
            <a:off x="714375" y="2793856"/>
            <a:ext cx="325438" cy="280988"/>
          </a:xfrm>
          <a:custGeom>
            <a:avLst/>
            <a:gdLst/>
            <a:ahLst/>
            <a:cxnLst>
              <a:cxn ang="0">
                <a:pos x="148" y="81"/>
              </a:cxn>
              <a:cxn ang="0">
                <a:pos x="149" y="74"/>
              </a:cxn>
              <a:cxn ang="0">
                <a:pos x="158" y="62"/>
              </a:cxn>
              <a:cxn ang="0">
                <a:pos x="165" y="60"/>
              </a:cxn>
              <a:cxn ang="0">
                <a:pos x="165" y="60"/>
              </a:cxn>
              <a:cxn ang="0">
                <a:pos x="170" y="38"/>
              </a:cxn>
              <a:cxn ang="0">
                <a:pos x="148" y="28"/>
              </a:cxn>
              <a:cxn ang="0">
                <a:pos x="134" y="26"/>
              </a:cxn>
              <a:cxn ang="0">
                <a:pos x="123" y="21"/>
              </a:cxn>
              <a:cxn ang="0">
                <a:pos x="109" y="11"/>
              </a:cxn>
              <a:cxn ang="0">
                <a:pos x="98" y="1"/>
              </a:cxn>
              <a:cxn ang="0">
                <a:pos x="98" y="1"/>
              </a:cxn>
              <a:cxn ang="0">
                <a:pos x="84" y="11"/>
              </a:cxn>
              <a:cxn ang="0">
                <a:pos x="72" y="22"/>
              </a:cxn>
              <a:cxn ang="0">
                <a:pos x="64" y="31"/>
              </a:cxn>
              <a:cxn ang="0">
                <a:pos x="43" y="25"/>
              </a:cxn>
              <a:cxn ang="0">
                <a:pos x="45" y="39"/>
              </a:cxn>
              <a:cxn ang="0">
                <a:pos x="33" y="42"/>
              </a:cxn>
              <a:cxn ang="0">
                <a:pos x="19" y="38"/>
              </a:cxn>
              <a:cxn ang="0">
                <a:pos x="2" y="46"/>
              </a:cxn>
              <a:cxn ang="0">
                <a:pos x="2" y="53"/>
              </a:cxn>
              <a:cxn ang="0">
                <a:pos x="29" y="61"/>
              </a:cxn>
              <a:cxn ang="0">
                <a:pos x="36" y="67"/>
              </a:cxn>
              <a:cxn ang="0">
                <a:pos x="46" y="80"/>
              </a:cxn>
              <a:cxn ang="0">
                <a:pos x="50" y="92"/>
              </a:cxn>
              <a:cxn ang="0">
                <a:pos x="49" y="94"/>
              </a:cxn>
              <a:cxn ang="0">
                <a:pos x="41" y="129"/>
              </a:cxn>
              <a:cxn ang="0">
                <a:pos x="74" y="138"/>
              </a:cxn>
              <a:cxn ang="0">
                <a:pos x="93" y="146"/>
              </a:cxn>
              <a:cxn ang="0">
                <a:pos x="104" y="134"/>
              </a:cxn>
              <a:cxn ang="0">
                <a:pos x="125" y="127"/>
              </a:cxn>
              <a:cxn ang="0">
                <a:pos x="156" y="126"/>
              </a:cxn>
              <a:cxn ang="0">
                <a:pos x="164" y="118"/>
              </a:cxn>
              <a:cxn ang="0">
                <a:pos x="154" y="103"/>
              </a:cxn>
              <a:cxn ang="0">
                <a:pos x="154" y="90"/>
              </a:cxn>
              <a:cxn ang="0">
                <a:pos x="154" y="86"/>
              </a:cxn>
              <a:cxn ang="0">
                <a:pos x="153" y="81"/>
              </a:cxn>
            </a:cxnLst>
            <a:rect l="0" t="0" r="r" b="b"/>
            <a:pathLst>
              <a:path w="171" h="147">
                <a:moveTo>
                  <a:pt x="153" y="81"/>
                </a:moveTo>
                <a:cubicBezTo>
                  <a:pt x="152" y="78"/>
                  <a:pt x="151" y="80"/>
                  <a:pt x="148" y="81"/>
                </a:cubicBezTo>
                <a:cubicBezTo>
                  <a:pt x="146" y="82"/>
                  <a:pt x="146" y="83"/>
                  <a:pt x="146" y="80"/>
                </a:cubicBezTo>
                <a:cubicBezTo>
                  <a:pt x="146" y="77"/>
                  <a:pt x="146" y="75"/>
                  <a:pt x="149" y="74"/>
                </a:cubicBezTo>
                <a:cubicBezTo>
                  <a:pt x="151" y="72"/>
                  <a:pt x="153" y="68"/>
                  <a:pt x="155" y="65"/>
                </a:cubicBezTo>
                <a:cubicBezTo>
                  <a:pt x="157" y="62"/>
                  <a:pt x="158" y="60"/>
                  <a:pt x="158" y="62"/>
                </a:cubicBezTo>
                <a:cubicBezTo>
                  <a:pt x="159" y="64"/>
                  <a:pt x="164" y="62"/>
                  <a:pt x="164" y="62"/>
                </a:cubicBezTo>
                <a:cubicBezTo>
                  <a:pt x="164" y="62"/>
                  <a:pt x="164" y="61"/>
                  <a:pt x="165" y="60"/>
                </a:cubicBezTo>
                <a:cubicBezTo>
                  <a:pt x="165" y="60"/>
                  <a:pt x="165" y="60"/>
                  <a:pt x="165" y="60"/>
                </a:cubicBezTo>
                <a:cubicBezTo>
                  <a:pt x="165" y="60"/>
                  <a:pt x="165" y="60"/>
                  <a:pt x="165" y="60"/>
                </a:cubicBezTo>
                <a:cubicBezTo>
                  <a:pt x="165" y="59"/>
                  <a:pt x="165" y="57"/>
                  <a:pt x="165" y="55"/>
                </a:cubicBezTo>
                <a:cubicBezTo>
                  <a:pt x="165" y="50"/>
                  <a:pt x="168" y="41"/>
                  <a:pt x="170" y="38"/>
                </a:cubicBezTo>
                <a:cubicBezTo>
                  <a:pt x="171" y="35"/>
                  <a:pt x="161" y="35"/>
                  <a:pt x="156" y="34"/>
                </a:cubicBezTo>
                <a:cubicBezTo>
                  <a:pt x="151" y="34"/>
                  <a:pt x="149" y="31"/>
                  <a:pt x="148" y="28"/>
                </a:cubicBezTo>
                <a:cubicBezTo>
                  <a:pt x="148" y="28"/>
                  <a:pt x="148" y="28"/>
                  <a:pt x="148" y="28"/>
                </a:cubicBezTo>
                <a:cubicBezTo>
                  <a:pt x="148" y="28"/>
                  <a:pt x="138" y="29"/>
                  <a:pt x="134" y="26"/>
                </a:cubicBezTo>
                <a:cubicBezTo>
                  <a:pt x="130" y="22"/>
                  <a:pt x="127" y="19"/>
                  <a:pt x="127" y="17"/>
                </a:cubicBezTo>
                <a:cubicBezTo>
                  <a:pt x="127" y="16"/>
                  <a:pt x="126" y="21"/>
                  <a:pt x="123" y="21"/>
                </a:cubicBezTo>
                <a:cubicBezTo>
                  <a:pt x="120" y="21"/>
                  <a:pt x="120" y="20"/>
                  <a:pt x="117" y="16"/>
                </a:cubicBezTo>
                <a:cubicBezTo>
                  <a:pt x="115" y="12"/>
                  <a:pt x="112" y="12"/>
                  <a:pt x="109" y="11"/>
                </a:cubicBezTo>
                <a:cubicBezTo>
                  <a:pt x="106" y="9"/>
                  <a:pt x="103" y="8"/>
                  <a:pt x="100" y="6"/>
                </a:cubicBezTo>
                <a:cubicBezTo>
                  <a:pt x="99" y="4"/>
                  <a:pt x="98" y="3"/>
                  <a:pt x="98" y="1"/>
                </a:cubicBezTo>
                <a:cubicBezTo>
                  <a:pt x="98" y="1"/>
                  <a:pt x="98" y="1"/>
                  <a:pt x="98" y="1"/>
                </a:cubicBezTo>
                <a:cubicBezTo>
                  <a:pt x="98" y="1"/>
                  <a:pt x="98" y="1"/>
                  <a:pt x="98" y="1"/>
                </a:cubicBezTo>
                <a:cubicBezTo>
                  <a:pt x="96" y="1"/>
                  <a:pt x="92" y="0"/>
                  <a:pt x="90" y="2"/>
                </a:cubicBezTo>
                <a:cubicBezTo>
                  <a:pt x="88" y="3"/>
                  <a:pt x="84" y="8"/>
                  <a:pt x="84" y="11"/>
                </a:cubicBezTo>
                <a:cubicBezTo>
                  <a:pt x="84" y="14"/>
                  <a:pt x="85" y="15"/>
                  <a:pt x="82" y="17"/>
                </a:cubicBezTo>
                <a:cubicBezTo>
                  <a:pt x="79" y="19"/>
                  <a:pt x="76" y="21"/>
                  <a:pt x="72" y="22"/>
                </a:cubicBezTo>
                <a:cubicBezTo>
                  <a:pt x="67" y="23"/>
                  <a:pt x="69" y="25"/>
                  <a:pt x="68" y="27"/>
                </a:cubicBezTo>
                <a:cubicBezTo>
                  <a:pt x="67" y="28"/>
                  <a:pt x="67" y="31"/>
                  <a:pt x="64" y="31"/>
                </a:cubicBezTo>
                <a:cubicBezTo>
                  <a:pt x="62" y="31"/>
                  <a:pt x="52" y="31"/>
                  <a:pt x="50" y="29"/>
                </a:cubicBezTo>
                <a:cubicBezTo>
                  <a:pt x="48" y="28"/>
                  <a:pt x="46" y="25"/>
                  <a:pt x="43" y="25"/>
                </a:cubicBezTo>
                <a:cubicBezTo>
                  <a:pt x="41" y="25"/>
                  <a:pt x="38" y="23"/>
                  <a:pt x="40" y="27"/>
                </a:cubicBezTo>
                <a:cubicBezTo>
                  <a:pt x="42" y="31"/>
                  <a:pt x="45" y="38"/>
                  <a:pt x="45" y="39"/>
                </a:cubicBezTo>
                <a:cubicBezTo>
                  <a:pt x="46" y="41"/>
                  <a:pt x="43" y="43"/>
                  <a:pt x="41" y="43"/>
                </a:cubicBezTo>
                <a:cubicBezTo>
                  <a:pt x="38" y="43"/>
                  <a:pt x="34" y="42"/>
                  <a:pt x="33" y="42"/>
                </a:cubicBezTo>
                <a:cubicBezTo>
                  <a:pt x="32" y="42"/>
                  <a:pt x="28" y="44"/>
                  <a:pt x="27" y="42"/>
                </a:cubicBezTo>
                <a:cubicBezTo>
                  <a:pt x="25" y="41"/>
                  <a:pt x="20" y="38"/>
                  <a:pt x="19" y="38"/>
                </a:cubicBezTo>
                <a:cubicBezTo>
                  <a:pt x="18" y="38"/>
                  <a:pt x="9" y="42"/>
                  <a:pt x="5" y="43"/>
                </a:cubicBezTo>
                <a:cubicBezTo>
                  <a:pt x="1" y="44"/>
                  <a:pt x="0" y="45"/>
                  <a:pt x="2" y="46"/>
                </a:cubicBezTo>
                <a:cubicBezTo>
                  <a:pt x="5" y="47"/>
                  <a:pt x="6" y="49"/>
                  <a:pt x="5" y="50"/>
                </a:cubicBezTo>
                <a:cubicBezTo>
                  <a:pt x="3" y="51"/>
                  <a:pt x="1" y="52"/>
                  <a:pt x="2" y="53"/>
                </a:cubicBezTo>
                <a:cubicBezTo>
                  <a:pt x="3" y="53"/>
                  <a:pt x="9" y="56"/>
                  <a:pt x="14" y="57"/>
                </a:cubicBezTo>
                <a:cubicBezTo>
                  <a:pt x="18" y="58"/>
                  <a:pt x="26" y="61"/>
                  <a:pt x="29" y="61"/>
                </a:cubicBezTo>
                <a:cubicBezTo>
                  <a:pt x="32" y="61"/>
                  <a:pt x="35" y="63"/>
                  <a:pt x="38" y="64"/>
                </a:cubicBezTo>
                <a:cubicBezTo>
                  <a:pt x="41" y="66"/>
                  <a:pt x="37" y="66"/>
                  <a:pt x="36" y="67"/>
                </a:cubicBezTo>
                <a:cubicBezTo>
                  <a:pt x="36" y="68"/>
                  <a:pt x="35" y="71"/>
                  <a:pt x="37" y="74"/>
                </a:cubicBezTo>
                <a:cubicBezTo>
                  <a:pt x="39" y="76"/>
                  <a:pt x="44" y="80"/>
                  <a:pt x="46" y="80"/>
                </a:cubicBezTo>
                <a:cubicBezTo>
                  <a:pt x="49" y="80"/>
                  <a:pt x="51" y="84"/>
                  <a:pt x="50" y="87"/>
                </a:cubicBezTo>
                <a:cubicBezTo>
                  <a:pt x="49" y="89"/>
                  <a:pt x="47" y="90"/>
                  <a:pt x="50" y="92"/>
                </a:cubicBezTo>
                <a:cubicBezTo>
                  <a:pt x="53" y="94"/>
                  <a:pt x="57" y="103"/>
                  <a:pt x="55" y="100"/>
                </a:cubicBezTo>
                <a:cubicBezTo>
                  <a:pt x="53" y="98"/>
                  <a:pt x="50" y="91"/>
                  <a:pt x="49" y="94"/>
                </a:cubicBezTo>
                <a:cubicBezTo>
                  <a:pt x="49" y="97"/>
                  <a:pt x="45" y="120"/>
                  <a:pt x="45" y="124"/>
                </a:cubicBezTo>
                <a:cubicBezTo>
                  <a:pt x="44" y="126"/>
                  <a:pt x="43" y="128"/>
                  <a:pt x="41" y="129"/>
                </a:cubicBezTo>
                <a:cubicBezTo>
                  <a:pt x="45" y="133"/>
                  <a:pt x="52" y="137"/>
                  <a:pt x="59" y="138"/>
                </a:cubicBezTo>
                <a:cubicBezTo>
                  <a:pt x="68" y="141"/>
                  <a:pt x="69" y="139"/>
                  <a:pt x="74" y="138"/>
                </a:cubicBezTo>
                <a:cubicBezTo>
                  <a:pt x="78" y="137"/>
                  <a:pt x="79" y="141"/>
                  <a:pt x="84" y="142"/>
                </a:cubicBezTo>
                <a:cubicBezTo>
                  <a:pt x="88" y="144"/>
                  <a:pt x="86" y="144"/>
                  <a:pt x="93" y="146"/>
                </a:cubicBezTo>
                <a:cubicBezTo>
                  <a:pt x="98" y="147"/>
                  <a:pt x="101" y="145"/>
                  <a:pt x="105" y="144"/>
                </a:cubicBezTo>
                <a:cubicBezTo>
                  <a:pt x="104" y="141"/>
                  <a:pt x="102" y="137"/>
                  <a:pt x="104" y="134"/>
                </a:cubicBezTo>
                <a:cubicBezTo>
                  <a:pt x="106" y="131"/>
                  <a:pt x="109" y="126"/>
                  <a:pt x="114" y="126"/>
                </a:cubicBezTo>
                <a:cubicBezTo>
                  <a:pt x="118" y="125"/>
                  <a:pt x="119" y="126"/>
                  <a:pt x="125" y="127"/>
                </a:cubicBezTo>
                <a:cubicBezTo>
                  <a:pt x="131" y="127"/>
                  <a:pt x="135" y="133"/>
                  <a:pt x="141" y="133"/>
                </a:cubicBezTo>
                <a:cubicBezTo>
                  <a:pt x="147" y="133"/>
                  <a:pt x="153" y="129"/>
                  <a:pt x="156" y="126"/>
                </a:cubicBezTo>
                <a:cubicBezTo>
                  <a:pt x="158" y="125"/>
                  <a:pt x="161" y="124"/>
                  <a:pt x="164" y="122"/>
                </a:cubicBezTo>
                <a:cubicBezTo>
                  <a:pt x="164" y="121"/>
                  <a:pt x="164" y="119"/>
                  <a:pt x="164" y="118"/>
                </a:cubicBezTo>
                <a:cubicBezTo>
                  <a:pt x="164" y="116"/>
                  <a:pt x="158" y="118"/>
                  <a:pt x="157" y="115"/>
                </a:cubicBezTo>
                <a:cubicBezTo>
                  <a:pt x="156" y="112"/>
                  <a:pt x="154" y="105"/>
                  <a:pt x="154" y="103"/>
                </a:cubicBezTo>
                <a:cubicBezTo>
                  <a:pt x="153" y="102"/>
                  <a:pt x="155" y="99"/>
                  <a:pt x="157" y="97"/>
                </a:cubicBezTo>
                <a:cubicBezTo>
                  <a:pt x="159" y="95"/>
                  <a:pt x="155" y="92"/>
                  <a:pt x="154" y="90"/>
                </a:cubicBezTo>
                <a:cubicBezTo>
                  <a:pt x="154" y="89"/>
                  <a:pt x="154" y="88"/>
                  <a:pt x="153" y="86"/>
                </a:cubicBezTo>
                <a:cubicBezTo>
                  <a:pt x="154" y="86"/>
                  <a:pt x="154" y="86"/>
                  <a:pt x="154" y="86"/>
                </a:cubicBezTo>
                <a:cubicBezTo>
                  <a:pt x="153" y="86"/>
                  <a:pt x="153" y="86"/>
                  <a:pt x="153" y="86"/>
                </a:cubicBezTo>
                <a:cubicBezTo>
                  <a:pt x="153" y="84"/>
                  <a:pt x="153" y="83"/>
                  <a:pt x="153" y="8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56" name="Freeform 746"/>
          <p:cNvSpPr>
            <a:spLocks/>
          </p:cNvSpPr>
          <p:nvPr/>
        </p:nvSpPr>
        <p:spPr bwMode="auto">
          <a:xfrm>
            <a:off x="992188" y="2903394"/>
            <a:ext cx="111125" cy="65087"/>
          </a:xfrm>
          <a:custGeom>
            <a:avLst/>
            <a:gdLst/>
            <a:ahLst/>
            <a:cxnLst>
              <a:cxn ang="0">
                <a:pos x="42" y="2"/>
              </a:cxn>
              <a:cxn ang="0">
                <a:pos x="42" y="2"/>
              </a:cxn>
              <a:cxn ang="0">
                <a:pos x="31" y="2"/>
              </a:cxn>
              <a:cxn ang="0">
                <a:pos x="19" y="3"/>
              </a:cxn>
              <a:cxn ang="0">
                <a:pos x="19" y="3"/>
              </a:cxn>
              <a:cxn ang="0">
                <a:pos x="18" y="5"/>
              </a:cxn>
              <a:cxn ang="0">
                <a:pos x="12" y="5"/>
              </a:cxn>
              <a:cxn ang="0">
                <a:pos x="9" y="8"/>
              </a:cxn>
              <a:cxn ang="0">
                <a:pos x="3" y="17"/>
              </a:cxn>
              <a:cxn ang="0">
                <a:pos x="0" y="23"/>
              </a:cxn>
              <a:cxn ang="0">
                <a:pos x="2" y="24"/>
              </a:cxn>
              <a:cxn ang="0">
                <a:pos x="7" y="24"/>
              </a:cxn>
              <a:cxn ang="0">
                <a:pos x="7" y="29"/>
              </a:cxn>
              <a:cxn ang="0">
                <a:pos x="8" y="29"/>
              </a:cxn>
              <a:cxn ang="0">
                <a:pos x="22" y="29"/>
              </a:cxn>
              <a:cxn ang="0">
                <a:pos x="28" y="23"/>
              </a:cxn>
              <a:cxn ang="0">
                <a:pos x="36" y="32"/>
              </a:cxn>
              <a:cxn ang="0">
                <a:pos x="39" y="26"/>
              </a:cxn>
              <a:cxn ang="0">
                <a:pos x="42" y="23"/>
              </a:cxn>
              <a:cxn ang="0">
                <a:pos x="50" y="23"/>
              </a:cxn>
              <a:cxn ang="0">
                <a:pos x="55" y="20"/>
              </a:cxn>
              <a:cxn ang="0">
                <a:pos x="56" y="14"/>
              </a:cxn>
              <a:cxn ang="0">
                <a:pos x="44" y="10"/>
              </a:cxn>
              <a:cxn ang="0">
                <a:pos x="42" y="2"/>
              </a:cxn>
            </a:cxnLst>
            <a:rect l="0" t="0" r="r" b="b"/>
            <a:pathLst>
              <a:path w="58" h="34">
                <a:moveTo>
                  <a:pt x="42" y="2"/>
                </a:moveTo>
                <a:cubicBezTo>
                  <a:pt x="42" y="2"/>
                  <a:pt x="42" y="2"/>
                  <a:pt x="42" y="2"/>
                </a:cubicBezTo>
                <a:cubicBezTo>
                  <a:pt x="38" y="1"/>
                  <a:pt x="34" y="0"/>
                  <a:pt x="31" y="2"/>
                </a:cubicBezTo>
                <a:cubicBezTo>
                  <a:pt x="27" y="4"/>
                  <a:pt x="19" y="3"/>
                  <a:pt x="19" y="3"/>
                </a:cubicBezTo>
                <a:cubicBezTo>
                  <a:pt x="19" y="3"/>
                  <a:pt x="19" y="3"/>
                  <a:pt x="19" y="3"/>
                </a:cubicBezTo>
                <a:cubicBezTo>
                  <a:pt x="18" y="4"/>
                  <a:pt x="18" y="5"/>
                  <a:pt x="18" y="5"/>
                </a:cubicBezTo>
                <a:cubicBezTo>
                  <a:pt x="18" y="5"/>
                  <a:pt x="13" y="7"/>
                  <a:pt x="12" y="5"/>
                </a:cubicBezTo>
                <a:cubicBezTo>
                  <a:pt x="12" y="3"/>
                  <a:pt x="11" y="5"/>
                  <a:pt x="9" y="8"/>
                </a:cubicBezTo>
                <a:cubicBezTo>
                  <a:pt x="7" y="11"/>
                  <a:pt x="5" y="15"/>
                  <a:pt x="3" y="17"/>
                </a:cubicBezTo>
                <a:cubicBezTo>
                  <a:pt x="0" y="18"/>
                  <a:pt x="0" y="20"/>
                  <a:pt x="0" y="23"/>
                </a:cubicBezTo>
                <a:cubicBezTo>
                  <a:pt x="0" y="26"/>
                  <a:pt x="0" y="25"/>
                  <a:pt x="2" y="24"/>
                </a:cubicBezTo>
                <a:cubicBezTo>
                  <a:pt x="5" y="23"/>
                  <a:pt x="6" y="21"/>
                  <a:pt x="7" y="24"/>
                </a:cubicBezTo>
                <a:cubicBezTo>
                  <a:pt x="7" y="26"/>
                  <a:pt x="7" y="27"/>
                  <a:pt x="7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9" y="29"/>
                  <a:pt x="19" y="30"/>
                  <a:pt x="22" y="29"/>
                </a:cubicBezTo>
                <a:cubicBezTo>
                  <a:pt x="25" y="29"/>
                  <a:pt x="26" y="26"/>
                  <a:pt x="28" y="23"/>
                </a:cubicBezTo>
                <a:cubicBezTo>
                  <a:pt x="30" y="21"/>
                  <a:pt x="34" y="30"/>
                  <a:pt x="36" y="32"/>
                </a:cubicBezTo>
                <a:cubicBezTo>
                  <a:pt x="38" y="34"/>
                  <a:pt x="38" y="27"/>
                  <a:pt x="39" y="26"/>
                </a:cubicBezTo>
                <a:cubicBezTo>
                  <a:pt x="40" y="25"/>
                  <a:pt x="40" y="21"/>
                  <a:pt x="42" y="23"/>
                </a:cubicBezTo>
                <a:cubicBezTo>
                  <a:pt x="43" y="26"/>
                  <a:pt x="47" y="23"/>
                  <a:pt x="50" y="23"/>
                </a:cubicBezTo>
                <a:cubicBezTo>
                  <a:pt x="53" y="23"/>
                  <a:pt x="53" y="20"/>
                  <a:pt x="55" y="20"/>
                </a:cubicBezTo>
                <a:cubicBezTo>
                  <a:pt x="58" y="20"/>
                  <a:pt x="55" y="17"/>
                  <a:pt x="56" y="14"/>
                </a:cubicBezTo>
                <a:cubicBezTo>
                  <a:pt x="56" y="14"/>
                  <a:pt x="47" y="12"/>
                  <a:pt x="44" y="10"/>
                </a:cubicBezTo>
                <a:cubicBezTo>
                  <a:pt x="42" y="7"/>
                  <a:pt x="42" y="2"/>
                  <a:pt x="42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57" name="Freeform 747"/>
          <p:cNvSpPr>
            <a:spLocks/>
          </p:cNvSpPr>
          <p:nvPr/>
        </p:nvSpPr>
        <p:spPr bwMode="auto">
          <a:xfrm>
            <a:off x="900113" y="2781156"/>
            <a:ext cx="98425" cy="66675"/>
          </a:xfrm>
          <a:custGeom>
            <a:avLst/>
            <a:gdLst/>
            <a:ahLst/>
            <a:cxnLst>
              <a:cxn ang="0">
                <a:pos x="47" y="26"/>
              </a:cxn>
              <a:cxn ang="0">
                <a:pos x="49" y="21"/>
              </a:cxn>
              <a:cxn ang="0">
                <a:pos x="47" y="14"/>
              </a:cxn>
              <a:cxn ang="0">
                <a:pos x="46" y="12"/>
              </a:cxn>
              <a:cxn ang="0">
                <a:pos x="41" y="6"/>
              </a:cxn>
              <a:cxn ang="0">
                <a:pos x="30" y="1"/>
              </a:cxn>
              <a:cxn ang="0">
                <a:pos x="22" y="2"/>
              </a:cxn>
              <a:cxn ang="0">
                <a:pos x="9" y="3"/>
              </a:cxn>
              <a:cxn ang="0">
                <a:pos x="9" y="3"/>
              </a:cxn>
              <a:cxn ang="0">
                <a:pos x="3" y="5"/>
              </a:cxn>
              <a:cxn ang="0">
                <a:pos x="0" y="8"/>
              </a:cxn>
              <a:cxn ang="0">
                <a:pos x="0" y="8"/>
              </a:cxn>
              <a:cxn ang="0">
                <a:pos x="2" y="13"/>
              </a:cxn>
              <a:cxn ang="0">
                <a:pos x="11" y="18"/>
              </a:cxn>
              <a:cxn ang="0">
                <a:pos x="19" y="23"/>
              </a:cxn>
              <a:cxn ang="0">
                <a:pos x="25" y="28"/>
              </a:cxn>
              <a:cxn ang="0">
                <a:pos x="29" y="24"/>
              </a:cxn>
              <a:cxn ang="0">
                <a:pos x="36" y="33"/>
              </a:cxn>
              <a:cxn ang="0">
                <a:pos x="43" y="35"/>
              </a:cxn>
              <a:cxn ang="0">
                <a:pos x="47" y="26"/>
              </a:cxn>
            </a:cxnLst>
            <a:rect l="0" t="0" r="r" b="b"/>
            <a:pathLst>
              <a:path w="51" h="35">
                <a:moveTo>
                  <a:pt x="47" y="26"/>
                </a:moveTo>
                <a:cubicBezTo>
                  <a:pt x="44" y="24"/>
                  <a:pt x="47" y="23"/>
                  <a:pt x="49" y="21"/>
                </a:cubicBezTo>
                <a:cubicBezTo>
                  <a:pt x="51" y="20"/>
                  <a:pt x="49" y="16"/>
                  <a:pt x="47" y="14"/>
                </a:cubicBezTo>
                <a:cubicBezTo>
                  <a:pt x="46" y="14"/>
                  <a:pt x="46" y="13"/>
                  <a:pt x="46" y="12"/>
                </a:cubicBezTo>
                <a:cubicBezTo>
                  <a:pt x="46" y="12"/>
                  <a:pt x="45" y="9"/>
                  <a:pt x="41" y="6"/>
                </a:cubicBezTo>
                <a:cubicBezTo>
                  <a:pt x="36" y="4"/>
                  <a:pt x="34" y="1"/>
                  <a:pt x="30" y="1"/>
                </a:cubicBezTo>
                <a:cubicBezTo>
                  <a:pt x="27" y="1"/>
                  <a:pt x="23" y="0"/>
                  <a:pt x="22" y="2"/>
                </a:cubicBezTo>
                <a:cubicBezTo>
                  <a:pt x="21" y="4"/>
                  <a:pt x="15" y="5"/>
                  <a:pt x="9" y="3"/>
                </a:cubicBezTo>
                <a:cubicBezTo>
                  <a:pt x="9" y="3"/>
                  <a:pt x="9" y="3"/>
                  <a:pt x="9" y="3"/>
                </a:cubicBezTo>
                <a:cubicBezTo>
                  <a:pt x="7" y="3"/>
                  <a:pt x="4" y="5"/>
                  <a:pt x="3" y="5"/>
                </a:cubicBezTo>
                <a:cubicBezTo>
                  <a:pt x="2" y="6"/>
                  <a:pt x="1" y="7"/>
                  <a:pt x="0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10"/>
                  <a:pt x="1" y="11"/>
                  <a:pt x="2" y="13"/>
                </a:cubicBezTo>
                <a:cubicBezTo>
                  <a:pt x="5" y="15"/>
                  <a:pt x="8" y="16"/>
                  <a:pt x="11" y="18"/>
                </a:cubicBezTo>
                <a:cubicBezTo>
                  <a:pt x="14" y="19"/>
                  <a:pt x="17" y="19"/>
                  <a:pt x="19" y="23"/>
                </a:cubicBezTo>
                <a:cubicBezTo>
                  <a:pt x="22" y="27"/>
                  <a:pt x="22" y="28"/>
                  <a:pt x="25" y="28"/>
                </a:cubicBezTo>
                <a:cubicBezTo>
                  <a:pt x="28" y="28"/>
                  <a:pt x="29" y="23"/>
                  <a:pt x="29" y="24"/>
                </a:cubicBezTo>
                <a:cubicBezTo>
                  <a:pt x="29" y="26"/>
                  <a:pt x="32" y="29"/>
                  <a:pt x="36" y="33"/>
                </a:cubicBezTo>
                <a:cubicBezTo>
                  <a:pt x="38" y="34"/>
                  <a:pt x="40" y="35"/>
                  <a:pt x="43" y="35"/>
                </a:cubicBezTo>
                <a:cubicBezTo>
                  <a:pt x="43" y="35"/>
                  <a:pt x="41" y="27"/>
                  <a:pt x="47" y="2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58" name="Freeform 748"/>
          <p:cNvSpPr>
            <a:spLocks/>
          </p:cNvSpPr>
          <p:nvPr/>
        </p:nvSpPr>
        <p:spPr bwMode="auto">
          <a:xfrm>
            <a:off x="979488" y="2830369"/>
            <a:ext cx="17462" cy="19050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2" y="9"/>
              </a:cxn>
              <a:cxn ang="0">
                <a:pos x="9" y="9"/>
              </a:cxn>
              <a:cxn ang="0">
                <a:pos x="9" y="9"/>
              </a:cxn>
              <a:cxn ang="0">
                <a:pos x="9" y="7"/>
              </a:cxn>
              <a:cxn ang="0">
                <a:pos x="6" y="0"/>
              </a:cxn>
            </a:cxnLst>
            <a:rect l="0" t="0" r="r" b="b"/>
            <a:pathLst>
              <a:path w="9" h="10">
                <a:moveTo>
                  <a:pt x="6" y="0"/>
                </a:moveTo>
                <a:cubicBezTo>
                  <a:pt x="0" y="1"/>
                  <a:pt x="2" y="9"/>
                  <a:pt x="2" y="9"/>
                </a:cubicBezTo>
                <a:cubicBezTo>
                  <a:pt x="6" y="10"/>
                  <a:pt x="9" y="9"/>
                  <a:pt x="9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9"/>
                  <a:pt x="9" y="8"/>
                  <a:pt x="9" y="7"/>
                </a:cubicBezTo>
                <a:cubicBezTo>
                  <a:pt x="9" y="5"/>
                  <a:pt x="8" y="2"/>
                  <a:pt x="6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59" name="Freeform 749"/>
          <p:cNvSpPr>
            <a:spLocks/>
          </p:cNvSpPr>
          <p:nvPr/>
        </p:nvSpPr>
        <p:spPr bwMode="auto">
          <a:xfrm>
            <a:off x="917575" y="2712894"/>
            <a:ext cx="100013" cy="90487"/>
          </a:xfrm>
          <a:custGeom>
            <a:avLst/>
            <a:gdLst/>
            <a:ahLst/>
            <a:cxnLst>
              <a:cxn ang="0">
                <a:pos x="13" y="38"/>
              </a:cxn>
              <a:cxn ang="0">
                <a:pos x="21" y="37"/>
              </a:cxn>
              <a:cxn ang="0">
                <a:pos x="32" y="42"/>
              </a:cxn>
              <a:cxn ang="0">
                <a:pos x="37" y="48"/>
              </a:cxn>
              <a:cxn ang="0">
                <a:pos x="37" y="48"/>
              </a:cxn>
              <a:cxn ang="0">
                <a:pos x="39" y="44"/>
              </a:cxn>
              <a:cxn ang="0">
                <a:pos x="35" y="30"/>
              </a:cxn>
              <a:cxn ang="0">
                <a:pos x="43" y="29"/>
              </a:cxn>
              <a:cxn ang="0">
                <a:pos x="49" y="20"/>
              </a:cxn>
              <a:cxn ang="0">
                <a:pos x="49" y="16"/>
              </a:cxn>
              <a:cxn ang="0">
                <a:pos x="52" y="7"/>
              </a:cxn>
              <a:cxn ang="0">
                <a:pos x="50" y="1"/>
              </a:cxn>
              <a:cxn ang="0">
                <a:pos x="49" y="2"/>
              </a:cxn>
              <a:cxn ang="0">
                <a:pos x="43" y="0"/>
              </a:cxn>
              <a:cxn ang="0">
                <a:pos x="40" y="2"/>
              </a:cxn>
              <a:cxn ang="0">
                <a:pos x="33" y="3"/>
              </a:cxn>
              <a:cxn ang="0">
                <a:pos x="27" y="8"/>
              </a:cxn>
              <a:cxn ang="0">
                <a:pos x="29" y="10"/>
              </a:cxn>
              <a:cxn ang="0">
                <a:pos x="29" y="16"/>
              </a:cxn>
              <a:cxn ang="0">
                <a:pos x="24" y="14"/>
              </a:cxn>
              <a:cxn ang="0">
                <a:pos x="25" y="11"/>
              </a:cxn>
              <a:cxn ang="0">
                <a:pos x="19" y="14"/>
              </a:cxn>
              <a:cxn ang="0">
                <a:pos x="17" y="20"/>
              </a:cxn>
              <a:cxn ang="0">
                <a:pos x="13" y="25"/>
              </a:cxn>
              <a:cxn ang="0">
                <a:pos x="11" y="28"/>
              </a:cxn>
              <a:cxn ang="0">
                <a:pos x="11" y="32"/>
              </a:cxn>
              <a:cxn ang="0">
                <a:pos x="12" y="32"/>
              </a:cxn>
              <a:cxn ang="0">
                <a:pos x="8" y="32"/>
              </a:cxn>
              <a:cxn ang="0">
                <a:pos x="8" y="32"/>
              </a:cxn>
              <a:cxn ang="0">
                <a:pos x="11" y="33"/>
              </a:cxn>
              <a:cxn ang="0">
                <a:pos x="7" y="33"/>
              </a:cxn>
              <a:cxn ang="0">
                <a:pos x="7" y="33"/>
              </a:cxn>
              <a:cxn ang="0">
                <a:pos x="10" y="36"/>
              </a:cxn>
              <a:cxn ang="0">
                <a:pos x="8" y="35"/>
              </a:cxn>
              <a:cxn ang="0">
                <a:pos x="6" y="36"/>
              </a:cxn>
              <a:cxn ang="0">
                <a:pos x="7" y="37"/>
              </a:cxn>
              <a:cxn ang="0">
                <a:pos x="4" y="37"/>
              </a:cxn>
              <a:cxn ang="0">
                <a:pos x="6" y="39"/>
              </a:cxn>
              <a:cxn ang="0">
                <a:pos x="3" y="38"/>
              </a:cxn>
              <a:cxn ang="0">
                <a:pos x="0" y="38"/>
              </a:cxn>
              <a:cxn ang="0">
                <a:pos x="0" y="39"/>
              </a:cxn>
              <a:cxn ang="0">
                <a:pos x="0" y="39"/>
              </a:cxn>
              <a:cxn ang="0">
                <a:pos x="13" y="38"/>
              </a:cxn>
            </a:cxnLst>
            <a:rect l="0" t="0" r="r" b="b"/>
            <a:pathLst>
              <a:path w="52" h="48">
                <a:moveTo>
                  <a:pt x="13" y="38"/>
                </a:moveTo>
                <a:cubicBezTo>
                  <a:pt x="14" y="36"/>
                  <a:pt x="18" y="37"/>
                  <a:pt x="21" y="37"/>
                </a:cubicBezTo>
                <a:cubicBezTo>
                  <a:pt x="25" y="37"/>
                  <a:pt x="27" y="40"/>
                  <a:pt x="32" y="42"/>
                </a:cubicBezTo>
                <a:cubicBezTo>
                  <a:pt x="36" y="45"/>
                  <a:pt x="37" y="48"/>
                  <a:pt x="37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38" y="46"/>
                  <a:pt x="38" y="45"/>
                  <a:pt x="39" y="44"/>
                </a:cubicBezTo>
                <a:cubicBezTo>
                  <a:pt x="39" y="41"/>
                  <a:pt x="36" y="33"/>
                  <a:pt x="35" y="30"/>
                </a:cubicBezTo>
                <a:cubicBezTo>
                  <a:pt x="35" y="27"/>
                  <a:pt x="39" y="29"/>
                  <a:pt x="43" y="29"/>
                </a:cubicBezTo>
                <a:cubicBezTo>
                  <a:pt x="47" y="29"/>
                  <a:pt x="49" y="23"/>
                  <a:pt x="49" y="20"/>
                </a:cubicBezTo>
                <a:cubicBezTo>
                  <a:pt x="48" y="16"/>
                  <a:pt x="46" y="16"/>
                  <a:pt x="49" y="16"/>
                </a:cubicBezTo>
                <a:cubicBezTo>
                  <a:pt x="52" y="15"/>
                  <a:pt x="52" y="11"/>
                  <a:pt x="52" y="7"/>
                </a:cubicBezTo>
                <a:cubicBezTo>
                  <a:pt x="52" y="6"/>
                  <a:pt x="51" y="4"/>
                  <a:pt x="50" y="1"/>
                </a:cubicBezTo>
                <a:cubicBezTo>
                  <a:pt x="50" y="2"/>
                  <a:pt x="50" y="2"/>
                  <a:pt x="49" y="2"/>
                </a:cubicBezTo>
                <a:cubicBezTo>
                  <a:pt x="48" y="2"/>
                  <a:pt x="45" y="0"/>
                  <a:pt x="43" y="0"/>
                </a:cubicBezTo>
                <a:cubicBezTo>
                  <a:pt x="42" y="1"/>
                  <a:pt x="41" y="2"/>
                  <a:pt x="40" y="2"/>
                </a:cubicBezTo>
                <a:cubicBezTo>
                  <a:pt x="38" y="2"/>
                  <a:pt x="34" y="2"/>
                  <a:pt x="33" y="3"/>
                </a:cubicBezTo>
                <a:cubicBezTo>
                  <a:pt x="32" y="3"/>
                  <a:pt x="28" y="7"/>
                  <a:pt x="27" y="8"/>
                </a:cubicBezTo>
                <a:cubicBezTo>
                  <a:pt x="26" y="9"/>
                  <a:pt x="27" y="9"/>
                  <a:pt x="29" y="10"/>
                </a:cubicBezTo>
                <a:cubicBezTo>
                  <a:pt x="30" y="11"/>
                  <a:pt x="32" y="16"/>
                  <a:pt x="29" y="16"/>
                </a:cubicBezTo>
                <a:cubicBezTo>
                  <a:pt x="26" y="15"/>
                  <a:pt x="24" y="16"/>
                  <a:pt x="24" y="14"/>
                </a:cubicBezTo>
                <a:cubicBezTo>
                  <a:pt x="24" y="13"/>
                  <a:pt x="28" y="8"/>
                  <a:pt x="25" y="11"/>
                </a:cubicBezTo>
                <a:cubicBezTo>
                  <a:pt x="22" y="13"/>
                  <a:pt x="22" y="12"/>
                  <a:pt x="19" y="14"/>
                </a:cubicBezTo>
                <a:cubicBezTo>
                  <a:pt x="17" y="15"/>
                  <a:pt x="19" y="19"/>
                  <a:pt x="17" y="20"/>
                </a:cubicBezTo>
                <a:cubicBezTo>
                  <a:pt x="14" y="22"/>
                  <a:pt x="14" y="22"/>
                  <a:pt x="13" y="25"/>
                </a:cubicBezTo>
                <a:cubicBezTo>
                  <a:pt x="11" y="28"/>
                  <a:pt x="11" y="26"/>
                  <a:pt x="11" y="28"/>
                </a:cubicBezTo>
                <a:cubicBezTo>
                  <a:pt x="11" y="30"/>
                  <a:pt x="9" y="32"/>
                  <a:pt x="11" y="32"/>
                </a:cubicBezTo>
                <a:cubicBezTo>
                  <a:pt x="13" y="32"/>
                  <a:pt x="16" y="33"/>
                  <a:pt x="12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9" y="33"/>
                  <a:pt x="12" y="33"/>
                  <a:pt x="11" y="33"/>
                </a:cubicBezTo>
                <a:cubicBezTo>
                  <a:pt x="10" y="33"/>
                  <a:pt x="7" y="33"/>
                  <a:pt x="7" y="33"/>
                </a:cubicBezTo>
                <a:cubicBezTo>
                  <a:pt x="6" y="33"/>
                  <a:pt x="6" y="33"/>
                  <a:pt x="7" y="33"/>
                </a:cubicBezTo>
                <a:cubicBezTo>
                  <a:pt x="7" y="34"/>
                  <a:pt x="9" y="36"/>
                  <a:pt x="10" y="36"/>
                </a:cubicBezTo>
                <a:cubicBezTo>
                  <a:pt x="11" y="36"/>
                  <a:pt x="9" y="36"/>
                  <a:pt x="8" y="35"/>
                </a:cubicBezTo>
                <a:cubicBezTo>
                  <a:pt x="6" y="34"/>
                  <a:pt x="3" y="34"/>
                  <a:pt x="6" y="36"/>
                </a:cubicBezTo>
                <a:cubicBezTo>
                  <a:pt x="9" y="38"/>
                  <a:pt x="10" y="38"/>
                  <a:pt x="7" y="37"/>
                </a:cubicBezTo>
                <a:cubicBezTo>
                  <a:pt x="3" y="35"/>
                  <a:pt x="3" y="36"/>
                  <a:pt x="4" y="37"/>
                </a:cubicBezTo>
                <a:cubicBezTo>
                  <a:pt x="4" y="37"/>
                  <a:pt x="7" y="39"/>
                  <a:pt x="6" y="39"/>
                </a:cubicBezTo>
                <a:cubicBezTo>
                  <a:pt x="5" y="39"/>
                  <a:pt x="4" y="38"/>
                  <a:pt x="3" y="38"/>
                </a:cubicBezTo>
                <a:cubicBezTo>
                  <a:pt x="2" y="38"/>
                  <a:pt x="1" y="38"/>
                  <a:pt x="0" y="38"/>
                </a:cubicBezTo>
                <a:cubicBezTo>
                  <a:pt x="0" y="38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6" y="41"/>
                  <a:pt x="12" y="40"/>
                  <a:pt x="13" y="3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60" name="Freeform 750"/>
          <p:cNvSpPr>
            <a:spLocks/>
          </p:cNvSpPr>
          <p:nvPr/>
        </p:nvSpPr>
        <p:spPr bwMode="auto">
          <a:xfrm>
            <a:off x="1038225" y="2565256"/>
            <a:ext cx="76200" cy="103188"/>
          </a:xfrm>
          <a:custGeom>
            <a:avLst/>
            <a:gdLst/>
            <a:ahLst/>
            <a:cxnLst>
              <a:cxn ang="0">
                <a:pos x="27" y="54"/>
              </a:cxn>
              <a:cxn ang="0">
                <a:pos x="27" y="54"/>
              </a:cxn>
              <a:cxn ang="0">
                <a:pos x="26" y="52"/>
              </a:cxn>
              <a:cxn ang="0">
                <a:pos x="19" y="45"/>
              </a:cxn>
              <a:cxn ang="0">
                <a:pos x="23" y="41"/>
              </a:cxn>
              <a:cxn ang="0">
                <a:pos x="25" y="36"/>
              </a:cxn>
              <a:cxn ang="0">
                <a:pos x="28" y="31"/>
              </a:cxn>
              <a:cxn ang="0">
                <a:pos x="31" y="33"/>
              </a:cxn>
              <a:cxn ang="0">
                <a:pos x="36" y="28"/>
              </a:cxn>
              <a:cxn ang="0">
                <a:pos x="36" y="23"/>
              </a:cxn>
              <a:cxn ang="0">
                <a:pos x="29" y="17"/>
              </a:cxn>
              <a:cxn ang="0">
                <a:pos x="26" y="11"/>
              </a:cxn>
              <a:cxn ang="0">
                <a:pos x="31" y="9"/>
              </a:cxn>
              <a:cxn ang="0">
                <a:pos x="32" y="1"/>
              </a:cxn>
              <a:cxn ang="0">
                <a:pos x="29" y="1"/>
              </a:cxn>
              <a:cxn ang="0">
                <a:pos x="23" y="3"/>
              </a:cxn>
              <a:cxn ang="0">
                <a:pos x="18" y="10"/>
              </a:cxn>
              <a:cxn ang="0">
                <a:pos x="8" y="10"/>
              </a:cxn>
              <a:cxn ang="0">
                <a:pos x="4" y="16"/>
              </a:cxn>
              <a:cxn ang="0">
                <a:pos x="8" y="16"/>
              </a:cxn>
              <a:cxn ang="0">
                <a:pos x="12" y="13"/>
              </a:cxn>
              <a:cxn ang="0">
                <a:pos x="15" y="14"/>
              </a:cxn>
              <a:cxn ang="0">
                <a:pos x="16" y="19"/>
              </a:cxn>
              <a:cxn ang="0">
                <a:pos x="11" y="17"/>
              </a:cxn>
              <a:cxn ang="0">
                <a:pos x="9" y="21"/>
              </a:cxn>
              <a:cxn ang="0">
                <a:pos x="5" y="20"/>
              </a:cxn>
              <a:cxn ang="0">
                <a:pos x="4" y="21"/>
              </a:cxn>
              <a:cxn ang="0">
                <a:pos x="1" y="20"/>
              </a:cxn>
              <a:cxn ang="0">
                <a:pos x="0" y="26"/>
              </a:cxn>
              <a:cxn ang="0">
                <a:pos x="2" y="38"/>
              </a:cxn>
              <a:cxn ang="0">
                <a:pos x="6" y="41"/>
              </a:cxn>
              <a:cxn ang="0">
                <a:pos x="6" y="47"/>
              </a:cxn>
              <a:cxn ang="0">
                <a:pos x="5" y="52"/>
              </a:cxn>
              <a:cxn ang="0">
                <a:pos x="6" y="52"/>
              </a:cxn>
              <a:cxn ang="0">
                <a:pos x="27" y="54"/>
              </a:cxn>
            </a:cxnLst>
            <a:rect l="0" t="0" r="r" b="b"/>
            <a:pathLst>
              <a:path w="40" h="54">
                <a:moveTo>
                  <a:pt x="27" y="54"/>
                </a:moveTo>
                <a:cubicBezTo>
                  <a:pt x="27" y="54"/>
                  <a:pt x="27" y="54"/>
                  <a:pt x="27" y="54"/>
                </a:cubicBezTo>
                <a:cubicBezTo>
                  <a:pt x="27" y="53"/>
                  <a:pt x="26" y="52"/>
                  <a:pt x="26" y="52"/>
                </a:cubicBezTo>
                <a:cubicBezTo>
                  <a:pt x="23" y="49"/>
                  <a:pt x="19" y="48"/>
                  <a:pt x="19" y="45"/>
                </a:cubicBezTo>
                <a:cubicBezTo>
                  <a:pt x="18" y="43"/>
                  <a:pt x="21" y="44"/>
                  <a:pt x="23" y="41"/>
                </a:cubicBezTo>
                <a:cubicBezTo>
                  <a:pt x="24" y="39"/>
                  <a:pt x="22" y="39"/>
                  <a:pt x="25" y="36"/>
                </a:cubicBezTo>
                <a:cubicBezTo>
                  <a:pt x="28" y="34"/>
                  <a:pt x="27" y="29"/>
                  <a:pt x="28" y="31"/>
                </a:cubicBezTo>
                <a:cubicBezTo>
                  <a:pt x="29" y="34"/>
                  <a:pt x="29" y="35"/>
                  <a:pt x="31" y="33"/>
                </a:cubicBezTo>
                <a:cubicBezTo>
                  <a:pt x="32" y="31"/>
                  <a:pt x="33" y="31"/>
                  <a:pt x="36" y="28"/>
                </a:cubicBezTo>
                <a:cubicBezTo>
                  <a:pt x="39" y="26"/>
                  <a:pt x="40" y="25"/>
                  <a:pt x="36" y="23"/>
                </a:cubicBezTo>
                <a:cubicBezTo>
                  <a:pt x="31" y="21"/>
                  <a:pt x="29" y="21"/>
                  <a:pt x="29" y="17"/>
                </a:cubicBezTo>
                <a:cubicBezTo>
                  <a:pt x="28" y="13"/>
                  <a:pt x="27" y="13"/>
                  <a:pt x="26" y="11"/>
                </a:cubicBezTo>
                <a:cubicBezTo>
                  <a:pt x="26" y="9"/>
                  <a:pt x="31" y="11"/>
                  <a:pt x="31" y="9"/>
                </a:cubicBezTo>
                <a:cubicBezTo>
                  <a:pt x="32" y="7"/>
                  <a:pt x="32" y="2"/>
                  <a:pt x="32" y="1"/>
                </a:cubicBezTo>
                <a:cubicBezTo>
                  <a:pt x="32" y="0"/>
                  <a:pt x="31" y="1"/>
                  <a:pt x="29" y="1"/>
                </a:cubicBezTo>
                <a:cubicBezTo>
                  <a:pt x="26" y="1"/>
                  <a:pt x="24" y="0"/>
                  <a:pt x="23" y="3"/>
                </a:cubicBezTo>
                <a:cubicBezTo>
                  <a:pt x="21" y="7"/>
                  <a:pt x="19" y="10"/>
                  <a:pt x="18" y="10"/>
                </a:cubicBezTo>
                <a:cubicBezTo>
                  <a:pt x="16" y="10"/>
                  <a:pt x="11" y="9"/>
                  <a:pt x="8" y="10"/>
                </a:cubicBezTo>
                <a:cubicBezTo>
                  <a:pt x="5" y="10"/>
                  <a:pt x="2" y="16"/>
                  <a:pt x="4" y="16"/>
                </a:cubicBezTo>
                <a:cubicBezTo>
                  <a:pt x="6" y="17"/>
                  <a:pt x="6" y="18"/>
                  <a:pt x="8" y="16"/>
                </a:cubicBezTo>
                <a:cubicBezTo>
                  <a:pt x="11" y="14"/>
                  <a:pt x="11" y="14"/>
                  <a:pt x="12" y="13"/>
                </a:cubicBezTo>
                <a:cubicBezTo>
                  <a:pt x="14" y="12"/>
                  <a:pt x="15" y="12"/>
                  <a:pt x="15" y="14"/>
                </a:cubicBezTo>
                <a:cubicBezTo>
                  <a:pt x="15" y="16"/>
                  <a:pt x="17" y="21"/>
                  <a:pt x="16" y="19"/>
                </a:cubicBezTo>
                <a:cubicBezTo>
                  <a:pt x="14" y="18"/>
                  <a:pt x="11" y="15"/>
                  <a:pt x="11" y="17"/>
                </a:cubicBezTo>
                <a:cubicBezTo>
                  <a:pt x="10" y="18"/>
                  <a:pt x="9" y="21"/>
                  <a:pt x="9" y="21"/>
                </a:cubicBezTo>
                <a:cubicBezTo>
                  <a:pt x="9" y="21"/>
                  <a:pt x="6" y="21"/>
                  <a:pt x="5" y="20"/>
                </a:cubicBezTo>
                <a:cubicBezTo>
                  <a:pt x="5" y="19"/>
                  <a:pt x="6" y="19"/>
                  <a:pt x="4" y="21"/>
                </a:cubicBezTo>
                <a:cubicBezTo>
                  <a:pt x="3" y="22"/>
                  <a:pt x="2" y="18"/>
                  <a:pt x="1" y="20"/>
                </a:cubicBezTo>
                <a:cubicBezTo>
                  <a:pt x="0" y="21"/>
                  <a:pt x="0" y="21"/>
                  <a:pt x="0" y="26"/>
                </a:cubicBezTo>
                <a:cubicBezTo>
                  <a:pt x="0" y="30"/>
                  <a:pt x="0" y="35"/>
                  <a:pt x="2" y="38"/>
                </a:cubicBezTo>
                <a:cubicBezTo>
                  <a:pt x="3" y="40"/>
                  <a:pt x="5" y="39"/>
                  <a:pt x="6" y="41"/>
                </a:cubicBezTo>
                <a:cubicBezTo>
                  <a:pt x="7" y="44"/>
                  <a:pt x="7" y="46"/>
                  <a:pt x="6" y="47"/>
                </a:cubicBezTo>
                <a:cubicBezTo>
                  <a:pt x="5" y="49"/>
                  <a:pt x="2" y="49"/>
                  <a:pt x="5" y="52"/>
                </a:cubicBezTo>
                <a:cubicBezTo>
                  <a:pt x="6" y="52"/>
                  <a:pt x="6" y="52"/>
                  <a:pt x="6" y="52"/>
                </a:cubicBezTo>
                <a:cubicBezTo>
                  <a:pt x="13" y="54"/>
                  <a:pt x="22" y="54"/>
                  <a:pt x="27" y="5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61" name="Freeform 751"/>
          <p:cNvSpPr>
            <a:spLocks/>
          </p:cNvSpPr>
          <p:nvPr/>
        </p:nvSpPr>
        <p:spPr bwMode="auto">
          <a:xfrm>
            <a:off x="984250" y="2663681"/>
            <a:ext cx="223838" cy="258763"/>
          </a:xfrm>
          <a:custGeom>
            <a:avLst/>
            <a:gdLst/>
            <a:ahLst/>
            <a:cxnLst>
              <a:cxn ang="0">
                <a:pos x="115" y="61"/>
              </a:cxn>
              <a:cxn ang="0">
                <a:pos x="111" y="49"/>
              </a:cxn>
              <a:cxn ang="0">
                <a:pos x="108" y="38"/>
              </a:cxn>
              <a:cxn ang="0">
                <a:pos x="110" y="29"/>
              </a:cxn>
              <a:cxn ang="0">
                <a:pos x="109" y="19"/>
              </a:cxn>
              <a:cxn ang="0">
                <a:pos x="106" y="17"/>
              </a:cxn>
              <a:cxn ang="0">
                <a:pos x="99" y="11"/>
              </a:cxn>
              <a:cxn ang="0">
                <a:pos x="98" y="5"/>
              </a:cxn>
              <a:cxn ang="0">
                <a:pos x="96" y="11"/>
              </a:cxn>
              <a:cxn ang="0">
                <a:pos x="90" y="9"/>
              </a:cxn>
              <a:cxn ang="0">
                <a:pos x="79" y="13"/>
              </a:cxn>
              <a:cxn ang="0">
                <a:pos x="72" y="16"/>
              </a:cxn>
              <a:cxn ang="0">
                <a:pos x="64" y="14"/>
              </a:cxn>
              <a:cxn ang="0">
                <a:pos x="64" y="10"/>
              </a:cxn>
              <a:cxn ang="0">
                <a:pos x="54" y="9"/>
              </a:cxn>
              <a:cxn ang="0">
                <a:pos x="55" y="2"/>
              </a:cxn>
              <a:cxn ang="0">
                <a:pos x="55" y="2"/>
              </a:cxn>
              <a:cxn ang="0">
                <a:pos x="34" y="0"/>
              </a:cxn>
              <a:cxn ang="0">
                <a:pos x="38" y="5"/>
              </a:cxn>
              <a:cxn ang="0">
                <a:pos x="36" y="10"/>
              </a:cxn>
              <a:cxn ang="0">
                <a:pos x="38" y="17"/>
              </a:cxn>
              <a:cxn ang="0">
                <a:pos x="43" y="17"/>
              </a:cxn>
              <a:cxn ang="0">
                <a:pos x="50" y="23"/>
              </a:cxn>
              <a:cxn ang="0">
                <a:pos x="44" y="20"/>
              </a:cxn>
              <a:cxn ang="0">
                <a:pos x="39" y="20"/>
              </a:cxn>
              <a:cxn ang="0">
                <a:pos x="34" y="23"/>
              </a:cxn>
              <a:cxn ang="0">
                <a:pos x="32" y="26"/>
              </a:cxn>
              <a:cxn ang="0">
                <a:pos x="24" y="23"/>
              </a:cxn>
              <a:cxn ang="0">
                <a:pos x="15" y="23"/>
              </a:cxn>
              <a:cxn ang="0">
                <a:pos x="15" y="26"/>
              </a:cxn>
              <a:cxn ang="0">
                <a:pos x="17" y="32"/>
              </a:cxn>
              <a:cxn ang="0">
                <a:pos x="14" y="41"/>
              </a:cxn>
              <a:cxn ang="0">
                <a:pos x="14" y="45"/>
              </a:cxn>
              <a:cxn ang="0">
                <a:pos x="8" y="54"/>
              </a:cxn>
              <a:cxn ang="0">
                <a:pos x="0" y="55"/>
              </a:cxn>
              <a:cxn ang="0">
                <a:pos x="4" y="69"/>
              </a:cxn>
              <a:cxn ang="0">
                <a:pos x="3" y="75"/>
              </a:cxn>
              <a:cxn ang="0">
                <a:pos x="5" y="82"/>
              </a:cxn>
              <a:cxn ang="0">
                <a:pos x="3" y="87"/>
              </a:cxn>
              <a:cxn ang="0">
                <a:pos x="6" y="94"/>
              </a:cxn>
              <a:cxn ang="0">
                <a:pos x="14" y="102"/>
              </a:cxn>
              <a:cxn ang="0">
                <a:pos x="28" y="106"/>
              </a:cxn>
              <a:cxn ang="0">
                <a:pos x="23" y="123"/>
              </a:cxn>
              <a:cxn ang="0">
                <a:pos x="23" y="128"/>
              </a:cxn>
              <a:cxn ang="0">
                <a:pos x="35" y="127"/>
              </a:cxn>
              <a:cxn ang="0">
                <a:pos x="49" y="128"/>
              </a:cxn>
              <a:cxn ang="0">
                <a:pos x="59" y="133"/>
              </a:cxn>
              <a:cxn ang="0">
                <a:pos x="66" y="129"/>
              </a:cxn>
              <a:cxn ang="0">
                <a:pos x="71" y="131"/>
              </a:cxn>
              <a:cxn ang="0">
                <a:pos x="85" y="127"/>
              </a:cxn>
              <a:cxn ang="0">
                <a:pos x="94" y="128"/>
              </a:cxn>
              <a:cxn ang="0">
                <a:pos x="92" y="118"/>
              </a:cxn>
              <a:cxn ang="0">
                <a:pos x="99" y="112"/>
              </a:cxn>
              <a:cxn ang="0">
                <a:pos x="105" y="110"/>
              </a:cxn>
              <a:cxn ang="0">
                <a:pos x="87" y="93"/>
              </a:cxn>
              <a:cxn ang="0">
                <a:pos x="83" y="84"/>
              </a:cxn>
              <a:cxn ang="0">
                <a:pos x="90" y="80"/>
              </a:cxn>
              <a:cxn ang="0">
                <a:pos x="103" y="72"/>
              </a:cxn>
              <a:cxn ang="0">
                <a:pos x="109" y="68"/>
              </a:cxn>
              <a:cxn ang="0">
                <a:pos x="114" y="73"/>
              </a:cxn>
              <a:cxn ang="0">
                <a:pos x="117" y="68"/>
              </a:cxn>
              <a:cxn ang="0">
                <a:pos x="117" y="68"/>
              </a:cxn>
              <a:cxn ang="0">
                <a:pos x="115" y="61"/>
              </a:cxn>
            </a:cxnLst>
            <a:rect l="0" t="0" r="r" b="b"/>
            <a:pathLst>
              <a:path w="117" h="135">
                <a:moveTo>
                  <a:pt x="115" y="61"/>
                </a:moveTo>
                <a:cubicBezTo>
                  <a:pt x="114" y="59"/>
                  <a:pt x="111" y="51"/>
                  <a:pt x="111" y="49"/>
                </a:cubicBezTo>
                <a:cubicBezTo>
                  <a:pt x="111" y="46"/>
                  <a:pt x="109" y="40"/>
                  <a:pt x="108" y="38"/>
                </a:cubicBezTo>
                <a:cubicBezTo>
                  <a:pt x="106" y="36"/>
                  <a:pt x="109" y="32"/>
                  <a:pt x="110" y="29"/>
                </a:cubicBezTo>
                <a:cubicBezTo>
                  <a:pt x="110" y="27"/>
                  <a:pt x="109" y="23"/>
                  <a:pt x="109" y="19"/>
                </a:cubicBezTo>
                <a:cubicBezTo>
                  <a:pt x="108" y="19"/>
                  <a:pt x="108" y="18"/>
                  <a:pt x="106" y="17"/>
                </a:cubicBezTo>
                <a:cubicBezTo>
                  <a:pt x="103" y="14"/>
                  <a:pt x="98" y="13"/>
                  <a:pt x="99" y="11"/>
                </a:cubicBezTo>
                <a:cubicBezTo>
                  <a:pt x="100" y="9"/>
                  <a:pt x="100" y="3"/>
                  <a:pt x="98" y="5"/>
                </a:cubicBezTo>
                <a:cubicBezTo>
                  <a:pt x="97" y="7"/>
                  <a:pt x="98" y="11"/>
                  <a:pt x="96" y="11"/>
                </a:cubicBezTo>
                <a:cubicBezTo>
                  <a:pt x="94" y="11"/>
                  <a:pt x="93" y="10"/>
                  <a:pt x="90" y="9"/>
                </a:cubicBezTo>
                <a:cubicBezTo>
                  <a:pt x="87" y="9"/>
                  <a:pt x="80" y="12"/>
                  <a:pt x="79" y="13"/>
                </a:cubicBezTo>
                <a:cubicBezTo>
                  <a:pt x="77" y="13"/>
                  <a:pt x="77" y="16"/>
                  <a:pt x="72" y="16"/>
                </a:cubicBezTo>
                <a:cubicBezTo>
                  <a:pt x="68" y="17"/>
                  <a:pt x="62" y="17"/>
                  <a:pt x="64" y="14"/>
                </a:cubicBezTo>
                <a:cubicBezTo>
                  <a:pt x="67" y="12"/>
                  <a:pt x="68" y="10"/>
                  <a:pt x="64" y="10"/>
                </a:cubicBezTo>
                <a:cubicBezTo>
                  <a:pt x="61" y="11"/>
                  <a:pt x="55" y="11"/>
                  <a:pt x="54" y="9"/>
                </a:cubicBezTo>
                <a:cubicBezTo>
                  <a:pt x="54" y="8"/>
                  <a:pt x="56" y="5"/>
                  <a:pt x="55" y="2"/>
                </a:cubicBezTo>
                <a:cubicBezTo>
                  <a:pt x="55" y="2"/>
                  <a:pt x="55" y="2"/>
                  <a:pt x="55" y="2"/>
                </a:cubicBezTo>
                <a:cubicBezTo>
                  <a:pt x="50" y="2"/>
                  <a:pt x="41" y="2"/>
                  <a:pt x="34" y="0"/>
                </a:cubicBezTo>
                <a:cubicBezTo>
                  <a:pt x="37" y="2"/>
                  <a:pt x="38" y="1"/>
                  <a:pt x="38" y="5"/>
                </a:cubicBezTo>
                <a:cubicBezTo>
                  <a:pt x="38" y="8"/>
                  <a:pt x="34" y="6"/>
                  <a:pt x="36" y="10"/>
                </a:cubicBezTo>
                <a:cubicBezTo>
                  <a:pt x="37" y="15"/>
                  <a:pt x="38" y="15"/>
                  <a:pt x="38" y="17"/>
                </a:cubicBezTo>
                <a:cubicBezTo>
                  <a:pt x="38" y="19"/>
                  <a:pt x="41" y="17"/>
                  <a:pt x="43" y="17"/>
                </a:cubicBezTo>
                <a:cubicBezTo>
                  <a:pt x="45" y="17"/>
                  <a:pt x="52" y="24"/>
                  <a:pt x="50" y="23"/>
                </a:cubicBezTo>
                <a:cubicBezTo>
                  <a:pt x="48" y="22"/>
                  <a:pt x="47" y="21"/>
                  <a:pt x="44" y="20"/>
                </a:cubicBezTo>
                <a:cubicBezTo>
                  <a:pt x="42" y="19"/>
                  <a:pt x="41" y="19"/>
                  <a:pt x="39" y="20"/>
                </a:cubicBezTo>
                <a:cubicBezTo>
                  <a:pt x="37" y="20"/>
                  <a:pt x="34" y="20"/>
                  <a:pt x="34" y="23"/>
                </a:cubicBezTo>
                <a:cubicBezTo>
                  <a:pt x="34" y="25"/>
                  <a:pt x="35" y="26"/>
                  <a:pt x="32" y="26"/>
                </a:cubicBezTo>
                <a:cubicBezTo>
                  <a:pt x="28" y="26"/>
                  <a:pt x="27" y="23"/>
                  <a:pt x="24" y="23"/>
                </a:cubicBezTo>
                <a:cubicBezTo>
                  <a:pt x="21" y="23"/>
                  <a:pt x="15" y="22"/>
                  <a:pt x="15" y="23"/>
                </a:cubicBezTo>
                <a:cubicBezTo>
                  <a:pt x="15" y="24"/>
                  <a:pt x="15" y="26"/>
                  <a:pt x="15" y="26"/>
                </a:cubicBezTo>
                <a:cubicBezTo>
                  <a:pt x="16" y="29"/>
                  <a:pt x="17" y="31"/>
                  <a:pt x="17" y="32"/>
                </a:cubicBezTo>
                <a:cubicBezTo>
                  <a:pt x="17" y="36"/>
                  <a:pt x="17" y="40"/>
                  <a:pt x="14" y="41"/>
                </a:cubicBezTo>
                <a:cubicBezTo>
                  <a:pt x="11" y="41"/>
                  <a:pt x="13" y="41"/>
                  <a:pt x="14" y="45"/>
                </a:cubicBezTo>
                <a:cubicBezTo>
                  <a:pt x="14" y="48"/>
                  <a:pt x="12" y="54"/>
                  <a:pt x="8" y="54"/>
                </a:cubicBezTo>
                <a:cubicBezTo>
                  <a:pt x="4" y="54"/>
                  <a:pt x="0" y="52"/>
                  <a:pt x="0" y="55"/>
                </a:cubicBezTo>
                <a:cubicBezTo>
                  <a:pt x="1" y="58"/>
                  <a:pt x="4" y="66"/>
                  <a:pt x="4" y="69"/>
                </a:cubicBezTo>
                <a:cubicBezTo>
                  <a:pt x="3" y="72"/>
                  <a:pt x="1" y="74"/>
                  <a:pt x="3" y="75"/>
                </a:cubicBezTo>
                <a:cubicBezTo>
                  <a:pt x="5" y="77"/>
                  <a:pt x="7" y="81"/>
                  <a:pt x="5" y="82"/>
                </a:cubicBezTo>
                <a:cubicBezTo>
                  <a:pt x="3" y="84"/>
                  <a:pt x="0" y="85"/>
                  <a:pt x="3" y="87"/>
                </a:cubicBezTo>
                <a:cubicBezTo>
                  <a:pt x="5" y="89"/>
                  <a:pt x="6" y="92"/>
                  <a:pt x="6" y="94"/>
                </a:cubicBezTo>
                <a:cubicBezTo>
                  <a:pt x="6" y="97"/>
                  <a:pt x="8" y="102"/>
                  <a:pt x="14" y="102"/>
                </a:cubicBezTo>
                <a:cubicBezTo>
                  <a:pt x="19" y="103"/>
                  <a:pt x="29" y="103"/>
                  <a:pt x="28" y="106"/>
                </a:cubicBezTo>
                <a:cubicBezTo>
                  <a:pt x="26" y="109"/>
                  <a:pt x="23" y="118"/>
                  <a:pt x="23" y="123"/>
                </a:cubicBezTo>
                <a:cubicBezTo>
                  <a:pt x="23" y="125"/>
                  <a:pt x="23" y="127"/>
                  <a:pt x="23" y="128"/>
                </a:cubicBezTo>
                <a:cubicBezTo>
                  <a:pt x="23" y="128"/>
                  <a:pt x="31" y="129"/>
                  <a:pt x="35" y="127"/>
                </a:cubicBezTo>
                <a:cubicBezTo>
                  <a:pt x="39" y="125"/>
                  <a:pt x="45" y="127"/>
                  <a:pt x="49" y="128"/>
                </a:cubicBezTo>
                <a:cubicBezTo>
                  <a:pt x="53" y="129"/>
                  <a:pt x="58" y="135"/>
                  <a:pt x="59" y="133"/>
                </a:cubicBezTo>
                <a:cubicBezTo>
                  <a:pt x="60" y="130"/>
                  <a:pt x="62" y="128"/>
                  <a:pt x="66" y="129"/>
                </a:cubicBezTo>
                <a:cubicBezTo>
                  <a:pt x="69" y="130"/>
                  <a:pt x="67" y="133"/>
                  <a:pt x="71" y="131"/>
                </a:cubicBezTo>
                <a:cubicBezTo>
                  <a:pt x="75" y="129"/>
                  <a:pt x="80" y="127"/>
                  <a:pt x="85" y="127"/>
                </a:cubicBezTo>
                <a:cubicBezTo>
                  <a:pt x="89" y="128"/>
                  <a:pt x="95" y="132"/>
                  <a:pt x="94" y="128"/>
                </a:cubicBezTo>
                <a:cubicBezTo>
                  <a:pt x="92" y="123"/>
                  <a:pt x="88" y="121"/>
                  <a:pt x="92" y="118"/>
                </a:cubicBezTo>
                <a:cubicBezTo>
                  <a:pt x="96" y="116"/>
                  <a:pt x="97" y="114"/>
                  <a:pt x="99" y="112"/>
                </a:cubicBezTo>
                <a:cubicBezTo>
                  <a:pt x="100" y="110"/>
                  <a:pt x="105" y="112"/>
                  <a:pt x="105" y="110"/>
                </a:cubicBezTo>
                <a:cubicBezTo>
                  <a:pt x="105" y="109"/>
                  <a:pt x="88" y="96"/>
                  <a:pt x="87" y="93"/>
                </a:cubicBezTo>
                <a:cubicBezTo>
                  <a:pt x="86" y="90"/>
                  <a:pt x="86" y="88"/>
                  <a:pt x="83" y="84"/>
                </a:cubicBezTo>
                <a:cubicBezTo>
                  <a:pt x="80" y="80"/>
                  <a:pt x="86" y="82"/>
                  <a:pt x="90" y="80"/>
                </a:cubicBezTo>
                <a:cubicBezTo>
                  <a:pt x="93" y="77"/>
                  <a:pt x="101" y="75"/>
                  <a:pt x="103" y="72"/>
                </a:cubicBezTo>
                <a:cubicBezTo>
                  <a:pt x="105" y="70"/>
                  <a:pt x="108" y="66"/>
                  <a:pt x="109" y="68"/>
                </a:cubicBezTo>
                <a:cubicBezTo>
                  <a:pt x="110" y="70"/>
                  <a:pt x="113" y="75"/>
                  <a:pt x="114" y="73"/>
                </a:cubicBezTo>
                <a:cubicBezTo>
                  <a:pt x="116" y="72"/>
                  <a:pt x="117" y="68"/>
                  <a:pt x="117" y="68"/>
                </a:cubicBezTo>
                <a:cubicBezTo>
                  <a:pt x="117" y="68"/>
                  <a:pt x="117" y="68"/>
                  <a:pt x="117" y="68"/>
                </a:cubicBezTo>
                <a:cubicBezTo>
                  <a:pt x="116" y="65"/>
                  <a:pt x="116" y="63"/>
                  <a:pt x="115" y="6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62" name="Freeform 752"/>
          <p:cNvSpPr>
            <a:spLocks/>
          </p:cNvSpPr>
          <p:nvPr/>
        </p:nvSpPr>
        <p:spPr bwMode="auto">
          <a:xfrm>
            <a:off x="1247775" y="2743056"/>
            <a:ext cx="577850" cy="263525"/>
          </a:xfrm>
          <a:custGeom>
            <a:avLst/>
            <a:gdLst/>
            <a:ahLst/>
            <a:cxnLst>
              <a:cxn ang="0">
                <a:pos x="297" y="62"/>
              </a:cxn>
              <a:cxn ang="0">
                <a:pos x="297" y="53"/>
              </a:cxn>
              <a:cxn ang="0">
                <a:pos x="284" y="49"/>
              </a:cxn>
              <a:cxn ang="0">
                <a:pos x="272" y="46"/>
              </a:cxn>
              <a:cxn ang="0">
                <a:pos x="256" y="43"/>
              </a:cxn>
              <a:cxn ang="0">
                <a:pos x="240" y="38"/>
              </a:cxn>
              <a:cxn ang="0">
                <a:pos x="226" y="23"/>
              </a:cxn>
              <a:cxn ang="0">
                <a:pos x="226" y="12"/>
              </a:cxn>
              <a:cxn ang="0">
                <a:pos x="210" y="5"/>
              </a:cxn>
              <a:cxn ang="0">
                <a:pos x="195" y="9"/>
              </a:cxn>
              <a:cxn ang="0">
                <a:pos x="193" y="6"/>
              </a:cxn>
              <a:cxn ang="0">
                <a:pos x="177" y="23"/>
              </a:cxn>
              <a:cxn ang="0">
                <a:pos x="160" y="20"/>
              </a:cxn>
              <a:cxn ang="0">
                <a:pos x="149" y="19"/>
              </a:cxn>
              <a:cxn ang="0">
                <a:pos x="138" y="19"/>
              </a:cxn>
              <a:cxn ang="0">
                <a:pos x="96" y="13"/>
              </a:cxn>
              <a:cxn ang="0">
                <a:pos x="88" y="23"/>
              </a:cxn>
              <a:cxn ang="0">
                <a:pos x="92" y="39"/>
              </a:cxn>
              <a:cxn ang="0">
                <a:pos x="75" y="57"/>
              </a:cxn>
              <a:cxn ang="0">
                <a:pos x="64" y="55"/>
              </a:cxn>
              <a:cxn ang="0">
                <a:pos x="33" y="55"/>
              </a:cxn>
              <a:cxn ang="0">
                <a:pos x="18" y="60"/>
              </a:cxn>
              <a:cxn ang="0">
                <a:pos x="2" y="68"/>
              </a:cxn>
              <a:cxn ang="0">
                <a:pos x="11" y="83"/>
              </a:cxn>
              <a:cxn ang="0">
                <a:pos x="26" y="79"/>
              </a:cxn>
              <a:cxn ang="0">
                <a:pos x="44" y="76"/>
              </a:cxn>
              <a:cxn ang="0">
                <a:pos x="61" y="72"/>
              </a:cxn>
              <a:cxn ang="0">
                <a:pos x="69" y="72"/>
              </a:cxn>
              <a:cxn ang="0">
                <a:pos x="77" y="78"/>
              </a:cxn>
              <a:cxn ang="0">
                <a:pos x="102" y="82"/>
              </a:cxn>
              <a:cxn ang="0">
                <a:pos x="121" y="76"/>
              </a:cxn>
              <a:cxn ang="0">
                <a:pos x="147" y="75"/>
              </a:cxn>
              <a:cxn ang="0">
                <a:pos x="165" y="94"/>
              </a:cxn>
              <a:cxn ang="0">
                <a:pos x="175" y="109"/>
              </a:cxn>
              <a:cxn ang="0">
                <a:pos x="190" y="104"/>
              </a:cxn>
              <a:cxn ang="0">
                <a:pos x="208" y="111"/>
              </a:cxn>
              <a:cxn ang="0">
                <a:pos x="205" y="119"/>
              </a:cxn>
              <a:cxn ang="0">
                <a:pos x="215" y="127"/>
              </a:cxn>
              <a:cxn ang="0">
                <a:pos x="221" y="138"/>
              </a:cxn>
              <a:cxn ang="0">
                <a:pos x="243" y="127"/>
              </a:cxn>
              <a:cxn ang="0">
                <a:pos x="257" y="124"/>
              </a:cxn>
              <a:cxn ang="0">
                <a:pos x="249" y="121"/>
              </a:cxn>
              <a:cxn ang="0">
                <a:pos x="233" y="113"/>
              </a:cxn>
              <a:cxn ang="0">
                <a:pos x="260" y="99"/>
              </a:cxn>
              <a:cxn ang="0">
                <a:pos x="283" y="83"/>
              </a:cxn>
              <a:cxn ang="0">
                <a:pos x="298" y="73"/>
              </a:cxn>
              <a:cxn ang="0">
                <a:pos x="301" y="66"/>
              </a:cxn>
            </a:cxnLst>
            <a:rect l="0" t="0" r="r" b="b"/>
            <a:pathLst>
              <a:path w="303" h="138">
                <a:moveTo>
                  <a:pt x="301" y="66"/>
                </a:moveTo>
                <a:cubicBezTo>
                  <a:pt x="298" y="65"/>
                  <a:pt x="293" y="65"/>
                  <a:pt x="297" y="62"/>
                </a:cubicBezTo>
                <a:cubicBezTo>
                  <a:pt x="301" y="59"/>
                  <a:pt x="302" y="60"/>
                  <a:pt x="302" y="58"/>
                </a:cubicBezTo>
                <a:cubicBezTo>
                  <a:pt x="302" y="56"/>
                  <a:pt x="301" y="56"/>
                  <a:pt x="297" y="53"/>
                </a:cubicBezTo>
                <a:cubicBezTo>
                  <a:pt x="293" y="51"/>
                  <a:pt x="293" y="48"/>
                  <a:pt x="290" y="49"/>
                </a:cubicBezTo>
                <a:cubicBezTo>
                  <a:pt x="287" y="50"/>
                  <a:pt x="288" y="52"/>
                  <a:pt x="284" y="49"/>
                </a:cubicBezTo>
                <a:cubicBezTo>
                  <a:pt x="281" y="46"/>
                  <a:pt x="282" y="46"/>
                  <a:pt x="279" y="46"/>
                </a:cubicBezTo>
                <a:cubicBezTo>
                  <a:pt x="275" y="46"/>
                  <a:pt x="275" y="49"/>
                  <a:pt x="272" y="46"/>
                </a:cubicBezTo>
                <a:cubicBezTo>
                  <a:pt x="269" y="44"/>
                  <a:pt x="267" y="39"/>
                  <a:pt x="265" y="39"/>
                </a:cubicBezTo>
                <a:cubicBezTo>
                  <a:pt x="262" y="39"/>
                  <a:pt x="261" y="47"/>
                  <a:pt x="256" y="43"/>
                </a:cubicBezTo>
                <a:cubicBezTo>
                  <a:pt x="251" y="39"/>
                  <a:pt x="250" y="37"/>
                  <a:pt x="248" y="37"/>
                </a:cubicBezTo>
                <a:cubicBezTo>
                  <a:pt x="245" y="38"/>
                  <a:pt x="241" y="40"/>
                  <a:pt x="240" y="38"/>
                </a:cubicBezTo>
                <a:cubicBezTo>
                  <a:pt x="240" y="35"/>
                  <a:pt x="237" y="25"/>
                  <a:pt x="235" y="25"/>
                </a:cubicBezTo>
                <a:cubicBezTo>
                  <a:pt x="232" y="25"/>
                  <a:pt x="227" y="26"/>
                  <a:pt x="226" y="23"/>
                </a:cubicBezTo>
                <a:cubicBezTo>
                  <a:pt x="224" y="20"/>
                  <a:pt x="222" y="20"/>
                  <a:pt x="223" y="17"/>
                </a:cubicBezTo>
                <a:cubicBezTo>
                  <a:pt x="224" y="14"/>
                  <a:pt x="228" y="15"/>
                  <a:pt x="226" y="12"/>
                </a:cubicBezTo>
                <a:cubicBezTo>
                  <a:pt x="224" y="9"/>
                  <a:pt x="222" y="5"/>
                  <a:pt x="219" y="5"/>
                </a:cubicBezTo>
                <a:cubicBezTo>
                  <a:pt x="216" y="4"/>
                  <a:pt x="215" y="5"/>
                  <a:pt x="210" y="5"/>
                </a:cubicBezTo>
                <a:cubicBezTo>
                  <a:pt x="204" y="4"/>
                  <a:pt x="205" y="0"/>
                  <a:pt x="202" y="4"/>
                </a:cubicBezTo>
                <a:cubicBezTo>
                  <a:pt x="200" y="7"/>
                  <a:pt x="199" y="13"/>
                  <a:pt x="195" y="9"/>
                </a:cubicBezTo>
                <a:cubicBezTo>
                  <a:pt x="194" y="8"/>
                  <a:pt x="193" y="7"/>
                  <a:pt x="193" y="6"/>
                </a:cubicBezTo>
                <a:cubicBezTo>
                  <a:pt x="193" y="6"/>
                  <a:pt x="193" y="6"/>
                  <a:pt x="193" y="6"/>
                </a:cubicBezTo>
                <a:cubicBezTo>
                  <a:pt x="193" y="6"/>
                  <a:pt x="179" y="8"/>
                  <a:pt x="178" y="13"/>
                </a:cubicBezTo>
                <a:cubicBezTo>
                  <a:pt x="178" y="17"/>
                  <a:pt x="179" y="23"/>
                  <a:pt x="177" y="23"/>
                </a:cubicBezTo>
                <a:cubicBezTo>
                  <a:pt x="174" y="23"/>
                  <a:pt x="170" y="17"/>
                  <a:pt x="168" y="18"/>
                </a:cubicBezTo>
                <a:cubicBezTo>
                  <a:pt x="167" y="19"/>
                  <a:pt x="162" y="23"/>
                  <a:pt x="160" y="20"/>
                </a:cubicBezTo>
                <a:cubicBezTo>
                  <a:pt x="158" y="17"/>
                  <a:pt x="159" y="14"/>
                  <a:pt x="156" y="16"/>
                </a:cubicBezTo>
                <a:cubicBezTo>
                  <a:pt x="153" y="18"/>
                  <a:pt x="151" y="20"/>
                  <a:pt x="149" y="19"/>
                </a:cubicBezTo>
                <a:cubicBezTo>
                  <a:pt x="147" y="17"/>
                  <a:pt x="147" y="13"/>
                  <a:pt x="144" y="16"/>
                </a:cubicBezTo>
                <a:cubicBezTo>
                  <a:pt x="140" y="19"/>
                  <a:pt x="144" y="23"/>
                  <a:pt x="138" y="19"/>
                </a:cubicBezTo>
                <a:cubicBezTo>
                  <a:pt x="133" y="15"/>
                  <a:pt x="120" y="11"/>
                  <a:pt x="112" y="11"/>
                </a:cubicBezTo>
                <a:cubicBezTo>
                  <a:pt x="104" y="11"/>
                  <a:pt x="99" y="10"/>
                  <a:pt x="96" y="13"/>
                </a:cubicBezTo>
                <a:cubicBezTo>
                  <a:pt x="93" y="15"/>
                  <a:pt x="92" y="17"/>
                  <a:pt x="85" y="17"/>
                </a:cubicBezTo>
                <a:cubicBezTo>
                  <a:pt x="85" y="19"/>
                  <a:pt x="86" y="21"/>
                  <a:pt x="88" y="23"/>
                </a:cubicBezTo>
                <a:cubicBezTo>
                  <a:pt x="94" y="28"/>
                  <a:pt x="92" y="26"/>
                  <a:pt x="92" y="29"/>
                </a:cubicBezTo>
                <a:cubicBezTo>
                  <a:pt x="92" y="33"/>
                  <a:pt x="97" y="38"/>
                  <a:pt x="92" y="39"/>
                </a:cubicBezTo>
                <a:cubicBezTo>
                  <a:pt x="88" y="39"/>
                  <a:pt x="82" y="40"/>
                  <a:pt x="78" y="46"/>
                </a:cubicBezTo>
                <a:cubicBezTo>
                  <a:pt x="74" y="51"/>
                  <a:pt x="75" y="52"/>
                  <a:pt x="75" y="57"/>
                </a:cubicBezTo>
                <a:cubicBezTo>
                  <a:pt x="75" y="62"/>
                  <a:pt x="74" y="64"/>
                  <a:pt x="72" y="64"/>
                </a:cubicBezTo>
                <a:cubicBezTo>
                  <a:pt x="72" y="64"/>
                  <a:pt x="68" y="58"/>
                  <a:pt x="64" y="55"/>
                </a:cubicBezTo>
                <a:cubicBezTo>
                  <a:pt x="61" y="51"/>
                  <a:pt x="49" y="55"/>
                  <a:pt x="42" y="53"/>
                </a:cubicBezTo>
                <a:cubicBezTo>
                  <a:pt x="35" y="51"/>
                  <a:pt x="35" y="53"/>
                  <a:pt x="33" y="55"/>
                </a:cubicBezTo>
                <a:cubicBezTo>
                  <a:pt x="30" y="58"/>
                  <a:pt x="25" y="53"/>
                  <a:pt x="25" y="53"/>
                </a:cubicBezTo>
                <a:cubicBezTo>
                  <a:pt x="25" y="53"/>
                  <a:pt x="20" y="58"/>
                  <a:pt x="18" y="60"/>
                </a:cubicBezTo>
                <a:cubicBezTo>
                  <a:pt x="16" y="62"/>
                  <a:pt x="14" y="65"/>
                  <a:pt x="10" y="65"/>
                </a:cubicBezTo>
                <a:cubicBezTo>
                  <a:pt x="5" y="65"/>
                  <a:pt x="2" y="66"/>
                  <a:pt x="2" y="68"/>
                </a:cubicBezTo>
                <a:cubicBezTo>
                  <a:pt x="2" y="70"/>
                  <a:pt x="0" y="75"/>
                  <a:pt x="4" y="77"/>
                </a:cubicBezTo>
                <a:cubicBezTo>
                  <a:pt x="4" y="77"/>
                  <a:pt x="9" y="82"/>
                  <a:pt x="11" y="83"/>
                </a:cubicBezTo>
                <a:cubicBezTo>
                  <a:pt x="14" y="85"/>
                  <a:pt x="17" y="83"/>
                  <a:pt x="20" y="83"/>
                </a:cubicBezTo>
                <a:cubicBezTo>
                  <a:pt x="23" y="83"/>
                  <a:pt x="25" y="81"/>
                  <a:pt x="26" y="79"/>
                </a:cubicBezTo>
                <a:cubicBezTo>
                  <a:pt x="26" y="77"/>
                  <a:pt x="34" y="77"/>
                  <a:pt x="36" y="76"/>
                </a:cubicBezTo>
                <a:cubicBezTo>
                  <a:pt x="39" y="75"/>
                  <a:pt x="40" y="76"/>
                  <a:pt x="44" y="76"/>
                </a:cubicBezTo>
                <a:cubicBezTo>
                  <a:pt x="47" y="76"/>
                  <a:pt x="44" y="70"/>
                  <a:pt x="47" y="69"/>
                </a:cubicBezTo>
                <a:cubicBezTo>
                  <a:pt x="50" y="68"/>
                  <a:pt x="58" y="72"/>
                  <a:pt x="61" y="72"/>
                </a:cubicBezTo>
                <a:cubicBezTo>
                  <a:pt x="63" y="72"/>
                  <a:pt x="69" y="72"/>
                  <a:pt x="69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3"/>
                  <a:pt x="69" y="73"/>
                </a:cubicBezTo>
                <a:cubicBezTo>
                  <a:pt x="69" y="76"/>
                  <a:pt x="76" y="77"/>
                  <a:pt x="77" y="78"/>
                </a:cubicBezTo>
                <a:cubicBezTo>
                  <a:pt x="77" y="78"/>
                  <a:pt x="82" y="79"/>
                  <a:pt x="88" y="79"/>
                </a:cubicBezTo>
                <a:cubicBezTo>
                  <a:pt x="94" y="80"/>
                  <a:pt x="100" y="81"/>
                  <a:pt x="102" y="82"/>
                </a:cubicBezTo>
                <a:cubicBezTo>
                  <a:pt x="104" y="83"/>
                  <a:pt x="107" y="82"/>
                  <a:pt x="110" y="81"/>
                </a:cubicBezTo>
                <a:cubicBezTo>
                  <a:pt x="112" y="79"/>
                  <a:pt x="115" y="80"/>
                  <a:pt x="121" y="76"/>
                </a:cubicBezTo>
                <a:cubicBezTo>
                  <a:pt x="126" y="72"/>
                  <a:pt x="130" y="71"/>
                  <a:pt x="135" y="72"/>
                </a:cubicBezTo>
                <a:cubicBezTo>
                  <a:pt x="140" y="72"/>
                  <a:pt x="141" y="73"/>
                  <a:pt x="147" y="75"/>
                </a:cubicBezTo>
                <a:cubicBezTo>
                  <a:pt x="152" y="77"/>
                  <a:pt x="152" y="75"/>
                  <a:pt x="155" y="79"/>
                </a:cubicBezTo>
                <a:cubicBezTo>
                  <a:pt x="159" y="83"/>
                  <a:pt x="164" y="92"/>
                  <a:pt x="165" y="94"/>
                </a:cubicBezTo>
                <a:cubicBezTo>
                  <a:pt x="167" y="96"/>
                  <a:pt x="169" y="99"/>
                  <a:pt x="169" y="101"/>
                </a:cubicBezTo>
                <a:cubicBezTo>
                  <a:pt x="170" y="103"/>
                  <a:pt x="173" y="106"/>
                  <a:pt x="175" y="109"/>
                </a:cubicBezTo>
                <a:cubicBezTo>
                  <a:pt x="179" y="106"/>
                  <a:pt x="178" y="103"/>
                  <a:pt x="183" y="102"/>
                </a:cubicBezTo>
                <a:cubicBezTo>
                  <a:pt x="187" y="101"/>
                  <a:pt x="188" y="101"/>
                  <a:pt x="190" y="104"/>
                </a:cubicBezTo>
                <a:cubicBezTo>
                  <a:pt x="192" y="107"/>
                  <a:pt x="192" y="109"/>
                  <a:pt x="196" y="109"/>
                </a:cubicBezTo>
                <a:cubicBezTo>
                  <a:pt x="200" y="109"/>
                  <a:pt x="203" y="112"/>
                  <a:pt x="208" y="111"/>
                </a:cubicBezTo>
                <a:cubicBezTo>
                  <a:pt x="213" y="110"/>
                  <a:pt x="219" y="110"/>
                  <a:pt x="219" y="111"/>
                </a:cubicBezTo>
                <a:cubicBezTo>
                  <a:pt x="219" y="112"/>
                  <a:pt x="207" y="118"/>
                  <a:pt x="205" y="119"/>
                </a:cubicBezTo>
                <a:cubicBezTo>
                  <a:pt x="203" y="120"/>
                  <a:pt x="202" y="121"/>
                  <a:pt x="205" y="122"/>
                </a:cubicBezTo>
                <a:cubicBezTo>
                  <a:pt x="208" y="123"/>
                  <a:pt x="215" y="124"/>
                  <a:pt x="215" y="127"/>
                </a:cubicBezTo>
                <a:cubicBezTo>
                  <a:pt x="215" y="129"/>
                  <a:pt x="211" y="132"/>
                  <a:pt x="213" y="134"/>
                </a:cubicBezTo>
                <a:cubicBezTo>
                  <a:pt x="215" y="136"/>
                  <a:pt x="218" y="138"/>
                  <a:pt x="221" y="138"/>
                </a:cubicBezTo>
                <a:cubicBezTo>
                  <a:pt x="223" y="137"/>
                  <a:pt x="227" y="133"/>
                  <a:pt x="230" y="132"/>
                </a:cubicBezTo>
                <a:cubicBezTo>
                  <a:pt x="233" y="131"/>
                  <a:pt x="238" y="127"/>
                  <a:pt x="243" y="127"/>
                </a:cubicBezTo>
                <a:cubicBezTo>
                  <a:pt x="247" y="127"/>
                  <a:pt x="253" y="128"/>
                  <a:pt x="255" y="126"/>
                </a:cubicBezTo>
                <a:cubicBezTo>
                  <a:pt x="257" y="125"/>
                  <a:pt x="258" y="125"/>
                  <a:pt x="257" y="124"/>
                </a:cubicBezTo>
                <a:cubicBezTo>
                  <a:pt x="256" y="123"/>
                  <a:pt x="261" y="122"/>
                  <a:pt x="259" y="122"/>
                </a:cubicBezTo>
                <a:cubicBezTo>
                  <a:pt x="257" y="121"/>
                  <a:pt x="251" y="121"/>
                  <a:pt x="249" y="121"/>
                </a:cubicBezTo>
                <a:cubicBezTo>
                  <a:pt x="247" y="121"/>
                  <a:pt x="241" y="125"/>
                  <a:pt x="237" y="122"/>
                </a:cubicBezTo>
                <a:cubicBezTo>
                  <a:pt x="234" y="118"/>
                  <a:pt x="232" y="116"/>
                  <a:pt x="233" y="113"/>
                </a:cubicBezTo>
                <a:cubicBezTo>
                  <a:pt x="235" y="110"/>
                  <a:pt x="241" y="105"/>
                  <a:pt x="243" y="103"/>
                </a:cubicBezTo>
                <a:cubicBezTo>
                  <a:pt x="246" y="101"/>
                  <a:pt x="255" y="101"/>
                  <a:pt x="260" y="99"/>
                </a:cubicBezTo>
                <a:cubicBezTo>
                  <a:pt x="264" y="96"/>
                  <a:pt x="268" y="94"/>
                  <a:pt x="275" y="94"/>
                </a:cubicBezTo>
                <a:cubicBezTo>
                  <a:pt x="276" y="90"/>
                  <a:pt x="278" y="85"/>
                  <a:pt x="283" y="83"/>
                </a:cubicBezTo>
                <a:cubicBezTo>
                  <a:pt x="289" y="80"/>
                  <a:pt x="295" y="83"/>
                  <a:pt x="296" y="80"/>
                </a:cubicBezTo>
                <a:cubicBezTo>
                  <a:pt x="297" y="77"/>
                  <a:pt x="300" y="76"/>
                  <a:pt x="298" y="73"/>
                </a:cubicBezTo>
                <a:cubicBezTo>
                  <a:pt x="296" y="70"/>
                  <a:pt x="293" y="69"/>
                  <a:pt x="296" y="68"/>
                </a:cubicBezTo>
                <a:cubicBezTo>
                  <a:pt x="298" y="66"/>
                  <a:pt x="303" y="68"/>
                  <a:pt x="301" y="6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63" name="Freeform 753"/>
          <p:cNvSpPr>
            <a:spLocks/>
          </p:cNvSpPr>
          <p:nvPr/>
        </p:nvSpPr>
        <p:spPr bwMode="auto">
          <a:xfrm>
            <a:off x="1404938" y="2616056"/>
            <a:ext cx="236537" cy="169863"/>
          </a:xfrm>
          <a:custGeom>
            <a:avLst/>
            <a:gdLst/>
            <a:ahLst/>
            <a:cxnLst>
              <a:cxn ang="0">
                <a:pos x="30" y="77"/>
              </a:cxn>
              <a:cxn ang="0">
                <a:pos x="56" y="85"/>
              </a:cxn>
              <a:cxn ang="0">
                <a:pos x="62" y="82"/>
              </a:cxn>
              <a:cxn ang="0">
                <a:pos x="67" y="85"/>
              </a:cxn>
              <a:cxn ang="0">
                <a:pos x="74" y="82"/>
              </a:cxn>
              <a:cxn ang="0">
                <a:pos x="78" y="86"/>
              </a:cxn>
              <a:cxn ang="0">
                <a:pos x="86" y="84"/>
              </a:cxn>
              <a:cxn ang="0">
                <a:pos x="95" y="89"/>
              </a:cxn>
              <a:cxn ang="0">
                <a:pos x="96" y="79"/>
              </a:cxn>
              <a:cxn ang="0">
                <a:pos x="111" y="72"/>
              </a:cxn>
              <a:cxn ang="0">
                <a:pos x="111" y="72"/>
              </a:cxn>
              <a:cxn ang="0">
                <a:pos x="111" y="72"/>
              </a:cxn>
              <a:cxn ang="0">
                <a:pos x="106" y="58"/>
              </a:cxn>
              <a:cxn ang="0">
                <a:pos x="110" y="56"/>
              </a:cxn>
              <a:cxn ang="0">
                <a:pos x="119" y="54"/>
              </a:cxn>
              <a:cxn ang="0">
                <a:pos x="119" y="46"/>
              </a:cxn>
              <a:cxn ang="0">
                <a:pos x="110" y="41"/>
              </a:cxn>
              <a:cxn ang="0">
                <a:pos x="103" y="30"/>
              </a:cxn>
              <a:cxn ang="0">
                <a:pos x="100" y="20"/>
              </a:cxn>
              <a:cxn ang="0">
                <a:pos x="98" y="10"/>
              </a:cxn>
              <a:cxn ang="0">
                <a:pos x="89" y="5"/>
              </a:cxn>
              <a:cxn ang="0">
                <a:pos x="82" y="8"/>
              </a:cxn>
              <a:cxn ang="0">
                <a:pos x="78" y="4"/>
              </a:cxn>
              <a:cxn ang="0">
                <a:pos x="72" y="4"/>
              </a:cxn>
              <a:cxn ang="0">
                <a:pos x="65" y="0"/>
              </a:cxn>
              <a:cxn ang="0">
                <a:pos x="65" y="0"/>
              </a:cxn>
              <a:cxn ang="0">
                <a:pos x="65" y="0"/>
              </a:cxn>
              <a:cxn ang="0">
                <a:pos x="57" y="6"/>
              </a:cxn>
              <a:cxn ang="0">
                <a:pos x="44" y="9"/>
              </a:cxn>
              <a:cxn ang="0">
                <a:pos x="44" y="16"/>
              </a:cxn>
              <a:cxn ang="0">
                <a:pos x="35" y="22"/>
              </a:cxn>
              <a:cxn ang="0">
                <a:pos x="30" y="35"/>
              </a:cxn>
              <a:cxn ang="0">
                <a:pos x="14" y="42"/>
              </a:cxn>
              <a:cxn ang="0">
                <a:pos x="2" y="42"/>
              </a:cxn>
              <a:cxn ang="0">
                <a:pos x="6" y="50"/>
              </a:cxn>
              <a:cxn ang="0">
                <a:pos x="7" y="62"/>
              </a:cxn>
              <a:cxn ang="0">
                <a:pos x="0" y="68"/>
              </a:cxn>
              <a:cxn ang="0">
                <a:pos x="5" y="75"/>
              </a:cxn>
              <a:cxn ang="0">
                <a:pos x="3" y="83"/>
              </a:cxn>
              <a:cxn ang="0">
                <a:pos x="14" y="79"/>
              </a:cxn>
              <a:cxn ang="0">
                <a:pos x="30" y="77"/>
              </a:cxn>
            </a:cxnLst>
            <a:rect l="0" t="0" r="r" b="b"/>
            <a:pathLst>
              <a:path w="124" h="89">
                <a:moveTo>
                  <a:pt x="30" y="77"/>
                </a:moveTo>
                <a:cubicBezTo>
                  <a:pt x="38" y="77"/>
                  <a:pt x="51" y="81"/>
                  <a:pt x="56" y="85"/>
                </a:cubicBezTo>
                <a:cubicBezTo>
                  <a:pt x="62" y="89"/>
                  <a:pt x="58" y="85"/>
                  <a:pt x="62" y="82"/>
                </a:cubicBezTo>
                <a:cubicBezTo>
                  <a:pt x="65" y="79"/>
                  <a:pt x="65" y="83"/>
                  <a:pt x="67" y="85"/>
                </a:cubicBezTo>
                <a:cubicBezTo>
                  <a:pt x="69" y="86"/>
                  <a:pt x="71" y="84"/>
                  <a:pt x="74" y="82"/>
                </a:cubicBezTo>
                <a:cubicBezTo>
                  <a:pt x="77" y="80"/>
                  <a:pt x="76" y="83"/>
                  <a:pt x="78" y="86"/>
                </a:cubicBezTo>
                <a:cubicBezTo>
                  <a:pt x="80" y="89"/>
                  <a:pt x="85" y="85"/>
                  <a:pt x="86" y="84"/>
                </a:cubicBezTo>
                <a:cubicBezTo>
                  <a:pt x="88" y="83"/>
                  <a:pt x="92" y="89"/>
                  <a:pt x="95" y="89"/>
                </a:cubicBezTo>
                <a:cubicBezTo>
                  <a:pt x="97" y="89"/>
                  <a:pt x="96" y="83"/>
                  <a:pt x="96" y="79"/>
                </a:cubicBezTo>
                <a:cubicBezTo>
                  <a:pt x="97" y="74"/>
                  <a:pt x="111" y="72"/>
                  <a:pt x="111" y="72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08" y="67"/>
                  <a:pt x="106" y="60"/>
                  <a:pt x="106" y="58"/>
                </a:cubicBezTo>
                <a:cubicBezTo>
                  <a:pt x="106" y="55"/>
                  <a:pt x="106" y="56"/>
                  <a:pt x="110" y="56"/>
                </a:cubicBezTo>
                <a:cubicBezTo>
                  <a:pt x="114" y="57"/>
                  <a:pt x="115" y="58"/>
                  <a:pt x="119" y="54"/>
                </a:cubicBezTo>
                <a:cubicBezTo>
                  <a:pt x="124" y="51"/>
                  <a:pt x="122" y="49"/>
                  <a:pt x="119" y="46"/>
                </a:cubicBezTo>
                <a:cubicBezTo>
                  <a:pt x="116" y="43"/>
                  <a:pt x="112" y="44"/>
                  <a:pt x="110" y="41"/>
                </a:cubicBezTo>
                <a:cubicBezTo>
                  <a:pt x="108" y="38"/>
                  <a:pt x="106" y="34"/>
                  <a:pt x="103" y="30"/>
                </a:cubicBezTo>
                <a:cubicBezTo>
                  <a:pt x="100" y="27"/>
                  <a:pt x="100" y="26"/>
                  <a:pt x="100" y="20"/>
                </a:cubicBezTo>
                <a:cubicBezTo>
                  <a:pt x="100" y="14"/>
                  <a:pt x="103" y="14"/>
                  <a:pt x="98" y="10"/>
                </a:cubicBezTo>
                <a:cubicBezTo>
                  <a:pt x="93" y="6"/>
                  <a:pt x="90" y="4"/>
                  <a:pt x="89" y="5"/>
                </a:cubicBezTo>
                <a:cubicBezTo>
                  <a:pt x="87" y="7"/>
                  <a:pt x="84" y="9"/>
                  <a:pt x="82" y="8"/>
                </a:cubicBezTo>
                <a:cubicBezTo>
                  <a:pt x="81" y="6"/>
                  <a:pt x="81" y="4"/>
                  <a:pt x="78" y="4"/>
                </a:cubicBezTo>
                <a:cubicBezTo>
                  <a:pt x="75" y="4"/>
                  <a:pt x="74" y="7"/>
                  <a:pt x="72" y="4"/>
                </a:cubicBezTo>
                <a:cubicBezTo>
                  <a:pt x="70" y="2"/>
                  <a:pt x="67" y="1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0" y="0"/>
                  <a:pt x="62" y="4"/>
                  <a:pt x="57" y="6"/>
                </a:cubicBezTo>
                <a:cubicBezTo>
                  <a:pt x="51" y="8"/>
                  <a:pt x="44" y="9"/>
                  <a:pt x="44" y="9"/>
                </a:cubicBezTo>
                <a:cubicBezTo>
                  <a:pt x="44" y="9"/>
                  <a:pt x="44" y="12"/>
                  <a:pt x="44" y="16"/>
                </a:cubicBezTo>
                <a:cubicBezTo>
                  <a:pt x="44" y="19"/>
                  <a:pt x="41" y="19"/>
                  <a:pt x="35" y="22"/>
                </a:cubicBezTo>
                <a:cubicBezTo>
                  <a:pt x="30" y="24"/>
                  <a:pt x="34" y="35"/>
                  <a:pt x="30" y="35"/>
                </a:cubicBezTo>
                <a:cubicBezTo>
                  <a:pt x="26" y="35"/>
                  <a:pt x="17" y="39"/>
                  <a:pt x="14" y="42"/>
                </a:cubicBezTo>
                <a:cubicBezTo>
                  <a:pt x="12" y="44"/>
                  <a:pt x="3" y="42"/>
                  <a:pt x="2" y="42"/>
                </a:cubicBezTo>
                <a:cubicBezTo>
                  <a:pt x="3" y="44"/>
                  <a:pt x="4" y="47"/>
                  <a:pt x="6" y="50"/>
                </a:cubicBezTo>
                <a:cubicBezTo>
                  <a:pt x="10" y="54"/>
                  <a:pt x="10" y="58"/>
                  <a:pt x="7" y="62"/>
                </a:cubicBezTo>
                <a:cubicBezTo>
                  <a:pt x="4" y="65"/>
                  <a:pt x="1" y="65"/>
                  <a:pt x="0" y="68"/>
                </a:cubicBezTo>
                <a:cubicBezTo>
                  <a:pt x="0" y="71"/>
                  <a:pt x="5" y="71"/>
                  <a:pt x="5" y="75"/>
                </a:cubicBezTo>
                <a:cubicBezTo>
                  <a:pt x="5" y="78"/>
                  <a:pt x="4" y="80"/>
                  <a:pt x="3" y="83"/>
                </a:cubicBezTo>
                <a:cubicBezTo>
                  <a:pt x="10" y="83"/>
                  <a:pt x="11" y="81"/>
                  <a:pt x="14" y="79"/>
                </a:cubicBezTo>
                <a:cubicBezTo>
                  <a:pt x="17" y="76"/>
                  <a:pt x="22" y="77"/>
                  <a:pt x="30" y="7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64" name="Freeform 754"/>
          <p:cNvSpPr>
            <a:spLocks/>
          </p:cNvSpPr>
          <p:nvPr/>
        </p:nvSpPr>
        <p:spPr bwMode="auto">
          <a:xfrm>
            <a:off x="1350963" y="2609706"/>
            <a:ext cx="138112" cy="90488"/>
          </a:xfrm>
          <a:custGeom>
            <a:avLst/>
            <a:gdLst/>
            <a:ahLst/>
            <a:cxnLst>
              <a:cxn ang="0">
                <a:pos x="42" y="46"/>
              </a:cxn>
              <a:cxn ang="0">
                <a:pos x="58" y="39"/>
              </a:cxn>
              <a:cxn ang="0">
                <a:pos x="63" y="26"/>
              </a:cxn>
              <a:cxn ang="0">
                <a:pos x="72" y="20"/>
              </a:cxn>
              <a:cxn ang="0">
                <a:pos x="72" y="13"/>
              </a:cxn>
              <a:cxn ang="0">
                <a:pos x="59" y="5"/>
              </a:cxn>
              <a:cxn ang="0">
                <a:pos x="48" y="0"/>
              </a:cxn>
              <a:cxn ang="0">
                <a:pos x="28" y="2"/>
              </a:cxn>
              <a:cxn ang="0">
                <a:pos x="9" y="2"/>
              </a:cxn>
              <a:cxn ang="0">
                <a:pos x="0" y="6"/>
              </a:cxn>
              <a:cxn ang="0">
                <a:pos x="1" y="14"/>
              </a:cxn>
              <a:cxn ang="0">
                <a:pos x="2" y="21"/>
              </a:cxn>
              <a:cxn ang="0">
                <a:pos x="2" y="21"/>
              </a:cxn>
              <a:cxn ang="0">
                <a:pos x="10" y="27"/>
              </a:cxn>
              <a:cxn ang="0">
                <a:pos x="19" y="26"/>
              </a:cxn>
              <a:cxn ang="0">
                <a:pos x="23" y="31"/>
              </a:cxn>
              <a:cxn ang="0">
                <a:pos x="21" y="38"/>
              </a:cxn>
              <a:cxn ang="0">
                <a:pos x="29" y="40"/>
              </a:cxn>
              <a:cxn ang="0">
                <a:pos x="30" y="46"/>
              </a:cxn>
              <a:cxn ang="0">
                <a:pos x="42" y="46"/>
              </a:cxn>
            </a:cxnLst>
            <a:rect l="0" t="0" r="r" b="b"/>
            <a:pathLst>
              <a:path w="72" h="48">
                <a:moveTo>
                  <a:pt x="42" y="46"/>
                </a:moveTo>
                <a:cubicBezTo>
                  <a:pt x="45" y="43"/>
                  <a:pt x="54" y="39"/>
                  <a:pt x="58" y="39"/>
                </a:cubicBezTo>
                <a:cubicBezTo>
                  <a:pt x="62" y="39"/>
                  <a:pt x="58" y="28"/>
                  <a:pt x="63" y="26"/>
                </a:cubicBezTo>
                <a:cubicBezTo>
                  <a:pt x="69" y="23"/>
                  <a:pt x="72" y="23"/>
                  <a:pt x="72" y="20"/>
                </a:cubicBezTo>
                <a:cubicBezTo>
                  <a:pt x="72" y="16"/>
                  <a:pt x="72" y="13"/>
                  <a:pt x="72" y="13"/>
                </a:cubicBezTo>
                <a:cubicBezTo>
                  <a:pt x="72" y="13"/>
                  <a:pt x="62" y="5"/>
                  <a:pt x="59" y="5"/>
                </a:cubicBezTo>
                <a:cubicBezTo>
                  <a:pt x="56" y="5"/>
                  <a:pt x="51" y="0"/>
                  <a:pt x="48" y="0"/>
                </a:cubicBezTo>
                <a:cubicBezTo>
                  <a:pt x="45" y="0"/>
                  <a:pt x="35" y="2"/>
                  <a:pt x="28" y="2"/>
                </a:cubicBezTo>
                <a:cubicBezTo>
                  <a:pt x="22" y="2"/>
                  <a:pt x="14" y="0"/>
                  <a:pt x="9" y="2"/>
                </a:cubicBezTo>
                <a:cubicBezTo>
                  <a:pt x="7" y="3"/>
                  <a:pt x="3" y="5"/>
                  <a:pt x="0" y="6"/>
                </a:cubicBezTo>
                <a:cubicBezTo>
                  <a:pt x="0" y="9"/>
                  <a:pt x="0" y="12"/>
                  <a:pt x="1" y="14"/>
                </a:cubicBezTo>
                <a:cubicBezTo>
                  <a:pt x="2" y="16"/>
                  <a:pt x="2" y="19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8" y="22"/>
                  <a:pt x="8" y="26"/>
                  <a:pt x="10" y="27"/>
                </a:cubicBezTo>
                <a:cubicBezTo>
                  <a:pt x="13" y="27"/>
                  <a:pt x="15" y="26"/>
                  <a:pt x="19" y="26"/>
                </a:cubicBezTo>
                <a:cubicBezTo>
                  <a:pt x="23" y="26"/>
                  <a:pt x="23" y="27"/>
                  <a:pt x="23" y="31"/>
                </a:cubicBezTo>
                <a:cubicBezTo>
                  <a:pt x="23" y="35"/>
                  <a:pt x="21" y="38"/>
                  <a:pt x="21" y="38"/>
                </a:cubicBezTo>
                <a:cubicBezTo>
                  <a:pt x="25" y="38"/>
                  <a:pt x="28" y="38"/>
                  <a:pt x="29" y="40"/>
                </a:cubicBezTo>
                <a:cubicBezTo>
                  <a:pt x="29" y="41"/>
                  <a:pt x="30" y="43"/>
                  <a:pt x="30" y="46"/>
                </a:cubicBezTo>
                <a:cubicBezTo>
                  <a:pt x="31" y="46"/>
                  <a:pt x="40" y="48"/>
                  <a:pt x="42" y="4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65" name="Freeform 755"/>
          <p:cNvSpPr>
            <a:spLocks/>
          </p:cNvSpPr>
          <p:nvPr/>
        </p:nvSpPr>
        <p:spPr bwMode="auto">
          <a:xfrm>
            <a:off x="1350963" y="2552556"/>
            <a:ext cx="177800" cy="80963"/>
          </a:xfrm>
          <a:custGeom>
            <a:avLst/>
            <a:gdLst/>
            <a:ahLst/>
            <a:cxnLst>
              <a:cxn ang="0">
                <a:pos x="28" y="32"/>
              </a:cxn>
              <a:cxn ang="0">
                <a:pos x="48" y="30"/>
              </a:cxn>
              <a:cxn ang="0">
                <a:pos x="59" y="35"/>
              </a:cxn>
              <a:cxn ang="0">
                <a:pos x="72" y="43"/>
              </a:cxn>
              <a:cxn ang="0">
                <a:pos x="85" y="40"/>
              </a:cxn>
              <a:cxn ang="0">
                <a:pos x="93" y="34"/>
              </a:cxn>
              <a:cxn ang="0">
                <a:pos x="93" y="34"/>
              </a:cxn>
              <a:cxn ang="0">
                <a:pos x="93" y="34"/>
              </a:cxn>
              <a:cxn ang="0">
                <a:pos x="92" y="32"/>
              </a:cxn>
              <a:cxn ang="0">
                <a:pos x="88" y="23"/>
              </a:cxn>
              <a:cxn ang="0">
                <a:pos x="88" y="14"/>
              </a:cxn>
              <a:cxn ang="0">
                <a:pos x="82" y="8"/>
              </a:cxn>
              <a:cxn ang="0">
                <a:pos x="82" y="8"/>
              </a:cxn>
              <a:cxn ang="0">
                <a:pos x="70" y="8"/>
              </a:cxn>
              <a:cxn ang="0">
                <a:pos x="53" y="0"/>
              </a:cxn>
              <a:cxn ang="0">
                <a:pos x="43" y="2"/>
              </a:cxn>
              <a:cxn ang="0">
                <a:pos x="43" y="5"/>
              </a:cxn>
              <a:cxn ang="0">
                <a:pos x="41" y="14"/>
              </a:cxn>
              <a:cxn ang="0">
                <a:pos x="32" y="18"/>
              </a:cxn>
              <a:cxn ang="0">
                <a:pos x="21" y="8"/>
              </a:cxn>
              <a:cxn ang="0">
                <a:pos x="15" y="6"/>
              </a:cxn>
              <a:cxn ang="0">
                <a:pos x="6" y="12"/>
              </a:cxn>
              <a:cxn ang="0">
                <a:pos x="0" y="25"/>
              </a:cxn>
              <a:cxn ang="0">
                <a:pos x="0" y="36"/>
              </a:cxn>
              <a:cxn ang="0">
                <a:pos x="9" y="32"/>
              </a:cxn>
              <a:cxn ang="0">
                <a:pos x="28" y="32"/>
              </a:cxn>
            </a:cxnLst>
            <a:rect l="0" t="0" r="r" b="b"/>
            <a:pathLst>
              <a:path w="93" h="43">
                <a:moveTo>
                  <a:pt x="28" y="32"/>
                </a:moveTo>
                <a:cubicBezTo>
                  <a:pt x="35" y="32"/>
                  <a:pt x="45" y="30"/>
                  <a:pt x="48" y="30"/>
                </a:cubicBezTo>
                <a:cubicBezTo>
                  <a:pt x="51" y="30"/>
                  <a:pt x="56" y="35"/>
                  <a:pt x="59" y="35"/>
                </a:cubicBezTo>
                <a:cubicBezTo>
                  <a:pt x="62" y="35"/>
                  <a:pt x="72" y="43"/>
                  <a:pt x="72" y="43"/>
                </a:cubicBezTo>
                <a:cubicBezTo>
                  <a:pt x="72" y="43"/>
                  <a:pt x="79" y="42"/>
                  <a:pt x="85" y="40"/>
                </a:cubicBezTo>
                <a:cubicBezTo>
                  <a:pt x="90" y="38"/>
                  <a:pt x="88" y="34"/>
                  <a:pt x="93" y="34"/>
                </a:cubicBezTo>
                <a:cubicBezTo>
                  <a:pt x="93" y="34"/>
                  <a:pt x="93" y="34"/>
                  <a:pt x="93" y="34"/>
                </a:cubicBezTo>
                <a:cubicBezTo>
                  <a:pt x="93" y="34"/>
                  <a:pt x="93" y="34"/>
                  <a:pt x="93" y="34"/>
                </a:cubicBezTo>
                <a:cubicBezTo>
                  <a:pt x="92" y="33"/>
                  <a:pt x="92" y="33"/>
                  <a:pt x="92" y="32"/>
                </a:cubicBezTo>
                <a:cubicBezTo>
                  <a:pt x="92" y="29"/>
                  <a:pt x="90" y="27"/>
                  <a:pt x="88" y="23"/>
                </a:cubicBezTo>
                <a:cubicBezTo>
                  <a:pt x="85" y="18"/>
                  <a:pt x="91" y="17"/>
                  <a:pt x="88" y="14"/>
                </a:cubicBezTo>
                <a:cubicBezTo>
                  <a:pt x="86" y="12"/>
                  <a:pt x="82" y="10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76" y="8"/>
                  <a:pt x="70" y="8"/>
                </a:cubicBezTo>
                <a:cubicBezTo>
                  <a:pt x="65" y="8"/>
                  <a:pt x="59" y="0"/>
                  <a:pt x="53" y="0"/>
                </a:cubicBezTo>
                <a:cubicBezTo>
                  <a:pt x="49" y="0"/>
                  <a:pt x="47" y="0"/>
                  <a:pt x="43" y="2"/>
                </a:cubicBezTo>
                <a:cubicBezTo>
                  <a:pt x="43" y="3"/>
                  <a:pt x="43" y="4"/>
                  <a:pt x="43" y="5"/>
                </a:cubicBezTo>
                <a:cubicBezTo>
                  <a:pt x="43" y="9"/>
                  <a:pt x="43" y="13"/>
                  <a:pt x="41" y="14"/>
                </a:cubicBezTo>
                <a:cubicBezTo>
                  <a:pt x="39" y="15"/>
                  <a:pt x="35" y="20"/>
                  <a:pt x="32" y="18"/>
                </a:cubicBezTo>
                <a:cubicBezTo>
                  <a:pt x="29" y="16"/>
                  <a:pt x="24" y="10"/>
                  <a:pt x="21" y="8"/>
                </a:cubicBezTo>
                <a:cubicBezTo>
                  <a:pt x="18" y="6"/>
                  <a:pt x="18" y="5"/>
                  <a:pt x="15" y="6"/>
                </a:cubicBezTo>
                <a:cubicBezTo>
                  <a:pt x="13" y="7"/>
                  <a:pt x="8" y="7"/>
                  <a:pt x="6" y="12"/>
                </a:cubicBezTo>
                <a:cubicBezTo>
                  <a:pt x="3" y="17"/>
                  <a:pt x="1" y="21"/>
                  <a:pt x="0" y="25"/>
                </a:cubicBezTo>
                <a:cubicBezTo>
                  <a:pt x="0" y="28"/>
                  <a:pt x="0" y="32"/>
                  <a:pt x="0" y="36"/>
                </a:cubicBezTo>
                <a:cubicBezTo>
                  <a:pt x="3" y="35"/>
                  <a:pt x="7" y="33"/>
                  <a:pt x="9" y="32"/>
                </a:cubicBezTo>
                <a:cubicBezTo>
                  <a:pt x="14" y="30"/>
                  <a:pt x="22" y="32"/>
                  <a:pt x="28" y="3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66" name="Freeform 756"/>
          <p:cNvSpPr>
            <a:spLocks/>
          </p:cNvSpPr>
          <p:nvPr/>
        </p:nvSpPr>
        <p:spPr bwMode="auto">
          <a:xfrm>
            <a:off x="1400175" y="2492231"/>
            <a:ext cx="127000" cy="74613"/>
          </a:xfrm>
          <a:custGeom>
            <a:avLst/>
            <a:gdLst/>
            <a:ahLst/>
            <a:cxnLst>
              <a:cxn ang="0">
                <a:pos x="44" y="39"/>
              </a:cxn>
              <a:cxn ang="0">
                <a:pos x="56" y="39"/>
              </a:cxn>
              <a:cxn ang="0">
                <a:pos x="56" y="39"/>
              </a:cxn>
              <a:cxn ang="0">
                <a:pos x="57" y="37"/>
              </a:cxn>
              <a:cxn ang="0">
                <a:pos x="59" y="26"/>
              </a:cxn>
              <a:cxn ang="0">
                <a:pos x="57" y="15"/>
              </a:cxn>
              <a:cxn ang="0">
                <a:pos x="65" y="0"/>
              </a:cxn>
              <a:cxn ang="0">
                <a:pos x="62" y="2"/>
              </a:cxn>
              <a:cxn ang="0">
                <a:pos x="38" y="1"/>
              </a:cxn>
              <a:cxn ang="0">
                <a:pos x="16" y="3"/>
              </a:cxn>
              <a:cxn ang="0">
                <a:pos x="6" y="10"/>
              </a:cxn>
              <a:cxn ang="0">
                <a:pos x="4" y="13"/>
              </a:cxn>
              <a:cxn ang="0">
                <a:pos x="8" y="16"/>
              </a:cxn>
              <a:cxn ang="0">
                <a:pos x="7" y="21"/>
              </a:cxn>
              <a:cxn ang="0">
                <a:pos x="13" y="25"/>
              </a:cxn>
              <a:cxn ang="0">
                <a:pos x="21" y="26"/>
              </a:cxn>
              <a:cxn ang="0">
                <a:pos x="17" y="33"/>
              </a:cxn>
              <a:cxn ang="0">
                <a:pos x="27" y="31"/>
              </a:cxn>
              <a:cxn ang="0">
                <a:pos x="44" y="39"/>
              </a:cxn>
            </a:cxnLst>
            <a:rect l="0" t="0" r="r" b="b"/>
            <a:pathLst>
              <a:path w="66" h="39">
                <a:moveTo>
                  <a:pt x="44" y="39"/>
                </a:moveTo>
                <a:cubicBezTo>
                  <a:pt x="50" y="39"/>
                  <a:pt x="56" y="39"/>
                  <a:pt x="56" y="39"/>
                </a:cubicBezTo>
                <a:cubicBezTo>
                  <a:pt x="56" y="39"/>
                  <a:pt x="56" y="39"/>
                  <a:pt x="56" y="39"/>
                </a:cubicBezTo>
                <a:cubicBezTo>
                  <a:pt x="56" y="39"/>
                  <a:pt x="56" y="38"/>
                  <a:pt x="57" y="37"/>
                </a:cubicBezTo>
                <a:cubicBezTo>
                  <a:pt x="60" y="34"/>
                  <a:pt x="59" y="30"/>
                  <a:pt x="59" y="26"/>
                </a:cubicBezTo>
                <a:cubicBezTo>
                  <a:pt x="58" y="21"/>
                  <a:pt x="54" y="19"/>
                  <a:pt x="57" y="15"/>
                </a:cubicBezTo>
                <a:cubicBezTo>
                  <a:pt x="59" y="12"/>
                  <a:pt x="66" y="6"/>
                  <a:pt x="65" y="0"/>
                </a:cubicBezTo>
                <a:cubicBezTo>
                  <a:pt x="64" y="1"/>
                  <a:pt x="64" y="2"/>
                  <a:pt x="62" y="2"/>
                </a:cubicBezTo>
                <a:cubicBezTo>
                  <a:pt x="59" y="4"/>
                  <a:pt x="43" y="1"/>
                  <a:pt x="38" y="1"/>
                </a:cubicBezTo>
                <a:cubicBezTo>
                  <a:pt x="33" y="0"/>
                  <a:pt x="18" y="1"/>
                  <a:pt x="16" y="3"/>
                </a:cubicBezTo>
                <a:cubicBezTo>
                  <a:pt x="14" y="5"/>
                  <a:pt x="9" y="9"/>
                  <a:pt x="6" y="10"/>
                </a:cubicBezTo>
                <a:cubicBezTo>
                  <a:pt x="4" y="10"/>
                  <a:pt x="0" y="13"/>
                  <a:pt x="4" y="13"/>
                </a:cubicBezTo>
                <a:cubicBezTo>
                  <a:pt x="7" y="13"/>
                  <a:pt x="9" y="15"/>
                  <a:pt x="8" y="16"/>
                </a:cubicBezTo>
                <a:cubicBezTo>
                  <a:pt x="7" y="18"/>
                  <a:pt x="6" y="18"/>
                  <a:pt x="7" y="21"/>
                </a:cubicBezTo>
                <a:cubicBezTo>
                  <a:pt x="9" y="23"/>
                  <a:pt x="7" y="24"/>
                  <a:pt x="13" y="25"/>
                </a:cubicBezTo>
                <a:cubicBezTo>
                  <a:pt x="18" y="25"/>
                  <a:pt x="23" y="22"/>
                  <a:pt x="21" y="26"/>
                </a:cubicBezTo>
                <a:cubicBezTo>
                  <a:pt x="19" y="28"/>
                  <a:pt x="18" y="31"/>
                  <a:pt x="17" y="33"/>
                </a:cubicBezTo>
                <a:cubicBezTo>
                  <a:pt x="21" y="31"/>
                  <a:pt x="23" y="31"/>
                  <a:pt x="27" y="31"/>
                </a:cubicBezTo>
                <a:cubicBezTo>
                  <a:pt x="33" y="31"/>
                  <a:pt x="39" y="39"/>
                  <a:pt x="44" y="3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67" name="Freeform 757"/>
          <p:cNvSpPr>
            <a:spLocks/>
          </p:cNvSpPr>
          <p:nvPr/>
        </p:nvSpPr>
        <p:spPr bwMode="auto">
          <a:xfrm>
            <a:off x="1312863" y="2649394"/>
            <a:ext cx="82550" cy="34925"/>
          </a:xfrm>
          <a:custGeom>
            <a:avLst/>
            <a:gdLst/>
            <a:ahLst/>
            <a:cxnLst>
              <a:cxn ang="0">
                <a:pos x="43" y="10"/>
              </a:cxn>
              <a:cxn ang="0">
                <a:pos x="39" y="5"/>
              </a:cxn>
              <a:cxn ang="0">
                <a:pos x="30" y="6"/>
              </a:cxn>
              <a:cxn ang="0">
                <a:pos x="22" y="0"/>
              </a:cxn>
              <a:cxn ang="0">
                <a:pos x="22" y="0"/>
              </a:cxn>
              <a:cxn ang="0">
                <a:pos x="21" y="6"/>
              </a:cxn>
              <a:cxn ang="0">
                <a:pos x="17" y="6"/>
              </a:cxn>
              <a:cxn ang="0">
                <a:pos x="15" y="4"/>
              </a:cxn>
              <a:cxn ang="0">
                <a:pos x="10" y="5"/>
              </a:cxn>
              <a:cxn ang="0">
                <a:pos x="4" y="10"/>
              </a:cxn>
              <a:cxn ang="0">
                <a:pos x="1" y="13"/>
              </a:cxn>
              <a:cxn ang="0">
                <a:pos x="0" y="14"/>
              </a:cxn>
              <a:cxn ang="0">
                <a:pos x="16" y="17"/>
              </a:cxn>
              <a:cxn ang="0">
                <a:pos x="41" y="17"/>
              </a:cxn>
              <a:cxn ang="0">
                <a:pos x="41" y="17"/>
              </a:cxn>
              <a:cxn ang="0">
                <a:pos x="43" y="10"/>
              </a:cxn>
            </a:cxnLst>
            <a:rect l="0" t="0" r="r" b="b"/>
            <a:pathLst>
              <a:path w="43" h="18">
                <a:moveTo>
                  <a:pt x="43" y="10"/>
                </a:moveTo>
                <a:cubicBezTo>
                  <a:pt x="43" y="6"/>
                  <a:pt x="43" y="5"/>
                  <a:pt x="39" y="5"/>
                </a:cubicBezTo>
                <a:cubicBezTo>
                  <a:pt x="35" y="5"/>
                  <a:pt x="33" y="6"/>
                  <a:pt x="30" y="6"/>
                </a:cubicBezTo>
                <a:cubicBezTo>
                  <a:pt x="28" y="5"/>
                  <a:pt x="28" y="1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3"/>
                  <a:pt x="21" y="6"/>
                  <a:pt x="21" y="6"/>
                </a:cubicBezTo>
                <a:cubicBezTo>
                  <a:pt x="19" y="6"/>
                  <a:pt x="17" y="7"/>
                  <a:pt x="17" y="6"/>
                </a:cubicBezTo>
                <a:cubicBezTo>
                  <a:pt x="17" y="5"/>
                  <a:pt x="17" y="3"/>
                  <a:pt x="15" y="4"/>
                </a:cubicBezTo>
                <a:cubicBezTo>
                  <a:pt x="13" y="5"/>
                  <a:pt x="12" y="5"/>
                  <a:pt x="10" y="5"/>
                </a:cubicBezTo>
                <a:cubicBezTo>
                  <a:pt x="7" y="5"/>
                  <a:pt x="4" y="6"/>
                  <a:pt x="4" y="10"/>
                </a:cubicBezTo>
                <a:cubicBezTo>
                  <a:pt x="4" y="13"/>
                  <a:pt x="2" y="14"/>
                  <a:pt x="1" y="13"/>
                </a:cubicBezTo>
                <a:cubicBezTo>
                  <a:pt x="0" y="11"/>
                  <a:pt x="0" y="11"/>
                  <a:pt x="0" y="14"/>
                </a:cubicBezTo>
                <a:cubicBezTo>
                  <a:pt x="3" y="16"/>
                  <a:pt x="9" y="17"/>
                  <a:pt x="16" y="17"/>
                </a:cubicBezTo>
                <a:cubicBezTo>
                  <a:pt x="22" y="18"/>
                  <a:pt x="34" y="16"/>
                  <a:pt x="41" y="17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7"/>
                  <a:pt x="43" y="14"/>
                  <a:pt x="43" y="1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68" name="Freeform 758"/>
          <p:cNvSpPr>
            <a:spLocks/>
          </p:cNvSpPr>
          <p:nvPr/>
        </p:nvSpPr>
        <p:spPr bwMode="auto">
          <a:xfrm>
            <a:off x="1187450" y="2662094"/>
            <a:ext cx="246063" cy="203200"/>
          </a:xfrm>
          <a:custGeom>
            <a:avLst/>
            <a:gdLst/>
            <a:ahLst/>
            <a:cxnLst>
              <a:cxn ang="0">
                <a:pos x="4" y="30"/>
              </a:cxn>
              <a:cxn ang="0">
                <a:pos x="2" y="39"/>
              </a:cxn>
              <a:cxn ang="0">
                <a:pos x="5" y="50"/>
              </a:cxn>
              <a:cxn ang="0">
                <a:pos x="9" y="62"/>
              </a:cxn>
              <a:cxn ang="0">
                <a:pos x="12" y="72"/>
              </a:cxn>
              <a:cxn ang="0">
                <a:pos x="18" y="76"/>
              </a:cxn>
              <a:cxn ang="0">
                <a:pos x="24" y="80"/>
              </a:cxn>
              <a:cxn ang="0">
                <a:pos x="29" y="85"/>
              </a:cxn>
              <a:cxn ang="0">
                <a:pos x="37" y="81"/>
              </a:cxn>
              <a:cxn ang="0">
                <a:pos x="46" y="86"/>
              </a:cxn>
              <a:cxn ang="0">
                <a:pos x="57" y="95"/>
              </a:cxn>
              <a:cxn ang="0">
                <a:pos x="65" y="97"/>
              </a:cxn>
              <a:cxn ang="0">
                <a:pos x="74" y="95"/>
              </a:cxn>
              <a:cxn ang="0">
                <a:pos x="96" y="97"/>
              </a:cxn>
              <a:cxn ang="0">
                <a:pos x="104" y="106"/>
              </a:cxn>
              <a:cxn ang="0">
                <a:pos x="107" y="99"/>
              </a:cxn>
              <a:cxn ang="0">
                <a:pos x="110" y="88"/>
              </a:cxn>
              <a:cxn ang="0">
                <a:pos x="124" y="81"/>
              </a:cxn>
              <a:cxn ang="0">
                <a:pos x="124" y="71"/>
              </a:cxn>
              <a:cxn ang="0">
                <a:pos x="120" y="65"/>
              </a:cxn>
              <a:cxn ang="0">
                <a:pos x="119" y="51"/>
              </a:cxn>
              <a:cxn ang="0">
                <a:pos x="114" y="44"/>
              </a:cxn>
              <a:cxn ang="0">
                <a:pos x="121" y="38"/>
              </a:cxn>
              <a:cxn ang="0">
                <a:pos x="120" y="26"/>
              </a:cxn>
              <a:cxn ang="0">
                <a:pos x="115" y="12"/>
              </a:cxn>
              <a:cxn ang="0">
                <a:pos x="82" y="10"/>
              </a:cxn>
              <a:cxn ang="0">
                <a:pos x="66" y="7"/>
              </a:cxn>
              <a:cxn ang="0">
                <a:pos x="66" y="7"/>
              </a:cxn>
              <a:cxn ang="0">
                <a:pos x="61" y="10"/>
              </a:cxn>
              <a:cxn ang="0">
                <a:pos x="54" y="4"/>
              </a:cxn>
              <a:cxn ang="0">
                <a:pos x="46" y="1"/>
              </a:cxn>
              <a:cxn ang="0">
                <a:pos x="29" y="9"/>
              </a:cxn>
              <a:cxn ang="0">
                <a:pos x="8" y="16"/>
              </a:cxn>
              <a:cxn ang="0">
                <a:pos x="5" y="20"/>
              </a:cxn>
              <a:cxn ang="0">
                <a:pos x="3" y="20"/>
              </a:cxn>
              <a:cxn ang="0">
                <a:pos x="3" y="20"/>
              </a:cxn>
              <a:cxn ang="0">
                <a:pos x="4" y="30"/>
              </a:cxn>
            </a:cxnLst>
            <a:rect l="0" t="0" r="r" b="b"/>
            <a:pathLst>
              <a:path w="129" h="106">
                <a:moveTo>
                  <a:pt x="4" y="30"/>
                </a:moveTo>
                <a:cubicBezTo>
                  <a:pt x="3" y="33"/>
                  <a:pt x="0" y="37"/>
                  <a:pt x="2" y="39"/>
                </a:cubicBezTo>
                <a:cubicBezTo>
                  <a:pt x="3" y="41"/>
                  <a:pt x="5" y="47"/>
                  <a:pt x="5" y="50"/>
                </a:cubicBezTo>
                <a:cubicBezTo>
                  <a:pt x="5" y="52"/>
                  <a:pt x="8" y="60"/>
                  <a:pt x="9" y="62"/>
                </a:cubicBezTo>
                <a:cubicBezTo>
                  <a:pt x="10" y="65"/>
                  <a:pt x="12" y="72"/>
                  <a:pt x="12" y="72"/>
                </a:cubicBezTo>
                <a:cubicBezTo>
                  <a:pt x="12" y="72"/>
                  <a:pt x="14" y="75"/>
                  <a:pt x="18" y="76"/>
                </a:cubicBezTo>
                <a:cubicBezTo>
                  <a:pt x="23" y="76"/>
                  <a:pt x="23" y="78"/>
                  <a:pt x="24" y="80"/>
                </a:cubicBezTo>
                <a:cubicBezTo>
                  <a:pt x="26" y="82"/>
                  <a:pt x="26" y="86"/>
                  <a:pt x="29" y="85"/>
                </a:cubicBezTo>
                <a:cubicBezTo>
                  <a:pt x="32" y="84"/>
                  <a:pt x="33" y="79"/>
                  <a:pt x="37" y="81"/>
                </a:cubicBezTo>
                <a:cubicBezTo>
                  <a:pt x="41" y="83"/>
                  <a:pt x="42" y="84"/>
                  <a:pt x="46" y="86"/>
                </a:cubicBezTo>
                <a:cubicBezTo>
                  <a:pt x="50" y="89"/>
                  <a:pt x="57" y="92"/>
                  <a:pt x="57" y="95"/>
                </a:cubicBezTo>
                <a:cubicBezTo>
                  <a:pt x="57" y="95"/>
                  <a:pt x="62" y="100"/>
                  <a:pt x="65" y="97"/>
                </a:cubicBezTo>
                <a:cubicBezTo>
                  <a:pt x="67" y="95"/>
                  <a:pt x="67" y="93"/>
                  <a:pt x="74" y="95"/>
                </a:cubicBezTo>
                <a:cubicBezTo>
                  <a:pt x="81" y="97"/>
                  <a:pt x="93" y="93"/>
                  <a:pt x="96" y="97"/>
                </a:cubicBezTo>
                <a:cubicBezTo>
                  <a:pt x="100" y="100"/>
                  <a:pt x="104" y="106"/>
                  <a:pt x="104" y="106"/>
                </a:cubicBezTo>
                <a:cubicBezTo>
                  <a:pt x="106" y="106"/>
                  <a:pt x="107" y="104"/>
                  <a:pt x="107" y="99"/>
                </a:cubicBezTo>
                <a:cubicBezTo>
                  <a:pt x="107" y="94"/>
                  <a:pt x="106" y="93"/>
                  <a:pt x="110" y="88"/>
                </a:cubicBezTo>
                <a:cubicBezTo>
                  <a:pt x="114" y="82"/>
                  <a:pt x="120" y="81"/>
                  <a:pt x="124" y="81"/>
                </a:cubicBezTo>
                <a:cubicBezTo>
                  <a:pt x="129" y="80"/>
                  <a:pt x="124" y="75"/>
                  <a:pt x="124" y="71"/>
                </a:cubicBezTo>
                <a:cubicBezTo>
                  <a:pt x="124" y="68"/>
                  <a:pt x="126" y="70"/>
                  <a:pt x="120" y="65"/>
                </a:cubicBezTo>
                <a:cubicBezTo>
                  <a:pt x="114" y="60"/>
                  <a:pt x="119" y="56"/>
                  <a:pt x="119" y="51"/>
                </a:cubicBezTo>
                <a:cubicBezTo>
                  <a:pt x="119" y="47"/>
                  <a:pt x="114" y="47"/>
                  <a:pt x="114" y="44"/>
                </a:cubicBezTo>
                <a:cubicBezTo>
                  <a:pt x="115" y="41"/>
                  <a:pt x="118" y="41"/>
                  <a:pt x="121" y="38"/>
                </a:cubicBezTo>
                <a:cubicBezTo>
                  <a:pt x="124" y="34"/>
                  <a:pt x="124" y="30"/>
                  <a:pt x="120" y="26"/>
                </a:cubicBezTo>
                <a:cubicBezTo>
                  <a:pt x="117" y="21"/>
                  <a:pt x="116" y="16"/>
                  <a:pt x="115" y="12"/>
                </a:cubicBezTo>
                <a:cubicBezTo>
                  <a:pt x="114" y="8"/>
                  <a:pt x="92" y="11"/>
                  <a:pt x="82" y="10"/>
                </a:cubicBezTo>
                <a:cubicBezTo>
                  <a:pt x="75" y="10"/>
                  <a:pt x="69" y="9"/>
                  <a:pt x="66" y="7"/>
                </a:cubicBezTo>
                <a:cubicBezTo>
                  <a:pt x="66" y="7"/>
                  <a:pt x="66" y="7"/>
                  <a:pt x="66" y="7"/>
                </a:cubicBezTo>
                <a:cubicBezTo>
                  <a:pt x="65" y="11"/>
                  <a:pt x="65" y="12"/>
                  <a:pt x="61" y="10"/>
                </a:cubicBezTo>
                <a:cubicBezTo>
                  <a:pt x="57" y="8"/>
                  <a:pt x="56" y="6"/>
                  <a:pt x="54" y="4"/>
                </a:cubicBezTo>
                <a:cubicBezTo>
                  <a:pt x="53" y="2"/>
                  <a:pt x="48" y="0"/>
                  <a:pt x="46" y="1"/>
                </a:cubicBezTo>
                <a:cubicBezTo>
                  <a:pt x="44" y="1"/>
                  <a:pt x="32" y="8"/>
                  <a:pt x="29" y="9"/>
                </a:cubicBezTo>
                <a:cubicBezTo>
                  <a:pt x="25" y="11"/>
                  <a:pt x="13" y="16"/>
                  <a:pt x="8" y="16"/>
                </a:cubicBezTo>
                <a:cubicBezTo>
                  <a:pt x="3" y="17"/>
                  <a:pt x="8" y="20"/>
                  <a:pt x="5" y="20"/>
                </a:cubicBezTo>
                <a:cubicBezTo>
                  <a:pt x="4" y="20"/>
                  <a:pt x="3" y="20"/>
                  <a:pt x="3" y="20"/>
                </a:cubicBezTo>
                <a:cubicBezTo>
                  <a:pt x="3" y="20"/>
                  <a:pt x="3" y="20"/>
                  <a:pt x="3" y="20"/>
                </a:cubicBezTo>
                <a:cubicBezTo>
                  <a:pt x="3" y="24"/>
                  <a:pt x="4" y="28"/>
                  <a:pt x="4" y="3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69" name="Freeform 759"/>
          <p:cNvSpPr>
            <a:spLocks/>
          </p:cNvSpPr>
          <p:nvPr/>
        </p:nvSpPr>
        <p:spPr bwMode="auto">
          <a:xfrm>
            <a:off x="1333500" y="2879581"/>
            <a:ext cx="231775" cy="149225"/>
          </a:xfrm>
          <a:custGeom>
            <a:avLst/>
            <a:gdLst/>
            <a:ahLst/>
            <a:cxnLst>
              <a:cxn ang="0">
                <a:pos x="99" y="33"/>
              </a:cxn>
              <a:cxn ang="0">
                <a:pos x="91" y="15"/>
              </a:cxn>
              <a:cxn ang="0">
                <a:pos x="85" y="0"/>
              </a:cxn>
              <a:cxn ang="0">
                <a:pos x="76" y="4"/>
              </a:cxn>
              <a:cxn ang="0">
                <a:pos x="65" y="9"/>
              </a:cxn>
              <a:cxn ang="0">
                <a:pos x="57" y="10"/>
              </a:cxn>
              <a:cxn ang="0">
                <a:pos x="43" y="7"/>
              </a:cxn>
              <a:cxn ang="0">
                <a:pos x="32" y="6"/>
              </a:cxn>
              <a:cxn ang="0">
                <a:pos x="27" y="11"/>
              </a:cxn>
              <a:cxn ang="0">
                <a:pos x="9" y="35"/>
              </a:cxn>
              <a:cxn ang="0">
                <a:pos x="1" y="40"/>
              </a:cxn>
              <a:cxn ang="0">
                <a:pos x="7" y="48"/>
              </a:cxn>
              <a:cxn ang="0">
                <a:pos x="11" y="53"/>
              </a:cxn>
              <a:cxn ang="0">
                <a:pos x="15" y="62"/>
              </a:cxn>
              <a:cxn ang="0">
                <a:pos x="29" y="66"/>
              </a:cxn>
              <a:cxn ang="0">
                <a:pos x="29" y="68"/>
              </a:cxn>
              <a:cxn ang="0">
                <a:pos x="36" y="76"/>
              </a:cxn>
              <a:cxn ang="0">
                <a:pos x="49" y="78"/>
              </a:cxn>
              <a:cxn ang="0">
                <a:pos x="68" y="77"/>
              </a:cxn>
              <a:cxn ang="0">
                <a:pos x="85" y="72"/>
              </a:cxn>
              <a:cxn ang="0">
                <a:pos x="105" y="78"/>
              </a:cxn>
              <a:cxn ang="0">
                <a:pos x="107" y="66"/>
              </a:cxn>
              <a:cxn ang="0">
                <a:pos x="110" y="60"/>
              </a:cxn>
              <a:cxn ang="0">
                <a:pos x="118" y="58"/>
              </a:cxn>
              <a:cxn ang="0">
                <a:pos x="121" y="53"/>
              </a:cxn>
              <a:cxn ang="0">
                <a:pos x="114" y="49"/>
              </a:cxn>
              <a:cxn ang="0">
                <a:pos x="102" y="50"/>
              </a:cxn>
              <a:cxn ang="0">
                <a:pos x="99" y="33"/>
              </a:cxn>
            </a:cxnLst>
            <a:rect l="0" t="0" r="r" b="b"/>
            <a:pathLst>
              <a:path w="121" h="78">
                <a:moveTo>
                  <a:pt x="99" y="33"/>
                </a:moveTo>
                <a:cubicBezTo>
                  <a:pt x="102" y="28"/>
                  <a:pt x="97" y="21"/>
                  <a:pt x="91" y="15"/>
                </a:cubicBezTo>
                <a:cubicBezTo>
                  <a:pt x="86" y="10"/>
                  <a:pt x="85" y="1"/>
                  <a:pt x="85" y="0"/>
                </a:cubicBezTo>
                <a:cubicBezTo>
                  <a:pt x="82" y="0"/>
                  <a:pt x="79" y="2"/>
                  <a:pt x="76" y="4"/>
                </a:cubicBezTo>
                <a:cubicBezTo>
                  <a:pt x="70" y="8"/>
                  <a:pt x="67" y="7"/>
                  <a:pt x="65" y="9"/>
                </a:cubicBezTo>
                <a:cubicBezTo>
                  <a:pt x="62" y="10"/>
                  <a:pt x="59" y="11"/>
                  <a:pt x="57" y="10"/>
                </a:cubicBezTo>
                <a:cubicBezTo>
                  <a:pt x="55" y="9"/>
                  <a:pt x="49" y="8"/>
                  <a:pt x="43" y="7"/>
                </a:cubicBezTo>
                <a:cubicBezTo>
                  <a:pt x="37" y="7"/>
                  <a:pt x="32" y="6"/>
                  <a:pt x="32" y="6"/>
                </a:cubicBezTo>
                <a:cubicBezTo>
                  <a:pt x="34" y="7"/>
                  <a:pt x="30" y="11"/>
                  <a:pt x="27" y="11"/>
                </a:cubicBezTo>
                <a:cubicBezTo>
                  <a:pt x="23" y="11"/>
                  <a:pt x="12" y="34"/>
                  <a:pt x="9" y="35"/>
                </a:cubicBezTo>
                <a:cubicBezTo>
                  <a:pt x="7" y="37"/>
                  <a:pt x="0" y="36"/>
                  <a:pt x="1" y="40"/>
                </a:cubicBezTo>
                <a:cubicBezTo>
                  <a:pt x="3" y="44"/>
                  <a:pt x="7" y="44"/>
                  <a:pt x="7" y="48"/>
                </a:cubicBezTo>
                <a:cubicBezTo>
                  <a:pt x="7" y="51"/>
                  <a:pt x="8" y="52"/>
                  <a:pt x="11" y="53"/>
                </a:cubicBezTo>
                <a:cubicBezTo>
                  <a:pt x="13" y="54"/>
                  <a:pt x="11" y="61"/>
                  <a:pt x="15" y="62"/>
                </a:cubicBezTo>
                <a:cubicBezTo>
                  <a:pt x="19" y="63"/>
                  <a:pt x="30" y="63"/>
                  <a:pt x="29" y="66"/>
                </a:cubicBezTo>
                <a:cubicBezTo>
                  <a:pt x="29" y="67"/>
                  <a:pt x="29" y="68"/>
                  <a:pt x="29" y="68"/>
                </a:cubicBezTo>
                <a:cubicBezTo>
                  <a:pt x="29" y="68"/>
                  <a:pt x="30" y="76"/>
                  <a:pt x="36" y="76"/>
                </a:cubicBezTo>
                <a:cubicBezTo>
                  <a:pt x="43" y="76"/>
                  <a:pt x="46" y="78"/>
                  <a:pt x="49" y="78"/>
                </a:cubicBezTo>
                <a:cubicBezTo>
                  <a:pt x="52" y="78"/>
                  <a:pt x="64" y="77"/>
                  <a:pt x="68" y="77"/>
                </a:cubicBezTo>
                <a:cubicBezTo>
                  <a:pt x="72" y="77"/>
                  <a:pt x="72" y="72"/>
                  <a:pt x="85" y="72"/>
                </a:cubicBezTo>
                <a:cubicBezTo>
                  <a:pt x="94" y="72"/>
                  <a:pt x="101" y="75"/>
                  <a:pt x="105" y="78"/>
                </a:cubicBezTo>
                <a:cubicBezTo>
                  <a:pt x="106" y="74"/>
                  <a:pt x="106" y="69"/>
                  <a:pt x="107" y="66"/>
                </a:cubicBezTo>
                <a:cubicBezTo>
                  <a:pt x="108" y="62"/>
                  <a:pt x="107" y="61"/>
                  <a:pt x="110" y="60"/>
                </a:cubicBezTo>
                <a:cubicBezTo>
                  <a:pt x="112" y="58"/>
                  <a:pt x="115" y="61"/>
                  <a:pt x="118" y="58"/>
                </a:cubicBezTo>
                <a:cubicBezTo>
                  <a:pt x="119" y="56"/>
                  <a:pt x="120" y="54"/>
                  <a:pt x="121" y="53"/>
                </a:cubicBezTo>
                <a:cubicBezTo>
                  <a:pt x="118" y="51"/>
                  <a:pt x="116" y="49"/>
                  <a:pt x="114" y="49"/>
                </a:cubicBezTo>
                <a:cubicBezTo>
                  <a:pt x="110" y="49"/>
                  <a:pt x="104" y="53"/>
                  <a:pt x="102" y="50"/>
                </a:cubicBezTo>
                <a:cubicBezTo>
                  <a:pt x="99" y="48"/>
                  <a:pt x="97" y="39"/>
                  <a:pt x="99" y="3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70" name="Freeform 760"/>
          <p:cNvSpPr>
            <a:spLocks/>
          </p:cNvSpPr>
          <p:nvPr/>
        </p:nvSpPr>
        <p:spPr bwMode="auto">
          <a:xfrm>
            <a:off x="1495425" y="2877994"/>
            <a:ext cx="74613" cy="96837"/>
          </a:xfrm>
          <a:custGeom>
            <a:avLst/>
            <a:gdLst/>
            <a:ahLst/>
            <a:cxnLst>
              <a:cxn ang="0">
                <a:pos x="35" y="23"/>
              </a:cxn>
              <a:cxn ang="0">
                <a:pos x="25" y="8"/>
              </a:cxn>
              <a:cxn ang="0">
                <a:pos x="17" y="4"/>
              </a:cxn>
              <a:cxn ang="0">
                <a:pos x="5" y="1"/>
              </a:cxn>
              <a:cxn ang="0">
                <a:pos x="0" y="1"/>
              </a:cxn>
              <a:cxn ang="0">
                <a:pos x="6" y="16"/>
              </a:cxn>
              <a:cxn ang="0">
                <a:pos x="14" y="34"/>
              </a:cxn>
              <a:cxn ang="0">
                <a:pos x="17" y="51"/>
              </a:cxn>
              <a:cxn ang="0">
                <a:pos x="25" y="38"/>
              </a:cxn>
              <a:cxn ang="0">
                <a:pos x="32" y="33"/>
              </a:cxn>
              <a:cxn ang="0">
                <a:pos x="39" y="30"/>
              </a:cxn>
              <a:cxn ang="0">
                <a:pos x="35" y="23"/>
              </a:cxn>
            </a:cxnLst>
            <a:rect l="0" t="0" r="r" b="b"/>
            <a:pathLst>
              <a:path w="39" h="51">
                <a:moveTo>
                  <a:pt x="35" y="23"/>
                </a:moveTo>
                <a:cubicBezTo>
                  <a:pt x="34" y="21"/>
                  <a:pt x="29" y="12"/>
                  <a:pt x="25" y="8"/>
                </a:cubicBezTo>
                <a:cubicBezTo>
                  <a:pt x="22" y="4"/>
                  <a:pt x="22" y="6"/>
                  <a:pt x="17" y="4"/>
                </a:cubicBezTo>
                <a:cubicBezTo>
                  <a:pt x="11" y="2"/>
                  <a:pt x="10" y="1"/>
                  <a:pt x="5" y="1"/>
                </a:cubicBezTo>
                <a:cubicBezTo>
                  <a:pt x="3" y="0"/>
                  <a:pt x="2" y="1"/>
                  <a:pt x="0" y="1"/>
                </a:cubicBezTo>
                <a:cubicBezTo>
                  <a:pt x="0" y="2"/>
                  <a:pt x="1" y="11"/>
                  <a:pt x="6" y="16"/>
                </a:cubicBezTo>
                <a:cubicBezTo>
                  <a:pt x="12" y="22"/>
                  <a:pt x="17" y="29"/>
                  <a:pt x="14" y="34"/>
                </a:cubicBezTo>
                <a:cubicBezTo>
                  <a:pt x="12" y="40"/>
                  <a:pt x="14" y="49"/>
                  <a:pt x="17" y="51"/>
                </a:cubicBezTo>
                <a:cubicBezTo>
                  <a:pt x="17" y="51"/>
                  <a:pt x="25" y="41"/>
                  <a:pt x="25" y="38"/>
                </a:cubicBezTo>
                <a:cubicBezTo>
                  <a:pt x="25" y="35"/>
                  <a:pt x="29" y="33"/>
                  <a:pt x="32" y="33"/>
                </a:cubicBezTo>
                <a:cubicBezTo>
                  <a:pt x="35" y="33"/>
                  <a:pt x="39" y="38"/>
                  <a:pt x="39" y="30"/>
                </a:cubicBezTo>
                <a:cubicBezTo>
                  <a:pt x="39" y="28"/>
                  <a:pt x="37" y="25"/>
                  <a:pt x="35" y="2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71" name="Freeform 761"/>
          <p:cNvSpPr>
            <a:spLocks/>
          </p:cNvSpPr>
          <p:nvPr/>
        </p:nvSpPr>
        <p:spPr bwMode="auto">
          <a:xfrm>
            <a:off x="1528763" y="2935144"/>
            <a:ext cx="53975" cy="46037"/>
          </a:xfrm>
          <a:custGeom>
            <a:avLst/>
            <a:gdLst/>
            <a:ahLst/>
            <a:cxnLst>
              <a:cxn ang="0">
                <a:pos x="18" y="20"/>
              </a:cxn>
              <a:cxn ang="0">
                <a:pos x="17" y="16"/>
              </a:cxn>
              <a:cxn ang="0">
                <a:pos x="28" y="8"/>
              </a:cxn>
              <a:cxn ang="0">
                <a:pos x="28" y="8"/>
              </a:cxn>
              <a:cxn ang="0">
                <a:pos x="22" y="0"/>
              </a:cxn>
              <a:cxn ang="0">
                <a:pos x="15" y="3"/>
              </a:cxn>
              <a:cxn ang="0">
                <a:pos x="8" y="8"/>
              </a:cxn>
              <a:cxn ang="0">
                <a:pos x="0" y="21"/>
              </a:cxn>
              <a:cxn ang="0">
                <a:pos x="12" y="20"/>
              </a:cxn>
              <a:cxn ang="0">
                <a:pos x="19" y="24"/>
              </a:cxn>
              <a:cxn ang="0">
                <a:pos x="18" y="20"/>
              </a:cxn>
            </a:cxnLst>
            <a:rect l="0" t="0" r="r" b="b"/>
            <a:pathLst>
              <a:path w="28" h="24">
                <a:moveTo>
                  <a:pt x="18" y="20"/>
                </a:moveTo>
                <a:cubicBezTo>
                  <a:pt x="17" y="18"/>
                  <a:pt x="15" y="18"/>
                  <a:pt x="17" y="16"/>
                </a:cubicBezTo>
                <a:cubicBezTo>
                  <a:pt x="20" y="14"/>
                  <a:pt x="24" y="11"/>
                  <a:pt x="28" y="8"/>
                </a:cubicBezTo>
                <a:cubicBezTo>
                  <a:pt x="28" y="8"/>
                  <a:pt x="28" y="8"/>
                  <a:pt x="28" y="8"/>
                </a:cubicBezTo>
                <a:cubicBezTo>
                  <a:pt x="26" y="5"/>
                  <a:pt x="23" y="2"/>
                  <a:pt x="22" y="0"/>
                </a:cubicBezTo>
                <a:cubicBezTo>
                  <a:pt x="22" y="8"/>
                  <a:pt x="18" y="3"/>
                  <a:pt x="15" y="3"/>
                </a:cubicBezTo>
                <a:cubicBezTo>
                  <a:pt x="12" y="3"/>
                  <a:pt x="8" y="5"/>
                  <a:pt x="8" y="8"/>
                </a:cubicBezTo>
                <a:cubicBezTo>
                  <a:pt x="8" y="11"/>
                  <a:pt x="0" y="21"/>
                  <a:pt x="0" y="21"/>
                </a:cubicBezTo>
                <a:cubicBezTo>
                  <a:pt x="2" y="24"/>
                  <a:pt x="8" y="20"/>
                  <a:pt x="12" y="20"/>
                </a:cubicBezTo>
                <a:cubicBezTo>
                  <a:pt x="14" y="20"/>
                  <a:pt x="16" y="22"/>
                  <a:pt x="19" y="24"/>
                </a:cubicBezTo>
                <a:cubicBezTo>
                  <a:pt x="19" y="22"/>
                  <a:pt x="19" y="21"/>
                  <a:pt x="18" y="2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72" name="Freeform 762"/>
          <p:cNvSpPr>
            <a:spLocks/>
          </p:cNvSpPr>
          <p:nvPr/>
        </p:nvSpPr>
        <p:spPr bwMode="auto">
          <a:xfrm>
            <a:off x="1384300" y="3009756"/>
            <a:ext cx="150813" cy="96838"/>
          </a:xfrm>
          <a:custGeom>
            <a:avLst/>
            <a:gdLst/>
            <a:ahLst/>
            <a:cxnLst>
              <a:cxn ang="0">
                <a:pos x="42" y="9"/>
              </a:cxn>
              <a:cxn ang="0">
                <a:pos x="23" y="10"/>
              </a:cxn>
              <a:cxn ang="0">
                <a:pos x="10" y="8"/>
              </a:cxn>
              <a:cxn ang="0">
                <a:pos x="3" y="0"/>
              </a:cxn>
              <a:cxn ang="0">
                <a:pos x="1" y="10"/>
              </a:cxn>
              <a:cxn ang="0">
                <a:pos x="6" y="19"/>
              </a:cxn>
              <a:cxn ang="0">
                <a:pos x="1" y="27"/>
              </a:cxn>
              <a:cxn ang="0">
                <a:pos x="2" y="30"/>
              </a:cxn>
              <a:cxn ang="0">
                <a:pos x="6" y="39"/>
              </a:cxn>
              <a:cxn ang="0">
                <a:pos x="5" y="45"/>
              </a:cxn>
              <a:cxn ang="0">
                <a:pos x="5" y="45"/>
              </a:cxn>
              <a:cxn ang="0">
                <a:pos x="25" y="45"/>
              </a:cxn>
              <a:cxn ang="0">
                <a:pos x="43" y="47"/>
              </a:cxn>
              <a:cxn ang="0">
                <a:pos x="56" y="37"/>
              </a:cxn>
              <a:cxn ang="0">
                <a:pos x="71" y="37"/>
              </a:cxn>
              <a:cxn ang="0">
                <a:pos x="69" y="32"/>
              </a:cxn>
              <a:cxn ang="0">
                <a:pos x="72" y="21"/>
              </a:cxn>
              <a:cxn ang="0">
                <a:pos x="77" y="15"/>
              </a:cxn>
              <a:cxn ang="0">
                <a:pos x="79" y="10"/>
              </a:cxn>
              <a:cxn ang="0">
                <a:pos x="59" y="4"/>
              </a:cxn>
              <a:cxn ang="0">
                <a:pos x="42" y="9"/>
              </a:cxn>
            </a:cxnLst>
            <a:rect l="0" t="0" r="r" b="b"/>
            <a:pathLst>
              <a:path w="79" h="51">
                <a:moveTo>
                  <a:pt x="42" y="9"/>
                </a:moveTo>
                <a:cubicBezTo>
                  <a:pt x="38" y="9"/>
                  <a:pt x="26" y="10"/>
                  <a:pt x="23" y="10"/>
                </a:cubicBezTo>
                <a:cubicBezTo>
                  <a:pt x="20" y="10"/>
                  <a:pt x="17" y="8"/>
                  <a:pt x="10" y="8"/>
                </a:cubicBezTo>
                <a:cubicBezTo>
                  <a:pt x="4" y="8"/>
                  <a:pt x="3" y="0"/>
                  <a:pt x="3" y="0"/>
                </a:cubicBezTo>
                <a:cubicBezTo>
                  <a:pt x="1" y="4"/>
                  <a:pt x="0" y="7"/>
                  <a:pt x="1" y="10"/>
                </a:cubicBezTo>
                <a:cubicBezTo>
                  <a:pt x="2" y="14"/>
                  <a:pt x="9" y="16"/>
                  <a:pt x="6" y="19"/>
                </a:cubicBezTo>
                <a:cubicBezTo>
                  <a:pt x="4" y="21"/>
                  <a:pt x="0" y="23"/>
                  <a:pt x="1" y="27"/>
                </a:cubicBezTo>
                <a:cubicBezTo>
                  <a:pt x="1" y="28"/>
                  <a:pt x="1" y="29"/>
                  <a:pt x="2" y="30"/>
                </a:cubicBezTo>
                <a:cubicBezTo>
                  <a:pt x="4" y="33"/>
                  <a:pt x="6" y="36"/>
                  <a:pt x="6" y="39"/>
                </a:cubicBezTo>
                <a:cubicBezTo>
                  <a:pt x="5" y="41"/>
                  <a:pt x="6" y="43"/>
                  <a:pt x="5" y="45"/>
                </a:cubicBezTo>
                <a:cubicBezTo>
                  <a:pt x="5" y="45"/>
                  <a:pt x="5" y="45"/>
                  <a:pt x="5" y="45"/>
                </a:cubicBezTo>
                <a:cubicBezTo>
                  <a:pt x="12" y="45"/>
                  <a:pt x="18" y="43"/>
                  <a:pt x="25" y="45"/>
                </a:cubicBezTo>
                <a:cubicBezTo>
                  <a:pt x="33" y="47"/>
                  <a:pt x="39" y="51"/>
                  <a:pt x="43" y="47"/>
                </a:cubicBezTo>
                <a:cubicBezTo>
                  <a:pt x="46" y="43"/>
                  <a:pt x="52" y="40"/>
                  <a:pt x="56" y="37"/>
                </a:cubicBezTo>
                <a:cubicBezTo>
                  <a:pt x="58" y="34"/>
                  <a:pt x="65" y="36"/>
                  <a:pt x="71" y="37"/>
                </a:cubicBezTo>
                <a:cubicBezTo>
                  <a:pt x="70" y="35"/>
                  <a:pt x="70" y="33"/>
                  <a:pt x="69" y="32"/>
                </a:cubicBezTo>
                <a:cubicBezTo>
                  <a:pt x="68" y="31"/>
                  <a:pt x="71" y="24"/>
                  <a:pt x="72" y="21"/>
                </a:cubicBezTo>
                <a:cubicBezTo>
                  <a:pt x="73" y="18"/>
                  <a:pt x="74" y="17"/>
                  <a:pt x="77" y="15"/>
                </a:cubicBezTo>
                <a:cubicBezTo>
                  <a:pt x="78" y="14"/>
                  <a:pt x="79" y="12"/>
                  <a:pt x="79" y="10"/>
                </a:cubicBezTo>
                <a:cubicBezTo>
                  <a:pt x="75" y="7"/>
                  <a:pt x="68" y="4"/>
                  <a:pt x="59" y="4"/>
                </a:cubicBezTo>
                <a:cubicBezTo>
                  <a:pt x="46" y="4"/>
                  <a:pt x="46" y="9"/>
                  <a:pt x="42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73" name="Freeform 763"/>
          <p:cNvSpPr>
            <a:spLocks/>
          </p:cNvSpPr>
          <p:nvPr/>
        </p:nvSpPr>
        <p:spPr bwMode="auto">
          <a:xfrm>
            <a:off x="1223963" y="2982769"/>
            <a:ext cx="87312" cy="74612"/>
          </a:xfrm>
          <a:custGeom>
            <a:avLst/>
            <a:gdLst/>
            <a:ahLst/>
            <a:cxnLst>
              <a:cxn ang="0">
                <a:pos x="25" y="0"/>
              </a:cxn>
              <a:cxn ang="0">
                <a:pos x="5" y="2"/>
              </a:cxn>
              <a:cxn ang="0">
                <a:pos x="4" y="8"/>
              </a:cxn>
              <a:cxn ang="0">
                <a:pos x="10" y="22"/>
              </a:cxn>
              <a:cxn ang="0">
                <a:pos x="35" y="39"/>
              </a:cxn>
              <a:cxn ang="0">
                <a:pos x="36" y="33"/>
              </a:cxn>
              <a:cxn ang="0">
                <a:pos x="46" y="24"/>
              </a:cxn>
              <a:cxn ang="0">
                <a:pos x="45" y="7"/>
              </a:cxn>
              <a:cxn ang="0">
                <a:pos x="44" y="7"/>
              </a:cxn>
              <a:cxn ang="0">
                <a:pos x="25" y="0"/>
              </a:cxn>
            </a:cxnLst>
            <a:rect l="0" t="0" r="r" b="b"/>
            <a:pathLst>
              <a:path w="46" h="39">
                <a:moveTo>
                  <a:pt x="25" y="0"/>
                </a:moveTo>
                <a:cubicBezTo>
                  <a:pt x="17" y="0"/>
                  <a:pt x="10" y="2"/>
                  <a:pt x="5" y="2"/>
                </a:cubicBezTo>
                <a:cubicBezTo>
                  <a:pt x="0" y="2"/>
                  <a:pt x="1" y="6"/>
                  <a:pt x="4" y="8"/>
                </a:cubicBezTo>
                <a:cubicBezTo>
                  <a:pt x="6" y="10"/>
                  <a:pt x="7" y="18"/>
                  <a:pt x="10" y="22"/>
                </a:cubicBezTo>
                <a:cubicBezTo>
                  <a:pt x="14" y="26"/>
                  <a:pt x="35" y="39"/>
                  <a:pt x="35" y="39"/>
                </a:cubicBezTo>
                <a:cubicBezTo>
                  <a:pt x="35" y="37"/>
                  <a:pt x="36" y="35"/>
                  <a:pt x="36" y="33"/>
                </a:cubicBezTo>
                <a:cubicBezTo>
                  <a:pt x="36" y="28"/>
                  <a:pt x="45" y="28"/>
                  <a:pt x="46" y="24"/>
                </a:cubicBezTo>
                <a:cubicBezTo>
                  <a:pt x="46" y="21"/>
                  <a:pt x="46" y="12"/>
                  <a:pt x="45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7"/>
                  <a:pt x="33" y="0"/>
                  <a:pt x="25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74" name="Freeform 764"/>
          <p:cNvSpPr>
            <a:spLocks/>
          </p:cNvSpPr>
          <p:nvPr/>
        </p:nvSpPr>
        <p:spPr bwMode="auto">
          <a:xfrm>
            <a:off x="1230313" y="2871644"/>
            <a:ext cx="168275" cy="93662"/>
          </a:xfrm>
          <a:custGeom>
            <a:avLst/>
            <a:gdLst/>
            <a:ahLst/>
            <a:cxnLst>
              <a:cxn ang="0">
                <a:pos x="78" y="5"/>
              </a:cxn>
              <a:cxn ang="0">
                <a:pos x="78" y="4"/>
              </a:cxn>
              <a:cxn ang="0">
                <a:pos x="78" y="4"/>
              </a:cxn>
              <a:cxn ang="0">
                <a:pos x="70" y="4"/>
              </a:cxn>
              <a:cxn ang="0">
                <a:pos x="56" y="1"/>
              </a:cxn>
              <a:cxn ang="0">
                <a:pos x="53" y="8"/>
              </a:cxn>
              <a:cxn ang="0">
                <a:pos x="45" y="8"/>
              </a:cxn>
              <a:cxn ang="0">
                <a:pos x="35" y="11"/>
              </a:cxn>
              <a:cxn ang="0">
                <a:pos x="29" y="15"/>
              </a:cxn>
              <a:cxn ang="0">
                <a:pos x="20" y="15"/>
              </a:cxn>
              <a:cxn ang="0">
                <a:pos x="13" y="9"/>
              </a:cxn>
              <a:cxn ang="0">
                <a:pos x="10" y="17"/>
              </a:cxn>
              <a:cxn ang="0">
                <a:pos x="6" y="17"/>
              </a:cxn>
              <a:cxn ang="0">
                <a:pos x="4" y="29"/>
              </a:cxn>
              <a:cxn ang="0">
                <a:pos x="4" y="35"/>
              </a:cxn>
              <a:cxn ang="0">
                <a:pos x="17" y="45"/>
              </a:cxn>
              <a:cxn ang="0">
                <a:pos x="35" y="46"/>
              </a:cxn>
              <a:cxn ang="0">
                <a:pos x="55" y="44"/>
              </a:cxn>
              <a:cxn ang="0">
                <a:pos x="63" y="39"/>
              </a:cxn>
              <a:cxn ang="0">
                <a:pos x="81" y="15"/>
              </a:cxn>
              <a:cxn ang="0">
                <a:pos x="86" y="10"/>
              </a:cxn>
              <a:cxn ang="0">
                <a:pos x="78" y="5"/>
              </a:cxn>
            </a:cxnLst>
            <a:rect l="0" t="0" r="r" b="b"/>
            <a:pathLst>
              <a:path w="88" h="49">
                <a:moveTo>
                  <a:pt x="78" y="5"/>
                </a:moveTo>
                <a:cubicBezTo>
                  <a:pt x="78" y="5"/>
                  <a:pt x="78" y="4"/>
                  <a:pt x="78" y="4"/>
                </a:cubicBezTo>
                <a:cubicBezTo>
                  <a:pt x="78" y="4"/>
                  <a:pt x="78" y="4"/>
                  <a:pt x="78" y="4"/>
                </a:cubicBezTo>
                <a:cubicBezTo>
                  <a:pt x="78" y="4"/>
                  <a:pt x="72" y="4"/>
                  <a:pt x="70" y="4"/>
                </a:cubicBezTo>
                <a:cubicBezTo>
                  <a:pt x="67" y="4"/>
                  <a:pt x="59" y="0"/>
                  <a:pt x="56" y="1"/>
                </a:cubicBezTo>
                <a:cubicBezTo>
                  <a:pt x="53" y="2"/>
                  <a:pt x="56" y="8"/>
                  <a:pt x="53" y="8"/>
                </a:cubicBezTo>
                <a:cubicBezTo>
                  <a:pt x="49" y="8"/>
                  <a:pt x="48" y="7"/>
                  <a:pt x="45" y="8"/>
                </a:cubicBezTo>
                <a:cubicBezTo>
                  <a:pt x="43" y="9"/>
                  <a:pt x="35" y="9"/>
                  <a:pt x="35" y="11"/>
                </a:cubicBezTo>
                <a:cubicBezTo>
                  <a:pt x="34" y="13"/>
                  <a:pt x="32" y="15"/>
                  <a:pt x="29" y="15"/>
                </a:cubicBezTo>
                <a:cubicBezTo>
                  <a:pt x="26" y="15"/>
                  <a:pt x="23" y="17"/>
                  <a:pt x="20" y="15"/>
                </a:cubicBezTo>
                <a:cubicBezTo>
                  <a:pt x="18" y="14"/>
                  <a:pt x="13" y="9"/>
                  <a:pt x="13" y="9"/>
                </a:cubicBezTo>
                <a:cubicBezTo>
                  <a:pt x="13" y="9"/>
                  <a:pt x="13" y="17"/>
                  <a:pt x="10" y="17"/>
                </a:cubicBezTo>
                <a:cubicBezTo>
                  <a:pt x="8" y="17"/>
                  <a:pt x="6" y="16"/>
                  <a:pt x="6" y="17"/>
                </a:cubicBezTo>
                <a:cubicBezTo>
                  <a:pt x="6" y="19"/>
                  <a:pt x="7" y="28"/>
                  <a:pt x="4" y="29"/>
                </a:cubicBezTo>
                <a:cubicBezTo>
                  <a:pt x="0" y="29"/>
                  <a:pt x="4" y="33"/>
                  <a:pt x="4" y="35"/>
                </a:cubicBezTo>
                <a:cubicBezTo>
                  <a:pt x="5" y="38"/>
                  <a:pt x="14" y="43"/>
                  <a:pt x="17" y="45"/>
                </a:cubicBezTo>
                <a:cubicBezTo>
                  <a:pt x="21" y="48"/>
                  <a:pt x="31" y="49"/>
                  <a:pt x="35" y="46"/>
                </a:cubicBezTo>
                <a:cubicBezTo>
                  <a:pt x="35" y="46"/>
                  <a:pt x="46" y="40"/>
                  <a:pt x="55" y="44"/>
                </a:cubicBezTo>
                <a:cubicBezTo>
                  <a:pt x="54" y="40"/>
                  <a:pt x="61" y="41"/>
                  <a:pt x="63" y="39"/>
                </a:cubicBezTo>
                <a:cubicBezTo>
                  <a:pt x="66" y="38"/>
                  <a:pt x="77" y="15"/>
                  <a:pt x="81" y="15"/>
                </a:cubicBezTo>
                <a:cubicBezTo>
                  <a:pt x="84" y="15"/>
                  <a:pt x="88" y="11"/>
                  <a:pt x="86" y="10"/>
                </a:cubicBezTo>
                <a:cubicBezTo>
                  <a:pt x="85" y="9"/>
                  <a:pt x="78" y="8"/>
                  <a:pt x="78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75" name="Freeform 765"/>
          <p:cNvSpPr>
            <a:spLocks/>
          </p:cNvSpPr>
          <p:nvPr/>
        </p:nvSpPr>
        <p:spPr bwMode="auto">
          <a:xfrm>
            <a:off x="1328738" y="3084369"/>
            <a:ext cx="155575" cy="160337"/>
          </a:xfrm>
          <a:custGeom>
            <a:avLst/>
            <a:gdLst/>
            <a:ahLst/>
            <a:cxnLst>
              <a:cxn ang="0">
                <a:pos x="82" y="0"/>
              </a:cxn>
              <a:cxn ang="0">
                <a:pos x="82" y="0"/>
              </a:cxn>
              <a:cxn ang="0">
                <a:pos x="72" y="8"/>
              </a:cxn>
              <a:cxn ang="0">
                <a:pos x="54" y="6"/>
              </a:cxn>
              <a:cxn ang="0">
                <a:pos x="34" y="6"/>
              </a:cxn>
              <a:cxn ang="0">
                <a:pos x="34" y="6"/>
              </a:cxn>
              <a:cxn ang="0">
                <a:pos x="32" y="10"/>
              </a:cxn>
              <a:cxn ang="0">
                <a:pos x="26" y="10"/>
              </a:cxn>
              <a:cxn ang="0">
                <a:pos x="18" y="14"/>
              </a:cxn>
              <a:cxn ang="0">
                <a:pos x="12" y="17"/>
              </a:cxn>
              <a:cxn ang="0">
                <a:pos x="6" y="28"/>
              </a:cxn>
              <a:cxn ang="0">
                <a:pos x="0" y="35"/>
              </a:cxn>
              <a:cxn ang="0">
                <a:pos x="0" y="35"/>
              </a:cxn>
              <a:cxn ang="0">
                <a:pos x="5" y="40"/>
              </a:cxn>
              <a:cxn ang="0">
                <a:pos x="11" y="46"/>
              </a:cxn>
              <a:cxn ang="0">
                <a:pos x="14" y="59"/>
              </a:cxn>
              <a:cxn ang="0">
                <a:pos x="17" y="66"/>
              </a:cxn>
              <a:cxn ang="0">
                <a:pos x="19" y="70"/>
              </a:cxn>
              <a:cxn ang="0">
                <a:pos x="19" y="76"/>
              </a:cxn>
              <a:cxn ang="0">
                <a:pos x="22" y="76"/>
              </a:cxn>
              <a:cxn ang="0">
                <a:pos x="26" y="78"/>
              </a:cxn>
              <a:cxn ang="0">
                <a:pos x="29" y="81"/>
              </a:cxn>
              <a:cxn ang="0">
                <a:pos x="33" y="79"/>
              </a:cxn>
              <a:cxn ang="0">
                <a:pos x="37" y="82"/>
              </a:cxn>
              <a:cxn ang="0">
                <a:pos x="36" y="76"/>
              </a:cxn>
              <a:cxn ang="0">
                <a:pos x="35" y="69"/>
              </a:cxn>
              <a:cxn ang="0">
                <a:pos x="38" y="68"/>
              </a:cxn>
              <a:cxn ang="0">
                <a:pos x="43" y="67"/>
              </a:cxn>
              <a:cxn ang="0">
                <a:pos x="38" y="62"/>
              </a:cxn>
              <a:cxn ang="0">
                <a:pos x="40" y="60"/>
              </a:cxn>
              <a:cxn ang="0">
                <a:pos x="43" y="60"/>
              </a:cxn>
              <a:cxn ang="0">
                <a:pos x="48" y="63"/>
              </a:cxn>
              <a:cxn ang="0">
                <a:pos x="48" y="60"/>
              </a:cxn>
              <a:cxn ang="0">
                <a:pos x="50" y="57"/>
              </a:cxn>
              <a:cxn ang="0">
                <a:pos x="56" y="60"/>
              </a:cxn>
              <a:cxn ang="0">
                <a:pos x="52" y="54"/>
              </a:cxn>
              <a:cxn ang="0">
                <a:pos x="48" y="49"/>
              </a:cxn>
              <a:cxn ang="0">
                <a:pos x="40" y="42"/>
              </a:cxn>
              <a:cxn ang="0">
                <a:pos x="40" y="40"/>
              </a:cxn>
              <a:cxn ang="0">
                <a:pos x="31" y="29"/>
              </a:cxn>
              <a:cxn ang="0">
                <a:pos x="33" y="22"/>
              </a:cxn>
              <a:cxn ang="0">
                <a:pos x="39" y="26"/>
              </a:cxn>
              <a:cxn ang="0">
                <a:pos x="43" y="29"/>
              </a:cxn>
              <a:cxn ang="0">
                <a:pos x="45" y="26"/>
              </a:cxn>
              <a:cxn ang="0">
                <a:pos x="49" y="28"/>
              </a:cxn>
              <a:cxn ang="0">
                <a:pos x="47" y="25"/>
              </a:cxn>
              <a:cxn ang="0">
                <a:pos x="54" y="25"/>
              </a:cxn>
              <a:cxn ang="0">
                <a:pos x="47" y="18"/>
              </a:cxn>
              <a:cxn ang="0">
                <a:pos x="53" y="16"/>
              </a:cxn>
              <a:cxn ang="0">
                <a:pos x="58" y="14"/>
              </a:cxn>
              <a:cxn ang="0">
                <a:pos x="57" y="19"/>
              </a:cxn>
              <a:cxn ang="0">
                <a:pos x="65" y="14"/>
              </a:cxn>
              <a:cxn ang="0">
                <a:pos x="74" y="18"/>
              </a:cxn>
              <a:cxn ang="0">
                <a:pos x="76" y="19"/>
              </a:cxn>
              <a:cxn ang="0">
                <a:pos x="76" y="19"/>
              </a:cxn>
              <a:cxn ang="0">
                <a:pos x="82" y="0"/>
              </a:cxn>
            </a:cxnLst>
            <a:rect l="0" t="0" r="r" b="b"/>
            <a:pathLst>
              <a:path w="82" h="84">
                <a:moveTo>
                  <a:pt x="82" y="0"/>
                </a:moveTo>
                <a:cubicBezTo>
                  <a:pt x="82" y="0"/>
                  <a:pt x="82" y="0"/>
                  <a:pt x="82" y="0"/>
                </a:cubicBezTo>
                <a:cubicBezTo>
                  <a:pt x="79" y="3"/>
                  <a:pt x="75" y="5"/>
                  <a:pt x="72" y="8"/>
                </a:cubicBezTo>
                <a:cubicBezTo>
                  <a:pt x="68" y="12"/>
                  <a:pt x="62" y="8"/>
                  <a:pt x="54" y="6"/>
                </a:cubicBezTo>
                <a:cubicBezTo>
                  <a:pt x="47" y="4"/>
                  <a:pt x="41" y="6"/>
                  <a:pt x="34" y="6"/>
                </a:cubicBezTo>
                <a:cubicBezTo>
                  <a:pt x="34" y="6"/>
                  <a:pt x="34" y="6"/>
                  <a:pt x="34" y="6"/>
                </a:cubicBezTo>
                <a:cubicBezTo>
                  <a:pt x="34" y="8"/>
                  <a:pt x="34" y="10"/>
                  <a:pt x="32" y="10"/>
                </a:cubicBezTo>
                <a:cubicBezTo>
                  <a:pt x="28" y="11"/>
                  <a:pt x="28" y="8"/>
                  <a:pt x="26" y="10"/>
                </a:cubicBezTo>
                <a:cubicBezTo>
                  <a:pt x="24" y="13"/>
                  <a:pt x="22" y="14"/>
                  <a:pt x="18" y="14"/>
                </a:cubicBezTo>
                <a:cubicBezTo>
                  <a:pt x="13" y="14"/>
                  <a:pt x="12" y="15"/>
                  <a:pt x="12" y="17"/>
                </a:cubicBezTo>
                <a:cubicBezTo>
                  <a:pt x="11" y="19"/>
                  <a:pt x="9" y="24"/>
                  <a:pt x="6" y="28"/>
                </a:cubicBezTo>
                <a:cubicBezTo>
                  <a:pt x="5" y="30"/>
                  <a:pt x="2" y="33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2" y="37"/>
                  <a:pt x="3" y="39"/>
                  <a:pt x="5" y="40"/>
                </a:cubicBezTo>
                <a:cubicBezTo>
                  <a:pt x="8" y="42"/>
                  <a:pt x="11" y="43"/>
                  <a:pt x="11" y="46"/>
                </a:cubicBezTo>
                <a:cubicBezTo>
                  <a:pt x="11" y="49"/>
                  <a:pt x="13" y="56"/>
                  <a:pt x="14" y="59"/>
                </a:cubicBezTo>
                <a:cubicBezTo>
                  <a:pt x="15" y="61"/>
                  <a:pt x="15" y="64"/>
                  <a:pt x="17" y="66"/>
                </a:cubicBezTo>
                <a:cubicBezTo>
                  <a:pt x="20" y="67"/>
                  <a:pt x="20" y="69"/>
                  <a:pt x="19" y="70"/>
                </a:cubicBezTo>
                <a:cubicBezTo>
                  <a:pt x="18" y="71"/>
                  <a:pt x="17" y="75"/>
                  <a:pt x="19" y="76"/>
                </a:cubicBezTo>
                <a:cubicBezTo>
                  <a:pt x="21" y="78"/>
                  <a:pt x="20" y="75"/>
                  <a:pt x="22" y="76"/>
                </a:cubicBezTo>
                <a:cubicBezTo>
                  <a:pt x="24" y="76"/>
                  <a:pt x="24" y="76"/>
                  <a:pt x="26" y="78"/>
                </a:cubicBezTo>
                <a:cubicBezTo>
                  <a:pt x="28" y="80"/>
                  <a:pt x="27" y="83"/>
                  <a:pt x="29" y="81"/>
                </a:cubicBezTo>
                <a:cubicBezTo>
                  <a:pt x="31" y="80"/>
                  <a:pt x="31" y="77"/>
                  <a:pt x="33" y="79"/>
                </a:cubicBezTo>
                <a:cubicBezTo>
                  <a:pt x="35" y="81"/>
                  <a:pt x="36" y="84"/>
                  <a:pt x="37" y="82"/>
                </a:cubicBezTo>
                <a:cubicBezTo>
                  <a:pt x="37" y="79"/>
                  <a:pt x="38" y="79"/>
                  <a:pt x="36" y="76"/>
                </a:cubicBezTo>
                <a:cubicBezTo>
                  <a:pt x="34" y="73"/>
                  <a:pt x="37" y="72"/>
                  <a:pt x="35" y="69"/>
                </a:cubicBezTo>
                <a:cubicBezTo>
                  <a:pt x="33" y="66"/>
                  <a:pt x="36" y="68"/>
                  <a:pt x="38" y="68"/>
                </a:cubicBezTo>
                <a:cubicBezTo>
                  <a:pt x="41" y="68"/>
                  <a:pt x="46" y="70"/>
                  <a:pt x="43" y="67"/>
                </a:cubicBezTo>
                <a:cubicBezTo>
                  <a:pt x="41" y="64"/>
                  <a:pt x="39" y="64"/>
                  <a:pt x="38" y="62"/>
                </a:cubicBezTo>
                <a:cubicBezTo>
                  <a:pt x="37" y="60"/>
                  <a:pt x="38" y="61"/>
                  <a:pt x="40" y="60"/>
                </a:cubicBezTo>
                <a:cubicBezTo>
                  <a:pt x="41" y="58"/>
                  <a:pt x="41" y="58"/>
                  <a:pt x="43" y="60"/>
                </a:cubicBezTo>
                <a:cubicBezTo>
                  <a:pt x="46" y="61"/>
                  <a:pt x="47" y="65"/>
                  <a:pt x="48" y="63"/>
                </a:cubicBezTo>
                <a:cubicBezTo>
                  <a:pt x="49" y="62"/>
                  <a:pt x="49" y="61"/>
                  <a:pt x="48" y="60"/>
                </a:cubicBezTo>
                <a:cubicBezTo>
                  <a:pt x="48" y="58"/>
                  <a:pt x="47" y="56"/>
                  <a:pt x="50" y="57"/>
                </a:cubicBezTo>
                <a:cubicBezTo>
                  <a:pt x="53" y="58"/>
                  <a:pt x="56" y="61"/>
                  <a:pt x="56" y="60"/>
                </a:cubicBezTo>
                <a:cubicBezTo>
                  <a:pt x="56" y="58"/>
                  <a:pt x="55" y="58"/>
                  <a:pt x="52" y="54"/>
                </a:cubicBezTo>
                <a:cubicBezTo>
                  <a:pt x="50" y="51"/>
                  <a:pt x="53" y="52"/>
                  <a:pt x="48" y="49"/>
                </a:cubicBezTo>
                <a:cubicBezTo>
                  <a:pt x="43" y="46"/>
                  <a:pt x="40" y="45"/>
                  <a:pt x="40" y="42"/>
                </a:cubicBezTo>
                <a:cubicBezTo>
                  <a:pt x="40" y="40"/>
                  <a:pt x="43" y="44"/>
                  <a:pt x="40" y="40"/>
                </a:cubicBezTo>
                <a:cubicBezTo>
                  <a:pt x="37" y="37"/>
                  <a:pt x="32" y="33"/>
                  <a:pt x="31" y="29"/>
                </a:cubicBezTo>
                <a:cubicBezTo>
                  <a:pt x="30" y="25"/>
                  <a:pt x="31" y="23"/>
                  <a:pt x="33" y="22"/>
                </a:cubicBezTo>
                <a:cubicBezTo>
                  <a:pt x="34" y="22"/>
                  <a:pt x="36" y="23"/>
                  <a:pt x="39" y="26"/>
                </a:cubicBezTo>
                <a:cubicBezTo>
                  <a:pt x="42" y="28"/>
                  <a:pt x="43" y="30"/>
                  <a:pt x="43" y="29"/>
                </a:cubicBezTo>
                <a:cubicBezTo>
                  <a:pt x="43" y="27"/>
                  <a:pt x="43" y="25"/>
                  <a:pt x="45" y="26"/>
                </a:cubicBezTo>
                <a:cubicBezTo>
                  <a:pt x="47" y="27"/>
                  <a:pt x="50" y="29"/>
                  <a:pt x="49" y="28"/>
                </a:cubicBezTo>
                <a:cubicBezTo>
                  <a:pt x="48" y="26"/>
                  <a:pt x="45" y="24"/>
                  <a:pt x="47" y="25"/>
                </a:cubicBezTo>
                <a:cubicBezTo>
                  <a:pt x="50" y="25"/>
                  <a:pt x="57" y="28"/>
                  <a:pt x="54" y="25"/>
                </a:cubicBezTo>
                <a:cubicBezTo>
                  <a:pt x="51" y="23"/>
                  <a:pt x="44" y="21"/>
                  <a:pt x="47" y="18"/>
                </a:cubicBezTo>
                <a:cubicBezTo>
                  <a:pt x="50" y="15"/>
                  <a:pt x="51" y="17"/>
                  <a:pt x="53" y="16"/>
                </a:cubicBezTo>
                <a:cubicBezTo>
                  <a:pt x="56" y="14"/>
                  <a:pt x="58" y="12"/>
                  <a:pt x="58" y="14"/>
                </a:cubicBezTo>
                <a:cubicBezTo>
                  <a:pt x="57" y="16"/>
                  <a:pt x="55" y="21"/>
                  <a:pt x="57" y="19"/>
                </a:cubicBezTo>
                <a:cubicBezTo>
                  <a:pt x="59" y="17"/>
                  <a:pt x="61" y="14"/>
                  <a:pt x="65" y="14"/>
                </a:cubicBezTo>
                <a:cubicBezTo>
                  <a:pt x="69" y="15"/>
                  <a:pt x="70" y="16"/>
                  <a:pt x="74" y="18"/>
                </a:cubicBezTo>
                <a:cubicBezTo>
                  <a:pt x="75" y="18"/>
                  <a:pt x="75" y="19"/>
                  <a:pt x="76" y="19"/>
                </a:cubicBezTo>
                <a:cubicBezTo>
                  <a:pt x="76" y="19"/>
                  <a:pt x="76" y="19"/>
                  <a:pt x="76" y="19"/>
                </a:cubicBezTo>
                <a:cubicBezTo>
                  <a:pt x="80" y="12"/>
                  <a:pt x="82" y="0"/>
                  <a:pt x="82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76" name="Freeform 766"/>
          <p:cNvSpPr>
            <a:spLocks/>
          </p:cNvSpPr>
          <p:nvPr/>
        </p:nvSpPr>
        <p:spPr bwMode="auto">
          <a:xfrm>
            <a:off x="1473200" y="3074844"/>
            <a:ext cx="73025" cy="49212"/>
          </a:xfrm>
          <a:custGeom>
            <a:avLst/>
            <a:gdLst/>
            <a:ahLst/>
            <a:cxnLst>
              <a:cxn ang="0">
                <a:pos x="37" y="16"/>
              </a:cxn>
              <a:cxn ang="0">
                <a:pos x="34" y="13"/>
              </a:cxn>
              <a:cxn ang="0">
                <a:pos x="24" y="6"/>
              </a:cxn>
              <a:cxn ang="0">
                <a:pos x="24" y="3"/>
              </a:cxn>
              <a:cxn ang="0">
                <a:pos x="9" y="3"/>
              </a:cxn>
              <a:cxn ang="0">
                <a:pos x="6" y="5"/>
              </a:cxn>
              <a:cxn ang="0">
                <a:pos x="6" y="5"/>
              </a:cxn>
              <a:cxn ang="0">
                <a:pos x="0" y="24"/>
              </a:cxn>
              <a:cxn ang="0">
                <a:pos x="0" y="24"/>
              </a:cxn>
              <a:cxn ang="0">
                <a:pos x="7" y="26"/>
              </a:cxn>
              <a:cxn ang="0">
                <a:pos x="18" y="21"/>
              </a:cxn>
              <a:cxn ang="0">
                <a:pos x="32" y="18"/>
              </a:cxn>
              <a:cxn ang="0">
                <a:pos x="37" y="16"/>
              </a:cxn>
            </a:cxnLst>
            <a:rect l="0" t="0" r="r" b="b"/>
            <a:pathLst>
              <a:path w="38" h="26">
                <a:moveTo>
                  <a:pt x="37" y="16"/>
                </a:moveTo>
                <a:cubicBezTo>
                  <a:pt x="36" y="15"/>
                  <a:pt x="38" y="16"/>
                  <a:pt x="34" y="13"/>
                </a:cubicBezTo>
                <a:cubicBezTo>
                  <a:pt x="30" y="11"/>
                  <a:pt x="24" y="10"/>
                  <a:pt x="24" y="6"/>
                </a:cubicBezTo>
                <a:cubicBezTo>
                  <a:pt x="24" y="5"/>
                  <a:pt x="24" y="4"/>
                  <a:pt x="24" y="3"/>
                </a:cubicBezTo>
                <a:cubicBezTo>
                  <a:pt x="18" y="2"/>
                  <a:pt x="11" y="0"/>
                  <a:pt x="9" y="3"/>
                </a:cubicBezTo>
                <a:cubicBezTo>
                  <a:pt x="8" y="4"/>
                  <a:pt x="7" y="4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4" y="17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2" y="25"/>
                  <a:pt x="2" y="26"/>
                  <a:pt x="7" y="26"/>
                </a:cubicBezTo>
                <a:cubicBezTo>
                  <a:pt x="12" y="26"/>
                  <a:pt x="16" y="23"/>
                  <a:pt x="18" y="21"/>
                </a:cubicBezTo>
                <a:cubicBezTo>
                  <a:pt x="20" y="19"/>
                  <a:pt x="30" y="18"/>
                  <a:pt x="32" y="18"/>
                </a:cubicBezTo>
                <a:cubicBezTo>
                  <a:pt x="34" y="18"/>
                  <a:pt x="37" y="18"/>
                  <a:pt x="37" y="1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77" name="Freeform 767"/>
          <p:cNvSpPr>
            <a:spLocks/>
          </p:cNvSpPr>
          <p:nvPr/>
        </p:nvSpPr>
        <p:spPr bwMode="auto">
          <a:xfrm>
            <a:off x="1311275" y="3063731"/>
            <a:ext cx="39688" cy="87313"/>
          </a:xfrm>
          <a:custGeom>
            <a:avLst/>
            <a:gdLst/>
            <a:ahLst/>
            <a:cxnLst>
              <a:cxn ang="0">
                <a:pos x="15" y="39"/>
              </a:cxn>
              <a:cxn ang="0">
                <a:pos x="21" y="28"/>
              </a:cxn>
              <a:cxn ang="0">
                <a:pos x="16" y="8"/>
              </a:cxn>
              <a:cxn ang="0">
                <a:pos x="4" y="0"/>
              </a:cxn>
              <a:cxn ang="0">
                <a:pos x="0" y="11"/>
              </a:cxn>
              <a:cxn ang="0">
                <a:pos x="0" y="11"/>
              </a:cxn>
              <a:cxn ang="0">
                <a:pos x="1" y="13"/>
              </a:cxn>
              <a:cxn ang="0">
                <a:pos x="0" y="30"/>
              </a:cxn>
              <a:cxn ang="0">
                <a:pos x="4" y="38"/>
              </a:cxn>
              <a:cxn ang="0">
                <a:pos x="7" y="43"/>
              </a:cxn>
              <a:cxn ang="0">
                <a:pos x="9" y="46"/>
              </a:cxn>
              <a:cxn ang="0">
                <a:pos x="9" y="46"/>
              </a:cxn>
              <a:cxn ang="0">
                <a:pos x="15" y="39"/>
              </a:cxn>
            </a:cxnLst>
            <a:rect l="0" t="0" r="r" b="b"/>
            <a:pathLst>
              <a:path w="21" h="46">
                <a:moveTo>
                  <a:pt x="15" y="39"/>
                </a:moveTo>
                <a:cubicBezTo>
                  <a:pt x="18" y="35"/>
                  <a:pt x="20" y="30"/>
                  <a:pt x="21" y="28"/>
                </a:cubicBezTo>
                <a:cubicBezTo>
                  <a:pt x="8" y="23"/>
                  <a:pt x="16" y="8"/>
                  <a:pt x="16" y="8"/>
                </a:cubicBezTo>
                <a:cubicBezTo>
                  <a:pt x="16" y="8"/>
                  <a:pt x="9" y="0"/>
                  <a:pt x="4" y="0"/>
                </a:cubicBezTo>
                <a:cubicBezTo>
                  <a:pt x="1" y="0"/>
                  <a:pt x="0" y="6"/>
                  <a:pt x="0" y="11"/>
                </a:cubicBezTo>
                <a:cubicBezTo>
                  <a:pt x="0" y="11"/>
                  <a:pt x="0" y="11"/>
                  <a:pt x="0" y="11"/>
                </a:cubicBezTo>
                <a:cubicBezTo>
                  <a:pt x="1" y="11"/>
                  <a:pt x="2" y="12"/>
                  <a:pt x="1" y="13"/>
                </a:cubicBezTo>
                <a:cubicBezTo>
                  <a:pt x="0" y="16"/>
                  <a:pt x="0" y="26"/>
                  <a:pt x="0" y="30"/>
                </a:cubicBezTo>
                <a:cubicBezTo>
                  <a:pt x="1" y="35"/>
                  <a:pt x="2" y="38"/>
                  <a:pt x="4" y="38"/>
                </a:cubicBezTo>
                <a:cubicBezTo>
                  <a:pt x="6" y="39"/>
                  <a:pt x="6" y="39"/>
                  <a:pt x="7" y="43"/>
                </a:cubicBezTo>
                <a:cubicBezTo>
                  <a:pt x="8" y="44"/>
                  <a:pt x="8" y="45"/>
                  <a:pt x="9" y="46"/>
                </a:cubicBezTo>
                <a:cubicBezTo>
                  <a:pt x="9" y="46"/>
                  <a:pt x="9" y="46"/>
                  <a:pt x="9" y="46"/>
                </a:cubicBezTo>
                <a:cubicBezTo>
                  <a:pt x="11" y="44"/>
                  <a:pt x="14" y="41"/>
                  <a:pt x="15" y="3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78" name="Freeform 768"/>
          <p:cNvSpPr>
            <a:spLocks/>
          </p:cNvSpPr>
          <p:nvPr/>
        </p:nvSpPr>
        <p:spPr bwMode="auto">
          <a:xfrm>
            <a:off x="1325563" y="3066906"/>
            <a:ext cx="69850" cy="49213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8" y="6"/>
              </a:cxn>
              <a:cxn ang="0">
                <a:pos x="13" y="26"/>
              </a:cxn>
              <a:cxn ang="0">
                <a:pos x="19" y="23"/>
              </a:cxn>
              <a:cxn ang="0">
                <a:pos x="27" y="19"/>
              </a:cxn>
              <a:cxn ang="0">
                <a:pos x="33" y="19"/>
              </a:cxn>
              <a:cxn ang="0">
                <a:pos x="36" y="9"/>
              </a:cxn>
              <a:cxn ang="0">
                <a:pos x="32" y="0"/>
              </a:cxn>
            </a:cxnLst>
            <a:rect l="0" t="0" r="r" b="b"/>
            <a:pathLst>
              <a:path w="36" h="26">
                <a:moveTo>
                  <a:pt x="32" y="0"/>
                </a:moveTo>
                <a:cubicBezTo>
                  <a:pt x="32" y="0"/>
                  <a:pt x="16" y="3"/>
                  <a:pt x="8" y="6"/>
                </a:cubicBezTo>
                <a:cubicBezTo>
                  <a:pt x="8" y="6"/>
                  <a:pt x="0" y="21"/>
                  <a:pt x="13" y="26"/>
                </a:cubicBezTo>
                <a:cubicBezTo>
                  <a:pt x="13" y="24"/>
                  <a:pt x="14" y="23"/>
                  <a:pt x="19" y="23"/>
                </a:cubicBezTo>
                <a:cubicBezTo>
                  <a:pt x="23" y="23"/>
                  <a:pt x="25" y="22"/>
                  <a:pt x="27" y="19"/>
                </a:cubicBezTo>
                <a:cubicBezTo>
                  <a:pt x="29" y="17"/>
                  <a:pt x="29" y="20"/>
                  <a:pt x="33" y="19"/>
                </a:cubicBezTo>
                <a:cubicBezTo>
                  <a:pt x="36" y="18"/>
                  <a:pt x="35" y="14"/>
                  <a:pt x="36" y="9"/>
                </a:cubicBezTo>
                <a:cubicBezTo>
                  <a:pt x="36" y="6"/>
                  <a:pt x="34" y="3"/>
                  <a:pt x="32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79" name="Freeform 769"/>
          <p:cNvSpPr>
            <a:spLocks/>
          </p:cNvSpPr>
          <p:nvPr/>
        </p:nvSpPr>
        <p:spPr bwMode="auto">
          <a:xfrm>
            <a:off x="1908175" y="3101831"/>
            <a:ext cx="74613" cy="74613"/>
          </a:xfrm>
          <a:custGeom>
            <a:avLst/>
            <a:gdLst/>
            <a:ahLst/>
            <a:cxnLst>
              <a:cxn ang="0">
                <a:pos x="39" y="37"/>
              </a:cxn>
              <a:cxn ang="0">
                <a:pos x="38" y="29"/>
              </a:cxn>
              <a:cxn ang="0">
                <a:pos x="30" y="24"/>
              </a:cxn>
              <a:cxn ang="0">
                <a:pos x="31" y="18"/>
              </a:cxn>
              <a:cxn ang="0">
                <a:pos x="26" y="14"/>
              </a:cxn>
              <a:cxn ang="0">
                <a:pos x="24" y="6"/>
              </a:cxn>
              <a:cxn ang="0">
                <a:pos x="20" y="0"/>
              </a:cxn>
              <a:cxn ang="0">
                <a:pos x="0" y="8"/>
              </a:cxn>
              <a:cxn ang="0">
                <a:pos x="6" y="16"/>
              </a:cxn>
              <a:cxn ang="0">
                <a:pos x="11" y="22"/>
              </a:cxn>
              <a:cxn ang="0">
                <a:pos x="11" y="22"/>
              </a:cxn>
              <a:cxn ang="0">
                <a:pos x="21" y="27"/>
              </a:cxn>
              <a:cxn ang="0">
                <a:pos x="30" y="31"/>
              </a:cxn>
              <a:cxn ang="0">
                <a:pos x="33" y="38"/>
              </a:cxn>
              <a:cxn ang="0">
                <a:pos x="39" y="37"/>
              </a:cxn>
            </a:cxnLst>
            <a:rect l="0" t="0" r="r" b="b"/>
            <a:pathLst>
              <a:path w="39" h="39">
                <a:moveTo>
                  <a:pt x="39" y="37"/>
                </a:moveTo>
                <a:cubicBezTo>
                  <a:pt x="38" y="34"/>
                  <a:pt x="38" y="30"/>
                  <a:pt x="38" y="29"/>
                </a:cubicBezTo>
                <a:cubicBezTo>
                  <a:pt x="38" y="27"/>
                  <a:pt x="32" y="26"/>
                  <a:pt x="30" y="24"/>
                </a:cubicBezTo>
                <a:cubicBezTo>
                  <a:pt x="29" y="21"/>
                  <a:pt x="31" y="21"/>
                  <a:pt x="31" y="18"/>
                </a:cubicBezTo>
                <a:cubicBezTo>
                  <a:pt x="31" y="15"/>
                  <a:pt x="28" y="14"/>
                  <a:pt x="26" y="14"/>
                </a:cubicBezTo>
                <a:cubicBezTo>
                  <a:pt x="24" y="13"/>
                  <a:pt x="26" y="9"/>
                  <a:pt x="24" y="6"/>
                </a:cubicBezTo>
                <a:cubicBezTo>
                  <a:pt x="22" y="3"/>
                  <a:pt x="17" y="1"/>
                  <a:pt x="20" y="0"/>
                </a:cubicBezTo>
                <a:cubicBezTo>
                  <a:pt x="1" y="0"/>
                  <a:pt x="0" y="4"/>
                  <a:pt x="0" y="8"/>
                </a:cubicBezTo>
                <a:cubicBezTo>
                  <a:pt x="0" y="10"/>
                  <a:pt x="1" y="13"/>
                  <a:pt x="6" y="16"/>
                </a:cubicBezTo>
                <a:cubicBezTo>
                  <a:pt x="8" y="17"/>
                  <a:pt x="10" y="20"/>
                  <a:pt x="11" y="22"/>
                </a:cubicBezTo>
                <a:cubicBezTo>
                  <a:pt x="11" y="22"/>
                  <a:pt x="11" y="22"/>
                  <a:pt x="11" y="22"/>
                </a:cubicBezTo>
                <a:cubicBezTo>
                  <a:pt x="11" y="22"/>
                  <a:pt x="17" y="24"/>
                  <a:pt x="21" y="27"/>
                </a:cubicBezTo>
                <a:cubicBezTo>
                  <a:pt x="25" y="30"/>
                  <a:pt x="29" y="28"/>
                  <a:pt x="30" y="31"/>
                </a:cubicBezTo>
                <a:cubicBezTo>
                  <a:pt x="32" y="32"/>
                  <a:pt x="32" y="35"/>
                  <a:pt x="33" y="38"/>
                </a:cubicBezTo>
                <a:cubicBezTo>
                  <a:pt x="35" y="38"/>
                  <a:pt x="37" y="39"/>
                  <a:pt x="39" y="3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80" name="Freeform 770"/>
          <p:cNvSpPr>
            <a:spLocks/>
          </p:cNvSpPr>
          <p:nvPr/>
        </p:nvSpPr>
        <p:spPr bwMode="auto">
          <a:xfrm>
            <a:off x="1920875" y="3149456"/>
            <a:ext cx="487363" cy="411163"/>
          </a:xfrm>
          <a:custGeom>
            <a:avLst/>
            <a:gdLst/>
            <a:ahLst/>
            <a:cxnLst>
              <a:cxn ang="0">
                <a:pos x="246" y="176"/>
              </a:cxn>
              <a:cxn ang="0">
                <a:pos x="223" y="149"/>
              </a:cxn>
              <a:cxn ang="0">
                <a:pos x="230" y="125"/>
              </a:cxn>
              <a:cxn ang="0">
                <a:pos x="219" y="111"/>
              </a:cxn>
              <a:cxn ang="0">
                <a:pos x="221" y="95"/>
              </a:cxn>
              <a:cxn ang="0">
                <a:pos x="227" y="64"/>
              </a:cxn>
              <a:cxn ang="0">
                <a:pos x="226" y="48"/>
              </a:cxn>
              <a:cxn ang="0">
                <a:pos x="204" y="39"/>
              </a:cxn>
              <a:cxn ang="0">
                <a:pos x="182" y="30"/>
              </a:cxn>
              <a:cxn ang="0">
                <a:pos x="162" y="25"/>
              </a:cxn>
              <a:cxn ang="0">
                <a:pos x="136" y="37"/>
              </a:cxn>
              <a:cxn ang="0">
                <a:pos x="129" y="37"/>
              </a:cxn>
              <a:cxn ang="0">
                <a:pos x="106" y="49"/>
              </a:cxn>
              <a:cxn ang="0">
                <a:pos x="65" y="33"/>
              </a:cxn>
              <a:cxn ang="0">
                <a:pos x="53" y="11"/>
              </a:cxn>
              <a:cxn ang="0">
                <a:pos x="32" y="12"/>
              </a:cxn>
              <a:cxn ang="0">
                <a:pos x="26" y="13"/>
              </a:cxn>
              <a:cxn ang="0">
                <a:pos x="14" y="8"/>
              </a:cxn>
              <a:cxn ang="0">
                <a:pos x="6" y="0"/>
              </a:cxn>
              <a:cxn ang="0">
                <a:pos x="0" y="9"/>
              </a:cxn>
              <a:cxn ang="0">
                <a:pos x="2" y="25"/>
              </a:cxn>
              <a:cxn ang="0">
                <a:pos x="8" y="38"/>
              </a:cxn>
              <a:cxn ang="0">
                <a:pos x="12" y="45"/>
              </a:cxn>
              <a:cxn ang="0">
                <a:pos x="25" y="61"/>
              </a:cxn>
              <a:cxn ang="0">
                <a:pos x="17" y="80"/>
              </a:cxn>
              <a:cxn ang="0">
                <a:pos x="26" y="100"/>
              </a:cxn>
              <a:cxn ang="0">
                <a:pos x="46" y="123"/>
              </a:cxn>
              <a:cxn ang="0">
                <a:pos x="51" y="138"/>
              </a:cxn>
              <a:cxn ang="0">
                <a:pos x="59" y="148"/>
              </a:cxn>
              <a:cxn ang="0">
                <a:pos x="63" y="139"/>
              </a:cxn>
              <a:cxn ang="0">
                <a:pos x="70" y="144"/>
              </a:cxn>
              <a:cxn ang="0">
                <a:pos x="80" y="147"/>
              </a:cxn>
              <a:cxn ang="0">
                <a:pos x="99" y="175"/>
              </a:cxn>
              <a:cxn ang="0">
                <a:pos x="142" y="195"/>
              </a:cxn>
              <a:cxn ang="0">
                <a:pos x="149" y="195"/>
              </a:cxn>
              <a:cxn ang="0">
                <a:pos x="158" y="188"/>
              </a:cxn>
              <a:cxn ang="0">
                <a:pos x="169" y="190"/>
              </a:cxn>
              <a:cxn ang="0">
                <a:pos x="212" y="212"/>
              </a:cxn>
              <a:cxn ang="0">
                <a:pos x="235" y="203"/>
              </a:cxn>
              <a:cxn ang="0">
                <a:pos x="250" y="187"/>
              </a:cxn>
            </a:cxnLst>
            <a:rect l="0" t="0" r="r" b="b"/>
            <a:pathLst>
              <a:path w="255" h="216">
                <a:moveTo>
                  <a:pt x="250" y="187"/>
                </a:moveTo>
                <a:cubicBezTo>
                  <a:pt x="246" y="185"/>
                  <a:pt x="246" y="180"/>
                  <a:pt x="246" y="176"/>
                </a:cubicBezTo>
                <a:cubicBezTo>
                  <a:pt x="246" y="172"/>
                  <a:pt x="232" y="163"/>
                  <a:pt x="232" y="163"/>
                </a:cubicBezTo>
                <a:cubicBezTo>
                  <a:pt x="223" y="149"/>
                  <a:pt x="223" y="149"/>
                  <a:pt x="223" y="149"/>
                </a:cubicBezTo>
                <a:cubicBezTo>
                  <a:pt x="234" y="135"/>
                  <a:pt x="234" y="135"/>
                  <a:pt x="234" y="135"/>
                </a:cubicBezTo>
                <a:cubicBezTo>
                  <a:pt x="234" y="135"/>
                  <a:pt x="236" y="125"/>
                  <a:pt x="230" y="125"/>
                </a:cubicBezTo>
                <a:cubicBezTo>
                  <a:pt x="224" y="125"/>
                  <a:pt x="220" y="123"/>
                  <a:pt x="220" y="123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04"/>
                  <a:pt x="219" y="102"/>
                </a:cubicBezTo>
                <a:cubicBezTo>
                  <a:pt x="219" y="100"/>
                  <a:pt x="226" y="99"/>
                  <a:pt x="221" y="95"/>
                </a:cubicBezTo>
                <a:cubicBezTo>
                  <a:pt x="217" y="91"/>
                  <a:pt x="216" y="90"/>
                  <a:pt x="219" y="85"/>
                </a:cubicBezTo>
                <a:cubicBezTo>
                  <a:pt x="222" y="81"/>
                  <a:pt x="227" y="70"/>
                  <a:pt x="227" y="64"/>
                </a:cubicBezTo>
                <a:cubicBezTo>
                  <a:pt x="227" y="63"/>
                  <a:pt x="227" y="62"/>
                  <a:pt x="227" y="62"/>
                </a:cubicBezTo>
                <a:cubicBezTo>
                  <a:pt x="226" y="56"/>
                  <a:pt x="226" y="48"/>
                  <a:pt x="226" y="48"/>
                </a:cubicBezTo>
                <a:cubicBezTo>
                  <a:pt x="216" y="48"/>
                  <a:pt x="216" y="48"/>
                  <a:pt x="216" y="48"/>
                </a:cubicBezTo>
                <a:cubicBezTo>
                  <a:pt x="216" y="48"/>
                  <a:pt x="207" y="42"/>
                  <a:pt x="204" y="39"/>
                </a:cubicBezTo>
                <a:cubicBezTo>
                  <a:pt x="202" y="36"/>
                  <a:pt x="202" y="35"/>
                  <a:pt x="197" y="34"/>
                </a:cubicBezTo>
                <a:cubicBezTo>
                  <a:pt x="191" y="32"/>
                  <a:pt x="191" y="31"/>
                  <a:pt x="182" y="30"/>
                </a:cubicBezTo>
                <a:cubicBezTo>
                  <a:pt x="174" y="29"/>
                  <a:pt x="177" y="25"/>
                  <a:pt x="172" y="24"/>
                </a:cubicBezTo>
                <a:cubicBezTo>
                  <a:pt x="167" y="23"/>
                  <a:pt x="165" y="23"/>
                  <a:pt x="162" y="25"/>
                </a:cubicBezTo>
                <a:cubicBezTo>
                  <a:pt x="158" y="26"/>
                  <a:pt x="148" y="25"/>
                  <a:pt x="147" y="27"/>
                </a:cubicBezTo>
                <a:cubicBezTo>
                  <a:pt x="146" y="28"/>
                  <a:pt x="139" y="36"/>
                  <a:pt x="136" y="37"/>
                </a:cubicBezTo>
                <a:cubicBezTo>
                  <a:pt x="135" y="37"/>
                  <a:pt x="132" y="37"/>
                  <a:pt x="129" y="37"/>
                </a:cubicBezTo>
                <a:cubicBezTo>
                  <a:pt x="129" y="37"/>
                  <a:pt x="129" y="37"/>
                  <a:pt x="129" y="37"/>
                </a:cubicBezTo>
                <a:cubicBezTo>
                  <a:pt x="129" y="41"/>
                  <a:pt x="129" y="44"/>
                  <a:pt x="128" y="44"/>
                </a:cubicBezTo>
                <a:cubicBezTo>
                  <a:pt x="126" y="45"/>
                  <a:pt x="118" y="49"/>
                  <a:pt x="106" y="49"/>
                </a:cubicBezTo>
                <a:cubicBezTo>
                  <a:pt x="94" y="50"/>
                  <a:pt x="79" y="37"/>
                  <a:pt x="77" y="36"/>
                </a:cubicBezTo>
                <a:cubicBezTo>
                  <a:pt x="76" y="34"/>
                  <a:pt x="68" y="35"/>
                  <a:pt x="65" y="33"/>
                </a:cubicBezTo>
                <a:cubicBezTo>
                  <a:pt x="63" y="32"/>
                  <a:pt x="63" y="26"/>
                  <a:pt x="63" y="21"/>
                </a:cubicBezTo>
                <a:cubicBezTo>
                  <a:pt x="58" y="21"/>
                  <a:pt x="52" y="18"/>
                  <a:pt x="53" y="11"/>
                </a:cubicBezTo>
                <a:cubicBezTo>
                  <a:pt x="54" y="4"/>
                  <a:pt x="52" y="4"/>
                  <a:pt x="51" y="2"/>
                </a:cubicBezTo>
                <a:cubicBezTo>
                  <a:pt x="51" y="0"/>
                  <a:pt x="34" y="9"/>
                  <a:pt x="32" y="12"/>
                </a:cubicBezTo>
                <a:cubicBezTo>
                  <a:pt x="32" y="12"/>
                  <a:pt x="32" y="12"/>
                  <a:pt x="32" y="12"/>
                </a:cubicBezTo>
                <a:cubicBezTo>
                  <a:pt x="30" y="14"/>
                  <a:pt x="28" y="13"/>
                  <a:pt x="26" y="13"/>
                </a:cubicBezTo>
                <a:cubicBezTo>
                  <a:pt x="25" y="12"/>
                  <a:pt x="23" y="12"/>
                  <a:pt x="22" y="11"/>
                </a:cubicBezTo>
                <a:cubicBezTo>
                  <a:pt x="18" y="11"/>
                  <a:pt x="15" y="8"/>
                  <a:pt x="14" y="8"/>
                </a:cubicBezTo>
                <a:cubicBezTo>
                  <a:pt x="12" y="7"/>
                  <a:pt x="10" y="1"/>
                  <a:pt x="7" y="0"/>
                </a:cubicBezTo>
                <a:cubicBezTo>
                  <a:pt x="7" y="0"/>
                  <a:pt x="6" y="0"/>
                  <a:pt x="6" y="0"/>
                </a:cubicBezTo>
                <a:cubicBezTo>
                  <a:pt x="5" y="1"/>
                  <a:pt x="4" y="3"/>
                  <a:pt x="3" y="4"/>
                </a:cubicBezTo>
                <a:cubicBezTo>
                  <a:pt x="2" y="6"/>
                  <a:pt x="0" y="4"/>
                  <a:pt x="0" y="9"/>
                </a:cubicBezTo>
                <a:cubicBezTo>
                  <a:pt x="0" y="13"/>
                  <a:pt x="0" y="12"/>
                  <a:pt x="3" y="19"/>
                </a:cubicBezTo>
                <a:cubicBezTo>
                  <a:pt x="5" y="25"/>
                  <a:pt x="3" y="22"/>
                  <a:pt x="2" y="25"/>
                </a:cubicBezTo>
                <a:cubicBezTo>
                  <a:pt x="1" y="28"/>
                  <a:pt x="3" y="26"/>
                  <a:pt x="7" y="30"/>
                </a:cubicBezTo>
                <a:cubicBezTo>
                  <a:pt x="10" y="34"/>
                  <a:pt x="6" y="35"/>
                  <a:pt x="8" y="38"/>
                </a:cubicBezTo>
                <a:cubicBezTo>
                  <a:pt x="9" y="39"/>
                  <a:pt x="9" y="39"/>
                  <a:pt x="10" y="40"/>
                </a:cubicBezTo>
                <a:cubicBezTo>
                  <a:pt x="11" y="42"/>
                  <a:pt x="11" y="42"/>
                  <a:pt x="12" y="45"/>
                </a:cubicBezTo>
                <a:cubicBezTo>
                  <a:pt x="12" y="48"/>
                  <a:pt x="14" y="48"/>
                  <a:pt x="16" y="53"/>
                </a:cubicBezTo>
                <a:cubicBezTo>
                  <a:pt x="19" y="58"/>
                  <a:pt x="22" y="58"/>
                  <a:pt x="25" y="61"/>
                </a:cubicBezTo>
                <a:cubicBezTo>
                  <a:pt x="28" y="63"/>
                  <a:pt x="25" y="65"/>
                  <a:pt x="25" y="68"/>
                </a:cubicBezTo>
                <a:cubicBezTo>
                  <a:pt x="25" y="72"/>
                  <a:pt x="18" y="74"/>
                  <a:pt x="17" y="80"/>
                </a:cubicBezTo>
                <a:cubicBezTo>
                  <a:pt x="16" y="85"/>
                  <a:pt x="19" y="91"/>
                  <a:pt x="22" y="93"/>
                </a:cubicBezTo>
                <a:cubicBezTo>
                  <a:pt x="25" y="95"/>
                  <a:pt x="24" y="97"/>
                  <a:pt x="26" y="100"/>
                </a:cubicBezTo>
                <a:cubicBezTo>
                  <a:pt x="27" y="102"/>
                  <a:pt x="39" y="108"/>
                  <a:pt x="42" y="112"/>
                </a:cubicBezTo>
                <a:cubicBezTo>
                  <a:pt x="46" y="117"/>
                  <a:pt x="49" y="121"/>
                  <a:pt x="46" y="123"/>
                </a:cubicBezTo>
                <a:cubicBezTo>
                  <a:pt x="43" y="126"/>
                  <a:pt x="47" y="127"/>
                  <a:pt x="50" y="130"/>
                </a:cubicBezTo>
                <a:cubicBezTo>
                  <a:pt x="53" y="133"/>
                  <a:pt x="49" y="134"/>
                  <a:pt x="51" y="138"/>
                </a:cubicBezTo>
                <a:cubicBezTo>
                  <a:pt x="52" y="140"/>
                  <a:pt x="56" y="145"/>
                  <a:pt x="59" y="148"/>
                </a:cubicBezTo>
                <a:cubicBezTo>
                  <a:pt x="59" y="148"/>
                  <a:pt x="59" y="148"/>
                  <a:pt x="59" y="148"/>
                </a:cubicBezTo>
                <a:cubicBezTo>
                  <a:pt x="61" y="146"/>
                  <a:pt x="62" y="146"/>
                  <a:pt x="62" y="144"/>
                </a:cubicBezTo>
                <a:cubicBezTo>
                  <a:pt x="62" y="142"/>
                  <a:pt x="63" y="138"/>
                  <a:pt x="63" y="139"/>
                </a:cubicBezTo>
                <a:cubicBezTo>
                  <a:pt x="64" y="140"/>
                  <a:pt x="66" y="142"/>
                  <a:pt x="68" y="142"/>
                </a:cubicBezTo>
                <a:cubicBezTo>
                  <a:pt x="70" y="142"/>
                  <a:pt x="67" y="145"/>
                  <a:pt x="70" y="144"/>
                </a:cubicBezTo>
                <a:cubicBezTo>
                  <a:pt x="73" y="144"/>
                  <a:pt x="74" y="141"/>
                  <a:pt x="76" y="142"/>
                </a:cubicBezTo>
                <a:cubicBezTo>
                  <a:pt x="77" y="142"/>
                  <a:pt x="76" y="144"/>
                  <a:pt x="80" y="147"/>
                </a:cubicBezTo>
                <a:cubicBezTo>
                  <a:pt x="84" y="150"/>
                  <a:pt x="90" y="167"/>
                  <a:pt x="92" y="168"/>
                </a:cubicBezTo>
                <a:cubicBezTo>
                  <a:pt x="93" y="170"/>
                  <a:pt x="96" y="174"/>
                  <a:pt x="99" y="175"/>
                </a:cubicBezTo>
                <a:cubicBezTo>
                  <a:pt x="103" y="177"/>
                  <a:pt x="110" y="183"/>
                  <a:pt x="117" y="187"/>
                </a:cubicBezTo>
                <a:cubicBezTo>
                  <a:pt x="124" y="191"/>
                  <a:pt x="140" y="196"/>
                  <a:pt x="142" y="195"/>
                </a:cubicBezTo>
                <a:cubicBezTo>
                  <a:pt x="144" y="193"/>
                  <a:pt x="149" y="192"/>
                  <a:pt x="149" y="192"/>
                </a:cubicBezTo>
                <a:cubicBezTo>
                  <a:pt x="148" y="193"/>
                  <a:pt x="145" y="197"/>
                  <a:pt x="149" y="195"/>
                </a:cubicBezTo>
                <a:cubicBezTo>
                  <a:pt x="153" y="193"/>
                  <a:pt x="157" y="191"/>
                  <a:pt x="159" y="189"/>
                </a:cubicBezTo>
                <a:cubicBezTo>
                  <a:pt x="160" y="187"/>
                  <a:pt x="159" y="188"/>
                  <a:pt x="158" y="188"/>
                </a:cubicBezTo>
                <a:cubicBezTo>
                  <a:pt x="156" y="187"/>
                  <a:pt x="158" y="186"/>
                  <a:pt x="160" y="186"/>
                </a:cubicBezTo>
                <a:cubicBezTo>
                  <a:pt x="162" y="186"/>
                  <a:pt x="166" y="187"/>
                  <a:pt x="169" y="190"/>
                </a:cubicBezTo>
                <a:cubicBezTo>
                  <a:pt x="171" y="194"/>
                  <a:pt x="172" y="203"/>
                  <a:pt x="175" y="205"/>
                </a:cubicBezTo>
                <a:cubicBezTo>
                  <a:pt x="177" y="207"/>
                  <a:pt x="202" y="212"/>
                  <a:pt x="212" y="212"/>
                </a:cubicBezTo>
                <a:cubicBezTo>
                  <a:pt x="221" y="213"/>
                  <a:pt x="226" y="215"/>
                  <a:pt x="231" y="216"/>
                </a:cubicBezTo>
                <a:cubicBezTo>
                  <a:pt x="232" y="211"/>
                  <a:pt x="232" y="206"/>
                  <a:pt x="235" y="203"/>
                </a:cubicBezTo>
                <a:cubicBezTo>
                  <a:pt x="238" y="200"/>
                  <a:pt x="248" y="194"/>
                  <a:pt x="251" y="194"/>
                </a:cubicBezTo>
                <a:cubicBezTo>
                  <a:pt x="255" y="194"/>
                  <a:pt x="254" y="190"/>
                  <a:pt x="250" y="18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81" name="Freeform 771"/>
          <p:cNvSpPr>
            <a:spLocks/>
          </p:cNvSpPr>
          <p:nvPr/>
        </p:nvSpPr>
        <p:spPr bwMode="auto">
          <a:xfrm>
            <a:off x="1928813" y="3143106"/>
            <a:ext cx="42862" cy="30163"/>
          </a:xfrm>
          <a:custGeom>
            <a:avLst/>
            <a:gdLst/>
            <a:ahLst/>
            <a:cxnLst>
              <a:cxn ang="0">
                <a:pos x="3" y="3"/>
              </a:cxn>
              <a:cxn ang="0">
                <a:pos x="10" y="11"/>
              </a:cxn>
              <a:cxn ang="0">
                <a:pos x="18" y="14"/>
              </a:cxn>
              <a:cxn ang="0">
                <a:pos x="22" y="16"/>
              </a:cxn>
              <a:cxn ang="0">
                <a:pos x="19" y="9"/>
              </a:cxn>
              <a:cxn ang="0">
                <a:pos x="10" y="5"/>
              </a:cxn>
              <a:cxn ang="0">
                <a:pos x="0" y="0"/>
              </a:cxn>
              <a:cxn ang="0">
                <a:pos x="0" y="0"/>
              </a:cxn>
              <a:cxn ang="0">
                <a:pos x="2" y="3"/>
              </a:cxn>
              <a:cxn ang="0">
                <a:pos x="3" y="3"/>
              </a:cxn>
            </a:cxnLst>
            <a:rect l="0" t="0" r="r" b="b"/>
            <a:pathLst>
              <a:path w="22" h="16">
                <a:moveTo>
                  <a:pt x="3" y="3"/>
                </a:moveTo>
                <a:cubicBezTo>
                  <a:pt x="6" y="4"/>
                  <a:pt x="8" y="10"/>
                  <a:pt x="10" y="11"/>
                </a:cubicBezTo>
                <a:cubicBezTo>
                  <a:pt x="11" y="11"/>
                  <a:pt x="14" y="14"/>
                  <a:pt x="18" y="14"/>
                </a:cubicBezTo>
                <a:cubicBezTo>
                  <a:pt x="19" y="15"/>
                  <a:pt x="21" y="15"/>
                  <a:pt x="22" y="16"/>
                </a:cubicBezTo>
                <a:cubicBezTo>
                  <a:pt x="21" y="13"/>
                  <a:pt x="21" y="10"/>
                  <a:pt x="19" y="9"/>
                </a:cubicBezTo>
                <a:cubicBezTo>
                  <a:pt x="18" y="6"/>
                  <a:pt x="14" y="8"/>
                  <a:pt x="10" y="5"/>
                </a:cubicBezTo>
                <a:cubicBezTo>
                  <a:pt x="6" y="2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"/>
                  <a:pt x="1" y="2"/>
                  <a:pt x="2" y="3"/>
                </a:cubicBezTo>
                <a:cubicBezTo>
                  <a:pt x="2" y="3"/>
                  <a:pt x="3" y="3"/>
                  <a:pt x="3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82" name="Freeform 772"/>
          <p:cNvSpPr>
            <a:spLocks/>
          </p:cNvSpPr>
          <p:nvPr/>
        </p:nvSpPr>
        <p:spPr bwMode="auto">
          <a:xfrm>
            <a:off x="1814513" y="3028806"/>
            <a:ext cx="177800" cy="87313"/>
          </a:xfrm>
          <a:custGeom>
            <a:avLst/>
            <a:gdLst/>
            <a:ahLst/>
            <a:cxnLst>
              <a:cxn ang="0">
                <a:pos x="69" y="38"/>
              </a:cxn>
              <a:cxn ang="0">
                <a:pos x="79" y="41"/>
              </a:cxn>
              <a:cxn ang="0">
                <a:pos x="89" y="42"/>
              </a:cxn>
              <a:cxn ang="0">
                <a:pos x="86" y="34"/>
              </a:cxn>
              <a:cxn ang="0">
                <a:pos x="88" y="29"/>
              </a:cxn>
              <a:cxn ang="0">
                <a:pos x="81" y="27"/>
              </a:cxn>
              <a:cxn ang="0">
                <a:pos x="77" y="18"/>
              </a:cxn>
              <a:cxn ang="0">
                <a:pos x="57" y="17"/>
              </a:cxn>
              <a:cxn ang="0">
                <a:pos x="44" y="12"/>
              </a:cxn>
              <a:cxn ang="0">
                <a:pos x="27" y="9"/>
              </a:cxn>
              <a:cxn ang="0">
                <a:pos x="10" y="1"/>
              </a:cxn>
              <a:cxn ang="0">
                <a:pos x="0" y="4"/>
              </a:cxn>
              <a:cxn ang="0">
                <a:pos x="0" y="4"/>
              </a:cxn>
              <a:cxn ang="0">
                <a:pos x="9" y="10"/>
              </a:cxn>
              <a:cxn ang="0">
                <a:pos x="23" y="20"/>
              </a:cxn>
              <a:cxn ang="0">
                <a:pos x="23" y="33"/>
              </a:cxn>
              <a:cxn ang="0">
                <a:pos x="38" y="36"/>
              </a:cxn>
              <a:cxn ang="0">
                <a:pos x="45" y="39"/>
              </a:cxn>
              <a:cxn ang="0">
                <a:pos x="49" y="46"/>
              </a:cxn>
              <a:cxn ang="0">
                <a:pos x="69" y="38"/>
              </a:cxn>
            </a:cxnLst>
            <a:rect l="0" t="0" r="r" b="b"/>
            <a:pathLst>
              <a:path w="93" h="46">
                <a:moveTo>
                  <a:pt x="69" y="38"/>
                </a:moveTo>
                <a:cubicBezTo>
                  <a:pt x="72" y="36"/>
                  <a:pt x="77" y="38"/>
                  <a:pt x="79" y="41"/>
                </a:cubicBezTo>
                <a:cubicBezTo>
                  <a:pt x="82" y="44"/>
                  <a:pt x="85" y="42"/>
                  <a:pt x="89" y="42"/>
                </a:cubicBezTo>
                <a:cubicBezTo>
                  <a:pt x="93" y="42"/>
                  <a:pt x="89" y="38"/>
                  <a:pt x="86" y="34"/>
                </a:cubicBezTo>
                <a:cubicBezTo>
                  <a:pt x="83" y="30"/>
                  <a:pt x="88" y="29"/>
                  <a:pt x="88" y="29"/>
                </a:cubicBezTo>
                <a:cubicBezTo>
                  <a:pt x="86" y="28"/>
                  <a:pt x="84" y="27"/>
                  <a:pt x="81" y="27"/>
                </a:cubicBezTo>
                <a:cubicBezTo>
                  <a:pt x="77" y="25"/>
                  <a:pt x="82" y="21"/>
                  <a:pt x="77" y="18"/>
                </a:cubicBezTo>
                <a:cubicBezTo>
                  <a:pt x="72" y="15"/>
                  <a:pt x="61" y="17"/>
                  <a:pt x="57" y="17"/>
                </a:cubicBezTo>
                <a:cubicBezTo>
                  <a:pt x="53" y="17"/>
                  <a:pt x="52" y="15"/>
                  <a:pt x="44" y="12"/>
                </a:cubicBezTo>
                <a:cubicBezTo>
                  <a:pt x="37" y="9"/>
                  <a:pt x="32" y="9"/>
                  <a:pt x="27" y="9"/>
                </a:cubicBezTo>
                <a:cubicBezTo>
                  <a:pt x="23" y="9"/>
                  <a:pt x="15" y="3"/>
                  <a:pt x="10" y="1"/>
                </a:cubicBezTo>
                <a:cubicBezTo>
                  <a:pt x="7" y="0"/>
                  <a:pt x="3" y="2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3" y="7"/>
                  <a:pt x="6" y="9"/>
                  <a:pt x="9" y="10"/>
                </a:cubicBezTo>
                <a:cubicBezTo>
                  <a:pt x="12" y="11"/>
                  <a:pt x="21" y="18"/>
                  <a:pt x="23" y="20"/>
                </a:cubicBezTo>
                <a:cubicBezTo>
                  <a:pt x="24" y="22"/>
                  <a:pt x="24" y="30"/>
                  <a:pt x="23" y="33"/>
                </a:cubicBezTo>
                <a:cubicBezTo>
                  <a:pt x="28" y="35"/>
                  <a:pt x="34" y="36"/>
                  <a:pt x="38" y="36"/>
                </a:cubicBezTo>
                <a:cubicBezTo>
                  <a:pt x="45" y="36"/>
                  <a:pt x="44" y="38"/>
                  <a:pt x="45" y="39"/>
                </a:cubicBezTo>
                <a:cubicBezTo>
                  <a:pt x="46" y="41"/>
                  <a:pt x="49" y="43"/>
                  <a:pt x="49" y="46"/>
                </a:cubicBezTo>
                <a:cubicBezTo>
                  <a:pt x="49" y="42"/>
                  <a:pt x="50" y="38"/>
                  <a:pt x="69" y="3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83" name="Freeform 773"/>
          <p:cNvSpPr>
            <a:spLocks/>
          </p:cNvSpPr>
          <p:nvPr/>
        </p:nvSpPr>
        <p:spPr bwMode="auto">
          <a:xfrm>
            <a:off x="1941513" y="3084369"/>
            <a:ext cx="123825" cy="104775"/>
          </a:xfrm>
          <a:custGeom>
            <a:avLst/>
            <a:gdLst/>
            <a:ahLst/>
            <a:cxnLst>
              <a:cxn ang="0">
                <a:pos x="20" y="5"/>
              </a:cxn>
              <a:cxn ang="0">
                <a:pos x="23" y="13"/>
              </a:cxn>
              <a:cxn ang="0">
                <a:pos x="13" y="12"/>
              </a:cxn>
              <a:cxn ang="0">
                <a:pos x="3" y="9"/>
              </a:cxn>
              <a:cxn ang="0">
                <a:pos x="7" y="15"/>
              </a:cxn>
              <a:cxn ang="0">
                <a:pos x="9" y="23"/>
              </a:cxn>
              <a:cxn ang="0">
                <a:pos x="14" y="27"/>
              </a:cxn>
              <a:cxn ang="0">
                <a:pos x="13" y="33"/>
              </a:cxn>
              <a:cxn ang="0">
                <a:pos x="21" y="38"/>
              </a:cxn>
              <a:cxn ang="0">
                <a:pos x="22" y="46"/>
              </a:cxn>
              <a:cxn ang="0">
                <a:pos x="22" y="46"/>
              </a:cxn>
              <a:cxn ang="0">
                <a:pos x="41" y="36"/>
              </a:cxn>
              <a:cxn ang="0">
                <a:pos x="43" y="45"/>
              </a:cxn>
              <a:cxn ang="0">
                <a:pos x="53" y="55"/>
              </a:cxn>
              <a:cxn ang="0">
                <a:pos x="53" y="49"/>
              </a:cxn>
              <a:cxn ang="0">
                <a:pos x="58" y="44"/>
              </a:cxn>
              <a:cxn ang="0">
                <a:pos x="63" y="31"/>
              </a:cxn>
              <a:cxn ang="0">
                <a:pos x="65" y="26"/>
              </a:cxn>
              <a:cxn ang="0">
                <a:pos x="51" y="4"/>
              </a:cxn>
              <a:cxn ang="0">
                <a:pos x="49" y="2"/>
              </a:cxn>
              <a:cxn ang="0">
                <a:pos x="39" y="9"/>
              </a:cxn>
              <a:cxn ang="0">
                <a:pos x="27" y="3"/>
              </a:cxn>
              <a:cxn ang="0">
                <a:pos x="22" y="0"/>
              </a:cxn>
              <a:cxn ang="0">
                <a:pos x="20" y="5"/>
              </a:cxn>
            </a:cxnLst>
            <a:rect l="0" t="0" r="r" b="b"/>
            <a:pathLst>
              <a:path w="65" h="55">
                <a:moveTo>
                  <a:pt x="20" y="5"/>
                </a:moveTo>
                <a:cubicBezTo>
                  <a:pt x="23" y="9"/>
                  <a:pt x="27" y="13"/>
                  <a:pt x="23" y="13"/>
                </a:cubicBezTo>
                <a:cubicBezTo>
                  <a:pt x="19" y="13"/>
                  <a:pt x="16" y="15"/>
                  <a:pt x="13" y="12"/>
                </a:cubicBezTo>
                <a:cubicBezTo>
                  <a:pt x="11" y="9"/>
                  <a:pt x="6" y="7"/>
                  <a:pt x="3" y="9"/>
                </a:cubicBezTo>
                <a:cubicBezTo>
                  <a:pt x="0" y="10"/>
                  <a:pt x="5" y="12"/>
                  <a:pt x="7" y="15"/>
                </a:cubicBezTo>
                <a:cubicBezTo>
                  <a:pt x="9" y="18"/>
                  <a:pt x="7" y="22"/>
                  <a:pt x="9" y="23"/>
                </a:cubicBezTo>
                <a:cubicBezTo>
                  <a:pt x="11" y="23"/>
                  <a:pt x="14" y="24"/>
                  <a:pt x="14" y="27"/>
                </a:cubicBezTo>
                <a:cubicBezTo>
                  <a:pt x="14" y="30"/>
                  <a:pt x="12" y="30"/>
                  <a:pt x="13" y="33"/>
                </a:cubicBezTo>
                <a:cubicBezTo>
                  <a:pt x="15" y="35"/>
                  <a:pt x="21" y="36"/>
                  <a:pt x="21" y="38"/>
                </a:cubicBezTo>
                <a:cubicBezTo>
                  <a:pt x="21" y="39"/>
                  <a:pt x="21" y="43"/>
                  <a:pt x="22" y="46"/>
                </a:cubicBezTo>
                <a:cubicBezTo>
                  <a:pt x="22" y="46"/>
                  <a:pt x="22" y="46"/>
                  <a:pt x="22" y="46"/>
                </a:cubicBezTo>
                <a:cubicBezTo>
                  <a:pt x="24" y="43"/>
                  <a:pt x="41" y="34"/>
                  <a:pt x="41" y="36"/>
                </a:cubicBezTo>
                <a:cubicBezTo>
                  <a:pt x="42" y="38"/>
                  <a:pt x="44" y="38"/>
                  <a:pt x="43" y="45"/>
                </a:cubicBezTo>
                <a:cubicBezTo>
                  <a:pt x="42" y="52"/>
                  <a:pt x="48" y="55"/>
                  <a:pt x="53" y="55"/>
                </a:cubicBezTo>
                <a:cubicBezTo>
                  <a:pt x="53" y="53"/>
                  <a:pt x="53" y="50"/>
                  <a:pt x="53" y="49"/>
                </a:cubicBezTo>
                <a:cubicBezTo>
                  <a:pt x="53" y="45"/>
                  <a:pt x="56" y="47"/>
                  <a:pt x="58" y="44"/>
                </a:cubicBezTo>
                <a:cubicBezTo>
                  <a:pt x="61" y="41"/>
                  <a:pt x="61" y="34"/>
                  <a:pt x="63" y="31"/>
                </a:cubicBezTo>
                <a:cubicBezTo>
                  <a:pt x="64" y="28"/>
                  <a:pt x="65" y="30"/>
                  <a:pt x="65" y="26"/>
                </a:cubicBezTo>
                <a:cubicBezTo>
                  <a:pt x="64" y="23"/>
                  <a:pt x="55" y="7"/>
                  <a:pt x="51" y="4"/>
                </a:cubicBezTo>
                <a:cubicBezTo>
                  <a:pt x="51" y="4"/>
                  <a:pt x="50" y="3"/>
                  <a:pt x="49" y="2"/>
                </a:cubicBezTo>
                <a:cubicBezTo>
                  <a:pt x="47" y="5"/>
                  <a:pt x="42" y="8"/>
                  <a:pt x="39" y="9"/>
                </a:cubicBezTo>
                <a:cubicBezTo>
                  <a:pt x="35" y="11"/>
                  <a:pt x="32" y="6"/>
                  <a:pt x="27" y="3"/>
                </a:cubicBezTo>
                <a:cubicBezTo>
                  <a:pt x="26" y="1"/>
                  <a:pt x="24" y="0"/>
                  <a:pt x="22" y="0"/>
                </a:cubicBezTo>
                <a:cubicBezTo>
                  <a:pt x="22" y="0"/>
                  <a:pt x="17" y="1"/>
                  <a:pt x="20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84" name="Freeform 774"/>
          <p:cNvSpPr>
            <a:spLocks/>
          </p:cNvSpPr>
          <p:nvPr/>
        </p:nvSpPr>
        <p:spPr bwMode="auto">
          <a:xfrm>
            <a:off x="1981200" y="3419331"/>
            <a:ext cx="47625" cy="46038"/>
          </a:xfrm>
          <a:custGeom>
            <a:avLst/>
            <a:gdLst/>
            <a:ahLst/>
            <a:cxnLst>
              <a:cxn ang="0">
                <a:pos x="8" y="3"/>
              </a:cxn>
              <a:cxn ang="0">
                <a:pos x="0" y="17"/>
              </a:cxn>
              <a:cxn ang="0">
                <a:pos x="11" y="17"/>
              </a:cxn>
              <a:cxn ang="0">
                <a:pos x="15" y="23"/>
              </a:cxn>
              <a:cxn ang="0">
                <a:pos x="25" y="24"/>
              </a:cxn>
              <a:cxn ang="0">
                <a:pos x="25" y="24"/>
              </a:cxn>
              <a:cxn ang="0">
                <a:pos x="25" y="23"/>
              </a:cxn>
              <a:cxn ang="0">
                <a:pos x="18" y="11"/>
              </a:cxn>
              <a:cxn ang="0">
                <a:pos x="22" y="10"/>
              </a:cxn>
              <a:cxn ang="0">
                <a:pos x="21" y="6"/>
              </a:cxn>
              <a:cxn ang="0">
                <a:pos x="18" y="2"/>
              </a:cxn>
              <a:cxn ang="0">
                <a:pos x="8" y="3"/>
              </a:cxn>
            </a:cxnLst>
            <a:rect l="0" t="0" r="r" b="b"/>
            <a:pathLst>
              <a:path w="25" h="24">
                <a:moveTo>
                  <a:pt x="8" y="3"/>
                </a:moveTo>
                <a:cubicBezTo>
                  <a:pt x="4" y="8"/>
                  <a:pt x="1" y="14"/>
                  <a:pt x="0" y="17"/>
                </a:cubicBezTo>
                <a:cubicBezTo>
                  <a:pt x="11" y="17"/>
                  <a:pt x="11" y="17"/>
                  <a:pt x="11" y="17"/>
                </a:cubicBezTo>
                <a:cubicBezTo>
                  <a:pt x="15" y="23"/>
                  <a:pt x="15" y="23"/>
                  <a:pt x="15" y="23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3"/>
                  <a:pt x="25" y="23"/>
                </a:cubicBezTo>
                <a:cubicBezTo>
                  <a:pt x="22" y="16"/>
                  <a:pt x="19" y="14"/>
                  <a:pt x="18" y="11"/>
                </a:cubicBezTo>
                <a:cubicBezTo>
                  <a:pt x="18" y="9"/>
                  <a:pt x="21" y="12"/>
                  <a:pt x="22" y="10"/>
                </a:cubicBezTo>
                <a:cubicBezTo>
                  <a:pt x="23" y="9"/>
                  <a:pt x="24" y="9"/>
                  <a:pt x="21" y="6"/>
                </a:cubicBezTo>
                <a:cubicBezTo>
                  <a:pt x="19" y="4"/>
                  <a:pt x="18" y="3"/>
                  <a:pt x="18" y="2"/>
                </a:cubicBezTo>
                <a:cubicBezTo>
                  <a:pt x="15" y="1"/>
                  <a:pt x="12" y="0"/>
                  <a:pt x="8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85" name="Freeform 775"/>
          <p:cNvSpPr>
            <a:spLocks/>
          </p:cNvSpPr>
          <p:nvPr/>
        </p:nvSpPr>
        <p:spPr bwMode="auto">
          <a:xfrm>
            <a:off x="1708150" y="3224069"/>
            <a:ext cx="169863" cy="136525"/>
          </a:xfrm>
          <a:custGeom>
            <a:avLst/>
            <a:gdLst/>
            <a:ahLst/>
            <a:cxnLst>
              <a:cxn ang="0">
                <a:pos x="73" y="26"/>
              </a:cxn>
              <a:cxn ang="0">
                <a:pos x="76" y="19"/>
              </a:cxn>
              <a:cxn ang="0">
                <a:pos x="73" y="14"/>
              </a:cxn>
              <a:cxn ang="0">
                <a:pos x="85" y="6"/>
              </a:cxn>
              <a:cxn ang="0">
                <a:pos x="88" y="0"/>
              </a:cxn>
              <a:cxn ang="0">
                <a:pos x="69" y="1"/>
              </a:cxn>
              <a:cxn ang="0">
                <a:pos x="45" y="6"/>
              </a:cxn>
              <a:cxn ang="0">
                <a:pos x="33" y="3"/>
              </a:cxn>
              <a:cxn ang="0">
                <a:pos x="22" y="8"/>
              </a:cxn>
              <a:cxn ang="0">
                <a:pos x="14" y="5"/>
              </a:cxn>
              <a:cxn ang="0">
                <a:pos x="14" y="12"/>
              </a:cxn>
              <a:cxn ang="0">
                <a:pos x="9" y="19"/>
              </a:cxn>
              <a:cxn ang="0">
                <a:pos x="4" y="17"/>
              </a:cxn>
              <a:cxn ang="0">
                <a:pos x="2" y="19"/>
              </a:cxn>
              <a:cxn ang="0">
                <a:pos x="4" y="26"/>
              </a:cxn>
              <a:cxn ang="0">
                <a:pos x="3" y="37"/>
              </a:cxn>
              <a:cxn ang="0">
                <a:pos x="13" y="44"/>
              </a:cxn>
              <a:cxn ang="0">
                <a:pos x="0" y="60"/>
              </a:cxn>
              <a:cxn ang="0">
                <a:pos x="0" y="63"/>
              </a:cxn>
              <a:cxn ang="0">
                <a:pos x="15" y="72"/>
              </a:cxn>
              <a:cxn ang="0">
                <a:pos x="41" y="58"/>
              </a:cxn>
              <a:cxn ang="0">
                <a:pos x="41" y="58"/>
              </a:cxn>
              <a:cxn ang="0">
                <a:pos x="65" y="44"/>
              </a:cxn>
              <a:cxn ang="0">
                <a:pos x="73" y="26"/>
              </a:cxn>
            </a:cxnLst>
            <a:rect l="0" t="0" r="r" b="b"/>
            <a:pathLst>
              <a:path w="89" h="72">
                <a:moveTo>
                  <a:pt x="73" y="26"/>
                </a:moveTo>
                <a:cubicBezTo>
                  <a:pt x="75" y="22"/>
                  <a:pt x="77" y="22"/>
                  <a:pt x="76" y="19"/>
                </a:cubicBezTo>
                <a:cubicBezTo>
                  <a:pt x="74" y="17"/>
                  <a:pt x="71" y="17"/>
                  <a:pt x="73" y="14"/>
                </a:cubicBezTo>
                <a:cubicBezTo>
                  <a:pt x="76" y="10"/>
                  <a:pt x="81" y="9"/>
                  <a:pt x="85" y="6"/>
                </a:cubicBezTo>
                <a:cubicBezTo>
                  <a:pt x="89" y="3"/>
                  <a:pt x="88" y="0"/>
                  <a:pt x="88" y="0"/>
                </a:cubicBezTo>
                <a:cubicBezTo>
                  <a:pt x="87" y="0"/>
                  <a:pt x="74" y="1"/>
                  <a:pt x="69" y="1"/>
                </a:cubicBezTo>
                <a:cubicBezTo>
                  <a:pt x="64" y="1"/>
                  <a:pt x="51" y="7"/>
                  <a:pt x="45" y="6"/>
                </a:cubicBezTo>
                <a:cubicBezTo>
                  <a:pt x="39" y="6"/>
                  <a:pt x="33" y="3"/>
                  <a:pt x="33" y="3"/>
                </a:cubicBezTo>
                <a:cubicBezTo>
                  <a:pt x="33" y="3"/>
                  <a:pt x="26" y="8"/>
                  <a:pt x="22" y="8"/>
                </a:cubicBezTo>
                <a:cubicBezTo>
                  <a:pt x="18" y="8"/>
                  <a:pt x="16" y="3"/>
                  <a:pt x="14" y="5"/>
                </a:cubicBezTo>
                <a:cubicBezTo>
                  <a:pt x="12" y="7"/>
                  <a:pt x="16" y="12"/>
                  <a:pt x="14" y="12"/>
                </a:cubicBezTo>
                <a:cubicBezTo>
                  <a:pt x="12" y="13"/>
                  <a:pt x="12" y="17"/>
                  <a:pt x="9" y="19"/>
                </a:cubicBezTo>
                <a:cubicBezTo>
                  <a:pt x="8" y="20"/>
                  <a:pt x="6" y="18"/>
                  <a:pt x="4" y="17"/>
                </a:cubicBezTo>
                <a:cubicBezTo>
                  <a:pt x="4" y="18"/>
                  <a:pt x="3" y="18"/>
                  <a:pt x="2" y="19"/>
                </a:cubicBezTo>
                <a:cubicBezTo>
                  <a:pt x="2" y="22"/>
                  <a:pt x="4" y="23"/>
                  <a:pt x="4" y="26"/>
                </a:cubicBezTo>
                <a:cubicBezTo>
                  <a:pt x="4" y="29"/>
                  <a:pt x="5" y="33"/>
                  <a:pt x="3" y="37"/>
                </a:cubicBezTo>
                <a:cubicBezTo>
                  <a:pt x="7" y="38"/>
                  <a:pt x="12" y="41"/>
                  <a:pt x="13" y="44"/>
                </a:cubicBezTo>
                <a:cubicBezTo>
                  <a:pt x="15" y="48"/>
                  <a:pt x="0" y="60"/>
                  <a:pt x="0" y="60"/>
                </a:cubicBezTo>
                <a:cubicBezTo>
                  <a:pt x="0" y="60"/>
                  <a:pt x="0" y="61"/>
                  <a:pt x="0" y="63"/>
                </a:cubicBezTo>
                <a:cubicBezTo>
                  <a:pt x="0" y="63"/>
                  <a:pt x="11" y="72"/>
                  <a:pt x="15" y="72"/>
                </a:cubicBezTo>
                <a:cubicBezTo>
                  <a:pt x="17" y="72"/>
                  <a:pt x="29" y="65"/>
                  <a:pt x="41" y="58"/>
                </a:cubicBezTo>
                <a:cubicBezTo>
                  <a:pt x="41" y="58"/>
                  <a:pt x="41" y="58"/>
                  <a:pt x="41" y="58"/>
                </a:cubicBezTo>
                <a:cubicBezTo>
                  <a:pt x="51" y="53"/>
                  <a:pt x="61" y="46"/>
                  <a:pt x="65" y="44"/>
                </a:cubicBezTo>
                <a:cubicBezTo>
                  <a:pt x="75" y="38"/>
                  <a:pt x="72" y="30"/>
                  <a:pt x="73" y="2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86" name="Freeform 776"/>
          <p:cNvSpPr>
            <a:spLocks/>
          </p:cNvSpPr>
          <p:nvPr/>
        </p:nvSpPr>
        <p:spPr bwMode="auto">
          <a:xfrm>
            <a:off x="1785938" y="3217719"/>
            <a:ext cx="247650" cy="234950"/>
          </a:xfrm>
          <a:custGeom>
            <a:avLst/>
            <a:gdLst/>
            <a:ahLst/>
            <a:cxnLst>
              <a:cxn ang="0">
                <a:pos x="121" y="94"/>
              </a:cxn>
              <a:cxn ang="0">
                <a:pos x="117" y="87"/>
              </a:cxn>
              <a:cxn ang="0">
                <a:pos x="113" y="76"/>
              </a:cxn>
              <a:cxn ang="0">
                <a:pos x="97" y="64"/>
              </a:cxn>
              <a:cxn ang="0">
                <a:pos x="93" y="57"/>
              </a:cxn>
              <a:cxn ang="0">
                <a:pos x="88" y="44"/>
              </a:cxn>
              <a:cxn ang="0">
                <a:pos x="96" y="32"/>
              </a:cxn>
              <a:cxn ang="0">
                <a:pos x="96" y="25"/>
              </a:cxn>
              <a:cxn ang="0">
                <a:pos x="87" y="17"/>
              </a:cxn>
              <a:cxn ang="0">
                <a:pos x="83" y="9"/>
              </a:cxn>
              <a:cxn ang="0">
                <a:pos x="81" y="4"/>
              </a:cxn>
              <a:cxn ang="0">
                <a:pos x="73" y="6"/>
              </a:cxn>
              <a:cxn ang="0">
                <a:pos x="69" y="1"/>
              </a:cxn>
              <a:cxn ang="0">
                <a:pos x="62" y="3"/>
              </a:cxn>
              <a:cxn ang="0">
                <a:pos x="56" y="1"/>
              </a:cxn>
              <a:cxn ang="0">
                <a:pos x="47" y="3"/>
              </a:cxn>
              <a:cxn ang="0">
                <a:pos x="44" y="9"/>
              </a:cxn>
              <a:cxn ang="0">
                <a:pos x="32" y="17"/>
              </a:cxn>
              <a:cxn ang="0">
                <a:pos x="35" y="22"/>
              </a:cxn>
              <a:cxn ang="0">
                <a:pos x="32" y="29"/>
              </a:cxn>
              <a:cxn ang="0">
                <a:pos x="24" y="47"/>
              </a:cxn>
              <a:cxn ang="0">
                <a:pos x="0" y="61"/>
              </a:cxn>
              <a:cxn ang="0">
                <a:pos x="6" y="77"/>
              </a:cxn>
              <a:cxn ang="0">
                <a:pos x="22" y="81"/>
              </a:cxn>
              <a:cxn ang="0">
                <a:pos x="40" y="91"/>
              </a:cxn>
              <a:cxn ang="0">
                <a:pos x="78" y="121"/>
              </a:cxn>
              <a:cxn ang="0">
                <a:pos x="102" y="123"/>
              </a:cxn>
              <a:cxn ang="0">
                <a:pos x="110" y="109"/>
              </a:cxn>
              <a:cxn ang="0">
                <a:pos x="120" y="108"/>
              </a:cxn>
              <a:cxn ang="0">
                <a:pos x="121" y="109"/>
              </a:cxn>
              <a:cxn ang="0">
                <a:pos x="130" y="112"/>
              </a:cxn>
              <a:cxn ang="0">
                <a:pos x="122" y="102"/>
              </a:cxn>
              <a:cxn ang="0">
                <a:pos x="121" y="94"/>
              </a:cxn>
            </a:cxnLst>
            <a:rect l="0" t="0" r="r" b="b"/>
            <a:pathLst>
              <a:path w="130" h="123">
                <a:moveTo>
                  <a:pt x="121" y="94"/>
                </a:moveTo>
                <a:cubicBezTo>
                  <a:pt x="118" y="91"/>
                  <a:pt x="114" y="90"/>
                  <a:pt x="117" y="87"/>
                </a:cubicBezTo>
                <a:cubicBezTo>
                  <a:pt x="120" y="85"/>
                  <a:pt x="117" y="81"/>
                  <a:pt x="113" y="76"/>
                </a:cubicBezTo>
                <a:cubicBezTo>
                  <a:pt x="110" y="72"/>
                  <a:pt x="98" y="66"/>
                  <a:pt x="97" y="64"/>
                </a:cubicBezTo>
                <a:cubicBezTo>
                  <a:pt x="95" y="61"/>
                  <a:pt x="96" y="59"/>
                  <a:pt x="93" y="57"/>
                </a:cubicBezTo>
                <a:cubicBezTo>
                  <a:pt x="90" y="55"/>
                  <a:pt x="87" y="49"/>
                  <a:pt x="88" y="44"/>
                </a:cubicBezTo>
                <a:cubicBezTo>
                  <a:pt x="89" y="38"/>
                  <a:pt x="96" y="36"/>
                  <a:pt x="96" y="32"/>
                </a:cubicBezTo>
                <a:cubicBezTo>
                  <a:pt x="96" y="29"/>
                  <a:pt x="99" y="27"/>
                  <a:pt x="96" y="25"/>
                </a:cubicBezTo>
                <a:cubicBezTo>
                  <a:pt x="93" y="22"/>
                  <a:pt x="90" y="22"/>
                  <a:pt x="87" y="17"/>
                </a:cubicBezTo>
                <a:cubicBezTo>
                  <a:pt x="85" y="12"/>
                  <a:pt x="83" y="12"/>
                  <a:pt x="83" y="9"/>
                </a:cubicBezTo>
                <a:cubicBezTo>
                  <a:pt x="82" y="6"/>
                  <a:pt x="82" y="6"/>
                  <a:pt x="81" y="4"/>
                </a:cubicBezTo>
                <a:cubicBezTo>
                  <a:pt x="81" y="4"/>
                  <a:pt x="75" y="10"/>
                  <a:pt x="73" y="6"/>
                </a:cubicBezTo>
                <a:cubicBezTo>
                  <a:pt x="71" y="1"/>
                  <a:pt x="73" y="1"/>
                  <a:pt x="69" y="1"/>
                </a:cubicBezTo>
                <a:cubicBezTo>
                  <a:pt x="66" y="1"/>
                  <a:pt x="64" y="5"/>
                  <a:pt x="62" y="3"/>
                </a:cubicBezTo>
                <a:cubicBezTo>
                  <a:pt x="60" y="1"/>
                  <a:pt x="59" y="0"/>
                  <a:pt x="56" y="1"/>
                </a:cubicBezTo>
                <a:cubicBezTo>
                  <a:pt x="52" y="2"/>
                  <a:pt x="49" y="3"/>
                  <a:pt x="47" y="3"/>
                </a:cubicBezTo>
                <a:cubicBezTo>
                  <a:pt x="47" y="3"/>
                  <a:pt x="48" y="6"/>
                  <a:pt x="44" y="9"/>
                </a:cubicBezTo>
                <a:cubicBezTo>
                  <a:pt x="40" y="12"/>
                  <a:pt x="35" y="13"/>
                  <a:pt x="32" y="17"/>
                </a:cubicBezTo>
                <a:cubicBezTo>
                  <a:pt x="30" y="20"/>
                  <a:pt x="33" y="20"/>
                  <a:pt x="35" y="22"/>
                </a:cubicBezTo>
                <a:cubicBezTo>
                  <a:pt x="36" y="25"/>
                  <a:pt x="34" y="25"/>
                  <a:pt x="32" y="29"/>
                </a:cubicBezTo>
                <a:cubicBezTo>
                  <a:pt x="31" y="33"/>
                  <a:pt x="34" y="41"/>
                  <a:pt x="24" y="47"/>
                </a:cubicBezTo>
                <a:cubicBezTo>
                  <a:pt x="20" y="49"/>
                  <a:pt x="10" y="56"/>
                  <a:pt x="0" y="61"/>
                </a:cubicBezTo>
                <a:cubicBezTo>
                  <a:pt x="6" y="77"/>
                  <a:pt x="6" y="77"/>
                  <a:pt x="6" y="77"/>
                </a:cubicBezTo>
                <a:cubicBezTo>
                  <a:pt x="22" y="81"/>
                  <a:pt x="22" y="81"/>
                  <a:pt x="22" y="81"/>
                </a:cubicBezTo>
                <a:cubicBezTo>
                  <a:pt x="22" y="81"/>
                  <a:pt x="37" y="88"/>
                  <a:pt x="40" y="91"/>
                </a:cubicBezTo>
                <a:cubicBezTo>
                  <a:pt x="44" y="93"/>
                  <a:pt x="78" y="121"/>
                  <a:pt x="78" y="121"/>
                </a:cubicBezTo>
                <a:cubicBezTo>
                  <a:pt x="102" y="123"/>
                  <a:pt x="102" y="123"/>
                  <a:pt x="102" y="123"/>
                </a:cubicBezTo>
                <a:cubicBezTo>
                  <a:pt x="103" y="120"/>
                  <a:pt x="106" y="114"/>
                  <a:pt x="110" y="109"/>
                </a:cubicBezTo>
                <a:cubicBezTo>
                  <a:pt x="114" y="106"/>
                  <a:pt x="117" y="107"/>
                  <a:pt x="120" y="108"/>
                </a:cubicBezTo>
                <a:cubicBezTo>
                  <a:pt x="120" y="108"/>
                  <a:pt x="120" y="108"/>
                  <a:pt x="121" y="109"/>
                </a:cubicBezTo>
                <a:cubicBezTo>
                  <a:pt x="124" y="111"/>
                  <a:pt x="129" y="113"/>
                  <a:pt x="130" y="112"/>
                </a:cubicBezTo>
                <a:cubicBezTo>
                  <a:pt x="127" y="109"/>
                  <a:pt x="123" y="104"/>
                  <a:pt x="122" y="102"/>
                </a:cubicBezTo>
                <a:cubicBezTo>
                  <a:pt x="120" y="98"/>
                  <a:pt x="124" y="97"/>
                  <a:pt x="121" y="9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87" name="Freeform 777"/>
          <p:cNvSpPr>
            <a:spLocks/>
          </p:cNvSpPr>
          <p:nvPr/>
        </p:nvSpPr>
        <p:spPr bwMode="auto">
          <a:xfrm>
            <a:off x="1466850" y="3078019"/>
            <a:ext cx="474663" cy="184150"/>
          </a:xfrm>
          <a:custGeom>
            <a:avLst/>
            <a:gdLst/>
            <a:ahLst/>
            <a:cxnLst>
              <a:cxn ang="0">
                <a:pos x="140" y="88"/>
              </a:cxn>
              <a:cxn ang="0">
                <a:pos x="148" y="84"/>
              </a:cxn>
              <a:cxn ang="0">
                <a:pos x="171" y="82"/>
              </a:cxn>
              <a:cxn ang="0">
                <a:pos x="214" y="76"/>
              </a:cxn>
              <a:cxn ang="0">
                <a:pos x="229" y="76"/>
              </a:cxn>
              <a:cxn ang="0">
                <a:pos x="240" y="79"/>
              </a:cxn>
              <a:cxn ang="0">
                <a:pos x="246" y="75"/>
              </a:cxn>
              <a:cxn ang="0">
                <a:pos x="240" y="62"/>
              </a:cxn>
              <a:cxn ang="0">
                <a:pos x="238" y="46"/>
              </a:cxn>
              <a:cxn ang="0">
                <a:pos x="244" y="37"/>
              </a:cxn>
              <a:cxn ang="0">
                <a:pos x="231" y="20"/>
              </a:cxn>
              <a:cxn ang="0">
                <a:pos x="220" y="10"/>
              </a:cxn>
              <a:cxn ang="0">
                <a:pos x="204" y="9"/>
              </a:cxn>
              <a:cxn ang="0">
                <a:pos x="173" y="17"/>
              </a:cxn>
              <a:cxn ang="0">
                <a:pos x="143" y="11"/>
              </a:cxn>
              <a:cxn ang="0">
                <a:pos x="132" y="7"/>
              </a:cxn>
              <a:cxn ang="0">
                <a:pos x="119" y="1"/>
              </a:cxn>
              <a:cxn ang="0">
                <a:pos x="73" y="12"/>
              </a:cxn>
              <a:cxn ang="0">
                <a:pos x="43" y="14"/>
              </a:cxn>
              <a:cxn ang="0">
                <a:pos x="45" y="19"/>
              </a:cxn>
              <a:cxn ang="0">
                <a:pos x="39" y="25"/>
              </a:cxn>
              <a:cxn ang="0">
                <a:pos x="16" y="25"/>
              </a:cxn>
              <a:cxn ang="0">
                <a:pos x="4" y="32"/>
              </a:cxn>
              <a:cxn ang="0">
                <a:pos x="7" y="41"/>
              </a:cxn>
              <a:cxn ang="0">
                <a:pos x="11" y="42"/>
              </a:cxn>
              <a:cxn ang="0">
                <a:pos x="12" y="45"/>
              </a:cxn>
              <a:cxn ang="0">
                <a:pos x="12" y="56"/>
              </a:cxn>
              <a:cxn ang="0">
                <a:pos x="6" y="59"/>
              </a:cxn>
              <a:cxn ang="0">
                <a:pos x="11" y="65"/>
              </a:cxn>
              <a:cxn ang="0">
                <a:pos x="20" y="73"/>
              </a:cxn>
              <a:cxn ang="0">
                <a:pos x="16" y="80"/>
              </a:cxn>
              <a:cxn ang="0">
                <a:pos x="24" y="81"/>
              </a:cxn>
              <a:cxn ang="0">
                <a:pos x="26" y="81"/>
              </a:cxn>
              <a:cxn ang="0">
                <a:pos x="24" y="93"/>
              </a:cxn>
              <a:cxn ang="0">
                <a:pos x="32" y="82"/>
              </a:cxn>
              <a:cxn ang="0">
                <a:pos x="60" y="87"/>
              </a:cxn>
              <a:cxn ang="0">
                <a:pos x="89" y="92"/>
              </a:cxn>
              <a:cxn ang="0">
                <a:pos x="118" y="82"/>
              </a:cxn>
              <a:cxn ang="0">
                <a:pos x="132" y="81"/>
              </a:cxn>
              <a:cxn ang="0">
                <a:pos x="132" y="92"/>
              </a:cxn>
              <a:cxn ang="0">
                <a:pos x="135" y="95"/>
              </a:cxn>
            </a:cxnLst>
            <a:rect l="0" t="0" r="r" b="b"/>
            <a:pathLst>
              <a:path w="248" h="96">
                <a:moveTo>
                  <a:pt x="135" y="95"/>
                </a:moveTo>
                <a:cubicBezTo>
                  <a:pt x="138" y="93"/>
                  <a:pt x="138" y="89"/>
                  <a:pt x="140" y="88"/>
                </a:cubicBezTo>
                <a:cubicBezTo>
                  <a:pt x="142" y="88"/>
                  <a:pt x="138" y="83"/>
                  <a:pt x="140" y="81"/>
                </a:cubicBezTo>
                <a:cubicBezTo>
                  <a:pt x="142" y="79"/>
                  <a:pt x="144" y="84"/>
                  <a:pt x="148" y="84"/>
                </a:cubicBezTo>
                <a:cubicBezTo>
                  <a:pt x="152" y="84"/>
                  <a:pt x="159" y="79"/>
                  <a:pt x="159" y="79"/>
                </a:cubicBezTo>
                <a:cubicBezTo>
                  <a:pt x="159" y="79"/>
                  <a:pt x="165" y="82"/>
                  <a:pt x="171" y="82"/>
                </a:cubicBezTo>
                <a:cubicBezTo>
                  <a:pt x="177" y="83"/>
                  <a:pt x="190" y="77"/>
                  <a:pt x="195" y="77"/>
                </a:cubicBezTo>
                <a:cubicBezTo>
                  <a:pt x="200" y="77"/>
                  <a:pt x="213" y="76"/>
                  <a:pt x="214" y="76"/>
                </a:cubicBezTo>
                <a:cubicBezTo>
                  <a:pt x="216" y="76"/>
                  <a:pt x="219" y="75"/>
                  <a:pt x="223" y="74"/>
                </a:cubicBezTo>
                <a:cubicBezTo>
                  <a:pt x="226" y="73"/>
                  <a:pt x="227" y="74"/>
                  <a:pt x="229" y="76"/>
                </a:cubicBezTo>
                <a:cubicBezTo>
                  <a:pt x="231" y="78"/>
                  <a:pt x="233" y="74"/>
                  <a:pt x="236" y="74"/>
                </a:cubicBezTo>
                <a:cubicBezTo>
                  <a:pt x="240" y="74"/>
                  <a:pt x="238" y="74"/>
                  <a:pt x="240" y="79"/>
                </a:cubicBezTo>
                <a:cubicBezTo>
                  <a:pt x="242" y="83"/>
                  <a:pt x="248" y="77"/>
                  <a:pt x="248" y="77"/>
                </a:cubicBezTo>
                <a:cubicBezTo>
                  <a:pt x="247" y="76"/>
                  <a:pt x="247" y="76"/>
                  <a:pt x="246" y="75"/>
                </a:cubicBezTo>
                <a:cubicBezTo>
                  <a:pt x="244" y="72"/>
                  <a:pt x="248" y="71"/>
                  <a:pt x="245" y="67"/>
                </a:cubicBezTo>
                <a:cubicBezTo>
                  <a:pt x="241" y="63"/>
                  <a:pt x="239" y="65"/>
                  <a:pt x="240" y="62"/>
                </a:cubicBezTo>
                <a:cubicBezTo>
                  <a:pt x="241" y="59"/>
                  <a:pt x="243" y="62"/>
                  <a:pt x="241" y="56"/>
                </a:cubicBezTo>
                <a:cubicBezTo>
                  <a:pt x="238" y="49"/>
                  <a:pt x="238" y="50"/>
                  <a:pt x="238" y="46"/>
                </a:cubicBezTo>
                <a:cubicBezTo>
                  <a:pt x="238" y="41"/>
                  <a:pt x="240" y="43"/>
                  <a:pt x="241" y="41"/>
                </a:cubicBezTo>
                <a:cubicBezTo>
                  <a:pt x="242" y="40"/>
                  <a:pt x="243" y="38"/>
                  <a:pt x="244" y="37"/>
                </a:cubicBezTo>
                <a:cubicBezTo>
                  <a:pt x="242" y="34"/>
                  <a:pt x="240" y="30"/>
                  <a:pt x="237" y="28"/>
                </a:cubicBezTo>
                <a:cubicBezTo>
                  <a:pt x="232" y="25"/>
                  <a:pt x="231" y="22"/>
                  <a:pt x="231" y="20"/>
                </a:cubicBezTo>
                <a:cubicBezTo>
                  <a:pt x="231" y="17"/>
                  <a:pt x="228" y="15"/>
                  <a:pt x="227" y="13"/>
                </a:cubicBezTo>
                <a:cubicBezTo>
                  <a:pt x="226" y="12"/>
                  <a:pt x="227" y="10"/>
                  <a:pt x="220" y="10"/>
                </a:cubicBezTo>
                <a:cubicBezTo>
                  <a:pt x="216" y="10"/>
                  <a:pt x="210" y="9"/>
                  <a:pt x="205" y="7"/>
                </a:cubicBezTo>
                <a:cubicBezTo>
                  <a:pt x="205" y="8"/>
                  <a:pt x="205" y="9"/>
                  <a:pt x="204" y="9"/>
                </a:cubicBezTo>
                <a:cubicBezTo>
                  <a:pt x="202" y="11"/>
                  <a:pt x="190" y="17"/>
                  <a:pt x="187" y="17"/>
                </a:cubicBezTo>
                <a:cubicBezTo>
                  <a:pt x="184" y="17"/>
                  <a:pt x="177" y="17"/>
                  <a:pt x="173" y="17"/>
                </a:cubicBezTo>
                <a:cubicBezTo>
                  <a:pt x="169" y="17"/>
                  <a:pt x="154" y="17"/>
                  <a:pt x="152" y="16"/>
                </a:cubicBezTo>
                <a:cubicBezTo>
                  <a:pt x="149" y="15"/>
                  <a:pt x="144" y="11"/>
                  <a:pt x="143" y="11"/>
                </a:cubicBezTo>
                <a:cubicBezTo>
                  <a:pt x="142" y="11"/>
                  <a:pt x="141" y="13"/>
                  <a:pt x="138" y="12"/>
                </a:cubicBezTo>
                <a:cubicBezTo>
                  <a:pt x="134" y="10"/>
                  <a:pt x="137" y="9"/>
                  <a:pt x="132" y="7"/>
                </a:cubicBezTo>
                <a:cubicBezTo>
                  <a:pt x="128" y="6"/>
                  <a:pt x="125" y="7"/>
                  <a:pt x="123" y="5"/>
                </a:cubicBezTo>
                <a:cubicBezTo>
                  <a:pt x="121" y="3"/>
                  <a:pt x="120" y="0"/>
                  <a:pt x="119" y="1"/>
                </a:cubicBezTo>
                <a:cubicBezTo>
                  <a:pt x="118" y="1"/>
                  <a:pt x="98" y="1"/>
                  <a:pt x="94" y="1"/>
                </a:cubicBezTo>
                <a:cubicBezTo>
                  <a:pt x="91" y="2"/>
                  <a:pt x="78" y="10"/>
                  <a:pt x="73" y="12"/>
                </a:cubicBezTo>
                <a:cubicBezTo>
                  <a:pt x="69" y="15"/>
                  <a:pt x="56" y="13"/>
                  <a:pt x="51" y="13"/>
                </a:cubicBezTo>
                <a:cubicBezTo>
                  <a:pt x="46" y="13"/>
                  <a:pt x="44" y="13"/>
                  <a:pt x="43" y="14"/>
                </a:cubicBezTo>
                <a:cubicBezTo>
                  <a:pt x="42" y="15"/>
                  <a:pt x="40" y="16"/>
                  <a:pt x="43" y="17"/>
                </a:cubicBezTo>
                <a:cubicBezTo>
                  <a:pt x="45" y="18"/>
                  <a:pt x="47" y="18"/>
                  <a:pt x="45" y="19"/>
                </a:cubicBezTo>
                <a:cubicBezTo>
                  <a:pt x="43" y="20"/>
                  <a:pt x="39" y="20"/>
                  <a:pt x="39" y="21"/>
                </a:cubicBezTo>
                <a:cubicBezTo>
                  <a:pt x="39" y="23"/>
                  <a:pt x="41" y="24"/>
                  <a:pt x="39" y="25"/>
                </a:cubicBezTo>
                <a:cubicBezTo>
                  <a:pt x="37" y="25"/>
                  <a:pt x="26" y="24"/>
                  <a:pt x="24" y="25"/>
                </a:cubicBezTo>
                <a:cubicBezTo>
                  <a:pt x="22" y="26"/>
                  <a:pt x="19" y="25"/>
                  <a:pt x="16" y="25"/>
                </a:cubicBezTo>
                <a:cubicBezTo>
                  <a:pt x="13" y="25"/>
                  <a:pt x="8" y="24"/>
                  <a:pt x="7" y="25"/>
                </a:cubicBezTo>
                <a:cubicBezTo>
                  <a:pt x="5" y="26"/>
                  <a:pt x="7" y="30"/>
                  <a:pt x="4" y="32"/>
                </a:cubicBezTo>
                <a:cubicBezTo>
                  <a:pt x="2" y="34"/>
                  <a:pt x="0" y="37"/>
                  <a:pt x="2" y="38"/>
                </a:cubicBezTo>
                <a:cubicBezTo>
                  <a:pt x="4" y="39"/>
                  <a:pt x="6" y="42"/>
                  <a:pt x="7" y="41"/>
                </a:cubicBezTo>
                <a:cubicBezTo>
                  <a:pt x="8" y="40"/>
                  <a:pt x="11" y="37"/>
                  <a:pt x="12" y="39"/>
                </a:cubicBezTo>
                <a:cubicBezTo>
                  <a:pt x="12" y="40"/>
                  <a:pt x="13" y="41"/>
                  <a:pt x="11" y="42"/>
                </a:cubicBezTo>
                <a:cubicBezTo>
                  <a:pt x="9" y="43"/>
                  <a:pt x="6" y="45"/>
                  <a:pt x="7" y="46"/>
                </a:cubicBezTo>
                <a:cubicBezTo>
                  <a:pt x="7" y="47"/>
                  <a:pt x="11" y="45"/>
                  <a:pt x="12" y="45"/>
                </a:cubicBezTo>
                <a:cubicBezTo>
                  <a:pt x="13" y="46"/>
                  <a:pt x="11" y="47"/>
                  <a:pt x="11" y="50"/>
                </a:cubicBezTo>
                <a:cubicBezTo>
                  <a:pt x="11" y="53"/>
                  <a:pt x="16" y="55"/>
                  <a:pt x="12" y="56"/>
                </a:cubicBezTo>
                <a:cubicBezTo>
                  <a:pt x="9" y="56"/>
                  <a:pt x="8" y="51"/>
                  <a:pt x="7" y="53"/>
                </a:cubicBezTo>
                <a:cubicBezTo>
                  <a:pt x="6" y="56"/>
                  <a:pt x="5" y="58"/>
                  <a:pt x="6" y="59"/>
                </a:cubicBezTo>
                <a:cubicBezTo>
                  <a:pt x="7" y="61"/>
                  <a:pt x="8" y="59"/>
                  <a:pt x="11" y="60"/>
                </a:cubicBezTo>
                <a:cubicBezTo>
                  <a:pt x="13" y="61"/>
                  <a:pt x="11" y="62"/>
                  <a:pt x="11" y="65"/>
                </a:cubicBezTo>
                <a:cubicBezTo>
                  <a:pt x="11" y="68"/>
                  <a:pt x="6" y="67"/>
                  <a:pt x="12" y="69"/>
                </a:cubicBezTo>
                <a:cubicBezTo>
                  <a:pt x="18" y="71"/>
                  <a:pt x="20" y="71"/>
                  <a:pt x="20" y="73"/>
                </a:cubicBezTo>
                <a:cubicBezTo>
                  <a:pt x="20" y="74"/>
                  <a:pt x="21" y="76"/>
                  <a:pt x="19" y="77"/>
                </a:cubicBezTo>
                <a:cubicBezTo>
                  <a:pt x="18" y="78"/>
                  <a:pt x="15" y="81"/>
                  <a:pt x="16" y="80"/>
                </a:cubicBezTo>
                <a:cubicBezTo>
                  <a:pt x="17" y="80"/>
                  <a:pt x="21" y="77"/>
                  <a:pt x="22" y="78"/>
                </a:cubicBezTo>
                <a:cubicBezTo>
                  <a:pt x="23" y="78"/>
                  <a:pt x="26" y="81"/>
                  <a:pt x="24" y="81"/>
                </a:cubicBezTo>
                <a:cubicBezTo>
                  <a:pt x="21" y="81"/>
                  <a:pt x="18" y="82"/>
                  <a:pt x="20" y="82"/>
                </a:cubicBezTo>
                <a:cubicBezTo>
                  <a:pt x="22" y="82"/>
                  <a:pt x="26" y="81"/>
                  <a:pt x="26" y="81"/>
                </a:cubicBezTo>
                <a:cubicBezTo>
                  <a:pt x="26" y="81"/>
                  <a:pt x="27" y="85"/>
                  <a:pt x="25" y="87"/>
                </a:cubicBezTo>
                <a:cubicBezTo>
                  <a:pt x="23" y="90"/>
                  <a:pt x="21" y="93"/>
                  <a:pt x="24" y="93"/>
                </a:cubicBezTo>
                <a:cubicBezTo>
                  <a:pt x="26" y="93"/>
                  <a:pt x="28" y="95"/>
                  <a:pt x="29" y="90"/>
                </a:cubicBezTo>
                <a:cubicBezTo>
                  <a:pt x="30" y="86"/>
                  <a:pt x="29" y="82"/>
                  <a:pt x="32" y="82"/>
                </a:cubicBezTo>
                <a:cubicBezTo>
                  <a:pt x="35" y="82"/>
                  <a:pt x="43" y="87"/>
                  <a:pt x="46" y="89"/>
                </a:cubicBezTo>
                <a:cubicBezTo>
                  <a:pt x="48" y="91"/>
                  <a:pt x="59" y="90"/>
                  <a:pt x="60" y="87"/>
                </a:cubicBezTo>
                <a:cubicBezTo>
                  <a:pt x="60" y="84"/>
                  <a:pt x="59" y="79"/>
                  <a:pt x="67" y="82"/>
                </a:cubicBezTo>
                <a:cubicBezTo>
                  <a:pt x="75" y="85"/>
                  <a:pt x="84" y="94"/>
                  <a:pt x="89" y="92"/>
                </a:cubicBezTo>
                <a:cubicBezTo>
                  <a:pt x="94" y="91"/>
                  <a:pt x="107" y="86"/>
                  <a:pt x="110" y="84"/>
                </a:cubicBezTo>
                <a:cubicBezTo>
                  <a:pt x="112" y="82"/>
                  <a:pt x="114" y="80"/>
                  <a:pt x="118" y="82"/>
                </a:cubicBezTo>
                <a:cubicBezTo>
                  <a:pt x="122" y="83"/>
                  <a:pt x="124" y="85"/>
                  <a:pt x="126" y="83"/>
                </a:cubicBezTo>
                <a:cubicBezTo>
                  <a:pt x="128" y="81"/>
                  <a:pt x="131" y="80"/>
                  <a:pt x="132" y="81"/>
                </a:cubicBezTo>
                <a:cubicBezTo>
                  <a:pt x="133" y="83"/>
                  <a:pt x="131" y="85"/>
                  <a:pt x="130" y="87"/>
                </a:cubicBezTo>
                <a:cubicBezTo>
                  <a:pt x="130" y="88"/>
                  <a:pt x="132" y="91"/>
                  <a:pt x="132" y="92"/>
                </a:cubicBezTo>
                <a:cubicBezTo>
                  <a:pt x="132" y="93"/>
                  <a:pt x="131" y="93"/>
                  <a:pt x="130" y="93"/>
                </a:cubicBezTo>
                <a:cubicBezTo>
                  <a:pt x="132" y="94"/>
                  <a:pt x="134" y="96"/>
                  <a:pt x="135" y="9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88" name="Freeform 778"/>
          <p:cNvSpPr>
            <a:spLocks/>
          </p:cNvSpPr>
          <p:nvPr/>
        </p:nvSpPr>
        <p:spPr bwMode="auto">
          <a:xfrm>
            <a:off x="1681163" y="3363769"/>
            <a:ext cx="528637" cy="422275"/>
          </a:xfrm>
          <a:custGeom>
            <a:avLst/>
            <a:gdLst/>
            <a:ahLst/>
            <a:cxnLst>
              <a:cxn ang="0">
                <a:pos x="172" y="52"/>
              </a:cxn>
              <a:cxn ang="0">
                <a:pos x="168" y="46"/>
              </a:cxn>
              <a:cxn ang="0">
                <a:pos x="133" y="44"/>
              </a:cxn>
              <a:cxn ang="0">
                <a:pos x="95" y="14"/>
              </a:cxn>
              <a:cxn ang="0">
                <a:pos x="77" y="4"/>
              </a:cxn>
              <a:cxn ang="0">
                <a:pos x="61" y="0"/>
              </a:cxn>
              <a:cxn ang="0">
                <a:pos x="35" y="9"/>
              </a:cxn>
              <a:cxn ang="0">
                <a:pos x="44" y="23"/>
              </a:cxn>
              <a:cxn ang="0">
                <a:pos x="35" y="32"/>
              </a:cxn>
              <a:cxn ang="0">
                <a:pos x="28" y="32"/>
              </a:cxn>
              <a:cxn ang="0">
                <a:pos x="19" y="42"/>
              </a:cxn>
              <a:cxn ang="0">
                <a:pos x="4" y="37"/>
              </a:cxn>
              <a:cxn ang="0">
                <a:pos x="2" y="49"/>
              </a:cxn>
              <a:cxn ang="0">
                <a:pos x="1" y="52"/>
              </a:cxn>
              <a:cxn ang="0">
                <a:pos x="3" y="57"/>
              </a:cxn>
              <a:cxn ang="0">
                <a:pos x="12" y="66"/>
              </a:cxn>
              <a:cxn ang="0">
                <a:pos x="31" y="98"/>
              </a:cxn>
              <a:cxn ang="0">
                <a:pos x="35" y="107"/>
              </a:cxn>
              <a:cxn ang="0">
                <a:pos x="47" y="117"/>
              </a:cxn>
              <a:cxn ang="0">
                <a:pos x="58" y="136"/>
              </a:cxn>
              <a:cxn ang="0">
                <a:pos x="61" y="157"/>
              </a:cxn>
              <a:cxn ang="0">
                <a:pos x="78" y="174"/>
              </a:cxn>
              <a:cxn ang="0">
                <a:pos x="93" y="199"/>
              </a:cxn>
              <a:cxn ang="0">
                <a:pos x="105" y="215"/>
              </a:cxn>
              <a:cxn ang="0">
                <a:pos x="107" y="221"/>
              </a:cxn>
              <a:cxn ang="0">
                <a:pos x="111" y="219"/>
              </a:cxn>
              <a:cxn ang="0">
                <a:pos x="116" y="208"/>
              </a:cxn>
              <a:cxn ang="0">
                <a:pos x="125" y="209"/>
              </a:cxn>
              <a:cxn ang="0">
                <a:pos x="158" y="210"/>
              </a:cxn>
              <a:cxn ang="0">
                <a:pos x="164" y="212"/>
              </a:cxn>
              <a:cxn ang="0">
                <a:pos x="191" y="191"/>
              </a:cxn>
              <a:cxn ang="0">
                <a:pos x="216" y="189"/>
              </a:cxn>
              <a:cxn ang="0">
                <a:pos x="270" y="173"/>
              </a:cxn>
              <a:cxn ang="0">
                <a:pos x="276" y="147"/>
              </a:cxn>
              <a:cxn ang="0">
                <a:pos x="271" y="136"/>
              </a:cxn>
              <a:cxn ang="0">
                <a:pos x="238" y="133"/>
              </a:cxn>
              <a:cxn ang="0">
                <a:pos x="228" y="118"/>
              </a:cxn>
              <a:cxn ang="0">
                <a:pos x="220" y="112"/>
              </a:cxn>
              <a:cxn ang="0">
                <a:pos x="220" y="109"/>
              </a:cxn>
              <a:cxn ang="0">
                <a:pos x="212" y="102"/>
              </a:cxn>
              <a:cxn ang="0">
                <a:pos x="212" y="102"/>
              </a:cxn>
              <a:cxn ang="0">
                <a:pos x="212" y="103"/>
              </a:cxn>
              <a:cxn ang="0">
                <a:pos x="201" y="87"/>
              </a:cxn>
              <a:cxn ang="0">
                <a:pos x="206" y="83"/>
              </a:cxn>
              <a:cxn ang="0">
                <a:pos x="205" y="78"/>
              </a:cxn>
              <a:cxn ang="0">
                <a:pos x="197" y="73"/>
              </a:cxn>
              <a:cxn ang="0">
                <a:pos x="192" y="71"/>
              </a:cxn>
              <a:cxn ang="0">
                <a:pos x="182" y="53"/>
              </a:cxn>
              <a:cxn ang="0">
                <a:pos x="182" y="53"/>
              </a:cxn>
              <a:cxn ang="0">
                <a:pos x="172" y="52"/>
              </a:cxn>
            </a:cxnLst>
            <a:rect l="0" t="0" r="r" b="b"/>
            <a:pathLst>
              <a:path w="277" h="221">
                <a:moveTo>
                  <a:pt x="172" y="52"/>
                </a:moveTo>
                <a:cubicBezTo>
                  <a:pt x="168" y="46"/>
                  <a:pt x="168" y="46"/>
                  <a:pt x="168" y="46"/>
                </a:cubicBezTo>
                <a:cubicBezTo>
                  <a:pt x="133" y="44"/>
                  <a:pt x="133" y="44"/>
                  <a:pt x="133" y="44"/>
                </a:cubicBezTo>
                <a:cubicBezTo>
                  <a:pt x="133" y="44"/>
                  <a:pt x="99" y="16"/>
                  <a:pt x="95" y="14"/>
                </a:cubicBezTo>
                <a:cubicBezTo>
                  <a:pt x="92" y="11"/>
                  <a:pt x="77" y="4"/>
                  <a:pt x="77" y="4"/>
                </a:cubicBezTo>
                <a:cubicBezTo>
                  <a:pt x="61" y="0"/>
                  <a:pt x="61" y="0"/>
                  <a:pt x="61" y="0"/>
                </a:cubicBezTo>
                <a:cubicBezTo>
                  <a:pt x="35" y="9"/>
                  <a:pt x="35" y="9"/>
                  <a:pt x="35" y="9"/>
                </a:cubicBezTo>
                <a:cubicBezTo>
                  <a:pt x="35" y="9"/>
                  <a:pt x="40" y="17"/>
                  <a:pt x="44" y="23"/>
                </a:cubicBezTo>
                <a:cubicBezTo>
                  <a:pt x="47" y="29"/>
                  <a:pt x="38" y="30"/>
                  <a:pt x="35" y="32"/>
                </a:cubicBezTo>
                <a:cubicBezTo>
                  <a:pt x="33" y="35"/>
                  <a:pt x="32" y="32"/>
                  <a:pt x="28" y="32"/>
                </a:cubicBezTo>
                <a:cubicBezTo>
                  <a:pt x="24" y="32"/>
                  <a:pt x="24" y="42"/>
                  <a:pt x="19" y="42"/>
                </a:cubicBezTo>
                <a:cubicBezTo>
                  <a:pt x="15" y="42"/>
                  <a:pt x="8" y="39"/>
                  <a:pt x="4" y="37"/>
                </a:cubicBezTo>
                <a:cubicBezTo>
                  <a:pt x="3" y="41"/>
                  <a:pt x="2" y="45"/>
                  <a:pt x="2" y="49"/>
                </a:cubicBezTo>
                <a:cubicBezTo>
                  <a:pt x="1" y="52"/>
                  <a:pt x="1" y="52"/>
                  <a:pt x="1" y="52"/>
                </a:cubicBezTo>
                <a:cubicBezTo>
                  <a:pt x="0" y="55"/>
                  <a:pt x="1" y="58"/>
                  <a:pt x="3" y="57"/>
                </a:cubicBezTo>
                <a:cubicBezTo>
                  <a:pt x="5" y="56"/>
                  <a:pt x="9" y="61"/>
                  <a:pt x="12" y="66"/>
                </a:cubicBezTo>
                <a:cubicBezTo>
                  <a:pt x="15" y="71"/>
                  <a:pt x="30" y="95"/>
                  <a:pt x="31" y="98"/>
                </a:cubicBezTo>
                <a:cubicBezTo>
                  <a:pt x="32" y="100"/>
                  <a:pt x="34" y="103"/>
                  <a:pt x="35" y="107"/>
                </a:cubicBezTo>
                <a:cubicBezTo>
                  <a:pt x="36" y="110"/>
                  <a:pt x="44" y="115"/>
                  <a:pt x="47" y="117"/>
                </a:cubicBezTo>
                <a:cubicBezTo>
                  <a:pt x="50" y="119"/>
                  <a:pt x="56" y="128"/>
                  <a:pt x="58" y="136"/>
                </a:cubicBezTo>
                <a:cubicBezTo>
                  <a:pt x="60" y="143"/>
                  <a:pt x="57" y="151"/>
                  <a:pt x="61" y="157"/>
                </a:cubicBezTo>
                <a:cubicBezTo>
                  <a:pt x="64" y="164"/>
                  <a:pt x="75" y="172"/>
                  <a:pt x="78" y="174"/>
                </a:cubicBezTo>
                <a:cubicBezTo>
                  <a:pt x="81" y="175"/>
                  <a:pt x="88" y="192"/>
                  <a:pt x="93" y="199"/>
                </a:cubicBezTo>
                <a:cubicBezTo>
                  <a:pt x="97" y="206"/>
                  <a:pt x="104" y="211"/>
                  <a:pt x="105" y="215"/>
                </a:cubicBezTo>
                <a:cubicBezTo>
                  <a:pt x="106" y="217"/>
                  <a:pt x="107" y="219"/>
                  <a:pt x="107" y="221"/>
                </a:cubicBezTo>
                <a:cubicBezTo>
                  <a:pt x="109" y="221"/>
                  <a:pt x="111" y="221"/>
                  <a:pt x="111" y="219"/>
                </a:cubicBezTo>
                <a:cubicBezTo>
                  <a:pt x="112" y="214"/>
                  <a:pt x="112" y="209"/>
                  <a:pt x="116" y="208"/>
                </a:cubicBezTo>
                <a:cubicBezTo>
                  <a:pt x="119" y="208"/>
                  <a:pt x="120" y="209"/>
                  <a:pt x="125" y="209"/>
                </a:cubicBezTo>
                <a:cubicBezTo>
                  <a:pt x="131" y="209"/>
                  <a:pt x="155" y="209"/>
                  <a:pt x="158" y="210"/>
                </a:cubicBezTo>
                <a:cubicBezTo>
                  <a:pt x="160" y="212"/>
                  <a:pt x="160" y="213"/>
                  <a:pt x="164" y="212"/>
                </a:cubicBezTo>
                <a:cubicBezTo>
                  <a:pt x="167" y="212"/>
                  <a:pt x="177" y="191"/>
                  <a:pt x="191" y="191"/>
                </a:cubicBezTo>
                <a:cubicBezTo>
                  <a:pt x="204" y="191"/>
                  <a:pt x="210" y="191"/>
                  <a:pt x="216" y="189"/>
                </a:cubicBezTo>
                <a:cubicBezTo>
                  <a:pt x="223" y="187"/>
                  <a:pt x="270" y="173"/>
                  <a:pt x="270" y="173"/>
                </a:cubicBezTo>
                <a:cubicBezTo>
                  <a:pt x="270" y="173"/>
                  <a:pt x="277" y="152"/>
                  <a:pt x="276" y="147"/>
                </a:cubicBezTo>
                <a:cubicBezTo>
                  <a:pt x="274" y="141"/>
                  <a:pt x="271" y="136"/>
                  <a:pt x="271" y="136"/>
                </a:cubicBezTo>
                <a:cubicBezTo>
                  <a:pt x="238" y="133"/>
                  <a:pt x="238" y="133"/>
                  <a:pt x="238" y="133"/>
                </a:cubicBezTo>
                <a:cubicBezTo>
                  <a:pt x="228" y="118"/>
                  <a:pt x="228" y="118"/>
                  <a:pt x="228" y="118"/>
                </a:cubicBezTo>
                <a:cubicBezTo>
                  <a:pt x="225" y="115"/>
                  <a:pt x="224" y="113"/>
                  <a:pt x="220" y="112"/>
                </a:cubicBezTo>
                <a:cubicBezTo>
                  <a:pt x="219" y="111"/>
                  <a:pt x="219" y="110"/>
                  <a:pt x="220" y="109"/>
                </a:cubicBezTo>
                <a:cubicBezTo>
                  <a:pt x="218" y="108"/>
                  <a:pt x="215" y="105"/>
                  <a:pt x="212" y="102"/>
                </a:cubicBezTo>
                <a:cubicBezTo>
                  <a:pt x="212" y="102"/>
                  <a:pt x="212" y="102"/>
                  <a:pt x="212" y="102"/>
                </a:cubicBezTo>
                <a:cubicBezTo>
                  <a:pt x="212" y="103"/>
                  <a:pt x="212" y="104"/>
                  <a:pt x="212" y="103"/>
                </a:cubicBezTo>
                <a:cubicBezTo>
                  <a:pt x="211" y="102"/>
                  <a:pt x="202" y="90"/>
                  <a:pt x="201" y="87"/>
                </a:cubicBezTo>
                <a:cubicBezTo>
                  <a:pt x="201" y="85"/>
                  <a:pt x="205" y="85"/>
                  <a:pt x="206" y="83"/>
                </a:cubicBezTo>
                <a:cubicBezTo>
                  <a:pt x="206" y="81"/>
                  <a:pt x="208" y="80"/>
                  <a:pt x="205" y="78"/>
                </a:cubicBezTo>
                <a:cubicBezTo>
                  <a:pt x="202" y="77"/>
                  <a:pt x="197" y="76"/>
                  <a:pt x="197" y="73"/>
                </a:cubicBezTo>
                <a:cubicBezTo>
                  <a:pt x="197" y="70"/>
                  <a:pt x="194" y="73"/>
                  <a:pt x="192" y="71"/>
                </a:cubicBezTo>
                <a:cubicBezTo>
                  <a:pt x="190" y="69"/>
                  <a:pt x="185" y="60"/>
                  <a:pt x="182" y="53"/>
                </a:cubicBezTo>
                <a:cubicBezTo>
                  <a:pt x="182" y="53"/>
                  <a:pt x="182" y="53"/>
                  <a:pt x="182" y="53"/>
                </a:cubicBezTo>
                <a:lnTo>
                  <a:pt x="172" y="5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89" name="Freeform 779"/>
          <p:cNvSpPr>
            <a:spLocks/>
          </p:cNvSpPr>
          <p:nvPr/>
        </p:nvSpPr>
        <p:spPr bwMode="auto">
          <a:xfrm>
            <a:off x="1689100" y="3333606"/>
            <a:ext cx="107950" cy="111125"/>
          </a:xfrm>
          <a:custGeom>
            <a:avLst/>
            <a:gdLst/>
            <a:ahLst/>
            <a:cxnLst>
              <a:cxn ang="0">
                <a:pos x="15" y="58"/>
              </a:cxn>
              <a:cxn ang="0">
                <a:pos x="24" y="48"/>
              </a:cxn>
              <a:cxn ang="0">
                <a:pos x="31" y="48"/>
              </a:cxn>
              <a:cxn ang="0">
                <a:pos x="40" y="39"/>
              </a:cxn>
              <a:cxn ang="0">
                <a:pos x="31" y="25"/>
              </a:cxn>
              <a:cxn ang="0">
                <a:pos x="57" y="16"/>
              </a:cxn>
              <a:cxn ang="0">
                <a:pos x="51" y="0"/>
              </a:cxn>
              <a:cxn ang="0">
                <a:pos x="25" y="14"/>
              </a:cxn>
              <a:cxn ang="0">
                <a:pos x="10" y="5"/>
              </a:cxn>
              <a:cxn ang="0">
                <a:pos x="10" y="11"/>
              </a:cxn>
              <a:cxn ang="0">
                <a:pos x="8" y="30"/>
              </a:cxn>
              <a:cxn ang="0">
                <a:pos x="1" y="47"/>
              </a:cxn>
              <a:cxn ang="0">
                <a:pos x="0" y="53"/>
              </a:cxn>
              <a:cxn ang="0">
                <a:pos x="0" y="53"/>
              </a:cxn>
              <a:cxn ang="0">
                <a:pos x="15" y="58"/>
              </a:cxn>
            </a:cxnLst>
            <a:rect l="0" t="0" r="r" b="b"/>
            <a:pathLst>
              <a:path w="57" h="58">
                <a:moveTo>
                  <a:pt x="15" y="58"/>
                </a:moveTo>
                <a:cubicBezTo>
                  <a:pt x="20" y="58"/>
                  <a:pt x="20" y="48"/>
                  <a:pt x="24" y="48"/>
                </a:cubicBezTo>
                <a:cubicBezTo>
                  <a:pt x="28" y="48"/>
                  <a:pt x="29" y="51"/>
                  <a:pt x="31" y="48"/>
                </a:cubicBezTo>
                <a:cubicBezTo>
                  <a:pt x="34" y="46"/>
                  <a:pt x="43" y="45"/>
                  <a:pt x="40" y="39"/>
                </a:cubicBezTo>
                <a:cubicBezTo>
                  <a:pt x="36" y="33"/>
                  <a:pt x="31" y="25"/>
                  <a:pt x="31" y="25"/>
                </a:cubicBezTo>
                <a:cubicBezTo>
                  <a:pt x="57" y="16"/>
                  <a:pt x="57" y="16"/>
                  <a:pt x="57" y="16"/>
                </a:cubicBezTo>
                <a:cubicBezTo>
                  <a:pt x="51" y="0"/>
                  <a:pt x="51" y="0"/>
                  <a:pt x="51" y="0"/>
                </a:cubicBezTo>
                <a:cubicBezTo>
                  <a:pt x="39" y="7"/>
                  <a:pt x="27" y="14"/>
                  <a:pt x="25" y="14"/>
                </a:cubicBezTo>
                <a:cubicBezTo>
                  <a:pt x="21" y="14"/>
                  <a:pt x="10" y="5"/>
                  <a:pt x="10" y="5"/>
                </a:cubicBezTo>
                <a:cubicBezTo>
                  <a:pt x="10" y="7"/>
                  <a:pt x="10" y="9"/>
                  <a:pt x="10" y="11"/>
                </a:cubicBezTo>
                <a:cubicBezTo>
                  <a:pt x="8" y="30"/>
                  <a:pt x="8" y="30"/>
                  <a:pt x="8" y="30"/>
                </a:cubicBezTo>
                <a:cubicBezTo>
                  <a:pt x="6" y="36"/>
                  <a:pt x="2" y="44"/>
                  <a:pt x="1" y="47"/>
                </a:cubicBezTo>
                <a:cubicBezTo>
                  <a:pt x="1" y="48"/>
                  <a:pt x="0" y="50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5"/>
                  <a:pt x="11" y="58"/>
                  <a:pt x="15" y="5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90" name="Freeform 780"/>
          <p:cNvSpPr>
            <a:spLocks/>
          </p:cNvSpPr>
          <p:nvPr/>
        </p:nvSpPr>
        <p:spPr bwMode="auto">
          <a:xfrm>
            <a:off x="1693863" y="3293919"/>
            <a:ext cx="42862" cy="44450"/>
          </a:xfrm>
          <a:custGeom>
            <a:avLst/>
            <a:gdLst/>
            <a:ahLst/>
            <a:cxnLst>
              <a:cxn ang="0">
                <a:pos x="20" y="7"/>
              </a:cxn>
              <a:cxn ang="0">
                <a:pos x="10" y="0"/>
              </a:cxn>
              <a:cxn ang="0">
                <a:pos x="9" y="2"/>
              </a:cxn>
              <a:cxn ang="0">
                <a:pos x="2" y="19"/>
              </a:cxn>
              <a:cxn ang="0">
                <a:pos x="0" y="22"/>
              </a:cxn>
              <a:cxn ang="0">
                <a:pos x="7" y="23"/>
              </a:cxn>
              <a:cxn ang="0">
                <a:pos x="20" y="7"/>
              </a:cxn>
            </a:cxnLst>
            <a:rect l="0" t="0" r="r" b="b"/>
            <a:pathLst>
              <a:path w="22" h="23">
                <a:moveTo>
                  <a:pt x="20" y="7"/>
                </a:moveTo>
                <a:cubicBezTo>
                  <a:pt x="19" y="4"/>
                  <a:pt x="14" y="1"/>
                  <a:pt x="10" y="0"/>
                </a:cubicBezTo>
                <a:cubicBezTo>
                  <a:pt x="10" y="0"/>
                  <a:pt x="10" y="1"/>
                  <a:pt x="9" y="2"/>
                </a:cubicBezTo>
                <a:cubicBezTo>
                  <a:pt x="7" y="5"/>
                  <a:pt x="4" y="16"/>
                  <a:pt x="2" y="19"/>
                </a:cubicBezTo>
                <a:cubicBezTo>
                  <a:pt x="2" y="20"/>
                  <a:pt x="1" y="21"/>
                  <a:pt x="0" y="22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3"/>
                  <a:pt x="22" y="11"/>
                  <a:pt x="20" y="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91" name="Freeform 781"/>
          <p:cNvSpPr>
            <a:spLocks/>
          </p:cNvSpPr>
          <p:nvPr/>
        </p:nvSpPr>
        <p:spPr bwMode="auto">
          <a:xfrm>
            <a:off x="1690688" y="3351069"/>
            <a:ext cx="17462" cy="39687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7" y="21"/>
              </a:cxn>
              <a:cxn ang="0">
                <a:pos x="9" y="2"/>
              </a:cxn>
              <a:cxn ang="0">
                <a:pos x="0" y="12"/>
              </a:cxn>
            </a:cxnLst>
            <a:rect l="0" t="0" r="r" b="b"/>
            <a:pathLst>
              <a:path w="9" h="21">
                <a:moveTo>
                  <a:pt x="0" y="12"/>
                </a:moveTo>
                <a:cubicBezTo>
                  <a:pt x="0" y="19"/>
                  <a:pt x="7" y="21"/>
                  <a:pt x="7" y="21"/>
                </a:cubicBezTo>
                <a:cubicBezTo>
                  <a:pt x="9" y="2"/>
                  <a:pt x="9" y="2"/>
                  <a:pt x="9" y="2"/>
                </a:cubicBezTo>
                <a:cubicBezTo>
                  <a:pt x="2" y="0"/>
                  <a:pt x="0" y="4"/>
                  <a:pt x="0" y="1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92" name="Freeform 782"/>
          <p:cNvSpPr>
            <a:spLocks/>
          </p:cNvSpPr>
          <p:nvPr/>
        </p:nvSpPr>
        <p:spPr bwMode="auto">
          <a:xfrm>
            <a:off x="1671638" y="3335194"/>
            <a:ext cx="36512" cy="128587"/>
          </a:xfrm>
          <a:custGeom>
            <a:avLst/>
            <a:gdLst/>
            <a:ahLst/>
            <a:cxnLst>
              <a:cxn ang="0">
                <a:pos x="10" y="46"/>
              </a:cxn>
              <a:cxn ang="0">
                <a:pos x="17" y="29"/>
              </a:cxn>
              <a:cxn ang="0">
                <a:pos x="10" y="20"/>
              </a:cxn>
              <a:cxn ang="0">
                <a:pos x="19" y="10"/>
              </a:cxn>
              <a:cxn ang="0">
                <a:pos x="19" y="1"/>
              </a:cxn>
              <a:cxn ang="0">
                <a:pos x="12" y="0"/>
              </a:cxn>
              <a:cxn ang="0">
                <a:pos x="10" y="5"/>
              </a:cxn>
              <a:cxn ang="0">
                <a:pos x="4" y="20"/>
              </a:cxn>
              <a:cxn ang="0">
                <a:pos x="0" y="26"/>
              </a:cxn>
              <a:cxn ang="0">
                <a:pos x="5" y="67"/>
              </a:cxn>
              <a:cxn ang="0">
                <a:pos x="6" y="67"/>
              </a:cxn>
              <a:cxn ang="0">
                <a:pos x="6" y="67"/>
              </a:cxn>
              <a:cxn ang="0">
                <a:pos x="7" y="64"/>
              </a:cxn>
              <a:cxn ang="0">
                <a:pos x="10" y="46"/>
              </a:cxn>
            </a:cxnLst>
            <a:rect l="0" t="0" r="r" b="b"/>
            <a:pathLst>
              <a:path w="19" h="67">
                <a:moveTo>
                  <a:pt x="10" y="46"/>
                </a:moveTo>
                <a:cubicBezTo>
                  <a:pt x="11" y="43"/>
                  <a:pt x="15" y="35"/>
                  <a:pt x="17" y="29"/>
                </a:cubicBezTo>
                <a:cubicBezTo>
                  <a:pt x="17" y="29"/>
                  <a:pt x="10" y="27"/>
                  <a:pt x="10" y="20"/>
                </a:cubicBezTo>
                <a:cubicBezTo>
                  <a:pt x="10" y="12"/>
                  <a:pt x="12" y="8"/>
                  <a:pt x="19" y="10"/>
                </a:cubicBezTo>
                <a:cubicBezTo>
                  <a:pt x="19" y="5"/>
                  <a:pt x="19" y="1"/>
                  <a:pt x="19" y="1"/>
                </a:cubicBezTo>
                <a:cubicBezTo>
                  <a:pt x="12" y="0"/>
                  <a:pt x="12" y="0"/>
                  <a:pt x="12" y="0"/>
                </a:cubicBezTo>
                <a:cubicBezTo>
                  <a:pt x="11" y="1"/>
                  <a:pt x="11" y="2"/>
                  <a:pt x="10" y="5"/>
                </a:cubicBezTo>
                <a:cubicBezTo>
                  <a:pt x="8" y="11"/>
                  <a:pt x="5" y="17"/>
                  <a:pt x="4" y="20"/>
                </a:cubicBezTo>
                <a:cubicBezTo>
                  <a:pt x="3" y="22"/>
                  <a:pt x="1" y="24"/>
                  <a:pt x="0" y="26"/>
                </a:cubicBezTo>
                <a:cubicBezTo>
                  <a:pt x="1" y="38"/>
                  <a:pt x="3" y="57"/>
                  <a:pt x="5" y="67"/>
                </a:cubicBezTo>
                <a:cubicBezTo>
                  <a:pt x="6" y="66"/>
                  <a:pt x="6" y="65"/>
                  <a:pt x="6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7" y="64"/>
                  <a:pt x="7" y="64"/>
                  <a:pt x="7" y="64"/>
                </a:cubicBezTo>
                <a:cubicBezTo>
                  <a:pt x="8" y="57"/>
                  <a:pt x="10" y="48"/>
                  <a:pt x="10" y="4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93" name="Freeform 783"/>
          <p:cNvSpPr>
            <a:spLocks/>
          </p:cNvSpPr>
          <p:nvPr/>
        </p:nvSpPr>
        <p:spPr bwMode="auto">
          <a:xfrm>
            <a:off x="2085975" y="3532044"/>
            <a:ext cx="20638" cy="39687"/>
          </a:xfrm>
          <a:custGeom>
            <a:avLst/>
            <a:gdLst/>
            <a:ahLst/>
            <a:cxnLst>
              <a:cxn ang="0">
                <a:pos x="8" y="21"/>
              </a:cxn>
              <a:cxn ang="0">
                <a:pos x="11" y="15"/>
              </a:cxn>
              <a:cxn ang="0">
                <a:pos x="11" y="6"/>
              </a:cxn>
              <a:cxn ang="0">
                <a:pos x="7" y="1"/>
              </a:cxn>
              <a:cxn ang="0">
                <a:pos x="2" y="7"/>
              </a:cxn>
              <a:cxn ang="0">
                <a:pos x="0" y="14"/>
              </a:cxn>
              <a:cxn ang="0">
                <a:pos x="0" y="14"/>
              </a:cxn>
              <a:cxn ang="0">
                <a:pos x="8" y="21"/>
              </a:cxn>
            </a:cxnLst>
            <a:rect l="0" t="0" r="r" b="b"/>
            <a:pathLst>
              <a:path w="11" h="21">
                <a:moveTo>
                  <a:pt x="8" y="21"/>
                </a:moveTo>
                <a:cubicBezTo>
                  <a:pt x="9" y="20"/>
                  <a:pt x="11" y="18"/>
                  <a:pt x="11" y="15"/>
                </a:cubicBezTo>
                <a:cubicBezTo>
                  <a:pt x="11" y="11"/>
                  <a:pt x="11" y="8"/>
                  <a:pt x="11" y="6"/>
                </a:cubicBezTo>
                <a:cubicBezTo>
                  <a:pt x="11" y="3"/>
                  <a:pt x="8" y="0"/>
                  <a:pt x="7" y="1"/>
                </a:cubicBezTo>
                <a:cubicBezTo>
                  <a:pt x="5" y="1"/>
                  <a:pt x="3" y="2"/>
                  <a:pt x="2" y="7"/>
                </a:cubicBezTo>
                <a:cubicBezTo>
                  <a:pt x="1" y="10"/>
                  <a:pt x="1" y="13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3" y="17"/>
                  <a:pt x="6" y="20"/>
                  <a:pt x="8" y="2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94" name="Freeform 784"/>
          <p:cNvSpPr>
            <a:spLocks/>
          </p:cNvSpPr>
          <p:nvPr/>
        </p:nvSpPr>
        <p:spPr bwMode="auto">
          <a:xfrm>
            <a:off x="1879600" y="3717781"/>
            <a:ext cx="265113" cy="168275"/>
          </a:xfrm>
          <a:custGeom>
            <a:avLst/>
            <a:gdLst/>
            <a:ahLst/>
            <a:cxnLst>
              <a:cxn ang="0">
                <a:pos x="125" y="0"/>
              </a:cxn>
              <a:cxn ang="0">
                <a:pos x="112" y="4"/>
              </a:cxn>
              <a:cxn ang="0">
                <a:pos x="87" y="6"/>
              </a:cxn>
              <a:cxn ang="0">
                <a:pos x="60" y="27"/>
              </a:cxn>
              <a:cxn ang="0">
                <a:pos x="54" y="25"/>
              </a:cxn>
              <a:cxn ang="0">
                <a:pos x="21" y="24"/>
              </a:cxn>
              <a:cxn ang="0">
                <a:pos x="12" y="23"/>
              </a:cxn>
              <a:cxn ang="0">
                <a:pos x="7" y="34"/>
              </a:cxn>
              <a:cxn ang="0">
                <a:pos x="3" y="36"/>
              </a:cxn>
              <a:cxn ang="0">
                <a:pos x="2" y="42"/>
              </a:cxn>
              <a:cxn ang="0">
                <a:pos x="8" y="73"/>
              </a:cxn>
              <a:cxn ang="0">
                <a:pos x="14" y="85"/>
              </a:cxn>
              <a:cxn ang="0">
                <a:pos x="35" y="82"/>
              </a:cxn>
              <a:cxn ang="0">
                <a:pos x="50" y="77"/>
              </a:cxn>
              <a:cxn ang="0">
                <a:pos x="68" y="69"/>
              </a:cxn>
              <a:cxn ang="0">
                <a:pos x="90" y="60"/>
              </a:cxn>
              <a:cxn ang="0">
                <a:pos x="122" y="49"/>
              </a:cxn>
              <a:cxn ang="0">
                <a:pos x="129" y="39"/>
              </a:cxn>
              <a:cxn ang="0">
                <a:pos x="139" y="33"/>
              </a:cxn>
              <a:cxn ang="0">
                <a:pos x="139" y="33"/>
              </a:cxn>
              <a:cxn ang="0">
                <a:pos x="125" y="0"/>
              </a:cxn>
            </a:cxnLst>
            <a:rect l="0" t="0" r="r" b="b"/>
            <a:pathLst>
              <a:path w="139" h="88">
                <a:moveTo>
                  <a:pt x="125" y="0"/>
                </a:moveTo>
                <a:cubicBezTo>
                  <a:pt x="119" y="2"/>
                  <a:pt x="114" y="3"/>
                  <a:pt x="112" y="4"/>
                </a:cubicBezTo>
                <a:cubicBezTo>
                  <a:pt x="106" y="6"/>
                  <a:pt x="100" y="6"/>
                  <a:pt x="87" y="6"/>
                </a:cubicBezTo>
                <a:cubicBezTo>
                  <a:pt x="73" y="6"/>
                  <a:pt x="63" y="27"/>
                  <a:pt x="60" y="27"/>
                </a:cubicBezTo>
                <a:cubicBezTo>
                  <a:pt x="56" y="28"/>
                  <a:pt x="56" y="27"/>
                  <a:pt x="54" y="25"/>
                </a:cubicBezTo>
                <a:cubicBezTo>
                  <a:pt x="51" y="24"/>
                  <a:pt x="27" y="24"/>
                  <a:pt x="21" y="24"/>
                </a:cubicBezTo>
                <a:cubicBezTo>
                  <a:pt x="16" y="24"/>
                  <a:pt x="15" y="23"/>
                  <a:pt x="12" y="23"/>
                </a:cubicBezTo>
                <a:cubicBezTo>
                  <a:pt x="8" y="24"/>
                  <a:pt x="8" y="29"/>
                  <a:pt x="7" y="34"/>
                </a:cubicBezTo>
                <a:cubicBezTo>
                  <a:pt x="7" y="36"/>
                  <a:pt x="5" y="36"/>
                  <a:pt x="3" y="36"/>
                </a:cubicBezTo>
                <a:cubicBezTo>
                  <a:pt x="3" y="38"/>
                  <a:pt x="3" y="40"/>
                  <a:pt x="2" y="42"/>
                </a:cubicBezTo>
                <a:cubicBezTo>
                  <a:pt x="0" y="49"/>
                  <a:pt x="5" y="62"/>
                  <a:pt x="8" y="73"/>
                </a:cubicBezTo>
                <a:cubicBezTo>
                  <a:pt x="11" y="84"/>
                  <a:pt x="9" y="84"/>
                  <a:pt x="14" y="85"/>
                </a:cubicBezTo>
                <a:cubicBezTo>
                  <a:pt x="19" y="86"/>
                  <a:pt x="27" y="88"/>
                  <a:pt x="35" y="82"/>
                </a:cubicBezTo>
                <a:cubicBezTo>
                  <a:pt x="43" y="76"/>
                  <a:pt x="42" y="77"/>
                  <a:pt x="50" y="77"/>
                </a:cubicBezTo>
                <a:cubicBezTo>
                  <a:pt x="58" y="77"/>
                  <a:pt x="60" y="70"/>
                  <a:pt x="68" y="69"/>
                </a:cubicBezTo>
                <a:cubicBezTo>
                  <a:pt x="76" y="67"/>
                  <a:pt x="85" y="65"/>
                  <a:pt x="90" y="60"/>
                </a:cubicBezTo>
                <a:cubicBezTo>
                  <a:pt x="96" y="56"/>
                  <a:pt x="117" y="55"/>
                  <a:pt x="122" y="49"/>
                </a:cubicBezTo>
                <a:cubicBezTo>
                  <a:pt x="128" y="44"/>
                  <a:pt x="123" y="43"/>
                  <a:pt x="129" y="39"/>
                </a:cubicBezTo>
                <a:cubicBezTo>
                  <a:pt x="131" y="37"/>
                  <a:pt x="135" y="35"/>
                  <a:pt x="139" y="33"/>
                </a:cubicBezTo>
                <a:cubicBezTo>
                  <a:pt x="139" y="33"/>
                  <a:pt x="139" y="33"/>
                  <a:pt x="139" y="33"/>
                </a:cubicBezTo>
                <a:lnTo>
                  <a:pt x="125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95" name="Freeform 785"/>
          <p:cNvSpPr>
            <a:spLocks/>
          </p:cNvSpPr>
          <p:nvPr/>
        </p:nvSpPr>
        <p:spPr bwMode="auto">
          <a:xfrm>
            <a:off x="2116138" y="3527281"/>
            <a:ext cx="203200" cy="252413"/>
          </a:xfrm>
          <a:custGeom>
            <a:avLst/>
            <a:gdLst/>
            <a:ahLst/>
            <a:cxnLst>
              <a:cxn ang="0">
                <a:pos x="103" y="53"/>
              </a:cxn>
              <a:cxn ang="0">
                <a:pos x="93" y="44"/>
              </a:cxn>
              <a:cxn ang="0">
                <a:pos x="87" y="38"/>
              </a:cxn>
              <a:cxn ang="0">
                <a:pos x="64" y="28"/>
              </a:cxn>
              <a:cxn ang="0">
                <a:pos x="57" y="10"/>
              </a:cxn>
              <a:cxn ang="0">
                <a:pos x="59" y="3"/>
              </a:cxn>
              <a:cxn ang="0">
                <a:pos x="46" y="16"/>
              </a:cxn>
              <a:cxn ang="0">
                <a:pos x="27" y="30"/>
              </a:cxn>
              <a:cxn ang="0">
                <a:pos x="17" y="30"/>
              </a:cxn>
              <a:cxn ang="0">
                <a:pos x="8" y="31"/>
              </a:cxn>
              <a:cxn ang="0">
                <a:pos x="0" y="33"/>
              </a:cxn>
              <a:cxn ang="0">
                <a:pos x="0" y="33"/>
              </a:cxn>
              <a:cxn ang="0">
                <a:pos x="10" y="48"/>
              </a:cxn>
              <a:cxn ang="0">
                <a:pos x="43" y="51"/>
              </a:cxn>
              <a:cxn ang="0">
                <a:pos x="48" y="62"/>
              </a:cxn>
              <a:cxn ang="0">
                <a:pos x="42" y="88"/>
              </a:cxn>
              <a:cxn ang="0">
                <a:pos x="1" y="100"/>
              </a:cxn>
              <a:cxn ang="0">
                <a:pos x="15" y="133"/>
              </a:cxn>
              <a:cxn ang="0">
                <a:pos x="15" y="133"/>
              </a:cxn>
              <a:cxn ang="0">
                <a:pos x="31" y="128"/>
              </a:cxn>
              <a:cxn ang="0">
                <a:pos x="44" y="125"/>
              </a:cxn>
              <a:cxn ang="0">
                <a:pos x="45" y="120"/>
              </a:cxn>
              <a:cxn ang="0">
                <a:pos x="61" y="113"/>
              </a:cxn>
              <a:cxn ang="0">
                <a:pos x="71" y="104"/>
              </a:cxn>
              <a:cxn ang="0">
                <a:pos x="77" y="93"/>
              </a:cxn>
              <a:cxn ang="0">
                <a:pos x="81" y="81"/>
              </a:cxn>
              <a:cxn ang="0">
                <a:pos x="91" y="76"/>
              </a:cxn>
              <a:cxn ang="0">
                <a:pos x="103" y="60"/>
              </a:cxn>
              <a:cxn ang="0">
                <a:pos x="103" y="53"/>
              </a:cxn>
            </a:cxnLst>
            <a:rect l="0" t="0" r="r" b="b"/>
            <a:pathLst>
              <a:path w="106" h="133">
                <a:moveTo>
                  <a:pt x="103" y="53"/>
                </a:moveTo>
                <a:cubicBezTo>
                  <a:pt x="100" y="53"/>
                  <a:pt x="96" y="48"/>
                  <a:pt x="93" y="44"/>
                </a:cubicBezTo>
                <a:cubicBezTo>
                  <a:pt x="90" y="40"/>
                  <a:pt x="91" y="39"/>
                  <a:pt x="87" y="38"/>
                </a:cubicBezTo>
                <a:cubicBezTo>
                  <a:pt x="83" y="37"/>
                  <a:pt x="69" y="36"/>
                  <a:pt x="64" y="28"/>
                </a:cubicBezTo>
                <a:cubicBezTo>
                  <a:pt x="59" y="20"/>
                  <a:pt x="56" y="14"/>
                  <a:pt x="57" y="10"/>
                </a:cubicBezTo>
                <a:cubicBezTo>
                  <a:pt x="58" y="6"/>
                  <a:pt x="61" y="0"/>
                  <a:pt x="59" y="3"/>
                </a:cubicBezTo>
                <a:cubicBezTo>
                  <a:pt x="56" y="6"/>
                  <a:pt x="51" y="13"/>
                  <a:pt x="46" y="16"/>
                </a:cubicBezTo>
                <a:cubicBezTo>
                  <a:pt x="40" y="20"/>
                  <a:pt x="33" y="28"/>
                  <a:pt x="27" y="30"/>
                </a:cubicBezTo>
                <a:cubicBezTo>
                  <a:pt x="22" y="31"/>
                  <a:pt x="20" y="31"/>
                  <a:pt x="17" y="30"/>
                </a:cubicBezTo>
                <a:cubicBezTo>
                  <a:pt x="14" y="29"/>
                  <a:pt x="13" y="29"/>
                  <a:pt x="8" y="31"/>
                </a:cubicBezTo>
                <a:cubicBezTo>
                  <a:pt x="3" y="33"/>
                  <a:pt x="4" y="36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10" y="48"/>
                  <a:pt x="10" y="48"/>
                  <a:pt x="10" y="48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6" y="56"/>
                  <a:pt x="48" y="62"/>
                </a:cubicBezTo>
                <a:cubicBezTo>
                  <a:pt x="49" y="67"/>
                  <a:pt x="42" y="88"/>
                  <a:pt x="42" y="88"/>
                </a:cubicBezTo>
                <a:cubicBezTo>
                  <a:pt x="42" y="88"/>
                  <a:pt x="17" y="95"/>
                  <a:pt x="1" y="100"/>
                </a:cubicBezTo>
                <a:cubicBezTo>
                  <a:pt x="15" y="133"/>
                  <a:pt x="15" y="133"/>
                  <a:pt x="15" y="133"/>
                </a:cubicBezTo>
                <a:cubicBezTo>
                  <a:pt x="15" y="133"/>
                  <a:pt x="15" y="133"/>
                  <a:pt x="15" y="133"/>
                </a:cubicBezTo>
                <a:cubicBezTo>
                  <a:pt x="20" y="130"/>
                  <a:pt x="26" y="128"/>
                  <a:pt x="31" y="128"/>
                </a:cubicBezTo>
                <a:cubicBezTo>
                  <a:pt x="38" y="129"/>
                  <a:pt x="46" y="128"/>
                  <a:pt x="44" y="125"/>
                </a:cubicBezTo>
                <a:cubicBezTo>
                  <a:pt x="43" y="122"/>
                  <a:pt x="41" y="122"/>
                  <a:pt x="45" y="120"/>
                </a:cubicBezTo>
                <a:cubicBezTo>
                  <a:pt x="49" y="118"/>
                  <a:pt x="58" y="118"/>
                  <a:pt x="61" y="113"/>
                </a:cubicBezTo>
                <a:cubicBezTo>
                  <a:pt x="64" y="109"/>
                  <a:pt x="65" y="105"/>
                  <a:pt x="71" y="104"/>
                </a:cubicBezTo>
                <a:cubicBezTo>
                  <a:pt x="77" y="103"/>
                  <a:pt x="77" y="101"/>
                  <a:pt x="77" y="93"/>
                </a:cubicBezTo>
                <a:cubicBezTo>
                  <a:pt x="76" y="85"/>
                  <a:pt x="74" y="83"/>
                  <a:pt x="81" y="81"/>
                </a:cubicBezTo>
                <a:cubicBezTo>
                  <a:pt x="87" y="80"/>
                  <a:pt x="90" y="81"/>
                  <a:pt x="91" y="76"/>
                </a:cubicBezTo>
                <a:cubicBezTo>
                  <a:pt x="93" y="71"/>
                  <a:pt x="100" y="65"/>
                  <a:pt x="103" y="60"/>
                </a:cubicBezTo>
                <a:cubicBezTo>
                  <a:pt x="106" y="55"/>
                  <a:pt x="105" y="54"/>
                  <a:pt x="103" y="5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96" name="Freeform 786"/>
          <p:cNvSpPr>
            <a:spLocks/>
          </p:cNvSpPr>
          <p:nvPr/>
        </p:nvSpPr>
        <p:spPr bwMode="auto">
          <a:xfrm>
            <a:off x="2555875" y="3046269"/>
            <a:ext cx="274638" cy="120650"/>
          </a:xfrm>
          <a:custGeom>
            <a:avLst/>
            <a:gdLst/>
            <a:ahLst/>
            <a:cxnLst>
              <a:cxn ang="0">
                <a:pos x="144" y="15"/>
              </a:cxn>
              <a:cxn ang="0">
                <a:pos x="136" y="13"/>
              </a:cxn>
              <a:cxn ang="0">
                <a:pos x="114" y="7"/>
              </a:cxn>
              <a:cxn ang="0">
                <a:pos x="87" y="7"/>
              </a:cxn>
              <a:cxn ang="0">
                <a:pos x="69" y="2"/>
              </a:cxn>
              <a:cxn ang="0">
                <a:pos x="60" y="5"/>
              </a:cxn>
              <a:cxn ang="0">
                <a:pos x="56" y="14"/>
              </a:cxn>
              <a:cxn ang="0">
                <a:pos x="40" y="9"/>
              </a:cxn>
              <a:cxn ang="0">
                <a:pos x="30" y="10"/>
              </a:cxn>
              <a:cxn ang="0">
                <a:pos x="28" y="16"/>
              </a:cxn>
              <a:cxn ang="0">
                <a:pos x="21" y="22"/>
              </a:cxn>
              <a:cxn ang="0">
                <a:pos x="18" y="29"/>
              </a:cxn>
              <a:cxn ang="0">
                <a:pos x="28" y="35"/>
              </a:cxn>
              <a:cxn ang="0">
                <a:pos x="34" y="30"/>
              </a:cxn>
              <a:cxn ang="0">
                <a:pos x="40" y="34"/>
              </a:cxn>
              <a:cxn ang="0">
                <a:pos x="50" y="40"/>
              </a:cxn>
              <a:cxn ang="0">
                <a:pos x="43" y="45"/>
              </a:cxn>
              <a:cxn ang="0">
                <a:pos x="35" y="50"/>
              </a:cxn>
              <a:cxn ang="0">
                <a:pos x="28" y="47"/>
              </a:cxn>
              <a:cxn ang="0">
                <a:pos x="26" y="52"/>
              </a:cxn>
              <a:cxn ang="0">
                <a:pos x="19" y="55"/>
              </a:cxn>
              <a:cxn ang="0">
                <a:pos x="10" y="49"/>
              </a:cxn>
              <a:cxn ang="0">
                <a:pos x="2" y="56"/>
              </a:cxn>
              <a:cxn ang="0">
                <a:pos x="10" y="59"/>
              </a:cxn>
              <a:cxn ang="0">
                <a:pos x="23" y="60"/>
              </a:cxn>
              <a:cxn ang="0">
                <a:pos x="31" y="58"/>
              </a:cxn>
              <a:cxn ang="0">
                <a:pos x="36" y="60"/>
              </a:cxn>
              <a:cxn ang="0">
                <a:pos x="42" y="63"/>
              </a:cxn>
              <a:cxn ang="0">
                <a:pos x="47" y="63"/>
              </a:cxn>
              <a:cxn ang="0">
                <a:pos x="54" y="62"/>
              </a:cxn>
              <a:cxn ang="0">
                <a:pos x="61" y="60"/>
              </a:cxn>
              <a:cxn ang="0">
                <a:pos x="61" y="60"/>
              </a:cxn>
              <a:cxn ang="0">
                <a:pos x="63" y="57"/>
              </a:cxn>
              <a:cxn ang="0">
                <a:pos x="66" y="51"/>
              </a:cxn>
              <a:cxn ang="0">
                <a:pos x="75" y="45"/>
              </a:cxn>
              <a:cxn ang="0">
                <a:pos x="80" y="45"/>
              </a:cxn>
              <a:cxn ang="0">
                <a:pos x="85" y="44"/>
              </a:cxn>
              <a:cxn ang="0">
                <a:pos x="88" y="47"/>
              </a:cxn>
              <a:cxn ang="0">
                <a:pos x="93" y="45"/>
              </a:cxn>
              <a:cxn ang="0">
                <a:pos x="96" y="45"/>
              </a:cxn>
              <a:cxn ang="0">
                <a:pos x="102" y="38"/>
              </a:cxn>
              <a:cxn ang="0">
                <a:pos x="116" y="34"/>
              </a:cxn>
              <a:cxn ang="0">
                <a:pos x="122" y="32"/>
              </a:cxn>
              <a:cxn ang="0">
                <a:pos x="132" y="25"/>
              </a:cxn>
              <a:cxn ang="0">
                <a:pos x="144" y="20"/>
              </a:cxn>
              <a:cxn ang="0">
                <a:pos x="144" y="15"/>
              </a:cxn>
            </a:cxnLst>
            <a:rect l="0" t="0" r="r" b="b"/>
            <a:pathLst>
              <a:path w="144" h="63">
                <a:moveTo>
                  <a:pt x="144" y="15"/>
                </a:moveTo>
                <a:cubicBezTo>
                  <a:pt x="144" y="15"/>
                  <a:pt x="138" y="14"/>
                  <a:pt x="136" y="13"/>
                </a:cubicBezTo>
                <a:cubicBezTo>
                  <a:pt x="134" y="12"/>
                  <a:pt x="119" y="7"/>
                  <a:pt x="114" y="7"/>
                </a:cubicBezTo>
                <a:cubicBezTo>
                  <a:pt x="108" y="7"/>
                  <a:pt x="90" y="6"/>
                  <a:pt x="87" y="7"/>
                </a:cubicBezTo>
                <a:cubicBezTo>
                  <a:pt x="83" y="7"/>
                  <a:pt x="72" y="4"/>
                  <a:pt x="69" y="2"/>
                </a:cubicBezTo>
                <a:cubicBezTo>
                  <a:pt x="66" y="0"/>
                  <a:pt x="63" y="3"/>
                  <a:pt x="60" y="5"/>
                </a:cubicBezTo>
                <a:cubicBezTo>
                  <a:pt x="58" y="7"/>
                  <a:pt x="58" y="12"/>
                  <a:pt x="56" y="14"/>
                </a:cubicBezTo>
                <a:cubicBezTo>
                  <a:pt x="55" y="15"/>
                  <a:pt x="43" y="9"/>
                  <a:pt x="40" y="9"/>
                </a:cubicBezTo>
                <a:cubicBezTo>
                  <a:pt x="36" y="9"/>
                  <a:pt x="32" y="8"/>
                  <a:pt x="30" y="10"/>
                </a:cubicBezTo>
                <a:cubicBezTo>
                  <a:pt x="28" y="12"/>
                  <a:pt x="28" y="16"/>
                  <a:pt x="28" y="16"/>
                </a:cubicBezTo>
                <a:cubicBezTo>
                  <a:pt x="29" y="16"/>
                  <a:pt x="23" y="21"/>
                  <a:pt x="21" y="22"/>
                </a:cubicBezTo>
                <a:cubicBezTo>
                  <a:pt x="19" y="24"/>
                  <a:pt x="18" y="27"/>
                  <a:pt x="18" y="29"/>
                </a:cubicBezTo>
                <a:cubicBezTo>
                  <a:pt x="18" y="31"/>
                  <a:pt x="22" y="32"/>
                  <a:pt x="28" y="35"/>
                </a:cubicBezTo>
                <a:cubicBezTo>
                  <a:pt x="33" y="37"/>
                  <a:pt x="32" y="31"/>
                  <a:pt x="34" y="30"/>
                </a:cubicBezTo>
                <a:cubicBezTo>
                  <a:pt x="36" y="29"/>
                  <a:pt x="37" y="31"/>
                  <a:pt x="40" y="34"/>
                </a:cubicBezTo>
                <a:cubicBezTo>
                  <a:pt x="43" y="36"/>
                  <a:pt x="48" y="38"/>
                  <a:pt x="50" y="40"/>
                </a:cubicBezTo>
                <a:cubicBezTo>
                  <a:pt x="52" y="43"/>
                  <a:pt x="45" y="44"/>
                  <a:pt x="43" y="45"/>
                </a:cubicBezTo>
                <a:cubicBezTo>
                  <a:pt x="41" y="45"/>
                  <a:pt x="40" y="48"/>
                  <a:pt x="35" y="50"/>
                </a:cubicBezTo>
                <a:cubicBezTo>
                  <a:pt x="31" y="52"/>
                  <a:pt x="30" y="48"/>
                  <a:pt x="28" y="47"/>
                </a:cubicBezTo>
                <a:cubicBezTo>
                  <a:pt x="27" y="46"/>
                  <a:pt x="26" y="51"/>
                  <a:pt x="26" y="52"/>
                </a:cubicBezTo>
                <a:cubicBezTo>
                  <a:pt x="26" y="54"/>
                  <a:pt x="21" y="55"/>
                  <a:pt x="19" y="55"/>
                </a:cubicBezTo>
                <a:cubicBezTo>
                  <a:pt x="17" y="55"/>
                  <a:pt x="13" y="50"/>
                  <a:pt x="10" y="49"/>
                </a:cubicBezTo>
                <a:cubicBezTo>
                  <a:pt x="7" y="49"/>
                  <a:pt x="3" y="53"/>
                  <a:pt x="2" y="56"/>
                </a:cubicBezTo>
                <a:cubicBezTo>
                  <a:pt x="0" y="58"/>
                  <a:pt x="5" y="58"/>
                  <a:pt x="10" y="59"/>
                </a:cubicBezTo>
                <a:cubicBezTo>
                  <a:pt x="16" y="60"/>
                  <a:pt x="19" y="59"/>
                  <a:pt x="23" y="60"/>
                </a:cubicBezTo>
                <a:cubicBezTo>
                  <a:pt x="28" y="62"/>
                  <a:pt x="28" y="58"/>
                  <a:pt x="31" y="58"/>
                </a:cubicBezTo>
                <a:cubicBezTo>
                  <a:pt x="33" y="58"/>
                  <a:pt x="34" y="59"/>
                  <a:pt x="36" y="60"/>
                </a:cubicBezTo>
                <a:cubicBezTo>
                  <a:pt x="37" y="61"/>
                  <a:pt x="40" y="63"/>
                  <a:pt x="42" y="63"/>
                </a:cubicBezTo>
                <a:cubicBezTo>
                  <a:pt x="43" y="63"/>
                  <a:pt x="45" y="62"/>
                  <a:pt x="47" y="63"/>
                </a:cubicBezTo>
                <a:cubicBezTo>
                  <a:pt x="49" y="63"/>
                  <a:pt x="51" y="63"/>
                  <a:pt x="54" y="62"/>
                </a:cubicBezTo>
                <a:cubicBezTo>
                  <a:pt x="57" y="61"/>
                  <a:pt x="61" y="60"/>
                  <a:pt x="61" y="60"/>
                </a:cubicBezTo>
                <a:cubicBezTo>
                  <a:pt x="61" y="60"/>
                  <a:pt x="61" y="60"/>
                  <a:pt x="61" y="60"/>
                </a:cubicBezTo>
                <a:cubicBezTo>
                  <a:pt x="62" y="59"/>
                  <a:pt x="63" y="58"/>
                  <a:pt x="63" y="57"/>
                </a:cubicBezTo>
                <a:cubicBezTo>
                  <a:pt x="65" y="55"/>
                  <a:pt x="64" y="52"/>
                  <a:pt x="66" y="51"/>
                </a:cubicBezTo>
                <a:cubicBezTo>
                  <a:pt x="68" y="50"/>
                  <a:pt x="73" y="46"/>
                  <a:pt x="75" y="45"/>
                </a:cubicBezTo>
                <a:cubicBezTo>
                  <a:pt x="77" y="44"/>
                  <a:pt x="77" y="45"/>
                  <a:pt x="80" y="45"/>
                </a:cubicBezTo>
                <a:cubicBezTo>
                  <a:pt x="82" y="45"/>
                  <a:pt x="83" y="45"/>
                  <a:pt x="85" y="44"/>
                </a:cubicBezTo>
                <a:cubicBezTo>
                  <a:pt x="88" y="43"/>
                  <a:pt x="87" y="46"/>
                  <a:pt x="88" y="47"/>
                </a:cubicBezTo>
                <a:cubicBezTo>
                  <a:pt x="89" y="47"/>
                  <a:pt x="91" y="46"/>
                  <a:pt x="93" y="45"/>
                </a:cubicBezTo>
                <a:cubicBezTo>
                  <a:pt x="95" y="43"/>
                  <a:pt x="95" y="45"/>
                  <a:pt x="96" y="45"/>
                </a:cubicBezTo>
                <a:cubicBezTo>
                  <a:pt x="98" y="45"/>
                  <a:pt x="98" y="41"/>
                  <a:pt x="102" y="38"/>
                </a:cubicBezTo>
                <a:cubicBezTo>
                  <a:pt x="105" y="34"/>
                  <a:pt x="115" y="34"/>
                  <a:pt x="116" y="34"/>
                </a:cubicBezTo>
                <a:cubicBezTo>
                  <a:pt x="118" y="34"/>
                  <a:pt x="120" y="33"/>
                  <a:pt x="122" y="32"/>
                </a:cubicBezTo>
                <a:cubicBezTo>
                  <a:pt x="123" y="30"/>
                  <a:pt x="130" y="26"/>
                  <a:pt x="132" y="25"/>
                </a:cubicBezTo>
                <a:cubicBezTo>
                  <a:pt x="135" y="23"/>
                  <a:pt x="142" y="21"/>
                  <a:pt x="144" y="20"/>
                </a:cubicBezTo>
                <a:cubicBezTo>
                  <a:pt x="144" y="20"/>
                  <a:pt x="144" y="18"/>
                  <a:pt x="144" y="1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97" name="Freeform 787"/>
          <p:cNvSpPr>
            <a:spLocks/>
          </p:cNvSpPr>
          <p:nvPr/>
        </p:nvSpPr>
        <p:spPr bwMode="auto">
          <a:xfrm>
            <a:off x="2222500" y="2973244"/>
            <a:ext cx="431800" cy="260350"/>
          </a:xfrm>
          <a:custGeom>
            <a:avLst/>
            <a:gdLst/>
            <a:ahLst/>
            <a:cxnLst>
              <a:cxn ang="0">
                <a:pos x="209" y="88"/>
              </a:cxn>
              <a:cxn ang="0">
                <a:pos x="224" y="78"/>
              </a:cxn>
              <a:cxn ang="0">
                <a:pos x="208" y="68"/>
              </a:cxn>
              <a:cxn ang="0">
                <a:pos x="192" y="67"/>
              </a:cxn>
              <a:cxn ang="0">
                <a:pos x="202" y="54"/>
              </a:cxn>
              <a:cxn ang="0">
                <a:pos x="177" y="65"/>
              </a:cxn>
              <a:cxn ang="0">
                <a:pos x="163" y="80"/>
              </a:cxn>
              <a:cxn ang="0">
                <a:pos x="143" y="69"/>
              </a:cxn>
              <a:cxn ang="0">
                <a:pos x="135" y="52"/>
              </a:cxn>
              <a:cxn ang="0">
                <a:pos x="122" y="32"/>
              </a:cxn>
              <a:cxn ang="0">
                <a:pos x="102" y="32"/>
              </a:cxn>
              <a:cxn ang="0">
                <a:pos x="67" y="20"/>
              </a:cxn>
              <a:cxn ang="0">
                <a:pos x="60" y="18"/>
              </a:cxn>
              <a:cxn ang="0">
                <a:pos x="45" y="26"/>
              </a:cxn>
              <a:cxn ang="0">
                <a:pos x="45" y="9"/>
              </a:cxn>
              <a:cxn ang="0">
                <a:pos x="38" y="3"/>
              </a:cxn>
              <a:cxn ang="0">
                <a:pos x="37" y="21"/>
              </a:cxn>
              <a:cxn ang="0">
                <a:pos x="31" y="9"/>
              </a:cxn>
              <a:cxn ang="0">
                <a:pos x="35" y="1"/>
              </a:cxn>
              <a:cxn ang="0">
                <a:pos x="0" y="10"/>
              </a:cxn>
              <a:cxn ang="0">
                <a:pos x="14" y="69"/>
              </a:cxn>
              <a:cxn ang="0">
                <a:pos x="21" y="56"/>
              </a:cxn>
              <a:cxn ang="0">
                <a:pos x="32" y="50"/>
              </a:cxn>
              <a:cxn ang="0">
                <a:pos x="47" y="53"/>
              </a:cxn>
              <a:cxn ang="0">
                <a:pos x="55" y="68"/>
              </a:cxn>
              <a:cxn ang="0">
                <a:pos x="79" y="77"/>
              </a:cxn>
              <a:cxn ang="0">
                <a:pos x="101" y="100"/>
              </a:cxn>
              <a:cxn ang="0">
                <a:pos x="127" y="117"/>
              </a:cxn>
              <a:cxn ang="0">
                <a:pos x="140" y="130"/>
              </a:cxn>
              <a:cxn ang="0">
                <a:pos x="142" y="130"/>
              </a:cxn>
              <a:cxn ang="0">
                <a:pos x="158" y="136"/>
              </a:cxn>
              <a:cxn ang="0">
                <a:pos x="164" y="119"/>
              </a:cxn>
              <a:cxn ang="0">
                <a:pos x="160" y="106"/>
              </a:cxn>
              <a:cxn ang="0">
                <a:pos x="157" y="96"/>
              </a:cxn>
              <a:cxn ang="0">
                <a:pos x="170" y="90"/>
              </a:cxn>
              <a:cxn ang="0">
                <a:pos x="176" y="86"/>
              </a:cxn>
              <a:cxn ang="0">
                <a:pos x="184" y="80"/>
              </a:cxn>
              <a:cxn ang="0">
                <a:pos x="194" y="81"/>
              </a:cxn>
              <a:cxn ang="0">
                <a:pos x="199" y="87"/>
              </a:cxn>
              <a:cxn ang="0">
                <a:pos x="202" y="85"/>
              </a:cxn>
            </a:cxnLst>
            <a:rect l="0" t="0" r="r" b="b"/>
            <a:pathLst>
              <a:path w="226" h="136">
                <a:moveTo>
                  <a:pt x="202" y="85"/>
                </a:moveTo>
                <a:cubicBezTo>
                  <a:pt x="204" y="86"/>
                  <a:pt x="205" y="90"/>
                  <a:pt x="209" y="88"/>
                </a:cubicBezTo>
                <a:cubicBezTo>
                  <a:pt x="214" y="86"/>
                  <a:pt x="215" y="83"/>
                  <a:pt x="217" y="83"/>
                </a:cubicBezTo>
                <a:cubicBezTo>
                  <a:pt x="219" y="82"/>
                  <a:pt x="226" y="81"/>
                  <a:pt x="224" y="78"/>
                </a:cubicBezTo>
                <a:cubicBezTo>
                  <a:pt x="222" y="76"/>
                  <a:pt x="217" y="74"/>
                  <a:pt x="214" y="72"/>
                </a:cubicBezTo>
                <a:cubicBezTo>
                  <a:pt x="211" y="69"/>
                  <a:pt x="210" y="67"/>
                  <a:pt x="208" y="68"/>
                </a:cubicBezTo>
                <a:cubicBezTo>
                  <a:pt x="206" y="69"/>
                  <a:pt x="207" y="75"/>
                  <a:pt x="202" y="73"/>
                </a:cubicBezTo>
                <a:cubicBezTo>
                  <a:pt x="196" y="70"/>
                  <a:pt x="192" y="69"/>
                  <a:pt x="192" y="67"/>
                </a:cubicBezTo>
                <a:cubicBezTo>
                  <a:pt x="192" y="65"/>
                  <a:pt x="193" y="62"/>
                  <a:pt x="195" y="60"/>
                </a:cubicBezTo>
                <a:cubicBezTo>
                  <a:pt x="197" y="59"/>
                  <a:pt x="203" y="54"/>
                  <a:pt x="202" y="54"/>
                </a:cubicBezTo>
                <a:cubicBezTo>
                  <a:pt x="200" y="54"/>
                  <a:pt x="194" y="57"/>
                  <a:pt x="191" y="59"/>
                </a:cubicBezTo>
                <a:cubicBezTo>
                  <a:pt x="189" y="60"/>
                  <a:pt x="180" y="63"/>
                  <a:pt x="177" y="65"/>
                </a:cubicBezTo>
                <a:cubicBezTo>
                  <a:pt x="175" y="68"/>
                  <a:pt x="169" y="76"/>
                  <a:pt x="168" y="78"/>
                </a:cubicBezTo>
                <a:cubicBezTo>
                  <a:pt x="167" y="81"/>
                  <a:pt x="165" y="82"/>
                  <a:pt x="163" y="80"/>
                </a:cubicBezTo>
                <a:cubicBezTo>
                  <a:pt x="162" y="78"/>
                  <a:pt x="161" y="72"/>
                  <a:pt x="157" y="71"/>
                </a:cubicBezTo>
                <a:cubicBezTo>
                  <a:pt x="154" y="70"/>
                  <a:pt x="143" y="72"/>
                  <a:pt x="143" y="69"/>
                </a:cubicBezTo>
                <a:cubicBezTo>
                  <a:pt x="142" y="66"/>
                  <a:pt x="140" y="65"/>
                  <a:pt x="137" y="61"/>
                </a:cubicBezTo>
                <a:cubicBezTo>
                  <a:pt x="134" y="57"/>
                  <a:pt x="134" y="53"/>
                  <a:pt x="135" y="52"/>
                </a:cubicBezTo>
                <a:cubicBezTo>
                  <a:pt x="135" y="50"/>
                  <a:pt x="137" y="48"/>
                  <a:pt x="135" y="45"/>
                </a:cubicBezTo>
                <a:cubicBezTo>
                  <a:pt x="133" y="43"/>
                  <a:pt x="124" y="33"/>
                  <a:pt x="122" y="32"/>
                </a:cubicBezTo>
                <a:cubicBezTo>
                  <a:pt x="120" y="30"/>
                  <a:pt x="118" y="29"/>
                  <a:pt x="116" y="31"/>
                </a:cubicBezTo>
                <a:cubicBezTo>
                  <a:pt x="114" y="33"/>
                  <a:pt x="109" y="35"/>
                  <a:pt x="102" y="32"/>
                </a:cubicBezTo>
                <a:cubicBezTo>
                  <a:pt x="95" y="30"/>
                  <a:pt x="88" y="33"/>
                  <a:pt x="83" y="33"/>
                </a:cubicBezTo>
                <a:cubicBezTo>
                  <a:pt x="78" y="32"/>
                  <a:pt x="69" y="22"/>
                  <a:pt x="67" y="20"/>
                </a:cubicBezTo>
                <a:cubicBezTo>
                  <a:pt x="66" y="19"/>
                  <a:pt x="61" y="16"/>
                  <a:pt x="61" y="16"/>
                </a:cubicBezTo>
                <a:cubicBezTo>
                  <a:pt x="61" y="17"/>
                  <a:pt x="61" y="18"/>
                  <a:pt x="60" y="18"/>
                </a:cubicBezTo>
                <a:cubicBezTo>
                  <a:pt x="58" y="21"/>
                  <a:pt x="58" y="25"/>
                  <a:pt x="53" y="25"/>
                </a:cubicBezTo>
                <a:cubicBezTo>
                  <a:pt x="49" y="26"/>
                  <a:pt x="48" y="27"/>
                  <a:pt x="45" y="26"/>
                </a:cubicBezTo>
                <a:cubicBezTo>
                  <a:pt x="39" y="25"/>
                  <a:pt x="40" y="23"/>
                  <a:pt x="41" y="20"/>
                </a:cubicBezTo>
                <a:cubicBezTo>
                  <a:pt x="42" y="16"/>
                  <a:pt x="45" y="12"/>
                  <a:pt x="45" y="9"/>
                </a:cubicBezTo>
                <a:cubicBezTo>
                  <a:pt x="45" y="9"/>
                  <a:pt x="45" y="8"/>
                  <a:pt x="45" y="7"/>
                </a:cubicBezTo>
                <a:cubicBezTo>
                  <a:pt x="43" y="5"/>
                  <a:pt x="40" y="4"/>
                  <a:pt x="38" y="3"/>
                </a:cubicBezTo>
                <a:cubicBezTo>
                  <a:pt x="37" y="6"/>
                  <a:pt x="37" y="10"/>
                  <a:pt x="37" y="12"/>
                </a:cubicBezTo>
                <a:cubicBezTo>
                  <a:pt x="37" y="15"/>
                  <a:pt x="38" y="22"/>
                  <a:pt x="37" y="21"/>
                </a:cubicBezTo>
                <a:cubicBezTo>
                  <a:pt x="36" y="21"/>
                  <a:pt x="31" y="21"/>
                  <a:pt x="31" y="18"/>
                </a:cubicBezTo>
                <a:cubicBezTo>
                  <a:pt x="31" y="16"/>
                  <a:pt x="30" y="11"/>
                  <a:pt x="31" y="9"/>
                </a:cubicBezTo>
                <a:cubicBezTo>
                  <a:pt x="32" y="7"/>
                  <a:pt x="34" y="4"/>
                  <a:pt x="35" y="1"/>
                </a:cubicBezTo>
                <a:cubicBezTo>
                  <a:pt x="35" y="1"/>
                  <a:pt x="35" y="1"/>
                  <a:pt x="35" y="1"/>
                </a:cubicBezTo>
                <a:cubicBezTo>
                  <a:pt x="34" y="1"/>
                  <a:pt x="33" y="0"/>
                  <a:pt x="33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9"/>
                  <a:pt x="13" y="71"/>
                  <a:pt x="14" y="69"/>
                </a:cubicBezTo>
                <a:cubicBezTo>
                  <a:pt x="15" y="67"/>
                  <a:pt x="12" y="63"/>
                  <a:pt x="13" y="61"/>
                </a:cubicBezTo>
                <a:cubicBezTo>
                  <a:pt x="13" y="59"/>
                  <a:pt x="18" y="57"/>
                  <a:pt x="21" y="56"/>
                </a:cubicBezTo>
                <a:cubicBezTo>
                  <a:pt x="24" y="55"/>
                  <a:pt x="26" y="51"/>
                  <a:pt x="28" y="50"/>
                </a:cubicBezTo>
                <a:cubicBezTo>
                  <a:pt x="30" y="49"/>
                  <a:pt x="31" y="51"/>
                  <a:pt x="32" y="50"/>
                </a:cubicBezTo>
                <a:cubicBezTo>
                  <a:pt x="32" y="48"/>
                  <a:pt x="36" y="47"/>
                  <a:pt x="38" y="47"/>
                </a:cubicBezTo>
                <a:cubicBezTo>
                  <a:pt x="40" y="48"/>
                  <a:pt x="44" y="52"/>
                  <a:pt x="47" y="53"/>
                </a:cubicBezTo>
                <a:cubicBezTo>
                  <a:pt x="49" y="53"/>
                  <a:pt x="54" y="52"/>
                  <a:pt x="54" y="54"/>
                </a:cubicBezTo>
                <a:cubicBezTo>
                  <a:pt x="54" y="56"/>
                  <a:pt x="52" y="65"/>
                  <a:pt x="55" y="68"/>
                </a:cubicBezTo>
                <a:cubicBezTo>
                  <a:pt x="59" y="70"/>
                  <a:pt x="65" y="71"/>
                  <a:pt x="70" y="71"/>
                </a:cubicBezTo>
                <a:cubicBezTo>
                  <a:pt x="76" y="71"/>
                  <a:pt x="76" y="73"/>
                  <a:pt x="79" y="77"/>
                </a:cubicBezTo>
                <a:cubicBezTo>
                  <a:pt x="82" y="81"/>
                  <a:pt x="85" y="90"/>
                  <a:pt x="88" y="92"/>
                </a:cubicBezTo>
                <a:cubicBezTo>
                  <a:pt x="92" y="94"/>
                  <a:pt x="100" y="98"/>
                  <a:pt x="101" y="100"/>
                </a:cubicBezTo>
                <a:cubicBezTo>
                  <a:pt x="103" y="102"/>
                  <a:pt x="109" y="105"/>
                  <a:pt x="112" y="107"/>
                </a:cubicBezTo>
                <a:cubicBezTo>
                  <a:pt x="115" y="108"/>
                  <a:pt x="121" y="115"/>
                  <a:pt x="127" y="117"/>
                </a:cubicBezTo>
                <a:cubicBezTo>
                  <a:pt x="132" y="120"/>
                  <a:pt x="138" y="119"/>
                  <a:pt x="140" y="122"/>
                </a:cubicBezTo>
                <a:cubicBezTo>
                  <a:pt x="140" y="130"/>
                  <a:pt x="140" y="130"/>
                  <a:pt x="140" y="130"/>
                </a:cubicBezTo>
                <a:cubicBezTo>
                  <a:pt x="140" y="130"/>
                  <a:pt x="140" y="130"/>
                  <a:pt x="140" y="130"/>
                </a:cubicBezTo>
                <a:cubicBezTo>
                  <a:pt x="141" y="130"/>
                  <a:pt x="141" y="130"/>
                  <a:pt x="142" y="130"/>
                </a:cubicBezTo>
                <a:cubicBezTo>
                  <a:pt x="145" y="130"/>
                  <a:pt x="146" y="133"/>
                  <a:pt x="149" y="133"/>
                </a:cubicBezTo>
                <a:cubicBezTo>
                  <a:pt x="151" y="134"/>
                  <a:pt x="155" y="135"/>
                  <a:pt x="158" y="136"/>
                </a:cubicBezTo>
                <a:cubicBezTo>
                  <a:pt x="158" y="136"/>
                  <a:pt x="156" y="131"/>
                  <a:pt x="157" y="128"/>
                </a:cubicBezTo>
                <a:cubicBezTo>
                  <a:pt x="158" y="125"/>
                  <a:pt x="166" y="123"/>
                  <a:pt x="164" y="119"/>
                </a:cubicBezTo>
                <a:cubicBezTo>
                  <a:pt x="161" y="114"/>
                  <a:pt x="161" y="114"/>
                  <a:pt x="161" y="112"/>
                </a:cubicBezTo>
                <a:cubicBezTo>
                  <a:pt x="161" y="111"/>
                  <a:pt x="163" y="107"/>
                  <a:pt x="160" y="106"/>
                </a:cubicBezTo>
                <a:cubicBezTo>
                  <a:pt x="157" y="104"/>
                  <a:pt x="151" y="103"/>
                  <a:pt x="152" y="100"/>
                </a:cubicBezTo>
                <a:cubicBezTo>
                  <a:pt x="153" y="97"/>
                  <a:pt x="154" y="96"/>
                  <a:pt x="157" y="96"/>
                </a:cubicBezTo>
                <a:cubicBezTo>
                  <a:pt x="161" y="97"/>
                  <a:pt x="166" y="96"/>
                  <a:pt x="167" y="96"/>
                </a:cubicBezTo>
                <a:cubicBezTo>
                  <a:pt x="168" y="95"/>
                  <a:pt x="171" y="92"/>
                  <a:pt x="170" y="90"/>
                </a:cubicBezTo>
                <a:cubicBezTo>
                  <a:pt x="169" y="88"/>
                  <a:pt x="167" y="86"/>
                  <a:pt x="170" y="86"/>
                </a:cubicBezTo>
                <a:cubicBezTo>
                  <a:pt x="172" y="86"/>
                  <a:pt x="175" y="87"/>
                  <a:pt x="176" y="86"/>
                </a:cubicBezTo>
                <a:cubicBezTo>
                  <a:pt x="176" y="85"/>
                  <a:pt x="174" y="77"/>
                  <a:pt x="177" y="78"/>
                </a:cubicBezTo>
                <a:cubicBezTo>
                  <a:pt x="180" y="80"/>
                  <a:pt x="182" y="82"/>
                  <a:pt x="184" y="80"/>
                </a:cubicBezTo>
                <a:cubicBezTo>
                  <a:pt x="187" y="78"/>
                  <a:pt x="192" y="75"/>
                  <a:pt x="193" y="76"/>
                </a:cubicBezTo>
                <a:cubicBezTo>
                  <a:pt x="194" y="78"/>
                  <a:pt x="195" y="79"/>
                  <a:pt x="194" y="81"/>
                </a:cubicBezTo>
                <a:cubicBezTo>
                  <a:pt x="192" y="82"/>
                  <a:pt x="193" y="89"/>
                  <a:pt x="193" y="90"/>
                </a:cubicBezTo>
                <a:cubicBezTo>
                  <a:pt x="194" y="90"/>
                  <a:pt x="198" y="85"/>
                  <a:pt x="199" y="87"/>
                </a:cubicBezTo>
                <a:cubicBezTo>
                  <a:pt x="200" y="88"/>
                  <a:pt x="200" y="90"/>
                  <a:pt x="200" y="90"/>
                </a:cubicBezTo>
                <a:cubicBezTo>
                  <a:pt x="200" y="89"/>
                  <a:pt x="201" y="84"/>
                  <a:pt x="202" y="8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98" name="Freeform 788"/>
          <p:cNvSpPr>
            <a:spLocks/>
          </p:cNvSpPr>
          <p:nvPr/>
        </p:nvSpPr>
        <p:spPr bwMode="auto">
          <a:xfrm>
            <a:off x="2354263" y="3266931"/>
            <a:ext cx="1587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99" name="Freeform 789"/>
          <p:cNvSpPr>
            <a:spLocks/>
          </p:cNvSpPr>
          <p:nvPr/>
        </p:nvSpPr>
        <p:spPr bwMode="auto">
          <a:xfrm>
            <a:off x="2133600" y="3063731"/>
            <a:ext cx="357188" cy="214313"/>
          </a:xfrm>
          <a:custGeom>
            <a:avLst/>
            <a:gdLst/>
            <a:ahLst/>
            <a:cxnLst>
              <a:cxn ang="0">
                <a:pos x="187" y="75"/>
              </a:cxn>
              <a:cxn ang="0">
                <a:pos x="174" y="70"/>
              </a:cxn>
              <a:cxn ang="0">
                <a:pos x="159" y="60"/>
              </a:cxn>
              <a:cxn ang="0">
                <a:pos x="148" y="53"/>
              </a:cxn>
              <a:cxn ang="0">
                <a:pos x="135" y="45"/>
              </a:cxn>
              <a:cxn ang="0">
                <a:pos x="126" y="30"/>
              </a:cxn>
              <a:cxn ang="0">
                <a:pos x="117" y="24"/>
              </a:cxn>
              <a:cxn ang="0">
                <a:pos x="102" y="21"/>
              </a:cxn>
              <a:cxn ang="0">
                <a:pos x="101" y="7"/>
              </a:cxn>
              <a:cxn ang="0">
                <a:pos x="94" y="6"/>
              </a:cxn>
              <a:cxn ang="0">
                <a:pos x="85" y="0"/>
              </a:cxn>
              <a:cxn ang="0">
                <a:pos x="79" y="3"/>
              </a:cxn>
              <a:cxn ang="0">
                <a:pos x="75" y="3"/>
              </a:cxn>
              <a:cxn ang="0">
                <a:pos x="68" y="9"/>
              </a:cxn>
              <a:cxn ang="0">
                <a:pos x="60" y="14"/>
              </a:cxn>
              <a:cxn ang="0">
                <a:pos x="61" y="22"/>
              </a:cxn>
              <a:cxn ang="0">
                <a:pos x="47" y="22"/>
              </a:cxn>
              <a:cxn ang="0">
                <a:pos x="40" y="22"/>
              </a:cxn>
              <a:cxn ang="0">
                <a:pos x="19" y="5"/>
              </a:cxn>
              <a:cxn ang="0">
                <a:pos x="0" y="14"/>
              </a:cxn>
              <a:cxn ang="0">
                <a:pos x="8" y="28"/>
              </a:cxn>
              <a:cxn ang="0">
                <a:pos x="5" y="33"/>
              </a:cxn>
              <a:cxn ang="0">
                <a:pos x="3" y="40"/>
              </a:cxn>
              <a:cxn ang="0">
                <a:pos x="13" y="43"/>
              </a:cxn>
              <a:cxn ang="0">
                <a:pos x="14" y="52"/>
              </a:cxn>
              <a:cxn ang="0">
                <a:pos x="19" y="59"/>
              </a:cxn>
              <a:cxn ang="0">
                <a:pos x="18" y="65"/>
              </a:cxn>
              <a:cxn ang="0">
                <a:pos x="18" y="82"/>
              </a:cxn>
              <a:cxn ang="0">
                <a:pos x="18" y="82"/>
              </a:cxn>
              <a:cxn ang="0">
                <a:pos x="25" y="82"/>
              </a:cxn>
              <a:cxn ang="0">
                <a:pos x="36" y="72"/>
              </a:cxn>
              <a:cxn ang="0">
                <a:pos x="51" y="70"/>
              </a:cxn>
              <a:cxn ang="0">
                <a:pos x="61" y="69"/>
              </a:cxn>
              <a:cxn ang="0">
                <a:pos x="71" y="75"/>
              </a:cxn>
              <a:cxn ang="0">
                <a:pos x="86" y="79"/>
              </a:cxn>
              <a:cxn ang="0">
                <a:pos x="93" y="84"/>
              </a:cxn>
              <a:cxn ang="0">
                <a:pos x="105" y="93"/>
              </a:cxn>
              <a:cxn ang="0">
                <a:pos x="115" y="93"/>
              </a:cxn>
              <a:cxn ang="0">
                <a:pos x="116" y="107"/>
              </a:cxn>
              <a:cxn ang="0">
                <a:pos x="116" y="107"/>
              </a:cxn>
              <a:cxn ang="0">
                <a:pos x="124" y="111"/>
              </a:cxn>
              <a:cxn ang="0">
                <a:pos x="138" y="113"/>
              </a:cxn>
              <a:cxn ang="0">
                <a:pos x="145" y="105"/>
              </a:cxn>
              <a:cxn ang="0">
                <a:pos x="154" y="102"/>
              </a:cxn>
              <a:cxn ang="0">
                <a:pos x="161" y="96"/>
              </a:cxn>
              <a:cxn ang="0">
                <a:pos x="165" y="86"/>
              </a:cxn>
              <a:cxn ang="0">
                <a:pos x="173" y="86"/>
              </a:cxn>
              <a:cxn ang="0">
                <a:pos x="176" y="80"/>
              </a:cxn>
              <a:cxn ang="0">
                <a:pos x="181" y="82"/>
              </a:cxn>
              <a:cxn ang="0">
                <a:pos x="187" y="83"/>
              </a:cxn>
              <a:cxn ang="0">
                <a:pos x="187" y="83"/>
              </a:cxn>
              <a:cxn ang="0">
                <a:pos x="187" y="75"/>
              </a:cxn>
            </a:cxnLst>
            <a:rect l="0" t="0" r="r" b="b"/>
            <a:pathLst>
              <a:path w="187" h="113">
                <a:moveTo>
                  <a:pt x="187" y="75"/>
                </a:moveTo>
                <a:cubicBezTo>
                  <a:pt x="185" y="72"/>
                  <a:pt x="179" y="73"/>
                  <a:pt x="174" y="70"/>
                </a:cubicBezTo>
                <a:cubicBezTo>
                  <a:pt x="168" y="68"/>
                  <a:pt x="162" y="61"/>
                  <a:pt x="159" y="60"/>
                </a:cubicBezTo>
                <a:cubicBezTo>
                  <a:pt x="156" y="58"/>
                  <a:pt x="150" y="55"/>
                  <a:pt x="148" y="53"/>
                </a:cubicBezTo>
                <a:cubicBezTo>
                  <a:pt x="147" y="51"/>
                  <a:pt x="139" y="47"/>
                  <a:pt x="135" y="45"/>
                </a:cubicBezTo>
                <a:cubicBezTo>
                  <a:pt x="132" y="43"/>
                  <a:pt x="129" y="34"/>
                  <a:pt x="126" y="30"/>
                </a:cubicBezTo>
                <a:cubicBezTo>
                  <a:pt x="123" y="26"/>
                  <a:pt x="123" y="24"/>
                  <a:pt x="117" y="24"/>
                </a:cubicBezTo>
                <a:cubicBezTo>
                  <a:pt x="112" y="24"/>
                  <a:pt x="106" y="23"/>
                  <a:pt x="102" y="21"/>
                </a:cubicBezTo>
                <a:cubicBezTo>
                  <a:pt x="99" y="18"/>
                  <a:pt x="101" y="9"/>
                  <a:pt x="101" y="7"/>
                </a:cubicBezTo>
                <a:cubicBezTo>
                  <a:pt x="101" y="5"/>
                  <a:pt x="96" y="6"/>
                  <a:pt x="94" y="6"/>
                </a:cubicBezTo>
                <a:cubicBezTo>
                  <a:pt x="91" y="5"/>
                  <a:pt x="87" y="1"/>
                  <a:pt x="85" y="0"/>
                </a:cubicBezTo>
                <a:cubicBezTo>
                  <a:pt x="83" y="0"/>
                  <a:pt x="79" y="1"/>
                  <a:pt x="79" y="3"/>
                </a:cubicBezTo>
                <a:cubicBezTo>
                  <a:pt x="78" y="4"/>
                  <a:pt x="77" y="2"/>
                  <a:pt x="75" y="3"/>
                </a:cubicBezTo>
                <a:cubicBezTo>
                  <a:pt x="73" y="4"/>
                  <a:pt x="71" y="8"/>
                  <a:pt x="68" y="9"/>
                </a:cubicBezTo>
                <a:cubicBezTo>
                  <a:pt x="65" y="10"/>
                  <a:pt x="60" y="12"/>
                  <a:pt x="60" y="14"/>
                </a:cubicBezTo>
                <a:cubicBezTo>
                  <a:pt x="59" y="16"/>
                  <a:pt x="62" y="20"/>
                  <a:pt x="61" y="22"/>
                </a:cubicBezTo>
                <a:cubicBezTo>
                  <a:pt x="60" y="24"/>
                  <a:pt x="47" y="22"/>
                  <a:pt x="47" y="22"/>
                </a:cubicBezTo>
                <a:cubicBezTo>
                  <a:pt x="40" y="22"/>
                  <a:pt x="40" y="22"/>
                  <a:pt x="40" y="22"/>
                </a:cubicBezTo>
                <a:cubicBezTo>
                  <a:pt x="36" y="19"/>
                  <a:pt x="30" y="5"/>
                  <a:pt x="19" y="5"/>
                </a:cubicBezTo>
                <a:cubicBezTo>
                  <a:pt x="12" y="5"/>
                  <a:pt x="4" y="11"/>
                  <a:pt x="0" y="14"/>
                </a:cubicBezTo>
                <a:cubicBezTo>
                  <a:pt x="2" y="18"/>
                  <a:pt x="7" y="25"/>
                  <a:pt x="8" y="28"/>
                </a:cubicBezTo>
                <a:cubicBezTo>
                  <a:pt x="9" y="31"/>
                  <a:pt x="7" y="31"/>
                  <a:pt x="5" y="33"/>
                </a:cubicBezTo>
                <a:cubicBezTo>
                  <a:pt x="4" y="35"/>
                  <a:pt x="2" y="37"/>
                  <a:pt x="3" y="40"/>
                </a:cubicBezTo>
                <a:cubicBezTo>
                  <a:pt x="4" y="43"/>
                  <a:pt x="9" y="41"/>
                  <a:pt x="13" y="43"/>
                </a:cubicBezTo>
                <a:cubicBezTo>
                  <a:pt x="16" y="45"/>
                  <a:pt x="16" y="49"/>
                  <a:pt x="14" y="52"/>
                </a:cubicBezTo>
                <a:cubicBezTo>
                  <a:pt x="12" y="54"/>
                  <a:pt x="18" y="57"/>
                  <a:pt x="19" y="59"/>
                </a:cubicBezTo>
                <a:cubicBezTo>
                  <a:pt x="21" y="62"/>
                  <a:pt x="19" y="63"/>
                  <a:pt x="18" y="65"/>
                </a:cubicBezTo>
                <a:cubicBezTo>
                  <a:pt x="18" y="67"/>
                  <a:pt x="18" y="76"/>
                  <a:pt x="18" y="82"/>
                </a:cubicBezTo>
                <a:cubicBezTo>
                  <a:pt x="18" y="82"/>
                  <a:pt x="18" y="82"/>
                  <a:pt x="18" y="82"/>
                </a:cubicBezTo>
                <a:cubicBezTo>
                  <a:pt x="21" y="82"/>
                  <a:pt x="24" y="82"/>
                  <a:pt x="25" y="82"/>
                </a:cubicBezTo>
                <a:cubicBezTo>
                  <a:pt x="28" y="81"/>
                  <a:pt x="35" y="73"/>
                  <a:pt x="36" y="72"/>
                </a:cubicBezTo>
                <a:cubicBezTo>
                  <a:pt x="37" y="70"/>
                  <a:pt x="47" y="71"/>
                  <a:pt x="51" y="70"/>
                </a:cubicBezTo>
                <a:cubicBezTo>
                  <a:pt x="54" y="68"/>
                  <a:pt x="56" y="68"/>
                  <a:pt x="61" y="69"/>
                </a:cubicBezTo>
                <a:cubicBezTo>
                  <a:pt x="66" y="70"/>
                  <a:pt x="63" y="74"/>
                  <a:pt x="71" y="75"/>
                </a:cubicBezTo>
                <a:cubicBezTo>
                  <a:pt x="80" y="76"/>
                  <a:pt x="80" y="77"/>
                  <a:pt x="86" y="79"/>
                </a:cubicBezTo>
                <a:cubicBezTo>
                  <a:pt x="91" y="80"/>
                  <a:pt x="91" y="81"/>
                  <a:pt x="93" y="84"/>
                </a:cubicBezTo>
                <a:cubicBezTo>
                  <a:pt x="96" y="87"/>
                  <a:pt x="105" y="93"/>
                  <a:pt x="105" y="93"/>
                </a:cubicBezTo>
                <a:cubicBezTo>
                  <a:pt x="115" y="93"/>
                  <a:pt x="115" y="93"/>
                  <a:pt x="115" y="93"/>
                </a:cubicBezTo>
                <a:cubicBezTo>
                  <a:pt x="115" y="93"/>
                  <a:pt x="115" y="101"/>
                  <a:pt x="116" y="107"/>
                </a:cubicBezTo>
                <a:cubicBezTo>
                  <a:pt x="116" y="107"/>
                  <a:pt x="116" y="107"/>
                  <a:pt x="116" y="107"/>
                </a:cubicBezTo>
                <a:cubicBezTo>
                  <a:pt x="118" y="109"/>
                  <a:pt x="122" y="110"/>
                  <a:pt x="124" y="111"/>
                </a:cubicBezTo>
                <a:cubicBezTo>
                  <a:pt x="127" y="113"/>
                  <a:pt x="135" y="113"/>
                  <a:pt x="138" y="113"/>
                </a:cubicBezTo>
                <a:cubicBezTo>
                  <a:pt x="141" y="113"/>
                  <a:pt x="143" y="106"/>
                  <a:pt x="145" y="105"/>
                </a:cubicBezTo>
                <a:cubicBezTo>
                  <a:pt x="147" y="103"/>
                  <a:pt x="151" y="103"/>
                  <a:pt x="154" y="102"/>
                </a:cubicBezTo>
                <a:cubicBezTo>
                  <a:pt x="157" y="101"/>
                  <a:pt x="160" y="98"/>
                  <a:pt x="161" y="96"/>
                </a:cubicBezTo>
                <a:cubicBezTo>
                  <a:pt x="163" y="95"/>
                  <a:pt x="164" y="88"/>
                  <a:pt x="165" y="86"/>
                </a:cubicBezTo>
                <a:cubicBezTo>
                  <a:pt x="167" y="85"/>
                  <a:pt x="170" y="86"/>
                  <a:pt x="173" y="86"/>
                </a:cubicBezTo>
                <a:cubicBezTo>
                  <a:pt x="175" y="86"/>
                  <a:pt x="175" y="81"/>
                  <a:pt x="176" y="80"/>
                </a:cubicBezTo>
                <a:cubicBezTo>
                  <a:pt x="177" y="79"/>
                  <a:pt x="180" y="80"/>
                  <a:pt x="181" y="82"/>
                </a:cubicBezTo>
                <a:cubicBezTo>
                  <a:pt x="182" y="83"/>
                  <a:pt x="185" y="83"/>
                  <a:pt x="187" y="83"/>
                </a:cubicBezTo>
                <a:cubicBezTo>
                  <a:pt x="187" y="83"/>
                  <a:pt x="187" y="83"/>
                  <a:pt x="187" y="83"/>
                </a:cubicBezTo>
                <a:lnTo>
                  <a:pt x="187" y="7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00" name="Freeform 790"/>
          <p:cNvSpPr>
            <a:spLocks/>
          </p:cNvSpPr>
          <p:nvPr/>
        </p:nvSpPr>
        <p:spPr bwMode="auto">
          <a:xfrm>
            <a:off x="2511425" y="3116119"/>
            <a:ext cx="196850" cy="130175"/>
          </a:xfrm>
          <a:custGeom>
            <a:avLst/>
            <a:gdLst/>
            <a:ahLst/>
            <a:cxnLst>
              <a:cxn ang="0">
                <a:pos x="77" y="25"/>
              </a:cxn>
              <a:cxn ang="0">
                <a:pos x="70" y="26"/>
              </a:cxn>
              <a:cxn ang="0">
                <a:pos x="65" y="26"/>
              </a:cxn>
              <a:cxn ang="0">
                <a:pos x="59" y="23"/>
              </a:cxn>
              <a:cxn ang="0">
                <a:pos x="54" y="21"/>
              </a:cxn>
              <a:cxn ang="0">
                <a:pos x="46" y="23"/>
              </a:cxn>
              <a:cxn ang="0">
                <a:pos x="33" y="22"/>
              </a:cxn>
              <a:cxn ang="0">
                <a:pos x="25" y="19"/>
              </a:cxn>
              <a:cxn ang="0">
                <a:pos x="33" y="12"/>
              </a:cxn>
              <a:cxn ang="0">
                <a:pos x="42" y="18"/>
              </a:cxn>
              <a:cxn ang="0">
                <a:pos x="49" y="15"/>
              </a:cxn>
              <a:cxn ang="0">
                <a:pos x="48" y="12"/>
              </a:cxn>
              <a:cxn ang="0">
                <a:pos x="42" y="15"/>
              </a:cxn>
              <a:cxn ang="0">
                <a:pos x="43" y="6"/>
              </a:cxn>
              <a:cxn ang="0">
                <a:pos x="42" y="1"/>
              </a:cxn>
              <a:cxn ang="0">
                <a:pos x="33" y="5"/>
              </a:cxn>
              <a:cxn ang="0">
                <a:pos x="26" y="3"/>
              </a:cxn>
              <a:cxn ang="0">
                <a:pos x="25" y="11"/>
              </a:cxn>
              <a:cxn ang="0">
                <a:pos x="19" y="11"/>
              </a:cxn>
              <a:cxn ang="0">
                <a:pos x="19" y="15"/>
              </a:cxn>
              <a:cxn ang="0">
                <a:pos x="16" y="21"/>
              </a:cxn>
              <a:cxn ang="0">
                <a:pos x="6" y="21"/>
              </a:cxn>
              <a:cxn ang="0">
                <a:pos x="1" y="25"/>
              </a:cxn>
              <a:cxn ang="0">
                <a:pos x="9" y="31"/>
              </a:cxn>
              <a:cxn ang="0">
                <a:pos x="10" y="37"/>
              </a:cxn>
              <a:cxn ang="0">
                <a:pos x="13" y="44"/>
              </a:cxn>
              <a:cxn ang="0">
                <a:pos x="6" y="53"/>
              </a:cxn>
              <a:cxn ang="0">
                <a:pos x="7" y="61"/>
              </a:cxn>
              <a:cxn ang="0">
                <a:pos x="9" y="62"/>
              </a:cxn>
              <a:cxn ang="0">
                <a:pos x="20" y="57"/>
              </a:cxn>
              <a:cxn ang="0">
                <a:pos x="26" y="61"/>
              </a:cxn>
              <a:cxn ang="0">
                <a:pos x="30" y="52"/>
              </a:cxn>
              <a:cxn ang="0">
                <a:pos x="38" y="50"/>
              </a:cxn>
              <a:cxn ang="0">
                <a:pos x="47" y="38"/>
              </a:cxn>
              <a:cxn ang="0">
                <a:pos x="56" y="49"/>
              </a:cxn>
              <a:cxn ang="0">
                <a:pos x="55" y="63"/>
              </a:cxn>
              <a:cxn ang="0">
                <a:pos x="63" y="64"/>
              </a:cxn>
              <a:cxn ang="0">
                <a:pos x="80" y="54"/>
              </a:cxn>
              <a:cxn ang="0">
                <a:pos x="86" y="57"/>
              </a:cxn>
              <a:cxn ang="0">
                <a:pos x="93" y="55"/>
              </a:cxn>
              <a:cxn ang="0">
                <a:pos x="102" y="55"/>
              </a:cxn>
              <a:cxn ang="0">
                <a:pos x="100" y="48"/>
              </a:cxn>
              <a:cxn ang="0">
                <a:pos x="97" y="38"/>
              </a:cxn>
              <a:cxn ang="0">
                <a:pos x="92" y="37"/>
              </a:cxn>
              <a:cxn ang="0">
                <a:pos x="82" y="31"/>
              </a:cxn>
              <a:cxn ang="0">
                <a:pos x="84" y="23"/>
              </a:cxn>
              <a:cxn ang="0">
                <a:pos x="84" y="23"/>
              </a:cxn>
              <a:cxn ang="0">
                <a:pos x="77" y="25"/>
              </a:cxn>
            </a:cxnLst>
            <a:rect l="0" t="0" r="r" b="b"/>
            <a:pathLst>
              <a:path w="103" h="68">
                <a:moveTo>
                  <a:pt x="77" y="25"/>
                </a:moveTo>
                <a:cubicBezTo>
                  <a:pt x="74" y="26"/>
                  <a:pt x="72" y="26"/>
                  <a:pt x="70" y="26"/>
                </a:cubicBezTo>
                <a:cubicBezTo>
                  <a:pt x="68" y="25"/>
                  <a:pt x="66" y="26"/>
                  <a:pt x="65" y="26"/>
                </a:cubicBezTo>
                <a:cubicBezTo>
                  <a:pt x="63" y="26"/>
                  <a:pt x="60" y="24"/>
                  <a:pt x="59" y="23"/>
                </a:cubicBezTo>
                <a:cubicBezTo>
                  <a:pt x="57" y="22"/>
                  <a:pt x="56" y="21"/>
                  <a:pt x="54" y="21"/>
                </a:cubicBezTo>
                <a:cubicBezTo>
                  <a:pt x="51" y="21"/>
                  <a:pt x="51" y="25"/>
                  <a:pt x="46" y="23"/>
                </a:cubicBezTo>
                <a:cubicBezTo>
                  <a:pt x="42" y="22"/>
                  <a:pt x="39" y="23"/>
                  <a:pt x="33" y="22"/>
                </a:cubicBezTo>
                <a:cubicBezTo>
                  <a:pt x="28" y="21"/>
                  <a:pt x="23" y="21"/>
                  <a:pt x="25" y="19"/>
                </a:cubicBezTo>
                <a:cubicBezTo>
                  <a:pt x="26" y="16"/>
                  <a:pt x="30" y="12"/>
                  <a:pt x="33" y="12"/>
                </a:cubicBezTo>
                <a:cubicBezTo>
                  <a:pt x="36" y="13"/>
                  <a:pt x="40" y="18"/>
                  <a:pt x="42" y="18"/>
                </a:cubicBezTo>
                <a:cubicBezTo>
                  <a:pt x="44" y="18"/>
                  <a:pt x="49" y="17"/>
                  <a:pt x="49" y="15"/>
                </a:cubicBezTo>
                <a:cubicBezTo>
                  <a:pt x="49" y="15"/>
                  <a:pt x="49" y="13"/>
                  <a:pt x="48" y="12"/>
                </a:cubicBezTo>
                <a:cubicBezTo>
                  <a:pt x="47" y="10"/>
                  <a:pt x="43" y="15"/>
                  <a:pt x="42" y="15"/>
                </a:cubicBezTo>
                <a:cubicBezTo>
                  <a:pt x="42" y="14"/>
                  <a:pt x="41" y="7"/>
                  <a:pt x="43" y="6"/>
                </a:cubicBezTo>
                <a:cubicBezTo>
                  <a:pt x="44" y="4"/>
                  <a:pt x="43" y="3"/>
                  <a:pt x="42" y="1"/>
                </a:cubicBezTo>
                <a:cubicBezTo>
                  <a:pt x="41" y="0"/>
                  <a:pt x="36" y="3"/>
                  <a:pt x="33" y="5"/>
                </a:cubicBezTo>
                <a:cubicBezTo>
                  <a:pt x="31" y="7"/>
                  <a:pt x="29" y="5"/>
                  <a:pt x="26" y="3"/>
                </a:cubicBezTo>
                <a:cubicBezTo>
                  <a:pt x="23" y="2"/>
                  <a:pt x="25" y="10"/>
                  <a:pt x="25" y="11"/>
                </a:cubicBezTo>
                <a:cubicBezTo>
                  <a:pt x="24" y="12"/>
                  <a:pt x="21" y="11"/>
                  <a:pt x="19" y="11"/>
                </a:cubicBezTo>
                <a:cubicBezTo>
                  <a:pt x="16" y="11"/>
                  <a:pt x="18" y="13"/>
                  <a:pt x="19" y="15"/>
                </a:cubicBezTo>
                <a:cubicBezTo>
                  <a:pt x="20" y="17"/>
                  <a:pt x="17" y="20"/>
                  <a:pt x="16" y="21"/>
                </a:cubicBezTo>
                <a:cubicBezTo>
                  <a:pt x="15" y="21"/>
                  <a:pt x="10" y="22"/>
                  <a:pt x="6" y="21"/>
                </a:cubicBezTo>
                <a:cubicBezTo>
                  <a:pt x="3" y="21"/>
                  <a:pt x="2" y="22"/>
                  <a:pt x="1" y="25"/>
                </a:cubicBezTo>
                <a:cubicBezTo>
                  <a:pt x="0" y="28"/>
                  <a:pt x="6" y="29"/>
                  <a:pt x="9" y="31"/>
                </a:cubicBezTo>
                <a:cubicBezTo>
                  <a:pt x="12" y="32"/>
                  <a:pt x="10" y="36"/>
                  <a:pt x="10" y="37"/>
                </a:cubicBezTo>
                <a:cubicBezTo>
                  <a:pt x="10" y="39"/>
                  <a:pt x="10" y="39"/>
                  <a:pt x="13" y="44"/>
                </a:cubicBezTo>
                <a:cubicBezTo>
                  <a:pt x="15" y="48"/>
                  <a:pt x="7" y="50"/>
                  <a:pt x="6" y="53"/>
                </a:cubicBezTo>
                <a:cubicBezTo>
                  <a:pt x="5" y="56"/>
                  <a:pt x="7" y="61"/>
                  <a:pt x="7" y="61"/>
                </a:cubicBezTo>
                <a:cubicBezTo>
                  <a:pt x="8" y="61"/>
                  <a:pt x="8" y="62"/>
                  <a:pt x="9" y="62"/>
                </a:cubicBezTo>
                <a:cubicBezTo>
                  <a:pt x="12" y="64"/>
                  <a:pt x="18" y="58"/>
                  <a:pt x="20" y="57"/>
                </a:cubicBezTo>
                <a:cubicBezTo>
                  <a:pt x="22" y="56"/>
                  <a:pt x="25" y="60"/>
                  <a:pt x="26" y="61"/>
                </a:cubicBezTo>
                <a:cubicBezTo>
                  <a:pt x="27" y="62"/>
                  <a:pt x="27" y="52"/>
                  <a:pt x="30" y="52"/>
                </a:cubicBezTo>
                <a:cubicBezTo>
                  <a:pt x="32" y="52"/>
                  <a:pt x="36" y="52"/>
                  <a:pt x="38" y="50"/>
                </a:cubicBezTo>
                <a:cubicBezTo>
                  <a:pt x="40" y="48"/>
                  <a:pt x="46" y="39"/>
                  <a:pt x="47" y="38"/>
                </a:cubicBezTo>
                <a:cubicBezTo>
                  <a:pt x="48" y="37"/>
                  <a:pt x="53" y="45"/>
                  <a:pt x="56" y="49"/>
                </a:cubicBezTo>
                <a:cubicBezTo>
                  <a:pt x="59" y="54"/>
                  <a:pt x="54" y="59"/>
                  <a:pt x="55" y="63"/>
                </a:cubicBezTo>
                <a:cubicBezTo>
                  <a:pt x="55" y="68"/>
                  <a:pt x="60" y="66"/>
                  <a:pt x="63" y="64"/>
                </a:cubicBezTo>
                <a:cubicBezTo>
                  <a:pt x="66" y="62"/>
                  <a:pt x="76" y="54"/>
                  <a:pt x="80" y="54"/>
                </a:cubicBezTo>
                <a:cubicBezTo>
                  <a:pt x="83" y="53"/>
                  <a:pt x="84" y="56"/>
                  <a:pt x="86" y="57"/>
                </a:cubicBezTo>
                <a:cubicBezTo>
                  <a:pt x="88" y="58"/>
                  <a:pt x="91" y="56"/>
                  <a:pt x="93" y="55"/>
                </a:cubicBezTo>
                <a:cubicBezTo>
                  <a:pt x="95" y="54"/>
                  <a:pt x="100" y="54"/>
                  <a:pt x="102" y="55"/>
                </a:cubicBezTo>
                <a:cubicBezTo>
                  <a:pt x="103" y="53"/>
                  <a:pt x="101" y="51"/>
                  <a:pt x="100" y="48"/>
                </a:cubicBezTo>
                <a:cubicBezTo>
                  <a:pt x="98" y="46"/>
                  <a:pt x="97" y="42"/>
                  <a:pt x="97" y="38"/>
                </a:cubicBezTo>
                <a:cubicBezTo>
                  <a:pt x="97" y="35"/>
                  <a:pt x="95" y="37"/>
                  <a:pt x="92" y="37"/>
                </a:cubicBezTo>
                <a:cubicBezTo>
                  <a:pt x="89" y="37"/>
                  <a:pt x="83" y="33"/>
                  <a:pt x="82" y="31"/>
                </a:cubicBezTo>
                <a:cubicBezTo>
                  <a:pt x="81" y="29"/>
                  <a:pt x="83" y="26"/>
                  <a:pt x="84" y="23"/>
                </a:cubicBezTo>
                <a:cubicBezTo>
                  <a:pt x="84" y="23"/>
                  <a:pt x="84" y="23"/>
                  <a:pt x="84" y="23"/>
                </a:cubicBezTo>
                <a:cubicBezTo>
                  <a:pt x="84" y="23"/>
                  <a:pt x="80" y="24"/>
                  <a:pt x="77" y="2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01" name="Freeform 791"/>
          <p:cNvSpPr>
            <a:spLocks/>
          </p:cNvSpPr>
          <p:nvPr/>
        </p:nvSpPr>
        <p:spPr bwMode="auto">
          <a:xfrm>
            <a:off x="2347913" y="3230419"/>
            <a:ext cx="415925" cy="368300"/>
          </a:xfrm>
          <a:custGeom>
            <a:avLst/>
            <a:gdLst/>
            <a:ahLst/>
            <a:cxnLst>
              <a:cxn ang="0">
                <a:pos x="27" y="144"/>
              </a:cxn>
              <a:cxn ang="0">
                <a:pos x="12" y="160"/>
              </a:cxn>
              <a:cxn ang="0">
                <a:pos x="12" y="173"/>
              </a:cxn>
              <a:cxn ang="0">
                <a:pos x="45" y="169"/>
              </a:cxn>
              <a:cxn ang="0">
                <a:pos x="75" y="169"/>
              </a:cxn>
              <a:cxn ang="0">
                <a:pos x="83" y="180"/>
              </a:cxn>
              <a:cxn ang="0">
                <a:pos x="91" y="190"/>
              </a:cxn>
              <a:cxn ang="0">
                <a:pos x="95" y="191"/>
              </a:cxn>
              <a:cxn ang="0">
                <a:pos x="96" y="193"/>
              </a:cxn>
              <a:cxn ang="0">
                <a:pos x="115" y="186"/>
              </a:cxn>
              <a:cxn ang="0">
                <a:pos x="129" y="183"/>
              </a:cxn>
              <a:cxn ang="0">
                <a:pos x="125" y="166"/>
              </a:cxn>
              <a:cxn ang="0">
                <a:pos x="118" y="152"/>
              </a:cxn>
              <a:cxn ang="0">
                <a:pos x="124" y="135"/>
              </a:cxn>
              <a:cxn ang="0">
                <a:pos x="138" y="136"/>
              </a:cxn>
              <a:cxn ang="0">
                <a:pos x="149" y="124"/>
              </a:cxn>
              <a:cxn ang="0">
                <a:pos x="164" y="108"/>
              </a:cxn>
              <a:cxn ang="0">
                <a:pos x="174" y="96"/>
              </a:cxn>
              <a:cxn ang="0">
                <a:pos x="181" y="78"/>
              </a:cxn>
              <a:cxn ang="0">
                <a:pos x="179" y="64"/>
              </a:cxn>
              <a:cxn ang="0">
                <a:pos x="172" y="39"/>
              </a:cxn>
              <a:cxn ang="0">
                <a:pos x="194" y="38"/>
              </a:cxn>
              <a:cxn ang="0">
                <a:pos x="212" y="34"/>
              </a:cxn>
              <a:cxn ang="0">
                <a:pos x="204" y="19"/>
              </a:cxn>
              <a:cxn ang="0">
                <a:pos x="186" y="0"/>
              </a:cxn>
              <a:cxn ang="0">
                <a:pos x="162" y="2"/>
              </a:cxn>
              <a:cxn ang="0">
                <a:pos x="137" y="16"/>
              </a:cxn>
              <a:cxn ang="0">
                <a:pos x="134" y="37"/>
              </a:cxn>
              <a:cxn ang="0">
                <a:pos x="120" y="48"/>
              </a:cxn>
              <a:cxn ang="0">
                <a:pos x="114" y="64"/>
              </a:cxn>
              <a:cxn ang="0">
                <a:pos x="103" y="79"/>
              </a:cxn>
              <a:cxn ang="0">
                <a:pos x="89" y="85"/>
              </a:cxn>
              <a:cxn ang="0">
                <a:pos x="75" y="90"/>
              </a:cxn>
              <a:cxn ang="0">
                <a:pos x="61" y="109"/>
              </a:cxn>
              <a:cxn ang="0">
                <a:pos x="19" y="112"/>
              </a:cxn>
              <a:cxn ang="0">
                <a:pos x="9" y="120"/>
              </a:cxn>
            </a:cxnLst>
            <a:rect l="0" t="0" r="r" b="b"/>
            <a:pathLst>
              <a:path w="218" h="193">
                <a:moveTo>
                  <a:pt x="23" y="133"/>
                </a:moveTo>
                <a:cubicBezTo>
                  <a:pt x="23" y="137"/>
                  <a:pt x="23" y="142"/>
                  <a:pt x="27" y="144"/>
                </a:cubicBezTo>
                <a:cubicBezTo>
                  <a:pt x="31" y="147"/>
                  <a:pt x="32" y="151"/>
                  <a:pt x="28" y="151"/>
                </a:cubicBezTo>
                <a:cubicBezTo>
                  <a:pt x="25" y="151"/>
                  <a:pt x="15" y="157"/>
                  <a:pt x="12" y="160"/>
                </a:cubicBezTo>
                <a:cubicBezTo>
                  <a:pt x="9" y="163"/>
                  <a:pt x="9" y="168"/>
                  <a:pt x="8" y="173"/>
                </a:cubicBezTo>
                <a:cubicBezTo>
                  <a:pt x="9" y="173"/>
                  <a:pt x="11" y="173"/>
                  <a:pt x="12" y="173"/>
                </a:cubicBezTo>
                <a:cubicBezTo>
                  <a:pt x="18" y="173"/>
                  <a:pt x="36" y="168"/>
                  <a:pt x="37" y="168"/>
                </a:cubicBezTo>
                <a:cubicBezTo>
                  <a:pt x="39" y="167"/>
                  <a:pt x="41" y="169"/>
                  <a:pt x="45" y="169"/>
                </a:cubicBezTo>
                <a:cubicBezTo>
                  <a:pt x="50" y="169"/>
                  <a:pt x="61" y="171"/>
                  <a:pt x="66" y="169"/>
                </a:cubicBezTo>
                <a:cubicBezTo>
                  <a:pt x="71" y="168"/>
                  <a:pt x="74" y="167"/>
                  <a:pt x="75" y="169"/>
                </a:cubicBezTo>
                <a:cubicBezTo>
                  <a:pt x="77" y="171"/>
                  <a:pt x="76" y="175"/>
                  <a:pt x="78" y="176"/>
                </a:cubicBezTo>
                <a:cubicBezTo>
                  <a:pt x="80" y="176"/>
                  <a:pt x="82" y="178"/>
                  <a:pt x="83" y="180"/>
                </a:cubicBezTo>
                <a:cubicBezTo>
                  <a:pt x="84" y="183"/>
                  <a:pt x="87" y="189"/>
                  <a:pt x="89" y="190"/>
                </a:cubicBezTo>
                <a:cubicBezTo>
                  <a:pt x="91" y="192"/>
                  <a:pt x="91" y="191"/>
                  <a:pt x="91" y="190"/>
                </a:cubicBezTo>
                <a:cubicBezTo>
                  <a:pt x="91" y="188"/>
                  <a:pt x="90" y="186"/>
                  <a:pt x="92" y="188"/>
                </a:cubicBezTo>
                <a:cubicBezTo>
                  <a:pt x="94" y="191"/>
                  <a:pt x="92" y="187"/>
                  <a:pt x="95" y="191"/>
                </a:cubicBezTo>
                <a:cubicBezTo>
                  <a:pt x="96" y="192"/>
                  <a:pt x="96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9" y="190"/>
                  <a:pt x="103" y="187"/>
                  <a:pt x="106" y="186"/>
                </a:cubicBezTo>
                <a:cubicBezTo>
                  <a:pt x="110" y="183"/>
                  <a:pt x="113" y="186"/>
                  <a:pt x="115" y="186"/>
                </a:cubicBezTo>
                <a:cubicBezTo>
                  <a:pt x="117" y="187"/>
                  <a:pt x="120" y="185"/>
                  <a:pt x="123" y="184"/>
                </a:cubicBezTo>
                <a:cubicBezTo>
                  <a:pt x="125" y="183"/>
                  <a:pt x="125" y="182"/>
                  <a:pt x="129" y="183"/>
                </a:cubicBezTo>
                <a:cubicBezTo>
                  <a:pt x="134" y="185"/>
                  <a:pt x="131" y="180"/>
                  <a:pt x="131" y="177"/>
                </a:cubicBezTo>
                <a:cubicBezTo>
                  <a:pt x="131" y="173"/>
                  <a:pt x="129" y="167"/>
                  <a:pt x="125" y="166"/>
                </a:cubicBezTo>
                <a:cubicBezTo>
                  <a:pt x="121" y="164"/>
                  <a:pt x="121" y="160"/>
                  <a:pt x="121" y="157"/>
                </a:cubicBezTo>
                <a:cubicBezTo>
                  <a:pt x="122" y="154"/>
                  <a:pt x="120" y="154"/>
                  <a:pt x="118" y="152"/>
                </a:cubicBezTo>
                <a:cubicBezTo>
                  <a:pt x="115" y="150"/>
                  <a:pt x="111" y="148"/>
                  <a:pt x="114" y="146"/>
                </a:cubicBezTo>
                <a:cubicBezTo>
                  <a:pt x="116" y="144"/>
                  <a:pt x="123" y="137"/>
                  <a:pt x="124" y="135"/>
                </a:cubicBezTo>
                <a:cubicBezTo>
                  <a:pt x="126" y="133"/>
                  <a:pt x="129" y="136"/>
                  <a:pt x="131" y="138"/>
                </a:cubicBezTo>
                <a:cubicBezTo>
                  <a:pt x="133" y="140"/>
                  <a:pt x="134" y="136"/>
                  <a:pt x="138" y="136"/>
                </a:cubicBezTo>
                <a:cubicBezTo>
                  <a:pt x="141" y="136"/>
                  <a:pt x="141" y="136"/>
                  <a:pt x="144" y="134"/>
                </a:cubicBezTo>
                <a:cubicBezTo>
                  <a:pt x="147" y="132"/>
                  <a:pt x="148" y="127"/>
                  <a:pt x="149" y="124"/>
                </a:cubicBezTo>
                <a:cubicBezTo>
                  <a:pt x="150" y="120"/>
                  <a:pt x="154" y="119"/>
                  <a:pt x="158" y="117"/>
                </a:cubicBezTo>
                <a:cubicBezTo>
                  <a:pt x="162" y="116"/>
                  <a:pt x="164" y="109"/>
                  <a:pt x="164" y="108"/>
                </a:cubicBezTo>
                <a:cubicBezTo>
                  <a:pt x="165" y="106"/>
                  <a:pt x="168" y="104"/>
                  <a:pt x="172" y="103"/>
                </a:cubicBezTo>
                <a:cubicBezTo>
                  <a:pt x="175" y="103"/>
                  <a:pt x="173" y="99"/>
                  <a:pt x="174" y="96"/>
                </a:cubicBezTo>
                <a:cubicBezTo>
                  <a:pt x="174" y="92"/>
                  <a:pt x="181" y="91"/>
                  <a:pt x="182" y="90"/>
                </a:cubicBezTo>
                <a:cubicBezTo>
                  <a:pt x="184" y="89"/>
                  <a:pt x="181" y="81"/>
                  <a:pt x="181" y="78"/>
                </a:cubicBezTo>
                <a:cubicBezTo>
                  <a:pt x="181" y="74"/>
                  <a:pt x="186" y="73"/>
                  <a:pt x="189" y="72"/>
                </a:cubicBezTo>
                <a:cubicBezTo>
                  <a:pt x="191" y="71"/>
                  <a:pt x="182" y="66"/>
                  <a:pt x="179" y="64"/>
                </a:cubicBezTo>
                <a:cubicBezTo>
                  <a:pt x="175" y="62"/>
                  <a:pt x="174" y="57"/>
                  <a:pt x="174" y="54"/>
                </a:cubicBezTo>
                <a:cubicBezTo>
                  <a:pt x="173" y="52"/>
                  <a:pt x="173" y="44"/>
                  <a:pt x="172" y="39"/>
                </a:cubicBezTo>
                <a:cubicBezTo>
                  <a:pt x="171" y="35"/>
                  <a:pt x="177" y="35"/>
                  <a:pt x="181" y="35"/>
                </a:cubicBezTo>
                <a:cubicBezTo>
                  <a:pt x="184" y="35"/>
                  <a:pt x="188" y="38"/>
                  <a:pt x="194" y="38"/>
                </a:cubicBezTo>
                <a:cubicBezTo>
                  <a:pt x="200" y="39"/>
                  <a:pt x="200" y="37"/>
                  <a:pt x="202" y="35"/>
                </a:cubicBezTo>
                <a:cubicBezTo>
                  <a:pt x="204" y="34"/>
                  <a:pt x="208" y="35"/>
                  <a:pt x="212" y="34"/>
                </a:cubicBezTo>
                <a:cubicBezTo>
                  <a:pt x="215" y="33"/>
                  <a:pt x="218" y="26"/>
                  <a:pt x="218" y="26"/>
                </a:cubicBezTo>
                <a:cubicBezTo>
                  <a:pt x="213" y="23"/>
                  <a:pt x="206" y="20"/>
                  <a:pt x="204" y="19"/>
                </a:cubicBezTo>
                <a:cubicBezTo>
                  <a:pt x="200" y="17"/>
                  <a:pt x="199" y="12"/>
                  <a:pt x="198" y="9"/>
                </a:cubicBezTo>
                <a:cubicBezTo>
                  <a:pt x="198" y="5"/>
                  <a:pt x="188" y="1"/>
                  <a:pt x="186" y="0"/>
                </a:cubicBezTo>
                <a:cubicBezTo>
                  <a:pt x="182" y="2"/>
                  <a:pt x="173" y="3"/>
                  <a:pt x="172" y="3"/>
                </a:cubicBezTo>
                <a:cubicBezTo>
                  <a:pt x="171" y="3"/>
                  <a:pt x="168" y="1"/>
                  <a:pt x="162" y="2"/>
                </a:cubicBezTo>
                <a:cubicBezTo>
                  <a:pt x="157" y="3"/>
                  <a:pt x="152" y="6"/>
                  <a:pt x="149" y="8"/>
                </a:cubicBezTo>
                <a:cubicBezTo>
                  <a:pt x="145" y="10"/>
                  <a:pt x="137" y="14"/>
                  <a:pt x="137" y="16"/>
                </a:cubicBezTo>
                <a:cubicBezTo>
                  <a:pt x="137" y="18"/>
                  <a:pt x="144" y="21"/>
                  <a:pt x="143" y="27"/>
                </a:cubicBezTo>
                <a:cubicBezTo>
                  <a:pt x="143" y="32"/>
                  <a:pt x="135" y="34"/>
                  <a:pt x="134" y="37"/>
                </a:cubicBezTo>
                <a:cubicBezTo>
                  <a:pt x="133" y="40"/>
                  <a:pt x="136" y="45"/>
                  <a:pt x="132" y="47"/>
                </a:cubicBezTo>
                <a:cubicBezTo>
                  <a:pt x="128" y="49"/>
                  <a:pt x="123" y="46"/>
                  <a:pt x="120" y="48"/>
                </a:cubicBezTo>
                <a:cubicBezTo>
                  <a:pt x="117" y="49"/>
                  <a:pt x="124" y="52"/>
                  <a:pt x="126" y="55"/>
                </a:cubicBezTo>
                <a:cubicBezTo>
                  <a:pt x="127" y="59"/>
                  <a:pt x="117" y="60"/>
                  <a:pt x="114" y="64"/>
                </a:cubicBezTo>
                <a:cubicBezTo>
                  <a:pt x="112" y="67"/>
                  <a:pt x="110" y="79"/>
                  <a:pt x="109" y="80"/>
                </a:cubicBezTo>
                <a:cubicBezTo>
                  <a:pt x="107" y="80"/>
                  <a:pt x="104" y="80"/>
                  <a:pt x="103" y="79"/>
                </a:cubicBezTo>
                <a:cubicBezTo>
                  <a:pt x="101" y="78"/>
                  <a:pt x="98" y="79"/>
                  <a:pt x="95" y="81"/>
                </a:cubicBezTo>
                <a:cubicBezTo>
                  <a:pt x="92" y="83"/>
                  <a:pt x="92" y="83"/>
                  <a:pt x="89" y="85"/>
                </a:cubicBezTo>
                <a:cubicBezTo>
                  <a:pt x="87" y="86"/>
                  <a:pt x="84" y="86"/>
                  <a:pt x="82" y="86"/>
                </a:cubicBezTo>
                <a:cubicBezTo>
                  <a:pt x="79" y="86"/>
                  <a:pt x="76" y="87"/>
                  <a:pt x="75" y="90"/>
                </a:cubicBezTo>
                <a:cubicBezTo>
                  <a:pt x="73" y="93"/>
                  <a:pt x="74" y="97"/>
                  <a:pt x="72" y="102"/>
                </a:cubicBezTo>
                <a:cubicBezTo>
                  <a:pt x="71" y="108"/>
                  <a:pt x="66" y="106"/>
                  <a:pt x="61" y="109"/>
                </a:cubicBezTo>
                <a:cubicBezTo>
                  <a:pt x="57" y="111"/>
                  <a:pt x="49" y="111"/>
                  <a:pt x="44" y="112"/>
                </a:cubicBezTo>
                <a:cubicBezTo>
                  <a:pt x="39" y="113"/>
                  <a:pt x="24" y="112"/>
                  <a:pt x="19" y="112"/>
                </a:cubicBezTo>
                <a:cubicBezTo>
                  <a:pt x="14" y="112"/>
                  <a:pt x="0" y="106"/>
                  <a:pt x="0" y="106"/>
                </a:cubicBezTo>
                <a:cubicBezTo>
                  <a:pt x="9" y="120"/>
                  <a:pt x="9" y="120"/>
                  <a:pt x="9" y="120"/>
                </a:cubicBezTo>
                <a:cubicBezTo>
                  <a:pt x="9" y="120"/>
                  <a:pt x="23" y="129"/>
                  <a:pt x="23" y="13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02" name="Freeform 792"/>
          <p:cNvSpPr>
            <a:spLocks/>
          </p:cNvSpPr>
          <p:nvPr/>
        </p:nvSpPr>
        <p:spPr bwMode="auto">
          <a:xfrm>
            <a:off x="2333625" y="3187556"/>
            <a:ext cx="373063" cy="258763"/>
          </a:xfrm>
          <a:custGeom>
            <a:avLst/>
            <a:gdLst/>
            <a:ahLst/>
            <a:cxnLst>
              <a:cxn ang="0">
                <a:pos x="186" y="18"/>
              </a:cxn>
              <a:cxn ang="0">
                <a:pos x="179" y="20"/>
              </a:cxn>
              <a:cxn ang="0">
                <a:pos x="173" y="17"/>
              </a:cxn>
              <a:cxn ang="0">
                <a:pos x="156" y="27"/>
              </a:cxn>
              <a:cxn ang="0">
                <a:pos x="148" y="26"/>
              </a:cxn>
              <a:cxn ang="0">
                <a:pos x="149" y="12"/>
              </a:cxn>
              <a:cxn ang="0">
                <a:pos x="140" y="1"/>
              </a:cxn>
              <a:cxn ang="0">
                <a:pos x="131" y="13"/>
              </a:cxn>
              <a:cxn ang="0">
                <a:pos x="123" y="15"/>
              </a:cxn>
              <a:cxn ang="0">
                <a:pos x="119" y="24"/>
              </a:cxn>
              <a:cxn ang="0">
                <a:pos x="113" y="20"/>
              </a:cxn>
              <a:cxn ang="0">
                <a:pos x="102" y="25"/>
              </a:cxn>
              <a:cxn ang="0">
                <a:pos x="91" y="21"/>
              </a:cxn>
              <a:cxn ang="0">
                <a:pos x="84" y="18"/>
              </a:cxn>
              <a:cxn ang="0">
                <a:pos x="76" y="17"/>
              </a:cxn>
              <a:cxn ang="0">
                <a:pos x="71" y="15"/>
              </a:cxn>
              <a:cxn ang="0">
                <a:pos x="68" y="21"/>
              </a:cxn>
              <a:cxn ang="0">
                <a:pos x="60" y="21"/>
              </a:cxn>
              <a:cxn ang="0">
                <a:pos x="56" y="31"/>
              </a:cxn>
              <a:cxn ang="0">
                <a:pos x="49" y="37"/>
              </a:cxn>
              <a:cxn ang="0">
                <a:pos x="40" y="40"/>
              </a:cxn>
              <a:cxn ang="0">
                <a:pos x="33" y="48"/>
              </a:cxn>
              <a:cxn ang="0">
                <a:pos x="19" y="46"/>
              </a:cxn>
              <a:cxn ang="0">
                <a:pos x="11" y="42"/>
              </a:cxn>
              <a:cxn ang="0">
                <a:pos x="11" y="44"/>
              </a:cxn>
              <a:cxn ang="0">
                <a:pos x="3" y="65"/>
              </a:cxn>
              <a:cxn ang="0">
                <a:pos x="5" y="75"/>
              </a:cxn>
              <a:cxn ang="0">
                <a:pos x="3" y="82"/>
              </a:cxn>
              <a:cxn ang="0">
                <a:pos x="3" y="91"/>
              </a:cxn>
              <a:cxn ang="0">
                <a:pos x="4" y="103"/>
              </a:cxn>
              <a:cxn ang="0">
                <a:pos x="14" y="105"/>
              </a:cxn>
              <a:cxn ang="0">
                <a:pos x="18" y="115"/>
              </a:cxn>
              <a:cxn ang="0">
                <a:pos x="7" y="129"/>
              </a:cxn>
              <a:cxn ang="0">
                <a:pos x="26" y="135"/>
              </a:cxn>
              <a:cxn ang="0">
                <a:pos x="51" y="135"/>
              </a:cxn>
              <a:cxn ang="0">
                <a:pos x="68" y="132"/>
              </a:cxn>
              <a:cxn ang="0">
                <a:pos x="79" y="125"/>
              </a:cxn>
              <a:cxn ang="0">
                <a:pos x="82" y="113"/>
              </a:cxn>
              <a:cxn ang="0">
                <a:pos x="89" y="109"/>
              </a:cxn>
              <a:cxn ang="0">
                <a:pos x="96" y="108"/>
              </a:cxn>
              <a:cxn ang="0">
                <a:pos x="102" y="104"/>
              </a:cxn>
              <a:cxn ang="0">
                <a:pos x="110" y="102"/>
              </a:cxn>
              <a:cxn ang="0">
                <a:pos x="116" y="103"/>
              </a:cxn>
              <a:cxn ang="0">
                <a:pos x="121" y="87"/>
              </a:cxn>
              <a:cxn ang="0">
                <a:pos x="133" y="78"/>
              </a:cxn>
              <a:cxn ang="0">
                <a:pos x="127" y="71"/>
              </a:cxn>
              <a:cxn ang="0">
                <a:pos x="139" y="70"/>
              </a:cxn>
              <a:cxn ang="0">
                <a:pos x="141" y="60"/>
              </a:cxn>
              <a:cxn ang="0">
                <a:pos x="150" y="50"/>
              </a:cxn>
              <a:cxn ang="0">
                <a:pos x="144" y="39"/>
              </a:cxn>
              <a:cxn ang="0">
                <a:pos x="156" y="31"/>
              </a:cxn>
              <a:cxn ang="0">
                <a:pos x="169" y="25"/>
              </a:cxn>
              <a:cxn ang="0">
                <a:pos x="179" y="26"/>
              </a:cxn>
              <a:cxn ang="0">
                <a:pos x="193" y="23"/>
              </a:cxn>
              <a:cxn ang="0">
                <a:pos x="195" y="18"/>
              </a:cxn>
              <a:cxn ang="0">
                <a:pos x="186" y="18"/>
              </a:cxn>
            </a:cxnLst>
            <a:rect l="0" t="0" r="r" b="b"/>
            <a:pathLst>
              <a:path w="195" h="136">
                <a:moveTo>
                  <a:pt x="186" y="18"/>
                </a:moveTo>
                <a:cubicBezTo>
                  <a:pt x="184" y="19"/>
                  <a:pt x="181" y="21"/>
                  <a:pt x="179" y="20"/>
                </a:cubicBezTo>
                <a:cubicBezTo>
                  <a:pt x="177" y="19"/>
                  <a:pt x="176" y="16"/>
                  <a:pt x="173" y="17"/>
                </a:cubicBezTo>
                <a:cubicBezTo>
                  <a:pt x="169" y="17"/>
                  <a:pt x="159" y="25"/>
                  <a:pt x="156" y="27"/>
                </a:cubicBezTo>
                <a:cubicBezTo>
                  <a:pt x="153" y="29"/>
                  <a:pt x="148" y="31"/>
                  <a:pt x="148" y="26"/>
                </a:cubicBezTo>
                <a:cubicBezTo>
                  <a:pt x="147" y="22"/>
                  <a:pt x="152" y="17"/>
                  <a:pt x="149" y="12"/>
                </a:cubicBezTo>
                <a:cubicBezTo>
                  <a:pt x="146" y="8"/>
                  <a:pt x="141" y="0"/>
                  <a:pt x="140" y="1"/>
                </a:cubicBezTo>
                <a:cubicBezTo>
                  <a:pt x="139" y="2"/>
                  <a:pt x="133" y="11"/>
                  <a:pt x="131" y="13"/>
                </a:cubicBezTo>
                <a:cubicBezTo>
                  <a:pt x="129" y="15"/>
                  <a:pt x="125" y="15"/>
                  <a:pt x="123" y="15"/>
                </a:cubicBezTo>
                <a:cubicBezTo>
                  <a:pt x="120" y="15"/>
                  <a:pt x="120" y="25"/>
                  <a:pt x="119" y="24"/>
                </a:cubicBezTo>
                <a:cubicBezTo>
                  <a:pt x="118" y="23"/>
                  <a:pt x="115" y="19"/>
                  <a:pt x="113" y="20"/>
                </a:cubicBezTo>
                <a:cubicBezTo>
                  <a:pt x="111" y="21"/>
                  <a:pt x="105" y="27"/>
                  <a:pt x="102" y="25"/>
                </a:cubicBezTo>
                <a:cubicBezTo>
                  <a:pt x="100" y="23"/>
                  <a:pt x="94" y="22"/>
                  <a:pt x="91" y="21"/>
                </a:cubicBezTo>
                <a:cubicBezTo>
                  <a:pt x="88" y="21"/>
                  <a:pt x="87" y="18"/>
                  <a:pt x="84" y="18"/>
                </a:cubicBezTo>
                <a:cubicBezTo>
                  <a:pt x="80" y="19"/>
                  <a:pt x="78" y="18"/>
                  <a:pt x="76" y="17"/>
                </a:cubicBezTo>
                <a:cubicBezTo>
                  <a:pt x="75" y="15"/>
                  <a:pt x="72" y="14"/>
                  <a:pt x="71" y="15"/>
                </a:cubicBezTo>
                <a:cubicBezTo>
                  <a:pt x="70" y="16"/>
                  <a:pt x="70" y="21"/>
                  <a:pt x="68" y="21"/>
                </a:cubicBezTo>
                <a:cubicBezTo>
                  <a:pt x="65" y="21"/>
                  <a:pt x="62" y="20"/>
                  <a:pt x="60" y="21"/>
                </a:cubicBezTo>
                <a:cubicBezTo>
                  <a:pt x="59" y="23"/>
                  <a:pt x="58" y="30"/>
                  <a:pt x="56" y="31"/>
                </a:cubicBezTo>
                <a:cubicBezTo>
                  <a:pt x="55" y="33"/>
                  <a:pt x="52" y="36"/>
                  <a:pt x="49" y="37"/>
                </a:cubicBezTo>
                <a:cubicBezTo>
                  <a:pt x="46" y="38"/>
                  <a:pt x="42" y="38"/>
                  <a:pt x="40" y="40"/>
                </a:cubicBezTo>
                <a:cubicBezTo>
                  <a:pt x="38" y="41"/>
                  <a:pt x="36" y="48"/>
                  <a:pt x="33" y="48"/>
                </a:cubicBezTo>
                <a:cubicBezTo>
                  <a:pt x="30" y="48"/>
                  <a:pt x="22" y="48"/>
                  <a:pt x="19" y="46"/>
                </a:cubicBezTo>
                <a:cubicBezTo>
                  <a:pt x="16" y="44"/>
                  <a:pt x="11" y="43"/>
                  <a:pt x="11" y="42"/>
                </a:cubicBezTo>
                <a:cubicBezTo>
                  <a:pt x="11" y="42"/>
                  <a:pt x="11" y="43"/>
                  <a:pt x="11" y="44"/>
                </a:cubicBezTo>
                <a:cubicBezTo>
                  <a:pt x="11" y="50"/>
                  <a:pt x="6" y="61"/>
                  <a:pt x="3" y="65"/>
                </a:cubicBezTo>
                <a:cubicBezTo>
                  <a:pt x="0" y="70"/>
                  <a:pt x="1" y="71"/>
                  <a:pt x="5" y="75"/>
                </a:cubicBezTo>
                <a:cubicBezTo>
                  <a:pt x="10" y="79"/>
                  <a:pt x="3" y="80"/>
                  <a:pt x="3" y="82"/>
                </a:cubicBezTo>
                <a:cubicBezTo>
                  <a:pt x="3" y="84"/>
                  <a:pt x="3" y="91"/>
                  <a:pt x="3" y="91"/>
                </a:cubicBezTo>
                <a:cubicBezTo>
                  <a:pt x="4" y="103"/>
                  <a:pt x="4" y="103"/>
                  <a:pt x="4" y="103"/>
                </a:cubicBezTo>
                <a:cubicBezTo>
                  <a:pt x="4" y="103"/>
                  <a:pt x="8" y="105"/>
                  <a:pt x="14" y="105"/>
                </a:cubicBezTo>
                <a:cubicBezTo>
                  <a:pt x="20" y="105"/>
                  <a:pt x="18" y="115"/>
                  <a:pt x="18" y="115"/>
                </a:cubicBezTo>
                <a:cubicBezTo>
                  <a:pt x="7" y="129"/>
                  <a:pt x="7" y="129"/>
                  <a:pt x="7" y="129"/>
                </a:cubicBezTo>
                <a:cubicBezTo>
                  <a:pt x="7" y="129"/>
                  <a:pt x="21" y="135"/>
                  <a:pt x="26" y="135"/>
                </a:cubicBezTo>
                <a:cubicBezTo>
                  <a:pt x="31" y="135"/>
                  <a:pt x="46" y="136"/>
                  <a:pt x="51" y="135"/>
                </a:cubicBezTo>
                <a:cubicBezTo>
                  <a:pt x="56" y="134"/>
                  <a:pt x="64" y="134"/>
                  <a:pt x="68" y="132"/>
                </a:cubicBezTo>
                <a:cubicBezTo>
                  <a:pt x="73" y="129"/>
                  <a:pt x="78" y="131"/>
                  <a:pt x="79" y="125"/>
                </a:cubicBezTo>
                <a:cubicBezTo>
                  <a:pt x="81" y="120"/>
                  <a:pt x="80" y="116"/>
                  <a:pt x="82" y="113"/>
                </a:cubicBezTo>
                <a:cubicBezTo>
                  <a:pt x="83" y="110"/>
                  <a:pt x="86" y="109"/>
                  <a:pt x="89" y="109"/>
                </a:cubicBezTo>
                <a:cubicBezTo>
                  <a:pt x="91" y="109"/>
                  <a:pt x="94" y="109"/>
                  <a:pt x="96" y="108"/>
                </a:cubicBezTo>
                <a:cubicBezTo>
                  <a:pt x="99" y="106"/>
                  <a:pt x="99" y="106"/>
                  <a:pt x="102" y="104"/>
                </a:cubicBezTo>
                <a:cubicBezTo>
                  <a:pt x="105" y="102"/>
                  <a:pt x="108" y="101"/>
                  <a:pt x="110" y="102"/>
                </a:cubicBezTo>
                <a:cubicBezTo>
                  <a:pt x="111" y="103"/>
                  <a:pt x="114" y="103"/>
                  <a:pt x="116" y="103"/>
                </a:cubicBezTo>
                <a:cubicBezTo>
                  <a:pt x="117" y="102"/>
                  <a:pt x="119" y="90"/>
                  <a:pt x="121" y="87"/>
                </a:cubicBezTo>
                <a:cubicBezTo>
                  <a:pt x="124" y="83"/>
                  <a:pt x="134" y="82"/>
                  <a:pt x="133" y="78"/>
                </a:cubicBezTo>
                <a:cubicBezTo>
                  <a:pt x="131" y="75"/>
                  <a:pt x="124" y="72"/>
                  <a:pt x="127" y="71"/>
                </a:cubicBezTo>
                <a:cubicBezTo>
                  <a:pt x="130" y="69"/>
                  <a:pt x="135" y="72"/>
                  <a:pt x="139" y="70"/>
                </a:cubicBezTo>
                <a:cubicBezTo>
                  <a:pt x="143" y="68"/>
                  <a:pt x="140" y="63"/>
                  <a:pt x="141" y="60"/>
                </a:cubicBezTo>
                <a:cubicBezTo>
                  <a:pt x="142" y="57"/>
                  <a:pt x="150" y="55"/>
                  <a:pt x="150" y="50"/>
                </a:cubicBezTo>
                <a:cubicBezTo>
                  <a:pt x="151" y="44"/>
                  <a:pt x="144" y="41"/>
                  <a:pt x="144" y="39"/>
                </a:cubicBezTo>
                <a:cubicBezTo>
                  <a:pt x="144" y="37"/>
                  <a:pt x="152" y="33"/>
                  <a:pt x="156" y="31"/>
                </a:cubicBezTo>
                <a:cubicBezTo>
                  <a:pt x="159" y="29"/>
                  <a:pt x="164" y="26"/>
                  <a:pt x="169" y="25"/>
                </a:cubicBezTo>
                <a:cubicBezTo>
                  <a:pt x="175" y="24"/>
                  <a:pt x="178" y="26"/>
                  <a:pt x="179" y="26"/>
                </a:cubicBezTo>
                <a:cubicBezTo>
                  <a:pt x="180" y="26"/>
                  <a:pt x="189" y="25"/>
                  <a:pt x="193" y="23"/>
                </a:cubicBezTo>
                <a:cubicBezTo>
                  <a:pt x="191" y="22"/>
                  <a:pt x="194" y="19"/>
                  <a:pt x="195" y="18"/>
                </a:cubicBezTo>
                <a:cubicBezTo>
                  <a:pt x="193" y="17"/>
                  <a:pt x="188" y="17"/>
                  <a:pt x="186" y="1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03" name="Freeform 793"/>
          <p:cNvSpPr>
            <a:spLocks/>
          </p:cNvSpPr>
          <p:nvPr/>
        </p:nvSpPr>
        <p:spPr bwMode="auto">
          <a:xfrm>
            <a:off x="2295525" y="2971656"/>
            <a:ext cx="12700" cy="15875"/>
          </a:xfrm>
          <a:custGeom>
            <a:avLst/>
            <a:gdLst/>
            <a:ahLst/>
            <a:cxnLst>
              <a:cxn ang="0">
                <a:pos x="6" y="3"/>
              </a:cxn>
              <a:cxn ang="0">
                <a:pos x="1" y="1"/>
              </a:cxn>
              <a:cxn ang="0">
                <a:pos x="0" y="4"/>
              </a:cxn>
              <a:cxn ang="0">
                <a:pos x="7" y="8"/>
              </a:cxn>
              <a:cxn ang="0">
                <a:pos x="6" y="3"/>
              </a:cxn>
            </a:cxnLst>
            <a:rect l="0" t="0" r="r" b="b"/>
            <a:pathLst>
              <a:path w="7" h="8">
                <a:moveTo>
                  <a:pt x="6" y="3"/>
                </a:moveTo>
                <a:cubicBezTo>
                  <a:pt x="4" y="2"/>
                  <a:pt x="2" y="0"/>
                  <a:pt x="1" y="1"/>
                </a:cubicBezTo>
                <a:cubicBezTo>
                  <a:pt x="1" y="2"/>
                  <a:pt x="0" y="3"/>
                  <a:pt x="0" y="4"/>
                </a:cubicBezTo>
                <a:cubicBezTo>
                  <a:pt x="2" y="5"/>
                  <a:pt x="5" y="6"/>
                  <a:pt x="7" y="8"/>
                </a:cubicBezTo>
                <a:cubicBezTo>
                  <a:pt x="7" y="6"/>
                  <a:pt x="7" y="4"/>
                  <a:pt x="6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04" name="Freeform 794"/>
          <p:cNvSpPr>
            <a:spLocks noEditPoints="1"/>
          </p:cNvSpPr>
          <p:nvPr/>
        </p:nvSpPr>
        <p:spPr bwMode="auto">
          <a:xfrm>
            <a:off x="1979613" y="2652569"/>
            <a:ext cx="1017587" cy="477837"/>
          </a:xfrm>
          <a:custGeom>
            <a:avLst/>
            <a:gdLst/>
            <a:ahLst/>
            <a:cxnLst>
              <a:cxn ang="0">
                <a:pos x="509" y="96"/>
              </a:cxn>
              <a:cxn ang="0">
                <a:pos x="483" y="80"/>
              </a:cxn>
              <a:cxn ang="0">
                <a:pos x="448" y="82"/>
              </a:cxn>
              <a:cxn ang="0">
                <a:pos x="404" y="20"/>
              </a:cxn>
              <a:cxn ang="0">
                <a:pos x="361" y="34"/>
              </a:cxn>
              <a:cxn ang="0">
                <a:pos x="354" y="23"/>
              </a:cxn>
              <a:cxn ang="0">
                <a:pos x="339" y="22"/>
              </a:cxn>
              <a:cxn ang="0">
                <a:pos x="324" y="2"/>
              </a:cxn>
              <a:cxn ang="0">
                <a:pos x="270" y="12"/>
              </a:cxn>
              <a:cxn ang="0">
                <a:pos x="208" y="25"/>
              </a:cxn>
              <a:cxn ang="0">
                <a:pos x="194" y="45"/>
              </a:cxn>
              <a:cxn ang="0">
                <a:pos x="187" y="62"/>
              </a:cxn>
              <a:cxn ang="0">
                <a:pos x="182" y="81"/>
              </a:cxn>
              <a:cxn ang="0">
                <a:pos x="158" y="75"/>
              </a:cxn>
              <a:cxn ang="0">
                <a:pos x="127" y="84"/>
              </a:cxn>
              <a:cxn ang="0">
                <a:pos x="103" y="74"/>
              </a:cxn>
              <a:cxn ang="0">
                <a:pos x="70" y="69"/>
              </a:cxn>
              <a:cxn ang="0">
                <a:pos x="42" y="75"/>
              </a:cxn>
              <a:cxn ang="0">
                <a:pos x="28" y="97"/>
              </a:cxn>
              <a:cxn ang="0">
                <a:pos x="7" y="100"/>
              </a:cxn>
              <a:cxn ang="0">
                <a:pos x="10" y="124"/>
              </a:cxn>
              <a:cxn ang="0">
                <a:pos x="35" y="147"/>
              </a:cxn>
              <a:cxn ang="0">
                <a:pos x="42" y="151"/>
              </a:cxn>
              <a:cxn ang="0">
                <a:pos x="77" y="148"/>
              </a:cxn>
              <a:cxn ang="0">
                <a:pos x="93" y="162"/>
              </a:cxn>
              <a:cxn ang="0">
                <a:pos x="85" y="173"/>
              </a:cxn>
              <a:cxn ang="0">
                <a:pos x="63" y="186"/>
              </a:cxn>
              <a:cxn ang="0">
                <a:pos x="59" y="190"/>
              </a:cxn>
              <a:cxn ang="0">
                <a:pos x="70" y="208"/>
              </a:cxn>
              <a:cxn ang="0">
                <a:pos x="81" y="226"/>
              </a:cxn>
              <a:cxn ang="0">
                <a:pos x="121" y="237"/>
              </a:cxn>
              <a:cxn ang="0">
                <a:pos x="161" y="168"/>
              </a:cxn>
              <a:cxn ang="0">
                <a:pos x="164" y="166"/>
              </a:cxn>
              <a:cxn ang="0">
                <a:pos x="177" y="165"/>
              </a:cxn>
              <a:cxn ang="0">
                <a:pos x="189" y="179"/>
              </a:cxn>
              <a:cxn ang="0">
                <a:pos x="211" y="201"/>
              </a:cxn>
              <a:cxn ang="0">
                <a:pos x="250" y="200"/>
              </a:cxn>
              <a:cxn ang="0">
                <a:pos x="265" y="229"/>
              </a:cxn>
              <a:cxn ang="0">
                <a:pos x="291" y="248"/>
              </a:cxn>
              <a:cxn ang="0">
                <a:pos x="319" y="227"/>
              </a:cxn>
              <a:cxn ang="0">
                <a:pos x="342" y="215"/>
              </a:cxn>
              <a:cxn ang="0">
                <a:pos x="371" y="208"/>
              </a:cxn>
              <a:cxn ang="0">
                <a:pos x="438" y="219"/>
              </a:cxn>
              <a:cxn ang="0">
                <a:pos x="446" y="218"/>
              </a:cxn>
              <a:cxn ang="0">
                <a:pos x="446" y="181"/>
              </a:cxn>
              <a:cxn ang="0">
                <a:pos x="470" y="176"/>
              </a:cxn>
              <a:cxn ang="0">
                <a:pos x="480" y="154"/>
              </a:cxn>
              <a:cxn ang="0">
                <a:pos x="502" y="146"/>
              </a:cxn>
              <a:cxn ang="0">
                <a:pos x="516" y="137"/>
              </a:cxn>
              <a:cxn ang="0">
                <a:pos x="531" y="113"/>
              </a:cxn>
              <a:cxn ang="0">
                <a:pos x="387" y="153"/>
              </a:cxn>
              <a:cxn ang="0">
                <a:pos x="369" y="176"/>
              </a:cxn>
              <a:cxn ang="0">
                <a:pos x="372" y="154"/>
              </a:cxn>
              <a:cxn ang="0">
                <a:pos x="387" y="153"/>
              </a:cxn>
              <a:cxn ang="0">
                <a:pos x="409" y="153"/>
              </a:cxn>
              <a:cxn ang="0">
                <a:pos x="433" y="150"/>
              </a:cxn>
            </a:cxnLst>
            <a:rect l="0" t="0" r="r" b="b"/>
            <a:pathLst>
              <a:path w="534" h="250">
                <a:moveTo>
                  <a:pt x="529" y="102"/>
                </a:moveTo>
                <a:cubicBezTo>
                  <a:pt x="528" y="100"/>
                  <a:pt x="523" y="103"/>
                  <a:pt x="517" y="103"/>
                </a:cubicBezTo>
                <a:cubicBezTo>
                  <a:pt x="511" y="102"/>
                  <a:pt x="510" y="99"/>
                  <a:pt x="509" y="96"/>
                </a:cubicBezTo>
                <a:cubicBezTo>
                  <a:pt x="507" y="94"/>
                  <a:pt x="506" y="93"/>
                  <a:pt x="503" y="92"/>
                </a:cubicBezTo>
                <a:cubicBezTo>
                  <a:pt x="500" y="92"/>
                  <a:pt x="499" y="85"/>
                  <a:pt x="495" y="81"/>
                </a:cubicBezTo>
                <a:cubicBezTo>
                  <a:pt x="491" y="76"/>
                  <a:pt x="486" y="79"/>
                  <a:pt x="483" y="80"/>
                </a:cubicBezTo>
                <a:cubicBezTo>
                  <a:pt x="479" y="81"/>
                  <a:pt x="472" y="85"/>
                  <a:pt x="467" y="82"/>
                </a:cubicBezTo>
                <a:cubicBezTo>
                  <a:pt x="462" y="80"/>
                  <a:pt x="459" y="75"/>
                  <a:pt x="457" y="74"/>
                </a:cubicBezTo>
                <a:cubicBezTo>
                  <a:pt x="454" y="73"/>
                  <a:pt x="451" y="80"/>
                  <a:pt x="448" y="82"/>
                </a:cubicBezTo>
                <a:cubicBezTo>
                  <a:pt x="445" y="84"/>
                  <a:pt x="428" y="52"/>
                  <a:pt x="423" y="44"/>
                </a:cubicBezTo>
                <a:cubicBezTo>
                  <a:pt x="418" y="35"/>
                  <a:pt x="408" y="30"/>
                  <a:pt x="404" y="28"/>
                </a:cubicBezTo>
                <a:cubicBezTo>
                  <a:pt x="401" y="27"/>
                  <a:pt x="401" y="22"/>
                  <a:pt x="404" y="20"/>
                </a:cubicBezTo>
                <a:cubicBezTo>
                  <a:pt x="406" y="17"/>
                  <a:pt x="397" y="20"/>
                  <a:pt x="393" y="22"/>
                </a:cubicBezTo>
                <a:cubicBezTo>
                  <a:pt x="389" y="25"/>
                  <a:pt x="377" y="32"/>
                  <a:pt x="374" y="32"/>
                </a:cubicBezTo>
                <a:cubicBezTo>
                  <a:pt x="371" y="32"/>
                  <a:pt x="365" y="33"/>
                  <a:pt x="361" y="34"/>
                </a:cubicBezTo>
                <a:cubicBezTo>
                  <a:pt x="358" y="35"/>
                  <a:pt x="359" y="32"/>
                  <a:pt x="361" y="30"/>
                </a:cubicBezTo>
                <a:cubicBezTo>
                  <a:pt x="362" y="28"/>
                  <a:pt x="363" y="26"/>
                  <a:pt x="362" y="26"/>
                </a:cubicBezTo>
                <a:cubicBezTo>
                  <a:pt x="360" y="26"/>
                  <a:pt x="357" y="24"/>
                  <a:pt x="354" y="23"/>
                </a:cubicBezTo>
                <a:cubicBezTo>
                  <a:pt x="351" y="22"/>
                  <a:pt x="353" y="23"/>
                  <a:pt x="350" y="25"/>
                </a:cubicBezTo>
                <a:cubicBezTo>
                  <a:pt x="348" y="26"/>
                  <a:pt x="348" y="23"/>
                  <a:pt x="347" y="21"/>
                </a:cubicBezTo>
                <a:cubicBezTo>
                  <a:pt x="346" y="19"/>
                  <a:pt x="342" y="20"/>
                  <a:pt x="339" y="22"/>
                </a:cubicBezTo>
                <a:cubicBezTo>
                  <a:pt x="335" y="24"/>
                  <a:pt x="332" y="22"/>
                  <a:pt x="330" y="21"/>
                </a:cubicBezTo>
                <a:cubicBezTo>
                  <a:pt x="328" y="19"/>
                  <a:pt x="331" y="14"/>
                  <a:pt x="331" y="11"/>
                </a:cubicBezTo>
                <a:cubicBezTo>
                  <a:pt x="330" y="9"/>
                  <a:pt x="326" y="3"/>
                  <a:pt x="324" y="2"/>
                </a:cubicBezTo>
                <a:cubicBezTo>
                  <a:pt x="322" y="0"/>
                  <a:pt x="318" y="2"/>
                  <a:pt x="314" y="1"/>
                </a:cubicBezTo>
                <a:cubicBezTo>
                  <a:pt x="310" y="0"/>
                  <a:pt x="301" y="0"/>
                  <a:pt x="295" y="4"/>
                </a:cubicBezTo>
                <a:cubicBezTo>
                  <a:pt x="290" y="9"/>
                  <a:pt x="276" y="11"/>
                  <a:pt x="270" y="12"/>
                </a:cubicBezTo>
                <a:cubicBezTo>
                  <a:pt x="263" y="13"/>
                  <a:pt x="256" y="14"/>
                  <a:pt x="253" y="16"/>
                </a:cubicBezTo>
                <a:cubicBezTo>
                  <a:pt x="249" y="18"/>
                  <a:pt x="243" y="16"/>
                  <a:pt x="236" y="19"/>
                </a:cubicBezTo>
                <a:cubicBezTo>
                  <a:pt x="229" y="22"/>
                  <a:pt x="213" y="25"/>
                  <a:pt x="208" y="25"/>
                </a:cubicBezTo>
                <a:cubicBezTo>
                  <a:pt x="203" y="24"/>
                  <a:pt x="199" y="23"/>
                  <a:pt x="199" y="27"/>
                </a:cubicBezTo>
                <a:cubicBezTo>
                  <a:pt x="198" y="32"/>
                  <a:pt x="203" y="36"/>
                  <a:pt x="209" y="40"/>
                </a:cubicBezTo>
                <a:cubicBezTo>
                  <a:pt x="215" y="44"/>
                  <a:pt x="200" y="42"/>
                  <a:pt x="194" y="45"/>
                </a:cubicBezTo>
                <a:cubicBezTo>
                  <a:pt x="188" y="47"/>
                  <a:pt x="193" y="47"/>
                  <a:pt x="195" y="51"/>
                </a:cubicBezTo>
                <a:cubicBezTo>
                  <a:pt x="198" y="54"/>
                  <a:pt x="195" y="55"/>
                  <a:pt x="191" y="57"/>
                </a:cubicBezTo>
                <a:cubicBezTo>
                  <a:pt x="187" y="59"/>
                  <a:pt x="186" y="59"/>
                  <a:pt x="187" y="62"/>
                </a:cubicBezTo>
                <a:cubicBezTo>
                  <a:pt x="188" y="65"/>
                  <a:pt x="200" y="68"/>
                  <a:pt x="203" y="72"/>
                </a:cubicBezTo>
                <a:cubicBezTo>
                  <a:pt x="206" y="75"/>
                  <a:pt x="201" y="80"/>
                  <a:pt x="198" y="81"/>
                </a:cubicBezTo>
                <a:cubicBezTo>
                  <a:pt x="195" y="83"/>
                  <a:pt x="185" y="83"/>
                  <a:pt x="182" y="81"/>
                </a:cubicBezTo>
                <a:cubicBezTo>
                  <a:pt x="179" y="80"/>
                  <a:pt x="179" y="85"/>
                  <a:pt x="178" y="86"/>
                </a:cubicBezTo>
                <a:cubicBezTo>
                  <a:pt x="176" y="87"/>
                  <a:pt x="171" y="83"/>
                  <a:pt x="168" y="82"/>
                </a:cubicBezTo>
                <a:cubicBezTo>
                  <a:pt x="165" y="81"/>
                  <a:pt x="161" y="76"/>
                  <a:pt x="158" y="75"/>
                </a:cubicBezTo>
                <a:cubicBezTo>
                  <a:pt x="155" y="74"/>
                  <a:pt x="154" y="78"/>
                  <a:pt x="150" y="78"/>
                </a:cubicBezTo>
                <a:cubicBezTo>
                  <a:pt x="146" y="79"/>
                  <a:pt x="141" y="76"/>
                  <a:pt x="138" y="76"/>
                </a:cubicBezTo>
                <a:cubicBezTo>
                  <a:pt x="135" y="76"/>
                  <a:pt x="129" y="83"/>
                  <a:pt x="127" y="84"/>
                </a:cubicBezTo>
                <a:cubicBezTo>
                  <a:pt x="124" y="86"/>
                  <a:pt x="117" y="80"/>
                  <a:pt x="114" y="78"/>
                </a:cubicBezTo>
                <a:cubicBezTo>
                  <a:pt x="111" y="76"/>
                  <a:pt x="111" y="82"/>
                  <a:pt x="109" y="83"/>
                </a:cubicBezTo>
                <a:cubicBezTo>
                  <a:pt x="108" y="84"/>
                  <a:pt x="107" y="78"/>
                  <a:pt x="103" y="74"/>
                </a:cubicBezTo>
                <a:cubicBezTo>
                  <a:pt x="99" y="70"/>
                  <a:pt x="91" y="68"/>
                  <a:pt x="87" y="68"/>
                </a:cubicBezTo>
                <a:cubicBezTo>
                  <a:pt x="82" y="68"/>
                  <a:pt x="82" y="66"/>
                  <a:pt x="79" y="64"/>
                </a:cubicBezTo>
                <a:cubicBezTo>
                  <a:pt x="75" y="63"/>
                  <a:pt x="73" y="68"/>
                  <a:pt x="70" y="69"/>
                </a:cubicBezTo>
                <a:cubicBezTo>
                  <a:pt x="66" y="69"/>
                  <a:pt x="65" y="66"/>
                  <a:pt x="61" y="65"/>
                </a:cubicBezTo>
                <a:cubicBezTo>
                  <a:pt x="58" y="64"/>
                  <a:pt x="54" y="69"/>
                  <a:pt x="51" y="71"/>
                </a:cubicBezTo>
                <a:cubicBezTo>
                  <a:pt x="49" y="73"/>
                  <a:pt x="45" y="73"/>
                  <a:pt x="42" y="75"/>
                </a:cubicBezTo>
                <a:cubicBezTo>
                  <a:pt x="39" y="76"/>
                  <a:pt x="37" y="81"/>
                  <a:pt x="34" y="83"/>
                </a:cubicBezTo>
                <a:cubicBezTo>
                  <a:pt x="30" y="84"/>
                  <a:pt x="32" y="91"/>
                  <a:pt x="33" y="93"/>
                </a:cubicBezTo>
                <a:cubicBezTo>
                  <a:pt x="34" y="95"/>
                  <a:pt x="31" y="96"/>
                  <a:pt x="28" y="97"/>
                </a:cubicBezTo>
                <a:cubicBezTo>
                  <a:pt x="26" y="98"/>
                  <a:pt x="19" y="87"/>
                  <a:pt x="18" y="86"/>
                </a:cubicBezTo>
                <a:cubicBezTo>
                  <a:pt x="16" y="85"/>
                  <a:pt x="15" y="89"/>
                  <a:pt x="15" y="91"/>
                </a:cubicBezTo>
                <a:cubicBezTo>
                  <a:pt x="14" y="93"/>
                  <a:pt x="8" y="97"/>
                  <a:pt x="7" y="100"/>
                </a:cubicBezTo>
                <a:cubicBezTo>
                  <a:pt x="5" y="103"/>
                  <a:pt x="7" y="103"/>
                  <a:pt x="10" y="106"/>
                </a:cubicBezTo>
                <a:cubicBezTo>
                  <a:pt x="13" y="110"/>
                  <a:pt x="6" y="113"/>
                  <a:pt x="3" y="117"/>
                </a:cubicBezTo>
                <a:cubicBezTo>
                  <a:pt x="0" y="120"/>
                  <a:pt x="7" y="122"/>
                  <a:pt x="10" y="124"/>
                </a:cubicBezTo>
                <a:cubicBezTo>
                  <a:pt x="13" y="126"/>
                  <a:pt x="11" y="126"/>
                  <a:pt x="12" y="129"/>
                </a:cubicBezTo>
                <a:cubicBezTo>
                  <a:pt x="13" y="132"/>
                  <a:pt x="19" y="130"/>
                  <a:pt x="24" y="132"/>
                </a:cubicBezTo>
                <a:cubicBezTo>
                  <a:pt x="29" y="135"/>
                  <a:pt x="33" y="144"/>
                  <a:pt x="35" y="147"/>
                </a:cubicBezTo>
                <a:cubicBezTo>
                  <a:pt x="36" y="151"/>
                  <a:pt x="33" y="148"/>
                  <a:pt x="31" y="149"/>
                </a:cubicBezTo>
                <a:cubicBezTo>
                  <a:pt x="28" y="150"/>
                  <a:pt x="34" y="153"/>
                  <a:pt x="38" y="155"/>
                </a:cubicBezTo>
                <a:cubicBezTo>
                  <a:pt x="39" y="154"/>
                  <a:pt x="41" y="152"/>
                  <a:pt x="42" y="151"/>
                </a:cubicBezTo>
                <a:cubicBezTo>
                  <a:pt x="43" y="151"/>
                  <a:pt x="44" y="151"/>
                  <a:pt x="49" y="150"/>
                </a:cubicBezTo>
                <a:cubicBezTo>
                  <a:pt x="54" y="149"/>
                  <a:pt x="61" y="144"/>
                  <a:pt x="66" y="144"/>
                </a:cubicBezTo>
                <a:cubicBezTo>
                  <a:pt x="71" y="144"/>
                  <a:pt x="75" y="147"/>
                  <a:pt x="77" y="148"/>
                </a:cubicBezTo>
                <a:cubicBezTo>
                  <a:pt x="80" y="149"/>
                  <a:pt x="82" y="146"/>
                  <a:pt x="85" y="145"/>
                </a:cubicBezTo>
                <a:cubicBezTo>
                  <a:pt x="88" y="145"/>
                  <a:pt x="90" y="149"/>
                  <a:pt x="91" y="152"/>
                </a:cubicBezTo>
                <a:cubicBezTo>
                  <a:pt x="93" y="155"/>
                  <a:pt x="93" y="158"/>
                  <a:pt x="93" y="162"/>
                </a:cubicBezTo>
                <a:cubicBezTo>
                  <a:pt x="93" y="166"/>
                  <a:pt x="90" y="166"/>
                  <a:pt x="89" y="168"/>
                </a:cubicBezTo>
                <a:cubicBezTo>
                  <a:pt x="88" y="170"/>
                  <a:pt x="94" y="168"/>
                  <a:pt x="91" y="172"/>
                </a:cubicBezTo>
                <a:cubicBezTo>
                  <a:pt x="90" y="174"/>
                  <a:pt x="89" y="173"/>
                  <a:pt x="85" y="173"/>
                </a:cubicBezTo>
                <a:cubicBezTo>
                  <a:pt x="81" y="173"/>
                  <a:pt x="75" y="171"/>
                  <a:pt x="70" y="171"/>
                </a:cubicBezTo>
                <a:cubicBezTo>
                  <a:pt x="64" y="171"/>
                  <a:pt x="62" y="176"/>
                  <a:pt x="62" y="179"/>
                </a:cubicBezTo>
                <a:cubicBezTo>
                  <a:pt x="62" y="182"/>
                  <a:pt x="64" y="184"/>
                  <a:pt x="63" y="186"/>
                </a:cubicBezTo>
                <a:cubicBezTo>
                  <a:pt x="63" y="187"/>
                  <a:pt x="58" y="184"/>
                  <a:pt x="56" y="184"/>
                </a:cubicBezTo>
                <a:cubicBezTo>
                  <a:pt x="53" y="184"/>
                  <a:pt x="53" y="185"/>
                  <a:pt x="53" y="187"/>
                </a:cubicBezTo>
                <a:cubicBezTo>
                  <a:pt x="53" y="189"/>
                  <a:pt x="58" y="189"/>
                  <a:pt x="59" y="190"/>
                </a:cubicBezTo>
                <a:cubicBezTo>
                  <a:pt x="61" y="191"/>
                  <a:pt x="61" y="196"/>
                  <a:pt x="64" y="199"/>
                </a:cubicBezTo>
                <a:cubicBezTo>
                  <a:pt x="67" y="202"/>
                  <a:pt x="64" y="206"/>
                  <a:pt x="65" y="207"/>
                </a:cubicBezTo>
                <a:cubicBezTo>
                  <a:pt x="66" y="208"/>
                  <a:pt x="69" y="208"/>
                  <a:pt x="70" y="208"/>
                </a:cubicBezTo>
                <a:cubicBezTo>
                  <a:pt x="71" y="208"/>
                  <a:pt x="72" y="210"/>
                  <a:pt x="76" y="213"/>
                </a:cubicBezTo>
                <a:cubicBezTo>
                  <a:pt x="79" y="216"/>
                  <a:pt x="82" y="214"/>
                  <a:pt x="83" y="217"/>
                </a:cubicBezTo>
                <a:cubicBezTo>
                  <a:pt x="85" y="220"/>
                  <a:pt x="82" y="222"/>
                  <a:pt x="81" y="226"/>
                </a:cubicBezTo>
                <a:cubicBezTo>
                  <a:pt x="81" y="227"/>
                  <a:pt x="81" y="228"/>
                  <a:pt x="81" y="229"/>
                </a:cubicBezTo>
                <a:cubicBezTo>
                  <a:pt x="85" y="226"/>
                  <a:pt x="93" y="220"/>
                  <a:pt x="100" y="220"/>
                </a:cubicBezTo>
                <a:cubicBezTo>
                  <a:pt x="111" y="220"/>
                  <a:pt x="117" y="234"/>
                  <a:pt x="121" y="237"/>
                </a:cubicBezTo>
                <a:cubicBezTo>
                  <a:pt x="128" y="237"/>
                  <a:pt x="128" y="237"/>
                  <a:pt x="128" y="237"/>
                </a:cubicBezTo>
                <a:cubicBezTo>
                  <a:pt x="128" y="178"/>
                  <a:pt x="128" y="178"/>
                  <a:pt x="128" y="178"/>
                </a:cubicBezTo>
                <a:cubicBezTo>
                  <a:pt x="161" y="168"/>
                  <a:pt x="161" y="168"/>
                  <a:pt x="161" y="168"/>
                </a:cubicBezTo>
                <a:cubicBezTo>
                  <a:pt x="161" y="168"/>
                  <a:pt x="162" y="169"/>
                  <a:pt x="163" y="169"/>
                </a:cubicBezTo>
                <a:cubicBezTo>
                  <a:pt x="163" y="169"/>
                  <a:pt x="163" y="169"/>
                  <a:pt x="163" y="169"/>
                </a:cubicBezTo>
                <a:cubicBezTo>
                  <a:pt x="164" y="168"/>
                  <a:pt x="164" y="166"/>
                  <a:pt x="164" y="166"/>
                </a:cubicBezTo>
                <a:cubicBezTo>
                  <a:pt x="164" y="164"/>
                  <a:pt x="164" y="162"/>
                  <a:pt x="167" y="162"/>
                </a:cubicBezTo>
                <a:cubicBezTo>
                  <a:pt x="170" y="163"/>
                  <a:pt x="171" y="163"/>
                  <a:pt x="173" y="165"/>
                </a:cubicBezTo>
                <a:cubicBezTo>
                  <a:pt x="175" y="166"/>
                  <a:pt x="176" y="166"/>
                  <a:pt x="177" y="165"/>
                </a:cubicBezTo>
                <a:cubicBezTo>
                  <a:pt x="179" y="164"/>
                  <a:pt x="177" y="160"/>
                  <a:pt x="181" y="160"/>
                </a:cubicBezTo>
                <a:cubicBezTo>
                  <a:pt x="186" y="160"/>
                  <a:pt x="187" y="166"/>
                  <a:pt x="187" y="167"/>
                </a:cubicBezTo>
                <a:cubicBezTo>
                  <a:pt x="187" y="169"/>
                  <a:pt x="188" y="175"/>
                  <a:pt x="189" y="179"/>
                </a:cubicBezTo>
                <a:cubicBezTo>
                  <a:pt x="190" y="182"/>
                  <a:pt x="190" y="183"/>
                  <a:pt x="189" y="184"/>
                </a:cubicBezTo>
                <a:cubicBezTo>
                  <a:pt x="189" y="184"/>
                  <a:pt x="194" y="187"/>
                  <a:pt x="195" y="188"/>
                </a:cubicBezTo>
                <a:cubicBezTo>
                  <a:pt x="197" y="190"/>
                  <a:pt x="206" y="200"/>
                  <a:pt x="211" y="201"/>
                </a:cubicBezTo>
                <a:cubicBezTo>
                  <a:pt x="216" y="201"/>
                  <a:pt x="223" y="198"/>
                  <a:pt x="230" y="200"/>
                </a:cubicBezTo>
                <a:cubicBezTo>
                  <a:pt x="237" y="203"/>
                  <a:pt x="242" y="201"/>
                  <a:pt x="244" y="199"/>
                </a:cubicBezTo>
                <a:cubicBezTo>
                  <a:pt x="246" y="197"/>
                  <a:pt x="248" y="198"/>
                  <a:pt x="250" y="200"/>
                </a:cubicBezTo>
                <a:cubicBezTo>
                  <a:pt x="252" y="201"/>
                  <a:pt x="261" y="211"/>
                  <a:pt x="263" y="213"/>
                </a:cubicBezTo>
                <a:cubicBezTo>
                  <a:pt x="265" y="216"/>
                  <a:pt x="263" y="218"/>
                  <a:pt x="263" y="220"/>
                </a:cubicBezTo>
                <a:cubicBezTo>
                  <a:pt x="262" y="221"/>
                  <a:pt x="262" y="225"/>
                  <a:pt x="265" y="229"/>
                </a:cubicBezTo>
                <a:cubicBezTo>
                  <a:pt x="268" y="233"/>
                  <a:pt x="270" y="234"/>
                  <a:pt x="271" y="237"/>
                </a:cubicBezTo>
                <a:cubicBezTo>
                  <a:pt x="271" y="240"/>
                  <a:pt x="282" y="238"/>
                  <a:pt x="285" y="239"/>
                </a:cubicBezTo>
                <a:cubicBezTo>
                  <a:pt x="289" y="240"/>
                  <a:pt x="290" y="246"/>
                  <a:pt x="291" y="248"/>
                </a:cubicBezTo>
                <a:cubicBezTo>
                  <a:pt x="293" y="250"/>
                  <a:pt x="295" y="249"/>
                  <a:pt x="296" y="246"/>
                </a:cubicBezTo>
                <a:cubicBezTo>
                  <a:pt x="297" y="244"/>
                  <a:pt x="303" y="236"/>
                  <a:pt x="305" y="233"/>
                </a:cubicBezTo>
                <a:cubicBezTo>
                  <a:pt x="308" y="231"/>
                  <a:pt x="317" y="228"/>
                  <a:pt x="319" y="227"/>
                </a:cubicBezTo>
                <a:cubicBezTo>
                  <a:pt x="322" y="225"/>
                  <a:pt x="328" y="222"/>
                  <a:pt x="330" y="222"/>
                </a:cubicBezTo>
                <a:cubicBezTo>
                  <a:pt x="330" y="222"/>
                  <a:pt x="330" y="218"/>
                  <a:pt x="332" y="216"/>
                </a:cubicBezTo>
                <a:cubicBezTo>
                  <a:pt x="334" y="214"/>
                  <a:pt x="338" y="215"/>
                  <a:pt x="342" y="215"/>
                </a:cubicBezTo>
                <a:cubicBezTo>
                  <a:pt x="345" y="215"/>
                  <a:pt x="357" y="221"/>
                  <a:pt x="358" y="220"/>
                </a:cubicBezTo>
                <a:cubicBezTo>
                  <a:pt x="360" y="218"/>
                  <a:pt x="360" y="213"/>
                  <a:pt x="362" y="211"/>
                </a:cubicBezTo>
                <a:cubicBezTo>
                  <a:pt x="365" y="209"/>
                  <a:pt x="368" y="206"/>
                  <a:pt x="371" y="208"/>
                </a:cubicBezTo>
                <a:cubicBezTo>
                  <a:pt x="374" y="210"/>
                  <a:pt x="385" y="213"/>
                  <a:pt x="389" y="213"/>
                </a:cubicBezTo>
                <a:cubicBezTo>
                  <a:pt x="392" y="212"/>
                  <a:pt x="410" y="213"/>
                  <a:pt x="416" y="213"/>
                </a:cubicBezTo>
                <a:cubicBezTo>
                  <a:pt x="421" y="213"/>
                  <a:pt x="436" y="218"/>
                  <a:pt x="438" y="219"/>
                </a:cubicBezTo>
                <a:cubicBezTo>
                  <a:pt x="440" y="220"/>
                  <a:pt x="446" y="221"/>
                  <a:pt x="446" y="221"/>
                </a:cubicBezTo>
                <a:cubicBezTo>
                  <a:pt x="446" y="221"/>
                  <a:pt x="446" y="221"/>
                  <a:pt x="446" y="221"/>
                </a:cubicBezTo>
                <a:cubicBezTo>
                  <a:pt x="446" y="220"/>
                  <a:pt x="446" y="219"/>
                  <a:pt x="446" y="218"/>
                </a:cubicBezTo>
                <a:cubicBezTo>
                  <a:pt x="447" y="213"/>
                  <a:pt x="454" y="209"/>
                  <a:pt x="456" y="207"/>
                </a:cubicBezTo>
                <a:cubicBezTo>
                  <a:pt x="457" y="206"/>
                  <a:pt x="449" y="196"/>
                  <a:pt x="448" y="192"/>
                </a:cubicBezTo>
                <a:cubicBezTo>
                  <a:pt x="448" y="189"/>
                  <a:pt x="447" y="182"/>
                  <a:pt x="446" y="181"/>
                </a:cubicBezTo>
                <a:cubicBezTo>
                  <a:pt x="444" y="179"/>
                  <a:pt x="442" y="179"/>
                  <a:pt x="443" y="179"/>
                </a:cubicBezTo>
                <a:cubicBezTo>
                  <a:pt x="444" y="178"/>
                  <a:pt x="461" y="174"/>
                  <a:pt x="463" y="174"/>
                </a:cubicBezTo>
                <a:cubicBezTo>
                  <a:pt x="465" y="174"/>
                  <a:pt x="467" y="175"/>
                  <a:pt x="470" y="176"/>
                </a:cubicBezTo>
                <a:cubicBezTo>
                  <a:pt x="473" y="178"/>
                  <a:pt x="479" y="175"/>
                  <a:pt x="479" y="174"/>
                </a:cubicBezTo>
                <a:cubicBezTo>
                  <a:pt x="479" y="173"/>
                  <a:pt x="475" y="170"/>
                  <a:pt x="475" y="168"/>
                </a:cubicBezTo>
                <a:cubicBezTo>
                  <a:pt x="474" y="166"/>
                  <a:pt x="478" y="157"/>
                  <a:pt x="480" y="154"/>
                </a:cubicBezTo>
                <a:cubicBezTo>
                  <a:pt x="482" y="151"/>
                  <a:pt x="483" y="143"/>
                  <a:pt x="485" y="141"/>
                </a:cubicBezTo>
                <a:cubicBezTo>
                  <a:pt x="486" y="140"/>
                  <a:pt x="490" y="145"/>
                  <a:pt x="493" y="146"/>
                </a:cubicBezTo>
                <a:cubicBezTo>
                  <a:pt x="497" y="148"/>
                  <a:pt x="499" y="146"/>
                  <a:pt x="502" y="146"/>
                </a:cubicBezTo>
                <a:cubicBezTo>
                  <a:pt x="504" y="146"/>
                  <a:pt x="505" y="148"/>
                  <a:pt x="506" y="148"/>
                </a:cubicBezTo>
                <a:cubicBezTo>
                  <a:pt x="507" y="148"/>
                  <a:pt x="513" y="145"/>
                  <a:pt x="515" y="143"/>
                </a:cubicBezTo>
                <a:cubicBezTo>
                  <a:pt x="518" y="141"/>
                  <a:pt x="519" y="139"/>
                  <a:pt x="516" y="137"/>
                </a:cubicBezTo>
                <a:cubicBezTo>
                  <a:pt x="514" y="135"/>
                  <a:pt x="514" y="130"/>
                  <a:pt x="516" y="126"/>
                </a:cubicBezTo>
                <a:cubicBezTo>
                  <a:pt x="518" y="121"/>
                  <a:pt x="523" y="123"/>
                  <a:pt x="526" y="121"/>
                </a:cubicBezTo>
                <a:cubicBezTo>
                  <a:pt x="529" y="120"/>
                  <a:pt x="530" y="113"/>
                  <a:pt x="531" y="113"/>
                </a:cubicBezTo>
                <a:cubicBezTo>
                  <a:pt x="534" y="109"/>
                  <a:pt x="534" y="109"/>
                  <a:pt x="534" y="109"/>
                </a:cubicBezTo>
                <a:cubicBezTo>
                  <a:pt x="531" y="107"/>
                  <a:pt x="530" y="103"/>
                  <a:pt x="529" y="102"/>
                </a:cubicBezTo>
                <a:close/>
                <a:moveTo>
                  <a:pt x="387" y="153"/>
                </a:moveTo>
                <a:cubicBezTo>
                  <a:pt x="383" y="153"/>
                  <a:pt x="378" y="160"/>
                  <a:pt x="374" y="161"/>
                </a:cubicBezTo>
                <a:cubicBezTo>
                  <a:pt x="370" y="162"/>
                  <a:pt x="370" y="166"/>
                  <a:pt x="368" y="170"/>
                </a:cubicBezTo>
                <a:cubicBezTo>
                  <a:pt x="366" y="174"/>
                  <a:pt x="369" y="172"/>
                  <a:pt x="369" y="176"/>
                </a:cubicBezTo>
                <a:cubicBezTo>
                  <a:pt x="370" y="179"/>
                  <a:pt x="368" y="177"/>
                  <a:pt x="364" y="173"/>
                </a:cubicBezTo>
                <a:cubicBezTo>
                  <a:pt x="360" y="170"/>
                  <a:pt x="362" y="164"/>
                  <a:pt x="363" y="161"/>
                </a:cubicBezTo>
                <a:cubicBezTo>
                  <a:pt x="364" y="159"/>
                  <a:pt x="369" y="156"/>
                  <a:pt x="372" y="154"/>
                </a:cubicBezTo>
                <a:cubicBezTo>
                  <a:pt x="375" y="152"/>
                  <a:pt x="382" y="150"/>
                  <a:pt x="385" y="150"/>
                </a:cubicBezTo>
                <a:cubicBezTo>
                  <a:pt x="388" y="150"/>
                  <a:pt x="395" y="150"/>
                  <a:pt x="398" y="152"/>
                </a:cubicBezTo>
                <a:cubicBezTo>
                  <a:pt x="400" y="153"/>
                  <a:pt x="391" y="154"/>
                  <a:pt x="387" y="153"/>
                </a:cubicBezTo>
                <a:close/>
                <a:moveTo>
                  <a:pt x="433" y="155"/>
                </a:moveTo>
                <a:cubicBezTo>
                  <a:pt x="432" y="157"/>
                  <a:pt x="426" y="156"/>
                  <a:pt x="420" y="156"/>
                </a:cubicBezTo>
                <a:cubicBezTo>
                  <a:pt x="414" y="156"/>
                  <a:pt x="411" y="155"/>
                  <a:pt x="409" y="153"/>
                </a:cubicBezTo>
                <a:cubicBezTo>
                  <a:pt x="409" y="152"/>
                  <a:pt x="421" y="152"/>
                  <a:pt x="423" y="153"/>
                </a:cubicBezTo>
                <a:cubicBezTo>
                  <a:pt x="424" y="154"/>
                  <a:pt x="427" y="152"/>
                  <a:pt x="430" y="152"/>
                </a:cubicBezTo>
                <a:cubicBezTo>
                  <a:pt x="433" y="153"/>
                  <a:pt x="433" y="150"/>
                  <a:pt x="433" y="150"/>
                </a:cubicBezTo>
                <a:cubicBezTo>
                  <a:pt x="434" y="149"/>
                  <a:pt x="434" y="154"/>
                  <a:pt x="433" y="15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05" name="Freeform 795"/>
          <p:cNvSpPr>
            <a:spLocks/>
          </p:cNvSpPr>
          <p:nvPr/>
        </p:nvSpPr>
        <p:spPr bwMode="auto">
          <a:xfrm>
            <a:off x="2530475" y="3263756"/>
            <a:ext cx="696913" cy="741363"/>
          </a:xfrm>
          <a:custGeom>
            <a:avLst/>
            <a:gdLst/>
            <a:ahLst/>
            <a:cxnLst>
              <a:cxn ang="0">
                <a:pos x="315" y="185"/>
              </a:cxn>
              <a:cxn ang="0">
                <a:pos x="332" y="156"/>
              </a:cxn>
              <a:cxn ang="0">
                <a:pos x="344" y="134"/>
              </a:cxn>
              <a:cxn ang="0">
                <a:pos x="360" y="122"/>
              </a:cxn>
              <a:cxn ang="0">
                <a:pos x="353" y="110"/>
              </a:cxn>
              <a:cxn ang="0">
                <a:pos x="341" y="100"/>
              </a:cxn>
              <a:cxn ang="0">
                <a:pos x="314" y="110"/>
              </a:cxn>
              <a:cxn ang="0">
                <a:pos x="298" y="122"/>
              </a:cxn>
              <a:cxn ang="0">
                <a:pos x="283" y="132"/>
              </a:cxn>
              <a:cxn ang="0">
                <a:pos x="265" y="122"/>
              </a:cxn>
              <a:cxn ang="0">
                <a:pos x="253" y="124"/>
              </a:cxn>
              <a:cxn ang="0">
                <a:pos x="240" y="134"/>
              </a:cxn>
              <a:cxn ang="0">
                <a:pos x="212" y="127"/>
              </a:cxn>
              <a:cxn ang="0">
                <a:pos x="188" y="119"/>
              </a:cxn>
              <a:cxn ang="0">
                <a:pos x="158" y="103"/>
              </a:cxn>
              <a:cxn ang="0">
                <a:pos x="168" y="85"/>
              </a:cxn>
              <a:cxn ang="0">
                <a:pos x="145" y="68"/>
              </a:cxn>
              <a:cxn ang="0">
                <a:pos x="132" y="52"/>
              </a:cxn>
              <a:cxn ang="0">
                <a:pos x="147" y="41"/>
              </a:cxn>
              <a:cxn ang="0">
                <a:pos x="150" y="21"/>
              </a:cxn>
              <a:cxn ang="0">
                <a:pos x="144" y="1"/>
              </a:cxn>
              <a:cxn ang="0">
                <a:pos x="122" y="9"/>
              </a:cxn>
              <a:cxn ang="0">
                <a:pos x="106" y="18"/>
              </a:cxn>
              <a:cxn ang="0">
                <a:pos x="76" y="22"/>
              </a:cxn>
              <a:cxn ang="0">
                <a:pos x="93" y="55"/>
              </a:cxn>
              <a:cxn ang="0">
                <a:pos x="78" y="79"/>
              </a:cxn>
              <a:cxn ang="0">
                <a:pos x="62" y="100"/>
              </a:cxn>
              <a:cxn ang="0">
                <a:pos x="42" y="119"/>
              </a:cxn>
              <a:cxn ang="0">
                <a:pos x="18" y="129"/>
              </a:cxn>
              <a:cxn ang="0">
                <a:pos x="29" y="149"/>
              </a:cxn>
              <a:cxn ang="0">
                <a:pos x="27" y="167"/>
              </a:cxn>
              <a:cxn ang="0">
                <a:pos x="0" y="176"/>
              </a:cxn>
              <a:cxn ang="0">
                <a:pos x="16" y="189"/>
              </a:cxn>
              <a:cxn ang="0">
                <a:pos x="19" y="194"/>
              </a:cxn>
              <a:cxn ang="0">
                <a:pos x="25" y="212"/>
              </a:cxn>
              <a:cxn ang="0">
                <a:pos x="54" y="206"/>
              </a:cxn>
              <a:cxn ang="0">
                <a:pos x="57" y="196"/>
              </a:cxn>
              <a:cxn ang="0">
                <a:pos x="59" y="202"/>
              </a:cxn>
              <a:cxn ang="0">
                <a:pos x="58" y="210"/>
              </a:cxn>
              <a:cxn ang="0">
                <a:pos x="60" y="230"/>
              </a:cxn>
              <a:cxn ang="0">
                <a:pos x="61" y="265"/>
              </a:cxn>
              <a:cxn ang="0">
                <a:pos x="83" y="313"/>
              </a:cxn>
              <a:cxn ang="0">
                <a:pos x="106" y="372"/>
              </a:cxn>
              <a:cxn ang="0">
                <a:pos x="133" y="371"/>
              </a:cxn>
              <a:cxn ang="0">
                <a:pos x="149" y="342"/>
              </a:cxn>
              <a:cxn ang="0">
                <a:pos x="152" y="293"/>
              </a:cxn>
              <a:cxn ang="0">
                <a:pos x="180" y="276"/>
              </a:cxn>
              <a:cxn ang="0">
                <a:pos x="215" y="239"/>
              </a:cxn>
              <a:cxn ang="0">
                <a:pos x="239" y="209"/>
              </a:cxn>
              <a:cxn ang="0">
                <a:pos x="255" y="202"/>
              </a:cxn>
              <a:cxn ang="0">
                <a:pos x="266" y="204"/>
              </a:cxn>
              <a:cxn ang="0">
                <a:pos x="258" y="158"/>
              </a:cxn>
              <a:cxn ang="0">
                <a:pos x="264" y="140"/>
              </a:cxn>
              <a:cxn ang="0">
                <a:pos x="291" y="156"/>
              </a:cxn>
              <a:cxn ang="0">
                <a:pos x="300" y="169"/>
              </a:cxn>
              <a:cxn ang="0">
                <a:pos x="300" y="179"/>
              </a:cxn>
              <a:cxn ang="0">
                <a:pos x="308" y="199"/>
              </a:cxn>
            </a:cxnLst>
            <a:rect l="0" t="0" r="r" b="b"/>
            <a:pathLst>
              <a:path w="365" h="389">
                <a:moveTo>
                  <a:pt x="308" y="199"/>
                </a:moveTo>
                <a:cubicBezTo>
                  <a:pt x="308" y="199"/>
                  <a:pt x="314" y="200"/>
                  <a:pt x="315" y="198"/>
                </a:cubicBezTo>
                <a:cubicBezTo>
                  <a:pt x="316" y="197"/>
                  <a:pt x="315" y="187"/>
                  <a:pt x="315" y="185"/>
                </a:cubicBezTo>
                <a:cubicBezTo>
                  <a:pt x="316" y="184"/>
                  <a:pt x="318" y="172"/>
                  <a:pt x="320" y="172"/>
                </a:cubicBezTo>
                <a:cubicBezTo>
                  <a:pt x="322" y="172"/>
                  <a:pt x="326" y="175"/>
                  <a:pt x="329" y="169"/>
                </a:cubicBezTo>
                <a:cubicBezTo>
                  <a:pt x="331" y="163"/>
                  <a:pt x="332" y="159"/>
                  <a:pt x="332" y="156"/>
                </a:cubicBezTo>
                <a:cubicBezTo>
                  <a:pt x="332" y="152"/>
                  <a:pt x="334" y="152"/>
                  <a:pt x="336" y="148"/>
                </a:cubicBezTo>
                <a:cubicBezTo>
                  <a:pt x="338" y="144"/>
                  <a:pt x="338" y="143"/>
                  <a:pt x="338" y="140"/>
                </a:cubicBezTo>
                <a:cubicBezTo>
                  <a:pt x="338" y="136"/>
                  <a:pt x="340" y="136"/>
                  <a:pt x="344" y="134"/>
                </a:cubicBezTo>
                <a:cubicBezTo>
                  <a:pt x="348" y="131"/>
                  <a:pt x="352" y="126"/>
                  <a:pt x="355" y="125"/>
                </a:cubicBezTo>
                <a:cubicBezTo>
                  <a:pt x="358" y="124"/>
                  <a:pt x="356" y="126"/>
                  <a:pt x="359" y="129"/>
                </a:cubicBezTo>
                <a:cubicBezTo>
                  <a:pt x="361" y="132"/>
                  <a:pt x="361" y="128"/>
                  <a:pt x="360" y="122"/>
                </a:cubicBezTo>
                <a:cubicBezTo>
                  <a:pt x="358" y="116"/>
                  <a:pt x="361" y="119"/>
                  <a:pt x="363" y="117"/>
                </a:cubicBezTo>
                <a:cubicBezTo>
                  <a:pt x="365" y="116"/>
                  <a:pt x="363" y="112"/>
                  <a:pt x="363" y="112"/>
                </a:cubicBezTo>
                <a:cubicBezTo>
                  <a:pt x="361" y="112"/>
                  <a:pt x="352" y="111"/>
                  <a:pt x="353" y="110"/>
                </a:cubicBezTo>
                <a:cubicBezTo>
                  <a:pt x="355" y="108"/>
                  <a:pt x="359" y="104"/>
                  <a:pt x="356" y="101"/>
                </a:cubicBezTo>
                <a:cubicBezTo>
                  <a:pt x="352" y="98"/>
                  <a:pt x="351" y="96"/>
                  <a:pt x="349" y="96"/>
                </a:cubicBezTo>
                <a:cubicBezTo>
                  <a:pt x="348" y="96"/>
                  <a:pt x="344" y="102"/>
                  <a:pt x="341" y="100"/>
                </a:cubicBezTo>
                <a:cubicBezTo>
                  <a:pt x="337" y="98"/>
                  <a:pt x="333" y="96"/>
                  <a:pt x="332" y="96"/>
                </a:cubicBezTo>
                <a:cubicBezTo>
                  <a:pt x="330" y="97"/>
                  <a:pt x="325" y="105"/>
                  <a:pt x="321" y="105"/>
                </a:cubicBezTo>
                <a:cubicBezTo>
                  <a:pt x="317" y="105"/>
                  <a:pt x="316" y="108"/>
                  <a:pt x="314" y="110"/>
                </a:cubicBezTo>
                <a:cubicBezTo>
                  <a:pt x="312" y="112"/>
                  <a:pt x="309" y="116"/>
                  <a:pt x="306" y="116"/>
                </a:cubicBezTo>
                <a:cubicBezTo>
                  <a:pt x="304" y="116"/>
                  <a:pt x="302" y="117"/>
                  <a:pt x="299" y="116"/>
                </a:cubicBezTo>
                <a:cubicBezTo>
                  <a:pt x="299" y="116"/>
                  <a:pt x="298" y="118"/>
                  <a:pt x="298" y="122"/>
                </a:cubicBezTo>
                <a:cubicBezTo>
                  <a:pt x="298" y="125"/>
                  <a:pt x="301" y="126"/>
                  <a:pt x="303" y="130"/>
                </a:cubicBezTo>
                <a:cubicBezTo>
                  <a:pt x="305" y="135"/>
                  <a:pt x="300" y="131"/>
                  <a:pt x="295" y="133"/>
                </a:cubicBezTo>
                <a:cubicBezTo>
                  <a:pt x="289" y="135"/>
                  <a:pt x="287" y="132"/>
                  <a:pt x="283" y="132"/>
                </a:cubicBezTo>
                <a:cubicBezTo>
                  <a:pt x="279" y="131"/>
                  <a:pt x="275" y="135"/>
                  <a:pt x="273" y="133"/>
                </a:cubicBezTo>
                <a:cubicBezTo>
                  <a:pt x="271" y="131"/>
                  <a:pt x="268" y="133"/>
                  <a:pt x="266" y="130"/>
                </a:cubicBezTo>
                <a:cubicBezTo>
                  <a:pt x="264" y="127"/>
                  <a:pt x="265" y="122"/>
                  <a:pt x="265" y="122"/>
                </a:cubicBezTo>
                <a:cubicBezTo>
                  <a:pt x="264" y="124"/>
                  <a:pt x="267" y="115"/>
                  <a:pt x="264" y="116"/>
                </a:cubicBezTo>
                <a:cubicBezTo>
                  <a:pt x="260" y="117"/>
                  <a:pt x="257" y="118"/>
                  <a:pt x="255" y="118"/>
                </a:cubicBezTo>
                <a:cubicBezTo>
                  <a:pt x="255" y="118"/>
                  <a:pt x="254" y="122"/>
                  <a:pt x="253" y="124"/>
                </a:cubicBezTo>
                <a:cubicBezTo>
                  <a:pt x="253" y="126"/>
                  <a:pt x="256" y="135"/>
                  <a:pt x="254" y="135"/>
                </a:cubicBezTo>
                <a:cubicBezTo>
                  <a:pt x="252" y="136"/>
                  <a:pt x="248" y="140"/>
                  <a:pt x="245" y="138"/>
                </a:cubicBezTo>
                <a:cubicBezTo>
                  <a:pt x="242" y="135"/>
                  <a:pt x="242" y="133"/>
                  <a:pt x="240" y="134"/>
                </a:cubicBezTo>
                <a:cubicBezTo>
                  <a:pt x="237" y="135"/>
                  <a:pt x="236" y="138"/>
                  <a:pt x="233" y="136"/>
                </a:cubicBezTo>
                <a:cubicBezTo>
                  <a:pt x="229" y="134"/>
                  <a:pt x="225" y="131"/>
                  <a:pt x="223" y="131"/>
                </a:cubicBezTo>
                <a:cubicBezTo>
                  <a:pt x="221" y="131"/>
                  <a:pt x="215" y="130"/>
                  <a:pt x="212" y="127"/>
                </a:cubicBezTo>
                <a:cubicBezTo>
                  <a:pt x="209" y="125"/>
                  <a:pt x="207" y="123"/>
                  <a:pt x="205" y="123"/>
                </a:cubicBezTo>
                <a:cubicBezTo>
                  <a:pt x="202" y="123"/>
                  <a:pt x="199" y="123"/>
                  <a:pt x="197" y="123"/>
                </a:cubicBezTo>
                <a:cubicBezTo>
                  <a:pt x="195" y="123"/>
                  <a:pt x="191" y="120"/>
                  <a:pt x="188" y="119"/>
                </a:cubicBezTo>
                <a:cubicBezTo>
                  <a:pt x="184" y="117"/>
                  <a:pt x="182" y="119"/>
                  <a:pt x="178" y="119"/>
                </a:cubicBezTo>
                <a:cubicBezTo>
                  <a:pt x="175" y="118"/>
                  <a:pt x="176" y="117"/>
                  <a:pt x="173" y="114"/>
                </a:cubicBezTo>
                <a:cubicBezTo>
                  <a:pt x="169" y="111"/>
                  <a:pt x="159" y="106"/>
                  <a:pt x="158" y="103"/>
                </a:cubicBezTo>
                <a:cubicBezTo>
                  <a:pt x="156" y="100"/>
                  <a:pt x="157" y="100"/>
                  <a:pt x="159" y="96"/>
                </a:cubicBezTo>
                <a:cubicBezTo>
                  <a:pt x="160" y="92"/>
                  <a:pt x="158" y="91"/>
                  <a:pt x="160" y="89"/>
                </a:cubicBezTo>
                <a:cubicBezTo>
                  <a:pt x="162" y="87"/>
                  <a:pt x="168" y="88"/>
                  <a:pt x="168" y="85"/>
                </a:cubicBezTo>
                <a:cubicBezTo>
                  <a:pt x="166" y="84"/>
                  <a:pt x="160" y="80"/>
                  <a:pt x="156" y="77"/>
                </a:cubicBezTo>
                <a:cubicBezTo>
                  <a:pt x="152" y="73"/>
                  <a:pt x="154" y="74"/>
                  <a:pt x="150" y="73"/>
                </a:cubicBezTo>
                <a:cubicBezTo>
                  <a:pt x="147" y="72"/>
                  <a:pt x="150" y="71"/>
                  <a:pt x="145" y="68"/>
                </a:cubicBezTo>
                <a:cubicBezTo>
                  <a:pt x="140" y="66"/>
                  <a:pt x="139" y="68"/>
                  <a:pt x="139" y="66"/>
                </a:cubicBezTo>
                <a:cubicBezTo>
                  <a:pt x="138" y="63"/>
                  <a:pt x="140" y="61"/>
                  <a:pt x="137" y="57"/>
                </a:cubicBezTo>
                <a:cubicBezTo>
                  <a:pt x="134" y="54"/>
                  <a:pt x="132" y="53"/>
                  <a:pt x="132" y="52"/>
                </a:cubicBezTo>
                <a:cubicBezTo>
                  <a:pt x="133" y="50"/>
                  <a:pt x="136" y="50"/>
                  <a:pt x="139" y="52"/>
                </a:cubicBezTo>
                <a:cubicBezTo>
                  <a:pt x="142" y="53"/>
                  <a:pt x="148" y="51"/>
                  <a:pt x="148" y="49"/>
                </a:cubicBezTo>
                <a:cubicBezTo>
                  <a:pt x="148" y="46"/>
                  <a:pt x="151" y="45"/>
                  <a:pt x="147" y="41"/>
                </a:cubicBezTo>
                <a:cubicBezTo>
                  <a:pt x="143" y="38"/>
                  <a:pt x="139" y="37"/>
                  <a:pt x="139" y="33"/>
                </a:cubicBezTo>
                <a:cubicBezTo>
                  <a:pt x="140" y="30"/>
                  <a:pt x="146" y="31"/>
                  <a:pt x="147" y="28"/>
                </a:cubicBezTo>
                <a:cubicBezTo>
                  <a:pt x="149" y="25"/>
                  <a:pt x="148" y="23"/>
                  <a:pt x="150" y="21"/>
                </a:cubicBezTo>
                <a:cubicBezTo>
                  <a:pt x="152" y="19"/>
                  <a:pt x="158" y="18"/>
                  <a:pt x="157" y="14"/>
                </a:cubicBezTo>
                <a:cubicBezTo>
                  <a:pt x="157" y="10"/>
                  <a:pt x="157" y="10"/>
                  <a:pt x="154" y="7"/>
                </a:cubicBezTo>
                <a:cubicBezTo>
                  <a:pt x="151" y="4"/>
                  <a:pt x="151" y="2"/>
                  <a:pt x="144" y="1"/>
                </a:cubicBezTo>
                <a:cubicBezTo>
                  <a:pt x="138" y="0"/>
                  <a:pt x="136" y="2"/>
                  <a:pt x="132" y="5"/>
                </a:cubicBezTo>
                <a:cubicBezTo>
                  <a:pt x="128" y="7"/>
                  <a:pt x="132" y="7"/>
                  <a:pt x="126" y="7"/>
                </a:cubicBezTo>
                <a:cubicBezTo>
                  <a:pt x="125" y="7"/>
                  <a:pt x="123" y="8"/>
                  <a:pt x="122" y="9"/>
                </a:cubicBezTo>
                <a:cubicBezTo>
                  <a:pt x="122" y="9"/>
                  <a:pt x="122" y="9"/>
                  <a:pt x="122" y="9"/>
                </a:cubicBezTo>
                <a:cubicBezTo>
                  <a:pt x="122" y="9"/>
                  <a:pt x="119" y="16"/>
                  <a:pt x="116" y="17"/>
                </a:cubicBezTo>
                <a:cubicBezTo>
                  <a:pt x="112" y="18"/>
                  <a:pt x="108" y="17"/>
                  <a:pt x="106" y="18"/>
                </a:cubicBezTo>
                <a:cubicBezTo>
                  <a:pt x="104" y="20"/>
                  <a:pt x="104" y="22"/>
                  <a:pt x="98" y="21"/>
                </a:cubicBezTo>
                <a:cubicBezTo>
                  <a:pt x="92" y="21"/>
                  <a:pt x="88" y="18"/>
                  <a:pt x="85" y="18"/>
                </a:cubicBezTo>
                <a:cubicBezTo>
                  <a:pt x="81" y="18"/>
                  <a:pt x="75" y="18"/>
                  <a:pt x="76" y="22"/>
                </a:cubicBezTo>
                <a:cubicBezTo>
                  <a:pt x="77" y="27"/>
                  <a:pt x="77" y="35"/>
                  <a:pt x="78" y="37"/>
                </a:cubicBezTo>
                <a:cubicBezTo>
                  <a:pt x="78" y="40"/>
                  <a:pt x="79" y="45"/>
                  <a:pt x="83" y="47"/>
                </a:cubicBezTo>
                <a:cubicBezTo>
                  <a:pt x="86" y="49"/>
                  <a:pt x="95" y="54"/>
                  <a:pt x="93" y="55"/>
                </a:cubicBezTo>
                <a:cubicBezTo>
                  <a:pt x="90" y="56"/>
                  <a:pt x="85" y="57"/>
                  <a:pt x="85" y="61"/>
                </a:cubicBezTo>
                <a:cubicBezTo>
                  <a:pt x="85" y="64"/>
                  <a:pt x="88" y="72"/>
                  <a:pt x="86" y="73"/>
                </a:cubicBezTo>
                <a:cubicBezTo>
                  <a:pt x="85" y="74"/>
                  <a:pt x="78" y="75"/>
                  <a:pt x="78" y="79"/>
                </a:cubicBezTo>
                <a:cubicBezTo>
                  <a:pt x="77" y="82"/>
                  <a:pt x="79" y="86"/>
                  <a:pt x="76" y="86"/>
                </a:cubicBezTo>
                <a:cubicBezTo>
                  <a:pt x="72" y="87"/>
                  <a:pt x="69" y="89"/>
                  <a:pt x="68" y="91"/>
                </a:cubicBezTo>
                <a:cubicBezTo>
                  <a:pt x="68" y="92"/>
                  <a:pt x="66" y="99"/>
                  <a:pt x="62" y="100"/>
                </a:cubicBezTo>
                <a:cubicBezTo>
                  <a:pt x="58" y="102"/>
                  <a:pt x="54" y="103"/>
                  <a:pt x="53" y="107"/>
                </a:cubicBezTo>
                <a:cubicBezTo>
                  <a:pt x="52" y="110"/>
                  <a:pt x="51" y="115"/>
                  <a:pt x="48" y="117"/>
                </a:cubicBezTo>
                <a:cubicBezTo>
                  <a:pt x="45" y="119"/>
                  <a:pt x="45" y="119"/>
                  <a:pt x="42" y="119"/>
                </a:cubicBezTo>
                <a:cubicBezTo>
                  <a:pt x="38" y="119"/>
                  <a:pt x="37" y="123"/>
                  <a:pt x="35" y="121"/>
                </a:cubicBezTo>
                <a:cubicBezTo>
                  <a:pt x="33" y="119"/>
                  <a:pt x="30" y="116"/>
                  <a:pt x="28" y="118"/>
                </a:cubicBezTo>
                <a:cubicBezTo>
                  <a:pt x="27" y="120"/>
                  <a:pt x="20" y="127"/>
                  <a:pt x="18" y="129"/>
                </a:cubicBezTo>
                <a:cubicBezTo>
                  <a:pt x="15" y="131"/>
                  <a:pt x="19" y="133"/>
                  <a:pt x="22" y="135"/>
                </a:cubicBezTo>
                <a:cubicBezTo>
                  <a:pt x="24" y="137"/>
                  <a:pt x="26" y="137"/>
                  <a:pt x="25" y="140"/>
                </a:cubicBezTo>
                <a:cubicBezTo>
                  <a:pt x="25" y="143"/>
                  <a:pt x="25" y="147"/>
                  <a:pt x="29" y="149"/>
                </a:cubicBezTo>
                <a:cubicBezTo>
                  <a:pt x="33" y="150"/>
                  <a:pt x="35" y="156"/>
                  <a:pt x="35" y="160"/>
                </a:cubicBezTo>
                <a:cubicBezTo>
                  <a:pt x="35" y="163"/>
                  <a:pt x="38" y="168"/>
                  <a:pt x="33" y="166"/>
                </a:cubicBezTo>
                <a:cubicBezTo>
                  <a:pt x="29" y="165"/>
                  <a:pt x="29" y="166"/>
                  <a:pt x="27" y="167"/>
                </a:cubicBezTo>
                <a:cubicBezTo>
                  <a:pt x="24" y="168"/>
                  <a:pt x="21" y="170"/>
                  <a:pt x="19" y="169"/>
                </a:cubicBezTo>
                <a:cubicBezTo>
                  <a:pt x="17" y="169"/>
                  <a:pt x="14" y="166"/>
                  <a:pt x="10" y="169"/>
                </a:cubicBezTo>
                <a:cubicBezTo>
                  <a:pt x="7" y="170"/>
                  <a:pt x="3" y="173"/>
                  <a:pt x="0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3" y="179"/>
                  <a:pt x="4" y="183"/>
                  <a:pt x="7" y="184"/>
                </a:cubicBezTo>
                <a:cubicBezTo>
                  <a:pt x="11" y="185"/>
                  <a:pt x="12" y="189"/>
                  <a:pt x="16" y="189"/>
                </a:cubicBezTo>
                <a:cubicBezTo>
                  <a:pt x="19" y="188"/>
                  <a:pt x="21" y="187"/>
                  <a:pt x="25" y="187"/>
                </a:cubicBezTo>
                <a:cubicBezTo>
                  <a:pt x="29" y="187"/>
                  <a:pt x="29" y="187"/>
                  <a:pt x="27" y="189"/>
                </a:cubicBezTo>
                <a:cubicBezTo>
                  <a:pt x="25" y="190"/>
                  <a:pt x="22" y="194"/>
                  <a:pt x="19" y="194"/>
                </a:cubicBezTo>
                <a:cubicBezTo>
                  <a:pt x="15" y="195"/>
                  <a:pt x="13" y="194"/>
                  <a:pt x="12" y="193"/>
                </a:cubicBezTo>
                <a:cubicBezTo>
                  <a:pt x="11" y="193"/>
                  <a:pt x="11" y="196"/>
                  <a:pt x="11" y="198"/>
                </a:cubicBezTo>
                <a:cubicBezTo>
                  <a:pt x="12" y="199"/>
                  <a:pt x="22" y="209"/>
                  <a:pt x="25" y="212"/>
                </a:cubicBezTo>
                <a:cubicBezTo>
                  <a:pt x="29" y="216"/>
                  <a:pt x="32" y="218"/>
                  <a:pt x="37" y="217"/>
                </a:cubicBezTo>
                <a:cubicBezTo>
                  <a:pt x="41" y="216"/>
                  <a:pt x="44" y="215"/>
                  <a:pt x="48" y="212"/>
                </a:cubicBezTo>
                <a:cubicBezTo>
                  <a:pt x="52" y="209"/>
                  <a:pt x="56" y="208"/>
                  <a:pt x="54" y="206"/>
                </a:cubicBezTo>
                <a:cubicBezTo>
                  <a:pt x="52" y="204"/>
                  <a:pt x="50" y="204"/>
                  <a:pt x="51" y="202"/>
                </a:cubicBezTo>
                <a:cubicBezTo>
                  <a:pt x="52" y="200"/>
                  <a:pt x="54" y="201"/>
                  <a:pt x="54" y="199"/>
                </a:cubicBezTo>
                <a:cubicBezTo>
                  <a:pt x="54" y="196"/>
                  <a:pt x="54" y="196"/>
                  <a:pt x="57" y="196"/>
                </a:cubicBezTo>
                <a:cubicBezTo>
                  <a:pt x="59" y="196"/>
                  <a:pt x="60" y="196"/>
                  <a:pt x="58" y="198"/>
                </a:cubicBezTo>
                <a:cubicBezTo>
                  <a:pt x="56" y="199"/>
                  <a:pt x="57" y="201"/>
                  <a:pt x="59" y="200"/>
                </a:cubicBezTo>
                <a:cubicBezTo>
                  <a:pt x="60" y="200"/>
                  <a:pt x="61" y="201"/>
                  <a:pt x="59" y="202"/>
                </a:cubicBezTo>
                <a:cubicBezTo>
                  <a:pt x="57" y="203"/>
                  <a:pt x="55" y="205"/>
                  <a:pt x="57" y="205"/>
                </a:cubicBezTo>
                <a:cubicBezTo>
                  <a:pt x="60" y="205"/>
                  <a:pt x="61" y="204"/>
                  <a:pt x="59" y="206"/>
                </a:cubicBezTo>
                <a:cubicBezTo>
                  <a:pt x="57" y="208"/>
                  <a:pt x="54" y="208"/>
                  <a:pt x="58" y="210"/>
                </a:cubicBezTo>
                <a:cubicBezTo>
                  <a:pt x="62" y="212"/>
                  <a:pt x="62" y="214"/>
                  <a:pt x="62" y="216"/>
                </a:cubicBezTo>
                <a:cubicBezTo>
                  <a:pt x="62" y="219"/>
                  <a:pt x="60" y="221"/>
                  <a:pt x="60" y="223"/>
                </a:cubicBezTo>
                <a:cubicBezTo>
                  <a:pt x="60" y="225"/>
                  <a:pt x="56" y="225"/>
                  <a:pt x="60" y="230"/>
                </a:cubicBezTo>
                <a:cubicBezTo>
                  <a:pt x="63" y="235"/>
                  <a:pt x="61" y="242"/>
                  <a:pt x="62" y="248"/>
                </a:cubicBezTo>
                <a:cubicBezTo>
                  <a:pt x="62" y="254"/>
                  <a:pt x="61" y="253"/>
                  <a:pt x="61" y="258"/>
                </a:cubicBezTo>
                <a:cubicBezTo>
                  <a:pt x="61" y="262"/>
                  <a:pt x="60" y="267"/>
                  <a:pt x="61" y="265"/>
                </a:cubicBezTo>
                <a:cubicBezTo>
                  <a:pt x="62" y="263"/>
                  <a:pt x="62" y="257"/>
                  <a:pt x="63" y="260"/>
                </a:cubicBezTo>
                <a:cubicBezTo>
                  <a:pt x="65" y="264"/>
                  <a:pt x="68" y="278"/>
                  <a:pt x="71" y="283"/>
                </a:cubicBezTo>
                <a:cubicBezTo>
                  <a:pt x="74" y="287"/>
                  <a:pt x="81" y="303"/>
                  <a:pt x="83" y="313"/>
                </a:cubicBezTo>
                <a:cubicBezTo>
                  <a:pt x="85" y="324"/>
                  <a:pt x="84" y="325"/>
                  <a:pt x="90" y="332"/>
                </a:cubicBezTo>
                <a:cubicBezTo>
                  <a:pt x="96" y="340"/>
                  <a:pt x="99" y="346"/>
                  <a:pt x="102" y="355"/>
                </a:cubicBezTo>
                <a:cubicBezTo>
                  <a:pt x="106" y="364"/>
                  <a:pt x="102" y="367"/>
                  <a:pt x="106" y="372"/>
                </a:cubicBezTo>
                <a:cubicBezTo>
                  <a:pt x="110" y="378"/>
                  <a:pt x="111" y="383"/>
                  <a:pt x="115" y="386"/>
                </a:cubicBezTo>
                <a:cubicBezTo>
                  <a:pt x="119" y="389"/>
                  <a:pt x="129" y="383"/>
                  <a:pt x="130" y="379"/>
                </a:cubicBezTo>
                <a:cubicBezTo>
                  <a:pt x="131" y="375"/>
                  <a:pt x="131" y="374"/>
                  <a:pt x="133" y="371"/>
                </a:cubicBezTo>
                <a:cubicBezTo>
                  <a:pt x="136" y="368"/>
                  <a:pt x="138" y="365"/>
                  <a:pt x="142" y="363"/>
                </a:cubicBezTo>
                <a:cubicBezTo>
                  <a:pt x="145" y="361"/>
                  <a:pt x="151" y="361"/>
                  <a:pt x="151" y="357"/>
                </a:cubicBezTo>
                <a:cubicBezTo>
                  <a:pt x="150" y="353"/>
                  <a:pt x="149" y="347"/>
                  <a:pt x="149" y="342"/>
                </a:cubicBezTo>
                <a:cubicBezTo>
                  <a:pt x="149" y="336"/>
                  <a:pt x="152" y="332"/>
                  <a:pt x="155" y="328"/>
                </a:cubicBezTo>
                <a:cubicBezTo>
                  <a:pt x="158" y="324"/>
                  <a:pt x="158" y="321"/>
                  <a:pt x="156" y="316"/>
                </a:cubicBezTo>
                <a:cubicBezTo>
                  <a:pt x="155" y="311"/>
                  <a:pt x="151" y="297"/>
                  <a:pt x="152" y="293"/>
                </a:cubicBezTo>
                <a:cubicBezTo>
                  <a:pt x="154" y="290"/>
                  <a:pt x="157" y="285"/>
                  <a:pt x="160" y="284"/>
                </a:cubicBezTo>
                <a:cubicBezTo>
                  <a:pt x="163" y="283"/>
                  <a:pt x="166" y="281"/>
                  <a:pt x="170" y="279"/>
                </a:cubicBezTo>
                <a:cubicBezTo>
                  <a:pt x="174" y="278"/>
                  <a:pt x="178" y="278"/>
                  <a:pt x="180" y="276"/>
                </a:cubicBezTo>
                <a:cubicBezTo>
                  <a:pt x="182" y="274"/>
                  <a:pt x="180" y="271"/>
                  <a:pt x="185" y="268"/>
                </a:cubicBezTo>
                <a:cubicBezTo>
                  <a:pt x="189" y="266"/>
                  <a:pt x="192" y="260"/>
                  <a:pt x="198" y="255"/>
                </a:cubicBezTo>
                <a:cubicBezTo>
                  <a:pt x="204" y="251"/>
                  <a:pt x="211" y="243"/>
                  <a:pt x="215" y="239"/>
                </a:cubicBezTo>
                <a:cubicBezTo>
                  <a:pt x="219" y="235"/>
                  <a:pt x="219" y="233"/>
                  <a:pt x="225" y="231"/>
                </a:cubicBezTo>
                <a:cubicBezTo>
                  <a:pt x="230" y="229"/>
                  <a:pt x="239" y="222"/>
                  <a:pt x="239" y="218"/>
                </a:cubicBezTo>
                <a:cubicBezTo>
                  <a:pt x="240" y="214"/>
                  <a:pt x="235" y="211"/>
                  <a:pt x="239" y="209"/>
                </a:cubicBezTo>
                <a:cubicBezTo>
                  <a:pt x="244" y="207"/>
                  <a:pt x="248" y="206"/>
                  <a:pt x="251" y="202"/>
                </a:cubicBezTo>
                <a:cubicBezTo>
                  <a:pt x="255" y="198"/>
                  <a:pt x="259" y="192"/>
                  <a:pt x="257" y="195"/>
                </a:cubicBezTo>
                <a:cubicBezTo>
                  <a:pt x="255" y="198"/>
                  <a:pt x="252" y="202"/>
                  <a:pt x="255" y="202"/>
                </a:cubicBezTo>
                <a:cubicBezTo>
                  <a:pt x="257" y="202"/>
                  <a:pt x="256" y="208"/>
                  <a:pt x="260" y="202"/>
                </a:cubicBezTo>
                <a:cubicBezTo>
                  <a:pt x="264" y="197"/>
                  <a:pt x="264" y="198"/>
                  <a:pt x="264" y="201"/>
                </a:cubicBezTo>
                <a:cubicBezTo>
                  <a:pt x="264" y="202"/>
                  <a:pt x="265" y="204"/>
                  <a:pt x="266" y="204"/>
                </a:cubicBezTo>
                <a:cubicBezTo>
                  <a:pt x="266" y="200"/>
                  <a:pt x="268" y="192"/>
                  <a:pt x="265" y="188"/>
                </a:cubicBezTo>
                <a:cubicBezTo>
                  <a:pt x="262" y="182"/>
                  <a:pt x="253" y="168"/>
                  <a:pt x="254" y="165"/>
                </a:cubicBezTo>
                <a:cubicBezTo>
                  <a:pt x="255" y="163"/>
                  <a:pt x="256" y="160"/>
                  <a:pt x="258" y="158"/>
                </a:cubicBezTo>
                <a:cubicBezTo>
                  <a:pt x="261" y="155"/>
                  <a:pt x="269" y="158"/>
                  <a:pt x="265" y="153"/>
                </a:cubicBezTo>
                <a:cubicBezTo>
                  <a:pt x="260" y="148"/>
                  <a:pt x="256" y="145"/>
                  <a:pt x="257" y="143"/>
                </a:cubicBezTo>
                <a:cubicBezTo>
                  <a:pt x="258" y="141"/>
                  <a:pt x="260" y="137"/>
                  <a:pt x="264" y="140"/>
                </a:cubicBezTo>
                <a:cubicBezTo>
                  <a:pt x="268" y="144"/>
                  <a:pt x="270" y="145"/>
                  <a:pt x="272" y="145"/>
                </a:cubicBezTo>
                <a:cubicBezTo>
                  <a:pt x="275" y="146"/>
                  <a:pt x="274" y="150"/>
                  <a:pt x="275" y="153"/>
                </a:cubicBezTo>
                <a:cubicBezTo>
                  <a:pt x="275" y="156"/>
                  <a:pt x="287" y="158"/>
                  <a:pt x="291" y="156"/>
                </a:cubicBezTo>
                <a:cubicBezTo>
                  <a:pt x="294" y="154"/>
                  <a:pt x="298" y="158"/>
                  <a:pt x="300" y="157"/>
                </a:cubicBezTo>
                <a:cubicBezTo>
                  <a:pt x="302" y="157"/>
                  <a:pt x="306" y="156"/>
                  <a:pt x="306" y="159"/>
                </a:cubicBezTo>
                <a:cubicBezTo>
                  <a:pt x="306" y="162"/>
                  <a:pt x="303" y="166"/>
                  <a:pt x="300" y="169"/>
                </a:cubicBezTo>
                <a:cubicBezTo>
                  <a:pt x="297" y="172"/>
                  <a:pt x="295" y="170"/>
                  <a:pt x="293" y="173"/>
                </a:cubicBezTo>
                <a:cubicBezTo>
                  <a:pt x="291" y="176"/>
                  <a:pt x="295" y="186"/>
                  <a:pt x="295" y="186"/>
                </a:cubicBezTo>
                <a:cubicBezTo>
                  <a:pt x="295" y="186"/>
                  <a:pt x="299" y="181"/>
                  <a:pt x="300" y="179"/>
                </a:cubicBezTo>
                <a:cubicBezTo>
                  <a:pt x="301" y="177"/>
                  <a:pt x="303" y="176"/>
                  <a:pt x="303" y="178"/>
                </a:cubicBezTo>
                <a:cubicBezTo>
                  <a:pt x="303" y="181"/>
                  <a:pt x="305" y="185"/>
                  <a:pt x="306" y="189"/>
                </a:cubicBezTo>
                <a:cubicBezTo>
                  <a:pt x="307" y="191"/>
                  <a:pt x="308" y="195"/>
                  <a:pt x="308" y="199"/>
                </a:cubicBezTo>
                <a:cubicBezTo>
                  <a:pt x="308" y="199"/>
                  <a:pt x="308" y="199"/>
                  <a:pt x="308" y="19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06" name="Freeform 796"/>
          <p:cNvSpPr>
            <a:spLocks/>
          </p:cNvSpPr>
          <p:nvPr/>
        </p:nvSpPr>
        <p:spPr bwMode="auto">
          <a:xfrm>
            <a:off x="3106738" y="3470131"/>
            <a:ext cx="206375" cy="485775"/>
          </a:xfrm>
          <a:custGeom>
            <a:avLst/>
            <a:gdLst/>
            <a:ahLst/>
            <a:cxnLst>
              <a:cxn ang="0">
                <a:pos x="97" y="96"/>
              </a:cxn>
              <a:cxn ang="0">
                <a:pos x="88" y="89"/>
              </a:cxn>
              <a:cxn ang="0">
                <a:pos x="82" y="75"/>
              </a:cxn>
              <a:cxn ang="0">
                <a:pos x="83" y="63"/>
              </a:cxn>
              <a:cxn ang="0">
                <a:pos x="64" y="64"/>
              </a:cxn>
              <a:cxn ang="0">
                <a:pos x="66" y="52"/>
              </a:cxn>
              <a:cxn ang="0">
                <a:pos x="78" y="39"/>
              </a:cxn>
              <a:cxn ang="0">
                <a:pos x="79" y="22"/>
              </a:cxn>
              <a:cxn ang="0">
                <a:pos x="79" y="14"/>
              </a:cxn>
              <a:cxn ang="0">
                <a:pos x="67" y="1"/>
              </a:cxn>
              <a:cxn ang="0">
                <a:pos x="61" y="9"/>
              </a:cxn>
              <a:cxn ang="0">
                <a:pos x="57" y="21"/>
              </a:cxn>
              <a:cxn ang="0">
                <a:pos x="42" y="26"/>
              </a:cxn>
              <a:cxn ang="0">
                <a:pos x="34" y="40"/>
              </a:cxn>
              <a:cxn ang="0">
                <a:pos x="27" y="61"/>
              </a:cxn>
              <a:cxn ang="0">
                <a:pos x="13" y="77"/>
              </a:cxn>
              <a:cxn ang="0">
                <a:pos x="6" y="91"/>
              </a:cxn>
              <a:cxn ang="0">
                <a:pos x="6" y="91"/>
              </a:cxn>
              <a:cxn ang="0">
                <a:pos x="0" y="103"/>
              </a:cxn>
              <a:cxn ang="0">
                <a:pos x="12" y="120"/>
              </a:cxn>
              <a:cxn ang="0">
                <a:pos x="20" y="130"/>
              </a:cxn>
              <a:cxn ang="0">
                <a:pos x="23" y="135"/>
              </a:cxn>
              <a:cxn ang="0">
                <a:pos x="26" y="172"/>
              </a:cxn>
              <a:cxn ang="0">
                <a:pos x="30" y="168"/>
              </a:cxn>
              <a:cxn ang="0">
                <a:pos x="32" y="173"/>
              </a:cxn>
              <a:cxn ang="0">
                <a:pos x="37" y="173"/>
              </a:cxn>
              <a:cxn ang="0">
                <a:pos x="42" y="172"/>
              </a:cxn>
              <a:cxn ang="0">
                <a:pos x="56" y="160"/>
              </a:cxn>
              <a:cxn ang="0">
                <a:pos x="59" y="166"/>
              </a:cxn>
              <a:cxn ang="0">
                <a:pos x="71" y="203"/>
              </a:cxn>
              <a:cxn ang="0">
                <a:pos x="80" y="214"/>
              </a:cxn>
              <a:cxn ang="0">
                <a:pos x="79" y="222"/>
              </a:cxn>
              <a:cxn ang="0">
                <a:pos x="80" y="225"/>
              </a:cxn>
              <a:cxn ang="0">
                <a:pos x="78" y="233"/>
              </a:cxn>
              <a:cxn ang="0">
                <a:pos x="79" y="241"/>
              </a:cxn>
              <a:cxn ang="0">
                <a:pos x="75" y="255"/>
              </a:cxn>
              <a:cxn ang="0">
                <a:pos x="90" y="233"/>
              </a:cxn>
              <a:cxn ang="0">
                <a:pos x="86" y="213"/>
              </a:cxn>
              <a:cxn ang="0">
                <a:pos x="74" y="190"/>
              </a:cxn>
              <a:cxn ang="0">
                <a:pos x="76" y="175"/>
              </a:cxn>
              <a:cxn ang="0">
                <a:pos x="77" y="162"/>
              </a:cxn>
              <a:cxn ang="0">
                <a:pos x="64" y="143"/>
              </a:cxn>
              <a:cxn ang="0">
                <a:pos x="70" y="123"/>
              </a:cxn>
              <a:cxn ang="0">
                <a:pos x="84" y="119"/>
              </a:cxn>
              <a:cxn ang="0">
                <a:pos x="98" y="112"/>
              </a:cxn>
              <a:cxn ang="0">
                <a:pos x="108" y="98"/>
              </a:cxn>
            </a:cxnLst>
            <a:rect l="0" t="0" r="r" b="b"/>
            <a:pathLst>
              <a:path w="108" h="255">
                <a:moveTo>
                  <a:pt x="104" y="99"/>
                </a:moveTo>
                <a:cubicBezTo>
                  <a:pt x="101" y="99"/>
                  <a:pt x="99" y="101"/>
                  <a:pt x="97" y="96"/>
                </a:cubicBezTo>
                <a:cubicBezTo>
                  <a:pt x="96" y="92"/>
                  <a:pt x="102" y="93"/>
                  <a:pt x="96" y="92"/>
                </a:cubicBezTo>
                <a:cubicBezTo>
                  <a:pt x="90" y="91"/>
                  <a:pt x="89" y="91"/>
                  <a:pt x="88" y="89"/>
                </a:cubicBezTo>
                <a:cubicBezTo>
                  <a:pt x="88" y="88"/>
                  <a:pt x="94" y="77"/>
                  <a:pt x="90" y="77"/>
                </a:cubicBezTo>
                <a:cubicBezTo>
                  <a:pt x="86" y="77"/>
                  <a:pt x="84" y="77"/>
                  <a:pt x="82" y="75"/>
                </a:cubicBezTo>
                <a:cubicBezTo>
                  <a:pt x="81" y="73"/>
                  <a:pt x="78" y="69"/>
                  <a:pt x="81" y="67"/>
                </a:cubicBezTo>
                <a:cubicBezTo>
                  <a:pt x="83" y="65"/>
                  <a:pt x="87" y="63"/>
                  <a:pt x="83" y="63"/>
                </a:cubicBezTo>
                <a:cubicBezTo>
                  <a:pt x="79" y="62"/>
                  <a:pt x="74" y="64"/>
                  <a:pt x="71" y="64"/>
                </a:cubicBezTo>
                <a:cubicBezTo>
                  <a:pt x="68" y="64"/>
                  <a:pt x="62" y="67"/>
                  <a:pt x="64" y="64"/>
                </a:cubicBezTo>
                <a:cubicBezTo>
                  <a:pt x="66" y="61"/>
                  <a:pt x="66" y="59"/>
                  <a:pt x="66" y="57"/>
                </a:cubicBezTo>
                <a:cubicBezTo>
                  <a:pt x="66" y="56"/>
                  <a:pt x="64" y="55"/>
                  <a:pt x="66" y="52"/>
                </a:cubicBezTo>
                <a:cubicBezTo>
                  <a:pt x="68" y="50"/>
                  <a:pt x="69" y="49"/>
                  <a:pt x="72" y="46"/>
                </a:cubicBezTo>
                <a:cubicBezTo>
                  <a:pt x="75" y="42"/>
                  <a:pt x="76" y="42"/>
                  <a:pt x="78" y="39"/>
                </a:cubicBezTo>
                <a:cubicBezTo>
                  <a:pt x="80" y="36"/>
                  <a:pt x="79" y="33"/>
                  <a:pt x="80" y="29"/>
                </a:cubicBezTo>
                <a:cubicBezTo>
                  <a:pt x="81" y="25"/>
                  <a:pt x="78" y="25"/>
                  <a:pt x="79" y="22"/>
                </a:cubicBezTo>
                <a:cubicBezTo>
                  <a:pt x="79" y="20"/>
                  <a:pt x="81" y="20"/>
                  <a:pt x="81" y="18"/>
                </a:cubicBezTo>
                <a:cubicBezTo>
                  <a:pt x="81" y="15"/>
                  <a:pt x="82" y="14"/>
                  <a:pt x="79" y="14"/>
                </a:cubicBezTo>
                <a:cubicBezTo>
                  <a:pt x="76" y="14"/>
                  <a:pt x="76" y="17"/>
                  <a:pt x="74" y="13"/>
                </a:cubicBezTo>
                <a:cubicBezTo>
                  <a:pt x="73" y="10"/>
                  <a:pt x="70" y="0"/>
                  <a:pt x="67" y="1"/>
                </a:cubicBezTo>
                <a:cubicBezTo>
                  <a:pt x="65" y="3"/>
                  <a:pt x="64" y="5"/>
                  <a:pt x="61" y="4"/>
                </a:cubicBezTo>
                <a:cubicBezTo>
                  <a:pt x="61" y="4"/>
                  <a:pt x="63" y="8"/>
                  <a:pt x="61" y="9"/>
                </a:cubicBezTo>
                <a:cubicBezTo>
                  <a:pt x="59" y="11"/>
                  <a:pt x="56" y="8"/>
                  <a:pt x="58" y="14"/>
                </a:cubicBezTo>
                <a:cubicBezTo>
                  <a:pt x="59" y="20"/>
                  <a:pt x="59" y="24"/>
                  <a:pt x="57" y="21"/>
                </a:cubicBezTo>
                <a:cubicBezTo>
                  <a:pt x="54" y="18"/>
                  <a:pt x="56" y="16"/>
                  <a:pt x="53" y="17"/>
                </a:cubicBezTo>
                <a:cubicBezTo>
                  <a:pt x="50" y="18"/>
                  <a:pt x="46" y="23"/>
                  <a:pt x="42" y="26"/>
                </a:cubicBezTo>
                <a:cubicBezTo>
                  <a:pt x="38" y="28"/>
                  <a:pt x="36" y="28"/>
                  <a:pt x="36" y="32"/>
                </a:cubicBezTo>
                <a:cubicBezTo>
                  <a:pt x="36" y="35"/>
                  <a:pt x="36" y="36"/>
                  <a:pt x="34" y="40"/>
                </a:cubicBezTo>
                <a:cubicBezTo>
                  <a:pt x="32" y="44"/>
                  <a:pt x="30" y="44"/>
                  <a:pt x="30" y="48"/>
                </a:cubicBezTo>
                <a:cubicBezTo>
                  <a:pt x="30" y="51"/>
                  <a:pt x="29" y="55"/>
                  <a:pt x="27" y="61"/>
                </a:cubicBezTo>
                <a:cubicBezTo>
                  <a:pt x="24" y="67"/>
                  <a:pt x="20" y="64"/>
                  <a:pt x="18" y="64"/>
                </a:cubicBezTo>
                <a:cubicBezTo>
                  <a:pt x="16" y="64"/>
                  <a:pt x="14" y="76"/>
                  <a:pt x="13" y="77"/>
                </a:cubicBezTo>
                <a:cubicBezTo>
                  <a:pt x="13" y="79"/>
                  <a:pt x="14" y="89"/>
                  <a:pt x="13" y="90"/>
                </a:cubicBezTo>
                <a:cubicBezTo>
                  <a:pt x="12" y="92"/>
                  <a:pt x="6" y="91"/>
                  <a:pt x="6" y="91"/>
                </a:cubicBezTo>
                <a:cubicBezTo>
                  <a:pt x="6" y="91"/>
                  <a:pt x="6" y="91"/>
                  <a:pt x="6" y="91"/>
                </a:cubicBezTo>
                <a:cubicBezTo>
                  <a:pt x="6" y="91"/>
                  <a:pt x="6" y="91"/>
                  <a:pt x="6" y="91"/>
                </a:cubicBezTo>
                <a:cubicBezTo>
                  <a:pt x="7" y="94"/>
                  <a:pt x="6" y="97"/>
                  <a:pt x="5" y="98"/>
                </a:cubicBezTo>
                <a:cubicBezTo>
                  <a:pt x="4" y="100"/>
                  <a:pt x="2" y="102"/>
                  <a:pt x="0" y="103"/>
                </a:cubicBezTo>
                <a:cubicBezTo>
                  <a:pt x="1" y="105"/>
                  <a:pt x="2" y="108"/>
                  <a:pt x="4" y="110"/>
                </a:cubicBezTo>
                <a:cubicBezTo>
                  <a:pt x="8" y="115"/>
                  <a:pt x="12" y="123"/>
                  <a:pt x="12" y="120"/>
                </a:cubicBezTo>
                <a:cubicBezTo>
                  <a:pt x="12" y="117"/>
                  <a:pt x="8" y="114"/>
                  <a:pt x="11" y="116"/>
                </a:cubicBezTo>
                <a:cubicBezTo>
                  <a:pt x="14" y="117"/>
                  <a:pt x="22" y="128"/>
                  <a:pt x="20" y="130"/>
                </a:cubicBezTo>
                <a:cubicBezTo>
                  <a:pt x="18" y="133"/>
                  <a:pt x="17" y="138"/>
                  <a:pt x="18" y="136"/>
                </a:cubicBezTo>
                <a:cubicBezTo>
                  <a:pt x="19" y="134"/>
                  <a:pt x="21" y="131"/>
                  <a:pt x="23" y="135"/>
                </a:cubicBezTo>
                <a:cubicBezTo>
                  <a:pt x="25" y="138"/>
                  <a:pt x="30" y="149"/>
                  <a:pt x="28" y="154"/>
                </a:cubicBezTo>
                <a:cubicBezTo>
                  <a:pt x="26" y="159"/>
                  <a:pt x="27" y="168"/>
                  <a:pt x="26" y="172"/>
                </a:cubicBezTo>
                <a:cubicBezTo>
                  <a:pt x="26" y="175"/>
                  <a:pt x="26" y="176"/>
                  <a:pt x="28" y="173"/>
                </a:cubicBezTo>
                <a:cubicBezTo>
                  <a:pt x="29" y="169"/>
                  <a:pt x="30" y="166"/>
                  <a:pt x="30" y="168"/>
                </a:cubicBezTo>
                <a:cubicBezTo>
                  <a:pt x="29" y="171"/>
                  <a:pt x="29" y="176"/>
                  <a:pt x="30" y="174"/>
                </a:cubicBezTo>
                <a:cubicBezTo>
                  <a:pt x="30" y="173"/>
                  <a:pt x="32" y="171"/>
                  <a:pt x="32" y="173"/>
                </a:cubicBezTo>
                <a:cubicBezTo>
                  <a:pt x="32" y="175"/>
                  <a:pt x="32" y="179"/>
                  <a:pt x="34" y="177"/>
                </a:cubicBezTo>
                <a:cubicBezTo>
                  <a:pt x="35" y="175"/>
                  <a:pt x="37" y="170"/>
                  <a:pt x="37" y="173"/>
                </a:cubicBezTo>
                <a:cubicBezTo>
                  <a:pt x="36" y="175"/>
                  <a:pt x="35" y="177"/>
                  <a:pt x="38" y="175"/>
                </a:cubicBezTo>
                <a:cubicBezTo>
                  <a:pt x="42" y="172"/>
                  <a:pt x="38" y="173"/>
                  <a:pt x="42" y="172"/>
                </a:cubicBezTo>
                <a:cubicBezTo>
                  <a:pt x="46" y="170"/>
                  <a:pt x="51" y="169"/>
                  <a:pt x="52" y="166"/>
                </a:cubicBezTo>
                <a:cubicBezTo>
                  <a:pt x="54" y="164"/>
                  <a:pt x="56" y="162"/>
                  <a:pt x="56" y="160"/>
                </a:cubicBezTo>
                <a:cubicBezTo>
                  <a:pt x="57" y="158"/>
                  <a:pt x="56" y="157"/>
                  <a:pt x="57" y="160"/>
                </a:cubicBezTo>
                <a:cubicBezTo>
                  <a:pt x="58" y="162"/>
                  <a:pt x="57" y="165"/>
                  <a:pt x="59" y="166"/>
                </a:cubicBezTo>
                <a:cubicBezTo>
                  <a:pt x="61" y="166"/>
                  <a:pt x="63" y="165"/>
                  <a:pt x="64" y="169"/>
                </a:cubicBezTo>
                <a:cubicBezTo>
                  <a:pt x="65" y="173"/>
                  <a:pt x="67" y="198"/>
                  <a:pt x="71" y="203"/>
                </a:cubicBezTo>
                <a:cubicBezTo>
                  <a:pt x="76" y="209"/>
                  <a:pt x="76" y="207"/>
                  <a:pt x="76" y="210"/>
                </a:cubicBezTo>
                <a:cubicBezTo>
                  <a:pt x="76" y="213"/>
                  <a:pt x="80" y="216"/>
                  <a:pt x="80" y="214"/>
                </a:cubicBezTo>
                <a:cubicBezTo>
                  <a:pt x="80" y="213"/>
                  <a:pt x="80" y="214"/>
                  <a:pt x="80" y="216"/>
                </a:cubicBezTo>
                <a:cubicBezTo>
                  <a:pt x="79" y="217"/>
                  <a:pt x="79" y="220"/>
                  <a:pt x="79" y="222"/>
                </a:cubicBezTo>
                <a:cubicBezTo>
                  <a:pt x="79" y="224"/>
                  <a:pt x="79" y="224"/>
                  <a:pt x="80" y="223"/>
                </a:cubicBezTo>
                <a:cubicBezTo>
                  <a:pt x="82" y="222"/>
                  <a:pt x="81" y="224"/>
                  <a:pt x="80" y="225"/>
                </a:cubicBezTo>
                <a:cubicBezTo>
                  <a:pt x="78" y="225"/>
                  <a:pt x="76" y="229"/>
                  <a:pt x="76" y="231"/>
                </a:cubicBezTo>
                <a:cubicBezTo>
                  <a:pt x="76" y="232"/>
                  <a:pt x="77" y="234"/>
                  <a:pt x="78" y="233"/>
                </a:cubicBezTo>
                <a:cubicBezTo>
                  <a:pt x="78" y="232"/>
                  <a:pt x="82" y="231"/>
                  <a:pt x="81" y="232"/>
                </a:cubicBezTo>
                <a:cubicBezTo>
                  <a:pt x="81" y="234"/>
                  <a:pt x="80" y="238"/>
                  <a:pt x="79" y="241"/>
                </a:cubicBezTo>
                <a:cubicBezTo>
                  <a:pt x="78" y="243"/>
                  <a:pt x="77" y="243"/>
                  <a:pt x="76" y="246"/>
                </a:cubicBezTo>
                <a:cubicBezTo>
                  <a:pt x="76" y="247"/>
                  <a:pt x="75" y="251"/>
                  <a:pt x="75" y="255"/>
                </a:cubicBezTo>
                <a:cubicBezTo>
                  <a:pt x="80" y="252"/>
                  <a:pt x="81" y="246"/>
                  <a:pt x="83" y="244"/>
                </a:cubicBezTo>
                <a:cubicBezTo>
                  <a:pt x="85" y="242"/>
                  <a:pt x="88" y="236"/>
                  <a:pt x="90" y="233"/>
                </a:cubicBezTo>
                <a:cubicBezTo>
                  <a:pt x="91" y="230"/>
                  <a:pt x="90" y="224"/>
                  <a:pt x="88" y="220"/>
                </a:cubicBezTo>
                <a:cubicBezTo>
                  <a:pt x="86" y="217"/>
                  <a:pt x="86" y="216"/>
                  <a:pt x="86" y="213"/>
                </a:cubicBezTo>
                <a:cubicBezTo>
                  <a:pt x="87" y="209"/>
                  <a:pt x="85" y="204"/>
                  <a:pt x="83" y="203"/>
                </a:cubicBezTo>
                <a:cubicBezTo>
                  <a:pt x="82" y="201"/>
                  <a:pt x="77" y="194"/>
                  <a:pt x="74" y="190"/>
                </a:cubicBezTo>
                <a:cubicBezTo>
                  <a:pt x="70" y="185"/>
                  <a:pt x="76" y="184"/>
                  <a:pt x="78" y="182"/>
                </a:cubicBezTo>
                <a:cubicBezTo>
                  <a:pt x="79" y="180"/>
                  <a:pt x="76" y="178"/>
                  <a:pt x="76" y="175"/>
                </a:cubicBezTo>
                <a:cubicBezTo>
                  <a:pt x="76" y="173"/>
                  <a:pt x="78" y="174"/>
                  <a:pt x="79" y="170"/>
                </a:cubicBezTo>
                <a:cubicBezTo>
                  <a:pt x="80" y="166"/>
                  <a:pt x="79" y="165"/>
                  <a:pt x="77" y="162"/>
                </a:cubicBezTo>
                <a:cubicBezTo>
                  <a:pt x="75" y="158"/>
                  <a:pt x="69" y="153"/>
                  <a:pt x="66" y="150"/>
                </a:cubicBezTo>
                <a:cubicBezTo>
                  <a:pt x="63" y="148"/>
                  <a:pt x="65" y="145"/>
                  <a:pt x="64" y="143"/>
                </a:cubicBezTo>
                <a:cubicBezTo>
                  <a:pt x="63" y="140"/>
                  <a:pt x="67" y="136"/>
                  <a:pt x="67" y="133"/>
                </a:cubicBezTo>
                <a:cubicBezTo>
                  <a:pt x="67" y="130"/>
                  <a:pt x="68" y="126"/>
                  <a:pt x="70" y="123"/>
                </a:cubicBezTo>
                <a:cubicBezTo>
                  <a:pt x="72" y="121"/>
                  <a:pt x="74" y="123"/>
                  <a:pt x="77" y="123"/>
                </a:cubicBezTo>
                <a:cubicBezTo>
                  <a:pt x="79" y="123"/>
                  <a:pt x="82" y="121"/>
                  <a:pt x="84" y="119"/>
                </a:cubicBezTo>
                <a:cubicBezTo>
                  <a:pt x="86" y="118"/>
                  <a:pt x="88" y="115"/>
                  <a:pt x="90" y="114"/>
                </a:cubicBezTo>
                <a:cubicBezTo>
                  <a:pt x="93" y="112"/>
                  <a:pt x="96" y="114"/>
                  <a:pt x="98" y="112"/>
                </a:cubicBezTo>
                <a:cubicBezTo>
                  <a:pt x="101" y="110"/>
                  <a:pt x="101" y="108"/>
                  <a:pt x="104" y="106"/>
                </a:cubicBezTo>
                <a:cubicBezTo>
                  <a:pt x="106" y="104"/>
                  <a:pt x="108" y="98"/>
                  <a:pt x="108" y="98"/>
                </a:cubicBezTo>
                <a:cubicBezTo>
                  <a:pt x="107" y="98"/>
                  <a:pt x="106" y="99"/>
                  <a:pt x="104" y="9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07" name="Freeform 797"/>
          <p:cNvSpPr>
            <a:spLocks/>
          </p:cNvSpPr>
          <p:nvPr/>
        </p:nvSpPr>
        <p:spPr bwMode="auto">
          <a:xfrm>
            <a:off x="3013075" y="3524106"/>
            <a:ext cx="109538" cy="141288"/>
          </a:xfrm>
          <a:custGeom>
            <a:avLst/>
            <a:gdLst/>
            <a:ahLst/>
            <a:cxnLst>
              <a:cxn ang="0">
                <a:pos x="54" y="69"/>
              </a:cxn>
              <a:cxn ang="0">
                <a:pos x="53" y="52"/>
              </a:cxn>
              <a:cxn ang="0">
                <a:pos x="50" y="41"/>
              </a:cxn>
              <a:cxn ang="0">
                <a:pos x="47" y="42"/>
              </a:cxn>
              <a:cxn ang="0">
                <a:pos x="42" y="49"/>
              </a:cxn>
              <a:cxn ang="0">
                <a:pos x="40" y="36"/>
              </a:cxn>
              <a:cxn ang="0">
                <a:pos x="47" y="32"/>
              </a:cxn>
              <a:cxn ang="0">
                <a:pos x="53" y="22"/>
              </a:cxn>
              <a:cxn ang="0">
                <a:pos x="47" y="20"/>
              </a:cxn>
              <a:cxn ang="0">
                <a:pos x="38" y="19"/>
              </a:cxn>
              <a:cxn ang="0">
                <a:pos x="22" y="16"/>
              </a:cxn>
              <a:cxn ang="0">
                <a:pos x="19" y="8"/>
              </a:cxn>
              <a:cxn ang="0">
                <a:pos x="11" y="3"/>
              </a:cxn>
              <a:cxn ang="0">
                <a:pos x="4" y="6"/>
              </a:cxn>
              <a:cxn ang="0">
                <a:pos x="12" y="16"/>
              </a:cxn>
              <a:cxn ang="0">
                <a:pos x="5" y="21"/>
              </a:cxn>
              <a:cxn ang="0">
                <a:pos x="1" y="28"/>
              </a:cxn>
              <a:cxn ang="0">
                <a:pos x="12" y="51"/>
              </a:cxn>
              <a:cxn ang="0">
                <a:pos x="13" y="67"/>
              </a:cxn>
              <a:cxn ang="0">
                <a:pos x="14" y="67"/>
              </a:cxn>
              <a:cxn ang="0">
                <a:pos x="15" y="61"/>
              </a:cxn>
              <a:cxn ang="0">
                <a:pos x="18" y="63"/>
              </a:cxn>
              <a:cxn ang="0">
                <a:pos x="18" y="62"/>
              </a:cxn>
              <a:cxn ang="0">
                <a:pos x="22" y="63"/>
              </a:cxn>
              <a:cxn ang="0">
                <a:pos x="23" y="57"/>
              </a:cxn>
              <a:cxn ang="0">
                <a:pos x="32" y="61"/>
              </a:cxn>
              <a:cxn ang="0">
                <a:pos x="30" y="48"/>
              </a:cxn>
              <a:cxn ang="0">
                <a:pos x="28" y="43"/>
              </a:cxn>
              <a:cxn ang="0">
                <a:pos x="32" y="46"/>
              </a:cxn>
              <a:cxn ang="0">
                <a:pos x="36" y="52"/>
              </a:cxn>
              <a:cxn ang="0">
                <a:pos x="41" y="51"/>
              </a:cxn>
              <a:cxn ang="0">
                <a:pos x="43" y="53"/>
              </a:cxn>
              <a:cxn ang="0">
                <a:pos x="47" y="58"/>
              </a:cxn>
              <a:cxn ang="0">
                <a:pos x="47" y="69"/>
              </a:cxn>
              <a:cxn ang="0">
                <a:pos x="49" y="74"/>
              </a:cxn>
              <a:cxn ang="0">
                <a:pos x="49" y="74"/>
              </a:cxn>
              <a:cxn ang="0">
                <a:pos x="54" y="69"/>
              </a:cxn>
            </a:cxnLst>
            <a:rect l="0" t="0" r="r" b="b"/>
            <a:pathLst>
              <a:path w="57" h="74">
                <a:moveTo>
                  <a:pt x="54" y="69"/>
                </a:moveTo>
                <a:cubicBezTo>
                  <a:pt x="57" y="66"/>
                  <a:pt x="54" y="55"/>
                  <a:pt x="53" y="52"/>
                </a:cubicBezTo>
                <a:cubicBezTo>
                  <a:pt x="52" y="48"/>
                  <a:pt x="50" y="44"/>
                  <a:pt x="50" y="41"/>
                </a:cubicBezTo>
                <a:cubicBezTo>
                  <a:pt x="50" y="39"/>
                  <a:pt x="48" y="40"/>
                  <a:pt x="47" y="42"/>
                </a:cubicBezTo>
                <a:cubicBezTo>
                  <a:pt x="46" y="44"/>
                  <a:pt x="42" y="49"/>
                  <a:pt x="42" y="49"/>
                </a:cubicBezTo>
                <a:cubicBezTo>
                  <a:pt x="42" y="49"/>
                  <a:pt x="38" y="39"/>
                  <a:pt x="40" y="36"/>
                </a:cubicBezTo>
                <a:cubicBezTo>
                  <a:pt x="42" y="33"/>
                  <a:pt x="44" y="35"/>
                  <a:pt x="47" y="32"/>
                </a:cubicBezTo>
                <a:cubicBezTo>
                  <a:pt x="50" y="29"/>
                  <a:pt x="53" y="25"/>
                  <a:pt x="53" y="22"/>
                </a:cubicBezTo>
                <a:cubicBezTo>
                  <a:pt x="53" y="19"/>
                  <a:pt x="49" y="20"/>
                  <a:pt x="47" y="20"/>
                </a:cubicBezTo>
                <a:cubicBezTo>
                  <a:pt x="45" y="21"/>
                  <a:pt x="41" y="17"/>
                  <a:pt x="38" y="19"/>
                </a:cubicBezTo>
                <a:cubicBezTo>
                  <a:pt x="34" y="21"/>
                  <a:pt x="22" y="19"/>
                  <a:pt x="22" y="16"/>
                </a:cubicBezTo>
                <a:cubicBezTo>
                  <a:pt x="21" y="13"/>
                  <a:pt x="22" y="9"/>
                  <a:pt x="19" y="8"/>
                </a:cubicBezTo>
                <a:cubicBezTo>
                  <a:pt x="17" y="8"/>
                  <a:pt x="15" y="7"/>
                  <a:pt x="11" y="3"/>
                </a:cubicBezTo>
                <a:cubicBezTo>
                  <a:pt x="7" y="0"/>
                  <a:pt x="5" y="4"/>
                  <a:pt x="4" y="6"/>
                </a:cubicBezTo>
                <a:cubicBezTo>
                  <a:pt x="3" y="8"/>
                  <a:pt x="7" y="11"/>
                  <a:pt x="12" y="16"/>
                </a:cubicBezTo>
                <a:cubicBezTo>
                  <a:pt x="16" y="21"/>
                  <a:pt x="8" y="18"/>
                  <a:pt x="5" y="21"/>
                </a:cubicBezTo>
                <a:cubicBezTo>
                  <a:pt x="3" y="23"/>
                  <a:pt x="2" y="26"/>
                  <a:pt x="1" y="28"/>
                </a:cubicBezTo>
                <a:cubicBezTo>
                  <a:pt x="0" y="31"/>
                  <a:pt x="9" y="45"/>
                  <a:pt x="12" y="51"/>
                </a:cubicBezTo>
                <a:cubicBezTo>
                  <a:pt x="15" y="55"/>
                  <a:pt x="13" y="63"/>
                  <a:pt x="13" y="67"/>
                </a:cubicBezTo>
                <a:cubicBezTo>
                  <a:pt x="13" y="68"/>
                  <a:pt x="14" y="67"/>
                  <a:pt x="14" y="67"/>
                </a:cubicBezTo>
                <a:cubicBezTo>
                  <a:pt x="15" y="64"/>
                  <a:pt x="14" y="57"/>
                  <a:pt x="15" y="61"/>
                </a:cubicBezTo>
                <a:cubicBezTo>
                  <a:pt x="16" y="65"/>
                  <a:pt x="18" y="64"/>
                  <a:pt x="18" y="63"/>
                </a:cubicBezTo>
                <a:cubicBezTo>
                  <a:pt x="18" y="61"/>
                  <a:pt x="16" y="59"/>
                  <a:pt x="18" y="62"/>
                </a:cubicBezTo>
                <a:cubicBezTo>
                  <a:pt x="19" y="65"/>
                  <a:pt x="20" y="66"/>
                  <a:pt x="22" y="63"/>
                </a:cubicBezTo>
                <a:cubicBezTo>
                  <a:pt x="23" y="59"/>
                  <a:pt x="20" y="53"/>
                  <a:pt x="23" y="57"/>
                </a:cubicBezTo>
                <a:cubicBezTo>
                  <a:pt x="25" y="62"/>
                  <a:pt x="29" y="64"/>
                  <a:pt x="32" y="61"/>
                </a:cubicBezTo>
                <a:cubicBezTo>
                  <a:pt x="34" y="59"/>
                  <a:pt x="30" y="52"/>
                  <a:pt x="30" y="48"/>
                </a:cubicBezTo>
                <a:cubicBezTo>
                  <a:pt x="29" y="45"/>
                  <a:pt x="30" y="45"/>
                  <a:pt x="28" y="43"/>
                </a:cubicBezTo>
                <a:cubicBezTo>
                  <a:pt x="26" y="41"/>
                  <a:pt x="30" y="44"/>
                  <a:pt x="32" y="46"/>
                </a:cubicBezTo>
                <a:cubicBezTo>
                  <a:pt x="34" y="48"/>
                  <a:pt x="33" y="52"/>
                  <a:pt x="36" y="52"/>
                </a:cubicBezTo>
                <a:cubicBezTo>
                  <a:pt x="38" y="52"/>
                  <a:pt x="40" y="51"/>
                  <a:pt x="41" y="51"/>
                </a:cubicBezTo>
                <a:cubicBezTo>
                  <a:pt x="42" y="51"/>
                  <a:pt x="43" y="51"/>
                  <a:pt x="43" y="53"/>
                </a:cubicBezTo>
                <a:cubicBezTo>
                  <a:pt x="43" y="55"/>
                  <a:pt x="47" y="54"/>
                  <a:pt x="47" y="58"/>
                </a:cubicBezTo>
                <a:cubicBezTo>
                  <a:pt x="47" y="63"/>
                  <a:pt x="46" y="65"/>
                  <a:pt x="47" y="69"/>
                </a:cubicBezTo>
                <a:cubicBezTo>
                  <a:pt x="48" y="71"/>
                  <a:pt x="49" y="73"/>
                  <a:pt x="49" y="74"/>
                </a:cubicBezTo>
                <a:cubicBezTo>
                  <a:pt x="49" y="74"/>
                  <a:pt x="49" y="74"/>
                  <a:pt x="49" y="74"/>
                </a:cubicBezTo>
                <a:cubicBezTo>
                  <a:pt x="51" y="73"/>
                  <a:pt x="53" y="71"/>
                  <a:pt x="54" y="6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08" name="Freeform 798"/>
          <p:cNvSpPr>
            <a:spLocks/>
          </p:cNvSpPr>
          <p:nvPr/>
        </p:nvSpPr>
        <p:spPr bwMode="auto">
          <a:xfrm>
            <a:off x="3227388" y="3682856"/>
            <a:ext cx="207962" cy="387350"/>
          </a:xfrm>
          <a:custGeom>
            <a:avLst/>
            <a:gdLst/>
            <a:ahLst/>
            <a:cxnLst>
              <a:cxn ang="0">
                <a:pos x="107" y="73"/>
              </a:cxn>
              <a:cxn ang="0">
                <a:pos x="100" y="60"/>
              </a:cxn>
              <a:cxn ang="0">
                <a:pos x="97" y="46"/>
              </a:cxn>
              <a:cxn ang="0">
                <a:pos x="81" y="31"/>
              </a:cxn>
              <a:cxn ang="0">
                <a:pos x="62" y="34"/>
              </a:cxn>
              <a:cxn ang="0">
                <a:pos x="49" y="35"/>
              </a:cxn>
              <a:cxn ang="0">
                <a:pos x="50" y="25"/>
              </a:cxn>
              <a:cxn ang="0">
                <a:pos x="45" y="15"/>
              </a:cxn>
              <a:cxn ang="0">
                <a:pos x="40" y="7"/>
              </a:cxn>
              <a:cxn ang="0">
                <a:pos x="36" y="0"/>
              </a:cxn>
              <a:cxn ang="0">
                <a:pos x="35" y="0"/>
              </a:cxn>
              <a:cxn ang="0">
                <a:pos x="21" y="7"/>
              </a:cxn>
              <a:cxn ang="0">
                <a:pos x="7" y="11"/>
              </a:cxn>
              <a:cxn ang="0">
                <a:pos x="1" y="31"/>
              </a:cxn>
              <a:cxn ang="0">
                <a:pos x="14" y="50"/>
              </a:cxn>
              <a:cxn ang="0">
                <a:pos x="13" y="63"/>
              </a:cxn>
              <a:cxn ang="0">
                <a:pos x="11" y="78"/>
              </a:cxn>
              <a:cxn ang="0">
                <a:pos x="23" y="101"/>
              </a:cxn>
              <a:cxn ang="0">
                <a:pos x="27" y="121"/>
              </a:cxn>
              <a:cxn ang="0">
                <a:pos x="12" y="143"/>
              </a:cxn>
              <a:cxn ang="0">
                <a:pos x="11" y="163"/>
              </a:cxn>
              <a:cxn ang="0">
                <a:pos x="28" y="180"/>
              </a:cxn>
              <a:cxn ang="0">
                <a:pos x="47" y="193"/>
              </a:cxn>
              <a:cxn ang="0">
                <a:pos x="54" y="198"/>
              </a:cxn>
              <a:cxn ang="0">
                <a:pos x="62" y="193"/>
              </a:cxn>
              <a:cxn ang="0">
                <a:pos x="50" y="183"/>
              </a:cxn>
              <a:cxn ang="0">
                <a:pos x="37" y="174"/>
              </a:cxn>
              <a:cxn ang="0">
                <a:pos x="32" y="157"/>
              </a:cxn>
              <a:cxn ang="0">
                <a:pos x="23" y="147"/>
              </a:cxn>
              <a:cxn ang="0">
                <a:pos x="30" y="121"/>
              </a:cxn>
              <a:cxn ang="0">
                <a:pos x="34" y="96"/>
              </a:cxn>
              <a:cxn ang="0">
                <a:pos x="46" y="107"/>
              </a:cxn>
              <a:cxn ang="0">
                <a:pos x="71" y="115"/>
              </a:cxn>
              <a:cxn ang="0">
                <a:pos x="66" y="106"/>
              </a:cxn>
              <a:cxn ang="0">
                <a:pos x="74" y="86"/>
              </a:cxn>
              <a:cxn ang="0">
                <a:pos x="100" y="85"/>
              </a:cxn>
              <a:cxn ang="0">
                <a:pos x="107" y="80"/>
              </a:cxn>
            </a:cxnLst>
            <a:rect l="0" t="0" r="r" b="b"/>
            <a:pathLst>
              <a:path w="109" h="203">
                <a:moveTo>
                  <a:pt x="107" y="80"/>
                </a:moveTo>
                <a:cubicBezTo>
                  <a:pt x="108" y="78"/>
                  <a:pt x="107" y="76"/>
                  <a:pt x="107" y="73"/>
                </a:cubicBezTo>
                <a:cubicBezTo>
                  <a:pt x="107" y="70"/>
                  <a:pt x="108" y="71"/>
                  <a:pt x="108" y="70"/>
                </a:cubicBezTo>
                <a:cubicBezTo>
                  <a:pt x="109" y="68"/>
                  <a:pt x="103" y="62"/>
                  <a:pt x="100" y="60"/>
                </a:cubicBezTo>
                <a:cubicBezTo>
                  <a:pt x="98" y="58"/>
                  <a:pt x="96" y="56"/>
                  <a:pt x="96" y="53"/>
                </a:cubicBezTo>
                <a:cubicBezTo>
                  <a:pt x="96" y="49"/>
                  <a:pt x="97" y="48"/>
                  <a:pt x="97" y="46"/>
                </a:cubicBezTo>
                <a:cubicBezTo>
                  <a:pt x="97" y="44"/>
                  <a:pt x="95" y="40"/>
                  <a:pt x="91" y="37"/>
                </a:cubicBezTo>
                <a:cubicBezTo>
                  <a:pt x="88" y="35"/>
                  <a:pt x="86" y="31"/>
                  <a:pt x="81" y="31"/>
                </a:cubicBezTo>
                <a:cubicBezTo>
                  <a:pt x="75" y="31"/>
                  <a:pt x="74" y="35"/>
                  <a:pt x="70" y="35"/>
                </a:cubicBezTo>
                <a:cubicBezTo>
                  <a:pt x="67" y="36"/>
                  <a:pt x="64" y="34"/>
                  <a:pt x="62" y="34"/>
                </a:cubicBezTo>
                <a:cubicBezTo>
                  <a:pt x="61" y="33"/>
                  <a:pt x="51" y="41"/>
                  <a:pt x="48" y="42"/>
                </a:cubicBezTo>
                <a:cubicBezTo>
                  <a:pt x="44" y="43"/>
                  <a:pt x="47" y="37"/>
                  <a:pt x="49" y="35"/>
                </a:cubicBezTo>
                <a:cubicBezTo>
                  <a:pt x="51" y="33"/>
                  <a:pt x="49" y="32"/>
                  <a:pt x="48" y="31"/>
                </a:cubicBezTo>
                <a:cubicBezTo>
                  <a:pt x="46" y="31"/>
                  <a:pt x="49" y="27"/>
                  <a:pt x="50" y="25"/>
                </a:cubicBezTo>
                <a:cubicBezTo>
                  <a:pt x="50" y="23"/>
                  <a:pt x="50" y="16"/>
                  <a:pt x="50" y="14"/>
                </a:cubicBezTo>
                <a:cubicBezTo>
                  <a:pt x="49" y="12"/>
                  <a:pt x="47" y="13"/>
                  <a:pt x="45" y="15"/>
                </a:cubicBezTo>
                <a:cubicBezTo>
                  <a:pt x="43" y="16"/>
                  <a:pt x="41" y="15"/>
                  <a:pt x="39" y="13"/>
                </a:cubicBezTo>
                <a:cubicBezTo>
                  <a:pt x="38" y="11"/>
                  <a:pt x="40" y="10"/>
                  <a:pt x="40" y="7"/>
                </a:cubicBezTo>
                <a:cubicBezTo>
                  <a:pt x="40" y="4"/>
                  <a:pt x="37" y="2"/>
                  <a:pt x="37" y="2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3" y="2"/>
                  <a:pt x="30" y="0"/>
                  <a:pt x="27" y="2"/>
                </a:cubicBezTo>
                <a:cubicBezTo>
                  <a:pt x="25" y="3"/>
                  <a:pt x="23" y="6"/>
                  <a:pt x="21" y="7"/>
                </a:cubicBezTo>
                <a:cubicBezTo>
                  <a:pt x="19" y="9"/>
                  <a:pt x="16" y="11"/>
                  <a:pt x="14" y="11"/>
                </a:cubicBezTo>
                <a:cubicBezTo>
                  <a:pt x="11" y="11"/>
                  <a:pt x="9" y="9"/>
                  <a:pt x="7" y="11"/>
                </a:cubicBezTo>
                <a:cubicBezTo>
                  <a:pt x="5" y="14"/>
                  <a:pt x="4" y="18"/>
                  <a:pt x="4" y="21"/>
                </a:cubicBezTo>
                <a:cubicBezTo>
                  <a:pt x="4" y="24"/>
                  <a:pt x="0" y="28"/>
                  <a:pt x="1" y="31"/>
                </a:cubicBezTo>
                <a:cubicBezTo>
                  <a:pt x="2" y="33"/>
                  <a:pt x="0" y="36"/>
                  <a:pt x="3" y="38"/>
                </a:cubicBezTo>
                <a:cubicBezTo>
                  <a:pt x="6" y="41"/>
                  <a:pt x="12" y="46"/>
                  <a:pt x="14" y="50"/>
                </a:cubicBezTo>
                <a:cubicBezTo>
                  <a:pt x="16" y="53"/>
                  <a:pt x="17" y="54"/>
                  <a:pt x="16" y="58"/>
                </a:cubicBezTo>
                <a:cubicBezTo>
                  <a:pt x="15" y="62"/>
                  <a:pt x="13" y="61"/>
                  <a:pt x="13" y="63"/>
                </a:cubicBezTo>
                <a:cubicBezTo>
                  <a:pt x="13" y="66"/>
                  <a:pt x="16" y="68"/>
                  <a:pt x="15" y="70"/>
                </a:cubicBezTo>
                <a:cubicBezTo>
                  <a:pt x="13" y="72"/>
                  <a:pt x="7" y="73"/>
                  <a:pt x="11" y="78"/>
                </a:cubicBezTo>
                <a:cubicBezTo>
                  <a:pt x="14" y="82"/>
                  <a:pt x="19" y="89"/>
                  <a:pt x="20" y="91"/>
                </a:cubicBezTo>
                <a:cubicBezTo>
                  <a:pt x="22" y="92"/>
                  <a:pt x="24" y="97"/>
                  <a:pt x="23" y="101"/>
                </a:cubicBezTo>
                <a:cubicBezTo>
                  <a:pt x="23" y="104"/>
                  <a:pt x="23" y="105"/>
                  <a:pt x="25" y="108"/>
                </a:cubicBezTo>
                <a:cubicBezTo>
                  <a:pt x="27" y="112"/>
                  <a:pt x="28" y="118"/>
                  <a:pt x="27" y="121"/>
                </a:cubicBezTo>
                <a:cubicBezTo>
                  <a:pt x="25" y="124"/>
                  <a:pt x="22" y="130"/>
                  <a:pt x="20" y="132"/>
                </a:cubicBezTo>
                <a:cubicBezTo>
                  <a:pt x="18" y="134"/>
                  <a:pt x="17" y="140"/>
                  <a:pt x="12" y="143"/>
                </a:cubicBezTo>
                <a:cubicBezTo>
                  <a:pt x="12" y="149"/>
                  <a:pt x="12" y="154"/>
                  <a:pt x="12" y="156"/>
                </a:cubicBezTo>
                <a:cubicBezTo>
                  <a:pt x="11" y="159"/>
                  <a:pt x="10" y="161"/>
                  <a:pt x="11" y="163"/>
                </a:cubicBezTo>
                <a:cubicBezTo>
                  <a:pt x="12" y="165"/>
                  <a:pt x="14" y="163"/>
                  <a:pt x="17" y="165"/>
                </a:cubicBezTo>
                <a:cubicBezTo>
                  <a:pt x="19" y="167"/>
                  <a:pt x="25" y="177"/>
                  <a:pt x="28" y="180"/>
                </a:cubicBezTo>
                <a:cubicBezTo>
                  <a:pt x="30" y="182"/>
                  <a:pt x="32" y="185"/>
                  <a:pt x="35" y="188"/>
                </a:cubicBezTo>
                <a:cubicBezTo>
                  <a:pt x="40" y="188"/>
                  <a:pt x="45" y="190"/>
                  <a:pt x="47" y="193"/>
                </a:cubicBezTo>
                <a:cubicBezTo>
                  <a:pt x="50" y="196"/>
                  <a:pt x="48" y="197"/>
                  <a:pt x="49" y="200"/>
                </a:cubicBezTo>
                <a:cubicBezTo>
                  <a:pt x="50" y="203"/>
                  <a:pt x="53" y="197"/>
                  <a:pt x="54" y="198"/>
                </a:cubicBezTo>
                <a:cubicBezTo>
                  <a:pt x="54" y="200"/>
                  <a:pt x="58" y="199"/>
                  <a:pt x="60" y="196"/>
                </a:cubicBezTo>
                <a:cubicBezTo>
                  <a:pt x="60" y="195"/>
                  <a:pt x="61" y="194"/>
                  <a:pt x="62" y="193"/>
                </a:cubicBezTo>
                <a:cubicBezTo>
                  <a:pt x="61" y="193"/>
                  <a:pt x="61" y="192"/>
                  <a:pt x="60" y="192"/>
                </a:cubicBezTo>
                <a:cubicBezTo>
                  <a:pt x="57" y="189"/>
                  <a:pt x="54" y="184"/>
                  <a:pt x="50" y="183"/>
                </a:cubicBezTo>
                <a:cubicBezTo>
                  <a:pt x="46" y="181"/>
                  <a:pt x="39" y="182"/>
                  <a:pt x="36" y="178"/>
                </a:cubicBezTo>
                <a:cubicBezTo>
                  <a:pt x="34" y="173"/>
                  <a:pt x="36" y="173"/>
                  <a:pt x="37" y="174"/>
                </a:cubicBezTo>
                <a:cubicBezTo>
                  <a:pt x="39" y="176"/>
                  <a:pt x="40" y="177"/>
                  <a:pt x="37" y="172"/>
                </a:cubicBezTo>
                <a:cubicBezTo>
                  <a:pt x="35" y="166"/>
                  <a:pt x="33" y="160"/>
                  <a:pt x="32" y="157"/>
                </a:cubicBezTo>
                <a:cubicBezTo>
                  <a:pt x="31" y="154"/>
                  <a:pt x="33" y="154"/>
                  <a:pt x="30" y="153"/>
                </a:cubicBezTo>
                <a:cubicBezTo>
                  <a:pt x="26" y="151"/>
                  <a:pt x="23" y="151"/>
                  <a:pt x="23" y="147"/>
                </a:cubicBezTo>
                <a:cubicBezTo>
                  <a:pt x="22" y="144"/>
                  <a:pt x="23" y="138"/>
                  <a:pt x="25" y="133"/>
                </a:cubicBezTo>
                <a:cubicBezTo>
                  <a:pt x="28" y="127"/>
                  <a:pt x="29" y="125"/>
                  <a:pt x="30" y="121"/>
                </a:cubicBezTo>
                <a:cubicBezTo>
                  <a:pt x="31" y="117"/>
                  <a:pt x="34" y="119"/>
                  <a:pt x="34" y="112"/>
                </a:cubicBezTo>
                <a:cubicBezTo>
                  <a:pt x="34" y="104"/>
                  <a:pt x="33" y="97"/>
                  <a:pt x="34" y="96"/>
                </a:cubicBezTo>
                <a:cubicBezTo>
                  <a:pt x="36" y="95"/>
                  <a:pt x="46" y="94"/>
                  <a:pt x="46" y="99"/>
                </a:cubicBezTo>
                <a:cubicBezTo>
                  <a:pt x="45" y="103"/>
                  <a:pt x="43" y="108"/>
                  <a:pt x="46" y="107"/>
                </a:cubicBezTo>
                <a:cubicBezTo>
                  <a:pt x="49" y="107"/>
                  <a:pt x="58" y="107"/>
                  <a:pt x="62" y="109"/>
                </a:cubicBezTo>
                <a:cubicBezTo>
                  <a:pt x="66" y="112"/>
                  <a:pt x="68" y="112"/>
                  <a:pt x="71" y="115"/>
                </a:cubicBezTo>
                <a:cubicBezTo>
                  <a:pt x="71" y="115"/>
                  <a:pt x="71" y="116"/>
                  <a:pt x="71" y="116"/>
                </a:cubicBezTo>
                <a:cubicBezTo>
                  <a:pt x="71" y="111"/>
                  <a:pt x="68" y="107"/>
                  <a:pt x="66" y="106"/>
                </a:cubicBezTo>
                <a:cubicBezTo>
                  <a:pt x="65" y="104"/>
                  <a:pt x="63" y="97"/>
                  <a:pt x="65" y="95"/>
                </a:cubicBezTo>
                <a:cubicBezTo>
                  <a:pt x="66" y="94"/>
                  <a:pt x="72" y="88"/>
                  <a:pt x="74" y="86"/>
                </a:cubicBezTo>
                <a:cubicBezTo>
                  <a:pt x="77" y="84"/>
                  <a:pt x="82" y="84"/>
                  <a:pt x="85" y="84"/>
                </a:cubicBezTo>
                <a:cubicBezTo>
                  <a:pt x="88" y="84"/>
                  <a:pt x="97" y="85"/>
                  <a:pt x="100" y="85"/>
                </a:cubicBezTo>
                <a:cubicBezTo>
                  <a:pt x="101" y="86"/>
                  <a:pt x="102" y="86"/>
                  <a:pt x="103" y="86"/>
                </a:cubicBezTo>
                <a:cubicBezTo>
                  <a:pt x="103" y="86"/>
                  <a:pt x="105" y="81"/>
                  <a:pt x="107" y="8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09" name="Freeform 799"/>
          <p:cNvSpPr>
            <a:spLocks/>
          </p:cNvSpPr>
          <p:nvPr/>
        </p:nvSpPr>
        <p:spPr bwMode="auto">
          <a:xfrm>
            <a:off x="3344863" y="3605069"/>
            <a:ext cx="187325" cy="385762"/>
          </a:xfrm>
          <a:custGeom>
            <a:avLst/>
            <a:gdLst/>
            <a:ahLst/>
            <a:cxnLst>
              <a:cxn ang="0">
                <a:pos x="94" y="139"/>
              </a:cxn>
              <a:cxn ang="0">
                <a:pos x="80" y="102"/>
              </a:cxn>
              <a:cxn ang="0">
                <a:pos x="60" y="84"/>
              </a:cxn>
              <a:cxn ang="0">
                <a:pos x="47" y="67"/>
              </a:cxn>
              <a:cxn ang="0">
                <a:pos x="55" y="47"/>
              </a:cxn>
              <a:cxn ang="0">
                <a:pos x="67" y="34"/>
              </a:cxn>
              <a:cxn ang="0">
                <a:pos x="65" y="22"/>
              </a:cxn>
              <a:cxn ang="0">
                <a:pos x="60" y="9"/>
              </a:cxn>
              <a:cxn ang="0">
                <a:pos x="38" y="2"/>
              </a:cxn>
              <a:cxn ang="0">
                <a:pos x="27" y="11"/>
              </a:cxn>
              <a:cxn ang="0">
                <a:pos x="19" y="10"/>
              </a:cxn>
              <a:cxn ang="0">
                <a:pos x="8" y="13"/>
              </a:cxn>
              <a:cxn ang="0">
                <a:pos x="0" y="14"/>
              </a:cxn>
              <a:cxn ang="0">
                <a:pos x="6" y="21"/>
              </a:cxn>
              <a:cxn ang="0">
                <a:pos x="16" y="37"/>
              </a:cxn>
              <a:cxn ang="0">
                <a:pos x="33" y="45"/>
              </a:cxn>
              <a:cxn ang="0">
                <a:pos x="29" y="54"/>
              </a:cxn>
              <a:cxn ang="0">
                <a:pos x="27" y="60"/>
              </a:cxn>
              <a:cxn ang="0">
                <a:pos x="46" y="77"/>
              </a:cxn>
              <a:cxn ang="0">
                <a:pos x="60" y="93"/>
              </a:cxn>
              <a:cxn ang="0">
                <a:pos x="69" y="107"/>
              </a:cxn>
              <a:cxn ang="0">
                <a:pos x="71" y="124"/>
              </a:cxn>
              <a:cxn ang="0">
                <a:pos x="73" y="144"/>
              </a:cxn>
              <a:cxn ang="0">
                <a:pos x="58" y="157"/>
              </a:cxn>
              <a:cxn ang="0">
                <a:pos x="50" y="164"/>
              </a:cxn>
              <a:cxn ang="0">
                <a:pos x="46" y="172"/>
              </a:cxn>
              <a:cxn ang="0">
                <a:pos x="30" y="178"/>
              </a:cxn>
              <a:cxn ang="0">
                <a:pos x="39" y="182"/>
              </a:cxn>
              <a:cxn ang="0">
                <a:pos x="35" y="202"/>
              </a:cxn>
              <a:cxn ang="0">
                <a:pos x="50" y="194"/>
              </a:cxn>
              <a:cxn ang="0">
                <a:pos x="50" y="185"/>
              </a:cxn>
              <a:cxn ang="0">
                <a:pos x="57" y="185"/>
              </a:cxn>
              <a:cxn ang="0">
                <a:pos x="60" y="184"/>
              </a:cxn>
              <a:cxn ang="0">
                <a:pos x="60" y="179"/>
              </a:cxn>
              <a:cxn ang="0">
                <a:pos x="64" y="175"/>
              </a:cxn>
              <a:cxn ang="0">
                <a:pos x="86" y="165"/>
              </a:cxn>
              <a:cxn ang="0">
                <a:pos x="94" y="148"/>
              </a:cxn>
            </a:cxnLst>
            <a:rect l="0" t="0" r="r" b="b"/>
            <a:pathLst>
              <a:path w="98" h="202">
                <a:moveTo>
                  <a:pt x="97" y="144"/>
                </a:moveTo>
                <a:cubicBezTo>
                  <a:pt x="95" y="142"/>
                  <a:pt x="94" y="143"/>
                  <a:pt x="94" y="139"/>
                </a:cubicBezTo>
                <a:cubicBezTo>
                  <a:pt x="94" y="135"/>
                  <a:pt x="93" y="126"/>
                  <a:pt x="90" y="119"/>
                </a:cubicBezTo>
                <a:cubicBezTo>
                  <a:pt x="88" y="113"/>
                  <a:pt x="83" y="107"/>
                  <a:pt x="80" y="102"/>
                </a:cubicBezTo>
                <a:cubicBezTo>
                  <a:pt x="78" y="98"/>
                  <a:pt x="77" y="99"/>
                  <a:pt x="73" y="95"/>
                </a:cubicBezTo>
                <a:cubicBezTo>
                  <a:pt x="68" y="91"/>
                  <a:pt x="62" y="88"/>
                  <a:pt x="60" y="84"/>
                </a:cubicBezTo>
                <a:cubicBezTo>
                  <a:pt x="57" y="79"/>
                  <a:pt x="58" y="79"/>
                  <a:pt x="56" y="76"/>
                </a:cubicBezTo>
                <a:cubicBezTo>
                  <a:pt x="53" y="73"/>
                  <a:pt x="50" y="70"/>
                  <a:pt x="47" y="67"/>
                </a:cubicBezTo>
                <a:cubicBezTo>
                  <a:pt x="45" y="64"/>
                  <a:pt x="47" y="58"/>
                  <a:pt x="47" y="55"/>
                </a:cubicBezTo>
                <a:cubicBezTo>
                  <a:pt x="47" y="51"/>
                  <a:pt x="53" y="50"/>
                  <a:pt x="55" y="47"/>
                </a:cubicBezTo>
                <a:cubicBezTo>
                  <a:pt x="57" y="44"/>
                  <a:pt x="60" y="40"/>
                  <a:pt x="61" y="38"/>
                </a:cubicBezTo>
                <a:cubicBezTo>
                  <a:pt x="61" y="36"/>
                  <a:pt x="64" y="36"/>
                  <a:pt x="67" y="34"/>
                </a:cubicBezTo>
                <a:cubicBezTo>
                  <a:pt x="69" y="32"/>
                  <a:pt x="72" y="29"/>
                  <a:pt x="75" y="27"/>
                </a:cubicBezTo>
                <a:cubicBezTo>
                  <a:pt x="72" y="26"/>
                  <a:pt x="68" y="25"/>
                  <a:pt x="65" y="22"/>
                </a:cubicBezTo>
                <a:cubicBezTo>
                  <a:pt x="59" y="17"/>
                  <a:pt x="56" y="16"/>
                  <a:pt x="58" y="14"/>
                </a:cubicBezTo>
                <a:cubicBezTo>
                  <a:pt x="60" y="12"/>
                  <a:pt x="63" y="10"/>
                  <a:pt x="60" y="9"/>
                </a:cubicBezTo>
                <a:cubicBezTo>
                  <a:pt x="57" y="8"/>
                  <a:pt x="49" y="7"/>
                  <a:pt x="46" y="5"/>
                </a:cubicBezTo>
                <a:cubicBezTo>
                  <a:pt x="43" y="2"/>
                  <a:pt x="42" y="0"/>
                  <a:pt x="38" y="2"/>
                </a:cubicBezTo>
                <a:cubicBezTo>
                  <a:pt x="35" y="4"/>
                  <a:pt x="35" y="10"/>
                  <a:pt x="32" y="10"/>
                </a:cubicBezTo>
                <a:cubicBezTo>
                  <a:pt x="29" y="10"/>
                  <a:pt x="29" y="9"/>
                  <a:pt x="27" y="11"/>
                </a:cubicBezTo>
                <a:cubicBezTo>
                  <a:pt x="26" y="14"/>
                  <a:pt x="24" y="17"/>
                  <a:pt x="23" y="14"/>
                </a:cubicBezTo>
                <a:cubicBezTo>
                  <a:pt x="21" y="12"/>
                  <a:pt x="21" y="9"/>
                  <a:pt x="19" y="10"/>
                </a:cubicBezTo>
                <a:cubicBezTo>
                  <a:pt x="17" y="12"/>
                  <a:pt x="14" y="14"/>
                  <a:pt x="14" y="12"/>
                </a:cubicBezTo>
                <a:cubicBezTo>
                  <a:pt x="14" y="10"/>
                  <a:pt x="11" y="14"/>
                  <a:pt x="8" y="13"/>
                </a:cubicBezTo>
                <a:cubicBezTo>
                  <a:pt x="6" y="12"/>
                  <a:pt x="7" y="10"/>
                  <a:pt x="4" y="11"/>
                </a:cubicBezTo>
                <a:cubicBezTo>
                  <a:pt x="3" y="12"/>
                  <a:pt x="1" y="13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1" y="18"/>
                  <a:pt x="6" y="21"/>
                </a:cubicBezTo>
                <a:cubicBezTo>
                  <a:pt x="11" y="25"/>
                  <a:pt x="11" y="26"/>
                  <a:pt x="11" y="29"/>
                </a:cubicBezTo>
                <a:cubicBezTo>
                  <a:pt x="11" y="33"/>
                  <a:pt x="10" y="37"/>
                  <a:pt x="16" y="37"/>
                </a:cubicBezTo>
                <a:cubicBezTo>
                  <a:pt x="22" y="38"/>
                  <a:pt x="24" y="33"/>
                  <a:pt x="27" y="35"/>
                </a:cubicBezTo>
                <a:cubicBezTo>
                  <a:pt x="30" y="37"/>
                  <a:pt x="31" y="43"/>
                  <a:pt x="33" y="45"/>
                </a:cubicBezTo>
                <a:cubicBezTo>
                  <a:pt x="35" y="46"/>
                  <a:pt x="36" y="48"/>
                  <a:pt x="35" y="50"/>
                </a:cubicBezTo>
                <a:cubicBezTo>
                  <a:pt x="34" y="52"/>
                  <a:pt x="31" y="56"/>
                  <a:pt x="29" y="54"/>
                </a:cubicBezTo>
                <a:cubicBezTo>
                  <a:pt x="28" y="53"/>
                  <a:pt x="26" y="51"/>
                  <a:pt x="26" y="55"/>
                </a:cubicBezTo>
                <a:cubicBezTo>
                  <a:pt x="26" y="58"/>
                  <a:pt x="24" y="60"/>
                  <a:pt x="27" y="60"/>
                </a:cubicBezTo>
                <a:cubicBezTo>
                  <a:pt x="31" y="61"/>
                  <a:pt x="34" y="63"/>
                  <a:pt x="38" y="67"/>
                </a:cubicBezTo>
                <a:cubicBezTo>
                  <a:pt x="42" y="70"/>
                  <a:pt x="44" y="73"/>
                  <a:pt x="46" y="77"/>
                </a:cubicBezTo>
                <a:cubicBezTo>
                  <a:pt x="49" y="81"/>
                  <a:pt x="51" y="85"/>
                  <a:pt x="54" y="87"/>
                </a:cubicBezTo>
                <a:cubicBezTo>
                  <a:pt x="56" y="88"/>
                  <a:pt x="59" y="88"/>
                  <a:pt x="60" y="93"/>
                </a:cubicBezTo>
                <a:cubicBezTo>
                  <a:pt x="61" y="97"/>
                  <a:pt x="63" y="100"/>
                  <a:pt x="66" y="101"/>
                </a:cubicBezTo>
                <a:cubicBezTo>
                  <a:pt x="68" y="102"/>
                  <a:pt x="68" y="103"/>
                  <a:pt x="69" y="107"/>
                </a:cubicBezTo>
                <a:cubicBezTo>
                  <a:pt x="69" y="111"/>
                  <a:pt x="73" y="110"/>
                  <a:pt x="73" y="114"/>
                </a:cubicBezTo>
                <a:cubicBezTo>
                  <a:pt x="73" y="118"/>
                  <a:pt x="73" y="123"/>
                  <a:pt x="71" y="124"/>
                </a:cubicBezTo>
                <a:cubicBezTo>
                  <a:pt x="69" y="126"/>
                  <a:pt x="70" y="131"/>
                  <a:pt x="71" y="133"/>
                </a:cubicBezTo>
                <a:cubicBezTo>
                  <a:pt x="73" y="135"/>
                  <a:pt x="74" y="142"/>
                  <a:pt x="73" y="144"/>
                </a:cubicBezTo>
                <a:cubicBezTo>
                  <a:pt x="72" y="147"/>
                  <a:pt x="69" y="153"/>
                  <a:pt x="66" y="155"/>
                </a:cubicBezTo>
                <a:cubicBezTo>
                  <a:pt x="63" y="156"/>
                  <a:pt x="60" y="155"/>
                  <a:pt x="58" y="157"/>
                </a:cubicBezTo>
                <a:cubicBezTo>
                  <a:pt x="57" y="159"/>
                  <a:pt x="59" y="163"/>
                  <a:pt x="55" y="163"/>
                </a:cubicBezTo>
                <a:cubicBezTo>
                  <a:pt x="51" y="162"/>
                  <a:pt x="49" y="161"/>
                  <a:pt x="50" y="164"/>
                </a:cubicBezTo>
                <a:cubicBezTo>
                  <a:pt x="51" y="167"/>
                  <a:pt x="55" y="173"/>
                  <a:pt x="52" y="172"/>
                </a:cubicBezTo>
                <a:cubicBezTo>
                  <a:pt x="48" y="172"/>
                  <a:pt x="50" y="172"/>
                  <a:pt x="46" y="172"/>
                </a:cubicBezTo>
                <a:cubicBezTo>
                  <a:pt x="43" y="172"/>
                  <a:pt x="38" y="172"/>
                  <a:pt x="38" y="173"/>
                </a:cubicBezTo>
                <a:cubicBezTo>
                  <a:pt x="38" y="174"/>
                  <a:pt x="33" y="175"/>
                  <a:pt x="30" y="178"/>
                </a:cubicBezTo>
                <a:cubicBezTo>
                  <a:pt x="31" y="179"/>
                  <a:pt x="30" y="180"/>
                  <a:pt x="33" y="181"/>
                </a:cubicBezTo>
                <a:cubicBezTo>
                  <a:pt x="35" y="182"/>
                  <a:pt x="39" y="180"/>
                  <a:pt x="39" y="182"/>
                </a:cubicBezTo>
                <a:cubicBezTo>
                  <a:pt x="39" y="184"/>
                  <a:pt x="35" y="188"/>
                  <a:pt x="35" y="191"/>
                </a:cubicBezTo>
                <a:cubicBezTo>
                  <a:pt x="34" y="194"/>
                  <a:pt x="34" y="202"/>
                  <a:pt x="35" y="202"/>
                </a:cubicBezTo>
                <a:cubicBezTo>
                  <a:pt x="37" y="202"/>
                  <a:pt x="41" y="198"/>
                  <a:pt x="44" y="197"/>
                </a:cubicBezTo>
                <a:cubicBezTo>
                  <a:pt x="46" y="195"/>
                  <a:pt x="46" y="196"/>
                  <a:pt x="50" y="194"/>
                </a:cubicBezTo>
                <a:cubicBezTo>
                  <a:pt x="53" y="192"/>
                  <a:pt x="54" y="191"/>
                  <a:pt x="53" y="189"/>
                </a:cubicBezTo>
                <a:cubicBezTo>
                  <a:pt x="52" y="187"/>
                  <a:pt x="48" y="184"/>
                  <a:pt x="50" y="185"/>
                </a:cubicBezTo>
                <a:cubicBezTo>
                  <a:pt x="52" y="186"/>
                  <a:pt x="55" y="189"/>
                  <a:pt x="56" y="188"/>
                </a:cubicBezTo>
                <a:cubicBezTo>
                  <a:pt x="57" y="188"/>
                  <a:pt x="58" y="187"/>
                  <a:pt x="57" y="185"/>
                </a:cubicBezTo>
                <a:cubicBezTo>
                  <a:pt x="55" y="183"/>
                  <a:pt x="52" y="180"/>
                  <a:pt x="55" y="182"/>
                </a:cubicBezTo>
                <a:cubicBezTo>
                  <a:pt x="57" y="183"/>
                  <a:pt x="60" y="187"/>
                  <a:pt x="60" y="184"/>
                </a:cubicBezTo>
                <a:cubicBezTo>
                  <a:pt x="59" y="181"/>
                  <a:pt x="58" y="182"/>
                  <a:pt x="58" y="180"/>
                </a:cubicBezTo>
                <a:cubicBezTo>
                  <a:pt x="59" y="178"/>
                  <a:pt x="60" y="179"/>
                  <a:pt x="60" y="179"/>
                </a:cubicBezTo>
                <a:cubicBezTo>
                  <a:pt x="60" y="179"/>
                  <a:pt x="60" y="176"/>
                  <a:pt x="61" y="175"/>
                </a:cubicBezTo>
                <a:cubicBezTo>
                  <a:pt x="61" y="174"/>
                  <a:pt x="61" y="174"/>
                  <a:pt x="64" y="175"/>
                </a:cubicBezTo>
                <a:cubicBezTo>
                  <a:pt x="67" y="176"/>
                  <a:pt x="65" y="178"/>
                  <a:pt x="68" y="178"/>
                </a:cubicBezTo>
                <a:cubicBezTo>
                  <a:pt x="71" y="177"/>
                  <a:pt x="79" y="172"/>
                  <a:pt x="86" y="165"/>
                </a:cubicBezTo>
                <a:cubicBezTo>
                  <a:pt x="93" y="159"/>
                  <a:pt x="93" y="163"/>
                  <a:pt x="93" y="157"/>
                </a:cubicBezTo>
                <a:cubicBezTo>
                  <a:pt x="93" y="150"/>
                  <a:pt x="91" y="150"/>
                  <a:pt x="94" y="148"/>
                </a:cubicBezTo>
                <a:cubicBezTo>
                  <a:pt x="96" y="146"/>
                  <a:pt x="98" y="147"/>
                  <a:pt x="97" y="14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10" name="Freeform 800"/>
          <p:cNvSpPr>
            <a:spLocks/>
          </p:cNvSpPr>
          <p:nvPr/>
        </p:nvSpPr>
        <p:spPr bwMode="auto">
          <a:xfrm>
            <a:off x="3295650" y="3630469"/>
            <a:ext cx="188913" cy="223837"/>
          </a:xfrm>
          <a:custGeom>
            <a:avLst/>
            <a:gdLst/>
            <a:ahLst/>
            <a:cxnLst>
              <a:cxn ang="0">
                <a:pos x="99" y="101"/>
              </a:cxn>
              <a:cxn ang="0">
                <a:pos x="95" y="94"/>
              </a:cxn>
              <a:cxn ang="0">
                <a:pos x="92" y="88"/>
              </a:cxn>
              <a:cxn ang="0">
                <a:pos x="86" y="80"/>
              </a:cxn>
              <a:cxn ang="0">
                <a:pos x="80" y="74"/>
              </a:cxn>
              <a:cxn ang="0">
                <a:pos x="72" y="64"/>
              </a:cxn>
              <a:cxn ang="0">
                <a:pos x="64" y="54"/>
              </a:cxn>
              <a:cxn ang="0">
                <a:pos x="53" y="47"/>
              </a:cxn>
              <a:cxn ang="0">
                <a:pos x="52" y="42"/>
              </a:cxn>
              <a:cxn ang="0">
                <a:pos x="55" y="41"/>
              </a:cxn>
              <a:cxn ang="0">
                <a:pos x="61" y="37"/>
              </a:cxn>
              <a:cxn ang="0">
                <a:pos x="59" y="32"/>
              </a:cxn>
              <a:cxn ang="0">
                <a:pos x="53" y="22"/>
              </a:cxn>
              <a:cxn ang="0">
                <a:pos x="42" y="24"/>
              </a:cxn>
              <a:cxn ang="0">
                <a:pos x="37" y="16"/>
              </a:cxn>
              <a:cxn ang="0">
                <a:pos x="32" y="8"/>
              </a:cxn>
              <a:cxn ang="0">
                <a:pos x="26" y="1"/>
              </a:cxn>
              <a:cxn ang="0">
                <a:pos x="26" y="1"/>
              </a:cxn>
              <a:cxn ang="0">
                <a:pos x="23" y="1"/>
              </a:cxn>
              <a:cxn ang="0">
                <a:pos x="19" y="4"/>
              </a:cxn>
              <a:cxn ang="0">
                <a:pos x="22" y="12"/>
              </a:cxn>
              <a:cxn ang="0">
                <a:pos x="19" y="19"/>
              </a:cxn>
              <a:cxn ang="0">
                <a:pos x="11" y="13"/>
              </a:cxn>
              <a:cxn ang="0">
                <a:pos x="9" y="14"/>
              </a:cxn>
              <a:cxn ang="0">
                <a:pos x="5" y="22"/>
              </a:cxn>
              <a:cxn ang="0">
                <a:pos x="0" y="28"/>
              </a:cxn>
              <a:cxn ang="0">
                <a:pos x="0" y="28"/>
              </a:cxn>
              <a:cxn ang="0">
                <a:pos x="1" y="30"/>
              </a:cxn>
              <a:cxn ang="0">
                <a:pos x="4" y="35"/>
              </a:cxn>
              <a:cxn ang="0">
                <a:pos x="3" y="41"/>
              </a:cxn>
              <a:cxn ang="0">
                <a:pos x="9" y="43"/>
              </a:cxn>
              <a:cxn ang="0">
                <a:pos x="14" y="42"/>
              </a:cxn>
              <a:cxn ang="0">
                <a:pos x="14" y="53"/>
              </a:cxn>
              <a:cxn ang="0">
                <a:pos x="12" y="59"/>
              </a:cxn>
              <a:cxn ang="0">
                <a:pos x="13" y="63"/>
              </a:cxn>
              <a:cxn ang="0">
                <a:pos x="12" y="70"/>
              </a:cxn>
              <a:cxn ang="0">
                <a:pos x="26" y="62"/>
              </a:cxn>
              <a:cxn ang="0">
                <a:pos x="34" y="63"/>
              </a:cxn>
              <a:cxn ang="0">
                <a:pos x="45" y="59"/>
              </a:cxn>
              <a:cxn ang="0">
                <a:pos x="55" y="65"/>
              </a:cxn>
              <a:cxn ang="0">
                <a:pos x="61" y="74"/>
              </a:cxn>
              <a:cxn ang="0">
                <a:pos x="60" y="81"/>
              </a:cxn>
              <a:cxn ang="0">
                <a:pos x="64" y="88"/>
              </a:cxn>
              <a:cxn ang="0">
                <a:pos x="72" y="98"/>
              </a:cxn>
              <a:cxn ang="0">
                <a:pos x="71" y="101"/>
              </a:cxn>
              <a:cxn ang="0">
                <a:pos x="71" y="108"/>
              </a:cxn>
              <a:cxn ang="0">
                <a:pos x="67" y="114"/>
              </a:cxn>
              <a:cxn ang="0">
                <a:pos x="73" y="116"/>
              </a:cxn>
              <a:cxn ang="0">
                <a:pos x="78" y="116"/>
              </a:cxn>
              <a:cxn ang="0">
                <a:pos x="83" y="111"/>
              </a:cxn>
              <a:cxn ang="0">
                <a:pos x="88" y="113"/>
              </a:cxn>
              <a:cxn ang="0">
                <a:pos x="97" y="111"/>
              </a:cxn>
              <a:cxn ang="0">
                <a:pos x="99" y="101"/>
              </a:cxn>
            </a:cxnLst>
            <a:rect l="0" t="0" r="r" b="b"/>
            <a:pathLst>
              <a:path w="99" h="118">
                <a:moveTo>
                  <a:pt x="99" y="101"/>
                </a:moveTo>
                <a:cubicBezTo>
                  <a:pt x="99" y="97"/>
                  <a:pt x="95" y="98"/>
                  <a:pt x="95" y="94"/>
                </a:cubicBezTo>
                <a:cubicBezTo>
                  <a:pt x="94" y="90"/>
                  <a:pt x="94" y="89"/>
                  <a:pt x="92" y="88"/>
                </a:cubicBezTo>
                <a:cubicBezTo>
                  <a:pt x="89" y="87"/>
                  <a:pt x="87" y="84"/>
                  <a:pt x="86" y="80"/>
                </a:cubicBezTo>
                <a:cubicBezTo>
                  <a:pt x="85" y="75"/>
                  <a:pt x="82" y="75"/>
                  <a:pt x="80" y="74"/>
                </a:cubicBezTo>
                <a:cubicBezTo>
                  <a:pt x="77" y="72"/>
                  <a:pt x="75" y="68"/>
                  <a:pt x="72" y="64"/>
                </a:cubicBezTo>
                <a:cubicBezTo>
                  <a:pt x="70" y="60"/>
                  <a:pt x="68" y="57"/>
                  <a:pt x="64" y="54"/>
                </a:cubicBezTo>
                <a:cubicBezTo>
                  <a:pt x="60" y="50"/>
                  <a:pt x="57" y="48"/>
                  <a:pt x="53" y="47"/>
                </a:cubicBezTo>
                <a:cubicBezTo>
                  <a:pt x="50" y="47"/>
                  <a:pt x="52" y="45"/>
                  <a:pt x="52" y="42"/>
                </a:cubicBezTo>
                <a:cubicBezTo>
                  <a:pt x="52" y="38"/>
                  <a:pt x="54" y="40"/>
                  <a:pt x="55" y="41"/>
                </a:cubicBezTo>
                <a:cubicBezTo>
                  <a:pt x="57" y="43"/>
                  <a:pt x="60" y="39"/>
                  <a:pt x="61" y="37"/>
                </a:cubicBezTo>
                <a:cubicBezTo>
                  <a:pt x="62" y="35"/>
                  <a:pt x="61" y="33"/>
                  <a:pt x="59" y="32"/>
                </a:cubicBezTo>
                <a:cubicBezTo>
                  <a:pt x="57" y="30"/>
                  <a:pt x="56" y="24"/>
                  <a:pt x="53" y="22"/>
                </a:cubicBezTo>
                <a:cubicBezTo>
                  <a:pt x="50" y="20"/>
                  <a:pt x="48" y="25"/>
                  <a:pt x="42" y="24"/>
                </a:cubicBezTo>
                <a:cubicBezTo>
                  <a:pt x="36" y="24"/>
                  <a:pt x="37" y="20"/>
                  <a:pt x="37" y="16"/>
                </a:cubicBezTo>
                <a:cubicBezTo>
                  <a:pt x="37" y="13"/>
                  <a:pt x="37" y="12"/>
                  <a:pt x="32" y="8"/>
                </a:cubicBezTo>
                <a:cubicBezTo>
                  <a:pt x="27" y="5"/>
                  <a:pt x="26" y="1"/>
                  <a:pt x="26" y="1"/>
                </a:cubicBezTo>
                <a:cubicBezTo>
                  <a:pt x="26" y="1"/>
                  <a:pt x="26" y="1"/>
                  <a:pt x="26" y="1"/>
                </a:cubicBezTo>
                <a:cubicBezTo>
                  <a:pt x="25" y="1"/>
                  <a:pt x="24" y="1"/>
                  <a:pt x="23" y="1"/>
                </a:cubicBezTo>
                <a:cubicBezTo>
                  <a:pt x="21" y="1"/>
                  <a:pt x="18" y="0"/>
                  <a:pt x="19" y="4"/>
                </a:cubicBezTo>
                <a:cubicBezTo>
                  <a:pt x="20" y="7"/>
                  <a:pt x="22" y="7"/>
                  <a:pt x="22" y="12"/>
                </a:cubicBezTo>
                <a:cubicBezTo>
                  <a:pt x="22" y="17"/>
                  <a:pt x="27" y="22"/>
                  <a:pt x="19" y="19"/>
                </a:cubicBezTo>
                <a:cubicBezTo>
                  <a:pt x="12" y="16"/>
                  <a:pt x="15" y="13"/>
                  <a:pt x="11" y="13"/>
                </a:cubicBezTo>
                <a:cubicBezTo>
                  <a:pt x="10" y="13"/>
                  <a:pt x="10" y="13"/>
                  <a:pt x="9" y="14"/>
                </a:cubicBezTo>
                <a:cubicBezTo>
                  <a:pt x="9" y="14"/>
                  <a:pt x="7" y="20"/>
                  <a:pt x="5" y="22"/>
                </a:cubicBezTo>
                <a:cubicBezTo>
                  <a:pt x="2" y="24"/>
                  <a:pt x="2" y="26"/>
                  <a:pt x="0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0"/>
                  <a:pt x="4" y="32"/>
                  <a:pt x="4" y="35"/>
                </a:cubicBezTo>
                <a:cubicBezTo>
                  <a:pt x="4" y="38"/>
                  <a:pt x="2" y="39"/>
                  <a:pt x="3" y="41"/>
                </a:cubicBezTo>
                <a:cubicBezTo>
                  <a:pt x="5" y="43"/>
                  <a:pt x="7" y="44"/>
                  <a:pt x="9" y="43"/>
                </a:cubicBezTo>
                <a:cubicBezTo>
                  <a:pt x="11" y="41"/>
                  <a:pt x="13" y="40"/>
                  <a:pt x="14" y="42"/>
                </a:cubicBezTo>
                <a:cubicBezTo>
                  <a:pt x="14" y="44"/>
                  <a:pt x="14" y="51"/>
                  <a:pt x="14" y="53"/>
                </a:cubicBezTo>
                <a:cubicBezTo>
                  <a:pt x="13" y="55"/>
                  <a:pt x="10" y="59"/>
                  <a:pt x="12" y="59"/>
                </a:cubicBezTo>
                <a:cubicBezTo>
                  <a:pt x="13" y="60"/>
                  <a:pt x="15" y="61"/>
                  <a:pt x="13" y="63"/>
                </a:cubicBezTo>
                <a:cubicBezTo>
                  <a:pt x="11" y="65"/>
                  <a:pt x="8" y="71"/>
                  <a:pt x="12" y="70"/>
                </a:cubicBezTo>
                <a:cubicBezTo>
                  <a:pt x="15" y="69"/>
                  <a:pt x="25" y="61"/>
                  <a:pt x="26" y="62"/>
                </a:cubicBezTo>
                <a:cubicBezTo>
                  <a:pt x="28" y="62"/>
                  <a:pt x="31" y="64"/>
                  <a:pt x="34" y="63"/>
                </a:cubicBezTo>
                <a:cubicBezTo>
                  <a:pt x="38" y="63"/>
                  <a:pt x="39" y="59"/>
                  <a:pt x="45" y="59"/>
                </a:cubicBezTo>
                <a:cubicBezTo>
                  <a:pt x="50" y="59"/>
                  <a:pt x="52" y="63"/>
                  <a:pt x="55" y="65"/>
                </a:cubicBezTo>
                <a:cubicBezTo>
                  <a:pt x="59" y="68"/>
                  <a:pt x="61" y="72"/>
                  <a:pt x="61" y="74"/>
                </a:cubicBezTo>
                <a:cubicBezTo>
                  <a:pt x="61" y="76"/>
                  <a:pt x="60" y="77"/>
                  <a:pt x="60" y="81"/>
                </a:cubicBezTo>
                <a:cubicBezTo>
                  <a:pt x="60" y="84"/>
                  <a:pt x="62" y="86"/>
                  <a:pt x="64" y="88"/>
                </a:cubicBezTo>
                <a:cubicBezTo>
                  <a:pt x="67" y="90"/>
                  <a:pt x="73" y="96"/>
                  <a:pt x="72" y="98"/>
                </a:cubicBezTo>
                <a:cubicBezTo>
                  <a:pt x="72" y="99"/>
                  <a:pt x="71" y="98"/>
                  <a:pt x="71" y="101"/>
                </a:cubicBezTo>
                <a:cubicBezTo>
                  <a:pt x="71" y="104"/>
                  <a:pt x="72" y="106"/>
                  <a:pt x="71" y="108"/>
                </a:cubicBezTo>
                <a:cubicBezTo>
                  <a:pt x="69" y="109"/>
                  <a:pt x="67" y="114"/>
                  <a:pt x="67" y="114"/>
                </a:cubicBezTo>
                <a:cubicBezTo>
                  <a:pt x="70" y="114"/>
                  <a:pt x="72" y="115"/>
                  <a:pt x="73" y="116"/>
                </a:cubicBezTo>
                <a:cubicBezTo>
                  <a:pt x="75" y="117"/>
                  <a:pt x="78" y="118"/>
                  <a:pt x="78" y="116"/>
                </a:cubicBezTo>
                <a:cubicBezTo>
                  <a:pt x="78" y="113"/>
                  <a:pt x="81" y="112"/>
                  <a:pt x="83" y="111"/>
                </a:cubicBezTo>
                <a:cubicBezTo>
                  <a:pt x="85" y="110"/>
                  <a:pt x="86" y="113"/>
                  <a:pt x="88" y="113"/>
                </a:cubicBezTo>
                <a:cubicBezTo>
                  <a:pt x="91" y="113"/>
                  <a:pt x="97" y="111"/>
                  <a:pt x="97" y="111"/>
                </a:cubicBezTo>
                <a:cubicBezTo>
                  <a:pt x="99" y="110"/>
                  <a:pt x="99" y="105"/>
                  <a:pt x="99" y="10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11" name="Freeform 801"/>
          <p:cNvSpPr>
            <a:spLocks/>
          </p:cNvSpPr>
          <p:nvPr/>
        </p:nvSpPr>
        <p:spPr bwMode="auto">
          <a:xfrm>
            <a:off x="4089400" y="4246419"/>
            <a:ext cx="230188" cy="190500"/>
          </a:xfrm>
          <a:custGeom>
            <a:avLst/>
            <a:gdLst/>
            <a:ahLst/>
            <a:cxnLst>
              <a:cxn ang="0">
                <a:pos x="121" y="76"/>
              </a:cxn>
              <a:cxn ang="0">
                <a:pos x="118" y="70"/>
              </a:cxn>
              <a:cxn ang="0">
                <a:pos x="121" y="63"/>
              </a:cxn>
              <a:cxn ang="0">
                <a:pos x="121" y="15"/>
              </a:cxn>
              <a:cxn ang="0">
                <a:pos x="112" y="13"/>
              </a:cxn>
              <a:cxn ang="0">
                <a:pos x="99" y="9"/>
              </a:cxn>
              <a:cxn ang="0">
                <a:pos x="78" y="0"/>
              </a:cxn>
              <a:cxn ang="0">
                <a:pos x="71" y="4"/>
              </a:cxn>
              <a:cxn ang="0">
                <a:pos x="69" y="9"/>
              </a:cxn>
              <a:cxn ang="0">
                <a:pos x="60" y="11"/>
              </a:cxn>
              <a:cxn ang="0">
                <a:pos x="45" y="25"/>
              </a:cxn>
              <a:cxn ang="0">
                <a:pos x="37" y="22"/>
              </a:cxn>
              <a:cxn ang="0">
                <a:pos x="33" y="14"/>
              </a:cxn>
              <a:cxn ang="0">
                <a:pos x="29" y="10"/>
              </a:cxn>
              <a:cxn ang="0">
                <a:pos x="24" y="14"/>
              </a:cxn>
              <a:cxn ang="0">
                <a:pos x="17" y="13"/>
              </a:cxn>
              <a:cxn ang="0">
                <a:pos x="8" y="18"/>
              </a:cxn>
              <a:cxn ang="0">
                <a:pos x="3" y="16"/>
              </a:cxn>
              <a:cxn ang="0">
                <a:pos x="3" y="19"/>
              </a:cxn>
              <a:cxn ang="0">
                <a:pos x="11" y="24"/>
              </a:cxn>
              <a:cxn ang="0">
                <a:pos x="12" y="32"/>
              </a:cxn>
              <a:cxn ang="0">
                <a:pos x="20" y="36"/>
              </a:cxn>
              <a:cxn ang="0">
                <a:pos x="19" y="33"/>
              </a:cxn>
              <a:cxn ang="0">
                <a:pos x="21" y="25"/>
              </a:cxn>
              <a:cxn ang="0">
                <a:pos x="25" y="20"/>
              </a:cxn>
              <a:cxn ang="0">
                <a:pos x="24" y="28"/>
              </a:cxn>
              <a:cxn ang="0">
                <a:pos x="37" y="34"/>
              </a:cxn>
              <a:cxn ang="0">
                <a:pos x="39" y="32"/>
              </a:cxn>
              <a:cxn ang="0">
                <a:pos x="41" y="37"/>
              </a:cxn>
              <a:cxn ang="0">
                <a:pos x="59" y="43"/>
              </a:cxn>
              <a:cxn ang="0">
                <a:pos x="81" y="53"/>
              </a:cxn>
              <a:cxn ang="0">
                <a:pos x="85" y="58"/>
              </a:cxn>
              <a:cxn ang="0">
                <a:pos x="89" y="67"/>
              </a:cxn>
              <a:cxn ang="0">
                <a:pos x="95" y="71"/>
              </a:cxn>
              <a:cxn ang="0">
                <a:pos x="92" y="73"/>
              </a:cxn>
              <a:cxn ang="0">
                <a:pos x="94" y="75"/>
              </a:cxn>
              <a:cxn ang="0">
                <a:pos x="91" y="78"/>
              </a:cxn>
              <a:cxn ang="0">
                <a:pos x="86" y="79"/>
              </a:cxn>
              <a:cxn ang="0">
                <a:pos x="82" y="83"/>
              </a:cxn>
              <a:cxn ang="0">
                <a:pos x="78" y="90"/>
              </a:cxn>
              <a:cxn ang="0">
                <a:pos x="91" y="90"/>
              </a:cxn>
              <a:cxn ang="0">
                <a:pos x="92" y="81"/>
              </a:cxn>
              <a:cxn ang="0">
                <a:pos x="95" y="81"/>
              </a:cxn>
              <a:cxn ang="0">
                <a:pos x="93" y="86"/>
              </a:cxn>
              <a:cxn ang="0">
                <a:pos x="105" y="88"/>
              </a:cxn>
              <a:cxn ang="0">
                <a:pos x="107" y="85"/>
              </a:cxn>
              <a:cxn ang="0">
                <a:pos x="109" y="91"/>
              </a:cxn>
              <a:cxn ang="0">
                <a:pos x="120" y="100"/>
              </a:cxn>
              <a:cxn ang="0">
                <a:pos x="121" y="100"/>
              </a:cxn>
              <a:cxn ang="0">
                <a:pos x="121" y="100"/>
              </a:cxn>
              <a:cxn ang="0">
                <a:pos x="121" y="76"/>
              </a:cxn>
            </a:cxnLst>
            <a:rect l="0" t="0" r="r" b="b"/>
            <a:pathLst>
              <a:path w="121" h="100">
                <a:moveTo>
                  <a:pt x="121" y="76"/>
                </a:moveTo>
                <a:cubicBezTo>
                  <a:pt x="121" y="74"/>
                  <a:pt x="118" y="70"/>
                  <a:pt x="118" y="70"/>
                </a:cubicBezTo>
                <a:cubicBezTo>
                  <a:pt x="121" y="63"/>
                  <a:pt x="121" y="63"/>
                  <a:pt x="121" y="63"/>
                </a:cubicBezTo>
                <a:cubicBezTo>
                  <a:pt x="121" y="15"/>
                  <a:pt x="121" y="15"/>
                  <a:pt x="121" y="15"/>
                </a:cubicBezTo>
                <a:cubicBezTo>
                  <a:pt x="118" y="14"/>
                  <a:pt x="115" y="14"/>
                  <a:pt x="112" y="13"/>
                </a:cubicBezTo>
                <a:cubicBezTo>
                  <a:pt x="107" y="13"/>
                  <a:pt x="105" y="11"/>
                  <a:pt x="99" y="9"/>
                </a:cubicBezTo>
                <a:cubicBezTo>
                  <a:pt x="93" y="7"/>
                  <a:pt x="82" y="1"/>
                  <a:pt x="78" y="0"/>
                </a:cubicBezTo>
                <a:cubicBezTo>
                  <a:pt x="75" y="0"/>
                  <a:pt x="72" y="3"/>
                  <a:pt x="71" y="4"/>
                </a:cubicBezTo>
                <a:cubicBezTo>
                  <a:pt x="70" y="6"/>
                  <a:pt x="72" y="9"/>
                  <a:pt x="69" y="9"/>
                </a:cubicBezTo>
                <a:cubicBezTo>
                  <a:pt x="67" y="9"/>
                  <a:pt x="62" y="9"/>
                  <a:pt x="60" y="11"/>
                </a:cubicBezTo>
                <a:cubicBezTo>
                  <a:pt x="57" y="13"/>
                  <a:pt x="52" y="26"/>
                  <a:pt x="45" y="25"/>
                </a:cubicBezTo>
                <a:cubicBezTo>
                  <a:pt x="42" y="25"/>
                  <a:pt x="38" y="24"/>
                  <a:pt x="37" y="22"/>
                </a:cubicBezTo>
                <a:cubicBezTo>
                  <a:pt x="37" y="20"/>
                  <a:pt x="36" y="17"/>
                  <a:pt x="33" y="14"/>
                </a:cubicBezTo>
                <a:cubicBezTo>
                  <a:pt x="31" y="11"/>
                  <a:pt x="30" y="9"/>
                  <a:pt x="29" y="10"/>
                </a:cubicBezTo>
                <a:cubicBezTo>
                  <a:pt x="27" y="12"/>
                  <a:pt x="25" y="15"/>
                  <a:pt x="24" y="14"/>
                </a:cubicBezTo>
                <a:cubicBezTo>
                  <a:pt x="22" y="14"/>
                  <a:pt x="18" y="12"/>
                  <a:pt x="17" y="13"/>
                </a:cubicBezTo>
                <a:cubicBezTo>
                  <a:pt x="15" y="13"/>
                  <a:pt x="12" y="18"/>
                  <a:pt x="8" y="18"/>
                </a:cubicBezTo>
                <a:cubicBezTo>
                  <a:pt x="5" y="18"/>
                  <a:pt x="4" y="16"/>
                  <a:pt x="3" y="16"/>
                </a:cubicBezTo>
                <a:cubicBezTo>
                  <a:pt x="2" y="17"/>
                  <a:pt x="0" y="19"/>
                  <a:pt x="3" y="19"/>
                </a:cubicBezTo>
                <a:cubicBezTo>
                  <a:pt x="6" y="19"/>
                  <a:pt x="10" y="23"/>
                  <a:pt x="11" y="24"/>
                </a:cubicBezTo>
                <a:cubicBezTo>
                  <a:pt x="11" y="26"/>
                  <a:pt x="10" y="31"/>
                  <a:pt x="12" y="32"/>
                </a:cubicBezTo>
                <a:cubicBezTo>
                  <a:pt x="14" y="33"/>
                  <a:pt x="18" y="36"/>
                  <a:pt x="20" y="36"/>
                </a:cubicBezTo>
                <a:cubicBezTo>
                  <a:pt x="21" y="36"/>
                  <a:pt x="19" y="35"/>
                  <a:pt x="19" y="33"/>
                </a:cubicBezTo>
                <a:cubicBezTo>
                  <a:pt x="19" y="31"/>
                  <a:pt x="20" y="28"/>
                  <a:pt x="21" y="25"/>
                </a:cubicBezTo>
                <a:cubicBezTo>
                  <a:pt x="23" y="22"/>
                  <a:pt x="26" y="18"/>
                  <a:pt x="25" y="20"/>
                </a:cubicBezTo>
                <a:cubicBezTo>
                  <a:pt x="24" y="22"/>
                  <a:pt x="21" y="26"/>
                  <a:pt x="24" y="28"/>
                </a:cubicBezTo>
                <a:cubicBezTo>
                  <a:pt x="26" y="31"/>
                  <a:pt x="34" y="35"/>
                  <a:pt x="37" y="34"/>
                </a:cubicBezTo>
                <a:cubicBezTo>
                  <a:pt x="39" y="32"/>
                  <a:pt x="40" y="30"/>
                  <a:pt x="39" y="32"/>
                </a:cubicBezTo>
                <a:cubicBezTo>
                  <a:pt x="38" y="35"/>
                  <a:pt x="37" y="35"/>
                  <a:pt x="41" y="37"/>
                </a:cubicBezTo>
                <a:cubicBezTo>
                  <a:pt x="45" y="39"/>
                  <a:pt x="52" y="38"/>
                  <a:pt x="59" y="43"/>
                </a:cubicBezTo>
                <a:cubicBezTo>
                  <a:pt x="66" y="47"/>
                  <a:pt x="77" y="50"/>
                  <a:pt x="81" y="53"/>
                </a:cubicBezTo>
                <a:cubicBezTo>
                  <a:pt x="84" y="56"/>
                  <a:pt x="84" y="55"/>
                  <a:pt x="85" y="58"/>
                </a:cubicBezTo>
                <a:cubicBezTo>
                  <a:pt x="86" y="62"/>
                  <a:pt x="87" y="64"/>
                  <a:pt x="89" y="67"/>
                </a:cubicBezTo>
                <a:cubicBezTo>
                  <a:pt x="92" y="69"/>
                  <a:pt x="99" y="71"/>
                  <a:pt x="95" y="71"/>
                </a:cubicBezTo>
                <a:cubicBezTo>
                  <a:pt x="92" y="72"/>
                  <a:pt x="89" y="73"/>
                  <a:pt x="92" y="73"/>
                </a:cubicBezTo>
                <a:cubicBezTo>
                  <a:pt x="95" y="73"/>
                  <a:pt x="97" y="75"/>
                  <a:pt x="94" y="75"/>
                </a:cubicBezTo>
                <a:cubicBezTo>
                  <a:pt x="92" y="75"/>
                  <a:pt x="93" y="78"/>
                  <a:pt x="91" y="78"/>
                </a:cubicBezTo>
                <a:cubicBezTo>
                  <a:pt x="90" y="79"/>
                  <a:pt x="89" y="79"/>
                  <a:pt x="86" y="79"/>
                </a:cubicBezTo>
                <a:cubicBezTo>
                  <a:pt x="84" y="79"/>
                  <a:pt x="84" y="81"/>
                  <a:pt x="82" y="83"/>
                </a:cubicBezTo>
                <a:cubicBezTo>
                  <a:pt x="79" y="84"/>
                  <a:pt x="75" y="89"/>
                  <a:pt x="78" y="90"/>
                </a:cubicBezTo>
                <a:cubicBezTo>
                  <a:pt x="80" y="91"/>
                  <a:pt x="90" y="91"/>
                  <a:pt x="91" y="90"/>
                </a:cubicBezTo>
                <a:cubicBezTo>
                  <a:pt x="91" y="88"/>
                  <a:pt x="92" y="83"/>
                  <a:pt x="92" y="81"/>
                </a:cubicBezTo>
                <a:cubicBezTo>
                  <a:pt x="92" y="80"/>
                  <a:pt x="96" y="79"/>
                  <a:pt x="95" y="81"/>
                </a:cubicBezTo>
                <a:cubicBezTo>
                  <a:pt x="93" y="83"/>
                  <a:pt x="91" y="85"/>
                  <a:pt x="93" y="86"/>
                </a:cubicBezTo>
                <a:cubicBezTo>
                  <a:pt x="95" y="87"/>
                  <a:pt x="103" y="89"/>
                  <a:pt x="105" y="88"/>
                </a:cubicBezTo>
                <a:cubicBezTo>
                  <a:pt x="107" y="86"/>
                  <a:pt x="107" y="83"/>
                  <a:pt x="107" y="85"/>
                </a:cubicBezTo>
                <a:cubicBezTo>
                  <a:pt x="108" y="87"/>
                  <a:pt x="104" y="86"/>
                  <a:pt x="109" y="91"/>
                </a:cubicBezTo>
                <a:cubicBezTo>
                  <a:pt x="114" y="97"/>
                  <a:pt x="117" y="98"/>
                  <a:pt x="120" y="100"/>
                </a:cubicBezTo>
                <a:cubicBezTo>
                  <a:pt x="120" y="100"/>
                  <a:pt x="120" y="100"/>
                  <a:pt x="121" y="100"/>
                </a:cubicBezTo>
                <a:cubicBezTo>
                  <a:pt x="121" y="100"/>
                  <a:pt x="121" y="100"/>
                  <a:pt x="121" y="100"/>
                </a:cubicBezTo>
                <a:cubicBezTo>
                  <a:pt x="121" y="92"/>
                  <a:pt x="121" y="78"/>
                  <a:pt x="121" y="7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12" name="Freeform 802"/>
          <p:cNvSpPr>
            <a:spLocks/>
          </p:cNvSpPr>
          <p:nvPr/>
        </p:nvSpPr>
        <p:spPr bwMode="auto">
          <a:xfrm>
            <a:off x="4314825" y="4274994"/>
            <a:ext cx="250825" cy="203200"/>
          </a:xfrm>
          <a:custGeom>
            <a:avLst/>
            <a:gdLst/>
            <a:ahLst/>
            <a:cxnLst>
              <a:cxn ang="0">
                <a:pos x="129" y="102"/>
              </a:cxn>
              <a:cxn ang="0">
                <a:pos x="117" y="95"/>
              </a:cxn>
              <a:cxn ang="0">
                <a:pos x="121" y="94"/>
              </a:cxn>
              <a:cxn ang="0">
                <a:pos x="114" y="92"/>
              </a:cxn>
              <a:cxn ang="0">
                <a:pos x="109" y="89"/>
              </a:cxn>
              <a:cxn ang="0">
                <a:pos x="106" y="86"/>
              </a:cxn>
              <a:cxn ang="0">
                <a:pos x="97" y="78"/>
              </a:cxn>
              <a:cxn ang="0">
                <a:pos x="96" y="74"/>
              </a:cxn>
              <a:cxn ang="0">
                <a:pos x="81" y="60"/>
              </a:cxn>
              <a:cxn ang="0">
                <a:pos x="78" y="56"/>
              </a:cxn>
              <a:cxn ang="0">
                <a:pos x="92" y="53"/>
              </a:cxn>
              <a:cxn ang="0">
                <a:pos x="87" y="46"/>
              </a:cxn>
              <a:cxn ang="0">
                <a:pos x="80" y="44"/>
              </a:cxn>
              <a:cxn ang="0">
                <a:pos x="69" y="38"/>
              </a:cxn>
              <a:cxn ang="0">
                <a:pos x="61" y="27"/>
              </a:cxn>
              <a:cxn ang="0">
                <a:pos x="50" y="18"/>
              </a:cxn>
              <a:cxn ang="0">
                <a:pos x="40" y="15"/>
              </a:cxn>
              <a:cxn ang="0">
                <a:pos x="32" y="9"/>
              </a:cxn>
              <a:cxn ang="0">
                <a:pos x="12" y="3"/>
              </a:cxn>
              <a:cxn ang="0">
                <a:pos x="3" y="0"/>
              </a:cxn>
              <a:cxn ang="0">
                <a:pos x="3" y="48"/>
              </a:cxn>
              <a:cxn ang="0">
                <a:pos x="0" y="55"/>
              </a:cxn>
              <a:cxn ang="0">
                <a:pos x="3" y="61"/>
              </a:cxn>
              <a:cxn ang="0">
                <a:pos x="3" y="85"/>
              </a:cxn>
              <a:cxn ang="0">
                <a:pos x="3" y="85"/>
              </a:cxn>
              <a:cxn ang="0">
                <a:pos x="18" y="87"/>
              </a:cxn>
              <a:cxn ang="0">
                <a:pos x="33" y="82"/>
              </a:cxn>
              <a:cxn ang="0">
                <a:pos x="26" y="77"/>
              </a:cxn>
              <a:cxn ang="0">
                <a:pos x="29" y="77"/>
              </a:cxn>
              <a:cxn ang="0">
                <a:pos x="34" y="74"/>
              </a:cxn>
              <a:cxn ang="0">
                <a:pos x="34" y="70"/>
              </a:cxn>
              <a:cxn ang="0">
                <a:pos x="39" y="71"/>
              </a:cxn>
              <a:cxn ang="0">
                <a:pos x="40" y="67"/>
              </a:cxn>
              <a:cxn ang="0">
                <a:pos x="47" y="66"/>
              </a:cxn>
              <a:cxn ang="0">
                <a:pos x="55" y="69"/>
              </a:cxn>
              <a:cxn ang="0">
                <a:pos x="67" y="71"/>
              </a:cxn>
              <a:cxn ang="0">
                <a:pos x="69" y="74"/>
              </a:cxn>
              <a:cxn ang="0">
                <a:pos x="76" y="82"/>
              </a:cxn>
              <a:cxn ang="0">
                <a:pos x="80" y="87"/>
              </a:cxn>
              <a:cxn ang="0">
                <a:pos x="93" y="100"/>
              </a:cxn>
              <a:cxn ang="0">
                <a:pos x="110" y="102"/>
              </a:cxn>
              <a:cxn ang="0">
                <a:pos x="123" y="106"/>
              </a:cxn>
              <a:cxn ang="0">
                <a:pos x="127" y="104"/>
              </a:cxn>
              <a:cxn ang="0">
                <a:pos x="129" y="102"/>
              </a:cxn>
            </a:cxnLst>
            <a:rect l="0" t="0" r="r" b="b"/>
            <a:pathLst>
              <a:path w="132" h="107">
                <a:moveTo>
                  <a:pt x="129" y="102"/>
                </a:moveTo>
                <a:cubicBezTo>
                  <a:pt x="127" y="101"/>
                  <a:pt x="117" y="98"/>
                  <a:pt x="117" y="95"/>
                </a:cubicBezTo>
                <a:cubicBezTo>
                  <a:pt x="117" y="93"/>
                  <a:pt x="125" y="95"/>
                  <a:pt x="121" y="94"/>
                </a:cubicBezTo>
                <a:cubicBezTo>
                  <a:pt x="117" y="92"/>
                  <a:pt x="117" y="93"/>
                  <a:pt x="114" y="92"/>
                </a:cubicBezTo>
                <a:cubicBezTo>
                  <a:pt x="110" y="92"/>
                  <a:pt x="109" y="91"/>
                  <a:pt x="109" y="89"/>
                </a:cubicBezTo>
                <a:cubicBezTo>
                  <a:pt x="108" y="86"/>
                  <a:pt x="109" y="86"/>
                  <a:pt x="106" y="86"/>
                </a:cubicBezTo>
                <a:cubicBezTo>
                  <a:pt x="103" y="86"/>
                  <a:pt x="97" y="80"/>
                  <a:pt x="97" y="78"/>
                </a:cubicBezTo>
                <a:cubicBezTo>
                  <a:pt x="97" y="76"/>
                  <a:pt x="98" y="75"/>
                  <a:pt x="96" y="74"/>
                </a:cubicBezTo>
                <a:cubicBezTo>
                  <a:pt x="93" y="72"/>
                  <a:pt x="84" y="64"/>
                  <a:pt x="81" y="60"/>
                </a:cubicBezTo>
                <a:cubicBezTo>
                  <a:pt x="78" y="56"/>
                  <a:pt x="74" y="56"/>
                  <a:pt x="78" y="56"/>
                </a:cubicBezTo>
                <a:cubicBezTo>
                  <a:pt x="82" y="55"/>
                  <a:pt x="95" y="57"/>
                  <a:pt x="92" y="53"/>
                </a:cubicBezTo>
                <a:cubicBezTo>
                  <a:pt x="88" y="48"/>
                  <a:pt x="90" y="48"/>
                  <a:pt x="87" y="46"/>
                </a:cubicBezTo>
                <a:cubicBezTo>
                  <a:pt x="84" y="45"/>
                  <a:pt x="84" y="47"/>
                  <a:pt x="80" y="44"/>
                </a:cubicBezTo>
                <a:cubicBezTo>
                  <a:pt x="75" y="41"/>
                  <a:pt x="73" y="40"/>
                  <a:pt x="69" y="38"/>
                </a:cubicBezTo>
                <a:cubicBezTo>
                  <a:pt x="66" y="35"/>
                  <a:pt x="64" y="30"/>
                  <a:pt x="61" y="27"/>
                </a:cubicBezTo>
                <a:cubicBezTo>
                  <a:pt x="58" y="24"/>
                  <a:pt x="53" y="21"/>
                  <a:pt x="50" y="18"/>
                </a:cubicBezTo>
                <a:cubicBezTo>
                  <a:pt x="46" y="16"/>
                  <a:pt x="43" y="17"/>
                  <a:pt x="40" y="15"/>
                </a:cubicBezTo>
                <a:cubicBezTo>
                  <a:pt x="36" y="12"/>
                  <a:pt x="34" y="9"/>
                  <a:pt x="32" y="9"/>
                </a:cubicBezTo>
                <a:cubicBezTo>
                  <a:pt x="30" y="9"/>
                  <a:pt x="16" y="6"/>
                  <a:pt x="12" y="3"/>
                </a:cubicBezTo>
                <a:cubicBezTo>
                  <a:pt x="9" y="2"/>
                  <a:pt x="6" y="0"/>
                  <a:pt x="3" y="0"/>
                </a:cubicBezTo>
                <a:cubicBezTo>
                  <a:pt x="3" y="48"/>
                  <a:pt x="3" y="48"/>
                  <a:pt x="3" y="48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3" y="59"/>
                  <a:pt x="3" y="61"/>
                </a:cubicBezTo>
                <a:cubicBezTo>
                  <a:pt x="3" y="63"/>
                  <a:pt x="3" y="77"/>
                  <a:pt x="3" y="85"/>
                </a:cubicBezTo>
                <a:cubicBezTo>
                  <a:pt x="3" y="85"/>
                  <a:pt x="3" y="85"/>
                  <a:pt x="3" y="85"/>
                </a:cubicBezTo>
                <a:cubicBezTo>
                  <a:pt x="6" y="86"/>
                  <a:pt x="13" y="87"/>
                  <a:pt x="18" y="87"/>
                </a:cubicBezTo>
                <a:cubicBezTo>
                  <a:pt x="23" y="87"/>
                  <a:pt x="31" y="83"/>
                  <a:pt x="33" y="82"/>
                </a:cubicBezTo>
                <a:cubicBezTo>
                  <a:pt x="34" y="80"/>
                  <a:pt x="30" y="79"/>
                  <a:pt x="26" y="77"/>
                </a:cubicBezTo>
                <a:cubicBezTo>
                  <a:pt x="22" y="75"/>
                  <a:pt x="19" y="72"/>
                  <a:pt x="29" y="77"/>
                </a:cubicBezTo>
                <a:cubicBezTo>
                  <a:pt x="39" y="83"/>
                  <a:pt x="35" y="75"/>
                  <a:pt x="34" y="74"/>
                </a:cubicBezTo>
                <a:cubicBezTo>
                  <a:pt x="34" y="73"/>
                  <a:pt x="32" y="68"/>
                  <a:pt x="34" y="70"/>
                </a:cubicBezTo>
                <a:cubicBezTo>
                  <a:pt x="35" y="71"/>
                  <a:pt x="39" y="73"/>
                  <a:pt x="39" y="71"/>
                </a:cubicBezTo>
                <a:cubicBezTo>
                  <a:pt x="40" y="70"/>
                  <a:pt x="38" y="66"/>
                  <a:pt x="40" y="67"/>
                </a:cubicBezTo>
                <a:cubicBezTo>
                  <a:pt x="42" y="68"/>
                  <a:pt x="45" y="66"/>
                  <a:pt x="47" y="66"/>
                </a:cubicBezTo>
                <a:cubicBezTo>
                  <a:pt x="49" y="65"/>
                  <a:pt x="49" y="66"/>
                  <a:pt x="55" y="69"/>
                </a:cubicBezTo>
                <a:cubicBezTo>
                  <a:pt x="61" y="72"/>
                  <a:pt x="66" y="72"/>
                  <a:pt x="67" y="71"/>
                </a:cubicBezTo>
                <a:cubicBezTo>
                  <a:pt x="67" y="70"/>
                  <a:pt x="66" y="72"/>
                  <a:pt x="69" y="74"/>
                </a:cubicBezTo>
                <a:cubicBezTo>
                  <a:pt x="73" y="77"/>
                  <a:pt x="74" y="79"/>
                  <a:pt x="76" y="82"/>
                </a:cubicBezTo>
                <a:cubicBezTo>
                  <a:pt x="78" y="84"/>
                  <a:pt x="79" y="84"/>
                  <a:pt x="80" y="87"/>
                </a:cubicBezTo>
                <a:cubicBezTo>
                  <a:pt x="82" y="91"/>
                  <a:pt x="89" y="100"/>
                  <a:pt x="93" y="100"/>
                </a:cubicBezTo>
                <a:cubicBezTo>
                  <a:pt x="97" y="100"/>
                  <a:pt x="103" y="99"/>
                  <a:pt x="110" y="102"/>
                </a:cubicBezTo>
                <a:cubicBezTo>
                  <a:pt x="116" y="104"/>
                  <a:pt x="121" y="107"/>
                  <a:pt x="123" y="106"/>
                </a:cubicBezTo>
                <a:cubicBezTo>
                  <a:pt x="126" y="106"/>
                  <a:pt x="125" y="104"/>
                  <a:pt x="127" y="104"/>
                </a:cubicBezTo>
                <a:cubicBezTo>
                  <a:pt x="128" y="103"/>
                  <a:pt x="132" y="103"/>
                  <a:pt x="129" y="10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13" name="Freeform 803"/>
          <p:cNvSpPr>
            <a:spLocks/>
          </p:cNvSpPr>
          <p:nvPr/>
        </p:nvSpPr>
        <p:spPr bwMode="auto">
          <a:xfrm>
            <a:off x="3513138" y="4098781"/>
            <a:ext cx="254000" cy="214313"/>
          </a:xfrm>
          <a:custGeom>
            <a:avLst/>
            <a:gdLst/>
            <a:ahLst/>
            <a:cxnLst>
              <a:cxn ang="0">
                <a:pos x="87" y="8"/>
              </a:cxn>
              <a:cxn ang="0">
                <a:pos x="84" y="17"/>
              </a:cxn>
              <a:cxn ang="0">
                <a:pos x="77" y="31"/>
              </a:cxn>
              <a:cxn ang="0">
                <a:pos x="64" y="39"/>
              </a:cxn>
              <a:cxn ang="0">
                <a:pos x="50" y="36"/>
              </a:cxn>
              <a:cxn ang="0">
                <a:pos x="41" y="42"/>
              </a:cxn>
              <a:cxn ang="0">
                <a:pos x="31" y="44"/>
              </a:cxn>
              <a:cxn ang="0">
                <a:pos x="24" y="46"/>
              </a:cxn>
              <a:cxn ang="0">
                <a:pos x="13" y="38"/>
              </a:cxn>
              <a:cxn ang="0">
                <a:pos x="9" y="30"/>
              </a:cxn>
              <a:cxn ang="0">
                <a:pos x="7" y="31"/>
              </a:cxn>
              <a:cxn ang="0">
                <a:pos x="1" y="48"/>
              </a:cxn>
              <a:cxn ang="0">
                <a:pos x="5" y="59"/>
              </a:cxn>
              <a:cxn ang="0">
                <a:pos x="9" y="67"/>
              </a:cxn>
              <a:cxn ang="0">
                <a:pos x="15" y="82"/>
              </a:cxn>
              <a:cxn ang="0">
                <a:pos x="20" y="92"/>
              </a:cxn>
              <a:cxn ang="0">
                <a:pos x="33" y="96"/>
              </a:cxn>
              <a:cxn ang="0">
                <a:pos x="39" y="97"/>
              </a:cxn>
              <a:cxn ang="0">
                <a:pos x="40" y="102"/>
              </a:cxn>
              <a:cxn ang="0">
                <a:pos x="52" y="100"/>
              </a:cxn>
              <a:cxn ang="0">
                <a:pos x="55" y="97"/>
              </a:cxn>
              <a:cxn ang="0">
                <a:pos x="65" y="101"/>
              </a:cxn>
              <a:cxn ang="0">
                <a:pos x="74" y="99"/>
              </a:cxn>
              <a:cxn ang="0">
                <a:pos x="76" y="111"/>
              </a:cxn>
              <a:cxn ang="0">
                <a:pos x="93" y="104"/>
              </a:cxn>
              <a:cxn ang="0">
                <a:pos x="95" y="109"/>
              </a:cxn>
              <a:cxn ang="0">
                <a:pos x="97" y="102"/>
              </a:cxn>
              <a:cxn ang="0">
                <a:pos x="96" y="95"/>
              </a:cxn>
              <a:cxn ang="0">
                <a:pos x="99" y="88"/>
              </a:cxn>
              <a:cxn ang="0">
                <a:pos x="98" y="80"/>
              </a:cxn>
              <a:cxn ang="0">
                <a:pos x="106" y="72"/>
              </a:cxn>
              <a:cxn ang="0">
                <a:pos x="113" y="61"/>
              </a:cxn>
              <a:cxn ang="0">
                <a:pos x="113" y="49"/>
              </a:cxn>
              <a:cxn ang="0">
                <a:pos x="123" y="44"/>
              </a:cxn>
              <a:cxn ang="0">
                <a:pos x="132" y="43"/>
              </a:cxn>
              <a:cxn ang="0">
                <a:pos x="119" y="31"/>
              </a:cxn>
              <a:cxn ang="0">
                <a:pos x="118" y="24"/>
              </a:cxn>
              <a:cxn ang="0">
                <a:pos x="111" y="10"/>
              </a:cxn>
              <a:cxn ang="0">
                <a:pos x="117" y="11"/>
              </a:cxn>
              <a:cxn ang="0">
                <a:pos x="114" y="4"/>
              </a:cxn>
              <a:cxn ang="0">
                <a:pos x="117" y="2"/>
              </a:cxn>
              <a:cxn ang="0">
                <a:pos x="93" y="0"/>
              </a:cxn>
              <a:cxn ang="0">
                <a:pos x="87" y="8"/>
              </a:cxn>
            </a:cxnLst>
            <a:rect l="0" t="0" r="r" b="b"/>
            <a:pathLst>
              <a:path w="133" h="112">
                <a:moveTo>
                  <a:pt x="87" y="8"/>
                </a:moveTo>
                <a:cubicBezTo>
                  <a:pt x="86" y="13"/>
                  <a:pt x="86" y="16"/>
                  <a:pt x="84" y="17"/>
                </a:cubicBezTo>
                <a:cubicBezTo>
                  <a:pt x="82" y="18"/>
                  <a:pt x="78" y="27"/>
                  <a:pt x="77" y="31"/>
                </a:cubicBezTo>
                <a:cubicBezTo>
                  <a:pt x="76" y="34"/>
                  <a:pt x="68" y="38"/>
                  <a:pt x="64" y="39"/>
                </a:cubicBezTo>
                <a:cubicBezTo>
                  <a:pt x="60" y="40"/>
                  <a:pt x="54" y="36"/>
                  <a:pt x="50" y="36"/>
                </a:cubicBezTo>
                <a:cubicBezTo>
                  <a:pt x="46" y="36"/>
                  <a:pt x="42" y="41"/>
                  <a:pt x="41" y="42"/>
                </a:cubicBezTo>
                <a:cubicBezTo>
                  <a:pt x="39" y="44"/>
                  <a:pt x="36" y="44"/>
                  <a:pt x="31" y="44"/>
                </a:cubicBezTo>
                <a:cubicBezTo>
                  <a:pt x="26" y="44"/>
                  <a:pt x="26" y="44"/>
                  <a:pt x="24" y="46"/>
                </a:cubicBezTo>
                <a:cubicBezTo>
                  <a:pt x="22" y="48"/>
                  <a:pt x="16" y="41"/>
                  <a:pt x="13" y="38"/>
                </a:cubicBezTo>
                <a:cubicBezTo>
                  <a:pt x="11" y="37"/>
                  <a:pt x="10" y="34"/>
                  <a:pt x="9" y="30"/>
                </a:cubicBezTo>
                <a:cubicBezTo>
                  <a:pt x="9" y="30"/>
                  <a:pt x="8" y="31"/>
                  <a:pt x="7" y="31"/>
                </a:cubicBezTo>
                <a:cubicBezTo>
                  <a:pt x="6" y="33"/>
                  <a:pt x="2" y="43"/>
                  <a:pt x="1" y="48"/>
                </a:cubicBezTo>
                <a:cubicBezTo>
                  <a:pt x="0" y="52"/>
                  <a:pt x="5" y="55"/>
                  <a:pt x="5" y="59"/>
                </a:cubicBezTo>
                <a:cubicBezTo>
                  <a:pt x="5" y="64"/>
                  <a:pt x="6" y="63"/>
                  <a:pt x="9" y="67"/>
                </a:cubicBezTo>
                <a:cubicBezTo>
                  <a:pt x="12" y="71"/>
                  <a:pt x="14" y="77"/>
                  <a:pt x="15" y="82"/>
                </a:cubicBezTo>
                <a:cubicBezTo>
                  <a:pt x="15" y="88"/>
                  <a:pt x="17" y="89"/>
                  <a:pt x="20" y="92"/>
                </a:cubicBezTo>
                <a:cubicBezTo>
                  <a:pt x="23" y="94"/>
                  <a:pt x="30" y="97"/>
                  <a:pt x="33" y="96"/>
                </a:cubicBezTo>
                <a:cubicBezTo>
                  <a:pt x="37" y="96"/>
                  <a:pt x="39" y="95"/>
                  <a:pt x="39" y="97"/>
                </a:cubicBezTo>
                <a:cubicBezTo>
                  <a:pt x="39" y="99"/>
                  <a:pt x="36" y="102"/>
                  <a:pt x="40" y="102"/>
                </a:cubicBezTo>
                <a:cubicBezTo>
                  <a:pt x="45" y="102"/>
                  <a:pt x="50" y="103"/>
                  <a:pt x="52" y="100"/>
                </a:cubicBezTo>
                <a:cubicBezTo>
                  <a:pt x="54" y="97"/>
                  <a:pt x="52" y="95"/>
                  <a:pt x="55" y="97"/>
                </a:cubicBezTo>
                <a:cubicBezTo>
                  <a:pt x="58" y="99"/>
                  <a:pt x="60" y="101"/>
                  <a:pt x="65" y="101"/>
                </a:cubicBezTo>
                <a:cubicBezTo>
                  <a:pt x="69" y="101"/>
                  <a:pt x="72" y="97"/>
                  <a:pt x="74" y="99"/>
                </a:cubicBezTo>
                <a:cubicBezTo>
                  <a:pt x="75" y="102"/>
                  <a:pt x="74" y="112"/>
                  <a:pt x="76" y="111"/>
                </a:cubicBezTo>
                <a:cubicBezTo>
                  <a:pt x="79" y="109"/>
                  <a:pt x="92" y="104"/>
                  <a:pt x="93" y="104"/>
                </a:cubicBezTo>
                <a:cubicBezTo>
                  <a:pt x="93" y="105"/>
                  <a:pt x="95" y="110"/>
                  <a:pt x="95" y="109"/>
                </a:cubicBezTo>
                <a:cubicBezTo>
                  <a:pt x="96" y="108"/>
                  <a:pt x="98" y="104"/>
                  <a:pt x="97" y="102"/>
                </a:cubicBezTo>
                <a:cubicBezTo>
                  <a:pt x="95" y="100"/>
                  <a:pt x="94" y="99"/>
                  <a:pt x="96" y="95"/>
                </a:cubicBezTo>
                <a:cubicBezTo>
                  <a:pt x="97" y="92"/>
                  <a:pt x="99" y="91"/>
                  <a:pt x="99" y="88"/>
                </a:cubicBezTo>
                <a:cubicBezTo>
                  <a:pt x="98" y="85"/>
                  <a:pt x="96" y="83"/>
                  <a:pt x="98" y="80"/>
                </a:cubicBezTo>
                <a:cubicBezTo>
                  <a:pt x="99" y="78"/>
                  <a:pt x="103" y="75"/>
                  <a:pt x="106" y="72"/>
                </a:cubicBezTo>
                <a:cubicBezTo>
                  <a:pt x="109" y="68"/>
                  <a:pt x="113" y="64"/>
                  <a:pt x="113" y="61"/>
                </a:cubicBezTo>
                <a:cubicBezTo>
                  <a:pt x="112" y="58"/>
                  <a:pt x="108" y="53"/>
                  <a:pt x="113" y="49"/>
                </a:cubicBezTo>
                <a:cubicBezTo>
                  <a:pt x="119" y="46"/>
                  <a:pt x="121" y="43"/>
                  <a:pt x="123" y="44"/>
                </a:cubicBezTo>
                <a:cubicBezTo>
                  <a:pt x="125" y="46"/>
                  <a:pt x="133" y="45"/>
                  <a:pt x="132" y="43"/>
                </a:cubicBezTo>
                <a:cubicBezTo>
                  <a:pt x="130" y="41"/>
                  <a:pt x="121" y="34"/>
                  <a:pt x="119" y="31"/>
                </a:cubicBezTo>
                <a:cubicBezTo>
                  <a:pt x="118" y="28"/>
                  <a:pt x="119" y="26"/>
                  <a:pt x="118" y="24"/>
                </a:cubicBezTo>
                <a:cubicBezTo>
                  <a:pt x="116" y="21"/>
                  <a:pt x="109" y="12"/>
                  <a:pt x="111" y="10"/>
                </a:cubicBezTo>
                <a:cubicBezTo>
                  <a:pt x="112" y="8"/>
                  <a:pt x="118" y="14"/>
                  <a:pt x="117" y="11"/>
                </a:cubicBezTo>
                <a:cubicBezTo>
                  <a:pt x="116" y="7"/>
                  <a:pt x="112" y="8"/>
                  <a:pt x="114" y="4"/>
                </a:cubicBezTo>
                <a:cubicBezTo>
                  <a:pt x="115" y="3"/>
                  <a:pt x="116" y="2"/>
                  <a:pt x="117" y="2"/>
                </a:cubicBezTo>
                <a:cubicBezTo>
                  <a:pt x="110" y="1"/>
                  <a:pt x="96" y="0"/>
                  <a:pt x="93" y="0"/>
                </a:cubicBezTo>
                <a:cubicBezTo>
                  <a:pt x="90" y="0"/>
                  <a:pt x="89" y="2"/>
                  <a:pt x="87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14" name="Freeform 804"/>
          <p:cNvSpPr>
            <a:spLocks/>
          </p:cNvSpPr>
          <p:nvPr/>
        </p:nvSpPr>
        <p:spPr bwMode="auto">
          <a:xfrm>
            <a:off x="3530600" y="4030519"/>
            <a:ext cx="244475" cy="160337"/>
          </a:xfrm>
          <a:custGeom>
            <a:avLst/>
            <a:gdLst/>
            <a:ahLst/>
            <a:cxnLst>
              <a:cxn ang="0">
                <a:pos x="119" y="26"/>
              </a:cxn>
              <a:cxn ang="0">
                <a:pos x="126" y="22"/>
              </a:cxn>
              <a:cxn ang="0">
                <a:pos x="116" y="17"/>
              </a:cxn>
              <a:cxn ang="0">
                <a:pos x="111" y="18"/>
              </a:cxn>
              <a:cxn ang="0">
                <a:pos x="110" y="15"/>
              </a:cxn>
              <a:cxn ang="0">
                <a:pos x="107" y="15"/>
              </a:cxn>
              <a:cxn ang="0">
                <a:pos x="104" y="6"/>
              </a:cxn>
              <a:cxn ang="0">
                <a:pos x="97" y="2"/>
              </a:cxn>
              <a:cxn ang="0">
                <a:pos x="94" y="4"/>
              </a:cxn>
              <a:cxn ang="0">
                <a:pos x="92" y="3"/>
              </a:cxn>
              <a:cxn ang="0">
                <a:pos x="81" y="16"/>
              </a:cxn>
              <a:cxn ang="0">
                <a:pos x="75" y="25"/>
              </a:cxn>
              <a:cxn ang="0">
                <a:pos x="75" y="27"/>
              </a:cxn>
              <a:cxn ang="0">
                <a:pos x="63" y="30"/>
              </a:cxn>
              <a:cxn ang="0">
                <a:pos x="60" y="33"/>
              </a:cxn>
              <a:cxn ang="0">
                <a:pos x="68" y="41"/>
              </a:cxn>
              <a:cxn ang="0">
                <a:pos x="70" y="33"/>
              </a:cxn>
              <a:cxn ang="0">
                <a:pos x="75" y="34"/>
              </a:cxn>
              <a:cxn ang="0">
                <a:pos x="73" y="28"/>
              </a:cxn>
              <a:cxn ang="0">
                <a:pos x="75" y="34"/>
              </a:cxn>
              <a:cxn ang="0">
                <a:pos x="70" y="33"/>
              </a:cxn>
              <a:cxn ang="0">
                <a:pos x="68" y="41"/>
              </a:cxn>
              <a:cxn ang="0">
                <a:pos x="60" y="33"/>
              </a:cxn>
              <a:cxn ang="0">
                <a:pos x="55" y="37"/>
              </a:cxn>
              <a:cxn ang="0">
                <a:pos x="42" y="51"/>
              </a:cxn>
              <a:cxn ang="0">
                <a:pos x="24" y="57"/>
              </a:cxn>
              <a:cxn ang="0">
                <a:pos x="19" y="71"/>
              </a:cxn>
              <a:cxn ang="0">
                <a:pos x="22" y="74"/>
              </a:cxn>
              <a:cxn ang="0">
                <a:pos x="11" y="71"/>
              </a:cxn>
              <a:cxn ang="0">
                <a:pos x="3" y="67"/>
              </a:cxn>
              <a:cxn ang="0">
                <a:pos x="0" y="66"/>
              </a:cxn>
              <a:cxn ang="0">
                <a:pos x="4" y="74"/>
              </a:cxn>
              <a:cxn ang="0">
                <a:pos x="15" y="82"/>
              </a:cxn>
              <a:cxn ang="0">
                <a:pos x="22" y="80"/>
              </a:cxn>
              <a:cxn ang="0">
                <a:pos x="32" y="78"/>
              </a:cxn>
              <a:cxn ang="0">
                <a:pos x="41" y="72"/>
              </a:cxn>
              <a:cxn ang="0">
                <a:pos x="55" y="75"/>
              </a:cxn>
              <a:cxn ang="0">
                <a:pos x="68" y="67"/>
              </a:cxn>
              <a:cxn ang="0">
                <a:pos x="75" y="53"/>
              </a:cxn>
              <a:cxn ang="0">
                <a:pos x="78" y="44"/>
              </a:cxn>
              <a:cxn ang="0">
                <a:pos x="84" y="36"/>
              </a:cxn>
              <a:cxn ang="0">
                <a:pos x="108" y="38"/>
              </a:cxn>
              <a:cxn ang="0">
                <a:pos x="116" y="33"/>
              </a:cxn>
              <a:cxn ang="0">
                <a:pos x="113" y="28"/>
              </a:cxn>
              <a:cxn ang="0">
                <a:pos x="119" y="26"/>
              </a:cxn>
            </a:cxnLst>
            <a:rect l="0" t="0" r="r" b="b"/>
            <a:pathLst>
              <a:path w="128" h="84">
                <a:moveTo>
                  <a:pt x="119" y="26"/>
                </a:moveTo>
                <a:cubicBezTo>
                  <a:pt x="123" y="26"/>
                  <a:pt x="128" y="24"/>
                  <a:pt x="126" y="22"/>
                </a:cubicBezTo>
                <a:cubicBezTo>
                  <a:pt x="123" y="21"/>
                  <a:pt x="118" y="16"/>
                  <a:pt x="116" y="17"/>
                </a:cubicBezTo>
                <a:cubicBezTo>
                  <a:pt x="113" y="18"/>
                  <a:pt x="111" y="20"/>
                  <a:pt x="111" y="18"/>
                </a:cubicBezTo>
                <a:cubicBezTo>
                  <a:pt x="110" y="16"/>
                  <a:pt x="112" y="14"/>
                  <a:pt x="110" y="15"/>
                </a:cubicBezTo>
                <a:cubicBezTo>
                  <a:pt x="108" y="15"/>
                  <a:pt x="107" y="17"/>
                  <a:pt x="107" y="15"/>
                </a:cubicBezTo>
                <a:cubicBezTo>
                  <a:pt x="107" y="13"/>
                  <a:pt x="107" y="7"/>
                  <a:pt x="104" y="6"/>
                </a:cubicBezTo>
                <a:cubicBezTo>
                  <a:pt x="102" y="4"/>
                  <a:pt x="98" y="0"/>
                  <a:pt x="97" y="2"/>
                </a:cubicBezTo>
                <a:cubicBezTo>
                  <a:pt x="96" y="5"/>
                  <a:pt x="94" y="5"/>
                  <a:pt x="94" y="4"/>
                </a:cubicBezTo>
                <a:cubicBezTo>
                  <a:pt x="94" y="2"/>
                  <a:pt x="95" y="0"/>
                  <a:pt x="92" y="3"/>
                </a:cubicBezTo>
                <a:cubicBezTo>
                  <a:pt x="90" y="5"/>
                  <a:pt x="83" y="14"/>
                  <a:pt x="81" y="16"/>
                </a:cubicBezTo>
                <a:cubicBezTo>
                  <a:pt x="79" y="18"/>
                  <a:pt x="74" y="23"/>
                  <a:pt x="75" y="25"/>
                </a:cubicBezTo>
                <a:cubicBezTo>
                  <a:pt x="76" y="26"/>
                  <a:pt x="78" y="26"/>
                  <a:pt x="75" y="27"/>
                </a:cubicBezTo>
                <a:cubicBezTo>
                  <a:pt x="72" y="28"/>
                  <a:pt x="66" y="29"/>
                  <a:pt x="63" y="30"/>
                </a:cubicBezTo>
                <a:cubicBezTo>
                  <a:pt x="62" y="31"/>
                  <a:pt x="61" y="32"/>
                  <a:pt x="60" y="33"/>
                </a:cubicBezTo>
                <a:cubicBezTo>
                  <a:pt x="62" y="36"/>
                  <a:pt x="67" y="42"/>
                  <a:pt x="68" y="41"/>
                </a:cubicBezTo>
                <a:cubicBezTo>
                  <a:pt x="69" y="40"/>
                  <a:pt x="69" y="33"/>
                  <a:pt x="70" y="33"/>
                </a:cubicBezTo>
                <a:cubicBezTo>
                  <a:pt x="70" y="34"/>
                  <a:pt x="76" y="35"/>
                  <a:pt x="75" y="34"/>
                </a:cubicBezTo>
                <a:cubicBezTo>
                  <a:pt x="75" y="34"/>
                  <a:pt x="74" y="30"/>
                  <a:pt x="73" y="28"/>
                </a:cubicBezTo>
                <a:cubicBezTo>
                  <a:pt x="74" y="30"/>
                  <a:pt x="75" y="34"/>
                  <a:pt x="75" y="34"/>
                </a:cubicBezTo>
                <a:cubicBezTo>
                  <a:pt x="76" y="35"/>
                  <a:pt x="70" y="34"/>
                  <a:pt x="70" y="33"/>
                </a:cubicBezTo>
                <a:cubicBezTo>
                  <a:pt x="69" y="33"/>
                  <a:pt x="69" y="40"/>
                  <a:pt x="68" y="41"/>
                </a:cubicBezTo>
                <a:cubicBezTo>
                  <a:pt x="67" y="42"/>
                  <a:pt x="62" y="36"/>
                  <a:pt x="60" y="33"/>
                </a:cubicBezTo>
                <a:cubicBezTo>
                  <a:pt x="58" y="34"/>
                  <a:pt x="56" y="36"/>
                  <a:pt x="55" y="37"/>
                </a:cubicBezTo>
                <a:cubicBezTo>
                  <a:pt x="53" y="39"/>
                  <a:pt x="45" y="51"/>
                  <a:pt x="42" y="51"/>
                </a:cubicBezTo>
                <a:cubicBezTo>
                  <a:pt x="39" y="52"/>
                  <a:pt x="26" y="55"/>
                  <a:pt x="24" y="57"/>
                </a:cubicBezTo>
                <a:cubicBezTo>
                  <a:pt x="22" y="60"/>
                  <a:pt x="17" y="70"/>
                  <a:pt x="19" y="71"/>
                </a:cubicBezTo>
                <a:cubicBezTo>
                  <a:pt x="21" y="72"/>
                  <a:pt x="24" y="74"/>
                  <a:pt x="22" y="74"/>
                </a:cubicBezTo>
                <a:cubicBezTo>
                  <a:pt x="19" y="73"/>
                  <a:pt x="13" y="73"/>
                  <a:pt x="11" y="71"/>
                </a:cubicBezTo>
                <a:cubicBezTo>
                  <a:pt x="8" y="70"/>
                  <a:pt x="5" y="69"/>
                  <a:pt x="3" y="67"/>
                </a:cubicBezTo>
                <a:cubicBezTo>
                  <a:pt x="2" y="67"/>
                  <a:pt x="1" y="66"/>
                  <a:pt x="0" y="66"/>
                </a:cubicBezTo>
                <a:cubicBezTo>
                  <a:pt x="1" y="70"/>
                  <a:pt x="2" y="73"/>
                  <a:pt x="4" y="74"/>
                </a:cubicBezTo>
                <a:cubicBezTo>
                  <a:pt x="7" y="77"/>
                  <a:pt x="13" y="84"/>
                  <a:pt x="15" y="82"/>
                </a:cubicBezTo>
                <a:cubicBezTo>
                  <a:pt x="17" y="80"/>
                  <a:pt x="17" y="80"/>
                  <a:pt x="22" y="80"/>
                </a:cubicBezTo>
                <a:cubicBezTo>
                  <a:pt x="27" y="80"/>
                  <a:pt x="30" y="80"/>
                  <a:pt x="32" y="78"/>
                </a:cubicBezTo>
                <a:cubicBezTo>
                  <a:pt x="33" y="77"/>
                  <a:pt x="37" y="72"/>
                  <a:pt x="41" y="72"/>
                </a:cubicBezTo>
                <a:cubicBezTo>
                  <a:pt x="45" y="72"/>
                  <a:pt x="51" y="76"/>
                  <a:pt x="55" y="75"/>
                </a:cubicBezTo>
                <a:cubicBezTo>
                  <a:pt x="59" y="74"/>
                  <a:pt x="67" y="70"/>
                  <a:pt x="68" y="67"/>
                </a:cubicBezTo>
                <a:cubicBezTo>
                  <a:pt x="69" y="63"/>
                  <a:pt x="73" y="54"/>
                  <a:pt x="75" y="53"/>
                </a:cubicBezTo>
                <a:cubicBezTo>
                  <a:pt x="77" y="52"/>
                  <a:pt x="77" y="49"/>
                  <a:pt x="78" y="44"/>
                </a:cubicBezTo>
                <a:cubicBezTo>
                  <a:pt x="80" y="38"/>
                  <a:pt x="81" y="36"/>
                  <a:pt x="84" y="36"/>
                </a:cubicBezTo>
                <a:cubicBezTo>
                  <a:pt x="87" y="36"/>
                  <a:pt x="101" y="37"/>
                  <a:pt x="108" y="38"/>
                </a:cubicBezTo>
                <a:cubicBezTo>
                  <a:pt x="112" y="36"/>
                  <a:pt x="118" y="35"/>
                  <a:pt x="116" y="33"/>
                </a:cubicBezTo>
                <a:cubicBezTo>
                  <a:pt x="114" y="31"/>
                  <a:pt x="112" y="29"/>
                  <a:pt x="113" y="28"/>
                </a:cubicBezTo>
                <a:cubicBezTo>
                  <a:pt x="113" y="26"/>
                  <a:pt x="114" y="26"/>
                  <a:pt x="119" y="2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15" name="Freeform 805"/>
          <p:cNvSpPr>
            <a:spLocks/>
          </p:cNvSpPr>
          <p:nvPr/>
        </p:nvSpPr>
        <p:spPr bwMode="auto">
          <a:xfrm>
            <a:off x="3033713" y="3474894"/>
            <a:ext cx="79375" cy="46037"/>
          </a:xfrm>
          <a:custGeom>
            <a:avLst/>
            <a:gdLst/>
            <a:ahLst/>
            <a:cxnLst>
              <a:cxn ang="0">
                <a:pos x="2" y="19"/>
              </a:cxn>
              <a:cxn ang="0">
                <a:pos x="9" y="22"/>
              </a:cxn>
              <a:cxn ang="0">
                <a:pos x="19" y="21"/>
              </a:cxn>
              <a:cxn ang="0">
                <a:pos x="31" y="22"/>
              </a:cxn>
              <a:cxn ang="0">
                <a:pos x="39" y="19"/>
              </a:cxn>
              <a:cxn ang="0">
                <a:pos x="34" y="11"/>
              </a:cxn>
              <a:cxn ang="0">
                <a:pos x="35" y="5"/>
              </a:cxn>
              <a:cxn ang="0">
                <a:pos x="25" y="6"/>
              </a:cxn>
              <a:cxn ang="0">
                <a:pos x="18" y="2"/>
              </a:cxn>
              <a:cxn ang="0">
                <a:pos x="12" y="1"/>
              </a:cxn>
              <a:cxn ang="0">
                <a:pos x="1" y="11"/>
              </a:cxn>
              <a:cxn ang="0">
                <a:pos x="2" y="19"/>
              </a:cxn>
            </a:cxnLst>
            <a:rect l="0" t="0" r="r" b="b"/>
            <a:pathLst>
              <a:path w="41" h="24">
                <a:moveTo>
                  <a:pt x="2" y="19"/>
                </a:moveTo>
                <a:cubicBezTo>
                  <a:pt x="4" y="22"/>
                  <a:pt x="7" y="20"/>
                  <a:pt x="9" y="22"/>
                </a:cubicBezTo>
                <a:cubicBezTo>
                  <a:pt x="11" y="24"/>
                  <a:pt x="15" y="20"/>
                  <a:pt x="19" y="21"/>
                </a:cubicBezTo>
                <a:cubicBezTo>
                  <a:pt x="23" y="21"/>
                  <a:pt x="25" y="24"/>
                  <a:pt x="31" y="22"/>
                </a:cubicBezTo>
                <a:cubicBezTo>
                  <a:pt x="36" y="20"/>
                  <a:pt x="41" y="24"/>
                  <a:pt x="39" y="19"/>
                </a:cubicBezTo>
                <a:cubicBezTo>
                  <a:pt x="37" y="15"/>
                  <a:pt x="34" y="14"/>
                  <a:pt x="34" y="11"/>
                </a:cubicBezTo>
                <a:cubicBezTo>
                  <a:pt x="34" y="7"/>
                  <a:pt x="35" y="5"/>
                  <a:pt x="35" y="5"/>
                </a:cubicBezTo>
                <a:cubicBezTo>
                  <a:pt x="32" y="4"/>
                  <a:pt x="27" y="7"/>
                  <a:pt x="25" y="6"/>
                </a:cubicBezTo>
                <a:cubicBezTo>
                  <a:pt x="22" y="6"/>
                  <a:pt x="21" y="3"/>
                  <a:pt x="18" y="2"/>
                </a:cubicBezTo>
                <a:cubicBezTo>
                  <a:pt x="15" y="0"/>
                  <a:pt x="14" y="0"/>
                  <a:pt x="12" y="1"/>
                </a:cubicBezTo>
                <a:cubicBezTo>
                  <a:pt x="11" y="2"/>
                  <a:pt x="3" y="9"/>
                  <a:pt x="1" y="11"/>
                </a:cubicBezTo>
                <a:cubicBezTo>
                  <a:pt x="1" y="11"/>
                  <a:pt x="0" y="16"/>
                  <a:pt x="2" y="1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16" name="Freeform 806"/>
          <p:cNvSpPr>
            <a:spLocks/>
          </p:cNvSpPr>
          <p:nvPr/>
        </p:nvSpPr>
        <p:spPr bwMode="auto">
          <a:xfrm>
            <a:off x="2827338" y="3416156"/>
            <a:ext cx="192087" cy="114300"/>
          </a:xfrm>
          <a:custGeom>
            <a:avLst/>
            <a:gdLst/>
            <a:ahLst/>
            <a:cxnLst>
              <a:cxn ang="0">
                <a:pos x="4" y="9"/>
              </a:cxn>
              <a:cxn ang="0">
                <a:pos x="3" y="16"/>
              </a:cxn>
              <a:cxn ang="0">
                <a:pos x="2" y="23"/>
              </a:cxn>
              <a:cxn ang="0">
                <a:pos x="17" y="34"/>
              </a:cxn>
              <a:cxn ang="0">
                <a:pos x="22" y="39"/>
              </a:cxn>
              <a:cxn ang="0">
                <a:pos x="32" y="39"/>
              </a:cxn>
              <a:cxn ang="0">
                <a:pos x="41" y="43"/>
              </a:cxn>
              <a:cxn ang="0">
                <a:pos x="49" y="43"/>
              </a:cxn>
              <a:cxn ang="0">
                <a:pos x="56" y="47"/>
              </a:cxn>
              <a:cxn ang="0">
                <a:pos x="67" y="51"/>
              </a:cxn>
              <a:cxn ang="0">
                <a:pos x="77" y="56"/>
              </a:cxn>
              <a:cxn ang="0">
                <a:pos x="84" y="54"/>
              </a:cxn>
              <a:cxn ang="0">
                <a:pos x="89" y="58"/>
              </a:cxn>
              <a:cxn ang="0">
                <a:pos x="98" y="55"/>
              </a:cxn>
              <a:cxn ang="0">
                <a:pos x="97" y="44"/>
              </a:cxn>
              <a:cxn ang="0">
                <a:pos x="99" y="38"/>
              </a:cxn>
              <a:cxn ang="0">
                <a:pos x="85" y="37"/>
              </a:cxn>
              <a:cxn ang="0">
                <a:pos x="81" y="35"/>
              </a:cxn>
              <a:cxn ang="0">
                <a:pos x="76" y="35"/>
              </a:cxn>
              <a:cxn ang="0">
                <a:pos x="70" y="31"/>
              </a:cxn>
              <a:cxn ang="0">
                <a:pos x="64" y="33"/>
              </a:cxn>
              <a:cxn ang="0">
                <a:pos x="60" y="28"/>
              </a:cxn>
              <a:cxn ang="0">
                <a:pos x="51" y="23"/>
              </a:cxn>
              <a:cxn ang="0">
                <a:pos x="45" y="19"/>
              </a:cxn>
              <a:cxn ang="0">
                <a:pos x="39" y="16"/>
              </a:cxn>
              <a:cxn ang="0">
                <a:pos x="30" y="8"/>
              </a:cxn>
              <a:cxn ang="0">
                <a:pos x="22" y="0"/>
              </a:cxn>
              <a:cxn ang="0">
                <a:pos x="16" y="3"/>
              </a:cxn>
              <a:cxn ang="0">
                <a:pos x="12" y="5"/>
              </a:cxn>
              <a:cxn ang="0">
                <a:pos x="4" y="9"/>
              </a:cxn>
            </a:cxnLst>
            <a:rect l="0" t="0" r="r" b="b"/>
            <a:pathLst>
              <a:path w="100" h="60">
                <a:moveTo>
                  <a:pt x="4" y="9"/>
                </a:moveTo>
                <a:cubicBezTo>
                  <a:pt x="2" y="11"/>
                  <a:pt x="4" y="12"/>
                  <a:pt x="3" y="16"/>
                </a:cubicBezTo>
                <a:cubicBezTo>
                  <a:pt x="1" y="20"/>
                  <a:pt x="0" y="20"/>
                  <a:pt x="2" y="23"/>
                </a:cubicBezTo>
                <a:cubicBezTo>
                  <a:pt x="3" y="26"/>
                  <a:pt x="13" y="31"/>
                  <a:pt x="17" y="34"/>
                </a:cubicBezTo>
                <a:cubicBezTo>
                  <a:pt x="20" y="37"/>
                  <a:pt x="19" y="38"/>
                  <a:pt x="22" y="39"/>
                </a:cubicBezTo>
                <a:cubicBezTo>
                  <a:pt x="26" y="39"/>
                  <a:pt x="28" y="37"/>
                  <a:pt x="32" y="39"/>
                </a:cubicBezTo>
                <a:cubicBezTo>
                  <a:pt x="35" y="40"/>
                  <a:pt x="39" y="43"/>
                  <a:pt x="41" y="43"/>
                </a:cubicBezTo>
                <a:cubicBezTo>
                  <a:pt x="43" y="43"/>
                  <a:pt x="46" y="43"/>
                  <a:pt x="49" y="43"/>
                </a:cubicBezTo>
                <a:cubicBezTo>
                  <a:pt x="51" y="43"/>
                  <a:pt x="53" y="45"/>
                  <a:pt x="56" y="47"/>
                </a:cubicBezTo>
                <a:cubicBezTo>
                  <a:pt x="59" y="50"/>
                  <a:pt x="65" y="51"/>
                  <a:pt x="67" y="51"/>
                </a:cubicBezTo>
                <a:cubicBezTo>
                  <a:pt x="69" y="51"/>
                  <a:pt x="73" y="54"/>
                  <a:pt x="77" y="56"/>
                </a:cubicBezTo>
                <a:cubicBezTo>
                  <a:pt x="80" y="58"/>
                  <a:pt x="81" y="55"/>
                  <a:pt x="84" y="54"/>
                </a:cubicBezTo>
                <a:cubicBezTo>
                  <a:pt x="86" y="53"/>
                  <a:pt x="86" y="55"/>
                  <a:pt x="89" y="58"/>
                </a:cubicBezTo>
                <a:cubicBezTo>
                  <a:pt x="92" y="60"/>
                  <a:pt x="96" y="56"/>
                  <a:pt x="98" y="55"/>
                </a:cubicBezTo>
                <a:cubicBezTo>
                  <a:pt x="100" y="55"/>
                  <a:pt x="97" y="46"/>
                  <a:pt x="97" y="44"/>
                </a:cubicBezTo>
                <a:cubicBezTo>
                  <a:pt x="98" y="42"/>
                  <a:pt x="99" y="38"/>
                  <a:pt x="99" y="38"/>
                </a:cubicBezTo>
                <a:cubicBezTo>
                  <a:pt x="96" y="38"/>
                  <a:pt x="87" y="39"/>
                  <a:pt x="85" y="37"/>
                </a:cubicBezTo>
                <a:cubicBezTo>
                  <a:pt x="83" y="34"/>
                  <a:pt x="83" y="34"/>
                  <a:pt x="81" y="35"/>
                </a:cubicBezTo>
                <a:cubicBezTo>
                  <a:pt x="79" y="35"/>
                  <a:pt x="78" y="37"/>
                  <a:pt x="76" y="35"/>
                </a:cubicBezTo>
                <a:cubicBezTo>
                  <a:pt x="74" y="34"/>
                  <a:pt x="71" y="31"/>
                  <a:pt x="70" y="31"/>
                </a:cubicBezTo>
                <a:cubicBezTo>
                  <a:pt x="69" y="31"/>
                  <a:pt x="65" y="36"/>
                  <a:pt x="64" y="33"/>
                </a:cubicBezTo>
                <a:cubicBezTo>
                  <a:pt x="62" y="30"/>
                  <a:pt x="60" y="28"/>
                  <a:pt x="60" y="28"/>
                </a:cubicBezTo>
                <a:cubicBezTo>
                  <a:pt x="60" y="28"/>
                  <a:pt x="54" y="27"/>
                  <a:pt x="51" y="23"/>
                </a:cubicBezTo>
                <a:cubicBezTo>
                  <a:pt x="49" y="20"/>
                  <a:pt x="49" y="19"/>
                  <a:pt x="45" y="19"/>
                </a:cubicBezTo>
                <a:cubicBezTo>
                  <a:pt x="42" y="19"/>
                  <a:pt x="42" y="19"/>
                  <a:pt x="39" y="16"/>
                </a:cubicBezTo>
                <a:cubicBezTo>
                  <a:pt x="35" y="12"/>
                  <a:pt x="32" y="10"/>
                  <a:pt x="30" y="8"/>
                </a:cubicBezTo>
                <a:cubicBezTo>
                  <a:pt x="27" y="5"/>
                  <a:pt x="26" y="0"/>
                  <a:pt x="22" y="0"/>
                </a:cubicBezTo>
                <a:cubicBezTo>
                  <a:pt x="19" y="0"/>
                  <a:pt x="16" y="0"/>
                  <a:pt x="16" y="3"/>
                </a:cubicBezTo>
                <a:cubicBezTo>
                  <a:pt x="16" y="6"/>
                  <a:pt x="15" y="7"/>
                  <a:pt x="12" y="5"/>
                </a:cubicBezTo>
                <a:cubicBezTo>
                  <a:pt x="12" y="8"/>
                  <a:pt x="6" y="7"/>
                  <a:pt x="4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17" name="Freeform 807"/>
          <p:cNvSpPr>
            <a:spLocks/>
          </p:cNvSpPr>
          <p:nvPr/>
        </p:nvSpPr>
        <p:spPr bwMode="auto">
          <a:xfrm>
            <a:off x="3346450" y="3840019"/>
            <a:ext cx="139700" cy="115887"/>
          </a:xfrm>
          <a:custGeom>
            <a:avLst/>
            <a:gdLst/>
            <a:ahLst/>
            <a:cxnLst>
              <a:cxn ang="0">
                <a:pos x="37" y="50"/>
              </a:cxn>
              <a:cxn ang="0">
                <a:pos x="45" y="49"/>
              </a:cxn>
              <a:cxn ang="0">
                <a:pos x="51" y="49"/>
              </a:cxn>
              <a:cxn ang="0">
                <a:pos x="49" y="41"/>
              </a:cxn>
              <a:cxn ang="0">
                <a:pos x="54" y="40"/>
              </a:cxn>
              <a:cxn ang="0">
                <a:pos x="57" y="34"/>
              </a:cxn>
              <a:cxn ang="0">
                <a:pos x="65" y="32"/>
              </a:cxn>
              <a:cxn ang="0">
                <a:pos x="72" y="21"/>
              </a:cxn>
              <a:cxn ang="0">
                <a:pos x="70" y="10"/>
              </a:cxn>
              <a:cxn ang="0">
                <a:pos x="70" y="1"/>
              </a:cxn>
              <a:cxn ang="0">
                <a:pos x="61" y="3"/>
              </a:cxn>
              <a:cxn ang="0">
                <a:pos x="56" y="1"/>
              </a:cxn>
              <a:cxn ang="0">
                <a:pos x="51" y="6"/>
              </a:cxn>
              <a:cxn ang="0">
                <a:pos x="46" y="6"/>
              </a:cxn>
              <a:cxn ang="0">
                <a:pos x="37" y="3"/>
              </a:cxn>
              <a:cxn ang="0">
                <a:pos x="22" y="2"/>
              </a:cxn>
              <a:cxn ang="0">
                <a:pos x="11" y="4"/>
              </a:cxn>
              <a:cxn ang="0">
                <a:pos x="2" y="13"/>
              </a:cxn>
              <a:cxn ang="0">
                <a:pos x="3" y="24"/>
              </a:cxn>
              <a:cxn ang="0">
                <a:pos x="8" y="34"/>
              </a:cxn>
              <a:cxn ang="0">
                <a:pos x="12" y="45"/>
              </a:cxn>
              <a:cxn ang="0">
                <a:pos x="15" y="48"/>
              </a:cxn>
              <a:cxn ang="0">
                <a:pos x="18" y="50"/>
              </a:cxn>
              <a:cxn ang="0">
                <a:pos x="19" y="53"/>
              </a:cxn>
              <a:cxn ang="0">
                <a:pos x="22" y="56"/>
              </a:cxn>
              <a:cxn ang="0">
                <a:pos x="23" y="59"/>
              </a:cxn>
              <a:cxn ang="0">
                <a:pos x="29" y="55"/>
              </a:cxn>
              <a:cxn ang="0">
                <a:pos x="29" y="55"/>
              </a:cxn>
              <a:cxn ang="0">
                <a:pos x="37" y="50"/>
              </a:cxn>
            </a:cxnLst>
            <a:rect l="0" t="0" r="r" b="b"/>
            <a:pathLst>
              <a:path w="73" h="61">
                <a:moveTo>
                  <a:pt x="37" y="50"/>
                </a:moveTo>
                <a:cubicBezTo>
                  <a:pt x="37" y="49"/>
                  <a:pt x="42" y="49"/>
                  <a:pt x="45" y="49"/>
                </a:cubicBezTo>
                <a:cubicBezTo>
                  <a:pt x="49" y="49"/>
                  <a:pt x="47" y="49"/>
                  <a:pt x="51" y="49"/>
                </a:cubicBezTo>
                <a:cubicBezTo>
                  <a:pt x="54" y="50"/>
                  <a:pt x="50" y="44"/>
                  <a:pt x="49" y="41"/>
                </a:cubicBezTo>
                <a:cubicBezTo>
                  <a:pt x="48" y="38"/>
                  <a:pt x="50" y="39"/>
                  <a:pt x="54" y="40"/>
                </a:cubicBezTo>
                <a:cubicBezTo>
                  <a:pt x="58" y="40"/>
                  <a:pt x="56" y="36"/>
                  <a:pt x="57" y="34"/>
                </a:cubicBezTo>
                <a:cubicBezTo>
                  <a:pt x="59" y="32"/>
                  <a:pt x="62" y="33"/>
                  <a:pt x="65" y="32"/>
                </a:cubicBezTo>
                <a:cubicBezTo>
                  <a:pt x="68" y="30"/>
                  <a:pt x="71" y="24"/>
                  <a:pt x="72" y="21"/>
                </a:cubicBezTo>
                <a:cubicBezTo>
                  <a:pt x="73" y="19"/>
                  <a:pt x="72" y="12"/>
                  <a:pt x="70" y="10"/>
                </a:cubicBezTo>
                <a:cubicBezTo>
                  <a:pt x="69" y="8"/>
                  <a:pt x="68" y="3"/>
                  <a:pt x="70" y="1"/>
                </a:cubicBezTo>
                <a:cubicBezTo>
                  <a:pt x="70" y="1"/>
                  <a:pt x="64" y="3"/>
                  <a:pt x="61" y="3"/>
                </a:cubicBezTo>
                <a:cubicBezTo>
                  <a:pt x="59" y="3"/>
                  <a:pt x="58" y="0"/>
                  <a:pt x="56" y="1"/>
                </a:cubicBezTo>
                <a:cubicBezTo>
                  <a:pt x="54" y="2"/>
                  <a:pt x="51" y="3"/>
                  <a:pt x="51" y="6"/>
                </a:cubicBezTo>
                <a:cubicBezTo>
                  <a:pt x="51" y="8"/>
                  <a:pt x="48" y="7"/>
                  <a:pt x="46" y="6"/>
                </a:cubicBezTo>
                <a:cubicBezTo>
                  <a:pt x="45" y="5"/>
                  <a:pt x="40" y="4"/>
                  <a:pt x="37" y="3"/>
                </a:cubicBezTo>
                <a:cubicBezTo>
                  <a:pt x="34" y="3"/>
                  <a:pt x="25" y="2"/>
                  <a:pt x="22" y="2"/>
                </a:cubicBezTo>
                <a:cubicBezTo>
                  <a:pt x="19" y="2"/>
                  <a:pt x="14" y="2"/>
                  <a:pt x="11" y="4"/>
                </a:cubicBezTo>
                <a:cubicBezTo>
                  <a:pt x="9" y="6"/>
                  <a:pt x="3" y="12"/>
                  <a:pt x="2" y="13"/>
                </a:cubicBezTo>
                <a:cubicBezTo>
                  <a:pt x="0" y="15"/>
                  <a:pt x="2" y="22"/>
                  <a:pt x="3" y="24"/>
                </a:cubicBezTo>
                <a:cubicBezTo>
                  <a:pt x="5" y="25"/>
                  <a:pt x="8" y="29"/>
                  <a:pt x="8" y="34"/>
                </a:cubicBezTo>
                <a:cubicBezTo>
                  <a:pt x="11" y="37"/>
                  <a:pt x="12" y="42"/>
                  <a:pt x="12" y="45"/>
                </a:cubicBezTo>
                <a:cubicBezTo>
                  <a:pt x="13" y="48"/>
                  <a:pt x="14" y="49"/>
                  <a:pt x="15" y="48"/>
                </a:cubicBezTo>
                <a:cubicBezTo>
                  <a:pt x="16" y="47"/>
                  <a:pt x="18" y="48"/>
                  <a:pt x="18" y="50"/>
                </a:cubicBezTo>
                <a:cubicBezTo>
                  <a:pt x="18" y="52"/>
                  <a:pt x="17" y="53"/>
                  <a:pt x="19" y="53"/>
                </a:cubicBezTo>
                <a:cubicBezTo>
                  <a:pt x="22" y="53"/>
                  <a:pt x="22" y="55"/>
                  <a:pt x="22" y="56"/>
                </a:cubicBezTo>
                <a:cubicBezTo>
                  <a:pt x="22" y="57"/>
                  <a:pt x="22" y="61"/>
                  <a:pt x="23" y="59"/>
                </a:cubicBezTo>
                <a:cubicBezTo>
                  <a:pt x="25" y="56"/>
                  <a:pt x="27" y="53"/>
                  <a:pt x="29" y="55"/>
                </a:cubicBezTo>
                <a:cubicBezTo>
                  <a:pt x="29" y="55"/>
                  <a:pt x="29" y="55"/>
                  <a:pt x="29" y="55"/>
                </a:cubicBezTo>
                <a:cubicBezTo>
                  <a:pt x="32" y="52"/>
                  <a:pt x="37" y="51"/>
                  <a:pt x="37" y="5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18" name="Freeform 808"/>
          <p:cNvSpPr>
            <a:spLocks/>
          </p:cNvSpPr>
          <p:nvPr/>
        </p:nvSpPr>
        <p:spPr bwMode="auto">
          <a:xfrm>
            <a:off x="3294063" y="4041631"/>
            <a:ext cx="106362" cy="134938"/>
          </a:xfrm>
          <a:custGeom>
            <a:avLst/>
            <a:gdLst/>
            <a:ahLst/>
            <a:cxnLst>
              <a:cxn ang="0">
                <a:pos x="25" y="8"/>
              </a:cxn>
              <a:cxn ang="0">
                <a:pos x="19" y="10"/>
              </a:cxn>
              <a:cxn ang="0">
                <a:pos x="14" y="12"/>
              </a:cxn>
              <a:cxn ang="0">
                <a:pos x="12" y="5"/>
              </a:cxn>
              <a:cxn ang="0">
                <a:pos x="0" y="0"/>
              </a:cxn>
              <a:cxn ang="0">
                <a:pos x="1" y="1"/>
              </a:cxn>
              <a:cxn ang="0">
                <a:pos x="4" y="22"/>
              </a:cxn>
              <a:cxn ang="0">
                <a:pos x="10" y="37"/>
              </a:cxn>
              <a:cxn ang="0">
                <a:pos x="16" y="48"/>
              </a:cxn>
              <a:cxn ang="0">
                <a:pos x="30" y="60"/>
              </a:cxn>
              <a:cxn ang="0">
                <a:pos x="46" y="70"/>
              </a:cxn>
              <a:cxn ang="0">
                <a:pos x="55" y="69"/>
              </a:cxn>
              <a:cxn ang="0">
                <a:pos x="54" y="64"/>
              </a:cxn>
              <a:cxn ang="0">
                <a:pos x="45" y="51"/>
              </a:cxn>
              <a:cxn ang="0">
                <a:pos x="42" y="34"/>
              </a:cxn>
              <a:cxn ang="0">
                <a:pos x="42" y="19"/>
              </a:cxn>
              <a:cxn ang="0">
                <a:pos x="27" y="5"/>
              </a:cxn>
              <a:cxn ang="0">
                <a:pos x="25" y="8"/>
              </a:cxn>
            </a:cxnLst>
            <a:rect l="0" t="0" r="r" b="b"/>
            <a:pathLst>
              <a:path w="56" h="71">
                <a:moveTo>
                  <a:pt x="25" y="8"/>
                </a:moveTo>
                <a:cubicBezTo>
                  <a:pt x="23" y="11"/>
                  <a:pt x="19" y="12"/>
                  <a:pt x="19" y="10"/>
                </a:cubicBezTo>
                <a:cubicBezTo>
                  <a:pt x="18" y="9"/>
                  <a:pt x="15" y="15"/>
                  <a:pt x="14" y="12"/>
                </a:cubicBezTo>
                <a:cubicBezTo>
                  <a:pt x="13" y="9"/>
                  <a:pt x="15" y="8"/>
                  <a:pt x="12" y="5"/>
                </a:cubicBezTo>
                <a:cubicBezTo>
                  <a:pt x="10" y="2"/>
                  <a:pt x="5" y="0"/>
                  <a:pt x="0" y="0"/>
                </a:cubicBezTo>
                <a:cubicBezTo>
                  <a:pt x="0" y="0"/>
                  <a:pt x="0" y="1"/>
                  <a:pt x="1" y="1"/>
                </a:cubicBezTo>
                <a:cubicBezTo>
                  <a:pt x="3" y="5"/>
                  <a:pt x="3" y="17"/>
                  <a:pt x="4" y="22"/>
                </a:cubicBezTo>
                <a:cubicBezTo>
                  <a:pt x="6" y="27"/>
                  <a:pt x="9" y="34"/>
                  <a:pt x="10" y="37"/>
                </a:cubicBezTo>
                <a:cubicBezTo>
                  <a:pt x="12" y="39"/>
                  <a:pt x="14" y="43"/>
                  <a:pt x="16" y="48"/>
                </a:cubicBezTo>
                <a:cubicBezTo>
                  <a:pt x="18" y="52"/>
                  <a:pt x="23" y="55"/>
                  <a:pt x="30" y="60"/>
                </a:cubicBezTo>
                <a:cubicBezTo>
                  <a:pt x="36" y="64"/>
                  <a:pt x="43" y="69"/>
                  <a:pt x="46" y="70"/>
                </a:cubicBezTo>
                <a:cubicBezTo>
                  <a:pt x="49" y="71"/>
                  <a:pt x="54" y="70"/>
                  <a:pt x="55" y="69"/>
                </a:cubicBezTo>
                <a:cubicBezTo>
                  <a:pt x="56" y="68"/>
                  <a:pt x="56" y="68"/>
                  <a:pt x="54" y="64"/>
                </a:cubicBezTo>
                <a:cubicBezTo>
                  <a:pt x="52" y="60"/>
                  <a:pt x="47" y="55"/>
                  <a:pt x="45" y="51"/>
                </a:cubicBezTo>
                <a:cubicBezTo>
                  <a:pt x="43" y="47"/>
                  <a:pt x="41" y="38"/>
                  <a:pt x="42" y="34"/>
                </a:cubicBezTo>
                <a:cubicBezTo>
                  <a:pt x="43" y="30"/>
                  <a:pt x="45" y="23"/>
                  <a:pt x="42" y="19"/>
                </a:cubicBezTo>
                <a:cubicBezTo>
                  <a:pt x="39" y="15"/>
                  <a:pt x="31" y="9"/>
                  <a:pt x="27" y="5"/>
                </a:cubicBezTo>
                <a:cubicBezTo>
                  <a:pt x="26" y="6"/>
                  <a:pt x="25" y="7"/>
                  <a:pt x="25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19" name="Freeform 809"/>
          <p:cNvSpPr>
            <a:spLocks/>
          </p:cNvSpPr>
          <p:nvPr/>
        </p:nvSpPr>
        <p:spPr bwMode="auto">
          <a:xfrm>
            <a:off x="2665413" y="2716069"/>
            <a:ext cx="1503362" cy="974725"/>
          </a:xfrm>
          <a:custGeom>
            <a:avLst/>
            <a:gdLst/>
            <a:ahLst/>
            <a:cxnLst>
              <a:cxn ang="0">
                <a:pos x="731" y="90"/>
              </a:cxn>
              <a:cxn ang="0">
                <a:pos x="670" y="15"/>
              </a:cxn>
              <a:cxn ang="0">
                <a:pos x="599" y="29"/>
              </a:cxn>
              <a:cxn ang="0">
                <a:pos x="536" y="90"/>
              </a:cxn>
              <a:cxn ang="0">
                <a:pos x="579" y="103"/>
              </a:cxn>
              <a:cxn ang="0">
                <a:pos x="519" y="141"/>
              </a:cxn>
              <a:cxn ang="0">
                <a:pos x="454" y="188"/>
              </a:cxn>
              <a:cxn ang="0">
                <a:pos x="348" y="184"/>
              </a:cxn>
              <a:cxn ang="0">
                <a:pos x="249" y="146"/>
              </a:cxn>
              <a:cxn ang="0">
                <a:pos x="214" y="106"/>
              </a:cxn>
              <a:cxn ang="0">
                <a:pos x="176" y="76"/>
              </a:cxn>
              <a:cxn ang="0">
                <a:pos x="155" y="110"/>
              </a:cxn>
              <a:cxn ang="0">
                <a:pos x="115" y="135"/>
              </a:cxn>
              <a:cxn ang="0">
                <a:pos x="88" y="159"/>
              </a:cxn>
              <a:cxn ang="0">
                <a:pos x="58" y="207"/>
              </a:cxn>
              <a:cxn ang="0">
                <a:pos x="22" y="218"/>
              </a:cxn>
              <a:cxn ang="0">
                <a:pos x="16" y="248"/>
              </a:cxn>
              <a:cxn ang="0">
                <a:pos x="51" y="296"/>
              </a:cxn>
              <a:cxn ang="0">
                <a:pos x="86" y="301"/>
              </a:cxn>
              <a:cxn ang="0">
                <a:pos x="68" y="339"/>
              </a:cxn>
              <a:cxn ang="0">
                <a:pos x="85" y="364"/>
              </a:cxn>
              <a:cxn ang="0">
                <a:pos x="130" y="386"/>
              </a:cxn>
              <a:cxn ang="0">
                <a:pos x="166" y="402"/>
              </a:cxn>
              <a:cxn ang="0">
                <a:pos x="211" y="400"/>
              </a:cxn>
              <a:cxn ang="0">
                <a:pos x="261" y="383"/>
              </a:cxn>
              <a:cxn ang="0">
                <a:pos x="298" y="396"/>
              </a:cxn>
              <a:cxn ang="0">
                <a:pos x="309" y="434"/>
              </a:cxn>
              <a:cxn ang="0">
                <a:pos x="314" y="458"/>
              </a:cxn>
              <a:cxn ang="0">
                <a:pos x="328" y="491"/>
              </a:cxn>
              <a:cxn ang="0">
                <a:pos x="353" y="480"/>
              </a:cxn>
              <a:cxn ang="0">
                <a:pos x="383" y="477"/>
              </a:cxn>
              <a:cxn ang="0">
                <a:pos x="421" y="488"/>
              </a:cxn>
              <a:cxn ang="0">
                <a:pos x="449" y="494"/>
              </a:cxn>
              <a:cxn ang="0">
                <a:pos x="463" y="501"/>
              </a:cxn>
              <a:cxn ang="0">
                <a:pos x="503" y="483"/>
              </a:cxn>
              <a:cxn ang="0">
                <a:pos x="533" y="478"/>
              </a:cxn>
              <a:cxn ang="0">
                <a:pos x="554" y="464"/>
              </a:cxn>
              <a:cxn ang="0">
                <a:pos x="584" y="437"/>
              </a:cxn>
              <a:cxn ang="0">
                <a:pos x="600" y="407"/>
              </a:cxn>
              <a:cxn ang="0">
                <a:pos x="612" y="385"/>
              </a:cxn>
              <a:cxn ang="0">
                <a:pos x="607" y="370"/>
              </a:cxn>
              <a:cxn ang="0">
                <a:pos x="610" y="355"/>
              </a:cxn>
              <a:cxn ang="0">
                <a:pos x="605" y="347"/>
              </a:cxn>
              <a:cxn ang="0">
                <a:pos x="591" y="311"/>
              </a:cxn>
              <a:cxn ang="0">
                <a:pos x="601" y="279"/>
              </a:cxn>
              <a:cxn ang="0">
                <a:pos x="609" y="263"/>
              </a:cxn>
              <a:cxn ang="0">
                <a:pos x="559" y="246"/>
              </a:cxn>
              <a:cxn ang="0">
                <a:pos x="612" y="213"/>
              </a:cxn>
              <a:cxn ang="0">
                <a:pos x="608" y="243"/>
              </a:cxn>
              <a:cxn ang="0">
                <a:pos x="646" y="228"/>
              </a:cxn>
              <a:cxn ang="0">
                <a:pos x="711" y="192"/>
              </a:cxn>
              <a:cxn ang="0">
                <a:pos x="738" y="179"/>
              </a:cxn>
              <a:cxn ang="0">
                <a:pos x="765" y="141"/>
              </a:cxn>
            </a:cxnLst>
            <a:rect l="0" t="0" r="r" b="b"/>
            <a:pathLst>
              <a:path w="788" h="511">
                <a:moveTo>
                  <a:pt x="785" y="95"/>
                </a:moveTo>
                <a:cubicBezTo>
                  <a:pt x="785" y="93"/>
                  <a:pt x="781" y="92"/>
                  <a:pt x="777" y="93"/>
                </a:cubicBezTo>
                <a:cubicBezTo>
                  <a:pt x="773" y="94"/>
                  <a:pt x="769" y="96"/>
                  <a:pt x="765" y="97"/>
                </a:cubicBezTo>
                <a:cubicBezTo>
                  <a:pt x="760" y="97"/>
                  <a:pt x="760" y="99"/>
                  <a:pt x="758" y="101"/>
                </a:cubicBezTo>
                <a:cubicBezTo>
                  <a:pt x="756" y="102"/>
                  <a:pt x="742" y="102"/>
                  <a:pt x="737" y="101"/>
                </a:cubicBezTo>
                <a:cubicBezTo>
                  <a:pt x="732" y="100"/>
                  <a:pt x="733" y="93"/>
                  <a:pt x="731" y="90"/>
                </a:cubicBezTo>
                <a:cubicBezTo>
                  <a:pt x="729" y="86"/>
                  <a:pt x="730" y="84"/>
                  <a:pt x="727" y="82"/>
                </a:cubicBezTo>
                <a:cubicBezTo>
                  <a:pt x="724" y="80"/>
                  <a:pt x="719" y="76"/>
                  <a:pt x="715" y="75"/>
                </a:cubicBezTo>
                <a:cubicBezTo>
                  <a:pt x="712" y="73"/>
                  <a:pt x="705" y="71"/>
                  <a:pt x="701" y="71"/>
                </a:cubicBezTo>
                <a:cubicBezTo>
                  <a:pt x="698" y="70"/>
                  <a:pt x="692" y="68"/>
                  <a:pt x="691" y="66"/>
                </a:cubicBezTo>
                <a:cubicBezTo>
                  <a:pt x="690" y="63"/>
                  <a:pt x="690" y="53"/>
                  <a:pt x="687" y="49"/>
                </a:cubicBezTo>
                <a:cubicBezTo>
                  <a:pt x="685" y="45"/>
                  <a:pt x="675" y="21"/>
                  <a:pt x="670" y="15"/>
                </a:cubicBezTo>
                <a:cubicBezTo>
                  <a:pt x="666" y="9"/>
                  <a:pt x="657" y="6"/>
                  <a:pt x="653" y="6"/>
                </a:cubicBezTo>
                <a:cubicBezTo>
                  <a:pt x="650" y="6"/>
                  <a:pt x="644" y="3"/>
                  <a:pt x="638" y="1"/>
                </a:cubicBezTo>
                <a:cubicBezTo>
                  <a:pt x="632" y="0"/>
                  <a:pt x="624" y="2"/>
                  <a:pt x="613" y="3"/>
                </a:cubicBezTo>
                <a:cubicBezTo>
                  <a:pt x="602" y="5"/>
                  <a:pt x="594" y="13"/>
                  <a:pt x="593" y="14"/>
                </a:cubicBezTo>
                <a:cubicBezTo>
                  <a:pt x="592" y="16"/>
                  <a:pt x="596" y="17"/>
                  <a:pt x="599" y="18"/>
                </a:cubicBezTo>
                <a:cubicBezTo>
                  <a:pt x="601" y="19"/>
                  <a:pt x="601" y="26"/>
                  <a:pt x="599" y="29"/>
                </a:cubicBezTo>
                <a:cubicBezTo>
                  <a:pt x="597" y="31"/>
                  <a:pt x="592" y="37"/>
                  <a:pt x="590" y="40"/>
                </a:cubicBezTo>
                <a:cubicBezTo>
                  <a:pt x="588" y="44"/>
                  <a:pt x="581" y="53"/>
                  <a:pt x="583" y="57"/>
                </a:cubicBezTo>
                <a:cubicBezTo>
                  <a:pt x="586" y="60"/>
                  <a:pt x="581" y="63"/>
                  <a:pt x="578" y="64"/>
                </a:cubicBezTo>
                <a:cubicBezTo>
                  <a:pt x="574" y="64"/>
                  <a:pt x="563" y="70"/>
                  <a:pt x="562" y="70"/>
                </a:cubicBezTo>
                <a:cubicBezTo>
                  <a:pt x="561" y="70"/>
                  <a:pt x="554" y="67"/>
                  <a:pt x="548" y="64"/>
                </a:cubicBezTo>
                <a:cubicBezTo>
                  <a:pt x="548" y="64"/>
                  <a:pt x="537" y="88"/>
                  <a:pt x="536" y="90"/>
                </a:cubicBezTo>
                <a:cubicBezTo>
                  <a:pt x="536" y="93"/>
                  <a:pt x="533" y="95"/>
                  <a:pt x="534" y="97"/>
                </a:cubicBezTo>
                <a:cubicBezTo>
                  <a:pt x="534" y="99"/>
                  <a:pt x="537" y="102"/>
                  <a:pt x="538" y="101"/>
                </a:cubicBezTo>
                <a:cubicBezTo>
                  <a:pt x="540" y="100"/>
                  <a:pt x="540" y="97"/>
                  <a:pt x="546" y="99"/>
                </a:cubicBezTo>
                <a:cubicBezTo>
                  <a:pt x="553" y="100"/>
                  <a:pt x="555" y="103"/>
                  <a:pt x="557" y="101"/>
                </a:cubicBezTo>
                <a:cubicBezTo>
                  <a:pt x="559" y="100"/>
                  <a:pt x="562" y="97"/>
                  <a:pt x="565" y="97"/>
                </a:cubicBezTo>
                <a:cubicBezTo>
                  <a:pt x="569" y="97"/>
                  <a:pt x="574" y="97"/>
                  <a:pt x="579" y="103"/>
                </a:cubicBezTo>
                <a:cubicBezTo>
                  <a:pt x="585" y="109"/>
                  <a:pt x="592" y="120"/>
                  <a:pt x="589" y="120"/>
                </a:cubicBezTo>
                <a:cubicBezTo>
                  <a:pt x="587" y="120"/>
                  <a:pt x="582" y="118"/>
                  <a:pt x="576" y="118"/>
                </a:cubicBezTo>
                <a:cubicBezTo>
                  <a:pt x="571" y="118"/>
                  <a:pt x="550" y="123"/>
                  <a:pt x="547" y="124"/>
                </a:cubicBezTo>
                <a:cubicBezTo>
                  <a:pt x="545" y="126"/>
                  <a:pt x="545" y="131"/>
                  <a:pt x="543" y="133"/>
                </a:cubicBezTo>
                <a:cubicBezTo>
                  <a:pt x="540" y="135"/>
                  <a:pt x="535" y="140"/>
                  <a:pt x="531" y="140"/>
                </a:cubicBezTo>
                <a:cubicBezTo>
                  <a:pt x="528" y="140"/>
                  <a:pt x="522" y="139"/>
                  <a:pt x="519" y="141"/>
                </a:cubicBezTo>
                <a:cubicBezTo>
                  <a:pt x="517" y="143"/>
                  <a:pt x="510" y="151"/>
                  <a:pt x="504" y="150"/>
                </a:cubicBezTo>
                <a:cubicBezTo>
                  <a:pt x="498" y="149"/>
                  <a:pt x="492" y="144"/>
                  <a:pt x="487" y="145"/>
                </a:cubicBezTo>
                <a:cubicBezTo>
                  <a:pt x="482" y="146"/>
                  <a:pt x="479" y="153"/>
                  <a:pt x="479" y="156"/>
                </a:cubicBezTo>
                <a:cubicBezTo>
                  <a:pt x="480" y="159"/>
                  <a:pt x="485" y="163"/>
                  <a:pt x="485" y="165"/>
                </a:cubicBezTo>
                <a:cubicBezTo>
                  <a:pt x="485" y="167"/>
                  <a:pt x="479" y="169"/>
                  <a:pt x="474" y="172"/>
                </a:cubicBezTo>
                <a:cubicBezTo>
                  <a:pt x="470" y="174"/>
                  <a:pt x="466" y="187"/>
                  <a:pt x="454" y="188"/>
                </a:cubicBezTo>
                <a:cubicBezTo>
                  <a:pt x="441" y="189"/>
                  <a:pt x="419" y="187"/>
                  <a:pt x="406" y="195"/>
                </a:cubicBezTo>
                <a:cubicBezTo>
                  <a:pt x="393" y="202"/>
                  <a:pt x="394" y="201"/>
                  <a:pt x="392" y="201"/>
                </a:cubicBezTo>
                <a:cubicBezTo>
                  <a:pt x="390" y="200"/>
                  <a:pt x="387" y="197"/>
                  <a:pt x="385" y="197"/>
                </a:cubicBezTo>
                <a:cubicBezTo>
                  <a:pt x="382" y="197"/>
                  <a:pt x="380" y="199"/>
                  <a:pt x="374" y="197"/>
                </a:cubicBezTo>
                <a:cubicBezTo>
                  <a:pt x="368" y="194"/>
                  <a:pt x="362" y="194"/>
                  <a:pt x="359" y="192"/>
                </a:cubicBezTo>
                <a:cubicBezTo>
                  <a:pt x="355" y="190"/>
                  <a:pt x="351" y="185"/>
                  <a:pt x="348" y="184"/>
                </a:cubicBezTo>
                <a:cubicBezTo>
                  <a:pt x="345" y="184"/>
                  <a:pt x="331" y="182"/>
                  <a:pt x="329" y="182"/>
                </a:cubicBezTo>
                <a:cubicBezTo>
                  <a:pt x="327" y="182"/>
                  <a:pt x="313" y="184"/>
                  <a:pt x="306" y="184"/>
                </a:cubicBezTo>
                <a:cubicBezTo>
                  <a:pt x="299" y="183"/>
                  <a:pt x="286" y="184"/>
                  <a:pt x="285" y="181"/>
                </a:cubicBezTo>
                <a:cubicBezTo>
                  <a:pt x="283" y="179"/>
                  <a:pt x="280" y="176"/>
                  <a:pt x="277" y="169"/>
                </a:cubicBezTo>
                <a:cubicBezTo>
                  <a:pt x="273" y="162"/>
                  <a:pt x="265" y="158"/>
                  <a:pt x="263" y="157"/>
                </a:cubicBezTo>
                <a:cubicBezTo>
                  <a:pt x="262" y="155"/>
                  <a:pt x="254" y="147"/>
                  <a:pt x="249" y="146"/>
                </a:cubicBezTo>
                <a:cubicBezTo>
                  <a:pt x="243" y="145"/>
                  <a:pt x="232" y="146"/>
                  <a:pt x="226" y="143"/>
                </a:cubicBezTo>
                <a:cubicBezTo>
                  <a:pt x="221" y="141"/>
                  <a:pt x="216" y="140"/>
                  <a:pt x="218" y="136"/>
                </a:cubicBezTo>
                <a:cubicBezTo>
                  <a:pt x="220" y="133"/>
                  <a:pt x="222" y="130"/>
                  <a:pt x="221" y="128"/>
                </a:cubicBezTo>
                <a:cubicBezTo>
                  <a:pt x="220" y="126"/>
                  <a:pt x="220" y="125"/>
                  <a:pt x="220" y="124"/>
                </a:cubicBezTo>
                <a:cubicBezTo>
                  <a:pt x="220" y="123"/>
                  <a:pt x="223" y="121"/>
                  <a:pt x="221" y="118"/>
                </a:cubicBezTo>
                <a:cubicBezTo>
                  <a:pt x="219" y="116"/>
                  <a:pt x="217" y="110"/>
                  <a:pt x="214" y="106"/>
                </a:cubicBezTo>
                <a:cubicBezTo>
                  <a:pt x="212" y="101"/>
                  <a:pt x="209" y="98"/>
                  <a:pt x="203" y="96"/>
                </a:cubicBezTo>
                <a:cubicBezTo>
                  <a:pt x="198" y="94"/>
                  <a:pt x="187" y="90"/>
                  <a:pt x="184" y="84"/>
                </a:cubicBezTo>
                <a:cubicBezTo>
                  <a:pt x="182" y="78"/>
                  <a:pt x="182" y="75"/>
                  <a:pt x="182" y="75"/>
                </a:cubicBezTo>
                <a:cubicBezTo>
                  <a:pt x="182" y="75"/>
                  <a:pt x="182" y="75"/>
                  <a:pt x="182" y="75"/>
                </a:cubicBezTo>
                <a:cubicBezTo>
                  <a:pt x="182" y="75"/>
                  <a:pt x="182" y="75"/>
                  <a:pt x="182" y="75"/>
                </a:cubicBezTo>
                <a:cubicBezTo>
                  <a:pt x="180" y="76"/>
                  <a:pt x="178" y="76"/>
                  <a:pt x="176" y="76"/>
                </a:cubicBezTo>
                <a:cubicBezTo>
                  <a:pt x="175" y="76"/>
                  <a:pt x="175" y="76"/>
                  <a:pt x="174" y="76"/>
                </a:cubicBezTo>
                <a:cubicBezTo>
                  <a:pt x="171" y="80"/>
                  <a:pt x="171" y="80"/>
                  <a:pt x="171" y="80"/>
                </a:cubicBezTo>
                <a:cubicBezTo>
                  <a:pt x="170" y="80"/>
                  <a:pt x="169" y="87"/>
                  <a:pt x="166" y="88"/>
                </a:cubicBezTo>
                <a:cubicBezTo>
                  <a:pt x="163" y="90"/>
                  <a:pt x="158" y="88"/>
                  <a:pt x="156" y="93"/>
                </a:cubicBezTo>
                <a:cubicBezTo>
                  <a:pt x="154" y="97"/>
                  <a:pt x="154" y="102"/>
                  <a:pt x="156" y="104"/>
                </a:cubicBezTo>
                <a:cubicBezTo>
                  <a:pt x="159" y="106"/>
                  <a:pt x="158" y="108"/>
                  <a:pt x="155" y="110"/>
                </a:cubicBezTo>
                <a:cubicBezTo>
                  <a:pt x="153" y="112"/>
                  <a:pt x="147" y="115"/>
                  <a:pt x="146" y="115"/>
                </a:cubicBezTo>
                <a:cubicBezTo>
                  <a:pt x="145" y="115"/>
                  <a:pt x="144" y="113"/>
                  <a:pt x="142" y="113"/>
                </a:cubicBezTo>
                <a:cubicBezTo>
                  <a:pt x="139" y="113"/>
                  <a:pt x="137" y="115"/>
                  <a:pt x="133" y="113"/>
                </a:cubicBezTo>
                <a:cubicBezTo>
                  <a:pt x="130" y="112"/>
                  <a:pt x="126" y="107"/>
                  <a:pt x="125" y="108"/>
                </a:cubicBezTo>
                <a:cubicBezTo>
                  <a:pt x="123" y="110"/>
                  <a:pt x="122" y="118"/>
                  <a:pt x="120" y="121"/>
                </a:cubicBezTo>
                <a:cubicBezTo>
                  <a:pt x="118" y="124"/>
                  <a:pt x="114" y="133"/>
                  <a:pt x="115" y="135"/>
                </a:cubicBezTo>
                <a:cubicBezTo>
                  <a:pt x="115" y="137"/>
                  <a:pt x="119" y="140"/>
                  <a:pt x="119" y="141"/>
                </a:cubicBezTo>
                <a:cubicBezTo>
                  <a:pt x="119" y="142"/>
                  <a:pt x="113" y="145"/>
                  <a:pt x="110" y="143"/>
                </a:cubicBezTo>
                <a:cubicBezTo>
                  <a:pt x="107" y="142"/>
                  <a:pt x="105" y="141"/>
                  <a:pt x="103" y="141"/>
                </a:cubicBezTo>
                <a:cubicBezTo>
                  <a:pt x="101" y="141"/>
                  <a:pt x="84" y="145"/>
                  <a:pt x="83" y="146"/>
                </a:cubicBezTo>
                <a:cubicBezTo>
                  <a:pt x="82" y="146"/>
                  <a:pt x="84" y="146"/>
                  <a:pt x="86" y="148"/>
                </a:cubicBezTo>
                <a:cubicBezTo>
                  <a:pt x="87" y="149"/>
                  <a:pt x="88" y="156"/>
                  <a:pt x="88" y="159"/>
                </a:cubicBezTo>
                <a:cubicBezTo>
                  <a:pt x="89" y="163"/>
                  <a:pt x="97" y="173"/>
                  <a:pt x="96" y="174"/>
                </a:cubicBezTo>
                <a:cubicBezTo>
                  <a:pt x="94" y="176"/>
                  <a:pt x="87" y="180"/>
                  <a:pt x="86" y="185"/>
                </a:cubicBezTo>
                <a:cubicBezTo>
                  <a:pt x="85" y="189"/>
                  <a:pt x="87" y="192"/>
                  <a:pt x="86" y="193"/>
                </a:cubicBezTo>
                <a:cubicBezTo>
                  <a:pt x="84" y="194"/>
                  <a:pt x="77" y="196"/>
                  <a:pt x="74" y="198"/>
                </a:cubicBezTo>
                <a:cubicBezTo>
                  <a:pt x="72" y="199"/>
                  <a:pt x="65" y="203"/>
                  <a:pt x="64" y="205"/>
                </a:cubicBezTo>
                <a:cubicBezTo>
                  <a:pt x="62" y="206"/>
                  <a:pt x="60" y="207"/>
                  <a:pt x="58" y="207"/>
                </a:cubicBezTo>
                <a:cubicBezTo>
                  <a:pt x="57" y="207"/>
                  <a:pt x="47" y="207"/>
                  <a:pt x="44" y="211"/>
                </a:cubicBezTo>
                <a:cubicBezTo>
                  <a:pt x="40" y="214"/>
                  <a:pt x="40" y="218"/>
                  <a:pt x="38" y="218"/>
                </a:cubicBezTo>
                <a:cubicBezTo>
                  <a:pt x="37" y="218"/>
                  <a:pt x="37" y="216"/>
                  <a:pt x="35" y="218"/>
                </a:cubicBezTo>
                <a:cubicBezTo>
                  <a:pt x="33" y="219"/>
                  <a:pt x="31" y="220"/>
                  <a:pt x="30" y="220"/>
                </a:cubicBezTo>
                <a:cubicBezTo>
                  <a:pt x="29" y="219"/>
                  <a:pt x="30" y="216"/>
                  <a:pt x="27" y="217"/>
                </a:cubicBezTo>
                <a:cubicBezTo>
                  <a:pt x="25" y="218"/>
                  <a:pt x="24" y="218"/>
                  <a:pt x="22" y="218"/>
                </a:cubicBezTo>
                <a:cubicBezTo>
                  <a:pt x="19" y="218"/>
                  <a:pt x="19" y="217"/>
                  <a:pt x="17" y="218"/>
                </a:cubicBezTo>
                <a:cubicBezTo>
                  <a:pt x="15" y="219"/>
                  <a:pt x="10" y="223"/>
                  <a:pt x="8" y="224"/>
                </a:cubicBezTo>
                <a:cubicBezTo>
                  <a:pt x="6" y="225"/>
                  <a:pt x="7" y="228"/>
                  <a:pt x="5" y="230"/>
                </a:cubicBezTo>
                <a:cubicBezTo>
                  <a:pt x="4" y="233"/>
                  <a:pt x="0" y="238"/>
                  <a:pt x="1" y="241"/>
                </a:cubicBezTo>
                <a:cubicBezTo>
                  <a:pt x="2" y="243"/>
                  <a:pt x="8" y="247"/>
                  <a:pt x="11" y="247"/>
                </a:cubicBezTo>
                <a:cubicBezTo>
                  <a:pt x="14" y="247"/>
                  <a:pt x="16" y="245"/>
                  <a:pt x="16" y="248"/>
                </a:cubicBezTo>
                <a:cubicBezTo>
                  <a:pt x="16" y="252"/>
                  <a:pt x="17" y="256"/>
                  <a:pt x="19" y="258"/>
                </a:cubicBezTo>
                <a:cubicBezTo>
                  <a:pt x="20" y="261"/>
                  <a:pt x="22" y="263"/>
                  <a:pt x="21" y="265"/>
                </a:cubicBezTo>
                <a:cubicBezTo>
                  <a:pt x="20" y="266"/>
                  <a:pt x="17" y="269"/>
                  <a:pt x="19" y="270"/>
                </a:cubicBezTo>
                <a:cubicBezTo>
                  <a:pt x="21" y="271"/>
                  <a:pt x="31" y="275"/>
                  <a:pt x="31" y="279"/>
                </a:cubicBezTo>
                <a:cubicBezTo>
                  <a:pt x="32" y="282"/>
                  <a:pt x="33" y="287"/>
                  <a:pt x="37" y="289"/>
                </a:cubicBezTo>
                <a:cubicBezTo>
                  <a:pt x="39" y="290"/>
                  <a:pt x="46" y="293"/>
                  <a:pt x="51" y="296"/>
                </a:cubicBezTo>
                <a:cubicBezTo>
                  <a:pt x="51" y="296"/>
                  <a:pt x="51" y="296"/>
                  <a:pt x="51" y="296"/>
                </a:cubicBezTo>
                <a:cubicBezTo>
                  <a:pt x="52" y="295"/>
                  <a:pt x="54" y="294"/>
                  <a:pt x="55" y="294"/>
                </a:cubicBezTo>
                <a:cubicBezTo>
                  <a:pt x="61" y="294"/>
                  <a:pt x="57" y="294"/>
                  <a:pt x="61" y="292"/>
                </a:cubicBezTo>
                <a:cubicBezTo>
                  <a:pt x="65" y="289"/>
                  <a:pt x="67" y="287"/>
                  <a:pt x="73" y="288"/>
                </a:cubicBezTo>
                <a:cubicBezTo>
                  <a:pt x="80" y="289"/>
                  <a:pt x="80" y="291"/>
                  <a:pt x="83" y="294"/>
                </a:cubicBezTo>
                <a:cubicBezTo>
                  <a:pt x="86" y="297"/>
                  <a:pt x="86" y="297"/>
                  <a:pt x="86" y="301"/>
                </a:cubicBezTo>
                <a:cubicBezTo>
                  <a:pt x="87" y="305"/>
                  <a:pt x="81" y="306"/>
                  <a:pt x="79" y="308"/>
                </a:cubicBezTo>
                <a:cubicBezTo>
                  <a:pt x="77" y="310"/>
                  <a:pt x="78" y="312"/>
                  <a:pt x="76" y="315"/>
                </a:cubicBezTo>
                <a:cubicBezTo>
                  <a:pt x="75" y="318"/>
                  <a:pt x="69" y="317"/>
                  <a:pt x="68" y="320"/>
                </a:cubicBezTo>
                <a:cubicBezTo>
                  <a:pt x="68" y="324"/>
                  <a:pt x="72" y="325"/>
                  <a:pt x="76" y="328"/>
                </a:cubicBezTo>
                <a:cubicBezTo>
                  <a:pt x="80" y="332"/>
                  <a:pt x="77" y="333"/>
                  <a:pt x="77" y="336"/>
                </a:cubicBezTo>
                <a:cubicBezTo>
                  <a:pt x="77" y="338"/>
                  <a:pt x="71" y="340"/>
                  <a:pt x="68" y="339"/>
                </a:cubicBezTo>
                <a:cubicBezTo>
                  <a:pt x="65" y="337"/>
                  <a:pt x="62" y="337"/>
                  <a:pt x="61" y="339"/>
                </a:cubicBezTo>
                <a:cubicBezTo>
                  <a:pt x="61" y="340"/>
                  <a:pt x="63" y="341"/>
                  <a:pt x="66" y="344"/>
                </a:cubicBezTo>
                <a:cubicBezTo>
                  <a:pt x="69" y="348"/>
                  <a:pt x="67" y="350"/>
                  <a:pt x="68" y="353"/>
                </a:cubicBezTo>
                <a:cubicBezTo>
                  <a:pt x="68" y="355"/>
                  <a:pt x="69" y="353"/>
                  <a:pt x="74" y="355"/>
                </a:cubicBezTo>
                <a:cubicBezTo>
                  <a:pt x="79" y="358"/>
                  <a:pt x="76" y="359"/>
                  <a:pt x="79" y="360"/>
                </a:cubicBezTo>
                <a:cubicBezTo>
                  <a:pt x="83" y="361"/>
                  <a:pt x="81" y="360"/>
                  <a:pt x="85" y="364"/>
                </a:cubicBezTo>
                <a:cubicBezTo>
                  <a:pt x="89" y="367"/>
                  <a:pt x="95" y="371"/>
                  <a:pt x="97" y="372"/>
                </a:cubicBezTo>
                <a:cubicBezTo>
                  <a:pt x="100" y="374"/>
                  <a:pt x="101" y="373"/>
                  <a:pt x="101" y="370"/>
                </a:cubicBezTo>
                <a:cubicBezTo>
                  <a:pt x="101" y="367"/>
                  <a:pt x="104" y="367"/>
                  <a:pt x="107" y="367"/>
                </a:cubicBezTo>
                <a:cubicBezTo>
                  <a:pt x="111" y="367"/>
                  <a:pt x="112" y="372"/>
                  <a:pt x="115" y="375"/>
                </a:cubicBezTo>
                <a:cubicBezTo>
                  <a:pt x="117" y="377"/>
                  <a:pt x="120" y="379"/>
                  <a:pt x="124" y="383"/>
                </a:cubicBezTo>
                <a:cubicBezTo>
                  <a:pt x="127" y="386"/>
                  <a:pt x="127" y="386"/>
                  <a:pt x="130" y="386"/>
                </a:cubicBezTo>
                <a:cubicBezTo>
                  <a:pt x="134" y="386"/>
                  <a:pt x="134" y="387"/>
                  <a:pt x="136" y="390"/>
                </a:cubicBezTo>
                <a:cubicBezTo>
                  <a:pt x="139" y="394"/>
                  <a:pt x="145" y="395"/>
                  <a:pt x="145" y="395"/>
                </a:cubicBezTo>
                <a:cubicBezTo>
                  <a:pt x="145" y="395"/>
                  <a:pt x="147" y="397"/>
                  <a:pt x="149" y="400"/>
                </a:cubicBezTo>
                <a:cubicBezTo>
                  <a:pt x="150" y="403"/>
                  <a:pt x="154" y="398"/>
                  <a:pt x="155" y="398"/>
                </a:cubicBezTo>
                <a:cubicBezTo>
                  <a:pt x="156" y="398"/>
                  <a:pt x="159" y="401"/>
                  <a:pt x="161" y="402"/>
                </a:cubicBezTo>
                <a:cubicBezTo>
                  <a:pt x="163" y="404"/>
                  <a:pt x="164" y="402"/>
                  <a:pt x="166" y="402"/>
                </a:cubicBezTo>
                <a:cubicBezTo>
                  <a:pt x="168" y="401"/>
                  <a:pt x="168" y="401"/>
                  <a:pt x="170" y="404"/>
                </a:cubicBezTo>
                <a:cubicBezTo>
                  <a:pt x="172" y="406"/>
                  <a:pt x="181" y="405"/>
                  <a:pt x="184" y="405"/>
                </a:cubicBezTo>
                <a:cubicBezTo>
                  <a:pt x="186" y="405"/>
                  <a:pt x="189" y="404"/>
                  <a:pt x="193" y="403"/>
                </a:cubicBezTo>
                <a:cubicBezTo>
                  <a:pt x="196" y="402"/>
                  <a:pt x="193" y="411"/>
                  <a:pt x="194" y="409"/>
                </a:cubicBezTo>
                <a:cubicBezTo>
                  <a:pt x="196" y="407"/>
                  <a:pt x="204" y="400"/>
                  <a:pt x="205" y="399"/>
                </a:cubicBezTo>
                <a:cubicBezTo>
                  <a:pt x="207" y="398"/>
                  <a:pt x="208" y="398"/>
                  <a:pt x="211" y="400"/>
                </a:cubicBezTo>
                <a:cubicBezTo>
                  <a:pt x="214" y="401"/>
                  <a:pt x="215" y="404"/>
                  <a:pt x="218" y="404"/>
                </a:cubicBezTo>
                <a:cubicBezTo>
                  <a:pt x="220" y="405"/>
                  <a:pt x="225" y="402"/>
                  <a:pt x="228" y="403"/>
                </a:cubicBezTo>
                <a:cubicBezTo>
                  <a:pt x="231" y="404"/>
                  <a:pt x="233" y="403"/>
                  <a:pt x="235" y="403"/>
                </a:cubicBezTo>
                <a:cubicBezTo>
                  <a:pt x="238" y="403"/>
                  <a:pt x="241" y="399"/>
                  <a:pt x="243" y="397"/>
                </a:cubicBezTo>
                <a:cubicBezTo>
                  <a:pt x="245" y="395"/>
                  <a:pt x="246" y="392"/>
                  <a:pt x="250" y="392"/>
                </a:cubicBezTo>
                <a:cubicBezTo>
                  <a:pt x="254" y="392"/>
                  <a:pt x="259" y="384"/>
                  <a:pt x="261" y="383"/>
                </a:cubicBezTo>
                <a:cubicBezTo>
                  <a:pt x="262" y="383"/>
                  <a:pt x="266" y="385"/>
                  <a:pt x="270" y="387"/>
                </a:cubicBezTo>
                <a:cubicBezTo>
                  <a:pt x="273" y="389"/>
                  <a:pt x="277" y="383"/>
                  <a:pt x="278" y="383"/>
                </a:cubicBezTo>
                <a:cubicBezTo>
                  <a:pt x="280" y="383"/>
                  <a:pt x="281" y="385"/>
                  <a:pt x="285" y="388"/>
                </a:cubicBezTo>
                <a:cubicBezTo>
                  <a:pt x="288" y="391"/>
                  <a:pt x="284" y="395"/>
                  <a:pt x="282" y="397"/>
                </a:cubicBezTo>
                <a:cubicBezTo>
                  <a:pt x="281" y="398"/>
                  <a:pt x="290" y="399"/>
                  <a:pt x="292" y="399"/>
                </a:cubicBezTo>
                <a:cubicBezTo>
                  <a:pt x="295" y="400"/>
                  <a:pt x="296" y="398"/>
                  <a:pt x="298" y="396"/>
                </a:cubicBezTo>
                <a:cubicBezTo>
                  <a:pt x="301" y="395"/>
                  <a:pt x="304" y="405"/>
                  <a:pt x="305" y="408"/>
                </a:cubicBezTo>
                <a:cubicBezTo>
                  <a:pt x="307" y="412"/>
                  <a:pt x="307" y="409"/>
                  <a:pt x="310" y="409"/>
                </a:cubicBezTo>
                <a:cubicBezTo>
                  <a:pt x="313" y="409"/>
                  <a:pt x="312" y="410"/>
                  <a:pt x="312" y="413"/>
                </a:cubicBezTo>
                <a:cubicBezTo>
                  <a:pt x="312" y="415"/>
                  <a:pt x="310" y="415"/>
                  <a:pt x="310" y="417"/>
                </a:cubicBezTo>
                <a:cubicBezTo>
                  <a:pt x="309" y="420"/>
                  <a:pt x="312" y="420"/>
                  <a:pt x="311" y="424"/>
                </a:cubicBezTo>
                <a:cubicBezTo>
                  <a:pt x="310" y="428"/>
                  <a:pt x="311" y="431"/>
                  <a:pt x="309" y="434"/>
                </a:cubicBezTo>
                <a:cubicBezTo>
                  <a:pt x="307" y="437"/>
                  <a:pt x="306" y="437"/>
                  <a:pt x="303" y="441"/>
                </a:cubicBezTo>
                <a:cubicBezTo>
                  <a:pt x="300" y="444"/>
                  <a:pt x="299" y="445"/>
                  <a:pt x="297" y="447"/>
                </a:cubicBezTo>
                <a:cubicBezTo>
                  <a:pt x="295" y="450"/>
                  <a:pt x="297" y="451"/>
                  <a:pt x="297" y="452"/>
                </a:cubicBezTo>
                <a:cubicBezTo>
                  <a:pt x="297" y="454"/>
                  <a:pt x="297" y="456"/>
                  <a:pt x="295" y="459"/>
                </a:cubicBezTo>
                <a:cubicBezTo>
                  <a:pt x="293" y="462"/>
                  <a:pt x="299" y="459"/>
                  <a:pt x="302" y="459"/>
                </a:cubicBezTo>
                <a:cubicBezTo>
                  <a:pt x="305" y="459"/>
                  <a:pt x="310" y="457"/>
                  <a:pt x="314" y="458"/>
                </a:cubicBezTo>
                <a:cubicBezTo>
                  <a:pt x="318" y="458"/>
                  <a:pt x="314" y="460"/>
                  <a:pt x="312" y="462"/>
                </a:cubicBezTo>
                <a:cubicBezTo>
                  <a:pt x="309" y="464"/>
                  <a:pt x="312" y="468"/>
                  <a:pt x="313" y="470"/>
                </a:cubicBezTo>
                <a:cubicBezTo>
                  <a:pt x="315" y="472"/>
                  <a:pt x="317" y="472"/>
                  <a:pt x="321" y="472"/>
                </a:cubicBezTo>
                <a:cubicBezTo>
                  <a:pt x="325" y="472"/>
                  <a:pt x="319" y="483"/>
                  <a:pt x="319" y="484"/>
                </a:cubicBezTo>
                <a:cubicBezTo>
                  <a:pt x="320" y="486"/>
                  <a:pt x="321" y="486"/>
                  <a:pt x="327" y="487"/>
                </a:cubicBezTo>
                <a:cubicBezTo>
                  <a:pt x="333" y="488"/>
                  <a:pt x="327" y="487"/>
                  <a:pt x="328" y="491"/>
                </a:cubicBezTo>
                <a:cubicBezTo>
                  <a:pt x="330" y="496"/>
                  <a:pt x="332" y="494"/>
                  <a:pt x="335" y="494"/>
                </a:cubicBezTo>
                <a:cubicBezTo>
                  <a:pt x="338" y="494"/>
                  <a:pt x="338" y="492"/>
                  <a:pt x="341" y="492"/>
                </a:cubicBezTo>
                <a:cubicBezTo>
                  <a:pt x="345" y="492"/>
                  <a:pt x="342" y="495"/>
                  <a:pt x="349" y="498"/>
                </a:cubicBezTo>
                <a:cubicBezTo>
                  <a:pt x="357" y="501"/>
                  <a:pt x="352" y="496"/>
                  <a:pt x="352" y="491"/>
                </a:cubicBezTo>
                <a:cubicBezTo>
                  <a:pt x="352" y="486"/>
                  <a:pt x="350" y="486"/>
                  <a:pt x="349" y="483"/>
                </a:cubicBezTo>
                <a:cubicBezTo>
                  <a:pt x="348" y="479"/>
                  <a:pt x="351" y="480"/>
                  <a:pt x="353" y="480"/>
                </a:cubicBezTo>
                <a:cubicBezTo>
                  <a:pt x="356" y="480"/>
                  <a:pt x="357" y="479"/>
                  <a:pt x="360" y="477"/>
                </a:cubicBezTo>
                <a:cubicBezTo>
                  <a:pt x="363" y="476"/>
                  <a:pt x="362" y="478"/>
                  <a:pt x="364" y="479"/>
                </a:cubicBezTo>
                <a:cubicBezTo>
                  <a:pt x="367" y="480"/>
                  <a:pt x="370" y="476"/>
                  <a:pt x="370" y="478"/>
                </a:cubicBezTo>
                <a:cubicBezTo>
                  <a:pt x="370" y="480"/>
                  <a:pt x="373" y="478"/>
                  <a:pt x="375" y="476"/>
                </a:cubicBezTo>
                <a:cubicBezTo>
                  <a:pt x="377" y="475"/>
                  <a:pt x="377" y="478"/>
                  <a:pt x="379" y="480"/>
                </a:cubicBezTo>
                <a:cubicBezTo>
                  <a:pt x="380" y="483"/>
                  <a:pt x="382" y="480"/>
                  <a:pt x="383" y="477"/>
                </a:cubicBezTo>
                <a:cubicBezTo>
                  <a:pt x="385" y="475"/>
                  <a:pt x="385" y="476"/>
                  <a:pt x="388" y="476"/>
                </a:cubicBezTo>
                <a:cubicBezTo>
                  <a:pt x="391" y="476"/>
                  <a:pt x="391" y="470"/>
                  <a:pt x="394" y="468"/>
                </a:cubicBezTo>
                <a:cubicBezTo>
                  <a:pt x="398" y="466"/>
                  <a:pt x="399" y="468"/>
                  <a:pt x="402" y="471"/>
                </a:cubicBezTo>
                <a:cubicBezTo>
                  <a:pt x="405" y="473"/>
                  <a:pt x="413" y="474"/>
                  <a:pt x="416" y="475"/>
                </a:cubicBezTo>
                <a:cubicBezTo>
                  <a:pt x="419" y="476"/>
                  <a:pt x="416" y="478"/>
                  <a:pt x="414" y="480"/>
                </a:cubicBezTo>
                <a:cubicBezTo>
                  <a:pt x="412" y="482"/>
                  <a:pt x="415" y="483"/>
                  <a:pt x="421" y="488"/>
                </a:cubicBezTo>
                <a:cubicBezTo>
                  <a:pt x="424" y="491"/>
                  <a:pt x="428" y="492"/>
                  <a:pt x="431" y="493"/>
                </a:cubicBezTo>
                <a:cubicBezTo>
                  <a:pt x="431" y="493"/>
                  <a:pt x="431" y="493"/>
                  <a:pt x="431" y="493"/>
                </a:cubicBezTo>
                <a:cubicBezTo>
                  <a:pt x="432" y="493"/>
                  <a:pt x="433" y="493"/>
                  <a:pt x="433" y="492"/>
                </a:cubicBezTo>
                <a:cubicBezTo>
                  <a:pt x="437" y="491"/>
                  <a:pt x="439" y="493"/>
                  <a:pt x="440" y="491"/>
                </a:cubicBezTo>
                <a:cubicBezTo>
                  <a:pt x="442" y="489"/>
                  <a:pt x="440" y="487"/>
                  <a:pt x="443" y="489"/>
                </a:cubicBezTo>
                <a:cubicBezTo>
                  <a:pt x="446" y="491"/>
                  <a:pt x="446" y="493"/>
                  <a:pt x="449" y="494"/>
                </a:cubicBezTo>
                <a:cubicBezTo>
                  <a:pt x="451" y="494"/>
                  <a:pt x="454" y="493"/>
                  <a:pt x="455" y="493"/>
                </a:cubicBezTo>
                <a:cubicBezTo>
                  <a:pt x="456" y="494"/>
                  <a:pt x="458" y="495"/>
                  <a:pt x="457" y="497"/>
                </a:cubicBezTo>
                <a:cubicBezTo>
                  <a:pt x="456" y="499"/>
                  <a:pt x="454" y="501"/>
                  <a:pt x="456" y="503"/>
                </a:cubicBezTo>
                <a:cubicBezTo>
                  <a:pt x="458" y="506"/>
                  <a:pt x="460" y="511"/>
                  <a:pt x="462" y="511"/>
                </a:cubicBezTo>
                <a:cubicBezTo>
                  <a:pt x="464" y="510"/>
                  <a:pt x="469" y="509"/>
                  <a:pt x="467" y="507"/>
                </a:cubicBezTo>
                <a:cubicBezTo>
                  <a:pt x="465" y="505"/>
                  <a:pt x="461" y="504"/>
                  <a:pt x="463" y="501"/>
                </a:cubicBezTo>
                <a:cubicBezTo>
                  <a:pt x="464" y="499"/>
                  <a:pt x="466" y="497"/>
                  <a:pt x="469" y="495"/>
                </a:cubicBezTo>
                <a:cubicBezTo>
                  <a:pt x="473" y="493"/>
                  <a:pt x="481" y="492"/>
                  <a:pt x="483" y="490"/>
                </a:cubicBezTo>
                <a:cubicBezTo>
                  <a:pt x="485" y="488"/>
                  <a:pt x="486" y="488"/>
                  <a:pt x="488" y="489"/>
                </a:cubicBezTo>
                <a:cubicBezTo>
                  <a:pt x="489" y="489"/>
                  <a:pt x="490" y="488"/>
                  <a:pt x="492" y="487"/>
                </a:cubicBezTo>
                <a:cubicBezTo>
                  <a:pt x="493" y="487"/>
                  <a:pt x="497" y="489"/>
                  <a:pt x="499" y="487"/>
                </a:cubicBezTo>
                <a:cubicBezTo>
                  <a:pt x="500" y="484"/>
                  <a:pt x="501" y="483"/>
                  <a:pt x="503" y="483"/>
                </a:cubicBezTo>
                <a:cubicBezTo>
                  <a:pt x="505" y="483"/>
                  <a:pt x="506" y="483"/>
                  <a:pt x="506" y="482"/>
                </a:cubicBezTo>
                <a:cubicBezTo>
                  <a:pt x="505" y="480"/>
                  <a:pt x="505" y="476"/>
                  <a:pt x="506" y="478"/>
                </a:cubicBezTo>
                <a:cubicBezTo>
                  <a:pt x="508" y="480"/>
                  <a:pt x="508" y="480"/>
                  <a:pt x="511" y="480"/>
                </a:cubicBezTo>
                <a:cubicBezTo>
                  <a:pt x="513" y="480"/>
                  <a:pt x="515" y="478"/>
                  <a:pt x="518" y="477"/>
                </a:cubicBezTo>
                <a:cubicBezTo>
                  <a:pt x="521" y="476"/>
                  <a:pt x="520" y="478"/>
                  <a:pt x="524" y="478"/>
                </a:cubicBezTo>
                <a:cubicBezTo>
                  <a:pt x="528" y="478"/>
                  <a:pt x="530" y="478"/>
                  <a:pt x="533" y="478"/>
                </a:cubicBezTo>
                <a:cubicBezTo>
                  <a:pt x="536" y="478"/>
                  <a:pt x="536" y="476"/>
                  <a:pt x="538" y="475"/>
                </a:cubicBezTo>
                <a:cubicBezTo>
                  <a:pt x="540" y="474"/>
                  <a:pt x="542" y="474"/>
                  <a:pt x="543" y="474"/>
                </a:cubicBezTo>
                <a:cubicBezTo>
                  <a:pt x="544" y="473"/>
                  <a:pt x="544" y="472"/>
                  <a:pt x="546" y="471"/>
                </a:cubicBezTo>
                <a:cubicBezTo>
                  <a:pt x="547" y="469"/>
                  <a:pt x="550" y="467"/>
                  <a:pt x="550" y="465"/>
                </a:cubicBezTo>
                <a:cubicBezTo>
                  <a:pt x="550" y="465"/>
                  <a:pt x="550" y="465"/>
                  <a:pt x="550" y="465"/>
                </a:cubicBezTo>
                <a:cubicBezTo>
                  <a:pt x="550" y="465"/>
                  <a:pt x="551" y="465"/>
                  <a:pt x="554" y="464"/>
                </a:cubicBezTo>
                <a:cubicBezTo>
                  <a:pt x="559" y="462"/>
                  <a:pt x="560" y="461"/>
                  <a:pt x="562" y="459"/>
                </a:cubicBezTo>
                <a:cubicBezTo>
                  <a:pt x="564" y="457"/>
                  <a:pt x="565" y="456"/>
                  <a:pt x="564" y="455"/>
                </a:cubicBezTo>
                <a:cubicBezTo>
                  <a:pt x="564" y="454"/>
                  <a:pt x="567" y="453"/>
                  <a:pt x="571" y="452"/>
                </a:cubicBezTo>
                <a:cubicBezTo>
                  <a:pt x="574" y="451"/>
                  <a:pt x="574" y="450"/>
                  <a:pt x="575" y="448"/>
                </a:cubicBezTo>
                <a:cubicBezTo>
                  <a:pt x="577" y="446"/>
                  <a:pt x="579" y="445"/>
                  <a:pt x="580" y="443"/>
                </a:cubicBezTo>
                <a:cubicBezTo>
                  <a:pt x="581" y="441"/>
                  <a:pt x="584" y="439"/>
                  <a:pt x="584" y="437"/>
                </a:cubicBezTo>
                <a:cubicBezTo>
                  <a:pt x="584" y="434"/>
                  <a:pt x="586" y="433"/>
                  <a:pt x="583" y="432"/>
                </a:cubicBezTo>
                <a:cubicBezTo>
                  <a:pt x="580" y="431"/>
                  <a:pt x="579" y="430"/>
                  <a:pt x="581" y="430"/>
                </a:cubicBezTo>
                <a:cubicBezTo>
                  <a:pt x="583" y="430"/>
                  <a:pt x="588" y="430"/>
                  <a:pt x="588" y="427"/>
                </a:cubicBezTo>
                <a:cubicBezTo>
                  <a:pt x="588" y="423"/>
                  <a:pt x="584" y="424"/>
                  <a:pt x="585" y="422"/>
                </a:cubicBezTo>
                <a:cubicBezTo>
                  <a:pt x="586" y="421"/>
                  <a:pt x="589" y="422"/>
                  <a:pt x="590" y="421"/>
                </a:cubicBezTo>
                <a:cubicBezTo>
                  <a:pt x="592" y="420"/>
                  <a:pt x="600" y="410"/>
                  <a:pt x="600" y="407"/>
                </a:cubicBezTo>
                <a:cubicBezTo>
                  <a:pt x="600" y="404"/>
                  <a:pt x="596" y="405"/>
                  <a:pt x="601" y="403"/>
                </a:cubicBezTo>
                <a:cubicBezTo>
                  <a:pt x="605" y="402"/>
                  <a:pt x="609" y="400"/>
                  <a:pt x="609" y="397"/>
                </a:cubicBezTo>
                <a:cubicBezTo>
                  <a:pt x="610" y="394"/>
                  <a:pt x="610" y="396"/>
                  <a:pt x="608" y="394"/>
                </a:cubicBezTo>
                <a:cubicBezTo>
                  <a:pt x="606" y="392"/>
                  <a:pt x="609" y="392"/>
                  <a:pt x="610" y="392"/>
                </a:cubicBezTo>
                <a:cubicBezTo>
                  <a:pt x="612" y="391"/>
                  <a:pt x="612" y="392"/>
                  <a:pt x="612" y="389"/>
                </a:cubicBezTo>
                <a:cubicBezTo>
                  <a:pt x="611" y="385"/>
                  <a:pt x="610" y="384"/>
                  <a:pt x="612" y="385"/>
                </a:cubicBezTo>
                <a:cubicBezTo>
                  <a:pt x="613" y="386"/>
                  <a:pt x="614" y="388"/>
                  <a:pt x="615" y="387"/>
                </a:cubicBezTo>
                <a:cubicBezTo>
                  <a:pt x="615" y="386"/>
                  <a:pt x="620" y="385"/>
                  <a:pt x="617" y="383"/>
                </a:cubicBezTo>
                <a:cubicBezTo>
                  <a:pt x="614" y="380"/>
                  <a:pt x="612" y="381"/>
                  <a:pt x="614" y="379"/>
                </a:cubicBezTo>
                <a:cubicBezTo>
                  <a:pt x="616" y="378"/>
                  <a:pt x="622" y="374"/>
                  <a:pt x="620" y="374"/>
                </a:cubicBezTo>
                <a:cubicBezTo>
                  <a:pt x="618" y="374"/>
                  <a:pt x="616" y="377"/>
                  <a:pt x="613" y="375"/>
                </a:cubicBezTo>
                <a:cubicBezTo>
                  <a:pt x="610" y="372"/>
                  <a:pt x="609" y="369"/>
                  <a:pt x="607" y="370"/>
                </a:cubicBezTo>
                <a:cubicBezTo>
                  <a:pt x="605" y="371"/>
                  <a:pt x="605" y="372"/>
                  <a:pt x="602" y="373"/>
                </a:cubicBezTo>
                <a:cubicBezTo>
                  <a:pt x="600" y="374"/>
                  <a:pt x="598" y="371"/>
                  <a:pt x="596" y="371"/>
                </a:cubicBezTo>
                <a:cubicBezTo>
                  <a:pt x="593" y="371"/>
                  <a:pt x="597" y="371"/>
                  <a:pt x="599" y="370"/>
                </a:cubicBezTo>
                <a:cubicBezTo>
                  <a:pt x="602" y="368"/>
                  <a:pt x="605" y="365"/>
                  <a:pt x="608" y="364"/>
                </a:cubicBezTo>
                <a:cubicBezTo>
                  <a:pt x="612" y="362"/>
                  <a:pt x="616" y="363"/>
                  <a:pt x="614" y="360"/>
                </a:cubicBezTo>
                <a:cubicBezTo>
                  <a:pt x="613" y="357"/>
                  <a:pt x="614" y="357"/>
                  <a:pt x="610" y="355"/>
                </a:cubicBezTo>
                <a:cubicBezTo>
                  <a:pt x="606" y="353"/>
                  <a:pt x="607" y="353"/>
                  <a:pt x="604" y="350"/>
                </a:cubicBezTo>
                <a:cubicBezTo>
                  <a:pt x="601" y="347"/>
                  <a:pt x="601" y="346"/>
                  <a:pt x="598" y="346"/>
                </a:cubicBezTo>
                <a:cubicBezTo>
                  <a:pt x="595" y="346"/>
                  <a:pt x="593" y="348"/>
                  <a:pt x="590" y="345"/>
                </a:cubicBezTo>
                <a:cubicBezTo>
                  <a:pt x="588" y="343"/>
                  <a:pt x="586" y="340"/>
                  <a:pt x="588" y="342"/>
                </a:cubicBezTo>
                <a:cubicBezTo>
                  <a:pt x="591" y="343"/>
                  <a:pt x="592" y="346"/>
                  <a:pt x="595" y="345"/>
                </a:cubicBezTo>
                <a:cubicBezTo>
                  <a:pt x="598" y="345"/>
                  <a:pt x="602" y="345"/>
                  <a:pt x="605" y="347"/>
                </a:cubicBezTo>
                <a:cubicBezTo>
                  <a:pt x="608" y="349"/>
                  <a:pt x="609" y="350"/>
                  <a:pt x="611" y="350"/>
                </a:cubicBezTo>
                <a:cubicBezTo>
                  <a:pt x="613" y="350"/>
                  <a:pt x="617" y="350"/>
                  <a:pt x="615" y="348"/>
                </a:cubicBezTo>
                <a:cubicBezTo>
                  <a:pt x="613" y="346"/>
                  <a:pt x="610" y="343"/>
                  <a:pt x="607" y="340"/>
                </a:cubicBezTo>
                <a:cubicBezTo>
                  <a:pt x="603" y="337"/>
                  <a:pt x="602" y="336"/>
                  <a:pt x="601" y="334"/>
                </a:cubicBezTo>
                <a:cubicBezTo>
                  <a:pt x="601" y="332"/>
                  <a:pt x="599" y="325"/>
                  <a:pt x="597" y="320"/>
                </a:cubicBezTo>
                <a:cubicBezTo>
                  <a:pt x="595" y="314"/>
                  <a:pt x="597" y="314"/>
                  <a:pt x="591" y="311"/>
                </a:cubicBezTo>
                <a:cubicBezTo>
                  <a:pt x="585" y="308"/>
                  <a:pt x="579" y="307"/>
                  <a:pt x="581" y="303"/>
                </a:cubicBezTo>
                <a:cubicBezTo>
                  <a:pt x="583" y="299"/>
                  <a:pt x="588" y="294"/>
                  <a:pt x="590" y="291"/>
                </a:cubicBezTo>
                <a:cubicBezTo>
                  <a:pt x="592" y="288"/>
                  <a:pt x="594" y="287"/>
                  <a:pt x="592" y="286"/>
                </a:cubicBezTo>
                <a:cubicBezTo>
                  <a:pt x="591" y="285"/>
                  <a:pt x="590" y="284"/>
                  <a:pt x="594" y="284"/>
                </a:cubicBezTo>
                <a:cubicBezTo>
                  <a:pt x="598" y="285"/>
                  <a:pt x="600" y="285"/>
                  <a:pt x="600" y="283"/>
                </a:cubicBezTo>
                <a:cubicBezTo>
                  <a:pt x="600" y="282"/>
                  <a:pt x="598" y="281"/>
                  <a:pt x="601" y="279"/>
                </a:cubicBezTo>
                <a:cubicBezTo>
                  <a:pt x="603" y="278"/>
                  <a:pt x="604" y="278"/>
                  <a:pt x="607" y="276"/>
                </a:cubicBezTo>
                <a:cubicBezTo>
                  <a:pt x="611" y="274"/>
                  <a:pt x="620" y="271"/>
                  <a:pt x="620" y="273"/>
                </a:cubicBezTo>
                <a:cubicBezTo>
                  <a:pt x="619" y="274"/>
                  <a:pt x="619" y="276"/>
                  <a:pt x="621" y="274"/>
                </a:cubicBezTo>
                <a:cubicBezTo>
                  <a:pt x="624" y="273"/>
                  <a:pt x="627" y="272"/>
                  <a:pt x="626" y="269"/>
                </a:cubicBezTo>
                <a:cubicBezTo>
                  <a:pt x="625" y="267"/>
                  <a:pt x="623" y="264"/>
                  <a:pt x="620" y="264"/>
                </a:cubicBezTo>
                <a:cubicBezTo>
                  <a:pt x="618" y="265"/>
                  <a:pt x="613" y="265"/>
                  <a:pt x="609" y="263"/>
                </a:cubicBezTo>
                <a:cubicBezTo>
                  <a:pt x="605" y="260"/>
                  <a:pt x="604" y="259"/>
                  <a:pt x="601" y="261"/>
                </a:cubicBezTo>
                <a:cubicBezTo>
                  <a:pt x="598" y="262"/>
                  <a:pt x="592" y="268"/>
                  <a:pt x="588" y="269"/>
                </a:cubicBezTo>
                <a:cubicBezTo>
                  <a:pt x="583" y="270"/>
                  <a:pt x="579" y="269"/>
                  <a:pt x="578" y="267"/>
                </a:cubicBezTo>
                <a:cubicBezTo>
                  <a:pt x="577" y="266"/>
                  <a:pt x="580" y="261"/>
                  <a:pt x="579" y="259"/>
                </a:cubicBezTo>
                <a:cubicBezTo>
                  <a:pt x="578" y="257"/>
                  <a:pt x="575" y="255"/>
                  <a:pt x="570" y="255"/>
                </a:cubicBezTo>
                <a:cubicBezTo>
                  <a:pt x="565" y="255"/>
                  <a:pt x="559" y="250"/>
                  <a:pt x="559" y="246"/>
                </a:cubicBezTo>
                <a:cubicBezTo>
                  <a:pt x="559" y="242"/>
                  <a:pt x="563" y="238"/>
                  <a:pt x="565" y="239"/>
                </a:cubicBezTo>
                <a:cubicBezTo>
                  <a:pt x="568" y="239"/>
                  <a:pt x="569" y="240"/>
                  <a:pt x="573" y="239"/>
                </a:cubicBezTo>
                <a:cubicBezTo>
                  <a:pt x="576" y="238"/>
                  <a:pt x="577" y="238"/>
                  <a:pt x="581" y="235"/>
                </a:cubicBezTo>
                <a:cubicBezTo>
                  <a:pt x="584" y="231"/>
                  <a:pt x="588" y="227"/>
                  <a:pt x="591" y="226"/>
                </a:cubicBezTo>
                <a:cubicBezTo>
                  <a:pt x="595" y="224"/>
                  <a:pt x="600" y="216"/>
                  <a:pt x="603" y="215"/>
                </a:cubicBezTo>
                <a:cubicBezTo>
                  <a:pt x="606" y="213"/>
                  <a:pt x="607" y="211"/>
                  <a:pt x="612" y="213"/>
                </a:cubicBezTo>
                <a:cubicBezTo>
                  <a:pt x="617" y="214"/>
                  <a:pt x="622" y="214"/>
                  <a:pt x="620" y="217"/>
                </a:cubicBezTo>
                <a:cubicBezTo>
                  <a:pt x="619" y="220"/>
                  <a:pt x="616" y="227"/>
                  <a:pt x="613" y="228"/>
                </a:cubicBezTo>
                <a:cubicBezTo>
                  <a:pt x="611" y="229"/>
                  <a:pt x="605" y="234"/>
                  <a:pt x="608" y="234"/>
                </a:cubicBezTo>
                <a:cubicBezTo>
                  <a:pt x="612" y="234"/>
                  <a:pt x="613" y="235"/>
                  <a:pt x="615" y="235"/>
                </a:cubicBezTo>
                <a:cubicBezTo>
                  <a:pt x="617" y="234"/>
                  <a:pt x="615" y="235"/>
                  <a:pt x="614" y="236"/>
                </a:cubicBezTo>
                <a:cubicBezTo>
                  <a:pt x="612" y="237"/>
                  <a:pt x="609" y="241"/>
                  <a:pt x="608" y="243"/>
                </a:cubicBezTo>
                <a:cubicBezTo>
                  <a:pt x="607" y="244"/>
                  <a:pt x="607" y="245"/>
                  <a:pt x="609" y="244"/>
                </a:cubicBezTo>
                <a:cubicBezTo>
                  <a:pt x="611" y="243"/>
                  <a:pt x="614" y="241"/>
                  <a:pt x="616" y="239"/>
                </a:cubicBezTo>
                <a:cubicBezTo>
                  <a:pt x="619" y="238"/>
                  <a:pt x="623" y="234"/>
                  <a:pt x="627" y="232"/>
                </a:cubicBezTo>
                <a:cubicBezTo>
                  <a:pt x="631" y="230"/>
                  <a:pt x="639" y="227"/>
                  <a:pt x="645" y="228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50" y="220"/>
                  <a:pt x="665" y="215"/>
                  <a:pt x="668" y="213"/>
                </a:cubicBezTo>
                <a:cubicBezTo>
                  <a:pt x="671" y="211"/>
                  <a:pt x="679" y="200"/>
                  <a:pt x="679" y="200"/>
                </a:cubicBezTo>
                <a:cubicBezTo>
                  <a:pt x="680" y="200"/>
                  <a:pt x="683" y="199"/>
                  <a:pt x="687" y="203"/>
                </a:cubicBezTo>
                <a:cubicBezTo>
                  <a:pt x="692" y="206"/>
                  <a:pt x="698" y="203"/>
                  <a:pt x="700" y="203"/>
                </a:cubicBezTo>
                <a:cubicBezTo>
                  <a:pt x="701" y="202"/>
                  <a:pt x="700" y="198"/>
                  <a:pt x="698" y="195"/>
                </a:cubicBezTo>
                <a:cubicBezTo>
                  <a:pt x="697" y="193"/>
                  <a:pt x="709" y="192"/>
                  <a:pt x="711" y="192"/>
                </a:cubicBezTo>
                <a:cubicBezTo>
                  <a:pt x="713" y="192"/>
                  <a:pt x="713" y="187"/>
                  <a:pt x="716" y="188"/>
                </a:cubicBezTo>
                <a:cubicBezTo>
                  <a:pt x="719" y="188"/>
                  <a:pt x="719" y="187"/>
                  <a:pt x="720" y="185"/>
                </a:cubicBezTo>
                <a:cubicBezTo>
                  <a:pt x="722" y="182"/>
                  <a:pt x="720" y="180"/>
                  <a:pt x="723" y="179"/>
                </a:cubicBezTo>
                <a:cubicBezTo>
                  <a:pt x="726" y="178"/>
                  <a:pt x="731" y="186"/>
                  <a:pt x="731" y="186"/>
                </a:cubicBezTo>
                <a:cubicBezTo>
                  <a:pt x="731" y="186"/>
                  <a:pt x="731" y="186"/>
                  <a:pt x="731" y="186"/>
                </a:cubicBezTo>
                <a:cubicBezTo>
                  <a:pt x="731" y="181"/>
                  <a:pt x="735" y="180"/>
                  <a:pt x="738" y="179"/>
                </a:cubicBezTo>
                <a:cubicBezTo>
                  <a:pt x="741" y="177"/>
                  <a:pt x="739" y="172"/>
                  <a:pt x="740" y="169"/>
                </a:cubicBezTo>
                <a:cubicBezTo>
                  <a:pt x="741" y="165"/>
                  <a:pt x="740" y="161"/>
                  <a:pt x="738" y="156"/>
                </a:cubicBezTo>
                <a:cubicBezTo>
                  <a:pt x="736" y="151"/>
                  <a:pt x="735" y="149"/>
                  <a:pt x="738" y="149"/>
                </a:cubicBezTo>
                <a:cubicBezTo>
                  <a:pt x="740" y="149"/>
                  <a:pt x="747" y="143"/>
                  <a:pt x="749" y="142"/>
                </a:cubicBezTo>
                <a:cubicBezTo>
                  <a:pt x="750" y="141"/>
                  <a:pt x="756" y="144"/>
                  <a:pt x="759" y="146"/>
                </a:cubicBezTo>
                <a:cubicBezTo>
                  <a:pt x="762" y="148"/>
                  <a:pt x="764" y="144"/>
                  <a:pt x="765" y="141"/>
                </a:cubicBezTo>
                <a:cubicBezTo>
                  <a:pt x="766" y="137"/>
                  <a:pt x="772" y="132"/>
                  <a:pt x="774" y="127"/>
                </a:cubicBezTo>
                <a:cubicBezTo>
                  <a:pt x="775" y="123"/>
                  <a:pt x="778" y="113"/>
                  <a:pt x="780" y="111"/>
                </a:cubicBezTo>
                <a:cubicBezTo>
                  <a:pt x="782" y="108"/>
                  <a:pt x="785" y="105"/>
                  <a:pt x="787" y="104"/>
                </a:cubicBezTo>
                <a:cubicBezTo>
                  <a:pt x="788" y="102"/>
                  <a:pt x="785" y="97"/>
                  <a:pt x="785" y="95"/>
                </a:cubicBez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20" name="Freeform 810"/>
          <p:cNvSpPr>
            <a:spLocks/>
          </p:cNvSpPr>
          <p:nvPr/>
        </p:nvSpPr>
        <p:spPr bwMode="auto">
          <a:xfrm>
            <a:off x="3013075" y="2765281"/>
            <a:ext cx="782638" cy="336550"/>
          </a:xfrm>
          <a:custGeom>
            <a:avLst/>
            <a:gdLst/>
            <a:ahLst/>
            <a:cxnLst>
              <a:cxn ang="0">
                <a:pos x="2" y="58"/>
              </a:cxn>
              <a:cxn ang="0">
                <a:pos x="32" y="80"/>
              </a:cxn>
              <a:cxn ang="0">
                <a:pos x="38" y="98"/>
              </a:cxn>
              <a:cxn ang="0">
                <a:pos x="36" y="110"/>
              </a:cxn>
              <a:cxn ang="0">
                <a:pos x="67" y="120"/>
              </a:cxn>
              <a:cxn ang="0">
                <a:pos x="95" y="143"/>
              </a:cxn>
              <a:cxn ang="0">
                <a:pos x="124" y="158"/>
              </a:cxn>
              <a:cxn ang="0">
                <a:pos x="166" y="158"/>
              </a:cxn>
              <a:cxn ang="0">
                <a:pos x="192" y="171"/>
              </a:cxn>
              <a:cxn ang="0">
                <a:pos x="210" y="175"/>
              </a:cxn>
              <a:cxn ang="0">
                <a:pos x="272" y="162"/>
              </a:cxn>
              <a:cxn ang="0">
                <a:pos x="303" y="139"/>
              </a:cxn>
              <a:cxn ang="0">
                <a:pos x="305" y="119"/>
              </a:cxn>
              <a:cxn ang="0">
                <a:pos x="337" y="115"/>
              </a:cxn>
              <a:cxn ang="0">
                <a:pos x="361" y="107"/>
              </a:cxn>
              <a:cxn ang="0">
                <a:pos x="394" y="92"/>
              </a:cxn>
              <a:cxn ang="0">
                <a:pos x="397" y="77"/>
              </a:cxn>
              <a:cxn ang="0">
                <a:pos x="375" y="75"/>
              </a:cxn>
              <a:cxn ang="0">
                <a:pos x="356" y="75"/>
              </a:cxn>
              <a:cxn ang="0">
                <a:pos x="354" y="64"/>
              </a:cxn>
              <a:cxn ang="0">
                <a:pos x="361" y="35"/>
              </a:cxn>
              <a:cxn ang="0">
                <a:pos x="332" y="34"/>
              </a:cxn>
              <a:cxn ang="0">
                <a:pos x="285" y="51"/>
              </a:cxn>
              <a:cxn ang="0">
                <a:pos x="253" y="41"/>
              </a:cxn>
              <a:cxn ang="0">
                <a:pos x="234" y="32"/>
              </a:cxn>
              <a:cxn ang="0">
                <a:pos x="199" y="34"/>
              </a:cxn>
              <a:cxn ang="0">
                <a:pos x="177" y="17"/>
              </a:cxn>
              <a:cxn ang="0">
                <a:pos x="158" y="7"/>
              </a:cxn>
              <a:cxn ang="0">
                <a:pos x="135" y="1"/>
              </a:cxn>
              <a:cxn ang="0">
                <a:pos x="124" y="30"/>
              </a:cxn>
              <a:cxn ang="0">
                <a:pos x="101" y="37"/>
              </a:cxn>
              <a:cxn ang="0">
                <a:pos x="81" y="33"/>
              </a:cxn>
              <a:cxn ang="0">
                <a:pos x="59" y="22"/>
              </a:cxn>
              <a:cxn ang="0">
                <a:pos x="24" y="39"/>
              </a:cxn>
              <a:cxn ang="0">
                <a:pos x="0" y="49"/>
              </a:cxn>
            </a:cxnLst>
            <a:rect l="0" t="0" r="r" b="b"/>
            <a:pathLst>
              <a:path w="410" h="176">
                <a:moveTo>
                  <a:pt x="0" y="49"/>
                </a:moveTo>
                <a:cubicBezTo>
                  <a:pt x="0" y="49"/>
                  <a:pt x="0" y="52"/>
                  <a:pt x="2" y="58"/>
                </a:cubicBezTo>
                <a:cubicBezTo>
                  <a:pt x="5" y="64"/>
                  <a:pt x="16" y="68"/>
                  <a:pt x="21" y="70"/>
                </a:cubicBezTo>
                <a:cubicBezTo>
                  <a:pt x="27" y="72"/>
                  <a:pt x="30" y="75"/>
                  <a:pt x="32" y="80"/>
                </a:cubicBezTo>
                <a:cubicBezTo>
                  <a:pt x="35" y="84"/>
                  <a:pt x="37" y="90"/>
                  <a:pt x="39" y="92"/>
                </a:cubicBezTo>
                <a:cubicBezTo>
                  <a:pt x="41" y="95"/>
                  <a:pt x="38" y="97"/>
                  <a:pt x="38" y="98"/>
                </a:cubicBezTo>
                <a:cubicBezTo>
                  <a:pt x="38" y="99"/>
                  <a:pt x="38" y="100"/>
                  <a:pt x="39" y="102"/>
                </a:cubicBezTo>
                <a:cubicBezTo>
                  <a:pt x="40" y="104"/>
                  <a:pt x="38" y="107"/>
                  <a:pt x="36" y="110"/>
                </a:cubicBezTo>
                <a:cubicBezTo>
                  <a:pt x="34" y="114"/>
                  <a:pt x="39" y="115"/>
                  <a:pt x="44" y="117"/>
                </a:cubicBezTo>
                <a:cubicBezTo>
                  <a:pt x="50" y="120"/>
                  <a:pt x="61" y="119"/>
                  <a:pt x="67" y="120"/>
                </a:cubicBezTo>
                <a:cubicBezTo>
                  <a:pt x="72" y="121"/>
                  <a:pt x="80" y="129"/>
                  <a:pt x="81" y="131"/>
                </a:cubicBezTo>
                <a:cubicBezTo>
                  <a:pt x="83" y="132"/>
                  <a:pt x="91" y="136"/>
                  <a:pt x="95" y="143"/>
                </a:cubicBezTo>
                <a:cubicBezTo>
                  <a:pt x="98" y="150"/>
                  <a:pt x="101" y="153"/>
                  <a:pt x="103" y="155"/>
                </a:cubicBezTo>
                <a:cubicBezTo>
                  <a:pt x="104" y="158"/>
                  <a:pt x="117" y="157"/>
                  <a:pt x="124" y="158"/>
                </a:cubicBezTo>
                <a:cubicBezTo>
                  <a:pt x="131" y="158"/>
                  <a:pt x="145" y="156"/>
                  <a:pt x="147" y="156"/>
                </a:cubicBezTo>
                <a:cubicBezTo>
                  <a:pt x="149" y="156"/>
                  <a:pt x="163" y="158"/>
                  <a:pt x="166" y="158"/>
                </a:cubicBezTo>
                <a:cubicBezTo>
                  <a:pt x="169" y="159"/>
                  <a:pt x="173" y="164"/>
                  <a:pt x="177" y="166"/>
                </a:cubicBezTo>
                <a:cubicBezTo>
                  <a:pt x="180" y="168"/>
                  <a:pt x="186" y="168"/>
                  <a:pt x="192" y="171"/>
                </a:cubicBezTo>
                <a:cubicBezTo>
                  <a:pt x="198" y="173"/>
                  <a:pt x="200" y="171"/>
                  <a:pt x="203" y="171"/>
                </a:cubicBezTo>
                <a:cubicBezTo>
                  <a:pt x="205" y="171"/>
                  <a:pt x="208" y="174"/>
                  <a:pt x="210" y="175"/>
                </a:cubicBezTo>
                <a:cubicBezTo>
                  <a:pt x="212" y="175"/>
                  <a:pt x="211" y="176"/>
                  <a:pt x="224" y="169"/>
                </a:cubicBezTo>
                <a:cubicBezTo>
                  <a:pt x="237" y="161"/>
                  <a:pt x="259" y="163"/>
                  <a:pt x="272" y="162"/>
                </a:cubicBezTo>
                <a:cubicBezTo>
                  <a:pt x="284" y="161"/>
                  <a:pt x="288" y="148"/>
                  <a:pt x="292" y="146"/>
                </a:cubicBezTo>
                <a:cubicBezTo>
                  <a:pt x="297" y="143"/>
                  <a:pt x="303" y="141"/>
                  <a:pt x="303" y="139"/>
                </a:cubicBezTo>
                <a:cubicBezTo>
                  <a:pt x="303" y="137"/>
                  <a:pt x="298" y="133"/>
                  <a:pt x="297" y="130"/>
                </a:cubicBezTo>
                <a:cubicBezTo>
                  <a:pt x="297" y="127"/>
                  <a:pt x="300" y="120"/>
                  <a:pt x="305" y="119"/>
                </a:cubicBezTo>
                <a:cubicBezTo>
                  <a:pt x="310" y="118"/>
                  <a:pt x="316" y="123"/>
                  <a:pt x="322" y="124"/>
                </a:cubicBezTo>
                <a:cubicBezTo>
                  <a:pt x="328" y="125"/>
                  <a:pt x="335" y="117"/>
                  <a:pt x="337" y="115"/>
                </a:cubicBezTo>
                <a:cubicBezTo>
                  <a:pt x="340" y="113"/>
                  <a:pt x="346" y="114"/>
                  <a:pt x="349" y="114"/>
                </a:cubicBezTo>
                <a:cubicBezTo>
                  <a:pt x="353" y="114"/>
                  <a:pt x="358" y="109"/>
                  <a:pt x="361" y="107"/>
                </a:cubicBezTo>
                <a:cubicBezTo>
                  <a:pt x="363" y="105"/>
                  <a:pt x="363" y="100"/>
                  <a:pt x="365" y="98"/>
                </a:cubicBezTo>
                <a:cubicBezTo>
                  <a:pt x="368" y="97"/>
                  <a:pt x="389" y="92"/>
                  <a:pt x="394" y="92"/>
                </a:cubicBezTo>
                <a:cubicBezTo>
                  <a:pt x="400" y="92"/>
                  <a:pt x="405" y="94"/>
                  <a:pt x="407" y="94"/>
                </a:cubicBezTo>
                <a:cubicBezTo>
                  <a:pt x="410" y="94"/>
                  <a:pt x="403" y="83"/>
                  <a:pt x="397" y="77"/>
                </a:cubicBezTo>
                <a:cubicBezTo>
                  <a:pt x="392" y="71"/>
                  <a:pt x="387" y="71"/>
                  <a:pt x="383" y="71"/>
                </a:cubicBezTo>
                <a:cubicBezTo>
                  <a:pt x="380" y="71"/>
                  <a:pt x="377" y="74"/>
                  <a:pt x="375" y="75"/>
                </a:cubicBezTo>
                <a:cubicBezTo>
                  <a:pt x="373" y="77"/>
                  <a:pt x="371" y="74"/>
                  <a:pt x="364" y="73"/>
                </a:cubicBezTo>
                <a:cubicBezTo>
                  <a:pt x="358" y="71"/>
                  <a:pt x="358" y="74"/>
                  <a:pt x="356" y="75"/>
                </a:cubicBezTo>
                <a:cubicBezTo>
                  <a:pt x="355" y="76"/>
                  <a:pt x="352" y="73"/>
                  <a:pt x="352" y="71"/>
                </a:cubicBezTo>
                <a:cubicBezTo>
                  <a:pt x="351" y="69"/>
                  <a:pt x="354" y="67"/>
                  <a:pt x="354" y="64"/>
                </a:cubicBezTo>
                <a:cubicBezTo>
                  <a:pt x="355" y="62"/>
                  <a:pt x="366" y="38"/>
                  <a:pt x="366" y="38"/>
                </a:cubicBezTo>
                <a:cubicBezTo>
                  <a:pt x="364" y="37"/>
                  <a:pt x="362" y="36"/>
                  <a:pt x="361" y="35"/>
                </a:cubicBezTo>
                <a:cubicBezTo>
                  <a:pt x="357" y="33"/>
                  <a:pt x="354" y="39"/>
                  <a:pt x="348" y="37"/>
                </a:cubicBezTo>
                <a:cubicBezTo>
                  <a:pt x="343" y="35"/>
                  <a:pt x="336" y="32"/>
                  <a:pt x="332" y="34"/>
                </a:cubicBezTo>
                <a:cubicBezTo>
                  <a:pt x="328" y="35"/>
                  <a:pt x="321" y="41"/>
                  <a:pt x="315" y="43"/>
                </a:cubicBezTo>
                <a:cubicBezTo>
                  <a:pt x="309" y="45"/>
                  <a:pt x="289" y="51"/>
                  <a:pt x="285" y="51"/>
                </a:cubicBezTo>
                <a:cubicBezTo>
                  <a:pt x="281" y="51"/>
                  <a:pt x="273" y="48"/>
                  <a:pt x="268" y="48"/>
                </a:cubicBezTo>
                <a:cubicBezTo>
                  <a:pt x="264" y="48"/>
                  <a:pt x="255" y="43"/>
                  <a:pt x="253" y="41"/>
                </a:cubicBezTo>
                <a:cubicBezTo>
                  <a:pt x="251" y="39"/>
                  <a:pt x="249" y="37"/>
                  <a:pt x="244" y="37"/>
                </a:cubicBezTo>
                <a:cubicBezTo>
                  <a:pt x="240" y="37"/>
                  <a:pt x="236" y="32"/>
                  <a:pt x="234" y="32"/>
                </a:cubicBezTo>
                <a:cubicBezTo>
                  <a:pt x="232" y="32"/>
                  <a:pt x="225" y="29"/>
                  <a:pt x="219" y="29"/>
                </a:cubicBezTo>
                <a:cubicBezTo>
                  <a:pt x="212" y="28"/>
                  <a:pt x="203" y="33"/>
                  <a:pt x="199" y="34"/>
                </a:cubicBezTo>
                <a:cubicBezTo>
                  <a:pt x="195" y="34"/>
                  <a:pt x="189" y="31"/>
                  <a:pt x="184" y="29"/>
                </a:cubicBezTo>
                <a:cubicBezTo>
                  <a:pt x="178" y="28"/>
                  <a:pt x="177" y="21"/>
                  <a:pt x="177" y="17"/>
                </a:cubicBezTo>
                <a:cubicBezTo>
                  <a:pt x="176" y="14"/>
                  <a:pt x="175" y="14"/>
                  <a:pt x="171" y="12"/>
                </a:cubicBezTo>
                <a:cubicBezTo>
                  <a:pt x="167" y="10"/>
                  <a:pt x="162" y="8"/>
                  <a:pt x="158" y="7"/>
                </a:cubicBezTo>
                <a:cubicBezTo>
                  <a:pt x="153" y="5"/>
                  <a:pt x="149" y="7"/>
                  <a:pt x="145" y="5"/>
                </a:cubicBezTo>
                <a:cubicBezTo>
                  <a:pt x="142" y="3"/>
                  <a:pt x="137" y="0"/>
                  <a:pt x="135" y="1"/>
                </a:cubicBezTo>
                <a:cubicBezTo>
                  <a:pt x="132" y="1"/>
                  <a:pt x="119" y="13"/>
                  <a:pt x="119" y="16"/>
                </a:cubicBezTo>
                <a:cubicBezTo>
                  <a:pt x="118" y="19"/>
                  <a:pt x="123" y="27"/>
                  <a:pt x="124" y="30"/>
                </a:cubicBezTo>
                <a:cubicBezTo>
                  <a:pt x="125" y="33"/>
                  <a:pt x="118" y="37"/>
                  <a:pt x="115" y="40"/>
                </a:cubicBezTo>
                <a:cubicBezTo>
                  <a:pt x="112" y="43"/>
                  <a:pt x="106" y="40"/>
                  <a:pt x="101" y="37"/>
                </a:cubicBezTo>
                <a:cubicBezTo>
                  <a:pt x="96" y="33"/>
                  <a:pt x="95" y="36"/>
                  <a:pt x="91" y="36"/>
                </a:cubicBezTo>
                <a:cubicBezTo>
                  <a:pt x="87" y="36"/>
                  <a:pt x="84" y="34"/>
                  <a:pt x="81" y="33"/>
                </a:cubicBezTo>
                <a:cubicBezTo>
                  <a:pt x="79" y="32"/>
                  <a:pt x="80" y="27"/>
                  <a:pt x="75" y="26"/>
                </a:cubicBezTo>
                <a:cubicBezTo>
                  <a:pt x="71" y="24"/>
                  <a:pt x="62" y="23"/>
                  <a:pt x="59" y="22"/>
                </a:cubicBezTo>
                <a:cubicBezTo>
                  <a:pt x="55" y="21"/>
                  <a:pt x="45" y="27"/>
                  <a:pt x="40" y="29"/>
                </a:cubicBezTo>
                <a:cubicBezTo>
                  <a:pt x="36" y="32"/>
                  <a:pt x="27" y="35"/>
                  <a:pt x="24" y="39"/>
                </a:cubicBezTo>
                <a:cubicBezTo>
                  <a:pt x="21" y="42"/>
                  <a:pt x="10" y="44"/>
                  <a:pt x="7" y="46"/>
                </a:cubicBezTo>
                <a:cubicBezTo>
                  <a:pt x="5" y="47"/>
                  <a:pt x="3" y="49"/>
                  <a:pt x="0" y="49"/>
                </a:cubicBezTo>
                <a:cubicBezTo>
                  <a:pt x="0" y="49"/>
                  <a:pt x="0" y="49"/>
                  <a:pt x="0" y="4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21" name="Freeform 811"/>
          <p:cNvSpPr>
            <a:spLocks/>
          </p:cNvSpPr>
          <p:nvPr/>
        </p:nvSpPr>
        <p:spPr bwMode="auto">
          <a:xfrm>
            <a:off x="1114425" y="2109644"/>
            <a:ext cx="314325" cy="539750"/>
          </a:xfrm>
          <a:custGeom>
            <a:avLst/>
            <a:gdLst/>
            <a:ahLst/>
            <a:cxnLst>
              <a:cxn ang="0">
                <a:pos x="162" y="54"/>
              </a:cxn>
              <a:cxn ang="0">
                <a:pos x="160" y="40"/>
              </a:cxn>
              <a:cxn ang="0">
                <a:pos x="154" y="21"/>
              </a:cxn>
              <a:cxn ang="0">
                <a:pos x="120" y="0"/>
              </a:cxn>
              <a:cxn ang="0">
                <a:pos x="114" y="1"/>
              </a:cxn>
              <a:cxn ang="0">
                <a:pos x="111" y="16"/>
              </a:cxn>
              <a:cxn ang="0">
                <a:pos x="89" y="24"/>
              </a:cxn>
              <a:cxn ang="0">
                <a:pos x="68" y="33"/>
              </a:cxn>
              <a:cxn ang="0">
                <a:pos x="66" y="46"/>
              </a:cxn>
              <a:cxn ang="0">
                <a:pos x="51" y="66"/>
              </a:cxn>
              <a:cxn ang="0">
                <a:pos x="37" y="93"/>
              </a:cxn>
              <a:cxn ang="0">
                <a:pos x="38" y="108"/>
              </a:cxn>
              <a:cxn ang="0">
                <a:pos x="18" y="117"/>
              </a:cxn>
              <a:cxn ang="0">
                <a:pos x="14" y="138"/>
              </a:cxn>
              <a:cxn ang="0">
                <a:pos x="14" y="161"/>
              </a:cxn>
              <a:cxn ang="0">
                <a:pos x="21" y="173"/>
              </a:cxn>
              <a:cxn ang="0">
                <a:pos x="18" y="195"/>
              </a:cxn>
              <a:cxn ang="0">
                <a:pos x="7" y="216"/>
              </a:cxn>
              <a:cxn ang="0">
                <a:pos x="0" y="215"/>
              </a:cxn>
              <a:cxn ang="0">
                <a:pos x="9" y="230"/>
              </a:cxn>
              <a:cxn ang="0">
                <a:pos x="16" y="253"/>
              </a:cxn>
              <a:cxn ang="0">
                <a:pos x="22" y="267"/>
              </a:cxn>
              <a:cxn ang="0">
                <a:pos x="28" y="280"/>
              </a:cxn>
              <a:cxn ang="0">
                <a:pos x="43" y="269"/>
              </a:cxn>
              <a:cxn ang="0">
                <a:pos x="60" y="267"/>
              </a:cxn>
              <a:cxn ang="0">
                <a:pos x="70" y="237"/>
              </a:cxn>
              <a:cxn ang="0">
                <a:pos x="69" y="221"/>
              </a:cxn>
              <a:cxn ang="0">
                <a:pos x="84" y="212"/>
              </a:cxn>
              <a:cxn ang="0">
                <a:pos x="91" y="206"/>
              </a:cxn>
              <a:cxn ang="0">
                <a:pos x="97" y="195"/>
              </a:cxn>
              <a:cxn ang="0">
                <a:pos x="76" y="176"/>
              </a:cxn>
              <a:cxn ang="0">
                <a:pos x="79" y="148"/>
              </a:cxn>
              <a:cxn ang="0">
                <a:pos x="89" y="134"/>
              </a:cxn>
              <a:cxn ang="0">
                <a:pos x="115" y="117"/>
              </a:cxn>
              <a:cxn ang="0">
                <a:pos x="130" y="102"/>
              </a:cxn>
              <a:cxn ang="0">
                <a:pos x="127" y="91"/>
              </a:cxn>
              <a:cxn ang="0">
                <a:pos x="136" y="79"/>
              </a:cxn>
              <a:cxn ang="0">
                <a:pos x="152" y="72"/>
              </a:cxn>
              <a:cxn ang="0">
                <a:pos x="165" y="73"/>
              </a:cxn>
              <a:cxn ang="0">
                <a:pos x="159" y="65"/>
              </a:cxn>
            </a:cxnLst>
            <a:rect l="0" t="0" r="r" b="b"/>
            <a:pathLst>
              <a:path w="165" h="283">
                <a:moveTo>
                  <a:pt x="159" y="65"/>
                </a:moveTo>
                <a:cubicBezTo>
                  <a:pt x="158" y="62"/>
                  <a:pt x="161" y="56"/>
                  <a:pt x="162" y="54"/>
                </a:cubicBezTo>
                <a:cubicBezTo>
                  <a:pt x="163" y="53"/>
                  <a:pt x="160" y="49"/>
                  <a:pt x="159" y="47"/>
                </a:cubicBezTo>
                <a:cubicBezTo>
                  <a:pt x="158" y="45"/>
                  <a:pt x="159" y="43"/>
                  <a:pt x="160" y="40"/>
                </a:cubicBezTo>
                <a:cubicBezTo>
                  <a:pt x="161" y="36"/>
                  <a:pt x="155" y="32"/>
                  <a:pt x="156" y="30"/>
                </a:cubicBezTo>
                <a:cubicBezTo>
                  <a:pt x="158" y="28"/>
                  <a:pt x="156" y="25"/>
                  <a:pt x="154" y="21"/>
                </a:cubicBezTo>
                <a:cubicBezTo>
                  <a:pt x="152" y="17"/>
                  <a:pt x="143" y="14"/>
                  <a:pt x="139" y="14"/>
                </a:cubicBezTo>
                <a:cubicBezTo>
                  <a:pt x="136" y="14"/>
                  <a:pt x="126" y="5"/>
                  <a:pt x="120" y="0"/>
                </a:cubicBezTo>
                <a:cubicBezTo>
                  <a:pt x="120" y="0"/>
                  <a:pt x="120" y="0"/>
                  <a:pt x="120" y="0"/>
                </a:cubicBezTo>
                <a:cubicBezTo>
                  <a:pt x="118" y="0"/>
                  <a:pt x="114" y="1"/>
                  <a:pt x="114" y="1"/>
                </a:cubicBezTo>
                <a:cubicBezTo>
                  <a:pt x="114" y="1"/>
                  <a:pt x="115" y="6"/>
                  <a:pt x="115" y="8"/>
                </a:cubicBezTo>
                <a:cubicBezTo>
                  <a:pt x="115" y="10"/>
                  <a:pt x="113" y="16"/>
                  <a:pt x="111" y="16"/>
                </a:cubicBezTo>
                <a:cubicBezTo>
                  <a:pt x="109" y="16"/>
                  <a:pt x="90" y="12"/>
                  <a:pt x="90" y="12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78" y="22"/>
                  <a:pt x="75" y="24"/>
                </a:cubicBezTo>
                <a:cubicBezTo>
                  <a:pt x="72" y="26"/>
                  <a:pt x="71" y="31"/>
                  <a:pt x="68" y="33"/>
                </a:cubicBezTo>
                <a:cubicBezTo>
                  <a:pt x="66" y="36"/>
                  <a:pt x="63" y="37"/>
                  <a:pt x="64" y="40"/>
                </a:cubicBezTo>
                <a:cubicBezTo>
                  <a:pt x="65" y="42"/>
                  <a:pt x="67" y="46"/>
                  <a:pt x="66" y="46"/>
                </a:cubicBezTo>
                <a:cubicBezTo>
                  <a:pt x="64" y="47"/>
                  <a:pt x="54" y="57"/>
                  <a:pt x="53" y="60"/>
                </a:cubicBezTo>
                <a:cubicBezTo>
                  <a:pt x="52" y="64"/>
                  <a:pt x="55" y="66"/>
                  <a:pt x="51" y="66"/>
                </a:cubicBezTo>
                <a:cubicBezTo>
                  <a:pt x="46" y="66"/>
                  <a:pt x="44" y="69"/>
                  <a:pt x="45" y="72"/>
                </a:cubicBezTo>
                <a:cubicBezTo>
                  <a:pt x="45" y="74"/>
                  <a:pt x="42" y="89"/>
                  <a:pt x="37" y="93"/>
                </a:cubicBezTo>
                <a:cubicBezTo>
                  <a:pt x="33" y="97"/>
                  <a:pt x="33" y="99"/>
                  <a:pt x="34" y="100"/>
                </a:cubicBezTo>
                <a:cubicBezTo>
                  <a:pt x="34" y="101"/>
                  <a:pt x="39" y="106"/>
                  <a:pt x="38" y="108"/>
                </a:cubicBezTo>
                <a:cubicBezTo>
                  <a:pt x="36" y="111"/>
                  <a:pt x="36" y="112"/>
                  <a:pt x="32" y="112"/>
                </a:cubicBezTo>
                <a:cubicBezTo>
                  <a:pt x="29" y="111"/>
                  <a:pt x="22" y="113"/>
                  <a:pt x="18" y="117"/>
                </a:cubicBezTo>
                <a:cubicBezTo>
                  <a:pt x="13" y="120"/>
                  <a:pt x="12" y="123"/>
                  <a:pt x="13" y="129"/>
                </a:cubicBezTo>
                <a:cubicBezTo>
                  <a:pt x="14" y="134"/>
                  <a:pt x="14" y="136"/>
                  <a:pt x="14" y="138"/>
                </a:cubicBezTo>
                <a:cubicBezTo>
                  <a:pt x="14" y="140"/>
                  <a:pt x="17" y="147"/>
                  <a:pt x="16" y="151"/>
                </a:cubicBezTo>
                <a:cubicBezTo>
                  <a:pt x="15" y="154"/>
                  <a:pt x="12" y="158"/>
                  <a:pt x="14" y="161"/>
                </a:cubicBezTo>
                <a:cubicBezTo>
                  <a:pt x="15" y="163"/>
                  <a:pt x="19" y="164"/>
                  <a:pt x="21" y="166"/>
                </a:cubicBezTo>
                <a:cubicBezTo>
                  <a:pt x="23" y="168"/>
                  <a:pt x="24" y="173"/>
                  <a:pt x="21" y="173"/>
                </a:cubicBezTo>
                <a:cubicBezTo>
                  <a:pt x="17" y="174"/>
                  <a:pt x="16" y="178"/>
                  <a:pt x="18" y="181"/>
                </a:cubicBezTo>
                <a:cubicBezTo>
                  <a:pt x="20" y="184"/>
                  <a:pt x="20" y="193"/>
                  <a:pt x="18" y="195"/>
                </a:cubicBezTo>
                <a:cubicBezTo>
                  <a:pt x="16" y="196"/>
                  <a:pt x="11" y="197"/>
                  <a:pt x="10" y="201"/>
                </a:cubicBezTo>
                <a:cubicBezTo>
                  <a:pt x="9" y="205"/>
                  <a:pt x="8" y="218"/>
                  <a:pt x="7" y="216"/>
                </a:cubicBezTo>
                <a:cubicBezTo>
                  <a:pt x="6" y="214"/>
                  <a:pt x="3" y="213"/>
                  <a:pt x="0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1" y="218"/>
                  <a:pt x="2" y="217"/>
                  <a:pt x="2" y="221"/>
                </a:cubicBezTo>
                <a:cubicBezTo>
                  <a:pt x="2" y="224"/>
                  <a:pt x="9" y="227"/>
                  <a:pt x="9" y="230"/>
                </a:cubicBezTo>
                <a:cubicBezTo>
                  <a:pt x="10" y="233"/>
                  <a:pt x="8" y="233"/>
                  <a:pt x="9" y="236"/>
                </a:cubicBezTo>
                <a:cubicBezTo>
                  <a:pt x="11" y="239"/>
                  <a:pt x="15" y="252"/>
                  <a:pt x="16" y="253"/>
                </a:cubicBezTo>
                <a:cubicBezTo>
                  <a:pt x="18" y="254"/>
                  <a:pt x="23" y="257"/>
                  <a:pt x="22" y="259"/>
                </a:cubicBezTo>
                <a:cubicBezTo>
                  <a:pt x="22" y="261"/>
                  <a:pt x="21" y="266"/>
                  <a:pt x="22" y="267"/>
                </a:cubicBezTo>
                <a:cubicBezTo>
                  <a:pt x="22" y="269"/>
                  <a:pt x="23" y="273"/>
                  <a:pt x="24" y="275"/>
                </a:cubicBezTo>
                <a:cubicBezTo>
                  <a:pt x="25" y="278"/>
                  <a:pt x="22" y="280"/>
                  <a:pt x="28" y="280"/>
                </a:cubicBezTo>
                <a:cubicBezTo>
                  <a:pt x="33" y="280"/>
                  <a:pt x="41" y="283"/>
                  <a:pt x="40" y="279"/>
                </a:cubicBezTo>
                <a:cubicBezTo>
                  <a:pt x="39" y="275"/>
                  <a:pt x="39" y="270"/>
                  <a:pt x="43" y="269"/>
                </a:cubicBezTo>
                <a:cubicBezTo>
                  <a:pt x="46" y="269"/>
                  <a:pt x="46" y="267"/>
                  <a:pt x="50" y="267"/>
                </a:cubicBezTo>
                <a:cubicBezTo>
                  <a:pt x="53" y="267"/>
                  <a:pt x="58" y="270"/>
                  <a:pt x="60" y="267"/>
                </a:cubicBezTo>
                <a:cubicBezTo>
                  <a:pt x="63" y="265"/>
                  <a:pt x="63" y="262"/>
                  <a:pt x="64" y="260"/>
                </a:cubicBezTo>
                <a:cubicBezTo>
                  <a:pt x="66" y="257"/>
                  <a:pt x="70" y="241"/>
                  <a:pt x="70" y="237"/>
                </a:cubicBezTo>
                <a:cubicBezTo>
                  <a:pt x="70" y="233"/>
                  <a:pt x="70" y="229"/>
                  <a:pt x="69" y="226"/>
                </a:cubicBezTo>
                <a:cubicBezTo>
                  <a:pt x="68" y="224"/>
                  <a:pt x="65" y="221"/>
                  <a:pt x="69" y="221"/>
                </a:cubicBezTo>
                <a:cubicBezTo>
                  <a:pt x="72" y="221"/>
                  <a:pt x="81" y="217"/>
                  <a:pt x="83" y="215"/>
                </a:cubicBezTo>
                <a:cubicBezTo>
                  <a:pt x="85" y="213"/>
                  <a:pt x="84" y="213"/>
                  <a:pt x="84" y="212"/>
                </a:cubicBezTo>
                <a:cubicBezTo>
                  <a:pt x="83" y="211"/>
                  <a:pt x="86" y="212"/>
                  <a:pt x="89" y="211"/>
                </a:cubicBezTo>
                <a:cubicBezTo>
                  <a:pt x="91" y="210"/>
                  <a:pt x="93" y="208"/>
                  <a:pt x="91" y="206"/>
                </a:cubicBezTo>
                <a:cubicBezTo>
                  <a:pt x="89" y="205"/>
                  <a:pt x="88" y="205"/>
                  <a:pt x="91" y="203"/>
                </a:cubicBezTo>
                <a:cubicBezTo>
                  <a:pt x="94" y="201"/>
                  <a:pt x="100" y="198"/>
                  <a:pt x="97" y="195"/>
                </a:cubicBezTo>
                <a:cubicBezTo>
                  <a:pt x="95" y="192"/>
                  <a:pt x="87" y="185"/>
                  <a:pt x="82" y="182"/>
                </a:cubicBezTo>
                <a:cubicBezTo>
                  <a:pt x="78" y="179"/>
                  <a:pt x="77" y="179"/>
                  <a:pt x="76" y="176"/>
                </a:cubicBezTo>
                <a:cubicBezTo>
                  <a:pt x="75" y="172"/>
                  <a:pt x="75" y="161"/>
                  <a:pt x="78" y="155"/>
                </a:cubicBezTo>
                <a:cubicBezTo>
                  <a:pt x="81" y="149"/>
                  <a:pt x="82" y="149"/>
                  <a:pt x="79" y="148"/>
                </a:cubicBezTo>
                <a:cubicBezTo>
                  <a:pt x="77" y="146"/>
                  <a:pt x="75" y="145"/>
                  <a:pt x="79" y="143"/>
                </a:cubicBezTo>
                <a:cubicBezTo>
                  <a:pt x="82" y="141"/>
                  <a:pt x="86" y="139"/>
                  <a:pt x="89" y="134"/>
                </a:cubicBezTo>
                <a:cubicBezTo>
                  <a:pt x="93" y="129"/>
                  <a:pt x="95" y="128"/>
                  <a:pt x="100" y="126"/>
                </a:cubicBezTo>
                <a:cubicBezTo>
                  <a:pt x="105" y="124"/>
                  <a:pt x="112" y="120"/>
                  <a:pt x="115" y="117"/>
                </a:cubicBezTo>
                <a:cubicBezTo>
                  <a:pt x="119" y="114"/>
                  <a:pt x="121" y="113"/>
                  <a:pt x="124" y="110"/>
                </a:cubicBezTo>
                <a:cubicBezTo>
                  <a:pt x="128" y="108"/>
                  <a:pt x="130" y="104"/>
                  <a:pt x="130" y="102"/>
                </a:cubicBezTo>
                <a:cubicBezTo>
                  <a:pt x="130" y="101"/>
                  <a:pt x="129" y="101"/>
                  <a:pt x="126" y="97"/>
                </a:cubicBezTo>
                <a:cubicBezTo>
                  <a:pt x="124" y="94"/>
                  <a:pt x="126" y="92"/>
                  <a:pt x="127" y="91"/>
                </a:cubicBezTo>
                <a:cubicBezTo>
                  <a:pt x="129" y="90"/>
                  <a:pt x="136" y="89"/>
                  <a:pt x="134" y="86"/>
                </a:cubicBezTo>
                <a:cubicBezTo>
                  <a:pt x="131" y="83"/>
                  <a:pt x="131" y="81"/>
                  <a:pt x="136" y="79"/>
                </a:cubicBezTo>
                <a:cubicBezTo>
                  <a:pt x="141" y="77"/>
                  <a:pt x="141" y="75"/>
                  <a:pt x="145" y="73"/>
                </a:cubicBezTo>
                <a:cubicBezTo>
                  <a:pt x="148" y="71"/>
                  <a:pt x="149" y="71"/>
                  <a:pt x="152" y="72"/>
                </a:cubicBezTo>
                <a:cubicBezTo>
                  <a:pt x="154" y="74"/>
                  <a:pt x="153" y="74"/>
                  <a:pt x="156" y="73"/>
                </a:cubicBezTo>
                <a:cubicBezTo>
                  <a:pt x="159" y="71"/>
                  <a:pt x="159" y="71"/>
                  <a:pt x="165" y="73"/>
                </a:cubicBezTo>
                <a:cubicBezTo>
                  <a:pt x="165" y="73"/>
                  <a:pt x="165" y="73"/>
                  <a:pt x="165" y="73"/>
                </a:cubicBezTo>
                <a:cubicBezTo>
                  <a:pt x="164" y="68"/>
                  <a:pt x="161" y="67"/>
                  <a:pt x="159" y="6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22" name="Freeform 812"/>
          <p:cNvSpPr>
            <a:spLocks/>
          </p:cNvSpPr>
          <p:nvPr/>
        </p:nvSpPr>
        <p:spPr bwMode="auto">
          <a:xfrm>
            <a:off x="1343025" y="2063606"/>
            <a:ext cx="273050" cy="419100"/>
          </a:xfrm>
          <a:custGeom>
            <a:avLst/>
            <a:gdLst/>
            <a:ahLst/>
            <a:cxnLst>
              <a:cxn ang="0">
                <a:pos x="121" y="140"/>
              </a:cxn>
              <a:cxn ang="0">
                <a:pos x="122" y="125"/>
              </a:cxn>
              <a:cxn ang="0">
                <a:pos x="121" y="112"/>
              </a:cxn>
              <a:cxn ang="0">
                <a:pos x="120" y="93"/>
              </a:cxn>
              <a:cxn ang="0">
                <a:pos x="119" y="56"/>
              </a:cxn>
              <a:cxn ang="0">
                <a:pos x="99" y="38"/>
              </a:cxn>
              <a:cxn ang="0">
                <a:pos x="102" y="26"/>
              </a:cxn>
              <a:cxn ang="0">
                <a:pos x="112" y="19"/>
              </a:cxn>
              <a:cxn ang="0">
                <a:pos x="98" y="4"/>
              </a:cxn>
              <a:cxn ang="0">
                <a:pos x="86" y="3"/>
              </a:cxn>
              <a:cxn ang="0">
                <a:pos x="66" y="18"/>
              </a:cxn>
              <a:cxn ang="0">
                <a:pos x="59" y="30"/>
              </a:cxn>
              <a:cxn ang="0">
                <a:pos x="44" y="30"/>
              </a:cxn>
              <a:cxn ang="0">
                <a:pos x="22" y="31"/>
              </a:cxn>
              <a:cxn ang="0">
                <a:pos x="1" y="24"/>
              </a:cxn>
              <a:cxn ang="0">
                <a:pos x="0" y="24"/>
              </a:cxn>
              <a:cxn ang="0">
                <a:pos x="34" y="45"/>
              </a:cxn>
              <a:cxn ang="0">
                <a:pos x="40" y="64"/>
              </a:cxn>
              <a:cxn ang="0">
                <a:pos x="42" y="78"/>
              </a:cxn>
              <a:cxn ang="0">
                <a:pos x="45" y="97"/>
              </a:cxn>
              <a:cxn ang="0">
                <a:pos x="58" y="103"/>
              </a:cxn>
              <a:cxn ang="0">
                <a:pos x="60" y="117"/>
              </a:cxn>
              <a:cxn ang="0">
                <a:pos x="52" y="117"/>
              </a:cxn>
              <a:cxn ang="0">
                <a:pos x="38" y="134"/>
              </a:cxn>
              <a:cxn ang="0">
                <a:pos x="22" y="147"/>
              </a:cxn>
              <a:cxn ang="0">
                <a:pos x="10" y="156"/>
              </a:cxn>
              <a:cxn ang="0">
                <a:pos x="8" y="176"/>
              </a:cxn>
              <a:cxn ang="0">
                <a:pos x="10" y="201"/>
              </a:cxn>
              <a:cxn ang="0">
                <a:pos x="18" y="210"/>
              </a:cxn>
              <a:cxn ang="0">
                <a:pos x="22" y="208"/>
              </a:cxn>
              <a:cxn ang="0">
                <a:pos x="24" y="217"/>
              </a:cxn>
              <a:cxn ang="0">
                <a:pos x="32" y="219"/>
              </a:cxn>
              <a:cxn ang="0">
                <a:pos x="72" y="209"/>
              </a:cxn>
              <a:cxn ang="0">
                <a:pos x="104" y="196"/>
              </a:cxn>
              <a:cxn ang="0">
                <a:pos x="140" y="157"/>
              </a:cxn>
            </a:cxnLst>
            <a:rect l="0" t="0" r="r" b="b"/>
            <a:pathLst>
              <a:path w="143" h="220">
                <a:moveTo>
                  <a:pt x="140" y="157"/>
                </a:moveTo>
                <a:cubicBezTo>
                  <a:pt x="137" y="150"/>
                  <a:pt x="115" y="145"/>
                  <a:pt x="121" y="140"/>
                </a:cubicBezTo>
                <a:cubicBezTo>
                  <a:pt x="127" y="136"/>
                  <a:pt x="131" y="136"/>
                  <a:pt x="128" y="133"/>
                </a:cubicBezTo>
                <a:cubicBezTo>
                  <a:pt x="125" y="130"/>
                  <a:pt x="122" y="127"/>
                  <a:pt x="122" y="125"/>
                </a:cubicBezTo>
                <a:cubicBezTo>
                  <a:pt x="122" y="123"/>
                  <a:pt x="118" y="119"/>
                  <a:pt x="117" y="117"/>
                </a:cubicBezTo>
                <a:cubicBezTo>
                  <a:pt x="115" y="115"/>
                  <a:pt x="124" y="115"/>
                  <a:pt x="121" y="112"/>
                </a:cubicBezTo>
                <a:cubicBezTo>
                  <a:pt x="118" y="108"/>
                  <a:pt x="115" y="102"/>
                  <a:pt x="116" y="100"/>
                </a:cubicBezTo>
                <a:cubicBezTo>
                  <a:pt x="117" y="97"/>
                  <a:pt x="121" y="98"/>
                  <a:pt x="120" y="93"/>
                </a:cubicBezTo>
                <a:cubicBezTo>
                  <a:pt x="118" y="88"/>
                  <a:pt x="106" y="77"/>
                  <a:pt x="109" y="72"/>
                </a:cubicBezTo>
                <a:cubicBezTo>
                  <a:pt x="113" y="67"/>
                  <a:pt x="124" y="60"/>
                  <a:pt x="119" y="56"/>
                </a:cubicBezTo>
                <a:cubicBezTo>
                  <a:pt x="115" y="51"/>
                  <a:pt x="114" y="48"/>
                  <a:pt x="110" y="47"/>
                </a:cubicBezTo>
                <a:cubicBezTo>
                  <a:pt x="107" y="46"/>
                  <a:pt x="99" y="41"/>
                  <a:pt x="99" y="38"/>
                </a:cubicBezTo>
                <a:cubicBezTo>
                  <a:pt x="99" y="34"/>
                  <a:pt x="107" y="34"/>
                  <a:pt x="104" y="31"/>
                </a:cubicBezTo>
                <a:cubicBezTo>
                  <a:pt x="100" y="28"/>
                  <a:pt x="100" y="26"/>
                  <a:pt x="102" y="26"/>
                </a:cubicBezTo>
                <a:cubicBezTo>
                  <a:pt x="104" y="26"/>
                  <a:pt x="109" y="22"/>
                  <a:pt x="110" y="20"/>
                </a:cubicBezTo>
                <a:cubicBezTo>
                  <a:pt x="111" y="20"/>
                  <a:pt x="111" y="19"/>
                  <a:pt x="112" y="19"/>
                </a:cubicBezTo>
                <a:cubicBezTo>
                  <a:pt x="112" y="16"/>
                  <a:pt x="111" y="13"/>
                  <a:pt x="109" y="11"/>
                </a:cubicBezTo>
                <a:cubicBezTo>
                  <a:pt x="107" y="8"/>
                  <a:pt x="100" y="7"/>
                  <a:pt x="98" y="4"/>
                </a:cubicBezTo>
                <a:cubicBezTo>
                  <a:pt x="95" y="2"/>
                  <a:pt x="93" y="0"/>
                  <a:pt x="92" y="0"/>
                </a:cubicBezTo>
                <a:cubicBezTo>
                  <a:pt x="90" y="0"/>
                  <a:pt x="89" y="3"/>
                  <a:pt x="86" y="3"/>
                </a:cubicBezTo>
                <a:cubicBezTo>
                  <a:pt x="84" y="3"/>
                  <a:pt x="78" y="3"/>
                  <a:pt x="75" y="6"/>
                </a:cubicBezTo>
                <a:cubicBezTo>
                  <a:pt x="73" y="9"/>
                  <a:pt x="67" y="13"/>
                  <a:pt x="66" y="18"/>
                </a:cubicBezTo>
                <a:cubicBezTo>
                  <a:pt x="66" y="22"/>
                  <a:pt x="67" y="27"/>
                  <a:pt x="65" y="28"/>
                </a:cubicBezTo>
                <a:cubicBezTo>
                  <a:pt x="63" y="28"/>
                  <a:pt x="61" y="29"/>
                  <a:pt x="59" y="30"/>
                </a:cubicBezTo>
                <a:cubicBezTo>
                  <a:pt x="57" y="32"/>
                  <a:pt x="57" y="35"/>
                  <a:pt x="54" y="34"/>
                </a:cubicBezTo>
                <a:cubicBezTo>
                  <a:pt x="51" y="33"/>
                  <a:pt x="46" y="29"/>
                  <a:pt x="44" y="30"/>
                </a:cubicBezTo>
                <a:cubicBezTo>
                  <a:pt x="42" y="30"/>
                  <a:pt x="36" y="33"/>
                  <a:pt x="35" y="33"/>
                </a:cubicBezTo>
                <a:cubicBezTo>
                  <a:pt x="33" y="33"/>
                  <a:pt x="24" y="34"/>
                  <a:pt x="22" y="31"/>
                </a:cubicBezTo>
                <a:cubicBezTo>
                  <a:pt x="20" y="28"/>
                  <a:pt x="15" y="19"/>
                  <a:pt x="11" y="19"/>
                </a:cubicBezTo>
                <a:cubicBezTo>
                  <a:pt x="7" y="19"/>
                  <a:pt x="3" y="24"/>
                  <a:pt x="1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6" y="29"/>
                  <a:pt x="16" y="38"/>
                  <a:pt x="19" y="38"/>
                </a:cubicBezTo>
                <a:cubicBezTo>
                  <a:pt x="23" y="38"/>
                  <a:pt x="32" y="41"/>
                  <a:pt x="34" y="45"/>
                </a:cubicBezTo>
                <a:cubicBezTo>
                  <a:pt x="36" y="49"/>
                  <a:pt x="38" y="52"/>
                  <a:pt x="36" y="54"/>
                </a:cubicBezTo>
                <a:cubicBezTo>
                  <a:pt x="35" y="56"/>
                  <a:pt x="41" y="60"/>
                  <a:pt x="40" y="64"/>
                </a:cubicBezTo>
                <a:cubicBezTo>
                  <a:pt x="39" y="67"/>
                  <a:pt x="38" y="69"/>
                  <a:pt x="39" y="71"/>
                </a:cubicBezTo>
                <a:cubicBezTo>
                  <a:pt x="40" y="73"/>
                  <a:pt x="43" y="77"/>
                  <a:pt x="42" y="78"/>
                </a:cubicBezTo>
                <a:cubicBezTo>
                  <a:pt x="41" y="80"/>
                  <a:pt x="38" y="86"/>
                  <a:pt x="39" y="89"/>
                </a:cubicBezTo>
                <a:cubicBezTo>
                  <a:pt x="41" y="91"/>
                  <a:pt x="44" y="92"/>
                  <a:pt x="45" y="97"/>
                </a:cubicBezTo>
                <a:cubicBezTo>
                  <a:pt x="45" y="97"/>
                  <a:pt x="45" y="97"/>
                  <a:pt x="45" y="97"/>
                </a:cubicBezTo>
                <a:cubicBezTo>
                  <a:pt x="50" y="98"/>
                  <a:pt x="55" y="102"/>
                  <a:pt x="58" y="103"/>
                </a:cubicBezTo>
                <a:cubicBezTo>
                  <a:pt x="60" y="103"/>
                  <a:pt x="56" y="110"/>
                  <a:pt x="59" y="112"/>
                </a:cubicBezTo>
                <a:cubicBezTo>
                  <a:pt x="62" y="114"/>
                  <a:pt x="63" y="117"/>
                  <a:pt x="60" y="117"/>
                </a:cubicBezTo>
                <a:cubicBezTo>
                  <a:pt x="58" y="117"/>
                  <a:pt x="55" y="118"/>
                  <a:pt x="55" y="117"/>
                </a:cubicBezTo>
                <a:cubicBezTo>
                  <a:pt x="54" y="115"/>
                  <a:pt x="54" y="115"/>
                  <a:pt x="52" y="117"/>
                </a:cubicBezTo>
                <a:cubicBezTo>
                  <a:pt x="51" y="119"/>
                  <a:pt x="48" y="122"/>
                  <a:pt x="46" y="125"/>
                </a:cubicBezTo>
                <a:cubicBezTo>
                  <a:pt x="43" y="127"/>
                  <a:pt x="42" y="133"/>
                  <a:pt x="38" y="134"/>
                </a:cubicBezTo>
                <a:cubicBezTo>
                  <a:pt x="35" y="135"/>
                  <a:pt x="35" y="135"/>
                  <a:pt x="33" y="138"/>
                </a:cubicBezTo>
                <a:cubicBezTo>
                  <a:pt x="31" y="140"/>
                  <a:pt x="25" y="144"/>
                  <a:pt x="22" y="147"/>
                </a:cubicBezTo>
                <a:cubicBezTo>
                  <a:pt x="19" y="150"/>
                  <a:pt x="17" y="151"/>
                  <a:pt x="13" y="151"/>
                </a:cubicBezTo>
                <a:cubicBezTo>
                  <a:pt x="9" y="151"/>
                  <a:pt x="13" y="152"/>
                  <a:pt x="10" y="156"/>
                </a:cubicBezTo>
                <a:cubicBezTo>
                  <a:pt x="7" y="159"/>
                  <a:pt x="5" y="159"/>
                  <a:pt x="7" y="165"/>
                </a:cubicBezTo>
                <a:cubicBezTo>
                  <a:pt x="8" y="172"/>
                  <a:pt x="6" y="172"/>
                  <a:pt x="8" y="176"/>
                </a:cubicBezTo>
                <a:cubicBezTo>
                  <a:pt x="11" y="180"/>
                  <a:pt x="14" y="176"/>
                  <a:pt x="13" y="181"/>
                </a:cubicBezTo>
                <a:cubicBezTo>
                  <a:pt x="12" y="186"/>
                  <a:pt x="11" y="196"/>
                  <a:pt x="10" y="201"/>
                </a:cubicBezTo>
                <a:cubicBezTo>
                  <a:pt x="9" y="206"/>
                  <a:pt x="7" y="204"/>
                  <a:pt x="12" y="206"/>
                </a:cubicBezTo>
                <a:cubicBezTo>
                  <a:pt x="17" y="208"/>
                  <a:pt x="20" y="209"/>
                  <a:pt x="18" y="210"/>
                </a:cubicBezTo>
                <a:cubicBezTo>
                  <a:pt x="16" y="211"/>
                  <a:pt x="11" y="217"/>
                  <a:pt x="15" y="215"/>
                </a:cubicBezTo>
                <a:cubicBezTo>
                  <a:pt x="20" y="213"/>
                  <a:pt x="21" y="206"/>
                  <a:pt x="22" y="208"/>
                </a:cubicBezTo>
                <a:cubicBezTo>
                  <a:pt x="24" y="210"/>
                  <a:pt x="24" y="214"/>
                  <a:pt x="23" y="215"/>
                </a:cubicBezTo>
                <a:cubicBezTo>
                  <a:pt x="21" y="216"/>
                  <a:pt x="19" y="220"/>
                  <a:pt x="24" y="217"/>
                </a:cubicBezTo>
                <a:cubicBezTo>
                  <a:pt x="28" y="214"/>
                  <a:pt x="30" y="210"/>
                  <a:pt x="31" y="213"/>
                </a:cubicBezTo>
                <a:cubicBezTo>
                  <a:pt x="32" y="216"/>
                  <a:pt x="27" y="219"/>
                  <a:pt x="32" y="219"/>
                </a:cubicBezTo>
                <a:cubicBezTo>
                  <a:pt x="36" y="218"/>
                  <a:pt x="43" y="218"/>
                  <a:pt x="49" y="215"/>
                </a:cubicBezTo>
                <a:cubicBezTo>
                  <a:pt x="54" y="212"/>
                  <a:pt x="65" y="210"/>
                  <a:pt x="72" y="209"/>
                </a:cubicBezTo>
                <a:cubicBezTo>
                  <a:pt x="78" y="208"/>
                  <a:pt x="89" y="207"/>
                  <a:pt x="94" y="206"/>
                </a:cubicBezTo>
                <a:cubicBezTo>
                  <a:pt x="97" y="202"/>
                  <a:pt x="101" y="198"/>
                  <a:pt x="104" y="196"/>
                </a:cubicBezTo>
                <a:cubicBezTo>
                  <a:pt x="109" y="193"/>
                  <a:pt x="117" y="183"/>
                  <a:pt x="124" y="178"/>
                </a:cubicBezTo>
                <a:cubicBezTo>
                  <a:pt x="131" y="172"/>
                  <a:pt x="143" y="163"/>
                  <a:pt x="140" y="15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23" name="Freeform 813"/>
          <p:cNvSpPr>
            <a:spLocks/>
          </p:cNvSpPr>
          <p:nvPr/>
        </p:nvSpPr>
        <p:spPr bwMode="auto">
          <a:xfrm>
            <a:off x="960438" y="2017569"/>
            <a:ext cx="641350" cy="534987"/>
          </a:xfrm>
          <a:custGeom>
            <a:avLst/>
            <a:gdLst/>
            <a:ahLst/>
            <a:cxnLst>
              <a:cxn ang="0">
                <a:pos x="102" y="214"/>
              </a:cxn>
              <a:cxn ang="0">
                <a:pos x="113" y="160"/>
              </a:cxn>
              <a:cxn ang="0">
                <a:pos x="134" y="108"/>
              </a:cxn>
              <a:cxn ang="0">
                <a:pos x="171" y="60"/>
              </a:cxn>
              <a:cxn ang="0">
                <a:pos x="223" y="55"/>
              </a:cxn>
              <a:cxn ang="0">
                <a:pos x="267" y="42"/>
              </a:cxn>
              <a:cxn ang="0">
                <a:pos x="313" y="43"/>
              </a:cxn>
              <a:cxn ang="0">
                <a:pos x="317" y="33"/>
              </a:cxn>
              <a:cxn ang="0">
                <a:pos x="333" y="19"/>
              </a:cxn>
              <a:cxn ang="0">
                <a:pos x="298" y="12"/>
              </a:cxn>
              <a:cxn ang="0">
                <a:pos x="290" y="8"/>
              </a:cxn>
              <a:cxn ang="0">
                <a:pos x="258" y="19"/>
              </a:cxn>
              <a:cxn ang="0">
                <a:pos x="255" y="5"/>
              </a:cxn>
              <a:cxn ang="0">
                <a:pos x="246" y="16"/>
              </a:cxn>
              <a:cxn ang="0">
                <a:pos x="237" y="21"/>
              </a:cxn>
              <a:cxn ang="0">
                <a:pos x="222" y="23"/>
              </a:cxn>
              <a:cxn ang="0">
                <a:pos x="219" y="33"/>
              </a:cxn>
              <a:cxn ang="0">
                <a:pos x="202" y="39"/>
              </a:cxn>
              <a:cxn ang="0">
                <a:pos x="187" y="40"/>
              </a:cxn>
              <a:cxn ang="0">
                <a:pos x="179" y="33"/>
              </a:cxn>
              <a:cxn ang="0">
                <a:pos x="182" y="38"/>
              </a:cxn>
              <a:cxn ang="0">
                <a:pos x="155" y="43"/>
              </a:cxn>
              <a:cxn ang="0">
                <a:pos x="163" y="52"/>
              </a:cxn>
              <a:cxn ang="0">
                <a:pos x="148" y="51"/>
              </a:cxn>
              <a:cxn ang="0">
                <a:pos x="135" y="53"/>
              </a:cxn>
              <a:cxn ang="0">
                <a:pos x="135" y="59"/>
              </a:cxn>
              <a:cxn ang="0">
                <a:pos x="133" y="64"/>
              </a:cxn>
              <a:cxn ang="0">
                <a:pos x="151" y="60"/>
              </a:cxn>
              <a:cxn ang="0">
                <a:pos x="154" y="66"/>
              </a:cxn>
              <a:cxn ang="0">
                <a:pos x="140" y="74"/>
              </a:cxn>
              <a:cxn ang="0">
                <a:pos x="138" y="80"/>
              </a:cxn>
              <a:cxn ang="0">
                <a:pos x="128" y="87"/>
              </a:cxn>
              <a:cxn ang="0">
                <a:pos x="126" y="92"/>
              </a:cxn>
              <a:cxn ang="0">
                <a:pos x="115" y="102"/>
              </a:cxn>
              <a:cxn ang="0">
                <a:pos x="111" y="113"/>
              </a:cxn>
              <a:cxn ang="0">
                <a:pos x="99" y="116"/>
              </a:cxn>
              <a:cxn ang="0">
                <a:pos x="101" y="127"/>
              </a:cxn>
              <a:cxn ang="0">
                <a:pos x="96" y="137"/>
              </a:cxn>
              <a:cxn ang="0">
                <a:pos x="94" y="141"/>
              </a:cxn>
              <a:cxn ang="0">
                <a:pos x="69" y="158"/>
              </a:cxn>
              <a:cxn ang="0">
                <a:pos x="71" y="169"/>
              </a:cxn>
              <a:cxn ang="0">
                <a:pos x="76" y="173"/>
              </a:cxn>
              <a:cxn ang="0">
                <a:pos x="56" y="176"/>
              </a:cxn>
              <a:cxn ang="0">
                <a:pos x="43" y="184"/>
              </a:cxn>
              <a:cxn ang="0">
                <a:pos x="37" y="188"/>
              </a:cxn>
              <a:cxn ang="0">
                <a:pos x="30" y="190"/>
              </a:cxn>
              <a:cxn ang="0">
                <a:pos x="21" y="195"/>
              </a:cxn>
              <a:cxn ang="0">
                <a:pos x="15" y="201"/>
              </a:cxn>
              <a:cxn ang="0">
                <a:pos x="1" y="210"/>
              </a:cxn>
              <a:cxn ang="0">
                <a:pos x="10" y="219"/>
              </a:cxn>
              <a:cxn ang="0">
                <a:pos x="9" y="233"/>
              </a:cxn>
              <a:cxn ang="0">
                <a:pos x="15" y="240"/>
              </a:cxn>
              <a:cxn ang="0">
                <a:pos x="11" y="242"/>
              </a:cxn>
              <a:cxn ang="0">
                <a:pos x="12" y="250"/>
              </a:cxn>
              <a:cxn ang="0">
                <a:pos x="6" y="256"/>
              </a:cxn>
              <a:cxn ang="0">
                <a:pos x="18" y="255"/>
              </a:cxn>
              <a:cxn ang="0">
                <a:pos x="9" y="268"/>
              </a:cxn>
              <a:cxn ang="0">
                <a:pos x="57" y="268"/>
              </a:cxn>
              <a:cxn ang="0">
                <a:pos x="81" y="263"/>
              </a:cxn>
            </a:cxnLst>
            <a:rect l="0" t="0" r="r" b="b"/>
            <a:pathLst>
              <a:path w="336" h="280">
                <a:moveTo>
                  <a:pt x="88" y="264"/>
                </a:moveTo>
                <a:cubicBezTo>
                  <a:pt x="89" y="266"/>
                  <a:pt x="90" y="253"/>
                  <a:pt x="91" y="249"/>
                </a:cubicBezTo>
                <a:cubicBezTo>
                  <a:pt x="92" y="245"/>
                  <a:pt x="97" y="244"/>
                  <a:pt x="99" y="243"/>
                </a:cubicBezTo>
                <a:cubicBezTo>
                  <a:pt x="101" y="241"/>
                  <a:pt x="101" y="232"/>
                  <a:pt x="99" y="229"/>
                </a:cubicBezTo>
                <a:cubicBezTo>
                  <a:pt x="97" y="226"/>
                  <a:pt x="98" y="222"/>
                  <a:pt x="102" y="221"/>
                </a:cubicBezTo>
                <a:cubicBezTo>
                  <a:pt x="105" y="221"/>
                  <a:pt x="104" y="216"/>
                  <a:pt x="102" y="214"/>
                </a:cubicBezTo>
                <a:cubicBezTo>
                  <a:pt x="100" y="212"/>
                  <a:pt x="96" y="211"/>
                  <a:pt x="95" y="209"/>
                </a:cubicBezTo>
                <a:cubicBezTo>
                  <a:pt x="93" y="206"/>
                  <a:pt x="96" y="202"/>
                  <a:pt x="97" y="199"/>
                </a:cubicBezTo>
                <a:cubicBezTo>
                  <a:pt x="98" y="195"/>
                  <a:pt x="95" y="188"/>
                  <a:pt x="95" y="186"/>
                </a:cubicBezTo>
                <a:cubicBezTo>
                  <a:pt x="95" y="184"/>
                  <a:pt x="95" y="182"/>
                  <a:pt x="94" y="177"/>
                </a:cubicBezTo>
                <a:cubicBezTo>
                  <a:pt x="93" y="171"/>
                  <a:pt x="94" y="168"/>
                  <a:pt x="99" y="165"/>
                </a:cubicBezTo>
                <a:cubicBezTo>
                  <a:pt x="103" y="161"/>
                  <a:pt x="110" y="159"/>
                  <a:pt x="113" y="160"/>
                </a:cubicBezTo>
                <a:cubicBezTo>
                  <a:pt x="117" y="160"/>
                  <a:pt x="117" y="159"/>
                  <a:pt x="119" y="156"/>
                </a:cubicBezTo>
                <a:cubicBezTo>
                  <a:pt x="120" y="154"/>
                  <a:pt x="115" y="149"/>
                  <a:pt x="115" y="148"/>
                </a:cubicBezTo>
                <a:cubicBezTo>
                  <a:pt x="114" y="147"/>
                  <a:pt x="114" y="145"/>
                  <a:pt x="118" y="141"/>
                </a:cubicBezTo>
                <a:cubicBezTo>
                  <a:pt x="123" y="137"/>
                  <a:pt x="126" y="122"/>
                  <a:pt x="126" y="120"/>
                </a:cubicBezTo>
                <a:cubicBezTo>
                  <a:pt x="125" y="117"/>
                  <a:pt x="127" y="114"/>
                  <a:pt x="132" y="114"/>
                </a:cubicBezTo>
                <a:cubicBezTo>
                  <a:pt x="136" y="114"/>
                  <a:pt x="133" y="112"/>
                  <a:pt x="134" y="108"/>
                </a:cubicBezTo>
                <a:cubicBezTo>
                  <a:pt x="135" y="105"/>
                  <a:pt x="145" y="95"/>
                  <a:pt x="147" y="94"/>
                </a:cubicBezTo>
                <a:cubicBezTo>
                  <a:pt x="148" y="94"/>
                  <a:pt x="146" y="90"/>
                  <a:pt x="145" y="88"/>
                </a:cubicBezTo>
                <a:cubicBezTo>
                  <a:pt x="144" y="85"/>
                  <a:pt x="147" y="84"/>
                  <a:pt x="149" y="81"/>
                </a:cubicBezTo>
                <a:cubicBezTo>
                  <a:pt x="152" y="79"/>
                  <a:pt x="153" y="74"/>
                  <a:pt x="156" y="72"/>
                </a:cubicBezTo>
                <a:cubicBezTo>
                  <a:pt x="159" y="70"/>
                  <a:pt x="170" y="72"/>
                  <a:pt x="170" y="72"/>
                </a:cubicBezTo>
                <a:cubicBezTo>
                  <a:pt x="171" y="60"/>
                  <a:pt x="171" y="60"/>
                  <a:pt x="171" y="60"/>
                </a:cubicBezTo>
                <a:cubicBezTo>
                  <a:pt x="171" y="60"/>
                  <a:pt x="190" y="64"/>
                  <a:pt x="192" y="64"/>
                </a:cubicBezTo>
                <a:cubicBezTo>
                  <a:pt x="194" y="64"/>
                  <a:pt x="196" y="58"/>
                  <a:pt x="196" y="56"/>
                </a:cubicBezTo>
                <a:cubicBezTo>
                  <a:pt x="196" y="54"/>
                  <a:pt x="195" y="49"/>
                  <a:pt x="195" y="49"/>
                </a:cubicBezTo>
                <a:cubicBezTo>
                  <a:pt x="195" y="49"/>
                  <a:pt x="199" y="48"/>
                  <a:pt x="202" y="48"/>
                </a:cubicBezTo>
                <a:cubicBezTo>
                  <a:pt x="204" y="48"/>
                  <a:pt x="208" y="43"/>
                  <a:pt x="212" y="43"/>
                </a:cubicBezTo>
                <a:cubicBezTo>
                  <a:pt x="216" y="43"/>
                  <a:pt x="221" y="52"/>
                  <a:pt x="223" y="55"/>
                </a:cubicBezTo>
                <a:cubicBezTo>
                  <a:pt x="225" y="58"/>
                  <a:pt x="234" y="57"/>
                  <a:pt x="236" y="57"/>
                </a:cubicBezTo>
                <a:cubicBezTo>
                  <a:pt x="237" y="57"/>
                  <a:pt x="243" y="54"/>
                  <a:pt x="245" y="54"/>
                </a:cubicBezTo>
                <a:cubicBezTo>
                  <a:pt x="247" y="53"/>
                  <a:pt x="252" y="57"/>
                  <a:pt x="255" y="58"/>
                </a:cubicBezTo>
                <a:cubicBezTo>
                  <a:pt x="258" y="59"/>
                  <a:pt x="258" y="56"/>
                  <a:pt x="260" y="54"/>
                </a:cubicBezTo>
                <a:cubicBezTo>
                  <a:pt x="262" y="53"/>
                  <a:pt x="264" y="52"/>
                  <a:pt x="266" y="52"/>
                </a:cubicBezTo>
                <a:cubicBezTo>
                  <a:pt x="268" y="51"/>
                  <a:pt x="267" y="46"/>
                  <a:pt x="267" y="42"/>
                </a:cubicBezTo>
                <a:cubicBezTo>
                  <a:pt x="268" y="37"/>
                  <a:pt x="274" y="33"/>
                  <a:pt x="276" y="30"/>
                </a:cubicBezTo>
                <a:cubicBezTo>
                  <a:pt x="279" y="27"/>
                  <a:pt x="285" y="27"/>
                  <a:pt x="287" y="27"/>
                </a:cubicBezTo>
                <a:cubicBezTo>
                  <a:pt x="290" y="27"/>
                  <a:pt x="291" y="24"/>
                  <a:pt x="293" y="24"/>
                </a:cubicBezTo>
                <a:cubicBezTo>
                  <a:pt x="294" y="24"/>
                  <a:pt x="296" y="26"/>
                  <a:pt x="299" y="28"/>
                </a:cubicBezTo>
                <a:cubicBezTo>
                  <a:pt x="301" y="31"/>
                  <a:pt x="308" y="32"/>
                  <a:pt x="310" y="35"/>
                </a:cubicBezTo>
                <a:cubicBezTo>
                  <a:pt x="312" y="37"/>
                  <a:pt x="313" y="40"/>
                  <a:pt x="313" y="43"/>
                </a:cubicBezTo>
                <a:cubicBezTo>
                  <a:pt x="313" y="43"/>
                  <a:pt x="313" y="43"/>
                  <a:pt x="313" y="43"/>
                </a:cubicBezTo>
                <a:cubicBezTo>
                  <a:pt x="315" y="42"/>
                  <a:pt x="319" y="43"/>
                  <a:pt x="322" y="40"/>
                </a:cubicBezTo>
                <a:cubicBezTo>
                  <a:pt x="323" y="39"/>
                  <a:pt x="325" y="36"/>
                  <a:pt x="328" y="33"/>
                </a:cubicBezTo>
                <a:cubicBezTo>
                  <a:pt x="327" y="31"/>
                  <a:pt x="326" y="28"/>
                  <a:pt x="326" y="30"/>
                </a:cubicBezTo>
                <a:cubicBezTo>
                  <a:pt x="326" y="32"/>
                  <a:pt x="325" y="34"/>
                  <a:pt x="323" y="33"/>
                </a:cubicBezTo>
                <a:cubicBezTo>
                  <a:pt x="322" y="33"/>
                  <a:pt x="319" y="33"/>
                  <a:pt x="317" y="33"/>
                </a:cubicBezTo>
                <a:cubicBezTo>
                  <a:pt x="316" y="33"/>
                  <a:pt x="316" y="33"/>
                  <a:pt x="316" y="33"/>
                </a:cubicBezTo>
                <a:cubicBezTo>
                  <a:pt x="316" y="33"/>
                  <a:pt x="317" y="33"/>
                  <a:pt x="318" y="32"/>
                </a:cubicBezTo>
                <a:cubicBezTo>
                  <a:pt x="320" y="30"/>
                  <a:pt x="321" y="30"/>
                  <a:pt x="317" y="28"/>
                </a:cubicBezTo>
                <a:cubicBezTo>
                  <a:pt x="313" y="26"/>
                  <a:pt x="304" y="24"/>
                  <a:pt x="308" y="24"/>
                </a:cubicBezTo>
                <a:cubicBezTo>
                  <a:pt x="312" y="24"/>
                  <a:pt x="317" y="27"/>
                  <a:pt x="323" y="25"/>
                </a:cubicBezTo>
                <a:cubicBezTo>
                  <a:pt x="329" y="23"/>
                  <a:pt x="331" y="21"/>
                  <a:pt x="333" y="19"/>
                </a:cubicBezTo>
                <a:cubicBezTo>
                  <a:pt x="334" y="18"/>
                  <a:pt x="336" y="16"/>
                  <a:pt x="331" y="14"/>
                </a:cubicBezTo>
                <a:cubicBezTo>
                  <a:pt x="326" y="11"/>
                  <a:pt x="319" y="10"/>
                  <a:pt x="316" y="8"/>
                </a:cubicBezTo>
                <a:cubicBezTo>
                  <a:pt x="313" y="6"/>
                  <a:pt x="311" y="5"/>
                  <a:pt x="309" y="6"/>
                </a:cubicBezTo>
                <a:cubicBezTo>
                  <a:pt x="307" y="8"/>
                  <a:pt x="304" y="11"/>
                  <a:pt x="303" y="14"/>
                </a:cubicBezTo>
                <a:cubicBezTo>
                  <a:pt x="302" y="16"/>
                  <a:pt x="300" y="19"/>
                  <a:pt x="299" y="18"/>
                </a:cubicBezTo>
                <a:cubicBezTo>
                  <a:pt x="298" y="16"/>
                  <a:pt x="301" y="12"/>
                  <a:pt x="298" y="12"/>
                </a:cubicBezTo>
                <a:cubicBezTo>
                  <a:pt x="295" y="12"/>
                  <a:pt x="292" y="11"/>
                  <a:pt x="296" y="10"/>
                </a:cubicBezTo>
                <a:cubicBezTo>
                  <a:pt x="300" y="10"/>
                  <a:pt x="302" y="10"/>
                  <a:pt x="299" y="9"/>
                </a:cubicBezTo>
                <a:cubicBezTo>
                  <a:pt x="295" y="8"/>
                  <a:pt x="290" y="9"/>
                  <a:pt x="295" y="7"/>
                </a:cubicBezTo>
                <a:cubicBezTo>
                  <a:pt x="301" y="6"/>
                  <a:pt x="305" y="7"/>
                  <a:pt x="301" y="4"/>
                </a:cubicBezTo>
                <a:cubicBezTo>
                  <a:pt x="297" y="1"/>
                  <a:pt x="290" y="0"/>
                  <a:pt x="288" y="2"/>
                </a:cubicBezTo>
                <a:cubicBezTo>
                  <a:pt x="287" y="5"/>
                  <a:pt x="292" y="7"/>
                  <a:pt x="290" y="8"/>
                </a:cubicBezTo>
                <a:cubicBezTo>
                  <a:pt x="287" y="9"/>
                  <a:pt x="284" y="13"/>
                  <a:pt x="282" y="14"/>
                </a:cubicBezTo>
                <a:cubicBezTo>
                  <a:pt x="280" y="16"/>
                  <a:pt x="278" y="19"/>
                  <a:pt x="278" y="16"/>
                </a:cubicBezTo>
                <a:cubicBezTo>
                  <a:pt x="278" y="13"/>
                  <a:pt x="277" y="10"/>
                  <a:pt x="278" y="8"/>
                </a:cubicBezTo>
                <a:cubicBezTo>
                  <a:pt x="279" y="6"/>
                  <a:pt x="279" y="5"/>
                  <a:pt x="277" y="5"/>
                </a:cubicBezTo>
                <a:cubicBezTo>
                  <a:pt x="275" y="6"/>
                  <a:pt x="263" y="23"/>
                  <a:pt x="261" y="23"/>
                </a:cubicBezTo>
                <a:cubicBezTo>
                  <a:pt x="259" y="23"/>
                  <a:pt x="258" y="22"/>
                  <a:pt x="258" y="19"/>
                </a:cubicBezTo>
                <a:cubicBezTo>
                  <a:pt x="259" y="16"/>
                  <a:pt x="266" y="10"/>
                  <a:pt x="267" y="8"/>
                </a:cubicBezTo>
                <a:cubicBezTo>
                  <a:pt x="269" y="5"/>
                  <a:pt x="270" y="5"/>
                  <a:pt x="269" y="3"/>
                </a:cubicBezTo>
                <a:cubicBezTo>
                  <a:pt x="268" y="1"/>
                  <a:pt x="267" y="0"/>
                  <a:pt x="264" y="1"/>
                </a:cubicBezTo>
                <a:cubicBezTo>
                  <a:pt x="261" y="1"/>
                  <a:pt x="260" y="2"/>
                  <a:pt x="262" y="2"/>
                </a:cubicBezTo>
                <a:cubicBezTo>
                  <a:pt x="265" y="2"/>
                  <a:pt x="266" y="3"/>
                  <a:pt x="263" y="4"/>
                </a:cubicBezTo>
                <a:cubicBezTo>
                  <a:pt x="259" y="4"/>
                  <a:pt x="256" y="6"/>
                  <a:pt x="255" y="5"/>
                </a:cubicBezTo>
                <a:cubicBezTo>
                  <a:pt x="255" y="3"/>
                  <a:pt x="255" y="0"/>
                  <a:pt x="254" y="1"/>
                </a:cubicBezTo>
                <a:cubicBezTo>
                  <a:pt x="252" y="2"/>
                  <a:pt x="251" y="5"/>
                  <a:pt x="249" y="6"/>
                </a:cubicBezTo>
                <a:cubicBezTo>
                  <a:pt x="248" y="7"/>
                  <a:pt x="251" y="10"/>
                  <a:pt x="251" y="12"/>
                </a:cubicBezTo>
                <a:cubicBezTo>
                  <a:pt x="252" y="13"/>
                  <a:pt x="251" y="14"/>
                  <a:pt x="250" y="13"/>
                </a:cubicBezTo>
                <a:cubicBezTo>
                  <a:pt x="248" y="11"/>
                  <a:pt x="248" y="10"/>
                  <a:pt x="247" y="13"/>
                </a:cubicBezTo>
                <a:cubicBezTo>
                  <a:pt x="247" y="15"/>
                  <a:pt x="248" y="18"/>
                  <a:pt x="246" y="16"/>
                </a:cubicBezTo>
                <a:cubicBezTo>
                  <a:pt x="245" y="14"/>
                  <a:pt x="246" y="13"/>
                  <a:pt x="243" y="14"/>
                </a:cubicBezTo>
                <a:cubicBezTo>
                  <a:pt x="240" y="15"/>
                  <a:pt x="238" y="16"/>
                  <a:pt x="240" y="14"/>
                </a:cubicBezTo>
                <a:cubicBezTo>
                  <a:pt x="242" y="12"/>
                  <a:pt x="246" y="10"/>
                  <a:pt x="243" y="10"/>
                </a:cubicBezTo>
                <a:cubicBezTo>
                  <a:pt x="240" y="10"/>
                  <a:pt x="238" y="13"/>
                  <a:pt x="235" y="14"/>
                </a:cubicBezTo>
                <a:cubicBezTo>
                  <a:pt x="233" y="15"/>
                  <a:pt x="230" y="13"/>
                  <a:pt x="231" y="15"/>
                </a:cubicBezTo>
                <a:cubicBezTo>
                  <a:pt x="233" y="18"/>
                  <a:pt x="235" y="21"/>
                  <a:pt x="237" y="21"/>
                </a:cubicBezTo>
                <a:cubicBezTo>
                  <a:pt x="239" y="20"/>
                  <a:pt x="240" y="21"/>
                  <a:pt x="238" y="22"/>
                </a:cubicBezTo>
                <a:cubicBezTo>
                  <a:pt x="236" y="23"/>
                  <a:pt x="237" y="28"/>
                  <a:pt x="235" y="26"/>
                </a:cubicBezTo>
                <a:cubicBezTo>
                  <a:pt x="233" y="24"/>
                  <a:pt x="232" y="23"/>
                  <a:pt x="230" y="23"/>
                </a:cubicBezTo>
                <a:cubicBezTo>
                  <a:pt x="229" y="23"/>
                  <a:pt x="228" y="22"/>
                  <a:pt x="228" y="21"/>
                </a:cubicBezTo>
                <a:cubicBezTo>
                  <a:pt x="227" y="19"/>
                  <a:pt x="228" y="18"/>
                  <a:pt x="226" y="21"/>
                </a:cubicBezTo>
                <a:cubicBezTo>
                  <a:pt x="224" y="24"/>
                  <a:pt x="224" y="24"/>
                  <a:pt x="222" y="23"/>
                </a:cubicBezTo>
                <a:cubicBezTo>
                  <a:pt x="221" y="21"/>
                  <a:pt x="222" y="20"/>
                  <a:pt x="220" y="20"/>
                </a:cubicBezTo>
                <a:cubicBezTo>
                  <a:pt x="218" y="19"/>
                  <a:pt x="214" y="21"/>
                  <a:pt x="211" y="21"/>
                </a:cubicBezTo>
                <a:cubicBezTo>
                  <a:pt x="207" y="21"/>
                  <a:pt x="208" y="20"/>
                  <a:pt x="213" y="22"/>
                </a:cubicBezTo>
                <a:cubicBezTo>
                  <a:pt x="218" y="23"/>
                  <a:pt x="222" y="26"/>
                  <a:pt x="220" y="26"/>
                </a:cubicBezTo>
                <a:cubicBezTo>
                  <a:pt x="218" y="26"/>
                  <a:pt x="218" y="26"/>
                  <a:pt x="218" y="28"/>
                </a:cubicBezTo>
                <a:cubicBezTo>
                  <a:pt x="218" y="31"/>
                  <a:pt x="221" y="34"/>
                  <a:pt x="219" y="33"/>
                </a:cubicBezTo>
                <a:cubicBezTo>
                  <a:pt x="217" y="31"/>
                  <a:pt x="212" y="30"/>
                  <a:pt x="211" y="29"/>
                </a:cubicBezTo>
                <a:cubicBezTo>
                  <a:pt x="210" y="28"/>
                  <a:pt x="209" y="29"/>
                  <a:pt x="209" y="30"/>
                </a:cubicBezTo>
                <a:cubicBezTo>
                  <a:pt x="209" y="32"/>
                  <a:pt x="207" y="32"/>
                  <a:pt x="206" y="31"/>
                </a:cubicBezTo>
                <a:cubicBezTo>
                  <a:pt x="205" y="29"/>
                  <a:pt x="206" y="27"/>
                  <a:pt x="205" y="29"/>
                </a:cubicBezTo>
                <a:cubicBezTo>
                  <a:pt x="204" y="31"/>
                  <a:pt x="200" y="33"/>
                  <a:pt x="202" y="35"/>
                </a:cubicBezTo>
                <a:cubicBezTo>
                  <a:pt x="203" y="37"/>
                  <a:pt x="205" y="39"/>
                  <a:pt x="202" y="39"/>
                </a:cubicBezTo>
                <a:cubicBezTo>
                  <a:pt x="199" y="39"/>
                  <a:pt x="198" y="39"/>
                  <a:pt x="198" y="36"/>
                </a:cubicBezTo>
                <a:cubicBezTo>
                  <a:pt x="198" y="33"/>
                  <a:pt x="199" y="30"/>
                  <a:pt x="197" y="31"/>
                </a:cubicBezTo>
                <a:cubicBezTo>
                  <a:pt x="194" y="31"/>
                  <a:pt x="197" y="32"/>
                  <a:pt x="193" y="33"/>
                </a:cubicBezTo>
                <a:cubicBezTo>
                  <a:pt x="189" y="34"/>
                  <a:pt x="190" y="35"/>
                  <a:pt x="192" y="36"/>
                </a:cubicBezTo>
                <a:cubicBezTo>
                  <a:pt x="194" y="36"/>
                  <a:pt x="193" y="35"/>
                  <a:pt x="191" y="37"/>
                </a:cubicBezTo>
                <a:cubicBezTo>
                  <a:pt x="189" y="40"/>
                  <a:pt x="186" y="43"/>
                  <a:pt x="187" y="40"/>
                </a:cubicBezTo>
                <a:cubicBezTo>
                  <a:pt x="188" y="36"/>
                  <a:pt x="190" y="36"/>
                  <a:pt x="188" y="34"/>
                </a:cubicBezTo>
                <a:cubicBezTo>
                  <a:pt x="186" y="33"/>
                  <a:pt x="180" y="31"/>
                  <a:pt x="183" y="31"/>
                </a:cubicBezTo>
                <a:cubicBezTo>
                  <a:pt x="186" y="31"/>
                  <a:pt x="190" y="31"/>
                  <a:pt x="186" y="28"/>
                </a:cubicBezTo>
                <a:cubicBezTo>
                  <a:pt x="182" y="26"/>
                  <a:pt x="182" y="27"/>
                  <a:pt x="179" y="26"/>
                </a:cubicBezTo>
                <a:cubicBezTo>
                  <a:pt x="176" y="26"/>
                  <a:pt x="178" y="26"/>
                  <a:pt x="178" y="28"/>
                </a:cubicBezTo>
                <a:cubicBezTo>
                  <a:pt x="179" y="31"/>
                  <a:pt x="181" y="33"/>
                  <a:pt x="179" y="33"/>
                </a:cubicBezTo>
                <a:cubicBezTo>
                  <a:pt x="178" y="34"/>
                  <a:pt x="177" y="34"/>
                  <a:pt x="175" y="34"/>
                </a:cubicBezTo>
                <a:cubicBezTo>
                  <a:pt x="173" y="34"/>
                  <a:pt x="170" y="36"/>
                  <a:pt x="173" y="36"/>
                </a:cubicBezTo>
                <a:cubicBezTo>
                  <a:pt x="177" y="36"/>
                  <a:pt x="179" y="35"/>
                  <a:pt x="177" y="36"/>
                </a:cubicBezTo>
                <a:cubicBezTo>
                  <a:pt x="175" y="36"/>
                  <a:pt x="173" y="36"/>
                  <a:pt x="176" y="38"/>
                </a:cubicBezTo>
                <a:cubicBezTo>
                  <a:pt x="180" y="39"/>
                  <a:pt x="180" y="40"/>
                  <a:pt x="181" y="38"/>
                </a:cubicBezTo>
                <a:cubicBezTo>
                  <a:pt x="181" y="37"/>
                  <a:pt x="182" y="36"/>
                  <a:pt x="182" y="38"/>
                </a:cubicBezTo>
                <a:cubicBezTo>
                  <a:pt x="181" y="40"/>
                  <a:pt x="181" y="43"/>
                  <a:pt x="180" y="42"/>
                </a:cubicBezTo>
                <a:cubicBezTo>
                  <a:pt x="179" y="41"/>
                  <a:pt x="177" y="40"/>
                  <a:pt x="175" y="39"/>
                </a:cubicBezTo>
                <a:cubicBezTo>
                  <a:pt x="173" y="38"/>
                  <a:pt x="173" y="35"/>
                  <a:pt x="171" y="36"/>
                </a:cubicBezTo>
                <a:cubicBezTo>
                  <a:pt x="169" y="37"/>
                  <a:pt x="166" y="40"/>
                  <a:pt x="165" y="38"/>
                </a:cubicBezTo>
                <a:cubicBezTo>
                  <a:pt x="165" y="37"/>
                  <a:pt x="164" y="36"/>
                  <a:pt x="161" y="38"/>
                </a:cubicBezTo>
                <a:cubicBezTo>
                  <a:pt x="159" y="40"/>
                  <a:pt x="155" y="41"/>
                  <a:pt x="155" y="43"/>
                </a:cubicBezTo>
                <a:cubicBezTo>
                  <a:pt x="156" y="45"/>
                  <a:pt x="158" y="46"/>
                  <a:pt x="156" y="46"/>
                </a:cubicBezTo>
                <a:cubicBezTo>
                  <a:pt x="155" y="47"/>
                  <a:pt x="154" y="50"/>
                  <a:pt x="157" y="49"/>
                </a:cubicBezTo>
                <a:cubicBezTo>
                  <a:pt x="160" y="48"/>
                  <a:pt x="160" y="45"/>
                  <a:pt x="162" y="46"/>
                </a:cubicBezTo>
                <a:cubicBezTo>
                  <a:pt x="163" y="46"/>
                  <a:pt x="163" y="49"/>
                  <a:pt x="165" y="47"/>
                </a:cubicBezTo>
                <a:cubicBezTo>
                  <a:pt x="168" y="45"/>
                  <a:pt x="169" y="46"/>
                  <a:pt x="167" y="48"/>
                </a:cubicBezTo>
                <a:cubicBezTo>
                  <a:pt x="164" y="49"/>
                  <a:pt x="163" y="50"/>
                  <a:pt x="163" y="52"/>
                </a:cubicBezTo>
                <a:cubicBezTo>
                  <a:pt x="163" y="54"/>
                  <a:pt x="163" y="59"/>
                  <a:pt x="162" y="58"/>
                </a:cubicBezTo>
                <a:cubicBezTo>
                  <a:pt x="160" y="57"/>
                  <a:pt x="158" y="54"/>
                  <a:pt x="157" y="55"/>
                </a:cubicBezTo>
                <a:cubicBezTo>
                  <a:pt x="155" y="56"/>
                  <a:pt x="153" y="60"/>
                  <a:pt x="153" y="57"/>
                </a:cubicBezTo>
                <a:cubicBezTo>
                  <a:pt x="154" y="55"/>
                  <a:pt x="154" y="54"/>
                  <a:pt x="152" y="55"/>
                </a:cubicBezTo>
                <a:cubicBezTo>
                  <a:pt x="150" y="56"/>
                  <a:pt x="149" y="59"/>
                  <a:pt x="149" y="56"/>
                </a:cubicBezTo>
                <a:cubicBezTo>
                  <a:pt x="149" y="53"/>
                  <a:pt x="150" y="49"/>
                  <a:pt x="148" y="51"/>
                </a:cubicBezTo>
                <a:cubicBezTo>
                  <a:pt x="146" y="53"/>
                  <a:pt x="145" y="59"/>
                  <a:pt x="144" y="57"/>
                </a:cubicBezTo>
                <a:cubicBezTo>
                  <a:pt x="142" y="54"/>
                  <a:pt x="142" y="51"/>
                  <a:pt x="142" y="49"/>
                </a:cubicBezTo>
                <a:cubicBezTo>
                  <a:pt x="143" y="47"/>
                  <a:pt x="147" y="42"/>
                  <a:pt x="144" y="44"/>
                </a:cubicBezTo>
                <a:cubicBezTo>
                  <a:pt x="141" y="45"/>
                  <a:pt x="136" y="48"/>
                  <a:pt x="137" y="49"/>
                </a:cubicBezTo>
                <a:cubicBezTo>
                  <a:pt x="139" y="51"/>
                  <a:pt x="142" y="53"/>
                  <a:pt x="139" y="52"/>
                </a:cubicBezTo>
                <a:cubicBezTo>
                  <a:pt x="136" y="51"/>
                  <a:pt x="135" y="50"/>
                  <a:pt x="135" y="53"/>
                </a:cubicBezTo>
                <a:cubicBezTo>
                  <a:pt x="135" y="56"/>
                  <a:pt x="134" y="56"/>
                  <a:pt x="133" y="55"/>
                </a:cubicBezTo>
                <a:cubicBezTo>
                  <a:pt x="132" y="53"/>
                  <a:pt x="132" y="52"/>
                  <a:pt x="130" y="54"/>
                </a:cubicBezTo>
                <a:cubicBezTo>
                  <a:pt x="128" y="55"/>
                  <a:pt x="125" y="58"/>
                  <a:pt x="129" y="57"/>
                </a:cubicBezTo>
                <a:cubicBezTo>
                  <a:pt x="132" y="57"/>
                  <a:pt x="135" y="58"/>
                  <a:pt x="134" y="58"/>
                </a:cubicBezTo>
                <a:cubicBezTo>
                  <a:pt x="132" y="58"/>
                  <a:pt x="131" y="59"/>
                  <a:pt x="133" y="59"/>
                </a:cubicBezTo>
                <a:cubicBezTo>
                  <a:pt x="135" y="59"/>
                  <a:pt x="135" y="57"/>
                  <a:pt x="135" y="59"/>
                </a:cubicBezTo>
                <a:cubicBezTo>
                  <a:pt x="136" y="60"/>
                  <a:pt x="136" y="62"/>
                  <a:pt x="134" y="62"/>
                </a:cubicBezTo>
                <a:cubicBezTo>
                  <a:pt x="131" y="62"/>
                  <a:pt x="131" y="58"/>
                  <a:pt x="128" y="60"/>
                </a:cubicBezTo>
                <a:cubicBezTo>
                  <a:pt x="125" y="63"/>
                  <a:pt x="125" y="67"/>
                  <a:pt x="122" y="67"/>
                </a:cubicBezTo>
                <a:cubicBezTo>
                  <a:pt x="119" y="67"/>
                  <a:pt x="111" y="68"/>
                  <a:pt x="115" y="69"/>
                </a:cubicBezTo>
                <a:cubicBezTo>
                  <a:pt x="118" y="70"/>
                  <a:pt x="121" y="70"/>
                  <a:pt x="124" y="68"/>
                </a:cubicBezTo>
                <a:cubicBezTo>
                  <a:pt x="128" y="67"/>
                  <a:pt x="130" y="64"/>
                  <a:pt x="133" y="64"/>
                </a:cubicBezTo>
                <a:cubicBezTo>
                  <a:pt x="136" y="65"/>
                  <a:pt x="135" y="65"/>
                  <a:pt x="138" y="64"/>
                </a:cubicBezTo>
                <a:cubicBezTo>
                  <a:pt x="140" y="62"/>
                  <a:pt x="140" y="64"/>
                  <a:pt x="143" y="63"/>
                </a:cubicBezTo>
                <a:cubicBezTo>
                  <a:pt x="146" y="62"/>
                  <a:pt x="144" y="61"/>
                  <a:pt x="142" y="59"/>
                </a:cubicBezTo>
                <a:cubicBezTo>
                  <a:pt x="140" y="57"/>
                  <a:pt x="145" y="60"/>
                  <a:pt x="145" y="60"/>
                </a:cubicBezTo>
                <a:cubicBezTo>
                  <a:pt x="145" y="60"/>
                  <a:pt x="145" y="62"/>
                  <a:pt x="146" y="62"/>
                </a:cubicBezTo>
                <a:cubicBezTo>
                  <a:pt x="148" y="62"/>
                  <a:pt x="152" y="58"/>
                  <a:pt x="151" y="60"/>
                </a:cubicBezTo>
                <a:cubicBezTo>
                  <a:pt x="150" y="62"/>
                  <a:pt x="147" y="62"/>
                  <a:pt x="148" y="64"/>
                </a:cubicBezTo>
                <a:cubicBezTo>
                  <a:pt x="148" y="65"/>
                  <a:pt x="148" y="65"/>
                  <a:pt x="147" y="65"/>
                </a:cubicBezTo>
                <a:cubicBezTo>
                  <a:pt x="147" y="65"/>
                  <a:pt x="147" y="65"/>
                  <a:pt x="147" y="65"/>
                </a:cubicBezTo>
                <a:cubicBezTo>
                  <a:pt x="151" y="65"/>
                  <a:pt x="154" y="64"/>
                  <a:pt x="152" y="65"/>
                </a:cubicBezTo>
                <a:cubicBezTo>
                  <a:pt x="150" y="66"/>
                  <a:pt x="145" y="70"/>
                  <a:pt x="148" y="69"/>
                </a:cubicBezTo>
                <a:cubicBezTo>
                  <a:pt x="152" y="68"/>
                  <a:pt x="152" y="68"/>
                  <a:pt x="154" y="66"/>
                </a:cubicBezTo>
                <a:cubicBezTo>
                  <a:pt x="157" y="64"/>
                  <a:pt x="160" y="67"/>
                  <a:pt x="157" y="67"/>
                </a:cubicBezTo>
                <a:cubicBezTo>
                  <a:pt x="154" y="66"/>
                  <a:pt x="151" y="70"/>
                  <a:pt x="149" y="70"/>
                </a:cubicBezTo>
                <a:cubicBezTo>
                  <a:pt x="147" y="71"/>
                  <a:pt x="148" y="72"/>
                  <a:pt x="147" y="73"/>
                </a:cubicBezTo>
                <a:cubicBezTo>
                  <a:pt x="146" y="75"/>
                  <a:pt x="145" y="76"/>
                  <a:pt x="143" y="74"/>
                </a:cubicBezTo>
                <a:cubicBezTo>
                  <a:pt x="141" y="71"/>
                  <a:pt x="143" y="67"/>
                  <a:pt x="141" y="70"/>
                </a:cubicBezTo>
                <a:cubicBezTo>
                  <a:pt x="139" y="72"/>
                  <a:pt x="141" y="76"/>
                  <a:pt x="140" y="74"/>
                </a:cubicBezTo>
                <a:cubicBezTo>
                  <a:pt x="138" y="72"/>
                  <a:pt x="137" y="70"/>
                  <a:pt x="136" y="71"/>
                </a:cubicBezTo>
                <a:cubicBezTo>
                  <a:pt x="134" y="72"/>
                  <a:pt x="132" y="75"/>
                  <a:pt x="131" y="76"/>
                </a:cubicBezTo>
                <a:cubicBezTo>
                  <a:pt x="129" y="78"/>
                  <a:pt x="127" y="80"/>
                  <a:pt x="129" y="80"/>
                </a:cubicBezTo>
                <a:cubicBezTo>
                  <a:pt x="132" y="80"/>
                  <a:pt x="134" y="75"/>
                  <a:pt x="134" y="77"/>
                </a:cubicBezTo>
                <a:cubicBezTo>
                  <a:pt x="134" y="78"/>
                  <a:pt x="134" y="79"/>
                  <a:pt x="136" y="79"/>
                </a:cubicBezTo>
                <a:cubicBezTo>
                  <a:pt x="138" y="79"/>
                  <a:pt x="141" y="80"/>
                  <a:pt x="138" y="80"/>
                </a:cubicBezTo>
                <a:cubicBezTo>
                  <a:pt x="135" y="80"/>
                  <a:pt x="134" y="79"/>
                  <a:pt x="132" y="80"/>
                </a:cubicBezTo>
                <a:cubicBezTo>
                  <a:pt x="129" y="82"/>
                  <a:pt x="132" y="83"/>
                  <a:pt x="135" y="83"/>
                </a:cubicBezTo>
                <a:cubicBezTo>
                  <a:pt x="138" y="82"/>
                  <a:pt x="140" y="84"/>
                  <a:pt x="139" y="85"/>
                </a:cubicBezTo>
                <a:cubicBezTo>
                  <a:pt x="138" y="87"/>
                  <a:pt x="140" y="87"/>
                  <a:pt x="137" y="85"/>
                </a:cubicBezTo>
                <a:cubicBezTo>
                  <a:pt x="134" y="83"/>
                  <a:pt x="134" y="84"/>
                  <a:pt x="132" y="84"/>
                </a:cubicBezTo>
                <a:cubicBezTo>
                  <a:pt x="129" y="84"/>
                  <a:pt x="130" y="86"/>
                  <a:pt x="128" y="87"/>
                </a:cubicBezTo>
                <a:cubicBezTo>
                  <a:pt x="126" y="88"/>
                  <a:pt x="121" y="89"/>
                  <a:pt x="124" y="89"/>
                </a:cubicBezTo>
                <a:cubicBezTo>
                  <a:pt x="128" y="89"/>
                  <a:pt x="132" y="87"/>
                  <a:pt x="134" y="89"/>
                </a:cubicBezTo>
                <a:cubicBezTo>
                  <a:pt x="137" y="90"/>
                  <a:pt x="137" y="93"/>
                  <a:pt x="134" y="91"/>
                </a:cubicBezTo>
                <a:cubicBezTo>
                  <a:pt x="130" y="89"/>
                  <a:pt x="132" y="90"/>
                  <a:pt x="129" y="90"/>
                </a:cubicBezTo>
                <a:cubicBezTo>
                  <a:pt x="127" y="90"/>
                  <a:pt x="126" y="91"/>
                  <a:pt x="128" y="91"/>
                </a:cubicBezTo>
                <a:cubicBezTo>
                  <a:pt x="130" y="91"/>
                  <a:pt x="129" y="93"/>
                  <a:pt x="126" y="92"/>
                </a:cubicBezTo>
                <a:cubicBezTo>
                  <a:pt x="123" y="91"/>
                  <a:pt x="123" y="89"/>
                  <a:pt x="120" y="91"/>
                </a:cubicBezTo>
                <a:cubicBezTo>
                  <a:pt x="117" y="93"/>
                  <a:pt x="118" y="93"/>
                  <a:pt x="121" y="93"/>
                </a:cubicBezTo>
                <a:cubicBezTo>
                  <a:pt x="124" y="93"/>
                  <a:pt x="125" y="94"/>
                  <a:pt x="122" y="94"/>
                </a:cubicBezTo>
                <a:cubicBezTo>
                  <a:pt x="118" y="95"/>
                  <a:pt x="116" y="96"/>
                  <a:pt x="116" y="98"/>
                </a:cubicBezTo>
                <a:cubicBezTo>
                  <a:pt x="115" y="100"/>
                  <a:pt x="116" y="100"/>
                  <a:pt x="116" y="101"/>
                </a:cubicBezTo>
                <a:cubicBezTo>
                  <a:pt x="117" y="102"/>
                  <a:pt x="117" y="102"/>
                  <a:pt x="115" y="102"/>
                </a:cubicBezTo>
                <a:cubicBezTo>
                  <a:pt x="112" y="102"/>
                  <a:pt x="112" y="103"/>
                  <a:pt x="110" y="104"/>
                </a:cubicBezTo>
                <a:cubicBezTo>
                  <a:pt x="108" y="106"/>
                  <a:pt x="109" y="107"/>
                  <a:pt x="109" y="107"/>
                </a:cubicBezTo>
                <a:cubicBezTo>
                  <a:pt x="110" y="107"/>
                  <a:pt x="110" y="108"/>
                  <a:pt x="109" y="108"/>
                </a:cubicBezTo>
                <a:cubicBezTo>
                  <a:pt x="107" y="108"/>
                  <a:pt x="105" y="110"/>
                  <a:pt x="108" y="110"/>
                </a:cubicBezTo>
                <a:cubicBezTo>
                  <a:pt x="110" y="110"/>
                  <a:pt x="111" y="109"/>
                  <a:pt x="110" y="111"/>
                </a:cubicBezTo>
                <a:cubicBezTo>
                  <a:pt x="109" y="112"/>
                  <a:pt x="108" y="113"/>
                  <a:pt x="111" y="113"/>
                </a:cubicBezTo>
                <a:cubicBezTo>
                  <a:pt x="115" y="113"/>
                  <a:pt x="116" y="112"/>
                  <a:pt x="118" y="113"/>
                </a:cubicBezTo>
                <a:cubicBezTo>
                  <a:pt x="120" y="113"/>
                  <a:pt x="117" y="113"/>
                  <a:pt x="116" y="114"/>
                </a:cubicBezTo>
                <a:cubicBezTo>
                  <a:pt x="115" y="114"/>
                  <a:pt x="115" y="116"/>
                  <a:pt x="112" y="115"/>
                </a:cubicBezTo>
                <a:cubicBezTo>
                  <a:pt x="109" y="115"/>
                  <a:pt x="109" y="115"/>
                  <a:pt x="107" y="115"/>
                </a:cubicBezTo>
                <a:cubicBezTo>
                  <a:pt x="105" y="115"/>
                  <a:pt x="104" y="115"/>
                  <a:pt x="102" y="115"/>
                </a:cubicBezTo>
                <a:cubicBezTo>
                  <a:pt x="99" y="115"/>
                  <a:pt x="97" y="116"/>
                  <a:pt x="99" y="116"/>
                </a:cubicBezTo>
                <a:cubicBezTo>
                  <a:pt x="101" y="117"/>
                  <a:pt x="103" y="119"/>
                  <a:pt x="101" y="119"/>
                </a:cubicBezTo>
                <a:cubicBezTo>
                  <a:pt x="99" y="119"/>
                  <a:pt x="96" y="120"/>
                  <a:pt x="99" y="120"/>
                </a:cubicBezTo>
                <a:cubicBezTo>
                  <a:pt x="103" y="120"/>
                  <a:pt x="105" y="118"/>
                  <a:pt x="105" y="119"/>
                </a:cubicBezTo>
                <a:cubicBezTo>
                  <a:pt x="105" y="121"/>
                  <a:pt x="105" y="121"/>
                  <a:pt x="103" y="121"/>
                </a:cubicBezTo>
                <a:cubicBezTo>
                  <a:pt x="101" y="121"/>
                  <a:pt x="101" y="124"/>
                  <a:pt x="99" y="125"/>
                </a:cubicBezTo>
                <a:cubicBezTo>
                  <a:pt x="97" y="127"/>
                  <a:pt x="101" y="125"/>
                  <a:pt x="101" y="127"/>
                </a:cubicBezTo>
                <a:cubicBezTo>
                  <a:pt x="101" y="128"/>
                  <a:pt x="99" y="127"/>
                  <a:pt x="97" y="128"/>
                </a:cubicBezTo>
                <a:cubicBezTo>
                  <a:pt x="95" y="129"/>
                  <a:pt x="98" y="129"/>
                  <a:pt x="100" y="129"/>
                </a:cubicBezTo>
                <a:cubicBezTo>
                  <a:pt x="101" y="130"/>
                  <a:pt x="101" y="130"/>
                  <a:pt x="98" y="130"/>
                </a:cubicBezTo>
                <a:cubicBezTo>
                  <a:pt x="96" y="130"/>
                  <a:pt x="95" y="130"/>
                  <a:pt x="96" y="133"/>
                </a:cubicBezTo>
                <a:cubicBezTo>
                  <a:pt x="98" y="136"/>
                  <a:pt x="101" y="136"/>
                  <a:pt x="101" y="136"/>
                </a:cubicBezTo>
                <a:cubicBezTo>
                  <a:pt x="101" y="136"/>
                  <a:pt x="99" y="137"/>
                  <a:pt x="96" y="137"/>
                </a:cubicBezTo>
                <a:cubicBezTo>
                  <a:pt x="92" y="137"/>
                  <a:pt x="91" y="137"/>
                  <a:pt x="89" y="139"/>
                </a:cubicBezTo>
                <a:cubicBezTo>
                  <a:pt x="87" y="142"/>
                  <a:pt x="89" y="143"/>
                  <a:pt x="85" y="142"/>
                </a:cubicBezTo>
                <a:cubicBezTo>
                  <a:pt x="81" y="142"/>
                  <a:pt x="76" y="141"/>
                  <a:pt x="79" y="142"/>
                </a:cubicBezTo>
                <a:cubicBezTo>
                  <a:pt x="82" y="144"/>
                  <a:pt x="85" y="145"/>
                  <a:pt x="87" y="145"/>
                </a:cubicBezTo>
                <a:cubicBezTo>
                  <a:pt x="89" y="145"/>
                  <a:pt x="90" y="142"/>
                  <a:pt x="93" y="141"/>
                </a:cubicBezTo>
                <a:cubicBezTo>
                  <a:pt x="96" y="140"/>
                  <a:pt x="97" y="140"/>
                  <a:pt x="94" y="141"/>
                </a:cubicBezTo>
                <a:cubicBezTo>
                  <a:pt x="91" y="142"/>
                  <a:pt x="91" y="145"/>
                  <a:pt x="90" y="145"/>
                </a:cubicBezTo>
                <a:cubicBezTo>
                  <a:pt x="88" y="145"/>
                  <a:pt x="85" y="145"/>
                  <a:pt x="86" y="147"/>
                </a:cubicBezTo>
                <a:cubicBezTo>
                  <a:pt x="86" y="150"/>
                  <a:pt x="88" y="150"/>
                  <a:pt x="87" y="151"/>
                </a:cubicBezTo>
                <a:cubicBezTo>
                  <a:pt x="85" y="152"/>
                  <a:pt x="84" y="153"/>
                  <a:pt x="82" y="152"/>
                </a:cubicBezTo>
                <a:cubicBezTo>
                  <a:pt x="80" y="150"/>
                  <a:pt x="78" y="150"/>
                  <a:pt x="77" y="150"/>
                </a:cubicBezTo>
                <a:cubicBezTo>
                  <a:pt x="75" y="151"/>
                  <a:pt x="71" y="156"/>
                  <a:pt x="69" y="158"/>
                </a:cubicBezTo>
                <a:cubicBezTo>
                  <a:pt x="67" y="160"/>
                  <a:pt x="65" y="161"/>
                  <a:pt x="67" y="161"/>
                </a:cubicBezTo>
                <a:cubicBezTo>
                  <a:pt x="70" y="161"/>
                  <a:pt x="70" y="162"/>
                  <a:pt x="69" y="162"/>
                </a:cubicBezTo>
                <a:cubicBezTo>
                  <a:pt x="67" y="163"/>
                  <a:pt x="66" y="164"/>
                  <a:pt x="65" y="164"/>
                </a:cubicBezTo>
                <a:cubicBezTo>
                  <a:pt x="63" y="165"/>
                  <a:pt x="59" y="165"/>
                  <a:pt x="62" y="166"/>
                </a:cubicBezTo>
                <a:cubicBezTo>
                  <a:pt x="64" y="167"/>
                  <a:pt x="65" y="167"/>
                  <a:pt x="65" y="169"/>
                </a:cubicBezTo>
                <a:cubicBezTo>
                  <a:pt x="65" y="172"/>
                  <a:pt x="68" y="170"/>
                  <a:pt x="71" y="169"/>
                </a:cubicBezTo>
                <a:cubicBezTo>
                  <a:pt x="75" y="168"/>
                  <a:pt x="81" y="168"/>
                  <a:pt x="80" y="166"/>
                </a:cubicBezTo>
                <a:cubicBezTo>
                  <a:pt x="80" y="165"/>
                  <a:pt x="79" y="166"/>
                  <a:pt x="78" y="164"/>
                </a:cubicBezTo>
                <a:cubicBezTo>
                  <a:pt x="77" y="161"/>
                  <a:pt x="78" y="161"/>
                  <a:pt x="80" y="163"/>
                </a:cubicBezTo>
                <a:cubicBezTo>
                  <a:pt x="83" y="165"/>
                  <a:pt x="86" y="166"/>
                  <a:pt x="84" y="166"/>
                </a:cubicBezTo>
                <a:cubicBezTo>
                  <a:pt x="82" y="167"/>
                  <a:pt x="84" y="168"/>
                  <a:pt x="81" y="169"/>
                </a:cubicBezTo>
                <a:cubicBezTo>
                  <a:pt x="78" y="171"/>
                  <a:pt x="77" y="172"/>
                  <a:pt x="76" y="173"/>
                </a:cubicBezTo>
                <a:cubicBezTo>
                  <a:pt x="75" y="173"/>
                  <a:pt x="73" y="174"/>
                  <a:pt x="72" y="173"/>
                </a:cubicBezTo>
                <a:cubicBezTo>
                  <a:pt x="71" y="172"/>
                  <a:pt x="70" y="171"/>
                  <a:pt x="69" y="173"/>
                </a:cubicBezTo>
                <a:cubicBezTo>
                  <a:pt x="68" y="174"/>
                  <a:pt x="66" y="175"/>
                  <a:pt x="65" y="174"/>
                </a:cubicBezTo>
                <a:cubicBezTo>
                  <a:pt x="63" y="174"/>
                  <a:pt x="63" y="173"/>
                  <a:pt x="62" y="172"/>
                </a:cubicBezTo>
                <a:cubicBezTo>
                  <a:pt x="62" y="171"/>
                  <a:pt x="61" y="168"/>
                  <a:pt x="59" y="170"/>
                </a:cubicBezTo>
                <a:cubicBezTo>
                  <a:pt x="58" y="172"/>
                  <a:pt x="58" y="176"/>
                  <a:pt x="56" y="176"/>
                </a:cubicBezTo>
                <a:cubicBezTo>
                  <a:pt x="53" y="176"/>
                  <a:pt x="52" y="175"/>
                  <a:pt x="53" y="172"/>
                </a:cubicBezTo>
                <a:cubicBezTo>
                  <a:pt x="54" y="169"/>
                  <a:pt x="53" y="168"/>
                  <a:pt x="52" y="170"/>
                </a:cubicBezTo>
                <a:cubicBezTo>
                  <a:pt x="51" y="173"/>
                  <a:pt x="51" y="173"/>
                  <a:pt x="50" y="176"/>
                </a:cubicBezTo>
                <a:cubicBezTo>
                  <a:pt x="49" y="178"/>
                  <a:pt x="52" y="180"/>
                  <a:pt x="48" y="179"/>
                </a:cubicBezTo>
                <a:cubicBezTo>
                  <a:pt x="44" y="178"/>
                  <a:pt x="43" y="178"/>
                  <a:pt x="42" y="180"/>
                </a:cubicBezTo>
                <a:cubicBezTo>
                  <a:pt x="41" y="181"/>
                  <a:pt x="43" y="182"/>
                  <a:pt x="43" y="184"/>
                </a:cubicBezTo>
                <a:cubicBezTo>
                  <a:pt x="43" y="186"/>
                  <a:pt x="41" y="186"/>
                  <a:pt x="41" y="184"/>
                </a:cubicBezTo>
                <a:cubicBezTo>
                  <a:pt x="40" y="181"/>
                  <a:pt x="42" y="181"/>
                  <a:pt x="40" y="181"/>
                </a:cubicBezTo>
                <a:cubicBezTo>
                  <a:pt x="38" y="180"/>
                  <a:pt x="36" y="181"/>
                  <a:pt x="34" y="182"/>
                </a:cubicBezTo>
                <a:cubicBezTo>
                  <a:pt x="32" y="183"/>
                  <a:pt x="29" y="181"/>
                  <a:pt x="29" y="184"/>
                </a:cubicBezTo>
                <a:cubicBezTo>
                  <a:pt x="29" y="187"/>
                  <a:pt x="28" y="188"/>
                  <a:pt x="31" y="188"/>
                </a:cubicBezTo>
                <a:cubicBezTo>
                  <a:pt x="33" y="188"/>
                  <a:pt x="35" y="189"/>
                  <a:pt x="37" y="188"/>
                </a:cubicBezTo>
                <a:cubicBezTo>
                  <a:pt x="40" y="187"/>
                  <a:pt x="41" y="186"/>
                  <a:pt x="43" y="187"/>
                </a:cubicBezTo>
                <a:cubicBezTo>
                  <a:pt x="44" y="188"/>
                  <a:pt x="46" y="189"/>
                  <a:pt x="47" y="187"/>
                </a:cubicBezTo>
                <a:cubicBezTo>
                  <a:pt x="48" y="186"/>
                  <a:pt x="51" y="185"/>
                  <a:pt x="49" y="187"/>
                </a:cubicBezTo>
                <a:cubicBezTo>
                  <a:pt x="46" y="189"/>
                  <a:pt x="46" y="189"/>
                  <a:pt x="44" y="189"/>
                </a:cubicBezTo>
                <a:cubicBezTo>
                  <a:pt x="41" y="188"/>
                  <a:pt x="39" y="188"/>
                  <a:pt x="37" y="189"/>
                </a:cubicBezTo>
                <a:cubicBezTo>
                  <a:pt x="34" y="190"/>
                  <a:pt x="33" y="191"/>
                  <a:pt x="30" y="190"/>
                </a:cubicBezTo>
                <a:cubicBezTo>
                  <a:pt x="26" y="190"/>
                  <a:pt x="20" y="189"/>
                  <a:pt x="20" y="191"/>
                </a:cubicBezTo>
                <a:cubicBezTo>
                  <a:pt x="19" y="193"/>
                  <a:pt x="21" y="192"/>
                  <a:pt x="23" y="193"/>
                </a:cubicBezTo>
                <a:cubicBezTo>
                  <a:pt x="26" y="194"/>
                  <a:pt x="29" y="195"/>
                  <a:pt x="29" y="198"/>
                </a:cubicBezTo>
                <a:cubicBezTo>
                  <a:pt x="29" y="201"/>
                  <a:pt x="28" y="204"/>
                  <a:pt x="28" y="201"/>
                </a:cubicBezTo>
                <a:cubicBezTo>
                  <a:pt x="27" y="197"/>
                  <a:pt x="28" y="195"/>
                  <a:pt x="25" y="195"/>
                </a:cubicBezTo>
                <a:cubicBezTo>
                  <a:pt x="22" y="194"/>
                  <a:pt x="21" y="193"/>
                  <a:pt x="21" y="195"/>
                </a:cubicBezTo>
                <a:cubicBezTo>
                  <a:pt x="20" y="197"/>
                  <a:pt x="20" y="202"/>
                  <a:pt x="20" y="199"/>
                </a:cubicBezTo>
                <a:cubicBezTo>
                  <a:pt x="19" y="196"/>
                  <a:pt x="20" y="195"/>
                  <a:pt x="19" y="194"/>
                </a:cubicBezTo>
                <a:cubicBezTo>
                  <a:pt x="18" y="192"/>
                  <a:pt x="19" y="188"/>
                  <a:pt x="18" y="191"/>
                </a:cubicBezTo>
                <a:cubicBezTo>
                  <a:pt x="16" y="193"/>
                  <a:pt x="15" y="194"/>
                  <a:pt x="15" y="195"/>
                </a:cubicBezTo>
                <a:cubicBezTo>
                  <a:pt x="15" y="197"/>
                  <a:pt x="14" y="200"/>
                  <a:pt x="15" y="200"/>
                </a:cubicBezTo>
                <a:cubicBezTo>
                  <a:pt x="16" y="200"/>
                  <a:pt x="16" y="202"/>
                  <a:pt x="15" y="201"/>
                </a:cubicBezTo>
                <a:cubicBezTo>
                  <a:pt x="13" y="200"/>
                  <a:pt x="13" y="200"/>
                  <a:pt x="12" y="197"/>
                </a:cubicBezTo>
                <a:cubicBezTo>
                  <a:pt x="11" y="195"/>
                  <a:pt x="11" y="196"/>
                  <a:pt x="10" y="198"/>
                </a:cubicBezTo>
                <a:cubicBezTo>
                  <a:pt x="8" y="199"/>
                  <a:pt x="9" y="202"/>
                  <a:pt x="6" y="202"/>
                </a:cubicBezTo>
                <a:cubicBezTo>
                  <a:pt x="3" y="202"/>
                  <a:pt x="1" y="203"/>
                  <a:pt x="1" y="204"/>
                </a:cubicBezTo>
                <a:cubicBezTo>
                  <a:pt x="2" y="205"/>
                  <a:pt x="2" y="206"/>
                  <a:pt x="1" y="207"/>
                </a:cubicBezTo>
                <a:cubicBezTo>
                  <a:pt x="0" y="207"/>
                  <a:pt x="0" y="210"/>
                  <a:pt x="1" y="210"/>
                </a:cubicBezTo>
                <a:cubicBezTo>
                  <a:pt x="2" y="210"/>
                  <a:pt x="5" y="209"/>
                  <a:pt x="6" y="211"/>
                </a:cubicBezTo>
                <a:cubicBezTo>
                  <a:pt x="8" y="212"/>
                  <a:pt x="11" y="214"/>
                  <a:pt x="8" y="213"/>
                </a:cubicBezTo>
                <a:cubicBezTo>
                  <a:pt x="6" y="212"/>
                  <a:pt x="6" y="214"/>
                  <a:pt x="4" y="214"/>
                </a:cubicBezTo>
                <a:cubicBezTo>
                  <a:pt x="2" y="215"/>
                  <a:pt x="0" y="217"/>
                  <a:pt x="1" y="218"/>
                </a:cubicBezTo>
                <a:cubicBezTo>
                  <a:pt x="2" y="219"/>
                  <a:pt x="4" y="220"/>
                  <a:pt x="5" y="220"/>
                </a:cubicBezTo>
                <a:cubicBezTo>
                  <a:pt x="7" y="220"/>
                  <a:pt x="8" y="220"/>
                  <a:pt x="10" y="219"/>
                </a:cubicBezTo>
                <a:cubicBezTo>
                  <a:pt x="13" y="218"/>
                  <a:pt x="16" y="219"/>
                  <a:pt x="12" y="220"/>
                </a:cubicBezTo>
                <a:cubicBezTo>
                  <a:pt x="8" y="220"/>
                  <a:pt x="10" y="221"/>
                  <a:pt x="6" y="222"/>
                </a:cubicBezTo>
                <a:cubicBezTo>
                  <a:pt x="3" y="222"/>
                  <a:pt x="1" y="224"/>
                  <a:pt x="0" y="225"/>
                </a:cubicBezTo>
                <a:cubicBezTo>
                  <a:pt x="0" y="227"/>
                  <a:pt x="0" y="227"/>
                  <a:pt x="3" y="227"/>
                </a:cubicBezTo>
                <a:cubicBezTo>
                  <a:pt x="6" y="228"/>
                  <a:pt x="9" y="228"/>
                  <a:pt x="10" y="230"/>
                </a:cubicBezTo>
                <a:cubicBezTo>
                  <a:pt x="10" y="232"/>
                  <a:pt x="10" y="236"/>
                  <a:pt x="9" y="233"/>
                </a:cubicBezTo>
                <a:cubicBezTo>
                  <a:pt x="8" y="231"/>
                  <a:pt x="9" y="229"/>
                  <a:pt x="6" y="229"/>
                </a:cubicBezTo>
                <a:cubicBezTo>
                  <a:pt x="3" y="229"/>
                  <a:pt x="4" y="230"/>
                  <a:pt x="2" y="232"/>
                </a:cubicBezTo>
                <a:cubicBezTo>
                  <a:pt x="1" y="233"/>
                  <a:pt x="2" y="236"/>
                  <a:pt x="2" y="237"/>
                </a:cubicBezTo>
                <a:cubicBezTo>
                  <a:pt x="3" y="238"/>
                  <a:pt x="5" y="238"/>
                  <a:pt x="8" y="238"/>
                </a:cubicBezTo>
                <a:cubicBezTo>
                  <a:pt x="10" y="238"/>
                  <a:pt x="10" y="239"/>
                  <a:pt x="11" y="239"/>
                </a:cubicBezTo>
                <a:cubicBezTo>
                  <a:pt x="12" y="240"/>
                  <a:pt x="13" y="240"/>
                  <a:pt x="15" y="240"/>
                </a:cubicBezTo>
                <a:cubicBezTo>
                  <a:pt x="17" y="239"/>
                  <a:pt x="17" y="239"/>
                  <a:pt x="18" y="237"/>
                </a:cubicBezTo>
                <a:cubicBezTo>
                  <a:pt x="19" y="234"/>
                  <a:pt x="20" y="233"/>
                  <a:pt x="21" y="235"/>
                </a:cubicBezTo>
                <a:cubicBezTo>
                  <a:pt x="21" y="235"/>
                  <a:pt x="21" y="235"/>
                  <a:pt x="22" y="235"/>
                </a:cubicBezTo>
                <a:cubicBezTo>
                  <a:pt x="21" y="235"/>
                  <a:pt x="21" y="235"/>
                  <a:pt x="20" y="236"/>
                </a:cubicBezTo>
                <a:cubicBezTo>
                  <a:pt x="18" y="239"/>
                  <a:pt x="16" y="242"/>
                  <a:pt x="15" y="242"/>
                </a:cubicBezTo>
                <a:cubicBezTo>
                  <a:pt x="14" y="242"/>
                  <a:pt x="12" y="242"/>
                  <a:pt x="11" y="242"/>
                </a:cubicBezTo>
                <a:cubicBezTo>
                  <a:pt x="10" y="242"/>
                  <a:pt x="14" y="244"/>
                  <a:pt x="15" y="245"/>
                </a:cubicBezTo>
                <a:cubicBezTo>
                  <a:pt x="17" y="245"/>
                  <a:pt x="16" y="247"/>
                  <a:pt x="14" y="245"/>
                </a:cubicBezTo>
                <a:cubicBezTo>
                  <a:pt x="11" y="243"/>
                  <a:pt x="10" y="244"/>
                  <a:pt x="11" y="247"/>
                </a:cubicBezTo>
                <a:cubicBezTo>
                  <a:pt x="13" y="249"/>
                  <a:pt x="15" y="249"/>
                  <a:pt x="17" y="249"/>
                </a:cubicBezTo>
                <a:cubicBezTo>
                  <a:pt x="18" y="250"/>
                  <a:pt x="22" y="251"/>
                  <a:pt x="18" y="251"/>
                </a:cubicBezTo>
                <a:cubicBezTo>
                  <a:pt x="15" y="251"/>
                  <a:pt x="14" y="250"/>
                  <a:pt x="12" y="250"/>
                </a:cubicBezTo>
                <a:cubicBezTo>
                  <a:pt x="11" y="250"/>
                  <a:pt x="8" y="251"/>
                  <a:pt x="8" y="248"/>
                </a:cubicBezTo>
                <a:cubicBezTo>
                  <a:pt x="7" y="245"/>
                  <a:pt x="8" y="240"/>
                  <a:pt x="6" y="243"/>
                </a:cubicBezTo>
                <a:cubicBezTo>
                  <a:pt x="5" y="245"/>
                  <a:pt x="4" y="247"/>
                  <a:pt x="4" y="249"/>
                </a:cubicBezTo>
                <a:cubicBezTo>
                  <a:pt x="4" y="251"/>
                  <a:pt x="8" y="251"/>
                  <a:pt x="6" y="252"/>
                </a:cubicBezTo>
                <a:cubicBezTo>
                  <a:pt x="5" y="253"/>
                  <a:pt x="4" y="255"/>
                  <a:pt x="4" y="256"/>
                </a:cubicBezTo>
                <a:cubicBezTo>
                  <a:pt x="4" y="258"/>
                  <a:pt x="4" y="258"/>
                  <a:pt x="6" y="256"/>
                </a:cubicBezTo>
                <a:cubicBezTo>
                  <a:pt x="8" y="255"/>
                  <a:pt x="10" y="256"/>
                  <a:pt x="10" y="254"/>
                </a:cubicBezTo>
                <a:cubicBezTo>
                  <a:pt x="11" y="252"/>
                  <a:pt x="12" y="252"/>
                  <a:pt x="12" y="253"/>
                </a:cubicBezTo>
                <a:cubicBezTo>
                  <a:pt x="12" y="254"/>
                  <a:pt x="12" y="255"/>
                  <a:pt x="13" y="255"/>
                </a:cubicBezTo>
                <a:cubicBezTo>
                  <a:pt x="14" y="255"/>
                  <a:pt x="15" y="254"/>
                  <a:pt x="16" y="253"/>
                </a:cubicBezTo>
                <a:cubicBezTo>
                  <a:pt x="17" y="253"/>
                  <a:pt x="18" y="251"/>
                  <a:pt x="18" y="253"/>
                </a:cubicBezTo>
                <a:cubicBezTo>
                  <a:pt x="18" y="255"/>
                  <a:pt x="17" y="253"/>
                  <a:pt x="18" y="255"/>
                </a:cubicBezTo>
                <a:cubicBezTo>
                  <a:pt x="18" y="257"/>
                  <a:pt x="17" y="257"/>
                  <a:pt x="15" y="258"/>
                </a:cubicBezTo>
                <a:cubicBezTo>
                  <a:pt x="14" y="258"/>
                  <a:pt x="13" y="260"/>
                  <a:pt x="15" y="262"/>
                </a:cubicBezTo>
                <a:cubicBezTo>
                  <a:pt x="16" y="263"/>
                  <a:pt x="18" y="264"/>
                  <a:pt x="18" y="262"/>
                </a:cubicBezTo>
                <a:cubicBezTo>
                  <a:pt x="18" y="261"/>
                  <a:pt x="21" y="263"/>
                  <a:pt x="18" y="264"/>
                </a:cubicBezTo>
                <a:cubicBezTo>
                  <a:pt x="16" y="264"/>
                  <a:pt x="16" y="264"/>
                  <a:pt x="13" y="264"/>
                </a:cubicBezTo>
                <a:cubicBezTo>
                  <a:pt x="10" y="264"/>
                  <a:pt x="10" y="266"/>
                  <a:pt x="9" y="268"/>
                </a:cubicBezTo>
                <a:cubicBezTo>
                  <a:pt x="8" y="269"/>
                  <a:pt x="10" y="270"/>
                  <a:pt x="12" y="270"/>
                </a:cubicBezTo>
                <a:cubicBezTo>
                  <a:pt x="13" y="271"/>
                  <a:pt x="16" y="273"/>
                  <a:pt x="20" y="275"/>
                </a:cubicBezTo>
                <a:cubicBezTo>
                  <a:pt x="23" y="277"/>
                  <a:pt x="23" y="274"/>
                  <a:pt x="25" y="276"/>
                </a:cubicBezTo>
                <a:cubicBezTo>
                  <a:pt x="26" y="277"/>
                  <a:pt x="28" y="278"/>
                  <a:pt x="29" y="279"/>
                </a:cubicBezTo>
                <a:cubicBezTo>
                  <a:pt x="31" y="279"/>
                  <a:pt x="39" y="280"/>
                  <a:pt x="41" y="278"/>
                </a:cubicBezTo>
                <a:cubicBezTo>
                  <a:pt x="44" y="277"/>
                  <a:pt x="53" y="270"/>
                  <a:pt x="57" y="268"/>
                </a:cubicBezTo>
                <a:cubicBezTo>
                  <a:pt x="61" y="266"/>
                  <a:pt x="59" y="264"/>
                  <a:pt x="64" y="261"/>
                </a:cubicBezTo>
                <a:cubicBezTo>
                  <a:pt x="68" y="259"/>
                  <a:pt x="71" y="260"/>
                  <a:pt x="72" y="256"/>
                </a:cubicBezTo>
                <a:cubicBezTo>
                  <a:pt x="73" y="253"/>
                  <a:pt x="73" y="250"/>
                  <a:pt x="74" y="249"/>
                </a:cubicBezTo>
                <a:cubicBezTo>
                  <a:pt x="74" y="248"/>
                  <a:pt x="75" y="248"/>
                  <a:pt x="76" y="253"/>
                </a:cubicBezTo>
                <a:cubicBezTo>
                  <a:pt x="77" y="258"/>
                  <a:pt x="81" y="256"/>
                  <a:pt x="81" y="258"/>
                </a:cubicBezTo>
                <a:cubicBezTo>
                  <a:pt x="82" y="260"/>
                  <a:pt x="80" y="259"/>
                  <a:pt x="81" y="263"/>
                </a:cubicBezTo>
                <a:cubicBezTo>
                  <a:pt x="84" y="261"/>
                  <a:pt x="87" y="262"/>
                  <a:pt x="88" y="26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24" name="Freeform 814"/>
          <p:cNvSpPr>
            <a:spLocks noEditPoints="1"/>
          </p:cNvSpPr>
          <p:nvPr/>
        </p:nvSpPr>
        <p:spPr bwMode="auto">
          <a:xfrm>
            <a:off x="1501775" y="1695306"/>
            <a:ext cx="4070350" cy="1409700"/>
          </a:xfrm>
          <a:custGeom>
            <a:avLst/>
            <a:gdLst/>
            <a:ahLst/>
            <a:cxnLst>
              <a:cxn ang="0">
                <a:pos x="2068" y="284"/>
              </a:cxn>
              <a:cxn ang="0">
                <a:pos x="1913" y="204"/>
              </a:cxn>
              <a:cxn ang="0">
                <a:pos x="1830" y="208"/>
              </a:cxn>
              <a:cxn ang="0">
                <a:pos x="1624" y="179"/>
              </a:cxn>
              <a:cxn ang="0">
                <a:pos x="1541" y="160"/>
              </a:cxn>
              <a:cxn ang="0">
                <a:pos x="1461" y="140"/>
              </a:cxn>
              <a:cxn ang="0">
                <a:pos x="1432" y="166"/>
              </a:cxn>
              <a:cxn ang="0">
                <a:pos x="1316" y="139"/>
              </a:cxn>
              <a:cxn ang="0">
                <a:pos x="1246" y="117"/>
              </a:cxn>
              <a:cxn ang="0">
                <a:pos x="1120" y="119"/>
              </a:cxn>
              <a:cxn ang="0">
                <a:pos x="1035" y="122"/>
              </a:cxn>
              <a:cxn ang="0">
                <a:pos x="1110" y="60"/>
              </a:cxn>
              <a:cxn ang="0">
                <a:pos x="1052" y="29"/>
              </a:cxn>
              <a:cxn ang="0">
                <a:pos x="993" y="1"/>
              </a:cxn>
              <a:cxn ang="0">
                <a:pos x="904" y="47"/>
              </a:cxn>
              <a:cxn ang="0">
                <a:pos x="820" y="63"/>
              </a:cxn>
              <a:cxn ang="0">
                <a:pos x="787" y="93"/>
              </a:cxn>
              <a:cxn ang="0">
                <a:pos x="676" y="141"/>
              </a:cxn>
              <a:cxn ang="0">
                <a:pos x="683" y="177"/>
              </a:cxn>
              <a:cxn ang="0">
                <a:pos x="613" y="168"/>
              </a:cxn>
              <a:cxn ang="0">
                <a:pos x="672" y="250"/>
              </a:cxn>
              <a:cxn ang="0">
                <a:pos x="620" y="260"/>
              </a:cxn>
              <a:cxn ang="0">
                <a:pos x="587" y="274"/>
              </a:cxn>
              <a:cxn ang="0">
                <a:pos x="604" y="145"/>
              </a:cxn>
              <a:cxn ang="0">
                <a:pos x="534" y="207"/>
              </a:cxn>
              <a:cxn ang="0">
                <a:pos x="439" y="229"/>
              </a:cxn>
              <a:cxn ang="0">
                <a:pos x="344" y="225"/>
              </a:cxn>
              <a:cxn ang="0">
                <a:pos x="220" y="229"/>
              </a:cxn>
              <a:cxn ang="0">
                <a:pos x="174" y="310"/>
              </a:cxn>
              <a:cxn ang="0">
                <a:pos x="95" y="300"/>
              </a:cxn>
              <a:cxn ang="0">
                <a:pos x="153" y="285"/>
              </a:cxn>
              <a:cxn ang="0">
                <a:pos x="77" y="210"/>
              </a:cxn>
              <a:cxn ang="0">
                <a:pos x="16" y="231"/>
              </a:cxn>
              <a:cxn ang="0">
                <a:pos x="13" y="399"/>
              </a:cxn>
              <a:cxn ang="0">
                <a:pos x="27" y="487"/>
              </a:cxn>
              <a:cxn ang="0">
                <a:pos x="93" y="561"/>
              </a:cxn>
              <a:cxn ang="0">
                <a:pos x="168" y="615"/>
              </a:cxn>
              <a:cxn ang="0">
                <a:pos x="131" y="682"/>
              </a:cxn>
              <a:cxn ang="0">
                <a:pos x="264" y="697"/>
              </a:cxn>
              <a:cxn ang="0">
                <a:pos x="260" y="608"/>
              </a:cxn>
              <a:cxn ang="0">
                <a:pos x="364" y="580"/>
              </a:cxn>
              <a:cxn ang="0">
                <a:pos x="449" y="529"/>
              </a:cxn>
              <a:cxn ang="0">
                <a:pos x="611" y="532"/>
              </a:cxn>
              <a:cxn ang="0">
                <a:pos x="779" y="604"/>
              </a:cxn>
              <a:cxn ang="0">
                <a:pos x="950" y="568"/>
              </a:cxn>
              <a:cxn ang="0">
                <a:pos x="1172" y="605"/>
              </a:cxn>
              <a:cxn ang="0">
                <a:pos x="1337" y="617"/>
              </a:cxn>
              <a:cxn ang="0">
                <a:pos x="1350" y="704"/>
              </a:cxn>
              <a:cxn ang="0">
                <a:pos x="1483" y="550"/>
              </a:cxn>
              <a:cxn ang="0">
                <a:pos x="1427" y="530"/>
              </a:cxn>
              <a:cxn ang="0">
                <a:pos x="1547" y="430"/>
              </a:cxn>
              <a:cxn ang="0">
                <a:pos x="1643" y="431"/>
              </a:cxn>
              <a:cxn ang="0">
                <a:pos x="1729" y="391"/>
              </a:cxn>
              <a:cxn ang="0">
                <a:pos x="1781" y="386"/>
              </a:cxn>
              <a:cxn ang="0">
                <a:pos x="1672" y="510"/>
              </a:cxn>
              <a:cxn ang="0">
                <a:pos x="1752" y="502"/>
              </a:cxn>
              <a:cxn ang="0">
                <a:pos x="1786" y="416"/>
              </a:cxn>
              <a:cxn ang="0">
                <a:pos x="1958" y="361"/>
              </a:cxn>
              <a:cxn ang="0">
                <a:pos x="1953" y="317"/>
              </a:cxn>
              <a:cxn ang="0">
                <a:pos x="2033" y="301"/>
              </a:cxn>
              <a:cxn ang="0">
                <a:pos x="2093" y="301"/>
              </a:cxn>
              <a:cxn ang="0">
                <a:pos x="1023" y="558"/>
              </a:cxn>
            </a:cxnLst>
            <a:rect l="0" t="0" r="r" b="b"/>
            <a:pathLst>
              <a:path w="2133" h="739">
                <a:moveTo>
                  <a:pt x="2129" y="290"/>
                </a:moveTo>
                <a:cubicBezTo>
                  <a:pt x="2125" y="288"/>
                  <a:pt x="2115" y="282"/>
                  <a:pt x="2111" y="280"/>
                </a:cubicBezTo>
                <a:cubicBezTo>
                  <a:pt x="2108" y="277"/>
                  <a:pt x="2107" y="273"/>
                  <a:pt x="2103" y="272"/>
                </a:cubicBezTo>
                <a:cubicBezTo>
                  <a:pt x="2099" y="271"/>
                  <a:pt x="2094" y="270"/>
                  <a:pt x="2091" y="269"/>
                </a:cubicBezTo>
                <a:cubicBezTo>
                  <a:pt x="2088" y="268"/>
                  <a:pt x="2088" y="268"/>
                  <a:pt x="2090" y="269"/>
                </a:cubicBezTo>
                <a:cubicBezTo>
                  <a:pt x="2092" y="270"/>
                  <a:pt x="2095" y="272"/>
                  <a:pt x="2090" y="272"/>
                </a:cubicBezTo>
                <a:cubicBezTo>
                  <a:pt x="2085" y="272"/>
                  <a:pt x="2083" y="271"/>
                  <a:pt x="2084" y="270"/>
                </a:cubicBezTo>
                <a:cubicBezTo>
                  <a:pt x="2086" y="269"/>
                  <a:pt x="2087" y="268"/>
                  <a:pt x="2085" y="268"/>
                </a:cubicBezTo>
                <a:cubicBezTo>
                  <a:pt x="2083" y="268"/>
                  <a:pt x="2069" y="267"/>
                  <a:pt x="2068" y="268"/>
                </a:cubicBezTo>
                <a:cubicBezTo>
                  <a:pt x="2066" y="268"/>
                  <a:pt x="2070" y="268"/>
                  <a:pt x="2072" y="270"/>
                </a:cubicBezTo>
                <a:cubicBezTo>
                  <a:pt x="2074" y="273"/>
                  <a:pt x="2072" y="275"/>
                  <a:pt x="2072" y="277"/>
                </a:cubicBezTo>
                <a:cubicBezTo>
                  <a:pt x="2071" y="279"/>
                  <a:pt x="2070" y="278"/>
                  <a:pt x="2073" y="281"/>
                </a:cubicBezTo>
                <a:cubicBezTo>
                  <a:pt x="2075" y="285"/>
                  <a:pt x="2075" y="287"/>
                  <a:pt x="2074" y="286"/>
                </a:cubicBezTo>
                <a:cubicBezTo>
                  <a:pt x="2073" y="284"/>
                  <a:pt x="2071" y="280"/>
                  <a:pt x="2070" y="283"/>
                </a:cubicBezTo>
                <a:cubicBezTo>
                  <a:pt x="2069" y="285"/>
                  <a:pt x="2070" y="287"/>
                  <a:pt x="2068" y="284"/>
                </a:cubicBezTo>
                <a:cubicBezTo>
                  <a:pt x="2066" y="282"/>
                  <a:pt x="2066" y="280"/>
                  <a:pt x="2064" y="279"/>
                </a:cubicBezTo>
                <a:cubicBezTo>
                  <a:pt x="2061" y="277"/>
                  <a:pt x="2061" y="275"/>
                  <a:pt x="2062" y="274"/>
                </a:cubicBezTo>
                <a:cubicBezTo>
                  <a:pt x="2063" y="273"/>
                  <a:pt x="2064" y="272"/>
                  <a:pt x="2062" y="270"/>
                </a:cubicBezTo>
                <a:cubicBezTo>
                  <a:pt x="2061" y="267"/>
                  <a:pt x="2063" y="265"/>
                  <a:pt x="2063" y="264"/>
                </a:cubicBezTo>
                <a:cubicBezTo>
                  <a:pt x="2064" y="263"/>
                  <a:pt x="2063" y="261"/>
                  <a:pt x="2060" y="261"/>
                </a:cubicBezTo>
                <a:cubicBezTo>
                  <a:pt x="2057" y="261"/>
                  <a:pt x="2058" y="261"/>
                  <a:pt x="2057" y="259"/>
                </a:cubicBezTo>
                <a:cubicBezTo>
                  <a:pt x="2056" y="257"/>
                  <a:pt x="2042" y="249"/>
                  <a:pt x="2039" y="248"/>
                </a:cubicBezTo>
                <a:cubicBezTo>
                  <a:pt x="2036" y="246"/>
                  <a:pt x="2033" y="245"/>
                  <a:pt x="2029" y="242"/>
                </a:cubicBezTo>
                <a:cubicBezTo>
                  <a:pt x="2025" y="239"/>
                  <a:pt x="2022" y="238"/>
                  <a:pt x="2019" y="237"/>
                </a:cubicBezTo>
                <a:cubicBezTo>
                  <a:pt x="2015" y="236"/>
                  <a:pt x="2015" y="236"/>
                  <a:pt x="2012" y="233"/>
                </a:cubicBezTo>
                <a:cubicBezTo>
                  <a:pt x="2008" y="230"/>
                  <a:pt x="1996" y="228"/>
                  <a:pt x="1994" y="226"/>
                </a:cubicBezTo>
                <a:cubicBezTo>
                  <a:pt x="1991" y="224"/>
                  <a:pt x="1989" y="221"/>
                  <a:pt x="1983" y="218"/>
                </a:cubicBezTo>
                <a:cubicBezTo>
                  <a:pt x="1978" y="216"/>
                  <a:pt x="1957" y="211"/>
                  <a:pt x="1953" y="209"/>
                </a:cubicBezTo>
                <a:cubicBezTo>
                  <a:pt x="1949" y="208"/>
                  <a:pt x="1949" y="205"/>
                  <a:pt x="1944" y="205"/>
                </a:cubicBezTo>
                <a:cubicBezTo>
                  <a:pt x="1939" y="205"/>
                  <a:pt x="1916" y="205"/>
                  <a:pt x="1913" y="204"/>
                </a:cubicBezTo>
                <a:cubicBezTo>
                  <a:pt x="1909" y="203"/>
                  <a:pt x="1910" y="201"/>
                  <a:pt x="1909" y="203"/>
                </a:cubicBezTo>
                <a:cubicBezTo>
                  <a:pt x="1907" y="204"/>
                  <a:pt x="1908" y="206"/>
                  <a:pt x="1906" y="206"/>
                </a:cubicBezTo>
                <a:cubicBezTo>
                  <a:pt x="1904" y="205"/>
                  <a:pt x="1885" y="201"/>
                  <a:pt x="1880" y="200"/>
                </a:cubicBezTo>
                <a:cubicBezTo>
                  <a:pt x="1874" y="198"/>
                  <a:pt x="1871" y="200"/>
                  <a:pt x="1870" y="202"/>
                </a:cubicBezTo>
                <a:cubicBezTo>
                  <a:pt x="1869" y="204"/>
                  <a:pt x="1867" y="208"/>
                  <a:pt x="1866" y="208"/>
                </a:cubicBezTo>
                <a:cubicBezTo>
                  <a:pt x="1865" y="209"/>
                  <a:pt x="1866" y="210"/>
                  <a:pt x="1868" y="210"/>
                </a:cubicBezTo>
                <a:cubicBezTo>
                  <a:pt x="1870" y="211"/>
                  <a:pt x="1875" y="216"/>
                  <a:pt x="1876" y="219"/>
                </a:cubicBezTo>
                <a:cubicBezTo>
                  <a:pt x="1877" y="221"/>
                  <a:pt x="1878" y="222"/>
                  <a:pt x="1874" y="225"/>
                </a:cubicBezTo>
                <a:cubicBezTo>
                  <a:pt x="1871" y="227"/>
                  <a:pt x="1870" y="229"/>
                  <a:pt x="1867" y="229"/>
                </a:cubicBezTo>
                <a:cubicBezTo>
                  <a:pt x="1863" y="229"/>
                  <a:pt x="1858" y="230"/>
                  <a:pt x="1856" y="227"/>
                </a:cubicBezTo>
                <a:cubicBezTo>
                  <a:pt x="1853" y="223"/>
                  <a:pt x="1856" y="224"/>
                  <a:pt x="1850" y="221"/>
                </a:cubicBezTo>
                <a:cubicBezTo>
                  <a:pt x="1845" y="219"/>
                  <a:pt x="1840" y="220"/>
                  <a:pt x="1840" y="217"/>
                </a:cubicBezTo>
                <a:cubicBezTo>
                  <a:pt x="1840" y="214"/>
                  <a:pt x="1841" y="213"/>
                  <a:pt x="1839" y="212"/>
                </a:cubicBezTo>
                <a:cubicBezTo>
                  <a:pt x="1838" y="210"/>
                  <a:pt x="1837" y="210"/>
                  <a:pt x="1835" y="210"/>
                </a:cubicBezTo>
                <a:cubicBezTo>
                  <a:pt x="1833" y="209"/>
                  <a:pt x="1832" y="207"/>
                  <a:pt x="1830" y="208"/>
                </a:cubicBezTo>
                <a:cubicBezTo>
                  <a:pt x="1828" y="210"/>
                  <a:pt x="1829" y="211"/>
                  <a:pt x="1823" y="212"/>
                </a:cubicBezTo>
                <a:cubicBezTo>
                  <a:pt x="1817" y="213"/>
                  <a:pt x="1810" y="212"/>
                  <a:pt x="1804" y="211"/>
                </a:cubicBezTo>
                <a:cubicBezTo>
                  <a:pt x="1799" y="210"/>
                  <a:pt x="1788" y="210"/>
                  <a:pt x="1781" y="209"/>
                </a:cubicBezTo>
                <a:cubicBezTo>
                  <a:pt x="1774" y="208"/>
                  <a:pt x="1775" y="206"/>
                  <a:pt x="1768" y="208"/>
                </a:cubicBezTo>
                <a:cubicBezTo>
                  <a:pt x="1761" y="209"/>
                  <a:pt x="1756" y="207"/>
                  <a:pt x="1754" y="209"/>
                </a:cubicBezTo>
                <a:cubicBezTo>
                  <a:pt x="1752" y="211"/>
                  <a:pt x="1750" y="210"/>
                  <a:pt x="1750" y="217"/>
                </a:cubicBezTo>
                <a:cubicBezTo>
                  <a:pt x="1750" y="223"/>
                  <a:pt x="1751" y="227"/>
                  <a:pt x="1749" y="225"/>
                </a:cubicBezTo>
                <a:cubicBezTo>
                  <a:pt x="1747" y="223"/>
                  <a:pt x="1745" y="216"/>
                  <a:pt x="1745" y="214"/>
                </a:cubicBezTo>
                <a:cubicBezTo>
                  <a:pt x="1744" y="212"/>
                  <a:pt x="1740" y="210"/>
                  <a:pt x="1737" y="209"/>
                </a:cubicBezTo>
                <a:cubicBezTo>
                  <a:pt x="1734" y="208"/>
                  <a:pt x="1725" y="209"/>
                  <a:pt x="1727" y="204"/>
                </a:cubicBezTo>
                <a:cubicBezTo>
                  <a:pt x="1729" y="200"/>
                  <a:pt x="1730" y="197"/>
                  <a:pt x="1731" y="195"/>
                </a:cubicBezTo>
                <a:cubicBezTo>
                  <a:pt x="1732" y="193"/>
                  <a:pt x="1731" y="190"/>
                  <a:pt x="1727" y="187"/>
                </a:cubicBezTo>
                <a:cubicBezTo>
                  <a:pt x="1722" y="184"/>
                  <a:pt x="1704" y="174"/>
                  <a:pt x="1691" y="175"/>
                </a:cubicBezTo>
                <a:cubicBezTo>
                  <a:pt x="1679" y="176"/>
                  <a:pt x="1656" y="181"/>
                  <a:pt x="1644" y="181"/>
                </a:cubicBezTo>
                <a:cubicBezTo>
                  <a:pt x="1632" y="181"/>
                  <a:pt x="1626" y="181"/>
                  <a:pt x="1624" y="179"/>
                </a:cubicBezTo>
                <a:cubicBezTo>
                  <a:pt x="1623" y="178"/>
                  <a:pt x="1623" y="177"/>
                  <a:pt x="1625" y="177"/>
                </a:cubicBezTo>
                <a:cubicBezTo>
                  <a:pt x="1628" y="176"/>
                  <a:pt x="1627" y="175"/>
                  <a:pt x="1624" y="173"/>
                </a:cubicBezTo>
                <a:cubicBezTo>
                  <a:pt x="1621" y="172"/>
                  <a:pt x="1617" y="168"/>
                  <a:pt x="1612" y="169"/>
                </a:cubicBezTo>
                <a:cubicBezTo>
                  <a:pt x="1606" y="170"/>
                  <a:pt x="1603" y="171"/>
                  <a:pt x="1600" y="171"/>
                </a:cubicBezTo>
                <a:cubicBezTo>
                  <a:pt x="1598" y="171"/>
                  <a:pt x="1601" y="171"/>
                  <a:pt x="1604" y="169"/>
                </a:cubicBezTo>
                <a:cubicBezTo>
                  <a:pt x="1606" y="168"/>
                  <a:pt x="1609" y="165"/>
                  <a:pt x="1605" y="165"/>
                </a:cubicBezTo>
                <a:cubicBezTo>
                  <a:pt x="1600" y="165"/>
                  <a:pt x="1599" y="167"/>
                  <a:pt x="1598" y="166"/>
                </a:cubicBezTo>
                <a:cubicBezTo>
                  <a:pt x="1597" y="164"/>
                  <a:pt x="1597" y="165"/>
                  <a:pt x="1593" y="163"/>
                </a:cubicBezTo>
                <a:cubicBezTo>
                  <a:pt x="1590" y="162"/>
                  <a:pt x="1588" y="162"/>
                  <a:pt x="1586" y="160"/>
                </a:cubicBezTo>
                <a:cubicBezTo>
                  <a:pt x="1584" y="159"/>
                  <a:pt x="1583" y="157"/>
                  <a:pt x="1586" y="157"/>
                </a:cubicBezTo>
                <a:cubicBezTo>
                  <a:pt x="1589" y="157"/>
                  <a:pt x="1598" y="157"/>
                  <a:pt x="1599" y="157"/>
                </a:cubicBezTo>
                <a:cubicBezTo>
                  <a:pt x="1599" y="156"/>
                  <a:pt x="1600" y="154"/>
                  <a:pt x="1597" y="152"/>
                </a:cubicBezTo>
                <a:cubicBezTo>
                  <a:pt x="1593" y="150"/>
                  <a:pt x="1591" y="147"/>
                  <a:pt x="1581" y="146"/>
                </a:cubicBezTo>
                <a:cubicBezTo>
                  <a:pt x="1570" y="146"/>
                  <a:pt x="1563" y="143"/>
                  <a:pt x="1560" y="146"/>
                </a:cubicBezTo>
                <a:cubicBezTo>
                  <a:pt x="1558" y="149"/>
                  <a:pt x="1546" y="159"/>
                  <a:pt x="1541" y="160"/>
                </a:cubicBezTo>
                <a:cubicBezTo>
                  <a:pt x="1536" y="160"/>
                  <a:pt x="1534" y="160"/>
                  <a:pt x="1535" y="158"/>
                </a:cubicBezTo>
                <a:cubicBezTo>
                  <a:pt x="1535" y="156"/>
                  <a:pt x="1534" y="155"/>
                  <a:pt x="1537" y="155"/>
                </a:cubicBezTo>
                <a:cubicBezTo>
                  <a:pt x="1541" y="154"/>
                  <a:pt x="1544" y="155"/>
                  <a:pt x="1543" y="153"/>
                </a:cubicBezTo>
                <a:cubicBezTo>
                  <a:pt x="1542" y="150"/>
                  <a:pt x="1542" y="150"/>
                  <a:pt x="1541" y="148"/>
                </a:cubicBezTo>
                <a:cubicBezTo>
                  <a:pt x="1540" y="147"/>
                  <a:pt x="1541" y="145"/>
                  <a:pt x="1537" y="146"/>
                </a:cubicBezTo>
                <a:cubicBezTo>
                  <a:pt x="1533" y="147"/>
                  <a:pt x="1521" y="148"/>
                  <a:pt x="1522" y="147"/>
                </a:cubicBezTo>
                <a:cubicBezTo>
                  <a:pt x="1523" y="146"/>
                  <a:pt x="1531" y="141"/>
                  <a:pt x="1534" y="142"/>
                </a:cubicBezTo>
                <a:cubicBezTo>
                  <a:pt x="1537" y="143"/>
                  <a:pt x="1535" y="142"/>
                  <a:pt x="1544" y="143"/>
                </a:cubicBezTo>
                <a:cubicBezTo>
                  <a:pt x="1552" y="144"/>
                  <a:pt x="1563" y="146"/>
                  <a:pt x="1556" y="144"/>
                </a:cubicBezTo>
                <a:cubicBezTo>
                  <a:pt x="1548" y="142"/>
                  <a:pt x="1539" y="139"/>
                  <a:pt x="1533" y="139"/>
                </a:cubicBezTo>
                <a:cubicBezTo>
                  <a:pt x="1527" y="139"/>
                  <a:pt x="1503" y="135"/>
                  <a:pt x="1497" y="135"/>
                </a:cubicBezTo>
                <a:cubicBezTo>
                  <a:pt x="1490" y="135"/>
                  <a:pt x="1491" y="135"/>
                  <a:pt x="1487" y="134"/>
                </a:cubicBezTo>
                <a:cubicBezTo>
                  <a:pt x="1483" y="132"/>
                  <a:pt x="1477" y="129"/>
                  <a:pt x="1477" y="131"/>
                </a:cubicBezTo>
                <a:cubicBezTo>
                  <a:pt x="1477" y="133"/>
                  <a:pt x="1481" y="135"/>
                  <a:pt x="1478" y="137"/>
                </a:cubicBezTo>
                <a:cubicBezTo>
                  <a:pt x="1476" y="138"/>
                  <a:pt x="1466" y="138"/>
                  <a:pt x="1461" y="140"/>
                </a:cubicBezTo>
                <a:cubicBezTo>
                  <a:pt x="1457" y="142"/>
                  <a:pt x="1455" y="144"/>
                  <a:pt x="1456" y="146"/>
                </a:cubicBezTo>
                <a:cubicBezTo>
                  <a:pt x="1457" y="148"/>
                  <a:pt x="1457" y="149"/>
                  <a:pt x="1460" y="148"/>
                </a:cubicBezTo>
                <a:cubicBezTo>
                  <a:pt x="1462" y="148"/>
                  <a:pt x="1470" y="145"/>
                  <a:pt x="1468" y="147"/>
                </a:cubicBezTo>
                <a:cubicBezTo>
                  <a:pt x="1465" y="149"/>
                  <a:pt x="1461" y="151"/>
                  <a:pt x="1462" y="153"/>
                </a:cubicBezTo>
                <a:cubicBezTo>
                  <a:pt x="1464" y="155"/>
                  <a:pt x="1462" y="157"/>
                  <a:pt x="1463" y="160"/>
                </a:cubicBezTo>
                <a:cubicBezTo>
                  <a:pt x="1465" y="162"/>
                  <a:pt x="1470" y="165"/>
                  <a:pt x="1466" y="165"/>
                </a:cubicBezTo>
                <a:cubicBezTo>
                  <a:pt x="1462" y="165"/>
                  <a:pt x="1456" y="167"/>
                  <a:pt x="1453" y="165"/>
                </a:cubicBezTo>
                <a:cubicBezTo>
                  <a:pt x="1451" y="164"/>
                  <a:pt x="1452" y="163"/>
                  <a:pt x="1453" y="163"/>
                </a:cubicBezTo>
                <a:cubicBezTo>
                  <a:pt x="1454" y="163"/>
                  <a:pt x="1453" y="161"/>
                  <a:pt x="1450" y="161"/>
                </a:cubicBezTo>
                <a:cubicBezTo>
                  <a:pt x="1447" y="161"/>
                  <a:pt x="1441" y="164"/>
                  <a:pt x="1439" y="164"/>
                </a:cubicBezTo>
                <a:cubicBezTo>
                  <a:pt x="1436" y="163"/>
                  <a:pt x="1429" y="161"/>
                  <a:pt x="1431" y="163"/>
                </a:cubicBezTo>
                <a:cubicBezTo>
                  <a:pt x="1432" y="165"/>
                  <a:pt x="1431" y="164"/>
                  <a:pt x="1436" y="165"/>
                </a:cubicBezTo>
                <a:cubicBezTo>
                  <a:pt x="1441" y="166"/>
                  <a:pt x="1445" y="168"/>
                  <a:pt x="1443" y="170"/>
                </a:cubicBezTo>
                <a:cubicBezTo>
                  <a:pt x="1440" y="172"/>
                  <a:pt x="1437" y="173"/>
                  <a:pt x="1435" y="171"/>
                </a:cubicBezTo>
                <a:cubicBezTo>
                  <a:pt x="1432" y="169"/>
                  <a:pt x="1434" y="167"/>
                  <a:pt x="1432" y="166"/>
                </a:cubicBezTo>
                <a:cubicBezTo>
                  <a:pt x="1431" y="164"/>
                  <a:pt x="1429" y="165"/>
                  <a:pt x="1425" y="164"/>
                </a:cubicBezTo>
                <a:cubicBezTo>
                  <a:pt x="1422" y="164"/>
                  <a:pt x="1415" y="160"/>
                  <a:pt x="1408" y="162"/>
                </a:cubicBezTo>
                <a:cubicBezTo>
                  <a:pt x="1401" y="163"/>
                  <a:pt x="1402" y="162"/>
                  <a:pt x="1398" y="165"/>
                </a:cubicBezTo>
                <a:cubicBezTo>
                  <a:pt x="1395" y="167"/>
                  <a:pt x="1394" y="169"/>
                  <a:pt x="1388" y="167"/>
                </a:cubicBezTo>
                <a:cubicBezTo>
                  <a:pt x="1382" y="165"/>
                  <a:pt x="1377" y="162"/>
                  <a:pt x="1374" y="158"/>
                </a:cubicBezTo>
                <a:cubicBezTo>
                  <a:pt x="1371" y="153"/>
                  <a:pt x="1372" y="153"/>
                  <a:pt x="1370" y="155"/>
                </a:cubicBezTo>
                <a:cubicBezTo>
                  <a:pt x="1368" y="157"/>
                  <a:pt x="1364" y="162"/>
                  <a:pt x="1362" y="165"/>
                </a:cubicBezTo>
                <a:cubicBezTo>
                  <a:pt x="1360" y="168"/>
                  <a:pt x="1358" y="177"/>
                  <a:pt x="1355" y="179"/>
                </a:cubicBezTo>
                <a:cubicBezTo>
                  <a:pt x="1352" y="181"/>
                  <a:pt x="1354" y="182"/>
                  <a:pt x="1349" y="180"/>
                </a:cubicBezTo>
                <a:cubicBezTo>
                  <a:pt x="1344" y="178"/>
                  <a:pt x="1334" y="175"/>
                  <a:pt x="1331" y="171"/>
                </a:cubicBezTo>
                <a:cubicBezTo>
                  <a:pt x="1328" y="166"/>
                  <a:pt x="1319" y="158"/>
                  <a:pt x="1317" y="155"/>
                </a:cubicBezTo>
                <a:cubicBezTo>
                  <a:pt x="1314" y="153"/>
                  <a:pt x="1310" y="149"/>
                  <a:pt x="1311" y="148"/>
                </a:cubicBezTo>
                <a:cubicBezTo>
                  <a:pt x="1313" y="147"/>
                  <a:pt x="1316" y="149"/>
                  <a:pt x="1319" y="149"/>
                </a:cubicBezTo>
                <a:cubicBezTo>
                  <a:pt x="1321" y="149"/>
                  <a:pt x="1331" y="147"/>
                  <a:pt x="1327" y="144"/>
                </a:cubicBezTo>
                <a:cubicBezTo>
                  <a:pt x="1323" y="141"/>
                  <a:pt x="1319" y="140"/>
                  <a:pt x="1316" y="139"/>
                </a:cubicBezTo>
                <a:cubicBezTo>
                  <a:pt x="1314" y="138"/>
                  <a:pt x="1313" y="137"/>
                  <a:pt x="1317" y="137"/>
                </a:cubicBezTo>
                <a:cubicBezTo>
                  <a:pt x="1320" y="136"/>
                  <a:pt x="1324" y="134"/>
                  <a:pt x="1320" y="132"/>
                </a:cubicBezTo>
                <a:cubicBezTo>
                  <a:pt x="1317" y="131"/>
                  <a:pt x="1313" y="131"/>
                  <a:pt x="1316" y="129"/>
                </a:cubicBezTo>
                <a:cubicBezTo>
                  <a:pt x="1319" y="127"/>
                  <a:pt x="1325" y="123"/>
                  <a:pt x="1319" y="121"/>
                </a:cubicBezTo>
                <a:cubicBezTo>
                  <a:pt x="1313" y="119"/>
                  <a:pt x="1315" y="120"/>
                  <a:pt x="1311" y="117"/>
                </a:cubicBezTo>
                <a:cubicBezTo>
                  <a:pt x="1307" y="114"/>
                  <a:pt x="1306" y="114"/>
                  <a:pt x="1301" y="114"/>
                </a:cubicBezTo>
                <a:cubicBezTo>
                  <a:pt x="1296" y="114"/>
                  <a:pt x="1294" y="113"/>
                  <a:pt x="1292" y="115"/>
                </a:cubicBezTo>
                <a:cubicBezTo>
                  <a:pt x="1290" y="117"/>
                  <a:pt x="1290" y="118"/>
                  <a:pt x="1288" y="117"/>
                </a:cubicBezTo>
                <a:cubicBezTo>
                  <a:pt x="1287" y="116"/>
                  <a:pt x="1288" y="115"/>
                  <a:pt x="1285" y="115"/>
                </a:cubicBezTo>
                <a:cubicBezTo>
                  <a:pt x="1282" y="114"/>
                  <a:pt x="1277" y="116"/>
                  <a:pt x="1274" y="113"/>
                </a:cubicBezTo>
                <a:cubicBezTo>
                  <a:pt x="1270" y="110"/>
                  <a:pt x="1266" y="111"/>
                  <a:pt x="1265" y="108"/>
                </a:cubicBezTo>
                <a:cubicBezTo>
                  <a:pt x="1263" y="106"/>
                  <a:pt x="1264" y="105"/>
                  <a:pt x="1260" y="107"/>
                </a:cubicBezTo>
                <a:cubicBezTo>
                  <a:pt x="1257" y="109"/>
                  <a:pt x="1257" y="110"/>
                  <a:pt x="1255" y="110"/>
                </a:cubicBezTo>
                <a:cubicBezTo>
                  <a:pt x="1253" y="110"/>
                  <a:pt x="1253" y="108"/>
                  <a:pt x="1251" y="109"/>
                </a:cubicBezTo>
                <a:cubicBezTo>
                  <a:pt x="1249" y="110"/>
                  <a:pt x="1245" y="114"/>
                  <a:pt x="1246" y="117"/>
                </a:cubicBezTo>
                <a:cubicBezTo>
                  <a:pt x="1247" y="120"/>
                  <a:pt x="1251" y="119"/>
                  <a:pt x="1249" y="123"/>
                </a:cubicBezTo>
                <a:cubicBezTo>
                  <a:pt x="1247" y="126"/>
                  <a:pt x="1249" y="127"/>
                  <a:pt x="1246" y="127"/>
                </a:cubicBezTo>
                <a:cubicBezTo>
                  <a:pt x="1242" y="127"/>
                  <a:pt x="1235" y="127"/>
                  <a:pt x="1237" y="128"/>
                </a:cubicBezTo>
                <a:cubicBezTo>
                  <a:pt x="1239" y="128"/>
                  <a:pt x="1250" y="131"/>
                  <a:pt x="1246" y="131"/>
                </a:cubicBezTo>
                <a:cubicBezTo>
                  <a:pt x="1242" y="131"/>
                  <a:pt x="1242" y="130"/>
                  <a:pt x="1236" y="129"/>
                </a:cubicBezTo>
                <a:cubicBezTo>
                  <a:pt x="1231" y="128"/>
                  <a:pt x="1210" y="128"/>
                  <a:pt x="1208" y="127"/>
                </a:cubicBezTo>
                <a:cubicBezTo>
                  <a:pt x="1205" y="126"/>
                  <a:pt x="1205" y="124"/>
                  <a:pt x="1203" y="124"/>
                </a:cubicBezTo>
                <a:cubicBezTo>
                  <a:pt x="1200" y="124"/>
                  <a:pt x="1198" y="126"/>
                  <a:pt x="1194" y="125"/>
                </a:cubicBezTo>
                <a:cubicBezTo>
                  <a:pt x="1190" y="124"/>
                  <a:pt x="1181" y="122"/>
                  <a:pt x="1182" y="119"/>
                </a:cubicBezTo>
                <a:cubicBezTo>
                  <a:pt x="1183" y="117"/>
                  <a:pt x="1189" y="116"/>
                  <a:pt x="1187" y="115"/>
                </a:cubicBezTo>
                <a:cubicBezTo>
                  <a:pt x="1185" y="113"/>
                  <a:pt x="1184" y="112"/>
                  <a:pt x="1179" y="113"/>
                </a:cubicBezTo>
                <a:cubicBezTo>
                  <a:pt x="1174" y="113"/>
                  <a:pt x="1155" y="111"/>
                  <a:pt x="1149" y="110"/>
                </a:cubicBezTo>
                <a:cubicBezTo>
                  <a:pt x="1142" y="109"/>
                  <a:pt x="1138" y="111"/>
                  <a:pt x="1132" y="111"/>
                </a:cubicBezTo>
                <a:cubicBezTo>
                  <a:pt x="1127" y="112"/>
                  <a:pt x="1117" y="111"/>
                  <a:pt x="1120" y="114"/>
                </a:cubicBezTo>
                <a:cubicBezTo>
                  <a:pt x="1122" y="117"/>
                  <a:pt x="1124" y="120"/>
                  <a:pt x="1120" y="119"/>
                </a:cubicBezTo>
                <a:cubicBezTo>
                  <a:pt x="1115" y="118"/>
                  <a:pt x="1111" y="116"/>
                  <a:pt x="1113" y="113"/>
                </a:cubicBezTo>
                <a:cubicBezTo>
                  <a:pt x="1115" y="110"/>
                  <a:pt x="1112" y="104"/>
                  <a:pt x="1111" y="103"/>
                </a:cubicBezTo>
                <a:cubicBezTo>
                  <a:pt x="1109" y="102"/>
                  <a:pt x="1109" y="106"/>
                  <a:pt x="1107" y="107"/>
                </a:cubicBezTo>
                <a:cubicBezTo>
                  <a:pt x="1105" y="108"/>
                  <a:pt x="1102" y="108"/>
                  <a:pt x="1098" y="108"/>
                </a:cubicBezTo>
                <a:cubicBezTo>
                  <a:pt x="1094" y="108"/>
                  <a:pt x="1093" y="108"/>
                  <a:pt x="1091" y="106"/>
                </a:cubicBezTo>
                <a:cubicBezTo>
                  <a:pt x="1090" y="105"/>
                  <a:pt x="1093" y="101"/>
                  <a:pt x="1089" y="101"/>
                </a:cubicBezTo>
                <a:cubicBezTo>
                  <a:pt x="1086" y="101"/>
                  <a:pt x="1086" y="102"/>
                  <a:pt x="1082" y="102"/>
                </a:cubicBezTo>
                <a:cubicBezTo>
                  <a:pt x="1078" y="102"/>
                  <a:pt x="1074" y="99"/>
                  <a:pt x="1071" y="102"/>
                </a:cubicBezTo>
                <a:cubicBezTo>
                  <a:pt x="1067" y="104"/>
                  <a:pt x="1064" y="107"/>
                  <a:pt x="1065" y="107"/>
                </a:cubicBezTo>
                <a:cubicBezTo>
                  <a:pt x="1066" y="108"/>
                  <a:pt x="1066" y="109"/>
                  <a:pt x="1070" y="109"/>
                </a:cubicBezTo>
                <a:cubicBezTo>
                  <a:pt x="1073" y="109"/>
                  <a:pt x="1075" y="111"/>
                  <a:pt x="1072" y="112"/>
                </a:cubicBezTo>
                <a:cubicBezTo>
                  <a:pt x="1068" y="113"/>
                  <a:pt x="1067" y="113"/>
                  <a:pt x="1063" y="113"/>
                </a:cubicBezTo>
                <a:cubicBezTo>
                  <a:pt x="1059" y="114"/>
                  <a:pt x="1061" y="115"/>
                  <a:pt x="1057" y="117"/>
                </a:cubicBezTo>
                <a:cubicBezTo>
                  <a:pt x="1053" y="118"/>
                  <a:pt x="1053" y="117"/>
                  <a:pt x="1049" y="119"/>
                </a:cubicBezTo>
                <a:cubicBezTo>
                  <a:pt x="1044" y="121"/>
                  <a:pt x="1043" y="122"/>
                  <a:pt x="1035" y="122"/>
                </a:cubicBezTo>
                <a:cubicBezTo>
                  <a:pt x="1028" y="122"/>
                  <a:pt x="1024" y="121"/>
                  <a:pt x="1022" y="124"/>
                </a:cubicBezTo>
                <a:cubicBezTo>
                  <a:pt x="1019" y="127"/>
                  <a:pt x="1021" y="129"/>
                  <a:pt x="1014" y="131"/>
                </a:cubicBezTo>
                <a:cubicBezTo>
                  <a:pt x="1007" y="134"/>
                  <a:pt x="1001" y="132"/>
                  <a:pt x="1006" y="131"/>
                </a:cubicBezTo>
                <a:cubicBezTo>
                  <a:pt x="1010" y="130"/>
                  <a:pt x="1015" y="129"/>
                  <a:pt x="1016" y="125"/>
                </a:cubicBezTo>
                <a:cubicBezTo>
                  <a:pt x="1017" y="121"/>
                  <a:pt x="1019" y="118"/>
                  <a:pt x="1021" y="118"/>
                </a:cubicBezTo>
                <a:cubicBezTo>
                  <a:pt x="1023" y="118"/>
                  <a:pt x="1023" y="119"/>
                  <a:pt x="1025" y="119"/>
                </a:cubicBezTo>
                <a:cubicBezTo>
                  <a:pt x="1026" y="118"/>
                  <a:pt x="1028" y="115"/>
                  <a:pt x="1034" y="113"/>
                </a:cubicBezTo>
                <a:cubicBezTo>
                  <a:pt x="1041" y="110"/>
                  <a:pt x="1048" y="108"/>
                  <a:pt x="1052" y="105"/>
                </a:cubicBezTo>
                <a:cubicBezTo>
                  <a:pt x="1056" y="102"/>
                  <a:pt x="1064" y="100"/>
                  <a:pt x="1066" y="97"/>
                </a:cubicBezTo>
                <a:cubicBezTo>
                  <a:pt x="1069" y="95"/>
                  <a:pt x="1081" y="89"/>
                  <a:pt x="1085" y="86"/>
                </a:cubicBezTo>
                <a:cubicBezTo>
                  <a:pt x="1089" y="84"/>
                  <a:pt x="1101" y="78"/>
                  <a:pt x="1105" y="77"/>
                </a:cubicBezTo>
                <a:cubicBezTo>
                  <a:pt x="1108" y="76"/>
                  <a:pt x="1115" y="71"/>
                  <a:pt x="1117" y="68"/>
                </a:cubicBezTo>
                <a:cubicBezTo>
                  <a:pt x="1119" y="65"/>
                  <a:pt x="1120" y="64"/>
                  <a:pt x="1118" y="62"/>
                </a:cubicBezTo>
                <a:cubicBezTo>
                  <a:pt x="1116" y="60"/>
                  <a:pt x="1114" y="58"/>
                  <a:pt x="1113" y="59"/>
                </a:cubicBezTo>
                <a:cubicBezTo>
                  <a:pt x="1112" y="59"/>
                  <a:pt x="1111" y="62"/>
                  <a:pt x="1110" y="60"/>
                </a:cubicBezTo>
                <a:cubicBezTo>
                  <a:pt x="1108" y="58"/>
                  <a:pt x="1109" y="58"/>
                  <a:pt x="1107" y="57"/>
                </a:cubicBezTo>
                <a:cubicBezTo>
                  <a:pt x="1104" y="55"/>
                  <a:pt x="1101" y="53"/>
                  <a:pt x="1103" y="53"/>
                </a:cubicBezTo>
                <a:cubicBezTo>
                  <a:pt x="1105" y="53"/>
                  <a:pt x="1107" y="53"/>
                  <a:pt x="1109" y="54"/>
                </a:cubicBezTo>
                <a:cubicBezTo>
                  <a:pt x="1111" y="55"/>
                  <a:pt x="1114" y="57"/>
                  <a:pt x="1116" y="56"/>
                </a:cubicBezTo>
                <a:cubicBezTo>
                  <a:pt x="1119" y="56"/>
                  <a:pt x="1124" y="56"/>
                  <a:pt x="1122" y="54"/>
                </a:cubicBezTo>
                <a:cubicBezTo>
                  <a:pt x="1120" y="51"/>
                  <a:pt x="1121" y="53"/>
                  <a:pt x="1119" y="50"/>
                </a:cubicBezTo>
                <a:cubicBezTo>
                  <a:pt x="1117" y="48"/>
                  <a:pt x="1119" y="47"/>
                  <a:pt x="1117" y="45"/>
                </a:cubicBezTo>
                <a:cubicBezTo>
                  <a:pt x="1115" y="43"/>
                  <a:pt x="1115" y="41"/>
                  <a:pt x="1113" y="43"/>
                </a:cubicBezTo>
                <a:cubicBezTo>
                  <a:pt x="1111" y="45"/>
                  <a:pt x="1108" y="51"/>
                  <a:pt x="1108" y="47"/>
                </a:cubicBezTo>
                <a:cubicBezTo>
                  <a:pt x="1107" y="43"/>
                  <a:pt x="1109" y="42"/>
                  <a:pt x="1107" y="41"/>
                </a:cubicBezTo>
                <a:cubicBezTo>
                  <a:pt x="1105" y="39"/>
                  <a:pt x="1105" y="37"/>
                  <a:pt x="1102" y="37"/>
                </a:cubicBezTo>
                <a:cubicBezTo>
                  <a:pt x="1099" y="36"/>
                  <a:pt x="1100" y="34"/>
                  <a:pt x="1097" y="33"/>
                </a:cubicBezTo>
                <a:cubicBezTo>
                  <a:pt x="1094" y="33"/>
                  <a:pt x="1079" y="26"/>
                  <a:pt x="1076" y="27"/>
                </a:cubicBezTo>
                <a:cubicBezTo>
                  <a:pt x="1072" y="29"/>
                  <a:pt x="1072" y="30"/>
                  <a:pt x="1068" y="29"/>
                </a:cubicBezTo>
                <a:cubicBezTo>
                  <a:pt x="1065" y="28"/>
                  <a:pt x="1057" y="29"/>
                  <a:pt x="1052" y="29"/>
                </a:cubicBezTo>
                <a:cubicBezTo>
                  <a:pt x="1047" y="29"/>
                  <a:pt x="1046" y="28"/>
                  <a:pt x="1045" y="29"/>
                </a:cubicBezTo>
                <a:cubicBezTo>
                  <a:pt x="1043" y="31"/>
                  <a:pt x="1043" y="34"/>
                  <a:pt x="1041" y="34"/>
                </a:cubicBezTo>
                <a:cubicBezTo>
                  <a:pt x="1038" y="34"/>
                  <a:pt x="1022" y="36"/>
                  <a:pt x="1024" y="34"/>
                </a:cubicBezTo>
                <a:cubicBezTo>
                  <a:pt x="1027" y="32"/>
                  <a:pt x="1030" y="29"/>
                  <a:pt x="1032" y="28"/>
                </a:cubicBezTo>
                <a:cubicBezTo>
                  <a:pt x="1033" y="26"/>
                  <a:pt x="1037" y="22"/>
                  <a:pt x="1034" y="21"/>
                </a:cubicBezTo>
                <a:cubicBezTo>
                  <a:pt x="1031" y="21"/>
                  <a:pt x="1023" y="21"/>
                  <a:pt x="1020" y="21"/>
                </a:cubicBezTo>
                <a:cubicBezTo>
                  <a:pt x="1016" y="21"/>
                  <a:pt x="1012" y="21"/>
                  <a:pt x="1014" y="19"/>
                </a:cubicBezTo>
                <a:cubicBezTo>
                  <a:pt x="1017" y="17"/>
                  <a:pt x="1018" y="16"/>
                  <a:pt x="1014" y="16"/>
                </a:cubicBezTo>
                <a:cubicBezTo>
                  <a:pt x="1009" y="16"/>
                  <a:pt x="1004" y="18"/>
                  <a:pt x="1000" y="18"/>
                </a:cubicBezTo>
                <a:cubicBezTo>
                  <a:pt x="996" y="18"/>
                  <a:pt x="994" y="17"/>
                  <a:pt x="1000" y="16"/>
                </a:cubicBezTo>
                <a:cubicBezTo>
                  <a:pt x="1006" y="14"/>
                  <a:pt x="1012" y="13"/>
                  <a:pt x="1013" y="12"/>
                </a:cubicBezTo>
                <a:cubicBezTo>
                  <a:pt x="1015" y="10"/>
                  <a:pt x="1019" y="12"/>
                  <a:pt x="1019" y="10"/>
                </a:cubicBezTo>
                <a:cubicBezTo>
                  <a:pt x="1018" y="8"/>
                  <a:pt x="1018" y="6"/>
                  <a:pt x="1014" y="5"/>
                </a:cubicBezTo>
                <a:cubicBezTo>
                  <a:pt x="1010" y="5"/>
                  <a:pt x="1008" y="6"/>
                  <a:pt x="1005" y="5"/>
                </a:cubicBezTo>
                <a:cubicBezTo>
                  <a:pt x="1002" y="4"/>
                  <a:pt x="996" y="0"/>
                  <a:pt x="993" y="1"/>
                </a:cubicBezTo>
                <a:cubicBezTo>
                  <a:pt x="990" y="2"/>
                  <a:pt x="982" y="4"/>
                  <a:pt x="979" y="4"/>
                </a:cubicBezTo>
                <a:cubicBezTo>
                  <a:pt x="975" y="5"/>
                  <a:pt x="964" y="11"/>
                  <a:pt x="961" y="15"/>
                </a:cubicBezTo>
                <a:cubicBezTo>
                  <a:pt x="958" y="18"/>
                  <a:pt x="952" y="22"/>
                  <a:pt x="953" y="24"/>
                </a:cubicBezTo>
                <a:cubicBezTo>
                  <a:pt x="954" y="26"/>
                  <a:pt x="956" y="25"/>
                  <a:pt x="956" y="27"/>
                </a:cubicBezTo>
                <a:cubicBezTo>
                  <a:pt x="956" y="30"/>
                  <a:pt x="954" y="33"/>
                  <a:pt x="957" y="33"/>
                </a:cubicBezTo>
                <a:cubicBezTo>
                  <a:pt x="960" y="34"/>
                  <a:pt x="970" y="38"/>
                  <a:pt x="964" y="37"/>
                </a:cubicBezTo>
                <a:cubicBezTo>
                  <a:pt x="959" y="35"/>
                  <a:pt x="940" y="36"/>
                  <a:pt x="935" y="36"/>
                </a:cubicBezTo>
                <a:cubicBezTo>
                  <a:pt x="931" y="35"/>
                  <a:pt x="927" y="34"/>
                  <a:pt x="929" y="36"/>
                </a:cubicBezTo>
                <a:cubicBezTo>
                  <a:pt x="931" y="37"/>
                  <a:pt x="936" y="42"/>
                  <a:pt x="937" y="44"/>
                </a:cubicBezTo>
                <a:cubicBezTo>
                  <a:pt x="938" y="46"/>
                  <a:pt x="937" y="46"/>
                  <a:pt x="933" y="44"/>
                </a:cubicBezTo>
                <a:cubicBezTo>
                  <a:pt x="928" y="43"/>
                  <a:pt x="924" y="42"/>
                  <a:pt x="922" y="42"/>
                </a:cubicBezTo>
                <a:cubicBezTo>
                  <a:pt x="919" y="43"/>
                  <a:pt x="917" y="42"/>
                  <a:pt x="915" y="44"/>
                </a:cubicBezTo>
                <a:cubicBezTo>
                  <a:pt x="913" y="46"/>
                  <a:pt x="911" y="45"/>
                  <a:pt x="911" y="46"/>
                </a:cubicBezTo>
                <a:cubicBezTo>
                  <a:pt x="910" y="46"/>
                  <a:pt x="910" y="48"/>
                  <a:pt x="908" y="48"/>
                </a:cubicBezTo>
                <a:cubicBezTo>
                  <a:pt x="905" y="48"/>
                  <a:pt x="904" y="48"/>
                  <a:pt x="904" y="47"/>
                </a:cubicBezTo>
                <a:cubicBezTo>
                  <a:pt x="904" y="46"/>
                  <a:pt x="905" y="43"/>
                  <a:pt x="903" y="45"/>
                </a:cubicBezTo>
                <a:cubicBezTo>
                  <a:pt x="902" y="46"/>
                  <a:pt x="900" y="48"/>
                  <a:pt x="897" y="49"/>
                </a:cubicBezTo>
                <a:cubicBezTo>
                  <a:pt x="895" y="49"/>
                  <a:pt x="889" y="52"/>
                  <a:pt x="892" y="50"/>
                </a:cubicBezTo>
                <a:cubicBezTo>
                  <a:pt x="895" y="48"/>
                  <a:pt x="899" y="46"/>
                  <a:pt x="895" y="46"/>
                </a:cubicBezTo>
                <a:cubicBezTo>
                  <a:pt x="892" y="45"/>
                  <a:pt x="888" y="45"/>
                  <a:pt x="883" y="45"/>
                </a:cubicBezTo>
                <a:cubicBezTo>
                  <a:pt x="878" y="45"/>
                  <a:pt x="883" y="44"/>
                  <a:pt x="883" y="43"/>
                </a:cubicBezTo>
                <a:cubicBezTo>
                  <a:pt x="883" y="42"/>
                  <a:pt x="889" y="39"/>
                  <a:pt x="883" y="41"/>
                </a:cubicBezTo>
                <a:cubicBezTo>
                  <a:pt x="877" y="44"/>
                  <a:pt x="873" y="46"/>
                  <a:pt x="869" y="46"/>
                </a:cubicBezTo>
                <a:cubicBezTo>
                  <a:pt x="864" y="47"/>
                  <a:pt x="859" y="47"/>
                  <a:pt x="860" y="48"/>
                </a:cubicBezTo>
                <a:cubicBezTo>
                  <a:pt x="861" y="50"/>
                  <a:pt x="861" y="50"/>
                  <a:pt x="866" y="50"/>
                </a:cubicBezTo>
                <a:cubicBezTo>
                  <a:pt x="871" y="51"/>
                  <a:pt x="871" y="51"/>
                  <a:pt x="867" y="52"/>
                </a:cubicBezTo>
                <a:cubicBezTo>
                  <a:pt x="864" y="52"/>
                  <a:pt x="851" y="55"/>
                  <a:pt x="847" y="56"/>
                </a:cubicBezTo>
                <a:cubicBezTo>
                  <a:pt x="843" y="57"/>
                  <a:pt x="846" y="58"/>
                  <a:pt x="841" y="58"/>
                </a:cubicBezTo>
                <a:cubicBezTo>
                  <a:pt x="836" y="58"/>
                  <a:pt x="832" y="57"/>
                  <a:pt x="829" y="58"/>
                </a:cubicBezTo>
                <a:cubicBezTo>
                  <a:pt x="826" y="59"/>
                  <a:pt x="825" y="62"/>
                  <a:pt x="820" y="63"/>
                </a:cubicBezTo>
                <a:cubicBezTo>
                  <a:pt x="816" y="64"/>
                  <a:pt x="814" y="62"/>
                  <a:pt x="811" y="64"/>
                </a:cubicBezTo>
                <a:cubicBezTo>
                  <a:pt x="809" y="66"/>
                  <a:pt x="804" y="71"/>
                  <a:pt x="801" y="71"/>
                </a:cubicBezTo>
                <a:cubicBezTo>
                  <a:pt x="799" y="71"/>
                  <a:pt x="795" y="71"/>
                  <a:pt x="790" y="71"/>
                </a:cubicBezTo>
                <a:cubicBezTo>
                  <a:pt x="785" y="71"/>
                  <a:pt x="789" y="72"/>
                  <a:pt x="792" y="74"/>
                </a:cubicBezTo>
                <a:cubicBezTo>
                  <a:pt x="796" y="75"/>
                  <a:pt x="797" y="76"/>
                  <a:pt x="793" y="76"/>
                </a:cubicBezTo>
                <a:cubicBezTo>
                  <a:pt x="789" y="76"/>
                  <a:pt x="772" y="77"/>
                  <a:pt x="779" y="77"/>
                </a:cubicBezTo>
                <a:cubicBezTo>
                  <a:pt x="786" y="77"/>
                  <a:pt x="792" y="78"/>
                  <a:pt x="787" y="78"/>
                </a:cubicBezTo>
                <a:cubicBezTo>
                  <a:pt x="782" y="78"/>
                  <a:pt x="780" y="78"/>
                  <a:pt x="783" y="78"/>
                </a:cubicBezTo>
                <a:cubicBezTo>
                  <a:pt x="786" y="79"/>
                  <a:pt x="791" y="81"/>
                  <a:pt x="786" y="81"/>
                </a:cubicBezTo>
                <a:cubicBezTo>
                  <a:pt x="781" y="81"/>
                  <a:pt x="787" y="82"/>
                  <a:pt x="785" y="83"/>
                </a:cubicBezTo>
                <a:cubicBezTo>
                  <a:pt x="783" y="84"/>
                  <a:pt x="783" y="86"/>
                  <a:pt x="780" y="85"/>
                </a:cubicBezTo>
                <a:cubicBezTo>
                  <a:pt x="777" y="83"/>
                  <a:pt x="772" y="83"/>
                  <a:pt x="776" y="85"/>
                </a:cubicBezTo>
                <a:cubicBezTo>
                  <a:pt x="779" y="87"/>
                  <a:pt x="783" y="88"/>
                  <a:pt x="781" y="89"/>
                </a:cubicBezTo>
                <a:cubicBezTo>
                  <a:pt x="780" y="89"/>
                  <a:pt x="776" y="89"/>
                  <a:pt x="779" y="90"/>
                </a:cubicBezTo>
                <a:cubicBezTo>
                  <a:pt x="781" y="91"/>
                  <a:pt x="788" y="93"/>
                  <a:pt x="787" y="93"/>
                </a:cubicBezTo>
                <a:cubicBezTo>
                  <a:pt x="785" y="94"/>
                  <a:pt x="783" y="96"/>
                  <a:pt x="785" y="98"/>
                </a:cubicBezTo>
                <a:cubicBezTo>
                  <a:pt x="787" y="100"/>
                  <a:pt x="789" y="103"/>
                  <a:pt x="788" y="103"/>
                </a:cubicBezTo>
                <a:cubicBezTo>
                  <a:pt x="786" y="104"/>
                  <a:pt x="773" y="104"/>
                  <a:pt x="770" y="106"/>
                </a:cubicBezTo>
                <a:cubicBezTo>
                  <a:pt x="767" y="108"/>
                  <a:pt x="766" y="109"/>
                  <a:pt x="763" y="108"/>
                </a:cubicBezTo>
                <a:cubicBezTo>
                  <a:pt x="759" y="107"/>
                  <a:pt x="757" y="108"/>
                  <a:pt x="751" y="108"/>
                </a:cubicBezTo>
                <a:cubicBezTo>
                  <a:pt x="746" y="109"/>
                  <a:pt x="720" y="110"/>
                  <a:pt x="714" y="111"/>
                </a:cubicBezTo>
                <a:cubicBezTo>
                  <a:pt x="707" y="112"/>
                  <a:pt x="702" y="119"/>
                  <a:pt x="705" y="123"/>
                </a:cubicBezTo>
                <a:cubicBezTo>
                  <a:pt x="708" y="127"/>
                  <a:pt x="709" y="128"/>
                  <a:pt x="708" y="130"/>
                </a:cubicBezTo>
                <a:cubicBezTo>
                  <a:pt x="707" y="132"/>
                  <a:pt x="706" y="139"/>
                  <a:pt x="713" y="142"/>
                </a:cubicBezTo>
                <a:cubicBezTo>
                  <a:pt x="720" y="145"/>
                  <a:pt x="724" y="142"/>
                  <a:pt x="727" y="146"/>
                </a:cubicBezTo>
                <a:cubicBezTo>
                  <a:pt x="730" y="149"/>
                  <a:pt x="735" y="157"/>
                  <a:pt x="733" y="157"/>
                </a:cubicBezTo>
                <a:cubicBezTo>
                  <a:pt x="731" y="157"/>
                  <a:pt x="727" y="158"/>
                  <a:pt x="723" y="158"/>
                </a:cubicBezTo>
                <a:cubicBezTo>
                  <a:pt x="719" y="158"/>
                  <a:pt x="718" y="156"/>
                  <a:pt x="713" y="152"/>
                </a:cubicBezTo>
                <a:cubicBezTo>
                  <a:pt x="708" y="149"/>
                  <a:pt x="692" y="143"/>
                  <a:pt x="688" y="142"/>
                </a:cubicBezTo>
                <a:cubicBezTo>
                  <a:pt x="684" y="142"/>
                  <a:pt x="676" y="143"/>
                  <a:pt x="676" y="141"/>
                </a:cubicBezTo>
                <a:cubicBezTo>
                  <a:pt x="675" y="139"/>
                  <a:pt x="677" y="139"/>
                  <a:pt x="675" y="138"/>
                </a:cubicBezTo>
                <a:cubicBezTo>
                  <a:pt x="673" y="137"/>
                  <a:pt x="665" y="136"/>
                  <a:pt x="663" y="138"/>
                </a:cubicBezTo>
                <a:cubicBezTo>
                  <a:pt x="661" y="140"/>
                  <a:pt x="657" y="141"/>
                  <a:pt x="660" y="142"/>
                </a:cubicBezTo>
                <a:cubicBezTo>
                  <a:pt x="663" y="143"/>
                  <a:pt x="673" y="144"/>
                  <a:pt x="671" y="145"/>
                </a:cubicBezTo>
                <a:cubicBezTo>
                  <a:pt x="668" y="145"/>
                  <a:pt x="664" y="145"/>
                  <a:pt x="665" y="147"/>
                </a:cubicBezTo>
                <a:cubicBezTo>
                  <a:pt x="666" y="148"/>
                  <a:pt x="674" y="147"/>
                  <a:pt x="674" y="150"/>
                </a:cubicBezTo>
                <a:cubicBezTo>
                  <a:pt x="675" y="152"/>
                  <a:pt x="676" y="155"/>
                  <a:pt x="673" y="155"/>
                </a:cubicBezTo>
                <a:cubicBezTo>
                  <a:pt x="671" y="155"/>
                  <a:pt x="667" y="155"/>
                  <a:pt x="664" y="153"/>
                </a:cubicBezTo>
                <a:cubicBezTo>
                  <a:pt x="661" y="152"/>
                  <a:pt x="658" y="150"/>
                  <a:pt x="654" y="151"/>
                </a:cubicBezTo>
                <a:cubicBezTo>
                  <a:pt x="650" y="152"/>
                  <a:pt x="647" y="151"/>
                  <a:pt x="649" y="157"/>
                </a:cubicBezTo>
                <a:cubicBezTo>
                  <a:pt x="651" y="164"/>
                  <a:pt x="654" y="163"/>
                  <a:pt x="660" y="165"/>
                </a:cubicBezTo>
                <a:cubicBezTo>
                  <a:pt x="666" y="167"/>
                  <a:pt x="666" y="166"/>
                  <a:pt x="671" y="168"/>
                </a:cubicBezTo>
                <a:cubicBezTo>
                  <a:pt x="675" y="171"/>
                  <a:pt x="677" y="172"/>
                  <a:pt x="678" y="174"/>
                </a:cubicBezTo>
                <a:cubicBezTo>
                  <a:pt x="679" y="176"/>
                  <a:pt x="682" y="176"/>
                  <a:pt x="683" y="176"/>
                </a:cubicBezTo>
                <a:cubicBezTo>
                  <a:pt x="685" y="175"/>
                  <a:pt x="686" y="177"/>
                  <a:pt x="683" y="177"/>
                </a:cubicBezTo>
                <a:cubicBezTo>
                  <a:pt x="680" y="177"/>
                  <a:pt x="676" y="179"/>
                  <a:pt x="673" y="177"/>
                </a:cubicBezTo>
                <a:cubicBezTo>
                  <a:pt x="671" y="175"/>
                  <a:pt x="668" y="171"/>
                  <a:pt x="664" y="171"/>
                </a:cubicBezTo>
                <a:cubicBezTo>
                  <a:pt x="660" y="170"/>
                  <a:pt x="643" y="170"/>
                  <a:pt x="640" y="168"/>
                </a:cubicBezTo>
                <a:cubicBezTo>
                  <a:pt x="637" y="166"/>
                  <a:pt x="638" y="165"/>
                  <a:pt x="638" y="163"/>
                </a:cubicBezTo>
                <a:cubicBezTo>
                  <a:pt x="639" y="162"/>
                  <a:pt x="641" y="162"/>
                  <a:pt x="639" y="160"/>
                </a:cubicBezTo>
                <a:cubicBezTo>
                  <a:pt x="638" y="157"/>
                  <a:pt x="637" y="157"/>
                  <a:pt x="638" y="154"/>
                </a:cubicBezTo>
                <a:cubicBezTo>
                  <a:pt x="638" y="151"/>
                  <a:pt x="641" y="145"/>
                  <a:pt x="641" y="142"/>
                </a:cubicBezTo>
                <a:cubicBezTo>
                  <a:pt x="641" y="138"/>
                  <a:pt x="641" y="134"/>
                  <a:pt x="638" y="132"/>
                </a:cubicBezTo>
                <a:cubicBezTo>
                  <a:pt x="635" y="130"/>
                  <a:pt x="634" y="130"/>
                  <a:pt x="633" y="131"/>
                </a:cubicBezTo>
                <a:cubicBezTo>
                  <a:pt x="632" y="132"/>
                  <a:pt x="633" y="134"/>
                  <a:pt x="634" y="136"/>
                </a:cubicBezTo>
                <a:cubicBezTo>
                  <a:pt x="634" y="138"/>
                  <a:pt x="634" y="142"/>
                  <a:pt x="633" y="144"/>
                </a:cubicBezTo>
                <a:cubicBezTo>
                  <a:pt x="633" y="147"/>
                  <a:pt x="630" y="150"/>
                  <a:pt x="626" y="152"/>
                </a:cubicBezTo>
                <a:cubicBezTo>
                  <a:pt x="622" y="153"/>
                  <a:pt x="618" y="153"/>
                  <a:pt x="617" y="156"/>
                </a:cubicBezTo>
                <a:cubicBezTo>
                  <a:pt x="615" y="158"/>
                  <a:pt x="609" y="164"/>
                  <a:pt x="609" y="165"/>
                </a:cubicBezTo>
                <a:cubicBezTo>
                  <a:pt x="609" y="167"/>
                  <a:pt x="609" y="165"/>
                  <a:pt x="613" y="168"/>
                </a:cubicBezTo>
                <a:cubicBezTo>
                  <a:pt x="617" y="171"/>
                  <a:pt x="622" y="181"/>
                  <a:pt x="624" y="184"/>
                </a:cubicBezTo>
                <a:cubicBezTo>
                  <a:pt x="626" y="186"/>
                  <a:pt x="625" y="187"/>
                  <a:pt x="623" y="188"/>
                </a:cubicBezTo>
                <a:cubicBezTo>
                  <a:pt x="622" y="190"/>
                  <a:pt x="619" y="196"/>
                  <a:pt x="617" y="200"/>
                </a:cubicBezTo>
                <a:cubicBezTo>
                  <a:pt x="615" y="205"/>
                  <a:pt x="614" y="208"/>
                  <a:pt x="615" y="208"/>
                </a:cubicBezTo>
                <a:cubicBezTo>
                  <a:pt x="616" y="209"/>
                  <a:pt x="617" y="211"/>
                  <a:pt x="617" y="213"/>
                </a:cubicBezTo>
                <a:cubicBezTo>
                  <a:pt x="617" y="215"/>
                  <a:pt x="618" y="221"/>
                  <a:pt x="620" y="220"/>
                </a:cubicBezTo>
                <a:cubicBezTo>
                  <a:pt x="622" y="220"/>
                  <a:pt x="622" y="219"/>
                  <a:pt x="624" y="219"/>
                </a:cubicBezTo>
                <a:cubicBezTo>
                  <a:pt x="627" y="219"/>
                  <a:pt x="626" y="220"/>
                  <a:pt x="629" y="220"/>
                </a:cubicBezTo>
                <a:cubicBezTo>
                  <a:pt x="632" y="220"/>
                  <a:pt x="635" y="216"/>
                  <a:pt x="639" y="216"/>
                </a:cubicBezTo>
                <a:cubicBezTo>
                  <a:pt x="643" y="216"/>
                  <a:pt x="651" y="219"/>
                  <a:pt x="654" y="219"/>
                </a:cubicBezTo>
                <a:cubicBezTo>
                  <a:pt x="657" y="219"/>
                  <a:pt x="662" y="222"/>
                  <a:pt x="665" y="224"/>
                </a:cubicBezTo>
                <a:cubicBezTo>
                  <a:pt x="668" y="226"/>
                  <a:pt x="671" y="232"/>
                  <a:pt x="671" y="233"/>
                </a:cubicBezTo>
                <a:cubicBezTo>
                  <a:pt x="672" y="235"/>
                  <a:pt x="673" y="237"/>
                  <a:pt x="671" y="239"/>
                </a:cubicBezTo>
                <a:cubicBezTo>
                  <a:pt x="670" y="241"/>
                  <a:pt x="666" y="244"/>
                  <a:pt x="666" y="246"/>
                </a:cubicBezTo>
                <a:cubicBezTo>
                  <a:pt x="666" y="248"/>
                  <a:pt x="668" y="248"/>
                  <a:pt x="672" y="250"/>
                </a:cubicBezTo>
                <a:cubicBezTo>
                  <a:pt x="676" y="252"/>
                  <a:pt x="687" y="255"/>
                  <a:pt x="684" y="255"/>
                </a:cubicBezTo>
                <a:cubicBezTo>
                  <a:pt x="680" y="255"/>
                  <a:pt x="671" y="256"/>
                  <a:pt x="668" y="254"/>
                </a:cubicBezTo>
                <a:cubicBezTo>
                  <a:pt x="666" y="253"/>
                  <a:pt x="662" y="252"/>
                  <a:pt x="662" y="252"/>
                </a:cubicBezTo>
                <a:cubicBezTo>
                  <a:pt x="662" y="252"/>
                  <a:pt x="662" y="251"/>
                  <a:pt x="662" y="249"/>
                </a:cubicBezTo>
                <a:cubicBezTo>
                  <a:pt x="662" y="246"/>
                  <a:pt x="659" y="246"/>
                  <a:pt x="660" y="244"/>
                </a:cubicBezTo>
                <a:cubicBezTo>
                  <a:pt x="661" y="242"/>
                  <a:pt x="665" y="238"/>
                  <a:pt x="663" y="235"/>
                </a:cubicBezTo>
                <a:cubicBezTo>
                  <a:pt x="660" y="232"/>
                  <a:pt x="657" y="233"/>
                  <a:pt x="656" y="230"/>
                </a:cubicBezTo>
                <a:cubicBezTo>
                  <a:pt x="654" y="227"/>
                  <a:pt x="655" y="225"/>
                  <a:pt x="651" y="224"/>
                </a:cubicBezTo>
                <a:cubicBezTo>
                  <a:pt x="647" y="223"/>
                  <a:pt x="642" y="226"/>
                  <a:pt x="639" y="225"/>
                </a:cubicBezTo>
                <a:cubicBezTo>
                  <a:pt x="636" y="225"/>
                  <a:pt x="629" y="227"/>
                  <a:pt x="627" y="229"/>
                </a:cubicBezTo>
                <a:cubicBezTo>
                  <a:pt x="625" y="231"/>
                  <a:pt x="630" y="231"/>
                  <a:pt x="628" y="232"/>
                </a:cubicBezTo>
                <a:cubicBezTo>
                  <a:pt x="627" y="233"/>
                  <a:pt x="624" y="237"/>
                  <a:pt x="625" y="238"/>
                </a:cubicBezTo>
                <a:cubicBezTo>
                  <a:pt x="626" y="238"/>
                  <a:pt x="629" y="239"/>
                  <a:pt x="629" y="242"/>
                </a:cubicBezTo>
                <a:cubicBezTo>
                  <a:pt x="630" y="245"/>
                  <a:pt x="631" y="249"/>
                  <a:pt x="629" y="251"/>
                </a:cubicBezTo>
                <a:cubicBezTo>
                  <a:pt x="628" y="253"/>
                  <a:pt x="621" y="258"/>
                  <a:pt x="620" y="260"/>
                </a:cubicBezTo>
                <a:cubicBezTo>
                  <a:pt x="619" y="262"/>
                  <a:pt x="618" y="267"/>
                  <a:pt x="615" y="269"/>
                </a:cubicBezTo>
                <a:cubicBezTo>
                  <a:pt x="613" y="271"/>
                  <a:pt x="599" y="275"/>
                  <a:pt x="599" y="277"/>
                </a:cubicBezTo>
                <a:cubicBezTo>
                  <a:pt x="598" y="280"/>
                  <a:pt x="598" y="283"/>
                  <a:pt x="595" y="283"/>
                </a:cubicBezTo>
                <a:cubicBezTo>
                  <a:pt x="592" y="284"/>
                  <a:pt x="591" y="284"/>
                  <a:pt x="588" y="282"/>
                </a:cubicBezTo>
                <a:cubicBezTo>
                  <a:pt x="584" y="281"/>
                  <a:pt x="579" y="281"/>
                  <a:pt x="576" y="281"/>
                </a:cubicBezTo>
                <a:cubicBezTo>
                  <a:pt x="573" y="282"/>
                  <a:pt x="569" y="281"/>
                  <a:pt x="566" y="279"/>
                </a:cubicBezTo>
                <a:cubicBezTo>
                  <a:pt x="564" y="278"/>
                  <a:pt x="558" y="280"/>
                  <a:pt x="557" y="278"/>
                </a:cubicBezTo>
                <a:cubicBezTo>
                  <a:pt x="556" y="276"/>
                  <a:pt x="556" y="274"/>
                  <a:pt x="555" y="273"/>
                </a:cubicBezTo>
                <a:cubicBezTo>
                  <a:pt x="554" y="271"/>
                  <a:pt x="559" y="271"/>
                  <a:pt x="560" y="272"/>
                </a:cubicBezTo>
                <a:cubicBezTo>
                  <a:pt x="561" y="273"/>
                  <a:pt x="560" y="274"/>
                  <a:pt x="561" y="275"/>
                </a:cubicBezTo>
                <a:cubicBezTo>
                  <a:pt x="563" y="277"/>
                  <a:pt x="565" y="278"/>
                  <a:pt x="566" y="278"/>
                </a:cubicBezTo>
                <a:cubicBezTo>
                  <a:pt x="568" y="278"/>
                  <a:pt x="567" y="275"/>
                  <a:pt x="569" y="274"/>
                </a:cubicBezTo>
                <a:cubicBezTo>
                  <a:pt x="571" y="274"/>
                  <a:pt x="572" y="274"/>
                  <a:pt x="572" y="275"/>
                </a:cubicBezTo>
                <a:cubicBezTo>
                  <a:pt x="573" y="276"/>
                  <a:pt x="573" y="277"/>
                  <a:pt x="575" y="277"/>
                </a:cubicBezTo>
                <a:cubicBezTo>
                  <a:pt x="578" y="277"/>
                  <a:pt x="586" y="276"/>
                  <a:pt x="587" y="274"/>
                </a:cubicBezTo>
                <a:cubicBezTo>
                  <a:pt x="588" y="272"/>
                  <a:pt x="585" y="272"/>
                  <a:pt x="585" y="272"/>
                </a:cubicBezTo>
                <a:cubicBezTo>
                  <a:pt x="585" y="272"/>
                  <a:pt x="585" y="270"/>
                  <a:pt x="587" y="269"/>
                </a:cubicBezTo>
                <a:cubicBezTo>
                  <a:pt x="590" y="268"/>
                  <a:pt x="589" y="268"/>
                  <a:pt x="592" y="266"/>
                </a:cubicBezTo>
                <a:cubicBezTo>
                  <a:pt x="595" y="264"/>
                  <a:pt x="599" y="262"/>
                  <a:pt x="600" y="259"/>
                </a:cubicBezTo>
                <a:cubicBezTo>
                  <a:pt x="601" y="256"/>
                  <a:pt x="600" y="256"/>
                  <a:pt x="603" y="255"/>
                </a:cubicBezTo>
                <a:cubicBezTo>
                  <a:pt x="607" y="254"/>
                  <a:pt x="610" y="252"/>
                  <a:pt x="610" y="248"/>
                </a:cubicBezTo>
                <a:cubicBezTo>
                  <a:pt x="609" y="244"/>
                  <a:pt x="607" y="241"/>
                  <a:pt x="610" y="239"/>
                </a:cubicBezTo>
                <a:cubicBezTo>
                  <a:pt x="613" y="236"/>
                  <a:pt x="616" y="236"/>
                  <a:pt x="614" y="234"/>
                </a:cubicBezTo>
                <a:cubicBezTo>
                  <a:pt x="612" y="232"/>
                  <a:pt x="603" y="231"/>
                  <a:pt x="602" y="222"/>
                </a:cubicBezTo>
                <a:cubicBezTo>
                  <a:pt x="600" y="213"/>
                  <a:pt x="602" y="210"/>
                  <a:pt x="602" y="202"/>
                </a:cubicBezTo>
                <a:cubicBezTo>
                  <a:pt x="601" y="195"/>
                  <a:pt x="600" y="192"/>
                  <a:pt x="601" y="190"/>
                </a:cubicBezTo>
                <a:cubicBezTo>
                  <a:pt x="603" y="188"/>
                  <a:pt x="608" y="182"/>
                  <a:pt x="605" y="178"/>
                </a:cubicBezTo>
                <a:cubicBezTo>
                  <a:pt x="601" y="173"/>
                  <a:pt x="591" y="167"/>
                  <a:pt x="592" y="164"/>
                </a:cubicBezTo>
                <a:cubicBezTo>
                  <a:pt x="593" y="162"/>
                  <a:pt x="597" y="161"/>
                  <a:pt x="599" y="156"/>
                </a:cubicBezTo>
                <a:cubicBezTo>
                  <a:pt x="601" y="151"/>
                  <a:pt x="604" y="149"/>
                  <a:pt x="604" y="145"/>
                </a:cubicBezTo>
                <a:cubicBezTo>
                  <a:pt x="605" y="141"/>
                  <a:pt x="608" y="135"/>
                  <a:pt x="602" y="134"/>
                </a:cubicBezTo>
                <a:cubicBezTo>
                  <a:pt x="595" y="132"/>
                  <a:pt x="592" y="129"/>
                  <a:pt x="586" y="129"/>
                </a:cubicBezTo>
                <a:cubicBezTo>
                  <a:pt x="580" y="129"/>
                  <a:pt x="565" y="128"/>
                  <a:pt x="562" y="128"/>
                </a:cubicBezTo>
                <a:cubicBezTo>
                  <a:pt x="559" y="127"/>
                  <a:pt x="556" y="133"/>
                  <a:pt x="553" y="140"/>
                </a:cubicBezTo>
                <a:cubicBezTo>
                  <a:pt x="550" y="147"/>
                  <a:pt x="548" y="156"/>
                  <a:pt x="543" y="160"/>
                </a:cubicBezTo>
                <a:cubicBezTo>
                  <a:pt x="537" y="164"/>
                  <a:pt x="528" y="169"/>
                  <a:pt x="525" y="171"/>
                </a:cubicBezTo>
                <a:cubicBezTo>
                  <a:pt x="523" y="172"/>
                  <a:pt x="524" y="173"/>
                  <a:pt x="524" y="175"/>
                </a:cubicBezTo>
                <a:cubicBezTo>
                  <a:pt x="523" y="177"/>
                  <a:pt x="523" y="179"/>
                  <a:pt x="524" y="179"/>
                </a:cubicBezTo>
                <a:cubicBezTo>
                  <a:pt x="525" y="179"/>
                  <a:pt x="532" y="177"/>
                  <a:pt x="532" y="179"/>
                </a:cubicBezTo>
                <a:cubicBezTo>
                  <a:pt x="532" y="181"/>
                  <a:pt x="531" y="184"/>
                  <a:pt x="531" y="187"/>
                </a:cubicBezTo>
                <a:cubicBezTo>
                  <a:pt x="531" y="190"/>
                  <a:pt x="529" y="193"/>
                  <a:pt x="529" y="194"/>
                </a:cubicBezTo>
                <a:cubicBezTo>
                  <a:pt x="529" y="195"/>
                  <a:pt x="531" y="196"/>
                  <a:pt x="530" y="198"/>
                </a:cubicBezTo>
                <a:cubicBezTo>
                  <a:pt x="528" y="201"/>
                  <a:pt x="524" y="200"/>
                  <a:pt x="524" y="202"/>
                </a:cubicBezTo>
                <a:cubicBezTo>
                  <a:pt x="523" y="205"/>
                  <a:pt x="525" y="207"/>
                  <a:pt x="527" y="207"/>
                </a:cubicBezTo>
                <a:cubicBezTo>
                  <a:pt x="528" y="207"/>
                  <a:pt x="531" y="206"/>
                  <a:pt x="534" y="207"/>
                </a:cubicBezTo>
                <a:cubicBezTo>
                  <a:pt x="537" y="208"/>
                  <a:pt x="543" y="208"/>
                  <a:pt x="543" y="210"/>
                </a:cubicBezTo>
                <a:cubicBezTo>
                  <a:pt x="543" y="213"/>
                  <a:pt x="543" y="219"/>
                  <a:pt x="547" y="222"/>
                </a:cubicBezTo>
                <a:cubicBezTo>
                  <a:pt x="550" y="225"/>
                  <a:pt x="554" y="224"/>
                  <a:pt x="556" y="224"/>
                </a:cubicBezTo>
                <a:cubicBezTo>
                  <a:pt x="558" y="224"/>
                  <a:pt x="556" y="227"/>
                  <a:pt x="555" y="228"/>
                </a:cubicBezTo>
                <a:cubicBezTo>
                  <a:pt x="553" y="230"/>
                  <a:pt x="549" y="244"/>
                  <a:pt x="545" y="240"/>
                </a:cubicBezTo>
                <a:cubicBezTo>
                  <a:pt x="540" y="235"/>
                  <a:pt x="531" y="229"/>
                  <a:pt x="529" y="227"/>
                </a:cubicBezTo>
                <a:cubicBezTo>
                  <a:pt x="527" y="225"/>
                  <a:pt x="526" y="225"/>
                  <a:pt x="524" y="224"/>
                </a:cubicBezTo>
                <a:cubicBezTo>
                  <a:pt x="521" y="224"/>
                  <a:pt x="509" y="220"/>
                  <a:pt x="504" y="218"/>
                </a:cubicBezTo>
                <a:cubicBezTo>
                  <a:pt x="499" y="216"/>
                  <a:pt x="496" y="213"/>
                  <a:pt x="492" y="210"/>
                </a:cubicBezTo>
                <a:cubicBezTo>
                  <a:pt x="487" y="208"/>
                  <a:pt x="460" y="205"/>
                  <a:pt x="456" y="204"/>
                </a:cubicBezTo>
                <a:cubicBezTo>
                  <a:pt x="452" y="204"/>
                  <a:pt x="447" y="202"/>
                  <a:pt x="445" y="204"/>
                </a:cubicBezTo>
                <a:cubicBezTo>
                  <a:pt x="443" y="206"/>
                  <a:pt x="441" y="206"/>
                  <a:pt x="440" y="208"/>
                </a:cubicBezTo>
                <a:cubicBezTo>
                  <a:pt x="440" y="210"/>
                  <a:pt x="443" y="214"/>
                  <a:pt x="445" y="217"/>
                </a:cubicBezTo>
                <a:cubicBezTo>
                  <a:pt x="446" y="219"/>
                  <a:pt x="449" y="221"/>
                  <a:pt x="446" y="223"/>
                </a:cubicBezTo>
                <a:cubicBezTo>
                  <a:pt x="443" y="226"/>
                  <a:pt x="443" y="229"/>
                  <a:pt x="439" y="229"/>
                </a:cubicBezTo>
                <a:cubicBezTo>
                  <a:pt x="435" y="229"/>
                  <a:pt x="433" y="228"/>
                  <a:pt x="432" y="230"/>
                </a:cubicBezTo>
                <a:cubicBezTo>
                  <a:pt x="432" y="232"/>
                  <a:pt x="436" y="235"/>
                  <a:pt x="434" y="236"/>
                </a:cubicBezTo>
                <a:cubicBezTo>
                  <a:pt x="433" y="236"/>
                  <a:pt x="424" y="235"/>
                  <a:pt x="423" y="234"/>
                </a:cubicBezTo>
                <a:cubicBezTo>
                  <a:pt x="421" y="232"/>
                  <a:pt x="422" y="230"/>
                  <a:pt x="424" y="229"/>
                </a:cubicBezTo>
                <a:cubicBezTo>
                  <a:pt x="425" y="228"/>
                  <a:pt x="427" y="227"/>
                  <a:pt x="426" y="225"/>
                </a:cubicBezTo>
                <a:cubicBezTo>
                  <a:pt x="424" y="223"/>
                  <a:pt x="420" y="220"/>
                  <a:pt x="417" y="222"/>
                </a:cubicBezTo>
                <a:cubicBezTo>
                  <a:pt x="414" y="223"/>
                  <a:pt x="405" y="228"/>
                  <a:pt x="402" y="230"/>
                </a:cubicBezTo>
                <a:cubicBezTo>
                  <a:pt x="399" y="231"/>
                  <a:pt x="396" y="230"/>
                  <a:pt x="391" y="230"/>
                </a:cubicBezTo>
                <a:cubicBezTo>
                  <a:pt x="386" y="229"/>
                  <a:pt x="373" y="233"/>
                  <a:pt x="371" y="235"/>
                </a:cubicBezTo>
                <a:cubicBezTo>
                  <a:pt x="370" y="236"/>
                  <a:pt x="368" y="239"/>
                  <a:pt x="365" y="239"/>
                </a:cubicBezTo>
                <a:cubicBezTo>
                  <a:pt x="362" y="239"/>
                  <a:pt x="346" y="239"/>
                  <a:pt x="347" y="237"/>
                </a:cubicBezTo>
                <a:cubicBezTo>
                  <a:pt x="347" y="235"/>
                  <a:pt x="351" y="236"/>
                  <a:pt x="352" y="235"/>
                </a:cubicBezTo>
                <a:cubicBezTo>
                  <a:pt x="353" y="235"/>
                  <a:pt x="351" y="231"/>
                  <a:pt x="352" y="228"/>
                </a:cubicBezTo>
                <a:cubicBezTo>
                  <a:pt x="354" y="226"/>
                  <a:pt x="360" y="223"/>
                  <a:pt x="357" y="223"/>
                </a:cubicBezTo>
                <a:cubicBezTo>
                  <a:pt x="355" y="222"/>
                  <a:pt x="349" y="223"/>
                  <a:pt x="344" y="225"/>
                </a:cubicBezTo>
                <a:cubicBezTo>
                  <a:pt x="339" y="227"/>
                  <a:pt x="335" y="227"/>
                  <a:pt x="336" y="231"/>
                </a:cubicBezTo>
                <a:cubicBezTo>
                  <a:pt x="337" y="235"/>
                  <a:pt x="337" y="235"/>
                  <a:pt x="335" y="235"/>
                </a:cubicBezTo>
                <a:cubicBezTo>
                  <a:pt x="333" y="235"/>
                  <a:pt x="334" y="234"/>
                  <a:pt x="330" y="233"/>
                </a:cubicBezTo>
                <a:cubicBezTo>
                  <a:pt x="327" y="232"/>
                  <a:pt x="315" y="234"/>
                  <a:pt x="310" y="237"/>
                </a:cubicBezTo>
                <a:cubicBezTo>
                  <a:pt x="304" y="240"/>
                  <a:pt x="291" y="247"/>
                  <a:pt x="289" y="247"/>
                </a:cubicBezTo>
                <a:cubicBezTo>
                  <a:pt x="287" y="248"/>
                  <a:pt x="277" y="249"/>
                  <a:pt x="275" y="252"/>
                </a:cubicBezTo>
                <a:cubicBezTo>
                  <a:pt x="273" y="256"/>
                  <a:pt x="273" y="268"/>
                  <a:pt x="269" y="268"/>
                </a:cubicBezTo>
                <a:cubicBezTo>
                  <a:pt x="264" y="269"/>
                  <a:pt x="250" y="271"/>
                  <a:pt x="249" y="269"/>
                </a:cubicBezTo>
                <a:cubicBezTo>
                  <a:pt x="248" y="267"/>
                  <a:pt x="245" y="262"/>
                  <a:pt x="241" y="260"/>
                </a:cubicBezTo>
                <a:cubicBezTo>
                  <a:pt x="237" y="258"/>
                  <a:pt x="232" y="258"/>
                  <a:pt x="234" y="256"/>
                </a:cubicBezTo>
                <a:cubicBezTo>
                  <a:pt x="236" y="254"/>
                  <a:pt x="237" y="250"/>
                  <a:pt x="240" y="249"/>
                </a:cubicBezTo>
                <a:cubicBezTo>
                  <a:pt x="244" y="247"/>
                  <a:pt x="257" y="248"/>
                  <a:pt x="257" y="246"/>
                </a:cubicBezTo>
                <a:cubicBezTo>
                  <a:pt x="257" y="244"/>
                  <a:pt x="250" y="236"/>
                  <a:pt x="248" y="233"/>
                </a:cubicBezTo>
                <a:cubicBezTo>
                  <a:pt x="246" y="231"/>
                  <a:pt x="241" y="230"/>
                  <a:pt x="235" y="230"/>
                </a:cubicBezTo>
                <a:cubicBezTo>
                  <a:pt x="230" y="230"/>
                  <a:pt x="223" y="230"/>
                  <a:pt x="220" y="229"/>
                </a:cubicBezTo>
                <a:cubicBezTo>
                  <a:pt x="217" y="229"/>
                  <a:pt x="211" y="227"/>
                  <a:pt x="214" y="229"/>
                </a:cubicBezTo>
                <a:cubicBezTo>
                  <a:pt x="216" y="231"/>
                  <a:pt x="224" y="232"/>
                  <a:pt x="224" y="235"/>
                </a:cubicBezTo>
                <a:cubicBezTo>
                  <a:pt x="224" y="238"/>
                  <a:pt x="224" y="246"/>
                  <a:pt x="222" y="248"/>
                </a:cubicBezTo>
                <a:cubicBezTo>
                  <a:pt x="220" y="251"/>
                  <a:pt x="216" y="258"/>
                  <a:pt x="219" y="259"/>
                </a:cubicBezTo>
                <a:cubicBezTo>
                  <a:pt x="221" y="260"/>
                  <a:pt x="230" y="265"/>
                  <a:pt x="228" y="271"/>
                </a:cubicBezTo>
                <a:cubicBezTo>
                  <a:pt x="225" y="276"/>
                  <a:pt x="223" y="280"/>
                  <a:pt x="223" y="283"/>
                </a:cubicBezTo>
                <a:cubicBezTo>
                  <a:pt x="223" y="287"/>
                  <a:pt x="225" y="292"/>
                  <a:pt x="223" y="289"/>
                </a:cubicBezTo>
                <a:cubicBezTo>
                  <a:pt x="221" y="287"/>
                  <a:pt x="220" y="283"/>
                  <a:pt x="217" y="284"/>
                </a:cubicBezTo>
                <a:cubicBezTo>
                  <a:pt x="215" y="286"/>
                  <a:pt x="211" y="288"/>
                  <a:pt x="213" y="285"/>
                </a:cubicBezTo>
                <a:cubicBezTo>
                  <a:pt x="215" y="283"/>
                  <a:pt x="218" y="282"/>
                  <a:pt x="215" y="280"/>
                </a:cubicBezTo>
                <a:cubicBezTo>
                  <a:pt x="212" y="279"/>
                  <a:pt x="203" y="278"/>
                  <a:pt x="201" y="277"/>
                </a:cubicBezTo>
                <a:cubicBezTo>
                  <a:pt x="198" y="276"/>
                  <a:pt x="193" y="280"/>
                  <a:pt x="189" y="283"/>
                </a:cubicBezTo>
                <a:cubicBezTo>
                  <a:pt x="185" y="286"/>
                  <a:pt x="178" y="288"/>
                  <a:pt x="177" y="289"/>
                </a:cubicBezTo>
                <a:cubicBezTo>
                  <a:pt x="175" y="290"/>
                  <a:pt x="168" y="297"/>
                  <a:pt x="165" y="299"/>
                </a:cubicBezTo>
                <a:cubicBezTo>
                  <a:pt x="162" y="301"/>
                  <a:pt x="172" y="306"/>
                  <a:pt x="174" y="310"/>
                </a:cubicBezTo>
                <a:cubicBezTo>
                  <a:pt x="175" y="314"/>
                  <a:pt x="178" y="321"/>
                  <a:pt x="172" y="319"/>
                </a:cubicBezTo>
                <a:cubicBezTo>
                  <a:pt x="166" y="316"/>
                  <a:pt x="151" y="312"/>
                  <a:pt x="148" y="314"/>
                </a:cubicBezTo>
                <a:cubicBezTo>
                  <a:pt x="146" y="315"/>
                  <a:pt x="141" y="316"/>
                  <a:pt x="142" y="314"/>
                </a:cubicBezTo>
                <a:cubicBezTo>
                  <a:pt x="143" y="313"/>
                  <a:pt x="143" y="312"/>
                  <a:pt x="139" y="309"/>
                </a:cubicBezTo>
                <a:cubicBezTo>
                  <a:pt x="134" y="306"/>
                  <a:pt x="130" y="304"/>
                  <a:pt x="129" y="305"/>
                </a:cubicBezTo>
                <a:cubicBezTo>
                  <a:pt x="127" y="306"/>
                  <a:pt x="124" y="310"/>
                  <a:pt x="125" y="312"/>
                </a:cubicBezTo>
                <a:cubicBezTo>
                  <a:pt x="125" y="314"/>
                  <a:pt x="131" y="320"/>
                  <a:pt x="133" y="321"/>
                </a:cubicBezTo>
                <a:cubicBezTo>
                  <a:pt x="134" y="321"/>
                  <a:pt x="143" y="321"/>
                  <a:pt x="143" y="324"/>
                </a:cubicBezTo>
                <a:cubicBezTo>
                  <a:pt x="143" y="326"/>
                  <a:pt x="140" y="331"/>
                  <a:pt x="138" y="332"/>
                </a:cubicBezTo>
                <a:cubicBezTo>
                  <a:pt x="136" y="333"/>
                  <a:pt x="133" y="333"/>
                  <a:pt x="130" y="331"/>
                </a:cubicBezTo>
                <a:cubicBezTo>
                  <a:pt x="127" y="329"/>
                  <a:pt x="123" y="331"/>
                  <a:pt x="121" y="329"/>
                </a:cubicBezTo>
                <a:cubicBezTo>
                  <a:pt x="118" y="328"/>
                  <a:pt x="114" y="324"/>
                  <a:pt x="112" y="322"/>
                </a:cubicBezTo>
                <a:cubicBezTo>
                  <a:pt x="109" y="321"/>
                  <a:pt x="101" y="319"/>
                  <a:pt x="102" y="317"/>
                </a:cubicBezTo>
                <a:cubicBezTo>
                  <a:pt x="102" y="314"/>
                  <a:pt x="100" y="307"/>
                  <a:pt x="98" y="305"/>
                </a:cubicBezTo>
                <a:cubicBezTo>
                  <a:pt x="96" y="303"/>
                  <a:pt x="93" y="302"/>
                  <a:pt x="95" y="300"/>
                </a:cubicBezTo>
                <a:cubicBezTo>
                  <a:pt x="97" y="298"/>
                  <a:pt x="102" y="294"/>
                  <a:pt x="101" y="292"/>
                </a:cubicBezTo>
                <a:cubicBezTo>
                  <a:pt x="101" y="290"/>
                  <a:pt x="98" y="286"/>
                  <a:pt x="96" y="284"/>
                </a:cubicBezTo>
                <a:cubicBezTo>
                  <a:pt x="93" y="282"/>
                  <a:pt x="87" y="280"/>
                  <a:pt x="84" y="279"/>
                </a:cubicBezTo>
                <a:cubicBezTo>
                  <a:pt x="81" y="277"/>
                  <a:pt x="85" y="278"/>
                  <a:pt x="82" y="275"/>
                </a:cubicBezTo>
                <a:cubicBezTo>
                  <a:pt x="79" y="273"/>
                  <a:pt x="76" y="273"/>
                  <a:pt x="76" y="273"/>
                </a:cubicBezTo>
                <a:cubicBezTo>
                  <a:pt x="76" y="273"/>
                  <a:pt x="78" y="273"/>
                  <a:pt x="76" y="270"/>
                </a:cubicBezTo>
                <a:cubicBezTo>
                  <a:pt x="73" y="268"/>
                  <a:pt x="70" y="265"/>
                  <a:pt x="67" y="264"/>
                </a:cubicBezTo>
                <a:cubicBezTo>
                  <a:pt x="64" y="262"/>
                  <a:pt x="61" y="261"/>
                  <a:pt x="65" y="261"/>
                </a:cubicBezTo>
                <a:cubicBezTo>
                  <a:pt x="69" y="261"/>
                  <a:pt x="72" y="261"/>
                  <a:pt x="75" y="264"/>
                </a:cubicBezTo>
                <a:cubicBezTo>
                  <a:pt x="77" y="268"/>
                  <a:pt x="82" y="271"/>
                  <a:pt x="83" y="270"/>
                </a:cubicBezTo>
                <a:cubicBezTo>
                  <a:pt x="84" y="268"/>
                  <a:pt x="86" y="267"/>
                  <a:pt x="86" y="268"/>
                </a:cubicBezTo>
                <a:cubicBezTo>
                  <a:pt x="86" y="270"/>
                  <a:pt x="91" y="271"/>
                  <a:pt x="96" y="272"/>
                </a:cubicBezTo>
                <a:cubicBezTo>
                  <a:pt x="101" y="274"/>
                  <a:pt x="112" y="278"/>
                  <a:pt x="120" y="279"/>
                </a:cubicBezTo>
                <a:cubicBezTo>
                  <a:pt x="127" y="280"/>
                  <a:pt x="130" y="280"/>
                  <a:pt x="134" y="282"/>
                </a:cubicBezTo>
                <a:cubicBezTo>
                  <a:pt x="138" y="284"/>
                  <a:pt x="145" y="287"/>
                  <a:pt x="153" y="285"/>
                </a:cubicBezTo>
                <a:cubicBezTo>
                  <a:pt x="162" y="283"/>
                  <a:pt x="176" y="274"/>
                  <a:pt x="179" y="271"/>
                </a:cubicBezTo>
                <a:cubicBezTo>
                  <a:pt x="183" y="268"/>
                  <a:pt x="187" y="269"/>
                  <a:pt x="186" y="265"/>
                </a:cubicBezTo>
                <a:cubicBezTo>
                  <a:pt x="185" y="261"/>
                  <a:pt x="183" y="258"/>
                  <a:pt x="183" y="254"/>
                </a:cubicBezTo>
                <a:cubicBezTo>
                  <a:pt x="183" y="250"/>
                  <a:pt x="185" y="250"/>
                  <a:pt x="179" y="248"/>
                </a:cubicBezTo>
                <a:cubicBezTo>
                  <a:pt x="172" y="246"/>
                  <a:pt x="171" y="245"/>
                  <a:pt x="169" y="243"/>
                </a:cubicBezTo>
                <a:cubicBezTo>
                  <a:pt x="166" y="240"/>
                  <a:pt x="163" y="241"/>
                  <a:pt x="159" y="238"/>
                </a:cubicBezTo>
                <a:cubicBezTo>
                  <a:pt x="156" y="236"/>
                  <a:pt x="155" y="233"/>
                  <a:pt x="150" y="232"/>
                </a:cubicBezTo>
                <a:cubicBezTo>
                  <a:pt x="146" y="232"/>
                  <a:pt x="143" y="230"/>
                  <a:pt x="140" y="228"/>
                </a:cubicBezTo>
                <a:cubicBezTo>
                  <a:pt x="138" y="227"/>
                  <a:pt x="108" y="213"/>
                  <a:pt x="106" y="214"/>
                </a:cubicBezTo>
                <a:cubicBezTo>
                  <a:pt x="104" y="215"/>
                  <a:pt x="104" y="215"/>
                  <a:pt x="102" y="215"/>
                </a:cubicBezTo>
                <a:cubicBezTo>
                  <a:pt x="99" y="214"/>
                  <a:pt x="94" y="211"/>
                  <a:pt x="91" y="212"/>
                </a:cubicBezTo>
                <a:cubicBezTo>
                  <a:pt x="88" y="212"/>
                  <a:pt x="83" y="218"/>
                  <a:pt x="80" y="219"/>
                </a:cubicBezTo>
                <a:cubicBezTo>
                  <a:pt x="78" y="220"/>
                  <a:pt x="77" y="218"/>
                  <a:pt x="80" y="216"/>
                </a:cubicBezTo>
                <a:cubicBezTo>
                  <a:pt x="83" y="214"/>
                  <a:pt x="84" y="213"/>
                  <a:pt x="82" y="212"/>
                </a:cubicBezTo>
                <a:cubicBezTo>
                  <a:pt x="80" y="210"/>
                  <a:pt x="80" y="210"/>
                  <a:pt x="77" y="210"/>
                </a:cubicBezTo>
                <a:cubicBezTo>
                  <a:pt x="73" y="210"/>
                  <a:pt x="68" y="206"/>
                  <a:pt x="68" y="206"/>
                </a:cubicBezTo>
                <a:cubicBezTo>
                  <a:pt x="68" y="206"/>
                  <a:pt x="63" y="203"/>
                  <a:pt x="68" y="203"/>
                </a:cubicBezTo>
                <a:cubicBezTo>
                  <a:pt x="72" y="204"/>
                  <a:pt x="78" y="207"/>
                  <a:pt x="78" y="205"/>
                </a:cubicBezTo>
                <a:cubicBezTo>
                  <a:pt x="78" y="202"/>
                  <a:pt x="80" y="204"/>
                  <a:pt x="74" y="202"/>
                </a:cubicBezTo>
                <a:cubicBezTo>
                  <a:pt x="69" y="200"/>
                  <a:pt x="67" y="197"/>
                  <a:pt x="65" y="198"/>
                </a:cubicBezTo>
                <a:cubicBezTo>
                  <a:pt x="63" y="199"/>
                  <a:pt x="55" y="206"/>
                  <a:pt x="55" y="205"/>
                </a:cubicBezTo>
                <a:cubicBezTo>
                  <a:pt x="55" y="203"/>
                  <a:pt x="55" y="202"/>
                  <a:pt x="54" y="201"/>
                </a:cubicBezTo>
                <a:cubicBezTo>
                  <a:pt x="53" y="201"/>
                  <a:pt x="48" y="199"/>
                  <a:pt x="47" y="201"/>
                </a:cubicBezTo>
                <a:cubicBezTo>
                  <a:pt x="45" y="203"/>
                  <a:pt x="45" y="206"/>
                  <a:pt x="44" y="204"/>
                </a:cubicBezTo>
                <a:cubicBezTo>
                  <a:pt x="44" y="204"/>
                  <a:pt x="44" y="203"/>
                  <a:pt x="44" y="202"/>
                </a:cubicBezTo>
                <a:cubicBezTo>
                  <a:pt x="41" y="205"/>
                  <a:pt x="39" y="208"/>
                  <a:pt x="38" y="209"/>
                </a:cubicBezTo>
                <a:cubicBezTo>
                  <a:pt x="34" y="212"/>
                  <a:pt x="29" y="211"/>
                  <a:pt x="27" y="213"/>
                </a:cubicBezTo>
                <a:cubicBezTo>
                  <a:pt x="26" y="215"/>
                  <a:pt x="21" y="219"/>
                  <a:pt x="19" y="219"/>
                </a:cubicBezTo>
                <a:cubicBezTo>
                  <a:pt x="17" y="219"/>
                  <a:pt x="17" y="221"/>
                  <a:pt x="21" y="224"/>
                </a:cubicBezTo>
                <a:cubicBezTo>
                  <a:pt x="24" y="227"/>
                  <a:pt x="16" y="227"/>
                  <a:pt x="16" y="231"/>
                </a:cubicBezTo>
                <a:cubicBezTo>
                  <a:pt x="16" y="234"/>
                  <a:pt x="24" y="239"/>
                  <a:pt x="27" y="240"/>
                </a:cubicBezTo>
                <a:cubicBezTo>
                  <a:pt x="31" y="241"/>
                  <a:pt x="32" y="244"/>
                  <a:pt x="36" y="249"/>
                </a:cubicBezTo>
                <a:cubicBezTo>
                  <a:pt x="41" y="253"/>
                  <a:pt x="30" y="260"/>
                  <a:pt x="26" y="265"/>
                </a:cubicBezTo>
                <a:cubicBezTo>
                  <a:pt x="23" y="270"/>
                  <a:pt x="35" y="281"/>
                  <a:pt x="37" y="286"/>
                </a:cubicBezTo>
                <a:cubicBezTo>
                  <a:pt x="38" y="291"/>
                  <a:pt x="34" y="290"/>
                  <a:pt x="33" y="293"/>
                </a:cubicBezTo>
                <a:cubicBezTo>
                  <a:pt x="32" y="295"/>
                  <a:pt x="35" y="301"/>
                  <a:pt x="38" y="305"/>
                </a:cubicBezTo>
                <a:cubicBezTo>
                  <a:pt x="41" y="308"/>
                  <a:pt x="32" y="308"/>
                  <a:pt x="34" y="310"/>
                </a:cubicBezTo>
                <a:cubicBezTo>
                  <a:pt x="35" y="312"/>
                  <a:pt x="39" y="316"/>
                  <a:pt x="39" y="318"/>
                </a:cubicBezTo>
                <a:cubicBezTo>
                  <a:pt x="39" y="320"/>
                  <a:pt x="42" y="323"/>
                  <a:pt x="45" y="326"/>
                </a:cubicBezTo>
                <a:cubicBezTo>
                  <a:pt x="48" y="329"/>
                  <a:pt x="44" y="329"/>
                  <a:pt x="38" y="333"/>
                </a:cubicBezTo>
                <a:cubicBezTo>
                  <a:pt x="32" y="338"/>
                  <a:pt x="54" y="343"/>
                  <a:pt x="57" y="350"/>
                </a:cubicBezTo>
                <a:cubicBezTo>
                  <a:pt x="60" y="356"/>
                  <a:pt x="48" y="365"/>
                  <a:pt x="41" y="371"/>
                </a:cubicBezTo>
                <a:cubicBezTo>
                  <a:pt x="34" y="376"/>
                  <a:pt x="26" y="386"/>
                  <a:pt x="21" y="389"/>
                </a:cubicBezTo>
                <a:cubicBezTo>
                  <a:pt x="18" y="391"/>
                  <a:pt x="14" y="395"/>
                  <a:pt x="11" y="399"/>
                </a:cubicBezTo>
                <a:cubicBezTo>
                  <a:pt x="12" y="399"/>
                  <a:pt x="12" y="399"/>
                  <a:pt x="13" y="399"/>
                </a:cubicBezTo>
                <a:cubicBezTo>
                  <a:pt x="17" y="398"/>
                  <a:pt x="20" y="396"/>
                  <a:pt x="20" y="398"/>
                </a:cubicBezTo>
                <a:cubicBezTo>
                  <a:pt x="20" y="400"/>
                  <a:pt x="21" y="403"/>
                  <a:pt x="24" y="404"/>
                </a:cubicBezTo>
                <a:cubicBezTo>
                  <a:pt x="27" y="406"/>
                  <a:pt x="39" y="408"/>
                  <a:pt x="38" y="409"/>
                </a:cubicBezTo>
                <a:cubicBezTo>
                  <a:pt x="37" y="411"/>
                  <a:pt x="36" y="412"/>
                  <a:pt x="31" y="412"/>
                </a:cubicBezTo>
                <a:cubicBezTo>
                  <a:pt x="26" y="412"/>
                  <a:pt x="17" y="412"/>
                  <a:pt x="14" y="415"/>
                </a:cubicBezTo>
                <a:cubicBezTo>
                  <a:pt x="13" y="416"/>
                  <a:pt x="12" y="417"/>
                  <a:pt x="12" y="418"/>
                </a:cubicBezTo>
                <a:cubicBezTo>
                  <a:pt x="12" y="418"/>
                  <a:pt x="12" y="418"/>
                  <a:pt x="12" y="418"/>
                </a:cubicBezTo>
                <a:cubicBezTo>
                  <a:pt x="13" y="424"/>
                  <a:pt x="6" y="430"/>
                  <a:pt x="4" y="433"/>
                </a:cubicBezTo>
                <a:cubicBezTo>
                  <a:pt x="1" y="437"/>
                  <a:pt x="5" y="439"/>
                  <a:pt x="6" y="444"/>
                </a:cubicBezTo>
                <a:cubicBezTo>
                  <a:pt x="6" y="448"/>
                  <a:pt x="7" y="452"/>
                  <a:pt x="4" y="455"/>
                </a:cubicBezTo>
                <a:cubicBezTo>
                  <a:pt x="0" y="458"/>
                  <a:pt x="6" y="460"/>
                  <a:pt x="9" y="463"/>
                </a:cubicBezTo>
                <a:cubicBezTo>
                  <a:pt x="12" y="466"/>
                  <a:pt x="6" y="467"/>
                  <a:pt x="9" y="472"/>
                </a:cubicBezTo>
                <a:cubicBezTo>
                  <a:pt x="11" y="476"/>
                  <a:pt x="13" y="478"/>
                  <a:pt x="13" y="481"/>
                </a:cubicBezTo>
                <a:cubicBezTo>
                  <a:pt x="13" y="484"/>
                  <a:pt x="19" y="485"/>
                  <a:pt x="21" y="487"/>
                </a:cubicBezTo>
                <a:cubicBezTo>
                  <a:pt x="23" y="490"/>
                  <a:pt x="24" y="487"/>
                  <a:pt x="27" y="487"/>
                </a:cubicBezTo>
                <a:cubicBezTo>
                  <a:pt x="30" y="487"/>
                  <a:pt x="30" y="489"/>
                  <a:pt x="31" y="491"/>
                </a:cubicBezTo>
                <a:cubicBezTo>
                  <a:pt x="33" y="492"/>
                  <a:pt x="36" y="490"/>
                  <a:pt x="38" y="488"/>
                </a:cubicBezTo>
                <a:cubicBezTo>
                  <a:pt x="39" y="487"/>
                  <a:pt x="42" y="489"/>
                  <a:pt x="47" y="493"/>
                </a:cubicBezTo>
                <a:cubicBezTo>
                  <a:pt x="52" y="497"/>
                  <a:pt x="49" y="497"/>
                  <a:pt x="49" y="503"/>
                </a:cubicBezTo>
                <a:cubicBezTo>
                  <a:pt x="49" y="509"/>
                  <a:pt x="49" y="510"/>
                  <a:pt x="52" y="513"/>
                </a:cubicBezTo>
                <a:cubicBezTo>
                  <a:pt x="55" y="517"/>
                  <a:pt x="57" y="521"/>
                  <a:pt x="59" y="524"/>
                </a:cubicBezTo>
                <a:cubicBezTo>
                  <a:pt x="61" y="527"/>
                  <a:pt x="65" y="526"/>
                  <a:pt x="68" y="529"/>
                </a:cubicBezTo>
                <a:cubicBezTo>
                  <a:pt x="71" y="532"/>
                  <a:pt x="73" y="534"/>
                  <a:pt x="68" y="537"/>
                </a:cubicBezTo>
                <a:cubicBezTo>
                  <a:pt x="64" y="541"/>
                  <a:pt x="63" y="540"/>
                  <a:pt x="59" y="539"/>
                </a:cubicBezTo>
                <a:cubicBezTo>
                  <a:pt x="55" y="539"/>
                  <a:pt x="55" y="538"/>
                  <a:pt x="55" y="541"/>
                </a:cubicBezTo>
                <a:cubicBezTo>
                  <a:pt x="55" y="544"/>
                  <a:pt x="58" y="554"/>
                  <a:pt x="62" y="558"/>
                </a:cubicBezTo>
                <a:cubicBezTo>
                  <a:pt x="66" y="562"/>
                  <a:pt x="67" y="556"/>
                  <a:pt x="69" y="553"/>
                </a:cubicBezTo>
                <a:cubicBezTo>
                  <a:pt x="72" y="549"/>
                  <a:pt x="71" y="553"/>
                  <a:pt x="77" y="554"/>
                </a:cubicBezTo>
                <a:cubicBezTo>
                  <a:pt x="82" y="554"/>
                  <a:pt x="83" y="553"/>
                  <a:pt x="86" y="554"/>
                </a:cubicBezTo>
                <a:cubicBezTo>
                  <a:pt x="89" y="554"/>
                  <a:pt x="91" y="558"/>
                  <a:pt x="93" y="561"/>
                </a:cubicBezTo>
                <a:cubicBezTo>
                  <a:pt x="95" y="564"/>
                  <a:pt x="91" y="563"/>
                  <a:pt x="90" y="566"/>
                </a:cubicBezTo>
                <a:cubicBezTo>
                  <a:pt x="89" y="569"/>
                  <a:pt x="91" y="569"/>
                  <a:pt x="93" y="572"/>
                </a:cubicBezTo>
                <a:cubicBezTo>
                  <a:pt x="94" y="575"/>
                  <a:pt x="99" y="574"/>
                  <a:pt x="102" y="574"/>
                </a:cubicBezTo>
                <a:cubicBezTo>
                  <a:pt x="104" y="574"/>
                  <a:pt x="107" y="584"/>
                  <a:pt x="107" y="587"/>
                </a:cubicBezTo>
                <a:cubicBezTo>
                  <a:pt x="108" y="589"/>
                  <a:pt x="112" y="587"/>
                  <a:pt x="115" y="586"/>
                </a:cubicBezTo>
                <a:cubicBezTo>
                  <a:pt x="117" y="586"/>
                  <a:pt x="118" y="588"/>
                  <a:pt x="123" y="592"/>
                </a:cubicBezTo>
                <a:cubicBezTo>
                  <a:pt x="128" y="596"/>
                  <a:pt x="129" y="588"/>
                  <a:pt x="132" y="588"/>
                </a:cubicBezTo>
                <a:cubicBezTo>
                  <a:pt x="134" y="588"/>
                  <a:pt x="136" y="593"/>
                  <a:pt x="139" y="595"/>
                </a:cubicBezTo>
                <a:cubicBezTo>
                  <a:pt x="142" y="598"/>
                  <a:pt x="142" y="595"/>
                  <a:pt x="146" y="595"/>
                </a:cubicBezTo>
                <a:cubicBezTo>
                  <a:pt x="149" y="595"/>
                  <a:pt x="148" y="595"/>
                  <a:pt x="151" y="598"/>
                </a:cubicBezTo>
                <a:cubicBezTo>
                  <a:pt x="155" y="601"/>
                  <a:pt x="154" y="599"/>
                  <a:pt x="157" y="598"/>
                </a:cubicBezTo>
                <a:cubicBezTo>
                  <a:pt x="160" y="597"/>
                  <a:pt x="160" y="600"/>
                  <a:pt x="164" y="602"/>
                </a:cubicBezTo>
                <a:cubicBezTo>
                  <a:pt x="168" y="605"/>
                  <a:pt x="169" y="605"/>
                  <a:pt x="169" y="607"/>
                </a:cubicBezTo>
                <a:cubicBezTo>
                  <a:pt x="169" y="609"/>
                  <a:pt x="168" y="608"/>
                  <a:pt x="164" y="611"/>
                </a:cubicBezTo>
                <a:cubicBezTo>
                  <a:pt x="160" y="614"/>
                  <a:pt x="165" y="614"/>
                  <a:pt x="168" y="615"/>
                </a:cubicBezTo>
                <a:cubicBezTo>
                  <a:pt x="170" y="617"/>
                  <a:pt x="165" y="615"/>
                  <a:pt x="163" y="617"/>
                </a:cubicBezTo>
                <a:cubicBezTo>
                  <a:pt x="160" y="618"/>
                  <a:pt x="163" y="619"/>
                  <a:pt x="165" y="622"/>
                </a:cubicBezTo>
                <a:cubicBezTo>
                  <a:pt x="167" y="625"/>
                  <a:pt x="164" y="626"/>
                  <a:pt x="163" y="629"/>
                </a:cubicBezTo>
                <a:cubicBezTo>
                  <a:pt x="162" y="632"/>
                  <a:pt x="156" y="629"/>
                  <a:pt x="150" y="632"/>
                </a:cubicBezTo>
                <a:cubicBezTo>
                  <a:pt x="145" y="634"/>
                  <a:pt x="143" y="639"/>
                  <a:pt x="142" y="643"/>
                </a:cubicBezTo>
                <a:cubicBezTo>
                  <a:pt x="143" y="643"/>
                  <a:pt x="143" y="642"/>
                  <a:pt x="143" y="642"/>
                </a:cubicBezTo>
                <a:cubicBezTo>
                  <a:pt x="151" y="642"/>
                  <a:pt x="156" y="643"/>
                  <a:pt x="154" y="644"/>
                </a:cubicBezTo>
                <a:cubicBezTo>
                  <a:pt x="151" y="644"/>
                  <a:pt x="143" y="651"/>
                  <a:pt x="141" y="651"/>
                </a:cubicBezTo>
                <a:cubicBezTo>
                  <a:pt x="140" y="651"/>
                  <a:pt x="140" y="652"/>
                  <a:pt x="143" y="654"/>
                </a:cubicBezTo>
                <a:cubicBezTo>
                  <a:pt x="146" y="657"/>
                  <a:pt x="147" y="660"/>
                  <a:pt x="145" y="660"/>
                </a:cubicBezTo>
                <a:cubicBezTo>
                  <a:pt x="142" y="660"/>
                  <a:pt x="137" y="664"/>
                  <a:pt x="135" y="668"/>
                </a:cubicBezTo>
                <a:cubicBezTo>
                  <a:pt x="134" y="671"/>
                  <a:pt x="135" y="672"/>
                  <a:pt x="132" y="673"/>
                </a:cubicBezTo>
                <a:cubicBezTo>
                  <a:pt x="129" y="673"/>
                  <a:pt x="127" y="673"/>
                  <a:pt x="127" y="675"/>
                </a:cubicBezTo>
                <a:cubicBezTo>
                  <a:pt x="126" y="676"/>
                  <a:pt x="124" y="676"/>
                  <a:pt x="128" y="678"/>
                </a:cubicBezTo>
                <a:cubicBezTo>
                  <a:pt x="131" y="679"/>
                  <a:pt x="129" y="681"/>
                  <a:pt x="131" y="682"/>
                </a:cubicBezTo>
                <a:cubicBezTo>
                  <a:pt x="133" y="683"/>
                  <a:pt x="139" y="684"/>
                  <a:pt x="142" y="686"/>
                </a:cubicBezTo>
                <a:cubicBezTo>
                  <a:pt x="145" y="688"/>
                  <a:pt x="154" y="694"/>
                  <a:pt x="159" y="698"/>
                </a:cubicBezTo>
                <a:cubicBezTo>
                  <a:pt x="160" y="700"/>
                  <a:pt x="162" y="701"/>
                  <a:pt x="164" y="703"/>
                </a:cubicBezTo>
                <a:cubicBezTo>
                  <a:pt x="164" y="703"/>
                  <a:pt x="164" y="703"/>
                  <a:pt x="164" y="703"/>
                </a:cubicBezTo>
                <a:cubicBezTo>
                  <a:pt x="167" y="701"/>
                  <a:pt x="171" y="699"/>
                  <a:pt x="174" y="700"/>
                </a:cubicBezTo>
                <a:cubicBezTo>
                  <a:pt x="179" y="702"/>
                  <a:pt x="187" y="708"/>
                  <a:pt x="191" y="708"/>
                </a:cubicBezTo>
                <a:cubicBezTo>
                  <a:pt x="196" y="708"/>
                  <a:pt x="201" y="708"/>
                  <a:pt x="208" y="711"/>
                </a:cubicBezTo>
                <a:cubicBezTo>
                  <a:pt x="216" y="714"/>
                  <a:pt x="217" y="716"/>
                  <a:pt x="221" y="716"/>
                </a:cubicBezTo>
                <a:cubicBezTo>
                  <a:pt x="225" y="716"/>
                  <a:pt x="236" y="714"/>
                  <a:pt x="241" y="717"/>
                </a:cubicBezTo>
                <a:cubicBezTo>
                  <a:pt x="246" y="720"/>
                  <a:pt x="241" y="724"/>
                  <a:pt x="245" y="726"/>
                </a:cubicBezTo>
                <a:cubicBezTo>
                  <a:pt x="249" y="727"/>
                  <a:pt x="253" y="727"/>
                  <a:pt x="257" y="731"/>
                </a:cubicBezTo>
                <a:cubicBezTo>
                  <a:pt x="262" y="734"/>
                  <a:pt x="265" y="739"/>
                  <a:pt x="269" y="737"/>
                </a:cubicBezTo>
                <a:cubicBezTo>
                  <a:pt x="272" y="736"/>
                  <a:pt x="277" y="733"/>
                  <a:pt x="279" y="730"/>
                </a:cubicBezTo>
                <a:cubicBezTo>
                  <a:pt x="274" y="725"/>
                  <a:pt x="265" y="714"/>
                  <a:pt x="264" y="710"/>
                </a:cubicBezTo>
                <a:cubicBezTo>
                  <a:pt x="263" y="706"/>
                  <a:pt x="266" y="698"/>
                  <a:pt x="264" y="697"/>
                </a:cubicBezTo>
                <a:cubicBezTo>
                  <a:pt x="263" y="696"/>
                  <a:pt x="260" y="692"/>
                  <a:pt x="259" y="691"/>
                </a:cubicBezTo>
                <a:cubicBezTo>
                  <a:pt x="257" y="690"/>
                  <a:pt x="253" y="688"/>
                  <a:pt x="255" y="686"/>
                </a:cubicBezTo>
                <a:cubicBezTo>
                  <a:pt x="257" y="684"/>
                  <a:pt x="266" y="671"/>
                  <a:pt x="267" y="669"/>
                </a:cubicBezTo>
                <a:cubicBezTo>
                  <a:pt x="267" y="667"/>
                  <a:pt x="270" y="668"/>
                  <a:pt x="272" y="668"/>
                </a:cubicBezTo>
                <a:cubicBezTo>
                  <a:pt x="274" y="668"/>
                  <a:pt x="277" y="666"/>
                  <a:pt x="280" y="663"/>
                </a:cubicBezTo>
                <a:cubicBezTo>
                  <a:pt x="283" y="660"/>
                  <a:pt x="285" y="661"/>
                  <a:pt x="286" y="660"/>
                </a:cubicBezTo>
                <a:cubicBezTo>
                  <a:pt x="287" y="660"/>
                  <a:pt x="287" y="659"/>
                  <a:pt x="288" y="657"/>
                </a:cubicBezTo>
                <a:cubicBezTo>
                  <a:pt x="288" y="657"/>
                  <a:pt x="288" y="657"/>
                  <a:pt x="288" y="657"/>
                </a:cubicBezTo>
                <a:cubicBezTo>
                  <a:pt x="284" y="655"/>
                  <a:pt x="278" y="652"/>
                  <a:pt x="281" y="651"/>
                </a:cubicBezTo>
                <a:cubicBezTo>
                  <a:pt x="283" y="650"/>
                  <a:pt x="286" y="653"/>
                  <a:pt x="285" y="649"/>
                </a:cubicBezTo>
                <a:cubicBezTo>
                  <a:pt x="283" y="646"/>
                  <a:pt x="279" y="637"/>
                  <a:pt x="274" y="634"/>
                </a:cubicBezTo>
                <a:cubicBezTo>
                  <a:pt x="269" y="632"/>
                  <a:pt x="263" y="634"/>
                  <a:pt x="262" y="631"/>
                </a:cubicBezTo>
                <a:cubicBezTo>
                  <a:pt x="261" y="628"/>
                  <a:pt x="263" y="628"/>
                  <a:pt x="260" y="626"/>
                </a:cubicBezTo>
                <a:cubicBezTo>
                  <a:pt x="257" y="624"/>
                  <a:pt x="250" y="622"/>
                  <a:pt x="253" y="619"/>
                </a:cubicBezTo>
                <a:cubicBezTo>
                  <a:pt x="256" y="615"/>
                  <a:pt x="263" y="612"/>
                  <a:pt x="260" y="608"/>
                </a:cubicBezTo>
                <a:cubicBezTo>
                  <a:pt x="257" y="605"/>
                  <a:pt x="255" y="605"/>
                  <a:pt x="257" y="602"/>
                </a:cubicBezTo>
                <a:cubicBezTo>
                  <a:pt x="258" y="599"/>
                  <a:pt x="264" y="595"/>
                  <a:pt x="265" y="593"/>
                </a:cubicBezTo>
                <a:cubicBezTo>
                  <a:pt x="265" y="591"/>
                  <a:pt x="266" y="587"/>
                  <a:pt x="268" y="588"/>
                </a:cubicBezTo>
                <a:cubicBezTo>
                  <a:pt x="269" y="589"/>
                  <a:pt x="276" y="600"/>
                  <a:pt x="278" y="599"/>
                </a:cubicBezTo>
                <a:cubicBezTo>
                  <a:pt x="281" y="598"/>
                  <a:pt x="284" y="597"/>
                  <a:pt x="283" y="595"/>
                </a:cubicBezTo>
                <a:cubicBezTo>
                  <a:pt x="282" y="593"/>
                  <a:pt x="280" y="586"/>
                  <a:pt x="284" y="585"/>
                </a:cubicBezTo>
                <a:cubicBezTo>
                  <a:pt x="287" y="583"/>
                  <a:pt x="289" y="578"/>
                  <a:pt x="292" y="577"/>
                </a:cubicBezTo>
                <a:cubicBezTo>
                  <a:pt x="295" y="575"/>
                  <a:pt x="299" y="575"/>
                  <a:pt x="301" y="573"/>
                </a:cubicBezTo>
                <a:cubicBezTo>
                  <a:pt x="304" y="571"/>
                  <a:pt x="308" y="566"/>
                  <a:pt x="311" y="567"/>
                </a:cubicBezTo>
                <a:cubicBezTo>
                  <a:pt x="315" y="568"/>
                  <a:pt x="316" y="571"/>
                  <a:pt x="320" y="571"/>
                </a:cubicBezTo>
                <a:cubicBezTo>
                  <a:pt x="323" y="570"/>
                  <a:pt x="325" y="565"/>
                  <a:pt x="329" y="566"/>
                </a:cubicBezTo>
                <a:cubicBezTo>
                  <a:pt x="332" y="568"/>
                  <a:pt x="332" y="570"/>
                  <a:pt x="337" y="570"/>
                </a:cubicBezTo>
                <a:cubicBezTo>
                  <a:pt x="341" y="570"/>
                  <a:pt x="349" y="572"/>
                  <a:pt x="353" y="576"/>
                </a:cubicBezTo>
                <a:cubicBezTo>
                  <a:pt x="357" y="580"/>
                  <a:pt x="358" y="586"/>
                  <a:pt x="359" y="585"/>
                </a:cubicBezTo>
                <a:cubicBezTo>
                  <a:pt x="361" y="584"/>
                  <a:pt x="361" y="578"/>
                  <a:pt x="364" y="580"/>
                </a:cubicBezTo>
                <a:cubicBezTo>
                  <a:pt x="367" y="582"/>
                  <a:pt x="374" y="588"/>
                  <a:pt x="377" y="586"/>
                </a:cubicBezTo>
                <a:cubicBezTo>
                  <a:pt x="379" y="585"/>
                  <a:pt x="385" y="578"/>
                  <a:pt x="388" y="578"/>
                </a:cubicBezTo>
                <a:cubicBezTo>
                  <a:pt x="391" y="578"/>
                  <a:pt x="396" y="581"/>
                  <a:pt x="400" y="580"/>
                </a:cubicBezTo>
                <a:cubicBezTo>
                  <a:pt x="404" y="580"/>
                  <a:pt x="405" y="576"/>
                  <a:pt x="408" y="577"/>
                </a:cubicBezTo>
                <a:cubicBezTo>
                  <a:pt x="411" y="578"/>
                  <a:pt x="415" y="583"/>
                  <a:pt x="418" y="584"/>
                </a:cubicBezTo>
                <a:cubicBezTo>
                  <a:pt x="421" y="585"/>
                  <a:pt x="426" y="589"/>
                  <a:pt x="428" y="588"/>
                </a:cubicBezTo>
                <a:cubicBezTo>
                  <a:pt x="429" y="587"/>
                  <a:pt x="429" y="582"/>
                  <a:pt x="432" y="583"/>
                </a:cubicBezTo>
                <a:cubicBezTo>
                  <a:pt x="435" y="585"/>
                  <a:pt x="445" y="585"/>
                  <a:pt x="448" y="583"/>
                </a:cubicBezTo>
                <a:cubicBezTo>
                  <a:pt x="451" y="582"/>
                  <a:pt x="456" y="577"/>
                  <a:pt x="453" y="574"/>
                </a:cubicBezTo>
                <a:cubicBezTo>
                  <a:pt x="450" y="570"/>
                  <a:pt x="438" y="567"/>
                  <a:pt x="437" y="564"/>
                </a:cubicBezTo>
                <a:cubicBezTo>
                  <a:pt x="436" y="561"/>
                  <a:pt x="437" y="561"/>
                  <a:pt x="441" y="559"/>
                </a:cubicBezTo>
                <a:cubicBezTo>
                  <a:pt x="445" y="557"/>
                  <a:pt x="448" y="556"/>
                  <a:pt x="445" y="553"/>
                </a:cubicBezTo>
                <a:cubicBezTo>
                  <a:pt x="443" y="549"/>
                  <a:pt x="438" y="549"/>
                  <a:pt x="444" y="547"/>
                </a:cubicBezTo>
                <a:cubicBezTo>
                  <a:pt x="450" y="544"/>
                  <a:pt x="465" y="546"/>
                  <a:pt x="459" y="542"/>
                </a:cubicBezTo>
                <a:cubicBezTo>
                  <a:pt x="453" y="538"/>
                  <a:pt x="448" y="534"/>
                  <a:pt x="449" y="529"/>
                </a:cubicBezTo>
                <a:cubicBezTo>
                  <a:pt x="449" y="525"/>
                  <a:pt x="453" y="526"/>
                  <a:pt x="458" y="527"/>
                </a:cubicBezTo>
                <a:cubicBezTo>
                  <a:pt x="463" y="527"/>
                  <a:pt x="479" y="524"/>
                  <a:pt x="486" y="521"/>
                </a:cubicBezTo>
                <a:cubicBezTo>
                  <a:pt x="493" y="518"/>
                  <a:pt x="499" y="520"/>
                  <a:pt x="503" y="518"/>
                </a:cubicBezTo>
                <a:cubicBezTo>
                  <a:pt x="506" y="516"/>
                  <a:pt x="513" y="515"/>
                  <a:pt x="520" y="514"/>
                </a:cubicBezTo>
                <a:cubicBezTo>
                  <a:pt x="526" y="513"/>
                  <a:pt x="540" y="511"/>
                  <a:pt x="545" y="506"/>
                </a:cubicBezTo>
                <a:cubicBezTo>
                  <a:pt x="551" y="502"/>
                  <a:pt x="560" y="502"/>
                  <a:pt x="564" y="503"/>
                </a:cubicBezTo>
                <a:cubicBezTo>
                  <a:pt x="568" y="504"/>
                  <a:pt x="572" y="502"/>
                  <a:pt x="574" y="504"/>
                </a:cubicBezTo>
                <a:cubicBezTo>
                  <a:pt x="576" y="505"/>
                  <a:pt x="580" y="511"/>
                  <a:pt x="581" y="513"/>
                </a:cubicBezTo>
                <a:cubicBezTo>
                  <a:pt x="581" y="516"/>
                  <a:pt x="578" y="521"/>
                  <a:pt x="580" y="523"/>
                </a:cubicBezTo>
                <a:cubicBezTo>
                  <a:pt x="582" y="524"/>
                  <a:pt x="585" y="526"/>
                  <a:pt x="589" y="524"/>
                </a:cubicBezTo>
                <a:cubicBezTo>
                  <a:pt x="592" y="522"/>
                  <a:pt x="596" y="521"/>
                  <a:pt x="597" y="523"/>
                </a:cubicBezTo>
                <a:cubicBezTo>
                  <a:pt x="598" y="525"/>
                  <a:pt x="598" y="528"/>
                  <a:pt x="600" y="527"/>
                </a:cubicBezTo>
                <a:cubicBezTo>
                  <a:pt x="603" y="525"/>
                  <a:pt x="601" y="524"/>
                  <a:pt x="604" y="525"/>
                </a:cubicBezTo>
                <a:cubicBezTo>
                  <a:pt x="607" y="526"/>
                  <a:pt x="610" y="528"/>
                  <a:pt x="612" y="528"/>
                </a:cubicBezTo>
                <a:cubicBezTo>
                  <a:pt x="613" y="528"/>
                  <a:pt x="612" y="530"/>
                  <a:pt x="611" y="532"/>
                </a:cubicBezTo>
                <a:cubicBezTo>
                  <a:pt x="609" y="534"/>
                  <a:pt x="608" y="537"/>
                  <a:pt x="611" y="536"/>
                </a:cubicBezTo>
                <a:cubicBezTo>
                  <a:pt x="615" y="535"/>
                  <a:pt x="621" y="534"/>
                  <a:pt x="624" y="534"/>
                </a:cubicBezTo>
                <a:cubicBezTo>
                  <a:pt x="627" y="534"/>
                  <a:pt x="639" y="527"/>
                  <a:pt x="643" y="524"/>
                </a:cubicBezTo>
                <a:cubicBezTo>
                  <a:pt x="647" y="522"/>
                  <a:pt x="656" y="519"/>
                  <a:pt x="654" y="522"/>
                </a:cubicBezTo>
                <a:cubicBezTo>
                  <a:pt x="651" y="524"/>
                  <a:pt x="651" y="529"/>
                  <a:pt x="654" y="530"/>
                </a:cubicBezTo>
                <a:cubicBezTo>
                  <a:pt x="658" y="532"/>
                  <a:pt x="668" y="537"/>
                  <a:pt x="673" y="546"/>
                </a:cubicBezTo>
                <a:cubicBezTo>
                  <a:pt x="678" y="554"/>
                  <a:pt x="695" y="586"/>
                  <a:pt x="698" y="584"/>
                </a:cubicBezTo>
                <a:cubicBezTo>
                  <a:pt x="701" y="582"/>
                  <a:pt x="704" y="575"/>
                  <a:pt x="707" y="576"/>
                </a:cubicBezTo>
                <a:cubicBezTo>
                  <a:pt x="709" y="577"/>
                  <a:pt x="712" y="582"/>
                  <a:pt x="717" y="584"/>
                </a:cubicBezTo>
                <a:cubicBezTo>
                  <a:pt x="722" y="587"/>
                  <a:pt x="729" y="583"/>
                  <a:pt x="733" y="582"/>
                </a:cubicBezTo>
                <a:cubicBezTo>
                  <a:pt x="736" y="581"/>
                  <a:pt x="741" y="578"/>
                  <a:pt x="745" y="583"/>
                </a:cubicBezTo>
                <a:cubicBezTo>
                  <a:pt x="749" y="587"/>
                  <a:pt x="750" y="594"/>
                  <a:pt x="753" y="594"/>
                </a:cubicBezTo>
                <a:cubicBezTo>
                  <a:pt x="756" y="595"/>
                  <a:pt x="757" y="596"/>
                  <a:pt x="759" y="598"/>
                </a:cubicBezTo>
                <a:cubicBezTo>
                  <a:pt x="760" y="601"/>
                  <a:pt x="761" y="604"/>
                  <a:pt x="767" y="605"/>
                </a:cubicBezTo>
                <a:cubicBezTo>
                  <a:pt x="773" y="605"/>
                  <a:pt x="778" y="602"/>
                  <a:pt x="779" y="604"/>
                </a:cubicBezTo>
                <a:cubicBezTo>
                  <a:pt x="780" y="605"/>
                  <a:pt x="781" y="611"/>
                  <a:pt x="786" y="611"/>
                </a:cubicBezTo>
                <a:cubicBezTo>
                  <a:pt x="791" y="611"/>
                  <a:pt x="796" y="609"/>
                  <a:pt x="799" y="607"/>
                </a:cubicBezTo>
                <a:cubicBezTo>
                  <a:pt x="802" y="605"/>
                  <a:pt x="813" y="603"/>
                  <a:pt x="816" y="600"/>
                </a:cubicBezTo>
                <a:cubicBezTo>
                  <a:pt x="819" y="596"/>
                  <a:pt x="828" y="593"/>
                  <a:pt x="832" y="590"/>
                </a:cubicBezTo>
                <a:cubicBezTo>
                  <a:pt x="837" y="588"/>
                  <a:pt x="847" y="582"/>
                  <a:pt x="851" y="583"/>
                </a:cubicBezTo>
                <a:cubicBezTo>
                  <a:pt x="854" y="584"/>
                  <a:pt x="863" y="585"/>
                  <a:pt x="867" y="587"/>
                </a:cubicBezTo>
                <a:cubicBezTo>
                  <a:pt x="872" y="588"/>
                  <a:pt x="871" y="593"/>
                  <a:pt x="873" y="594"/>
                </a:cubicBezTo>
                <a:cubicBezTo>
                  <a:pt x="876" y="595"/>
                  <a:pt x="879" y="597"/>
                  <a:pt x="883" y="597"/>
                </a:cubicBezTo>
                <a:cubicBezTo>
                  <a:pt x="887" y="597"/>
                  <a:pt x="888" y="594"/>
                  <a:pt x="893" y="598"/>
                </a:cubicBezTo>
                <a:cubicBezTo>
                  <a:pt x="898" y="601"/>
                  <a:pt x="904" y="604"/>
                  <a:pt x="907" y="601"/>
                </a:cubicBezTo>
                <a:cubicBezTo>
                  <a:pt x="910" y="598"/>
                  <a:pt x="917" y="594"/>
                  <a:pt x="916" y="591"/>
                </a:cubicBezTo>
                <a:cubicBezTo>
                  <a:pt x="915" y="588"/>
                  <a:pt x="910" y="580"/>
                  <a:pt x="911" y="577"/>
                </a:cubicBezTo>
                <a:cubicBezTo>
                  <a:pt x="911" y="574"/>
                  <a:pt x="924" y="562"/>
                  <a:pt x="927" y="562"/>
                </a:cubicBezTo>
                <a:cubicBezTo>
                  <a:pt x="929" y="561"/>
                  <a:pt x="934" y="564"/>
                  <a:pt x="937" y="566"/>
                </a:cubicBezTo>
                <a:cubicBezTo>
                  <a:pt x="941" y="568"/>
                  <a:pt x="945" y="566"/>
                  <a:pt x="950" y="568"/>
                </a:cubicBezTo>
                <a:cubicBezTo>
                  <a:pt x="954" y="569"/>
                  <a:pt x="959" y="571"/>
                  <a:pt x="963" y="573"/>
                </a:cubicBezTo>
                <a:cubicBezTo>
                  <a:pt x="967" y="575"/>
                  <a:pt x="968" y="575"/>
                  <a:pt x="969" y="578"/>
                </a:cubicBezTo>
                <a:cubicBezTo>
                  <a:pt x="969" y="582"/>
                  <a:pt x="970" y="589"/>
                  <a:pt x="976" y="590"/>
                </a:cubicBezTo>
                <a:cubicBezTo>
                  <a:pt x="981" y="592"/>
                  <a:pt x="987" y="595"/>
                  <a:pt x="991" y="595"/>
                </a:cubicBezTo>
                <a:cubicBezTo>
                  <a:pt x="995" y="594"/>
                  <a:pt x="1004" y="589"/>
                  <a:pt x="1011" y="590"/>
                </a:cubicBezTo>
                <a:cubicBezTo>
                  <a:pt x="1017" y="590"/>
                  <a:pt x="1024" y="593"/>
                  <a:pt x="1026" y="593"/>
                </a:cubicBezTo>
                <a:cubicBezTo>
                  <a:pt x="1028" y="593"/>
                  <a:pt x="1032" y="598"/>
                  <a:pt x="1036" y="598"/>
                </a:cubicBezTo>
                <a:cubicBezTo>
                  <a:pt x="1041" y="598"/>
                  <a:pt x="1043" y="600"/>
                  <a:pt x="1045" y="602"/>
                </a:cubicBezTo>
                <a:cubicBezTo>
                  <a:pt x="1047" y="604"/>
                  <a:pt x="1056" y="609"/>
                  <a:pt x="1060" y="609"/>
                </a:cubicBezTo>
                <a:cubicBezTo>
                  <a:pt x="1065" y="609"/>
                  <a:pt x="1073" y="612"/>
                  <a:pt x="1077" y="612"/>
                </a:cubicBezTo>
                <a:cubicBezTo>
                  <a:pt x="1081" y="612"/>
                  <a:pt x="1101" y="606"/>
                  <a:pt x="1107" y="604"/>
                </a:cubicBezTo>
                <a:cubicBezTo>
                  <a:pt x="1113" y="602"/>
                  <a:pt x="1120" y="596"/>
                  <a:pt x="1124" y="595"/>
                </a:cubicBezTo>
                <a:cubicBezTo>
                  <a:pt x="1128" y="593"/>
                  <a:pt x="1135" y="596"/>
                  <a:pt x="1140" y="598"/>
                </a:cubicBezTo>
                <a:cubicBezTo>
                  <a:pt x="1146" y="600"/>
                  <a:pt x="1149" y="594"/>
                  <a:pt x="1153" y="596"/>
                </a:cubicBezTo>
                <a:cubicBezTo>
                  <a:pt x="1157" y="599"/>
                  <a:pt x="1171" y="605"/>
                  <a:pt x="1172" y="605"/>
                </a:cubicBezTo>
                <a:cubicBezTo>
                  <a:pt x="1173" y="605"/>
                  <a:pt x="1184" y="599"/>
                  <a:pt x="1188" y="599"/>
                </a:cubicBezTo>
                <a:cubicBezTo>
                  <a:pt x="1191" y="598"/>
                  <a:pt x="1196" y="595"/>
                  <a:pt x="1193" y="592"/>
                </a:cubicBezTo>
                <a:cubicBezTo>
                  <a:pt x="1191" y="588"/>
                  <a:pt x="1198" y="579"/>
                  <a:pt x="1200" y="575"/>
                </a:cubicBezTo>
                <a:cubicBezTo>
                  <a:pt x="1202" y="572"/>
                  <a:pt x="1207" y="566"/>
                  <a:pt x="1209" y="564"/>
                </a:cubicBezTo>
                <a:cubicBezTo>
                  <a:pt x="1211" y="561"/>
                  <a:pt x="1211" y="554"/>
                  <a:pt x="1209" y="553"/>
                </a:cubicBezTo>
                <a:cubicBezTo>
                  <a:pt x="1206" y="552"/>
                  <a:pt x="1202" y="551"/>
                  <a:pt x="1203" y="549"/>
                </a:cubicBezTo>
                <a:cubicBezTo>
                  <a:pt x="1204" y="548"/>
                  <a:pt x="1212" y="540"/>
                  <a:pt x="1223" y="538"/>
                </a:cubicBezTo>
                <a:cubicBezTo>
                  <a:pt x="1234" y="537"/>
                  <a:pt x="1242" y="535"/>
                  <a:pt x="1248" y="536"/>
                </a:cubicBezTo>
                <a:cubicBezTo>
                  <a:pt x="1254" y="538"/>
                  <a:pt x="1260" y="541"/>
                  <a:pt x="1263" y="541"/>
                </a:cubicBezTo>
                <a:cubicBezTo>
                  <a:pt x="1267" y="541"/>
                  <a:pt x="1276" y="544"/>
                  <a:pt x="1280" y="550"/>
                </a:cubicBezTo>
                <a:cubicBezTo>
                  <a:pt x="1285" y="556"/>
                  <a:pt x="1295" y="580"/>
                  <a:pt x="1297" y="584"/>
                </a:cubicBezTo>
                <a:cubicBezTo>
                  <a:pt x="1300" y="588"/>
                  <a:pt x="1300" y="598"/>
                  <a:pt x="1301" y="601"/>
                </a:cubicBezTo>
                <a:cubicBezTo>
                  <a:pt x="1302" y="603"/>
                  <a:pt x="1308" y="605"/>
                  <a:pt x="1311" y="606"/>
                </a:cubicBezTo>
                <a:cubicBezTo>
                  <a:pt x="1315" y="606"/>
                  <a:pt x="1322" y="608"/>
                  <a:pt x="1325" y="610"/>
                </a:cubicBezTo>
                <a:cubicBezTo>
                  <a:pt x="1329" y="611"/>
                  <a:pt x="1334" y="615"/>
                  <a:pt x="1337" y="617"/>
                </a:cubicBezTo>
                <a:cubicBezTo>
                  <a:pt x="1340" y="619"/>
                  <a:pt x="1339" y="621"/>
                  <a:pt x="1341" y="625"/>
                </a:cubicBezTo>
                <a:cubicBezTo>
                  <a:pt x="1343" y="628"/>
                  <a:pt x="1342" y="635"/>
                  <a:pt x="1347" y="636"/>
                </a:cubicBezTo>
                <a:cubicBezTo>
                  <a:pt x="1352" y="637"/>
                  <a:pt x="1366" y="637"/>
                  <a:pt x="1368" y="636"/>
                </a:cubicBezTo>
                <a:cubicBezTo>
                  <a:pt x="1370" y="634"/>
                  <a:pt x="1370" y="632"/>
                  <a:pt x="1375" y="632"/>
                </a:cubicBezTo>
                <a:cubicBezTo>
                  <a:pt x="1379" y="631"/>
                  <a:pt x="1383" y="629"/>
                  <a:pt x="1387" y="628"/>
                </a:cubicBezTo>
                <a:cubicBezTo>
                  <a:pt x="1391" y="627"/>
                  <a:pt x="1395" y="628"/>
                  <a:pt x="1395" y="630"/>
                </a:cubicBezTo>
                <a:cubicBezTo>
                  <a:pt x="1395" y="632"/>
                  <a:pt x="1398" y="637"/>
                  <a:pt x="1397" y="639"/>
                </a:cubicBezTo>
                <a:cubicBezTo>
                  <a:pt x="1395" y="640"/>
                  <a:pt x="1392" y="643"/>
                  <a:pt x="1390" y="646"/>
                </a:cubicBezTo>
                <a:cubicBezTo>
                  <a:pt x="1388" y="648"/>
                  <a:pt x="1385" y="658"/>
                  <a:pt x="1384" y="662"/>
                </a:cubicBezTo>
                <a:cubicBezTo>
                  <a:pt x="1382" y="667"/>
                  <a:pt x="1376" y="672"/>
                  <a:pt x="1375" y="676"/>
                </a:cubicBezTo>
                <a:cubicBezTo>
                  <a:pt x="1374" y="679"/>
                  <a:pt x="1372" y="683"/>
                  <a:pt x="1369" y="681"/>
                </a:cubicBezTo>
                <a:cubicBezTo>
                  <a:pt x="1366" y="679"/>
                  <a:pt x="1360" y="676"/>
                  <a:pt x="1359" y="677"/>
                </a:cubicBezTo>
                <a:cubicBezTo>
                  <a:pt x="1357" y="678"/>
                  <a:pt x="1350" y="684"/>
                  <a:pt x="1348" y="684"/>
                </a:cubicBezTo>
                <a:cubicBezTo>
                  <a:pt x="1345" y="684"/>
                  <a:pt x="1346" y="686"/>
                  <a:pt x="1348" y="691"/>
                </a:cubicBezTo>
                <a:cubicBezTo>
                  <a:pt x="1350" y="696"/>
                  <a:pt x="1351" y="700"/>
                  <a:pt x="1350" y="704"/>
                </a:cubicBezTo>
                <a:cubicBezTo>
                  <a:pt x="1349" y="707"/>
                  <a:pt x="1351" y="712"/>
                  <a:pt x="1348" y="714"/>
                </a:cubicBezTo>
                <a:cubicBezTo>
                  <a:pt x="1345" y="715"/>
                  <a:pt x="1341" y="716"/>
                  <a:pt x="1341" y="721"/>
                </a:cubicBezTo>
                <a:cubicBezTo>
                  <a:pt x="1341" y="721"/>
                  <a:pt x="1341" y="721"/>
                  <a:pt x="1341" y="721"/>
                </a:cubicBezTo>
                <a:cubicBezTo>
                  <a:pt x="1345" y="719"/>
                  <a:pt x="1348" y="721"/>
                  <a:pt x="1351" y="718"/>
                </a:cubicBezTo>
                <a:cubicBezTo>
                  <a:pt x="1354" y="716"/>
                  <a:pt x="1354" y="713"/>
                  <a:pt x="1358" y="713"/>
                </a:cubicBezTo>
                <a:cubicBezTo>
                  <a:pt x="1363" y="712"/>
                  <a:pt x="1363" y="714"/>
                  <a:pt x="1366" y="716"/>
                </a:cubicBezTo>
                <a:cubicBezTo>
                  <a:pt x="1370" y="717"/>
                  <a:pt x="1374" y="720"/>
                  <a:pt x="1381" y="716"/>
                </a:cubicBezTo>
                <a:cubicBezTo>
                  <a:pt x="1388" y="713"/>
                  <a:pt x="1395" y="710"/>
                  <a:pt x="1403" y="701"/>
                </a:cubicBezTo>
                <a:cubicBezTo>
                  <a:pt x="1411" y="693"/>
                  <a:pt x="1417" y="686"/>
                  <a:pt x="1420" y="682"/>
                </a:cubicBezTo>
                <a:cubicBezTo>
                  <a:pt x="1423" y="678"/>
                  <a:pt x="1431" y="672"/>
                  <a:pt x="1440" y="659"/>
                </a:cubicBezTo>
                <a:cubicBezTo>
                  <a:pt x="1449" y="646"/>
                  <a:pt x="1457" y="634"/>
                  <a:pt x="1461" y="630"/>
                </a:cubicBezTo>
                <a:cubicBezTo>
                  <a:pt x="1465" y="626"/>
                  <a:pt x="1470" y="614"/>
                  <a:pt x="1471" y="608"/>
                </a:cubicBezTo>
                <a:cubicBezTo>
                  <a:pt x="1472" y="602"/>
                  <a:pt x="1470" y="587"/>
                  <a:pt x="1471" y="583"/>
                </a:cubicBezTo>
                <a:cubicBezTo>
                  <a:pt x="1473" y="578"/>
                  <a:pt x="1482" y="566"/>
                  <a:pt x="1482" y="561"/>
                </a:cubicBezTo>
                <a:cubicBezTo>
                  <a:pt x="1483" y="556"/>
                  <a:pt x="1485" y="553"/>
                  <a:pt x="1483" y="550"/>
                </a:cubicBezTo>
                <a:cubicBezTo>
                  <a:pt x="1480" y="547"/>
                  <a:pt x="1477" y="546"/>
                  <a:pt x="1478" y="545"/>
                </a:cubicBezTo>
                <a:cubicBezTo>
                  <a:pt x="1479" y="544"/>
                  <a:pt x="1483" y="547"/>
                  <a:pt x="1482" y="544"/>
                </a:cubicBezTo>
                <a:cubicBezTo>
                  <a:pt x="1482" y="541"/>
                  <a:pt x="1482" y="540"/>
                  <a:pt x="1480" y="539"/>
                </a:cubicBezTo>
                <a:cubicBezTo>
                  <a:pt x="1478" y="537"/>
                  <a:pt x="1473" y="534"/>
                  <a:pt x="1470" y="530"/>
                </a:cubicBezTo>
                <a:cubicBezTo>
                  <a:pt x="1466" y="526"/>
                  <a:pt x="1469" y="527"/>
                  <a:pt x="1462" y="526"/>
                </a:cubicBezTo>
                <a:cubicBezTo>
                  <a:pt x="1455" y="524"/>
                  <a:pt x="1452" y="521"/>
                  <a:pt x="1451" y="523"/>
                </a:cubicBezTo>
                <a:cubicBezTo>
                  <a:pt x="1449" y="524"/>
                  <a:pt x="1453" y="528"/>
                  <a:pt x="1449" y="528"/>
                </a:cubicBezTo>
                <a:cubicBezTo>
                  <a:pt x="1446" y="528"/>
                  <a:pt x="1445" y="530"/>
                  <a:pt x="1444" y="532"/>
                </a:cubicBezTo>
                <a:cubicBezTo>
                  <a:pt x="1442" y="534"/>
                  <a:pt x="1438" y="537"/>
                  <a:pt x="1436" y="535"/>
                </a:cubicBezTo>
                <a:cubicBezTo>
                  <a:pt x="1433" y="533"/>
                  <a:pt x="1434" y="532"/>
                  <a:pt x="1435" y="531"/>
                </a:cubicBezTo>
                <a:cubicBezTo>
                  <a:pt x="1435" y="529"/>
                  <a:pt x="1433" y="530"/>
                  <a:pt x="1433" y="528"/>
                </a:cubicBezTo>
                <a:cubicBezTo>
                  <a:pt x="1433" y="525"/>
                  <a:pt x="1437" y="523"/>
                  <a:pt x="1436" y="522"/>
                </a:cubicBezTo>
                <a:cubicBezTo>
                  <a:pt x="1435" y="520"/>
                  <a:pt x="1435" y="522"/>
                  <a:pt x="1433" y="522"/>
                </a:cubicBezTo>
                <a:cubicBezTo>
                  <a:pt x="1431" y="522"/>
                  <a:pt x="1428" y="523"/>
                  <a:pt x="1427" y="525"/>
                </a:cubicBezTo>
                <a:cubicBezTo>
                  <a:pt x="1427" y="527"/>
                  <a:pt x="1431" y="529"/>
                  <a:pt x="1427" y="530"/>
                </a:cubicBezTo>
                <a:cubicBezTo>
                  <a:pt x="1423" y="530"/>
                  <a:pt x="1422" y="531"/>
                  <a:pt x="1422" y="528"/>
                </a:cubicBezTo>
                <a:cubicBezTo>
                  <a:pt x="1422" y="526"/>
                  <a:pt x="1425" y="518"/>
                  <a:pt x="1423" y="517"/>
                </a:cubicBezTo>
                <a:cubicBezTo>
                  <a:pt x="1422" y="516"/>
                  <a:pt x="1422" y="516"/>
                  <a:pt x="1422" y="516"/>
                </a:cubicBezTo>
                <a:cubicBezTo>
                  <a:pt x="1422" y="516"/>
                  <a:pt x="1423" y="517"/>
                  <a:pt x="1418" y="517"/>
                </a:cubicBezTo>
                <a:cubicBezTo>
                  <a:pt x="1412" y="517"/>
                  <a:pt x="1411" y="518"/>
                  <a:pt x="1408" y="515"/>
                </a:cubicBezTo>
                <a:cubicBezTo>
                  <a:pt x="1404" y="513"/>
                  <a:pt x="1402" y="512"/>
                  <a:pt x="1405" y="510"/>
                </a:cubicBezTo>
                <a:cubicBezTo>
                  <a:pt x="1408" y="507"/>
                  <a:pt x="1416" y="504"/>
                  <a:pt x="1419" y="500"/>
                </a:cubicBezTo>
                <a:cubicBezTo>
                  <a:pt x="1423" y="495"/>
                  <a:pt x="1439" y="488"/>
                  <a:pt x="1441" y="483"/>
                </a:cubicBezTo>
                <a:cubicBezTo>
                  <a:pt x="1443" y="477"/>
                  <a:pt x="1454" y="469"/>
                  <a:pt x="1463" y="464"/>
                </a:cubicBezTo>
                <a:cubicBezTo>
                  <a:pt x="1472" y="458"/>
                  <a:pt x="1469" y="457"/>
                  <a:pt x="1473" y="452"/>
                </a:cubicBezTo>
                <a:cubicBezTo>
                  <a:pt x="1477" y="447"/>
                  <a:pt x="1487" y="443"/>
                  <a:pt x="1491" y="438"/>
                </a:cubicBezTo>
                <a:cubicBezTo>
                  <a:pt x="1495" y="434"/>
                  <a:pt x="1500" y="429"/>
                  <a:pt x="1505" y="428"/>
                </a:cubicBezTo>
                <a:cubicBezTo>
                  <a:pt x="1509" y="427"/>
                  <a:pt x="1515" y="426"/>
                  <a:pt x="1525" y="425"/>
                </a:cubicBezTo>
                <a:cubicBezTo>
                  <a:pt x="1535" y="425"/>
                  <a:pt x="1541" y="425"/>
                  <a:pt x="1542" y="427"/>
                </a:cubicBezTo>
                <a:cubicBezTo>
                  <a:pt x="1544" y="430"/>
                  <a:pt x="1544" y="431"/>
                  <a:pt x="1547" y="430"/>
                </a:cubicBezTo>
                <a:cubicBezTo>
                  <a:pt x="1550" y="428"/>
                  <a:pt x="1557" y="426"/>
                  <a:pt x="1559" y="426"/>
                </a:cubicBezTo>
                <a:cubicBezTo>
                  <a:pt x="1560" y="427"/>
                  <a:pt x="1562" y="429"/>
                  <a:pt x="1564" y="429"/>
                </a:cubicBezTo>
                <a:cubicBezTo>
                  <a:pt x="1566" y="429"/>
                  <a:pt x="1571" y="428"/>
                  <a:pt x="1572" y="427"/>
                </a:cubicBezTo>
                <a:cubicBezTo>
                  <a:pt x="1574" y="426"/>
                  <a:pt x="1574" y="429"/>
                  <a:pt x="1577" y="429"/>
                </a:cubicBezTo>
                <a:cubicBezTo>
                  <a:pt x="1581" y="429"/>
                  <a:pt x="1583" y="429"/>
                  <a:pt x="1583" y="427"/>
                </a:cubicBezTo>
                <a:cubicBezTo>
                  <a:pt x="1583" y="425"/>
                  <a:pt x="1584" y="423"/>
                  <a:pt x="1587" y="422"/>
                </a:cubicBezTo>
                <a:cubicBezTo>
                  <a:pt x="1591" y="420"/>
                  <a:pt x="1600" y="420"/>
                  <a:pt x="1603" y="422"/>
                </a:cubicBezTo>
                <a:cubicBezTo>
                  <a:pt x="1606" y="424"/>
                  <a:pt x="1609" y="427"/>
                  <a:pt x="1610" y="426"/>
                </a:cubicBezTo>
                <a:cubicBezTo>
                  <a:pt x="1612" y="424"/>
                  <a:pt x="1618" y="426"/>
                  <a:pt x="1620" y="428"/>
                </a:cubicBezTo>
                <a:cubicBezTo>
                  <a:pt x="1623" y="430"/>
                  <a:pt x="1625" y="432"/>
                  <a:pt x="1623" y="432"/>
                </a:cubicBezTo>
                <a:cubicBezTo>
                  <a:pt x="1621" y="432"/>
                  <a:pt x="1616" y="431"/>
                  <a:pt x="1616" y="433"/>
                </a:cubicBezTo>
                <a:cubicBezTo>
                  <a:pt x="1615" y="434"/>
                  <a:pt x="1612" y="436"/>
                  <a:pt x="1618" y="436"/>
                </a:cubicBezTo>
                <a:cubicBezTo>
                  <a:pt x="1624" y="436"/>
                  <a:pt x="1626" y="435"/>
                  <a:pt x="1628" y="435"/>
                </a:cubicBezTo>
                <a:cubicBezTo>
                  <a:pt x="1631" y="435"/>
                  <a:pt x="1632" y="436"/>
                  <a:pt x="1636" y="435"/>
                </a:cubicBezTo>
                <a:cubicBezTo>
                  <a:pt x="1640" y="434"/>
                  <a:pt x="1640" y="431"/>
                  <a:pt x="1643" y="431"/>
                </a:cubicBezTo>
                <a:cubicBezTo>
                  <a:pt x="1647" y="431"/>
                  <a:pt x="1648" y="434"/>
                  <a:pt x="1651" y="434"/>
                </a:cubicBezTo>
                <a:cubicBezTo>
                  <a:pt x="1654" y="434"/>
                  <a:pt x="1664" y="432"/>
                  <a:pt x="1665" y="430"/>
                </a:cubicBezTo>
                <a:cubicBezTo>
                  <a:pt x="1667" y="429"/>
                  <a:pt x="1668" y="428"/>
                  <a:pt x="1663" y="427"/>
                </a:cubicBezTo>
                <a:cubicBezTo>
                  <a:pt x="1658" y="425"/>
                  <a:pt x="1653" y="427"/>
                  <a:pt x="1654" y="424"/>
                </a:cubicBezTo>
                <a:cubicBezTo>
                  <a:pt x="1655" y="420"/>
                  <a:pt x="1654" y="418"/>
                  <a:pt x="1658" y="414"/>
                </a:cubicBezTo>
                <a:cubicBezTo>
                  <a:pt x="1662" y="410"/>
                  <a:pt x="1661" y="407"/>
                  <a:pt x="1665" y="406"/>
                </a:cubicBezTo>
                <a:cubicBezTo>
                  <a:pt x="1669" y="405"/>
                  <a:pt x="1673" y="399"/>
                  <a:pt x="1678" y="396"/>
                </a:cubicBezTo>
                <a:cubicBezTo>
                  <a:pt x="1682" y="393"/>
                  <a:pt x="1684" y="394"/>
                  <a:pt x="1686" y="390"/>
                </a:cubicBezTo>
                <a:cubicBezTo>
                  <a:pt x="1687" y="386"/>
                  <a:pt x="1687" y="384"/>
                  <a:pt x="1692" y="382"/>
                </a:cubicBezTo>
                <a:cubicBezTo>
                  <a:pt x="1697" y="380"/>
                  <a:pt x="1700" y="381"/>
                  <a:pt x="1705" y="380"/>
                </a:cubicBezTo>
                <a:cubicBezTo>
                  <a:pt x="1710" y="380"/>
                  <a:pt x="1717" y="376"/>
                  <a:pt x="1720" y="378"/>
                </a:cubicBezTo>
                <a:cubicBezTo>
                  <a:pt x="1723" y="381"/>
                  <a:pt x="1723" y="383"/>
                  <a:pt x="1725" y="382"/>
                </a:cubicBezTo>
                <a:cubicBezTo>
                  <a:pt x="1726" y="382"/>
                  <a:pt x="1731" y="378"/>
                  <a:pt x="1733" y="378"/>
                </a:cubicBezTo>
                <a:cubicBezTo>
                  <a:pt x="1734" y="378"/>
                  <a:pt x="1735" y="379"/>
                  <a:pt x="1734" y="382"/>
                </a:cubicBezTo>
                <a:cubicBezTo>
                  <a:pt x="1732" y="384"/>
                  <a:pt x="1729" y="387"/>
                  <a:pt x="1729" y="391"/>
                </a:cubicBezTo>
                <a:cubicBezTo>
                  <a:pt x="1729" y="394"/>
                  <a:pt x="1727" y="394"/>
                  <a:pt x="1730" y="394"/>
                </a:cubicBezTo>
                <a:cubicBezTo>
                  <a:pt x="1733" y="395"/>
                  <a:pt x="1737" y="393"/>
                  <a:pt x="1736" y="395"/>
                </a:cubicBezTo>
                <a:cubicBezTo>
                  <a:pt x="1735" y="397"/>
                  <a:pt x="1730" y="402"/>
                  <a:pt x="1732" y="401"/>
                </a:cubicBezTo>
                <a:cubicBezTo>
                  <a:pt x="1735" y="401"/>
                  <a:pt x="1737" y="401"/>
                  <a:pt x="1742" y="396"/>
                </a:cubicBezTo>
                <a:cubicBezTo>
                  <a:pt x="1748" y="392"/>
                  <a:pt x="1757" y="383"/>
                  <a:pt x="1761" y="383"/>
                </a:cubicBezTo>
                <a:cubicBezTo>
                  <a:pt x="1765" y="382"/>
                  <a:pt x="1769" y="384"/>
                  <a:pt x="1770" y="383"/>
                </a:cubicBezTo>
                <a:cubicBezTo>
                  <a:pt x="1771" y="381"/>
                  <a:pt x="1769" y="378"/>
                  <a:pt x="1770" y="376"/>
                </a:cubicBezTo>
                <a:cubicBezTo>
                  <a:pt x="1771" y="375"/>
                  <a:pt x="1769" y="372"/>
                  <a:pt x="1772" y="369"/>
                </a:cubicBezTo>
                <a:cubicBezTo>
                  <a:pt x="1775" y="366"/>
                  <a:pt x="1772" y="366"/>
                  <a:pt x="1778" y="364"/>
                </a:cubicBezTo>
                <a:cubicBezTo>
                  <a:pt x="1784" y="363"/>
                  <a:pt x="1786" y="361"/>
                  <a:pt x="1788" y="362"/>
                </a:cubicBezTo>
                <a:cubicBezTo>
                  <a:pt x="1791" y="363"/>
                  <a:pt x="1793" y="365"/>
                  <a:pt x="1797" y="365"/>
                </a:cubicBezTo>
                <a:cubicBezTo>
                  <a:pt x="1801" y="365"/>
                  <a:pt x="1799" y="365"/>
                  <a:pt x="1793" y="367"/>
                </a:cubicBezTo>
                <a:cubicBezTo>
                  <a:pt x="1786" y="368"/>
                  <a:pt x="1784" y="370"/>
                  <a:pt x="1784" y="373"/>
                </a:cubicBezTo>
                <a:cubicBezTo>
                  <a:pt x="1783" y="377"/>
                  <a:pt x="1784" y="382"/>
                  <a:pt x="1782" y="383"/>
                </a:cubicBezTo>
                <a:cubicBezTo>
                  <a:pt x="1781" y="383"/>
                  <a:pt x="1780" y="384"/>
                  <a:pt x="1781" y="386"/>
                </a:cubicBezTo>
                <a:cubicBezTo>
                  <a:pt x="1781" y="388"/>
                  <a:pt x="1784" y="387"/>
                  <a:pt x="1782" y="390"/>
                </a:cubicBezTo>
                <a:cubicBezTo>
                  <a:pt x="1780" y="393"/>
                  <a:pt x="1775" y="395"/>
                  <a:pt x="1776" y="396"/>
                </a:cubicBezTo>
                <a:cubicBezTo>
                  <a:pt x="1777" y="397"/>
                  <a:pt x="1780" y="397"/>
                  <a:pt x="1772" y="399"/>
                </a:cubicBezTo>
                <a:cubicBezTo>
                  <a:pt x="1764" y="402"/>
                  <a:pt x="1759" y="407"/>
                  <a:pt x="1757" y="408"/>
                </a:cubicBezTo>
                <a:cubicBezTo>
                  <a:pt x="1755" y="409"/>
                  <a:pt x="1755" y="410"/>
                  <a:pt x="1752" y="413"/>
                </a:cubicBezTo>
                <a:cubicBezTo>
                  <a:pt x="1749" y="415"/>
                  <a:pt x="1746" y="419"/>
                  <a:pt x="1742" y="422"/>
                </a:cubicBezTo>
                <a:cubicBezTo>
                  <a:pt x="1739" y="424"/>
                  <a:pt x="1740" y="421"/>
                  <a:pt x="1736" y="425"/>
                </a:cubicBezTo>
                <a:cubicBezTo>
                  <a:pt x="1732" y="429"/>
                  <a:pt x="1730" y="429"/>
                  <a:pt x="1728" y="433"/>
                </a:cubicBezTo>
                <a:cubicBezTo>
                  <a:pt x="1725" y="436"/>
                  <a:pt x="1722" y="442"/>
                  <a:pt x="1715" y="447"/>
                </a:cubicBezTo>
                <a:cubicBezTo>
                  <a:pt x="1708" y="452"/>
                  <a:pt x="1706" y="455"/>
                  <a:pt x="1701" y="456"/>
                </a:cubicBezTo>
                <a:cubicBezTo>
                  <a:pt x="1696" y="456"/>
                  <a:pt x="1695" y="458"/>
                  <a:pt x="1693" y="458"/>
                </a:cubicBezTo>
                <a:cubicBezTo>
                  <a:pt x="1690" y="458"/>
                  <a:pt x="1688" y="456"/>
                  <a:pt x="1688" y="458"/>
                </a:cubicBezTo>
                <a:cubicBezTo>
                  <a:pt x="1687" y="460"/>
                  <a:pt x="1689" y="468"/>
                  <a:pt x="1686" y="471"/>
                </a:cubicBezTo>
                <a:cubicBezTo>
                  <a:pt x="1683" y="474"/>
                  <a:pt x="1676" y="478"/>
                  <a:pt x="1674" y="483"/>
                </a:cubicBezTo>
                <a:cubicBezTo>
                  <a:pt x="1672" y="487"/>
                  <a:pt x="1669" y="501"/>
                  <a:pt x="1672" y="510"/>
                </a:cubicBezTo>
                <a:cubicBezTo>
                  <a:pt x="1675" y="519"/>
                  <a:pt x="1676" y="540"/>
                  <a:pt x="1677" y="546"/>
                </a:cubicBezTo>
                <a:cubicBezTo>
                  <a:pt x="1678" y="552"/>
                  <a:pt x="1682" y="555"/>
                  <a:pt x="1683" y="559"/>
                </a:cubicBezTo>
                <a:cubicBezTo>
                  <a:pt x="1683" y="563"/>
                  <a:pt x="1684" y="571"/>
                  <a:pt x="1684" y="574"/>
                </a:cubicBezTo>
                <a:cubicBezTo>
                  <a:pt x="1684" y="576"/>
                  <a:pt x="1686" y="573"/>
                  <a:pt x="1686" y="577"/>
                </a:cubicBezTo>
                <a:cubicBezTo>
                  <a:pt x="1686" y="580"/>
                  <a:pt x="1684" y="585"/>
                  <a:pt x="1686" y="583"/>
                </a:cubicBezTo>
                <a:cubicBezTo>
                  <a:pt x="1689" y="581"/>
                  <a:pt x="1698" y="572"/>
                  <a:pt x="1703" y="568"/>
                </a:cubicBezTo>
                <a:cubicBezTo>
                  <a:pt x="1707" y="564"/>
                  <a:pt x="1707" y="560"/>
                  <a:pt x="1709" y="555"/>
                </a:cubicBezTo>
                <a:cubicBezTo>
                  <a:pt x="1711" y="550"/>
                  <a:pt x="1709" y="549"/>
                  <a:pt x="1715" y="547"/>
                </a:cubicBezTo>
                <a:cubicBezTo>
                  <a:pt x="1720" y="544"/>
                  <a:pt x="1724" y="541"/>
                  <a:pt x="1726" y="543"/>
                </a:cubicBezTo>
                <a:cubicBezTo>
                  <a:pt x="1729" y="544"/>
                  <a:pt x="1730" y="545"/>
                  <a:pt x="1730" y="542"/>
                </a:cubicBezTo>
                <a:cubicBezTo>
                  <a:pt x="1730" y="540"/>
                  <a:pt x="1724" y="533"/>
                  <a:pt x="1728" y="527"/>
                </a:cubicBezTo>
                <a:cubicBezTo>
                  <a:pt x="1732" y="521"/>
                  <a:pt x="1736" y="518"/>
                  <a:pt x="1741" y="518"/>
                </a:cubicBezTo>
                <a:cubicBezTo>
                  <a:pt x="1747" y="518"/>
                  <a:pt x="1751" y="519"/>
                  <a:pt x="1754" y="517"/>
                </a:cubicBezTo>
                <a:cubicBezTo>
                  <a:pt x="1758" y="515"/>
                  <a:pt x="1761" y="516"/>
                  <a:pt x="1758" y="512"/>
                </a:cubicBezTo>
                <a:cubicBezTo>
                  <a:pt x="1755" y="508"/>
                  <a:pt x="1752" y="506"/>
                  <a:pt x="1752" y="502"/>
                </a:cubicBezTo>
                <a:cubicBezTo>
                  <a:pt x="1752" y="498"/>
                  <a:pt x="1756" y="493"/>
                  <a:pt x="1759" y="491"/>
                </a:cubicBezTo>
                <a:cubicBezTo>
                  <a:pt x="1762" y="488"/>
                  <a:pt x="1763" y="487"/>
                  <a:pt x="1765" y="489"/>
                </a:cubicBezTo>
                <a:cubicBezTo>
                  <a:pt x="1767" y="490"/>
                  <a:pt x="1769" y="491"/>
                  <a:pt x="1771" y="490"/>
                </a:cubicBezTo>
                <a:cubicBezTo>
                  <a:pt x="1772" y="489"/>
                  <a:pt x="1773" y="487"/>
                  <a:pt x="1773" y="483"/>
                </a:cubicBezTo>
                <a:cubicBezTo>
                  <a:pt x="1772" y="479"/>
                  <a:pt x="1769" y="480"/>
                  <a:pt x="1767" y="477"/>
                </a:cubicBezTo>
                <a:cubicBezTo>
                  <a:pt x="1765" y="473"/>
                  <a:pt x="1765" y="467"/>
                  <a:pt x="1768" y="465"/>
                </a:cubicBezTo>
                <a:cubicBezTo>
                  <a:pt x="1771" y="463"/>
                  <a:pt x="1774" y="461"/>
                  <a:pt x="1772" y="460"/>
                </a:cubicBezTo>
                <a:cubicBezTo>
                  <a:pt x="1771" y="458"/>
                  <a:pt x="1767" y="454"/>
                  <a:pt x="1765" y="454"/>
                </a:cubicBezTo>
                <a:cubicBezTo>
                  <a:pt x="1764" y="455"/>
                  <a:pt x="1764" y="458"/>
                  <a:pt x="1762" y="458"/>
                </a:cubicBezTo>
                <a:cubicBezTo>
                  <a:pt x="1759" y="458"/>
                  <a:pt x="1756" y="456"/>
                  <a:pt x="1756" y="454"/>
                </a:cubicBezTo>
                <a:cubicBezTo>
                  <a:pt x="1756" y="451"/>
                  <a:pt x="1760" y="443"/>
                  <a:pt x="1763" y="440"/>
                </a:cubicBezTo>
                <a:cubicBezTo>
                  <a:pt x="1767" y="437"/>
                  <a:pt x="1769" y="437"/>
                  <a:pt x="1770" y="432"/>
                </a:cubicBezTo>
                <a:cubicBezTo>
                  <a:pt x="1772" y="428"/>
                  <a:pt x="1774" y="422"/>
                  <a:pt x="1776" y="419"/>
                </a:cubicBezTo>
                <a:cubicBezTo>
                  <a:pt x="1778" y="417"/>
                  <a:pt x="1781" y="412"/>
                  <a:pt x="1782" y="415"/>
                </a:cubicBezTo>
                <a:cubicBezTo>
                  <a:pt x="1784" y="417"/>
                  <a:pt x="1784" y="418"/>
                  <a:pt x="1786" y="416"/>
                </a:cubicBezTo>
                <a:cubicBezTo>
                  <a:pt x="1788" y="415"/>
                  <a:pt x="1788" y="412"/>
                  <a:pt x="1791" y="414"/>
                </a:cubicBezTo>
                <a:cubicBezTo>
                  <a:pt x="1794" y="417"/>
                  <a:pt x="1794" y="418"/>
                  <a:pt x="1796" y="417"/>
                </a:cubicBezTo>
                <a:cubicBezTo>
                  <a:pt x="1798" y="416"/>
                  <a:pt x="1802" y="411"/>
                  <a:pt x="1806" y="409"/>
                </a:cubicBezTo>
                <a:cubicBezTo>
                  <a:pt x="1810" y="407"/>
                  <a:pt x="1814" y="406"/>
                  <a:pt x="1813" y="409"/>
                </a:cubicBezTo>
                <a:cubicBezTo>
                  <a:pt x="1812" y="411"/>
                  <a:pt x="1810" y="420"/>
                  <a:pt x="1812" y="418"/>
                </a:cubicBezTo>
                <a:cubicBezTo>
                  <a:pt x="1814" y="417"/>
                  <a:pt x="1823" y="410"/>
                  <a:pt x="1826" y="409"/>
                </a:cubicBezTo>
                <a:cubicBezTo>
                  <a:pt x="1829" y="407"/>
                  <a:pt x="1835" y="405"/>
                  <a:pt x="1839" y="404"/>
                </a:cubicBezTo>
                <a:cubicBezTo>
                  <a:pt x="1843" y="404"/>
                  <a:pt x="1852" y="404"/>
                  <a:pt x="1854" y="405"/>
                </a:cubicBezTo>
                <a:cubicBezTo>
                  <a:pt x="1857" y="407"/>
                  <a:pt x="1862" y="415"/>
                  <a:pt x="1865" y="415"/>
                </a:cubicBezTo>
                <a:cubicBezTo>
                  <a:pt x="1867" y="416"/>
                  <a:pt x="1867" y="413"/>
                  <a:pt x="1869" y="410"/>
                </a:cubicBezTo>
                <a:cubicBezTo>
                  <a:pt x="1871" y="408"/>
                  <a:pt x="1881" y="403"/>
                  <a:pt x="1886" y="398"/>
                </a:cubicBezTo>
                <a:cubicBezTo>
                  <a:pt x="1891" y="393"/>
                  <a:pt x="1898" y="390"/>
                  <a:pt x="1903" y="388"/>
                </a:cubicBezTo>
                <a:cubicBezTo>
                  <a:pt x="1909" y="385"/>
                  <a:pt x="1934" y="374"/>
                  <a:pt x="1942" y="371"/>
                </a:cubicBezTo>
                <a:cubicBezTo>
                  <a:pt x="1950" y="367"/>
                  <a:pt x="1956" y="364"/>
                  <a:pt x="1955" y="362"/>
                </a:cubicBezTo>
                <a:cubicBezTo>
                  <a:pt x="1954" y="360"/>
                  <a:pt x="1956" y="360"/>
                  <a:pt x="1958" y="361"/>
                </a:cubicBezTo>
                <a:cubicBezTo>
                  <a:pt x="1959" y="362"/>
                  <a:pt x="1960" y="365"/>
                  <a:pt x="1963" y="365"/>
                </a:cubicBezTo>
                <a:cubicBezTo>
                  <a:pt x="1966" y="365"/>
                  <a:pt x="1973" y="366"/>
                  <a:pt x="1977" y="368"/>
                </a:cubicBezTo>
                <a:cubicBezTo>
                  <a:pt x="1980" y="370"/>
                  <a:pt x="1982" y="371"/>
                  <a:pt x="1983" y="369"/>
                </a:cubicBezTo>
                <a:cubicBezTo>
                  <a:pt x="1984" y="368"/>
                  <a:pt x="1990" y="362"/>
                  <a:pt x="1988" y="360"/>
                </a:cubicBezTo>
                <a:cubicBezTo>
                  <a:pt x="1986" y="358"/>
                  <a:pt x="1987" y="356"/>
                  <a:pt x="1985" y="353"/>
                </a:cubicBezTo>
                <a:cubicBezTo>
                  <a:pt x="1984" y="351"/>
                  <a:pt x="1981" y="348"/>
                  <a:pt x="1977" y="346"/>
                </a:cubicBezTo>
                <a:cubicBezTo>
                  <a:pt x="1974" y="345"/>
                  <a:pt x="1977" y="343"/>
                  <a:pt x="1977" y="342"/>
                </a:cubicBezTo>
                <a:cubicBezTo>
                  <a:pt x="1977" y="340"/>
                  <a:pt x="1976" y="333"/>
                  <a:pt x="1974" y="331"/>
                </a:cubicBezTo>
                <a:cubicBezTo>
                  <a:pt x="1971" y="329"/>
                  <a:pt x="1972" y="333"/>
                  <a:pt x="1969" y="331"/>
                </a:cubicBezTo>
                <a:cubicBezTo>
                  <a:pt x="1965" y="329"/>
                  <a:pt x="1961" y="326"/>
                  <a:pt x="1961" y="324"/>
                </a:cubicBezTo>
                <a:cubicBezTo>
                  <a:pt x="1960" y="321"/>
                  <a:pt x="1961" y="320"/>
                  <a:pt x="1959" y="320"/>
                </a:cubicBezTo>
                <a:cubicBezTo>
                  <a:pt x="1957" y="320"/>
                  <a:pt x="1957" y="320"/>
                  <a:pt x="1954" y="321"/>
                </a:cubicBezTo>
                <a:cubicBezTo>
                  <a:pt x="1952" y="322"/>
                  <a:pt x="1948" y="322"/>
                  <a:pt x="1947" y="321"/>
                </a:cubicBezTo>
                <a:cubicBezTo>
                  <a:pt x="1945" y="319"/>
                  <a:pt x="1941" y="317"/>
                  <a:pt x="1944" y="317"/>
                </a:cubicBezTo>
                <a:cubicBezTo>
                  <a:pt x="1948" y="316"/>
                  <a:pt x="1956" y="318"/>
                  <a:pt x="1953" y="317"/>
                </a:cubicBezTo>
                <a:cubicBezTo>
                  <a:pt x="1949" y="315"/>
                  <a:pt x="1944" y="315"/>
                  <a:pt x="1947" y="314"/>
                </a:cubicBezTo>
                <a:cubicBezTo>
                  <a:pt x="1950" y="313"/>
                  <a:pt x="1955" y="313"/>
                  <a:pt x="1959" y="314"/>
                </a:cubicBezTo>
                <a:cubicBezTo>
                  <a:pt x="1963" y="316"/>
                  <a:pt x="1964" y="319"/>
                  <a:pt x="1967" y="319"/>
                </a:cubicBezTo>
                <a:cubicBezTo>
                  <a:pt x="1970" y="320"/>
                  <a:pt x="1972" y="322"/>
                  <a:pt x="1979" y="319"/>
                </a:cubicBezTo>
                <a:cubicBezTo>
                  <a:pt x="1986" y="316"/>
                  <a:pt x="2000" y="313"/>
                  <a:pt x="1998" y="311"/>
                </a:cubicBezTo>
                <a:cubicBezTo>
                  <a:pt x="1995" y="310"/>
                  <a:pt x="1992" y="309"/>
                  <a:pt x="1995" y="307"/>
                </a:cubicBezTo>
                <a:cubicBezTo>
                  <a:pt x="1998" y="306"/>
                  <a:pt x="2004" y="305"/>
                  <a:pt x="2003" y="303"/>
                </a:cubicBezTo>
                <a:cubicBezTo>
                  <a:pt x="2003" y="301"/>
                  <a:pt x="1998" y="296"/>
                  <a:pt x="1998" y="294"/>
                </a:cubicBezTo>
                <a:cubicBezTo>
                  <a:pt x="1998" y="292"/>
                  <a:pt x="2004" y="289"/>
                  <a:pt x="2005" y="287"/>
                </a:cubicBezTo>
                <a:cubicBezTo>
                  <a:pt x="2005" y="285"/>
                  <a:pt x="2006" y="288"/>
                  <a:pt x="2009" y="287"/>
                </a:cubicBezTo>
                <a:cubicBezTo>
                  <a:pt x="2012" y="287"/>
                  <a:pt x="2019" y="286"/>
                  <a:pt x="2016" y="288"/>
                </a:cubicBezTo>
                <a:cubicBezTo>
                  <a:pt x="2012" y="290"/>
                  <a:pt x="2008" y="292"/>
                  <a:pt x="2010" y="294"/>
                </a:cubicBezTo>
                <a:cubicBezTo>
                  <a:pt x="2012" y="296"/>
                  <a:pt x="2015" y="299"/>
                  <a:pt x="2015" y="301"/>
                </a:cubicBezTo>
                <a:cubicBezTo>
                  <a:pt x="2014" y="303"/>
                  <a:pt x="2013" y="305"/>
                  <a:pt x="2017" y="304"/>
                </a:cubicBezTo>
                <a:cubicBezTo>
                  <a:pt x="2021" y="303"/>
                  <a:pt x="2028" y="301"/>
                  <a:pt x="2033" y="301"/>
                </a:cubicBezTo>
                <a:cubicBezTo>
                  <a:pt x="2038" y="302"/>
                  <a:pt x="2046" y="303"/>
                  <a:pt x="2049" y="308"/>
                </a:cubicBezTo>
                <a:cubicBezTo>
                  <a:pt x="2052" y="312"/>
                  <a:pt x="2047" y="312"/>
                  <a:pt x="2055" y="316"/>
                </a:cubicBezTo>
                <a:cubicBezTo>
                  <a:pt x="2063" y="320"/>
                  <a:pt x="2071" y="321"/>
                  <a:pt x="2072" y="324"/>
                </a:cubicBezTo>
                <a:cubicBezTo>
                  <a:pt x="2074" y="326"/>
                  <a:pt x="2075" y="327"/>
                  <a:pt x="2078" y="327"/>
                </a:cubicBezTo>
                <a:cubicBezTo>
                  <a:pt x="2081" y="328"/>
                  <a:pt x="2082" y="328"/>
                  <a:pt x="2083" y="325"/>
                </a:cubicBezTo>
                <a:cubicBezTo>
                  <a:pt x="2083" y="325"/>
                  <a:pt x="2083" y="325"/>
                  <a:pt x="2083" y="325"/>
                </a:cubicBezTo>
                <a:cubicBezTo>
                  <a:pt x="2083" y="325"/>
                  <a:pt x="2083" y="327"/>
                  <a:pt x="2084" y="328"/>
                </a:cubicBezTo>
                <a:cubicBezTo>
                  <a:pt x="2085" y="329"/>
                  <a:pt x="2085" y="329"/>
                  <a:pt x="2089" y="328"/>
                </a:cubicBezTo>
                <a:cubicBezTo>
                  <a:pt x="2092" y="326"/>
                  <a:pt x="2098" y="328"/>
                  <a:pt x="2095" y="326"/>
                </a:cubicBezTo>
                <a:cubicBezTo>
                  <a:pt x="2092" y="323"/>
                  <a:pt x="2087" y="321"/>
                  <a:pt x="2087" y="319"/>
                </a:cubicBezTo>
                <a:cubicBezTo>
                  <a:pt x="2088" y="317"/>
                  <a:pt x="2092" y="317"/>
                  <a:pt x="2093" y="318"/>
                </a:cubicBezTo>
                <a:cubicBezTo>
                  <a:pt x="2093" y="319"/>
                  <a:pt x="2096" y="321"/>
                  <a:pt x="2096" y="320"/>
                </a:cubicBezTo>
                <a:cubicBezTo>
                  <a:pt x="2096" y="318"/>
                  <a:pt x="2092" y="317"/>
                  <a:pt x="2094" y="316"/>
                </a:cubicBezTo>
                <a:cubicBezTo>
                  <a:pt x="2096" y="314"/>
                  <a:pt x="2097" y="310"/>
                  <a:pt x="2096" y="307"/>
                </a:cubicBezTo>
                <a:cubicBezTo>
                  <a:pt x="2096" y="304"/>
                  <a:pt x="2095" y="302"/>
                  <a:pt x="2093" y="301"/>
                </a:cubicBezTo>
                <a:cubicBezTo>
                  <a:pt x="2091" y="299"/>
                  <a:pt x="2091" y="297"/>
                  <a:pt x="2094" y="299"/>
                </a:cubicBezTo>
                <a:cubicBezTo>
                  <a:pt x="2096" y="300"/>
                  <a:pt x="2101" y="302"/>
                  <a:pt x="2103" y="302"/>
                </a:cubicBezTo>
                <a:cubicBezTo>
                  <a:pt x="2106" y="303"/>
                  <a:pt x="2114" y="304"/>
                  <a:pt x="2112" y="302"/>
                </a:cubicBezTo>
                <a:cubicBezTo>
                  <a:pt x="2109" y="300"/>
                  <a:pt x="2107" y="299"/>
                  <a:pt x="2109" y="299"/>
                </a:cubicBezTo>
                <a:cubicBezTo>
                  <a:pt x="2110" y="299"/>
                  <a:pt x="2109" y="300"/>
                  <a:pt x="2114" y="300"/>
                </a:cubicBezTo>
                <a:cubicBezTo>
                  <a:pt x="2119" y="301"/>
                  <a:pt x="2119" y="298"/>
                  <a:pt x="2120" y="295"/>
                </a:cubicBezTo>
                <a:cubicBezTo>
                  <a:pt x="2122" y="293"/>
                  <a:pt x="2123" y="291"/>
                  <a:pt x="2126" y="292"/>
                </a:cubicBezTo>
                <a:cubicBezTo>
                  <a:pt x="2128" y="292"/>
                  <a:pt x="2133" y="293"/>
                  <a:pt x="2129" y="290"/>
                </a:cubicBezTo>
                <a:close/>
                <a:moveTo>
                  <a:pt x="1067" y="504"/>
                </a:moveTo>
                <a:cubicBezTo>
                  <a:pt x="1066" y="508"/>
                  <a:pt x="1066" y="515"/>
                  <a:pt x="1064" y="525"/>
                </a:cubicBezTo>
                <a:cubicBezTo>
                  <a:pt x="1061" y="534"/>
                  <a:pt x="1056" y="531"/>
                  <a:pt x="1053" y="534"/>
                </a:cubicBezTo>
                <a:cubicBezTo>
                  <a:pt x="1049" y="536"/>
                  <a:pt x="1053" y="535"/>
                  <a:pt x="1057" y="536"/>
                </a:cubicBezTo>
                <a:cubicBezTo>
                  <a:pt x="1062" y="537"/>
                  <a:pt x="1056" y="538"/>
                  <a:pt x="1052" y="541"/>
                </a:cubicBezTo>
                <a:cubicBezTo>
                  <a:pt x="1047" y="544"/>
                  <a:pt x="1043" y="547"/>
                  <a:pt x="1036" y="551"/>
                </a:cubicBezTo>
                <a:cubicBezTo>
                  <a:pt x="1030" y="556"/>
                  <a:pt x="1027" y="556"/>
                  <a:pt x="1023" y="558"/>
                </a:cubicBezTo>
                <a:cubicBezTo>
                  <a:pt x="1019" y="560"/>
                  <a:pt x="1018" y="565"/>
                  <a:pt x="1016" y="568"/>
                </a:cubicBezTo>
                <a:cubicBezTo>
                  <a:pt x="1013" y="571"/>
                  <a:pt x="1000" y="572"/>
                  <a:pt x="995" y="572"/>
                </a:cubicBezTo>
                <a:cubicBezTo>
                  <a:pt x="990" y="571"/>
                  <a:pt x="991" y="566"/>
                  <a:pt x="996" y="567"/>
                </a:cubicBezTo>
                <a:cubicBezTo>
                  <a:pt x="1000" y="567"/>
                  <a:pt x="1007" y="563"/>
                  <a:pt x="1009" y="562"/>
                </a:cubicBezTo>
                <a:cubicBezTo>
                  <a:pt x="1012" y="560"/>
                  <a:pt x="1013" y="559"/>
                  <a:pt x="1018" y="555"/>
                </a:cubicBezTo>
                <a:cubicBezTo>
                  <a:pt x="1023" y="551"/>
                  <a:pt x="1022" y="552"/>
                  <a:pt x="1027" y="548"/>
                </a:cubicBezTo>
                <a:cubicBezTo>
                  <a:pt x="1032" y="544"/>
                  <a:pt x="1036" y="542"/>
                  <a:pt x="1038" y="540"/>
                </a:cubicBezTo>
                <a:cubicBezTo>
                  <a:pt x="1041" y="538"/>
                  <a:pt x="1039" y="538"/>
                  <a:pt x="1040" y="536"/>
                </a:cubicBezTo>
                <a:cubicBezTo>
                  <a:pt x="1041" y="534"/>
                  <a:pt x="1050" y="523"/>
                  <a:pt x="1053" y="519"/>
                </a:cubicBezTo>
                <a:cubicBezTo>
                  <a:pt x="1056" y="515"/>
                  <a:pt x="1060" y="503"/>
                  <a:pt x="1060" y="501"/>
                </a:cubicBezTo>
                <a:cubicBezTo>
                  <a:pt x="1060" y="498"/>
                  <a:pt x="1065" y="496"/>
                  <a:pt x="1068" y="495"/>
                </a:cubicBezTo>
                <a:cubicBezTo>
                  <a:pt x="1069" y="494"/>
                  <a:pt x="1068" y="501"/>
                  <a:pt x="1067" y="50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25" name="Freeform 815"/>
          <p:cNvSpPr>
            <a:spLocks/>
          </p:cNvSpPr>
          <p:nvPr/>
        </p:nvSpPr>
        <p:spPr bwMode="auto">
          <a:xfrm>
            <a:off x="4332288" y="2690669"/>
            <a:ext cx="71437" cy="160337"/>
          </a:xfrm>
          <a:custGeom>
            <a:avLst/>
            <a:gdLst/>
            <a:ahLst/>
            <a:cxnLst>
              <a:cxn ang="0">
                <a:pos x="33" y="70"/>
              </a:cxn>
              <a:cxn ang="0">
                <a:pos x="25" y="39"/>
              </a:cxn>
              <a:cxn ang="0">
                <a:pos x="26" y="29"/>
              </a:cxn>
              <a:cxn ang="0">
                <a:pos x="22" y="7"/>
              </a:cxn>
              <a:cxn ang="0">
                <a:pos x="19" y="1"/>
              </a:cxn>
              <a:cxn ang="0">
                <a:pos x="14" y="3"/>
              </a:cxn>
              <a:cxn ang="0">
                <a:pos x="18" y="12"/>
              </a:cxn>
              <a:cxn ang="0">
                <a:pos x="12" y="16"/>
              </a:cxn>
              <a:cxn ang="0">
                <a:pos x="8" y="19"/>
              </a:cxn>
              <a:cxn ang="0">
                <a:pos x="5" y="36"/>
              </a:cxn>
              <a:cxn ang="0">
                <a:pos x="3" y="43"/>
              </a:cxn>
              <a:cxn ang="0">
                <a:pos x="11" y="55"/>
              </a:cxn>
              <a:cxn ang="0">
                <a:pos x="12" y="66"/>
              </a:cxn>
              <a:cxn ang="0">
                <a:pos x="12" y="84"/>
              </a:cxn>
              <a:cxn ang="0">
                <a:pos x="38" y="84"/>
              </a:cxn>
              <a:cxn ang="0">
                <a:pos x="33" y="70"/>
              </a:cxn>
            </a:cxnLst>
            <a:rect l="0" t="0" r="r" b="b"/>
            <a:pathLst>
              <a:path w="38" h="84">
                <a:moveTo>
                  <a:pt x="33" y="70"/>
                </a:moveTo>
                <a:cubicBezTo>
                  <a:pt x="32" y="65"/>
                  <a:pt x="26" y="43"/>
                  <a:pt x="25" y="39"/>
                </a:cubicBezTo>
                <a:cubicBezTo>
                  <a:pt x="24" y="35"/>
                  <a:pt x="26" y="34"/>
                  <a:pt x="26" y="29"/>
                </a:cubicBezTo>
                <a:cubicBezTo>
                  <a:pt x="26" y="25"/>
                  <a:pt x="22" y="11"/>
                  <a:pt x="22" y="7"/>
                </a:cubicBezTo>
                <a:cubicBezTo>
                  <a:pt x="21" y="2"/>
                  <a:pt x="21" y="1"/>
                  <a:pt x="19" y="1"/>
                </a:cubicBezTo>
                <a:cubicBezTo>
                  <a:pt x="15" y="1"/>
                  <a:pt x="11" y="0"/>
                  <a:pt x="14" y="3"/>
                </a:cubicBezTo>
                <a:cubicBezTo>
                  <a:pt x="17" y="6"/>
                  <a:pt x="19" y="11"/>
                  <a:pt x="18" y="12"/>
                </a:cubicBezTo>
                <a:cubicBezTo>
                  <a:pt x="16" y="13"/>
                  <a:pt x="14" y="16"/>
                  <a:pt x="12" y="16"/>
                </a:cubicBezTo>
                <a:cubicBezTo>
                  <a:pt x="10" y="16"/>
                  <a:pt x="8" y="15"/>
                  <a:pt x="8" y="19"/>
                </a:cubicBezTo>
                <a:cubicBezTo>
                  <a:pt x="8" y="22"/>
                  <a:pt x="6" y="35"/>
                  <a:pt x="5" y="36"/>
                </a:cubicBezTo>
                <a:cubicBezTo>
                  <a:pt x="3" y="37"/>
                  <a:pt x="0" y="38"/>
                  <a:pt x="3" y="43"/>
                </a:cubicBezTo>
                <a:cubicBezTo>
                  <a:pt x="6" y="48"/>
                  <a:pt x="11" y="51"/>
                  <a:pt x="11" y="55"/>
                </a:cubicBezTo>
                <a:cubicBezTo>
                  <a:pt x="11" y="59"/>
                  <a:pt x="13" y="62"/>
                  <a:pt x="12" y="66"/>
                </a:cubicBezTo>
                <a:cubicBezTo>
                  <a:pt x="11" y="69"/>
                  <a:pt x="12" y="78"/>
                  <a:pt x="12" y="84"/>
                </a:cubicBezTo>
                <a:cubicBezTo>
                  <a:pt x="38" y="84"/>
                  <a:pt x="38" y="84"/>
                  <a:pt x="38" y="84"/>
                </a:cubicBezTo>
                <a:cubicBezTo>
                  <a:pt x="36" y="79"/>
                  <a:pt x="33" y="73"/>
                  <a:pt x="33" y="7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26" name="Freeform 816"/>
          <p:cNvSpPr>
            <a:spLocks/>
          </p:cNvSpPr>
          <p:nvPr/>
        </p:nvSpPr>
        <p:spPr bwMode="auto">
          <a:xfrm>
            <a:off x="4343400" y="2851006"/>
            <a:ext cx="76200" cy="117475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6" y="0"/>
              </a:cxn>
              <a:cxn ang="0">
                <a:pos x="5" y="6"/>
              </a:cxn>
              <a:cxn ang="0">
                <a:pos x="4" y="22"/>
              </a:cxn>
              <a:cxn ang="0">
                <a:pos x="3" y="36"/>
              </a:cxn>
              <a:cxn ang="0">
                <a:pos x="1" y="54"/>
              </a:cxn>
              <a:cxn ang="0">
                <a:pos x="4" y="58"/>
              </a:cxn>
              <a:cxn ang="0">
                <a:pos x="10" y="50"/>
              </a:cxn>
              <a:cxn ang="0">
                <a:pos x="20" y="52"/>
              </a:cxn>
              <a:cxn ang="0">
                <a:pos x="23" y="57"/>
              </a:cxn>
              <a:cxn ang="0">
                <a:pos x="20" y="45"/>
              </a:cxn>
              <a:cxn ang="0">
                <a:pos x="10" y="32"/>
              </a:cxn>
              <a:cxn ang="0">
                <a:pos x="11" y="18"/>
              </a:cxn>
              <a:cxn ang="0">
                <a:pos x="16" y="10"/>
              </a:cxn>
              <a:cxn ang="0">
                <a:pos x="21" y="6"/>
              </a:cxn>
              <a:cxn ang="0">
                <a:pos x="32" y="8"/>
              </a:cxn>
              <a:cxn ang="0">
                <a:pos x="38" y="13"/>
              </a:cxn>
              <a:cxn ang="0">
                <a:pos x="32" y="0"/>
              </a:cxn>
            </a:cxnLst>
            <a:rect l="0" t="0" r="r" b="b"/>
            <a:pathLst>
              <a:path w="40" h="61">
                <a:moveTo>
                  <a:pt x="32" y="0"/>
                </a:moveTo>
                <a:cubicBezTo>
                  <a:pt x="6" y="0"/>
                  <a:pt x="6" y="0"/>
                  <a:pt x="6" y="0"/>
                </a:cubicBezTo>
                <a:cubicBezTo>
                  <a:pt x="6" y="3"/>
                  <a:pt x="6" y="5"/>
                  <a:pt x="5" y="6"/>
                </a:cubicBezTo>
                <a:cubicBezTo>
                  <a:pt x="3" y="11"/>
                  <a:pt x="2" y="20"/>
                  <a:pt x="4" y="22"/>
                </a:cubicBezTo>
                <a:cubicBezTo>
                  <a:pt x="5" y="25"/>
                  <a:pt x="4" y="30"/>
                  <a:pt x="3" y="36"/>
                </a:cubicBezTo>
                <a:cubicBezTo>
                  <a:pt x="3" y="42"/>
                  <a:pt x="0" y="48"/>
                  <a:pt x="1" y="54"/>
                </a:cubicBezTo>
                <a:cubicBezTo>
                  <a:pt x="2" y="59"/>
                  <a:pt x="3" y="60"/>
                  <a:pt x="4" y="58"/>
                </a:cubicBezTo>
                <a:cubicBezTo>
                  <a:pt x="5" y="56"/>
                  <a:pt x="4" y="49"/>
                  <a:pt x="10" y="50"/>
                </a:cubicBezTo>
                <a:cubicBezTo>
                  <a:pt x="15" y="51"/>
                  <a:pt x="19" y="48"/>
                  <a:pt x="20" y="52"/>
                </a:cubicBezTo>
                <a:cubicBezTo>
                  <a:pt x="20" y="56"/>
                  <a:pt x="23" y="61"/>
                  <a:pt x="23" y="57"/>
                </a:cubicBezTo>
                <a:cubicBezTo>
                  <a:pt x="23" y="54"/>
                  <a:pt x="25" y="50"/>
                  <a:pt x="20" y="45"/>
                </a:cubicBezTo>
                <a:cubicBezTo>
                  <a:pt x="16" y="41"/>
                  <a:pt x="12" y="38"/>
                  <a:pt x="10" y="32"/>
                </a:cubicBezTo>
                <a:cubicBezTo>
                  <a:pt x="9" y="27"/>
                  <a:pt x="8" y="20"/>
                  <a:pt x="11" y="18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8"/>
                  <a:pt x="16" y="8"/>
                  <a:pt x="21" y="6"/>
                </a:cubicBezTo>
                <a:cubicBezTo>
                  <a:pt x="26" y="5"/>
                  <a:pt x="28" y="5"/>
                  <a:pt x="32" y="8"/>
                </a:cubicBezTo>
                <a:cubicBezTo>
                  <a:pt x="37" y="12"/>
                  <a:pt x="40" y="17"/>
                  <a:pt x="38" y="13"/>
                </a:cubicBezTo>
                <a:cubicBezTo>
                  <a:pt x="37" y="11"/>
                  <a:pt x="35" y="5"/>
                  <a:pt x="32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27" name="Freeform 817"/>
          <p:cNvSpPr>
            <a:spLocks/>
          </p:cNvSpPr>
          <p:nvPr/>
        </p:nvSpPr>
        <p:spPr bwMode="auto">
          <a:xfrm>
            <a:off x="3944938" y="3189144"/>
            <a:ext cx="101600" cy="125412"/>
          </a:xfrm>
          <a:custGeom>
            <a:avLst/>
            <a:gdLst/>
            <a:ahLst/>
            <a:cxnLst>
              <a:cxn ang="0">
                <a:pos x="15" y="4"/>
              </a:cxn>
              <a:cxn ang="0">
                <a:pos x="8" y="12"/>
              </a:cxn>
              <a:cxn ang="0">
                <a:pos x="9" y="14"/>
              </a:cxn>
              <a:cxn ang="0">
                <a:pos x="11" y="20"/>
              </a:cxn>
              <a:cxn ang="0">
                <a:pos x="11" y="25"/>
              </a:cxn>
              <a:cxn ang="0">
                <a:pos x="3" y="26"/>
              </a:cxn>
              <a:cxn ang="0">
                <a:pos x="8" y="30"/>
              </a:cxn>
              <a:cxn ang="0">
                <a:pos x="9" y="36"/>
              </a:cxn>
              <a:cxn ang="0">
                <a:pos x="8" y="38"/>
              </a:cxn>
              <a:cxn ang="0">
                <a:pos x="8" y="42"/>
              </a:cxn>
              <a:cxn ang="0">
                <a:pos x="5" y="49"/>
              </a:cxn>
              <a:cxn ang="0">
                <a:pos x="4" y="54"/>
              </a:cxn>
              <a:cxn ang="0">
                <a:pos x="6" y="55"/>
              </a:cxn>
              <a:cxn ang="0">
                <a:pos x="8" y="55"/>
              </a:cxn>
              <a:cxn ang="0">
                <a:pos x="7" y="57"/>
              </a:cxn>
              <a:cxn ang="0">
                <a:pos x="7" y="58"/>
              </a:cxn>
              <a:cxn ang="0">
                <a:pos x="4" y="61"/>
              </a:cxn>
              <a:cxn ang="0">
                <a:pos x="2" y="64"/>
              </a:cxn>
              <a:cxn ang="0">
                <a:pos x="6" y="61"/>
              </a:cxn>
              <a:cxn ang="0">
                <a:pos x="8" y="63"/>
              </a:cxn>
              <a:cxn ang="0">
                <a:pos x="14" y="60"/>
              </a:cxn>
              <a:cxn ang="0">
                <a:pos x="17" y="58"/>
              </a:cxn>
              <a:cxn ang="0">
                <a:pos x="19" y="61"/>
              </a:cxn>
              <a:cxn ang="0">
                <a:pos x="22" y="57"/>
              </a:cxn>
              <a:cxn ang="0">
                <a:pos x="24" y="57"/>
              </a:cxn>
              <a:cxn ang="0">
                <a:pos x="26" y="59"/>
              </a:cxn>
              <a:cxn ang="0">
                <a:pos x="28" y="56"/>
              </a:cxn>
              <a:cxn ang="0">
                <a:pos x="34" y="57"/>
              </a:cxn>
              <a:cxn ang="0">
                <a:pos x="36" y="56"/>
              </a:cxn>
              <a:cxn ang="0">
                <a:pos x="37" y="53"/>
              </a:cxn>
              <a:cxn ang="0">
                <a:pos x="45" y="51"/>
              </a:cxn>
              <a:cxn ang="0">
                <a:pos x="47" y="48"/>
              </a:cxn>
              <a:cxn ang="0">
                <a:pos x="51" y="49"/>
              </a:cxn>
              <a:cxn ang="0">
                <a:pos x="53" y="51"/>
              </a:cxn>
              <a:cxn ang="0">
                <a:pos x="53" y="47"/>
              </a:cxn>
              <a:cxn ang="0">
                <a:pos x="47" y="38"/>
              </a:cxn>
              <a:cxn ang="0">
                <a:pos x="45" y="34"/>
              </a:cxn>
              <a:cxn ang="0">
                <a:pos x="42" y="18"/>
              </a:cxn>
              <a:cxn ang="0">
                <a:pos x="33" y="3"/>
              </a:cxn>
              <a:cxn ang="0">
                <a:pos x="32" y="0"/>
              </a:cxn>
              <a:cxn ang="0">
                <a:pos x="32" y="0"/>
              </a:cxn>
              <a:cxn ang="0">
                <a:pos x="15" y="4"/>
              </a:cxn>
            </a:cxnLst>
            <a:rect l="0" t="0" r="r" b="b"/>
            <a:pathLst>
              <a:path w="54" h="66">
                <a:moveTo>
                  <a:pt x="15" y="4"/>
                </a:moveTo>
                <a:cubicBezTo>
                  <a:pt x="14" y="5"/>
                  <a:pt x="10" y="9"/>
                  <a:pt x="8" y="12"/>
                </a:cubicBezTo>
                <a:cubicBezTo>
                  <a:pt x="8" y="12"/>
                  <a:pt x="8" y="13"/>
                  <a:pt x="9" y="14"/>
                </a:cubicBezTo>
                <a:cubicBezTo>
                  <a:pt x="10" y="17"/>
                  <a:pt x="9" y="19"/>
                  <a:pt x="11" y="20"/>
                </a:cubicBezTo>
                <a:cubicBezTo>
                  <a:pt x="12" y="22"/>
                  <a:pt x="14" y="25"/>
                  <a:pt x="11" y="25"/>
                </a:cubicBezTo>
                <a:cubicBezTo>
                  <a:pt x="8" y="25"/>
                  <a:pt x="2" y="24"/>
                  <a:pt x="3" y="26"/>
                </a:cubicBezTo>
                <a:cubicBezTo>
                  <a:pt x="5" y="27"/>
                  <a:pt x="7" y="28"/>
                  <a:pt x="8" y="30"/>
                </a:cubicBezTo>
                <a:cubicBezTo>
                  <a:pt x="9" y="32"/>
                  <a:pt x="10" y="36"/>
                  <a:pt x="9" y="36"/>
                </a:cubicBezTo>
                <a:cubicBezTo>
                  <a:pt x="7" y="36"/>
                  <a:pt x="6" y="37"/>
                  <a:pt x="8" y="38"/>
                </a:cubicBezTo>
                <a:cubicBezTo>
                  <a:pt x="9" y="39"/>
                  <a:pt x="10" y="41"/>
                  <a:pt x="8" y="42"/>
                </a:cubicBezTo>
                <a:cubicBezTo>
                  <a:pt x="7" y="43"/>
                  <a:pt x="7" y="45"/>
                  <a:pt x="5" y="49"/>
                </a:cubicBezTo>
                <a:cubicBezTo>
                  <a:pt x="4" y="53"/>
                  <a:pt x="3" y="55"/>
                  <a:pt x="4" y="54"/>
                </a:cubicBezTo>
                <a:cubicBezTo>
                  <a:pt x="6" y="53"/>
                  <a:pt x="4" y="55"/>
                  <a:pt x="6" y="55"/>
                </a:cubicBezTo>
                <a:cubicBezTo>
                  <a:pt x="8" y="54"/>
                  <a:pt x="9" y="55"/>
                  <a:pt x="8" y="55"/>
                </a:cubicBezTo>
                <a:cubicBezTo>
                  <a:pt x="7" y="56"/>
                  <a:pt x="6" y="57"/>
                  <a:pt x="7" y="57"/>
                </a:cubicBezTo>
                <a:cubicBezTo>
                  <a:pt x="7" y="57"/>
                  <a:pt x="7" y="57"/>
                  <a:pt x="7" y="58"/>
                </a:cubicBezTo>
                <a:cubicBezTo>
                  <a:pt x="6" y="60"/>
                  <a:pt x="5" y="61"/>
                  <a:pt x="4" y="61"/>
                </a:cubicBezTo>
                <a:cubicBezTo>
                  <a:pt x="2" y="61"/>
                  <a:pt x="0" y="66"/>
                  <a:pt x="2" y="64"/>
                </a:cubicBezTo>
                <a:cubicBezTo>
                  <a:pt x="4" y="63"/>
                  <a:pt x="5" y="59"/>
                  <a:pt x="6" y="61"/>
                </a:cubicBezTo>
                <a:cubicBezTo>
                  <a:pt x="6" y="63"/>
                  <a:pt x="6" y="65"/>
                  <a:pt x="8" y="63"/>
                </a:cubicBezTo>
                <a:cubicBezTo>
                  <a:pt x="10" y="61"/>
                  <a:pt x="13" y="62"/>
                  <a:pt x="14" y="60"/>
                </a:cubicBezTo>
                <a:cubicBezTo>
                  <a:pt x="15" y="59"/>
                  <a:pt x="16" y="57"/>
                  <a:pt x="17" y="58"/>
                </a:cubicBezTo>
                <a:cubicBezTo>
                  <a:pt x="17" y="60"/>
                  <a:pt x="18" y="62"/>
                  <a:pt x="19" y="61"/>
                </a:cubicBezTo>
                <a:cubicBezTo>
                  <a:pt x="20" y="60"/>
                  <a:pt x="21" y="58"/>
                  <a:pt x="22" y="57"/>
                </a:cubicBezTo>
                <a:cubicBezTo>
                  <a:pt x="23" y="55"/>
                  <a:pt x="23" y="55"/>
                  <a:pt x="24" y="57"/>
                </a:cubicBezTo>
                <a:cubicBezTo>
                  <a:pt x="25" y="58"/>
                  <a:pt x="25" y="60"/>
                  <a:pt x="26" y="59"/>
                </a:cubicBezTo>
                <a:cubicBezTo>
                  <a:pt x="27" y="57"/>
                  <a:pt x="27" y="56"/>
                  <a:pt x="28" y="56"/>
                </a:cubicBezTo>
                <a:cubicBezTo>
                  <a:pt x="30" y="57"/>
                  <a:pt x="33" y="56"/>
                  <a:pt x="34" y="57"/>
                </a:cubicBezTo>
                <a:cubicBezTo>
                  <a:pt x="35" y="57"/>
                  <a:pt x="37" y="57"/>
                  <a:pt x="36" y="56"/>
                </a:cubicBezTo>
                <a:cubicBezTo>
                  <a:pt x="35" y="54"/>
                  <a:pt x="35" y="53"/>
                  <a:pt x="37" y="53"/>
                </a:cubicBezTo>
                <a:cubicBezTo>
                  <a:pt x="38" y="53"/>
                  <a:pt x="43" y="52"/>
                  <a:pt x="45" y="51"/>
                </a:cubicBezTo>
                <a:cubicBezTo>
                  <a:pt x="46" y="50"/>
                  <a:pt x="45" y="48"/>
                  <a:pt x="47" y="48"/>
                </a:cubicBezTo>
                <a:cubicBezTo>
                  <a:pt x="49" y="48"/>
                  <a:pt x="50" y="46"/>
                  <a:pt x="51" y="49"/>
                </a:cubicBezTo>
                <a:cubicBezTo>
                  <a:pt x="52" y="51"/>
                  <a:pt x="53" y="53"/>
                  <a:pt x="53" y="51"/>
                </a:cubicBezTo>
                <a:cubicBezTo>
                  <a:pt x="53" y="50"/>
                  <a:pt x="54" y="50"/>
                  <a:pt x="53" y="47"/>
                </a:cubicBezTo>
                <a:cubicBezTo>
                  <a:pt x="51" y="45"/>
                  <a:pt x="48" y="40"/>
                  <a:pt x="47" y="38"/>
                </a:cubicBezTo>
                <a:cubicBezTo>
                  <a:pt x="46" y="37"/>
                  <a:pt x="45" y="36"/>
                  <a:pt x="45" y="34"/>
                </a:cubicBezTo>
                <a:cubicBezTo>
                  <a:pt x="45" y="31"/>
                  <a:pt x="45" y="26"/>
                  <a:pt x="42" y="18"/>
                </a:cubicBezTo>
                <a:cubicBezTo>
                  <a:pt x="40" y="10"/>
                  <a:pt x="35" y="7"/>
                  <a:pt x="33" y="3"/>
                </a:cubicBezTo>
                <a:cubicBezTo>
                  <a:pt x="33" y="2"/>
                  <a:pt x="32" y="1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5" y="7"/>
                  <a:pt x="17" y="4"/>
                  <a:pt x="15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28" name="Freeform 818"/>
          <p:cNvSpPr>
            <a:spLocks/>
          </p:cNvSpPr>
          <p:nvPr/>
        </p:nvSpPr>
        <p:spPr bwMode="auto">
          <a:xfrm>
            <a:off x="3898900" y="3055794"/>
            <a:ext cx="161925" cy="155575"/>
          </a:xfrm>
          <a:custGeom>
            <a:avLst/>
            <a:gdLst/>
            <a:ahLst/>
            <a:cxnLst>
              <a:cxn ang="0">
                <a:pos x="85" y="8"/>
              </a:cxn>
              <a:cxn ang="0">
                <a:pos x="77" y="1"/>
              </a:cxn>
              <a:cxn ang="0">
                <a:pos x="74" y="7"/>
              </a:cxn>
              <a:cxn ang="0">
                <a:pos x="70" y="10"/>
              </a:cxn>
              <a:cxn ang="0">
                <a:pos x="65" y="14"/>
              </a:cxn>
              <a:cxn ang="0">
                <a:pos x="52" y="17"/>
              </a:cxn>
              <a:cxn ang="0">
                <a:pos x="54" y="25"/>
              </a:cxn>
              <a:cxn ang="0">
                <a:pos x="41" y="25"/>
              </a:cxn>
              <a:cxn ang="0">
                <a:pos x="33" y="22"/>
              </a:cxn>
              <a:cxn ang="0">
                <a:pos x="22" y="35"/>
              </a:cxn>
              <a:cxn ang="0">
                <a:pos x="0" y="50"/>
              </a:cxn>
              <a:cxn ang="0">
                <a:pos x="0" y="50"/>
              </a:cxn>
              <a:cxn ang="0">
                <a:pos x="14" y="54"/>
              </a:cxn>
              <a:cxn ang="0">
                <a:pos x="16" y="56"/>
              </a:cxn>
              <a:cxn ang="0">
                <a:pos x="14" y="65"/>
              </a:cxn>
              <a:cxn ang="0">
                <a:pos x="16" y="67"/>
              </a:cxn>
              <a:cxn ang="0">
                <a:pos x="15" y="68"/>
              </a:cxn>
              <a:cxn ang="0">
                <a:pos x="9" y="74"/>
              </a:cxn>
              <a:cxn ang="0">
                <a:pos x="10" y="76"/>
              </a:cxn>
              <a:cxn ang="0">
                <a:pos x="12" y="79"/>
              </a:cxn>
              <a:cxn ang="0">
                <a:pos x="14" y="78"/>
              </a:cxn>
              <a:cxn ang="0">
                <a:pos x="16" y="80"/>
              </a:cxn>
              <a:cxn ang="0">
                <a:pos x="16" y="81"/>
              </a:cxn>
              <a:cxn ang="0">
                <a:pos x="22" y="79"/>
              </a:cxn>
              <a:cxn ang="0">
                <a:pos x="28" y="81"/>
              </a:cxn>
              <a:cxn ang="0">
                <a:pos x="32" y="82"/>
              </a:cxn>
              <a:cxn ang="0">
                <a:pos x="39" y="74"/>
              </a:cxn>
              <a:cxn ang="0">
                <a:pos x="56" y="70"/>
              </a:cxn>
              <a:cxn ang="0">
                <a:pos x="56" y="70"/>
              </a:cxn>
              <a:cxn ang="0">
                <a:pos x="47" y="61"/>
              </a:cxn>
              <a:cxn ang="0">
                <a:pos x="44" y="57"/>
              </a:cxn>
              <a:cxn ang="0">
                <a:pos x="48" y="51"/>
              </a:cxn>
              <a:cxn ang="0">
                <a:pos x="60" y="44"/>
              </a:cxn>
              <a:cxn ang="0">
                <a:pos x="71" y="35"/>
              </a:cxn>
              <a:cxn ang="0">
                <a:pos x="73" y="23"/>
              </a:cxn>
              <a:cxn ang="0">
                <a:pos x="75" y="18"/>
              </a:cxn>
              <a:cxn ang="0">
                <a:pos x="84" y="9"/>
              </a:cxn>
              <a:cxn ang="0">
                <a:pos x="85" y="8"/>
              </a:cxn>
              <a:cxn ang="0">
                <a:pos x="85" y="8"/>
              </a:cxn>
            </a:cxnLst>
            <a:rect l="0" t="0" r="r" b="b"/>
            <a:pathLst>
              <a:path w="85" h="82">
                <a:moveTo>
                  <a:pt x="85" y="8"/>
                </a:moveTo>
                <a:cubicBezTo>
                  <a:pt x="85" y="8"/>
                  <a:pt x="80" y="0"/>
                  <a:pt x="77" y="1"/>
                </a:cubicBezTo>
                <a:cubicBezTo>
                  <a:pt x="74" y="2"/>
                  <a:pt x="76" y="4"/>
                  <a:pt x="74" y="7"/>
                </a:cubicBezTo>
                <a:cubicBezTo>
                  <a:pt x="73" y="9"/>
                  <a:pt x="73" y="10"/>
                  <a:pt x="70" y="10"/>
                </a:cubicBezTo>
                <a:cubicBezTo>
                  <a:pt x="67" y="9"/>
                  <a:pt x="67" y="14"/>
                  <a:pt x="65" y="14"/>
                </a:cubicBezTo>
                <a:cubicBezTo>
                  <a:pt x="63" y="14"/>
                  <a:pt x="51" y="15"/>
                  <a:pt x="52" y="17"/>
                </a:cubicBezTo>
                <a:cubicBezTo>
                  <a:pt x="54" y="20"/>
                  <a:pt x="55" y="24"/>
                  <a:pt x="54" y="25"/>
                </a:cubicBezTo>
                <a:cubicBezTo>
                  <a:pt x="52" y="25"/>
                  <a:pt x="46" y="28"/>
                  <a:pt x="41" y="25"/>
                </a:cubicBezTo>
                <a:cubicBezTo>
                  <a:pt x="37" y="21"/>
                  <a:pt x="34" y="22"/>
                  <a:pt x="33" y="22"/>
                </a:cubicBezTo>
                <a:cubicBezTo>
                  <a:pt x="33" y="22"/>
                  <a:pt x="25" y="33"/>
                  <a:pt x="22" y="35"/>
                </a:cubicBezTo>
                <a:cubicBezTo>
                  <a:pt x="19" y="37"/>
                  <a:pt x="4" y="42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6" y="52"/>
                  <a:pt x="11" y="54"/>
                  <a:pt x="14" y="54"/>
                </a:cubicBezTo>
                <a:cubicBezTo>
                  <a:pt x="16" y="54"/>
                  <a:pt x="17" y="53"/>
                  <a:pt x="16" y="56"/>
                </a:cubicBezTo>
                <a:cubicBezTo>
                  <a:pt x="16" y="59"/>
                  <a:pt x="14" y="64"/>
                  <a:pt x="14" y="65"/>
                </a:cubicBezTo>
                <a:cubicBezTo>
                  <a:pt x="14" y="66"/>
                  <a:pt x="14" y="67"/>
                  <a:pt x="16" y="67"/>
                </a:cubicBezTo>
                <a:cubicBezTo>
                  <a:pt x="18" y="67"/>
                  <a:pt x="18" y="68"/>
                  <a:pt x="15" y="68"/>
                </a:cubicBezTo>
                <a:cubicBezTo>
                  <a:pt x="12" y="68"/>
                  <a:pt x="9" y="72"/>
                  <a:pt x="9" y="74"/>
                </a:cubicBezTo>
                <a:cubicBezTo>
                  <a:pt x="9" y="75"/>
                  <a:pt x="7" y="76"/>
                  <a:pt x="10" y="76"/>
                </a:cubicBezTo>
                <a:cubicBezTo>
                  <a:pt x="12" y="76"/>
                  <a:pt x="12" y="78"/>
                  <a:pt x="12" y="79"/>
                </a:cubicBezTo>
                <a:cubicBezTo>
                  <a:pt x="12" y="80"/>
                  <a:pt x="14" y="79"/>
                  <a:pt x="14" y="78"/>
                </a:cubicBezTo>
                <a:cubicBezTo>
                  <a:pt x="15" y="78"/>
                  <a:pt x="16" y="78"/>
                  <a:pt x="16" y="80"/>
                </a:cubicBezTo>
                <a:cubicBezTo>
                  <a:pt x="16" y="81"/>
                  <a:pt x="13" y="81"/>
                  <a:pt x="16" y="81"/>
                </a:cubicBezTo>
                <a:cubicBezTo>
                  <a:pt x="18" y="81"/>
                  <a:pt x="18" y="78"/>
                  <a:pt x="22" y="79"/>
                </a:cubicBezTo>
                <a:cubicBezTo>
                  <a:pt x="26" y="80"/>
                  <a:pt x="26" y="80"/>
                  <a:pt x="28" y="81"/>
                </a:cubicBezTo>
                <a:cubicBezTo>
                  <a:pt x="30" y="81"/>
                  <a:pt x="31" y="81"/>
                  <a:pt x="32" y="82"/>
                </a:cubicBezTo>
                <a:cubicBezTo>
                  <a:pt x="34" y="79"/>
                  <a:pt x="38" y="75"/>
                  <a:pt x="39" y="74"/>
                </a:cubicBezTo>
                <a:cubicBezTo>
                  <a:pt x="41" y="74"/>
                  <a:pt x="49" y="77"/>
                  <a:pt x="56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54" y="67"/>
                  <a:pt x="51" y="63"/>
                  <a:pt x="47" y="61"/>
                </a:cubicBezTo>
                <a:cubicBezTo>
                  <a:pt x="42" y="59"/>
                  <a:pt x="41" y="60"/>
                  <a:pt x="44" y="57"/>
                </a:cubicBezTo>
                <a:cubicBezTo>
                  <a:pt x="47" y="54"/>
                  <a:pt x="44" y="54"/>
                  <a:pt x="48" y="51"/>
                </a:cubicBezTo>
                <a:cubicBezTo>
                  <a:pt x="52" y="48"/>
                  <a:pt x="57" y="48"/>
                  <a:pt x="60" y="44"/>
                </a:cubicBezTo>
                <a:cubicBezTo>
                  <a:pt x="63" y="40"/>
                  <a:pt x="69" y="37"/>
                  <a:pt x="71" y="35"/>
                </a:cubicBezTo>
                <a:cubicBezTo>
                  <a:pt x="74" y="34"/>
                  <a:pt x="74" y="26"/>
                  <a:pt x="73" y="23"/>
                </a:cubicBezTo>
                <a:cubicBezTo>
                  <a:pt x="72" y="21"/>
                  <a:pt x="73" y="20"/>
                  <a:pt x="75" y="18"/>
                </a:cubicBezTo>
                <a:cubicBezTo>
                  <a:pt x="77" y="16"/>
                  <a:pt x="80" y="12"/>
                  <a:pt x="84" y="9"/>
                </a:cubicBezTo>
                <a:cubicBezTo>
                  <a:pt x="85" y="8"/>
                  <a:pt x="85" y="8"/>
                  <a:pt x="85" y="8"/>
                </a:cubicBezTo>
                <a:cubicBezTo>
                  <a:pt x="85" y="8"/>
                  <a:pt x="85" y="8"/>
                  <a:pt x="85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29" name="Freeform 819"/>
          <p:cNvSpPr>
            <a:spLocks/>
          </p:cNvSpPr>
          <p:nvPr/>
        </p:nvSpPr>
        <p:spPr bwMode="auto">
          <a:xfrm>
            <a:off x="568325" y="2658919"/>
            <a:ext cx="117475" cy="125412"/>
          </a:xfrm>
          <a:custGeom>
            <a:avLst/>
            <a:gdLst/>
            <a:ahLst/>
            <a:cxnLst>
              <a:cxn ang="0">
                <a:pos x="55" y="21"/>
              </a:cxn>
              <a:cxn ang="0">
                <a:pos x="56" y="19"/>
              </a:cxn>
              <a:cxn ang="0">
                <a:pos x="56" y="19"/>
              </a:cxn>
              <a:cxn ang="0">
                <a:pos x="47" y="13"/>
              </a:cxn>
              <a:cxn ang="0">
                <a:pos x="43" y="17"/>
              </a:cxn>
              <a:cxn ang="0">
                <a:pos x="35" y="12"/>
              </a:cxn>
              <a:cxn ang="0">
                <a:pos x="42" y="2"/>
              </a:cxn>
              <a:cxn ang="0">
                <a:pos x="42" y="2"/>
              </a:cxn>
              <a:cxn ang="0">
                <a:pos x="37" y="1"/>
              </a:cxn>
              <a:cxn ang="0">
                <a:pos x="29" y="2"/>
              </a:cxn>
              <a:cxn ang="0">
                <a:pos x="29" y="3"/>
              </a:cxn>
              <a:cxn ang="0">
                <a:pos x="25" y="6"/>
              </a:cxn>
              <a:cxn ang="0">
                <a:pos x="26" y="8"/>
              </a:cxn>
              <a:cxn ang="0">
                <a:pos x="31" y="11"/>
              </a:cxn>
              <a:cxn ang="0">
                <a:pos x="22" y="14"/>
              </a:cxn>
              <a:cxn ang="0">
                <a:pos x="14" y="14"/>
              </a:cxn>
              <a:cxn ang="0">
                <a:pos x="7" y="16"/>
              </a:cxn>
              <a:cxn ang="0">
                <a:pos x="8" y="18"/>
              </a:cxn>
              <a:cxn ang="0">
                <a:pos x="7" y="20"/>
              </a:cxn>
              <a:cxn ang="0">
                <a:pos x="6" y="21"/>
              </a:cxn>
              <a:cxn ang="0">
                <a:pos x="11" y="25"/>
              </a:cxn>
              <a:cxn ang="0">
                <a:pos x="7" y="31"/>
              </a:cxn>
              <a:cxn ang="0">
                <a:pos x="16" y="33"/>
              </a:cxn>
              <a:cxn ang="0">
                <a:pos x="17" y="36"/>
              </a:cxn>
              <a:cxn ang="0">
                <a:pos x="11" y="47"/>
              </a:cxn>
              <a:cxn ang="0">
                <a:pos x="5" y="51"/>
              </a:cxn>
              <a:cxn ang="0">
                <a:pos x="5" y="52"/>
              </a:cxn>
              <a:cxn ang="0">
                <a:pos x="7" y="53"/>
              </a:cxn>
              <a:cxn ang="0">
                <a:pos x="3" y="57"/>
              </a:cxn>
              <a:cxn ang="0">
                <a:pos x="8" y="56"/>
              </a:cxn>
              <a:cxn ang="0">
                <a:pos x="7" y="62"/>
              </a:cxn>
              <a:cxn ang="0">
                <a:pos x="12" y="60"/>
              </a:cxn>
              <a:cxn ang="0">
                <a:pos x="13" y="64"/>
              </a:cxn>
              <a:cxn ang="0">
                <a:pos x="20" y="63"/>
              </a:cxn>
              <a:cxn ang="0">
                <a:pos x="39" y="54"/>
              </a:cxn>
              <a:cxn ang="0">
                <a:pos x="52" y="52"/>
              </a:cxn>
              <a:cxn ang="0">
                <a:pos x="57" y="45"/>
              </a:cxn>
              <a:cxn ang="0">
                <a:pos x="60" y="33"/>
              </a:cxn>
              <a:cxn ang="0">
                <a:pos x="55" y="21"/>
              </a:cxn>
            </a:cxnLst>
            <a:rect l="0" t="0" r="r" b="b"/>
            <a:pathLst>
              <a:path w="61" h="66">
                <a:moveTo>
                  <a:pt x="55" y="21"/>
                </a:moveTo>
                <a:cubicBezTo>
                  <a:pt x="55" y="20"/>
                  <a:pt x="55" y="20"/>
                  <a:pt x="56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2" y="17"/>
                  <a:pt x="48" y="13"/>
                  <a:pt x="47" y="13"/>
                </a:cubicBezTo>
                <a:cubicBezTo>
                  <a:pt x="46" y="14"/>
                  <a:pt x="45" y="18"/>
                  <a:pt x="43" y="17"/>
                </a:cubicBezTo>
                <a:cubicBezTo>
                  <a:pt x="41" y="17"/>
                  <a:pt x="34" y="14"/>
                  <a:pt x="35" y="12"/>
                </a:cubicBezTo>
                <a:cubicBezTo>
                  <a:pt x="35" y="11"/>
                  <a:pt x="40" y="8"/>
                  <a:pt x="42" y="2"/>
                </a:cubicBezTo>
                <a:cubicBezTo>
                  <a:pt x="42" y="2"/>
                  <a:pt x="42" y="2"/>
                  <a:pt x="42" y="2"/>
                </a:cubicBezTo>
                <a:cubicBezTo>
                  <a:pt x="41" y="2"/>
                  <a:pt x="39" y="2"/>
                  <a:pt x="37" y="1"/>
                </a:cubicBezTo>
                <a:cubicBezTo>
                  <a:pt x="34" y="0"/>
                  <a:pt x="31" y="2"/>
                  <a:pt x="29" y="2"/>
                </a:cubicBezTo>
                <a:cubicBezTo>
                  <a:pt x="27" y="2"/>
                  <a:pt x="28" y="3"/>
                  <a:pt x="29" y="3"/>
                </a:cubicBezTo>
                <a:cubicBezTo>
                  <a:pt x="31" y="4"/>
                  <a:pt x="26" y="6"/>
                  <a:pt x="25" y="6"/>
                </a:cubicBezTo>
                <a:cubicBezTo>
                  <a:pt x="24" y="6"/>
                  <a:pt x="22" y="8"/>
                  <a:pt x="26" y="8"/>
                </a:cubicBezTo>
                <a:cubicBezTo>
                  <a:pt x="29" y="8"/>
                  <a:pt x="33" y="10"/>
                  <a:pt x="31" y="11"/>
                </a:cubicBezTo>
                <a:cubicBezTo>
                  <a:pt x="29" y="12"/>
                  <a:pt x="24" y="13"/>
                  <a:pt x="22" y="14"/>
                </a:cubicBezTo>
                <a:cubicBezTo>
                  <a:pt x="21" y="14"/>
                  <a:pt x="17" y="15"/>
                  <a:pt x="14" y="14"/>
                </a:cubicBezTo>
                <a:cubicBezTo>
                  <a:pt x="11" y="14"/>
                  <a:pt x="5" y="16"/>
                  <a:pt x="7" y="16"/>
                </a:cubicBezTo>
                <a:cubicBezTo>
                  <a:pt x="9" y="16"/>
                  <a:pt x="10" y="18"/>
                  <a:pt x="8" y="18"/>
                </a:cubicBezTo>
                <a:cubicBezTo>
                  <a:pt x="6" y="18"/>
                  <a:pt x="3" y="20"/>
                  <a:pt x="7" y="20"/>
                </a:cubicBezTo>
                <a:cubicBezTo>
                  <a:pt x="10" y="20"/>
                  <a:pt x="3" y="21"/>
                  <a:pt x="6" y="21"/>
                </a:cubicBezTo>
                <a:cubicBezTo>
                  <a:pt x="8" y="21"/>
                  <a:pt x="13" y="24"/>
                  <a:pt x="11" y="25"/>
                </a:cubicBezTo>
                <a:cubicBezTo>
                  <a:pt x="9" y="26"/>
                  <a:pt x="3" y="30"/>
                  <a:pt x="7" y="31"/>
                </a:cubicBezTo>
                <a:cubicBezTo>
                  <a:pt x="11" y="32"/>
                  <a:pt x="14" y="33"/>
                  <a:pt x="16" y="33"/>
                </a:cubicBezTo>
                <a:cubicBezTo>
                  <a:pt x="17" y="33"/>
                  <a:pt x="19" y="33"/>
                  <a:pt x="17" y="36"/>
                </a:cubicBezTo>
                <a:cubicBezTo>
                  <a:pt x="14" y="39"/>
                  <a:pt x="13" y="44"/>
                  <a:pt x="11" y="47"/>
                </a:cubicBezTo>
                <a:cubicBezTo>
                  <a:pt x="10" y="50"/>
                  <a:pt x="7" y="52"/>
                  <a:pt x="5" y="51"/>
                </a:cubicBezTo>
                <a:cubicBezTo>
                  <a:pt x="3" y="51"/>
                  <a:pt x="1" y="52"/>
                  <a:pt x="5" y="52"/>
                </a:cubicBezTo>
                <a:cubicBezTo>
                  <a:pt x="9" y="52"/>
                  <a:pt x="9" y="53"/>
                  <a:pt x="7" y="53"/>
                </a:cubicBezTo>
                <a:cubicBezTo>
                  <a:pt x="4" y="53"/>
                  <a:pt x="0" y="57"/>
                  <a:pt x="3" y="57"/>
                </a:cubicBezTo>
                <a:cubicBezTo>
                  <a:pt x="5" y="56"/>
                  <a:pt x="10" y="54"/>
                  <a:pt x="8" y="56"/>
                </a:cubicBezTo>
                <a:cubicBezTo>
                  <a:pt x="6" y="57"/>
                  <a:pt x="5" y="63"/>
                  <a:pt x="7" y="62"/>
                </a:cubicBezTo>
                <a:cubicBezTo>
                  <a:pt x="9" y="60"/>
                  <a:pt x="13" y="58"/>
                  <a:pt x="12" y="60"/>
                </a:cubicBezTo>
                <a:cubicBezTo>
                  <a:pt x="11" y="61"/>
                  <a:pt x="13" y="66"/>
                  <a:pt x="13" y="64"/>
                </a:cubicBezTo>
                <a:cubicBezTo>
                  <a:pt x="14" y="63"/>
                  <a:pt x="16" y="64"/>
                  <a:pt x="20" y="63"/>
                </a:cubicBezTo>
                <a:cubicBezTo>
                  <a:pt x="24" y="62"/>
                  <a:pt x="34" y="56"/>
                  <a:pt x="39" y="54"/>
                </a:cubicBezTo>
                <a:cubicBezTo>
                  <a:pt x="45" y="52"/>
                  <a:pt x="49" y="54"/>
                  <a:pt x="52" y="52"/>
                </a:cubicBezTo>
                <a:cubicBezTo>
                  <a:pt x="56" y="50"/>
                  <a:pt x="55" y="48"/>
                  <a:pt x="57" y="45"/>
                </a:cubicBezTo>
                <a:cubicBezTo>
                  <a:pt x="58" y="41"/>
                  <a:pt x="61" y="40"/>
                  <a:pt x="60" y="33"/>
                </a:cubicBezTo>
                <a:cubicBezTo>
                  <a:pt x="59" y="27"/>
                  <a:pt x="55" y="23"/>
                  <a:pt x="55" y="2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30" name="Freeform 820"/>
          <p:cNvSpPr>
            <a:spLocks/>
          </p:cNvSpPr>
          <p:nvPr/>
        </p:nvSpPr>
        <p:spPr bwMode="auto">
          <a:xfrm>
            <a:off x="633413" y="2652569"/>
            <a:ext cx="68262" cy="42862"/>
          </a:xfrm>
          <a:custGeom>
            <a:avLst/>
            <a:gdLst/>
            <a:ahLst/>
            <a:cxnLst>
              <a:cxn ang="0">
                <a:pos x="1" y="15"/>
              </a:cxn>
              <a:cxn ang="0">
                <a:pos x="9" y="20"/>
              </a:cxn>
              <a:cxn ang="0">
                <a:pos x="13" y="16"/>
              </a:cxn>
              <a:cxn ang="0">
                <a:pos x="22" y="22"/>
              </a:cxn>
              <a:cxn ang="0">
                <a:pos x="22" y="22"/>
              </a:cxn>
              <a:cxn ang="0">
                <a:pos x="27" y="21"/>
              </a:cxn>
              <a:cxn ang="0">
                <a:pos x="34" y="14"/>
              </a:cxn>
              <a:cxn ang="0">
                <a:pos x="30" y="11"/>
              </a:cxn>
              <a:cxn ang="0">
                <a:pos x="29" y="10"/>
              </a:cxn>
              <a:cxn ang="0">
                <a:pos x="26" y="3"/>
              </a:cxn>
              <a:cxn ang="0">
                <a:pos x="21" y="1"/>
              </a:cxn>
              <a:cxn ang="0">
                <a:pos x="12" y="3"/>
              </a:cxn>
              <a:cxn ang="0">
                <a:pos x="8" y="5"/>
              </a:cxn>
              <a:cxn ang="0">
                <a:pos x="8" y="5"/>
              </a:cxn>
              <a:cxn ang="0">
                <a:pos x="1" y="15"/>
              </a:cxn>
            </a:cxnLst>
            <a:rect l="0" t="0" r="r" b="b"/>
            <a:pathLst>
              <a:path w="36" h="22">
                <a:moveTo>
                  <a:pt x="1" y="15"/>
                </a:moveTo>
                <a:cubicBezTo>
                  <a:pt x="0" y="17"/>
                  <a:pt x="7" y="20"/>
                  <a:pt x="9" y="20"/>
                </a:cubicBezTo>
                <a:cubicBezTo>
                  <a:pt x="11" y="21"/>
                  <a:pt x="12" y="17"/>
                  <a:pt x="13" y="16"/>
                </a:cubicBezTo>
                <a:cubicBezTo>
                  <a:pt x="14" y="16"/>
                  <a:pt x="18" y="20"/>
                  <a:pt x="22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2"/>
                  <a:pt x="24" y="22"/>
                  <a:pt x="27" y="21"/>
                </a:cubicBezTo>
                <a:cubicBezTo>
                  <a:pt x="30" y="18"/>
                  <a:pt x="32" y="15"/>
                  <a:pt x="34" y="14"/>
                </a:cubicBezTo>
                <a:cubicBezTo>
                  <a:pt x="36" y="13"/>
                  <a:pt x="32" y="11"/>
                  <a:pt x="30" y="11"/>
                </a:cubicBezTo>
                <a:cubicBezTo>
                  <a:pt x="28" y="11"/>
                  <a:pt x="29" y="11"/>
                  <a:pt x="29" y="10"/>
                </a:cubicBezTo>
                <a:cubicBezTo>
                  <a:pt x="29" y="8"/>
                  <a:pt x="28" y="4"/>
                  <a:pt x="26" y="3"/>
                </a:cubicBezTo>
                <a:cubicBezTo>
                  <a:pt x="23" y="1"/>
                  <a:pt x="23" y="0"/>
                  <a:pt x="21" y="1"/>
                </a:cubicBezTo>
                <a:cubicBezTo>
                  <a:pt x="18" y="2"/>
                  <a:pt x="15" y="1"/>
                  <a:pt x="12" y="3"/>
                </a:cubicBezTo>
                <a:cubicBezTo>
                  <a:pt x="11" y="4"/>
                  <a:pt x="10" y="4"/>
                  <a:pt x="8" y="5"/>
                </a:cubicBezTo>
                <a:cubicBezTo>
                  <a:pt x="8" y="5"/>
                  <a:pt x="8" y="5"/>
                  <a:pt x="8" y="5"/>
                </a:cubicBezTo>
                <a:cubicBezTo>
                  <a:pt x="6" y="11"/>
                  <a:pt x="1" y="14"/>
                  <a:pt x="1" y="1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31" name="Freeform 821"/>
          <p:cNvSpPr>
            <a:spLocks/>
          </p:cNvSpPr>
          <p:nvPr/>
        </p:nvSpPr>
        <p:spPr bwMode="auto">
          <a:xfrm>
            <a:off x="601663" y="3028806"/>
            <a:ext cx="315912" cy="233363"/>
          </a:xfrm>
          <a:custGeom>
            <a:avLst/>
            <a:gdLst/>
            <a:ahLst/>
            <a:cxnLst>
              <a:cxn ang="0">
                <a:pos x="152" y="23"/>
              </a:cxn>
              <a:cxn ang="0">
                <a:pos x="143" y="19"/>
              </a:cxn>
              <a:cxn ang="0">
                <a:pos x="133" y="15"/>
              </a:cxn>
              <a:cxn ang="0">
                <a:pos x="118" y="15"/>
              </a:cxn>
              <a:cxn ang="0">
                <a:pos x="100" y="6"/>
              </a:cxn>
              <a:cxn ang="0">
                <a:pos x="97" y="7"/>
              </a:cxn>
              <a:cxn ang="0">
                <a:pos x="87" y="5"/>
              </a:cxn>
              <a:cxn ang="0">
                <a:pos x="78" y="6"/>
              </a:cxn>
              <a:cxn ang="0">
                <a:pos x="52" y="4"/>
              </a:cxn>
              <a:cxn ang="0">
                <a:pos x="24" y="1"/>
              </a:cxn>
              <a:cxn ang="0">
                <a:pos x="13" y="6"/>
              </a:cxn>
              <a:cxn ang="0">
                <a:pos x="3" y="10"/>
              </a:cxn>
              <a:cxn ang="0">
                <a:pos x="3" y="16"/>
              </a:cxn>
              <a:cxn ang="0">
                <a:pos x="6" y="27"/>
              </a:cxn>
              <a:cxn ang="0">
                <a:pos x="6" y="28"/>
              </a:cxn>
              <a:cxn ang="0">
                <a:pos x="13" y="26"/>
              </a:cxn>
              <a:cxn ang="0">
                <a:pos x="18" y="32"/>
              </a:cxn>
              <a:cxn ang="0">
                <a:pos x="30" y="30"/>
              </a:cxn>
              <a:cxn ang="0">
                <a:pos x="37" y="31"/>
              </a:cxn>
              <a:cxn ang="0">
                <a:pos x="37" y="38"/>
              </a:cxn>
              <a:cxn ang="0">
                <a:pos x="33" y="47"/>
              </a:cxn>
              <a:cxn ang="0">
                <a:pos x="32" y="58"/>
              </a:cxn>
              <a:cxn ang="0">
                <a:pos x="28" y="65"/>
              </a:cxn>
              <a:cxn ang="0">
                <a:pos x="29" y="71"/>
              </a:cxn>
              <a:cxn ang="0">
                <a:pos x="30" y="78"/>
              </a:cxn>
              <a:cxn ang="0">
                <a:pos x="27" y="86"/>
              </a:cxn>
              <a:cxn ang="0">
                <a:pos x="28" y="92"/>
              </a:cxn>
              <a:cxn ang="0">
                <a:pos x="25" y="102"/>
              </a:cxn>
              <a:cxn ang="0">
                <a:pos x="25" y="102"/>
              </a:cxn>
              <a:cxn ang="0">
                <a:pos x="32" y="102"/>
              </a:cxn>
              <a:cxn ang="0">
                <a:pos x="46" y="120"/>
              </a:cxn>
              <a:cxn ang="0">
                <a:pos x="52" y="120"/>
              </a:cxn>
              <a:cxn ang="0">
                <a:pos x="58" y="113"/>
              </a:cxn>
              <a:cxn ang="0">
                <a:pos x="71" y="110"/>
              </a:cxn>
              <a:cxn ang="0">
                <a:pos x="91" y="108"/>
              </a:cxn>
              <a:cxn ang="0">
                <a:pos x="99" y="103"/>
              </a:cxn>
              <a:cxn ang="0">
                <a:pos x="112" y="93"/>
              </a:cxn>
              <a:cxn ang="0">
                <a:pos x="122" y="81"/>
              </a:cxn>
              <a:cxn ang="0">
                <a:pos x="124" y="76"/>
              </a:cxn>
              <a:cxn ang="0">
                <a:pos x="120" y="65"/>
              </a:cxn>
              <a:cxn ang="0">
                <a:pos x="130" y="51"/>
              </a:cxn>
              <a:cxn ang="0">
                <a:pos x="134" y="45"/>
              </a:cxn>
              <a:cxn ang="0">
                <a:pos x="151" y="37"/>
              </a:cxn>
              <a:cxn ang="0">
                <a:pos x="165" y="25"/>
              </a:cxn>
              <a:cxn ang="0">
                <a:pos x="164" y="21"/>
              </a:cxn>
              <a:cxn ang="0">
                <a:pos x="164" y="21"/>
              </a:cxn>
              <a:cxn ang="0">
                <a:pos x="152" y="23"/>
              </a:cxn>
            </a:cxnLst>
            <a:rect l="0" t="0" r="r" b="b"/>
            <a:pathLst>
              <a:path w="166" h="122">
                <a:moveTo>
                  <a:pt x="152" y="23"/>
                </a:moveTo>
                <a:cubicBezTo>
                  <a:pt x="145" y="21"/>
                  <a:pt x="147" y="21"/>
                  <a:pt x="143" y="19"/>
                </a:cubicBezTo>
                <a:cubicBezTo>
                  <a:pt x="138" y="18"/>
                  <a:pt x="137" y="14"/>
                  <a:pt x="133" y="15"/>
                </a:cubicBezTo>
                <a:cubicBezTo>
                  <a:pt x="128" y="16"/>
                  <a:pt x="127" y="18"/>
                  <a:pt x="118" y="15"/>
                </a:cubicBezTo>
                <a:cubicBezTo>
                  <a:pt x="111" y="14"/>
                  <a:pt x="104" y="10"/>
                  <a:pt x="100" y="6"/>
                </a:cubicBezTo>
                <a:cubicBezTo>
                  <a:pt x="99" y="6"/>
                  <a:pt x="98" y="7"/>
                  <a:pt x="97" y="7"/>
                </a:cubicBezTo>
                <a:cubicBezTo>
                  <a:pt x="93" y="7"/>
                  <a:pt x="89" y="4"/>
                  <a:pt x="87" y="5"/>
                </a:cubicBezTo>
                <a:cubicBezTo>
                  <a:pt x="85" y="6"/>
                  <a:pt x="81" y="7"/>
                  <a:pt x="78" y="6"/>
                </a:cubicBezTo>
                <a:cubicBezTo>
                  <a:pt x="75" y="5"/>
                  <a:pt x="60" y="5"/>
                  <a:pt x="52" y="4"/>
                </a:cubicBezTo>
                <a:cubicBezTo>
                  <a:pt x="43" y="3"/>
                  <a:pt x="29" y="3"/>
                  <a:pt x="24" y="1"/>
                </a:cubicBezTo>
                <a:cubicBezTo>
                  <a:pt x="19" y="0"/>
                  <a:pt x="15" y="5"/>
                  <a:pt x="13" y="6"/>
                </a:cubicBezTo>
                <a:cubicBezTo>
                  <a:pt x="12" y="6"/>
                  <a:pt x="6" y="8"/>
                  <a:pt x="3" y="10"/>
                </a:cubicBezTo>
                <a:cubicBezTo>
                  <a:pt x="1" y="11"/>
                  <a:pt x="0" y="14"/>
                  <a:pt x="3" y="16"/>
                </a:cubicBezTo>
                <a:cubicBezTo>
                  <a:pt x="5" y="17"/>
                  <a:pt x="7" y="23"/>
                  <a:pt x="6" y="27"/>
                </a:cubicBezTo>
                <a:cubicBezTo>
                  <a:pt x="6" y="27"/>
                  <a:pt x="6" y="28"/>
                  <a:pt x="6" y="28"/>
                </a:cubicBezTo>
                <a:cubicBezTo>
                  <a:pt x="9" y="28"/>
                  <a:pt x="13" y="27"/>
                  <a:pt x="13" y="26"/>
                </a:cubicBezTo>
                <a:cubicBezTo>
                  <a:pt x="15" y="23"/>
                  <a:pt x="14" y="32"/>
                  <a:pt x="18" y="32"/>
                </a:cubicBezTo>
                <a:cubicBezTo>
                  <a:pt x="21" y="32"/>
                  <a:pt x="27" y="32"/>
                  <a:pt x="30" y="30"/>
                </a:cubicBezTo>
                <a:cubicBezTo>
                  <a:pt x="32" y="28"/>
                  <a:pt x="37" y="28"/>
                  <a:pt x="37" y="31"/>
                </a:cubicBezTo>
                <a:cubicBezTo>
                  <a:pt x="38" y="33"/>
                  <a:pt x="41" y="35"/>
                  <a:pt x="37" y="38"/>
                </a:cubicBezTo>
                <a:cubicBezTo>
                  <a:pt x="34" y="41"/>
                  <a:pt x="32" y="42"/>
                  <a:pt x="33" y="47"/>
                </a:cubicBezTo>
                <a:cubicBezTo>
                  <a:pt x="34" y="52"/>
                  <a:pt x="32" y="53"/>
                  <a:pt x="32" y="58"/>
                </a:cubicBezTo>
                <a:cubicBezTo>
                  <a:pt x="32" y="63"/>
                  <a:pt x="32" y="65"/>
                  <a:pt x="28" y="65"/>
                </a:cubicBezTo>
                <a:cubicBezTo>
                  <a:pt x="23" y="65"/>
                  <a:pt x="25" y="68"/>
                  <a:pt x="29" y="71"/>
                </a:cubicBezTo>
                <a:cubicBezTo>
                  <a:pt x="32" y="75"/>
                  <a:pt x="32" y="75"/>
                  <a:pt x="30" y="78"/>
                </a:cubicBezTo>
                <a:cubicBezTo>
                  <a:pt x="28" y="81"/>
                  <a:pt x="26" y="83"/>
                  <a:pt x="27" y="86"/>
                </a:cubicBezTo>
                <a:cubicBezTo>
                  <a:pt x="29" y="89"/>
                  <a:pt x="30" y="88"/>
                  <a:pt x="28" y="92"/>
                </a:cubicBezTo>
                <a:cubicBezTo>
                  <a:pt x="27" y="95"/>
                  <a:pt x="25" y="98"/>
                  <a:pt x="25" y="102"/>
                </a:cubicBezTo>
                <a:cubicBezTo>
                  <a:pt x="25" y="102"/>
                  <a:pt x="25" y="102"/>
                  <a:pt x="25" y="102"/>
                </a:cubicBezTo>
                <a:cubicBezTo>
                  <a:pt x="28" y="100"/>
                  <a:pt x="30" y="100"/>
                  <a:pt x="32" y="102"/>
                </a:cubicBezTo>
                <a:cubicBezTo>
                  <a:pt x="35" y="104"/>
                  <a:pt x="44" y="119"/>
                  <a:pt x="46" y="120"/>
                </a:cubicBezTo>
                <a:cubicBezTo>
                  <a:pt x="49" y="120"/>
                  <a:pt x="50" y="122"/>
                  <a:pt x="52" y="120"/>
                </a:cubicBezTo>
                <a:cubicBezTo>
                  <a:pt x="54" y="118"/>
                  <a:pt x="54" y="114"/>
                  <a:pt x="58" y="113"/>
                </a:cubicBezTo>
                <a:cubicBezTo>
                  <a:pt x="61" y="113"/>
                  <a:pt x="67" y="110"/>
                  <a:pt x="71" y="110"/>
                </a:cubicBezTo>
                <a:cubicBezTo>
                  <a:pt x="76" y="110"/>
                  <a:pt x="87" y="110"/>
                  <a:pt x="91" y="108"/>
                </a:cubicBezTo>
                <a:cubicBezTo>
                  <a:pt x="95" y="107"/>
                  <a:pt x="98" y="106"/>
                  <a:pt x="99" y="103"/>
                </a:cubicBezTo>
                <a:cubicBezTo>
                  <a:pt x="99" y="100"/>
                  <a:pt x="111" y="97"/>
                  <a:pt x="112" y="93"/>
                </a:cubicBezTo>
                <a:cubicBezTo>
                  <a:pt x="114" y="89"/>
                  <a:pt x="118" y="82"/>
                  <a:pt x="122" y="81"/>
                </a:cubicBezTo>
                <a:cubicBezTo>
                  <a:pt x="126" y="79"/>
                  <a:pt x="125" y="78"/>
                  <a:pt x="124" y="76"/>
                </a:cubicBezTo>
                <a:cubicBezTo>
                  <a:pt x="122" y="73"/>
                  <a:pt x="117" y="69"/>
                  <a:pt x="120" y="65"/>
                </a:cubicBezTo>
                <a:cubicBezTo>
                  <a:pt x="122" y="61"/>
                  <a:pt x="128" y="53"/>
                  <a:pt x="130" y="51"/>
                </a:cubicBezTo>
                <a:cubicBezTo>
                  <a:pt x="132" y="49"/>
                  <a:pt x="133" y="46"/>
                  <a:pt x="134" y="45"/>
                </a:cubicBezTo>
                <a:cubicBezTo>
                  <a:pt x="134" y="44"/>
                  <a:pt x="147" y="40"/>
                  <a:pt x="151" y="37"/>
                </a:cubicBezTo>
                <a:cubicBezTo>
                  <a:pt x="156" y="34"/>
                  <a:pt x="166" y="29"/>
                  <a:pt x="165" y="25"/>
                </a:cubicBezTo>
                <a:cubicBezTo>
                  <a:pt x="165" y="24"/>
                  <a:pt x="164" y="22"/>
                  <a:pt x="164" y="21"/>
                </a:cubicBezTo>
                <a:cubicBezTo>
                  <a:pt x="164" y="21"/>
                  <a:pt x="164" y="21"/>
                  <a:pt x="164" y="21"/>
                </a:cubicBezTo>
                <a:cubicBezTo>
                  <a:pt x="160" y="22"/>
                  <a:pt x="157" y="24"/>
                  <a:pt x="152" y="2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32" name="Freeform 822"/>
          <p:cNvSpPr>
            <a:spLocks/>
          </p:cNvSpPr>
          <p:nvPr/>
        </p:nvSpPr>
        <p:spPr bwMode="auto">
          <a:xfrm>
            <a:off x="601663" y="3073256"/>
            <a:ext cx="77787" cy="160338"/>
          </a:xfrm>
          <a:custGeom>
            <a:avLst/>
            <a:gdLst/>
            <a:ahLst/>
            <a:cxnLst>
              <a:cxn ang="0">
                <a:pos x="28" y="69"/>
              </a:cxn>
              <a:cxn ang="0">
                <a:pos x="27" y="63"/>
              </a:cxn>
              <a:cxn ang="0">
                <a:pos x="30" y="55"/>
              </a:cxn>
              <a:cxn ang="0">
                <a:pos x="29" y="48"/>
              </a:cxn>
              <a:cxn ang="0">
                <a:pos x="28" y="42"/>
              </a:cxn>
              <a:cxn ang="0">
                <a:pos x="32" y="35"/>
              </a:cxn>
              <a:cxn ang="0">
                <a:pos x="33" y="24"/>
              </a:cxn>
              <a:cxn ang="0">
                <a:pos x="37" y="15"/>
              </a:cxn>
              <a:cxn ang="0">
                <a:pos x="37" y="8"/>
              </a:cxn>
              <a:cxn ang="0">
                <a:pos x="30" y="7"/>
              </a:cxn>
              <a:cxn ang="0">
                <a:pos x="18" y="9"/>
              </a:cxn>
              <a:cxn ang="0">
                <a:pos x="13" y="3"/>
              </a:cxn>
              <a:cxn ang="0">
                <a:pos x="6" y="5"/>
              </a:cxn>
              <a:cxn ang="0">
                <a:pos x="8" y="15"/>
              </a:cxn>
              <a:cxn ang="0">
                <a:pos x="4" y="39"/>
              </a:cxn>
              <a:cxn ang="0">
                <a:pos x="0" y="51"/>
              </a:cxn>
              <a:cxn ang="0">
                <a:pos x="3" y="59"/>
              </a:cxn>
              <a:cxn ang="0">
                <a:pos x="7" y="66"/>
              </a:cxn>
              <a:cxn ang="0">
                <a:pos x="7" y="81"/>
              </a:cxn>
              <a:cxn ang="0">
                <a:pos x="21" y="81"/>
              </a:cxn>
              <a:cxn ang="0">
                <a:pos x="25" y="79"/>
              </a:cxn>
              <a:cxn ang="0">
                <a:pos x="25" y="79"/>
              </a:cxn>
              <a:cxn ang="0">
                <a:pos x="28" y="69"/>
              </a:cxn>
            </a:cxnLst>
            <a:rect l="0" t="0" r="r" b="b"/>
            <a:pathLst>
              <a:path w="41" h="84">
                <a:moveTo>
                  <a:pt x="28" y="69"/>
                </a:moveTo>
                <a:cubicBezTo>
                  <a:pt x="30" y="65"/>
                  <a:pt x="29" y="66"/>
                  <a:pt x="27" y="63"/>
                </a:cubicBezTo>
                <a:cubicBezTo>
                  <a:pt x="26" y="60"/>
                  <a:pt x="28" y="58"/>
                  <a:pt x="30" y="55"/>
                </a:cubicBezTo>
                <a:cubicBezTo>
                  <a:pt x="32" y="52"/>
                  <a:pt x="32" y="52"/>
                  <a:pt x="29" y="48"/>
                </a:cubicBezTo>
                <a:cubicBezTo>
                  <a:pt x="25" y="45"/>
                  <a:pt x="23" y="42"/>
                  <a:pt x="28" y="42"/>
                </a:cubicBezTo>
                <a:cubicBezTo>
                  <a:pt x="32" y="42"/>
                  <a:pt x="32" y="40"/>
                  <a:pt x="32" y="35"/>
                </a:cubicBezTo>
                <a:cubicBezTo>
                  <a:pt x="32" y="30"/>
                  <a:pt x="34" y="29"/>
                  <a:pt x="33" y="24"/>
                </a:cubicBezTo>
                <a:cubicBezTo>
                  <a:pt x="32" y="19"/>
                  <a:pt x="34" y="18"/>
                  <a:pt x="37" y="15"/>
                </a:cubicBezTo>
                <a:cubicBezTo>
                  <a:pt x="41" y="12"/>
                  <a:pt x="38" y="10"/>
                  <a:pt x="37" y="8"/>
                </a:cubicBezTo>
                <a:cubicBezTo>
                  <a:pt x="37" y="5"/>
                  <a:pt x="32" y="5"/>
                  <a:pt x="30" y="7"/>
                </a:cubicBezTo>
                <a:cubicBezTo>
                  <a:pt x="27" y="9"/>
                  <a:pt x="21" y="9"/>
                  <a:pt x="18" y="9"/>
                </a:cubicBezTo>
                <a:cubicBezTo>
                  <a:pt x="14" y="9"/>
                  <a:pt x="15" y="0"/>
                  <a:pt x="13" y="3"/>
                </a:cubicBezTo>
                <a:cubicBezTo>
                  <a:pt x="13" y="4"/>
                  <a:pt x="9" y="5"/>
                  <a:pt x="6" y="5"/>
                </a:cubicBezTo>
                <a:cubicBezTo>
                  <a:pt x="6" y="9"/>
                  <a:pt x="8" y="13"/>
                  <a:pt x="8" y="15"/>
                </a:cubicBezTo>
                <a:cubicBezTo>
                  <a:pt x="8" y="16"/>
                  <a:pt x="6" y="34"/>
                  <a:pt x="4" y="39"/>
                </a:cubicBezTo>
                <a:cubicBezTo>
                  <a:pt x="3" y="44"/>
                  <a:pt x="0" y="48"/>
                  <a:pt x="0" y="51"/>
                </a:cubicBezTo>
                <a:cubicBezTo>
                  <a:pt x="0" y="53"/>
                  <a:pt x="2" y="61"/>
                  <a:pt x="3" y="59"/>
                </a:cubicBezTo>
                <a:cubicBezTo>
                  <a:pt x="4" y="57"/>
                  <a:pt x="7" y="61"/>
                  <a:pt x="7" y="66"/>
                </a:cubicBezTo>
                <a:cubicBezTo>
                  <a:pt x="6" y="70"/>
                  <a:pt x="4" y="80"/>
                  <a:pt x="7" y="81"/>
                </a:cubicBezTo>
                <a:cubicBezTo>
                  <a:pt x="9" y="81"/>
                  <a:pt x="17" y="84"/>
                  <a:pt x="21" y="81"/>
                </a:cubicBezTo>
                <a:cubicBezTo>
                  <a:pt x="23" y="80"/>
                  <a:pt x="24" y="79"/>
                  <a:pt x="25" y="79"/>
                </a:cubicBezTo>
                <a:cubicBezTo>
                  <a:pt x="25" y="79"/>
                  <a:pt x="25" y="79"/>
                  <a:pt x="25" y="79"/>
                </a:cubicBezTo>
                <a:cubicBezTo>
                  <a:pt x="25" y="75"/>
                  <a:pt x="27" y="72"/>
                  <a:pt x="28" y="6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33" name="Freeform 823"/>
          <p:cNvSpPr>
            <a:spLocks/>
          </p:cNvSpPr>
          <p:nvPr/>
        </p:nvSpPr>
        <p:spPr bwMode="auto">
          <a:xfrm>
            <a:off x="1570038" y="4460731"/>
            <a:ext cx="263525" cy="431800"/>
          </a:xfrm>
          <a:custGeom>
            <a:avLst/>
            <a:gdLst/>
            <a:ahLst/>
            <a:cxnLst>
              <a:cxn ang="0">
                <a:pos x="132" y="38"/>
              </a:cxn>
              <a:cxn ang="0">
                <a:pos x="130" y="0"/>
              </a:cxn>
              <a:cxn ang="0">
                <a:pos x="114" y="11"/>
              </a:cxn>
              <a:cxn ang="0">
                <a:pos x="98" y="16"/>
              </a:cxn>
              <a:cxn ang="0">
                <a:pos x="79" y="18"/>
              </a:cxn>
              <a:cxn ang="0">
                <a:pos x="62" y="15"/>
              </a:cxn>
              <a:cxn ang="0">
                <a:pos x="57" y="15"/>
              </a:cxn>
              <a:cxn ang="0">
                <a:pos x="56" y="28"/>
              </a:cxn>
              <a:cxn ang="0">
                <a:pos x="62" y="43"/>
              </a:cxn>
              <a:cxn ang="0">
                <a:pos x="62" y="47"/>
              </a:cxn>
              <a:cxn ang="0">
                <a:pos x="70" y="58"/>
              </a:cxn>
              <a:cxn ang="0">
                <a:pos x="70" y="77"/>
              </a:cxn>
              <a:cxn ang="0">
                <a:pos x="63" y="88"/>
              </a:cxn>
              <a:cxn ang="0">
                <a:pos x="56" y="65"/>
              </a:cxn>
              <a:cxn ang="0">
                <a:pos x="43" y="55"/>
              </a:cxn>
              <a:cxn ang="0">
                <a:pos x="36" y="49"/>
              </a:cxn>
              <a:cxn ang="0">
                <a:pos x="1" y="70"/>
              </a:cxn>
              <a:cxn ang="0">
                <a:pos x="12" y="77"/>
              </a:cxn>
              <a:cxn ang="0">
                <a:pos x="32" y="87"/>
              </a:cxn>
              <a:cxn ang="0">
                <a:pos x="32" y="117"/>
              </a:cxn>
              <a:cxn ang="0">
                <a:pos x="27" y="143"/>
              </a:cxn>
              <a:cxn ang="0">
                <a:pos x="15" y="176"/>
              </a:cxn>
              <a:cxn ang="0">
                <a:pos x="21" y="209"/>
              </a:cxn>
              <a:cxn ang="0">
                <a:pos x="22" y="226"/>
              </a:cxn>
              <a:cxn ang="0">
                <a:pos x="33" y="219"/>
              </a:cxn>
              <a:cxn ang="0">
                <a:pos x="31" y="211"/>
              </a:cxn>
              <a:cxn ang="0">
                <a:pos x="58" y="194"/>
              </a:cxn>
              <a:cxn ang="0">
                <a:pos x="66" y="170"/>
              </a:cxn>
              <a:cxn ang="0">
                <a:pos x="57" y="132"/>
              </a:cxn>
              <a:cxn ang="0">
                <a:pos x="64" y="121"/>
              </a:cxn>
              <a:cxn ang="0">
                <a:pos x="88" y="96"/>
              </a:cxn>
              <a:cxn ang="0">
                <a:pos x="121" y="81"/>
              </a:cxn>
            </a:cxnLst>
            <a:rect l="0" t="0" r="r" b="b"/>
            <a:pathLst>
              <a:path w="138" h="226">
                <a:moveTo>
                  <a:pt x="136" y="57"/>
                </a:moveTo>
                <a:cubicBezTo>
                  <a:pt x="135" y="55"/>
                  <a:pt x="132" y="42"/>
                  <a:pt x="132" y="38"/>
                </a:cubicBezTo>
                <a:cubicBezTo>
                  <a:pt x="132" y="33"/>
                  <a:pt x="132" y="14"/>
                  <a:pt x="131" y="8"/>
                </a:cubicBezTo>
                <a:cubicBezTo>
                  <a:pt x="131" y="4"/>
                  <a:pt x="132" y="2"/>
                  <a:pt x="130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24" y="4"/>
                  <a:pt x="117" y="9"/>
                  <a:pt x="114" y="11"/>
                </a:cubicBezTo>
                <a:cubicBezTo>
                  <a:pt x="110" y="13"/>
                  <a:pt x="107" y="12"/>
                  <a:pt x="103" y="11"/>
                </a:cubicBezTo>
                <a:cubicBezTo>
                  <a:pt x="98" y="11"/>
                  <a:pt x="100" y="12"/>
                  <a:pt x="98" y="16"/>
                </a:cubicBezTo>
                <a:cubicBezTo>
                  <a:pt x="95" y="19"/>
                  <a:pt x="89" y="18"/>
                  <a:pt x="87" y="16"/>
                </a:cubicBezTo>
                <a:cubicBezTo>
                  <a:pt x="85" y="14"/>
                  <a:pt x="82" y="17"/>
                  <a:pt x="79" y="18"/>
                </a:cubicBezTo>
                <a:cubicBezTo>
                  <a:pt x="76" y="19"/>
                  <a:pt x="75" y="16"/>
                  <a:pt x="71" y="15"/>
                </a:cubicBezTo>
                <a:cubicBezTo>
                  <a:pt x="67" y="14"/>
                  <a:pt x="64" y="17"/>
                  <a:pt x="62" y="15"/>
                </a:cubicBezTo>
                <a:cubicBezTo>
                  <a:pt x="61" y="15"/>
                  <a:pt x="59" y="15"/>
                  <a:pt x="57" y="15"/>
                </a:cubicBezTo>
                <a:cubicBezTo>
                  <a:pt x="57" y="15"/>
                  <a:pt x="57" y="15"/>
                  <a:pt x="57" y="15"/>
                </a:cubicBezTo>
                <a:cubicBezTo>
                  <a:pt x="57" y="16"/>
                  <a:pt x="57" y="17"/>
                  <a:pt x="57" y="19"/>
                </a:cubicBezTo>
                <a:cubicBezTo>
                  <a:pt x="57" y="22"/>
                  <a:pt x="57" y="25"/>
                  <a:pt x="56" y="28"/>
                </a:cubicBezTo>
                <a:cubicBezTo>
                  <a:pt x="56" y="31"/>
                  <a:pt x="56" y="34"/>
                  <a:pt x="58" y="36"/>
                </a:cubicBezTo>
                <a:cubicBezTo>
                  <a:pt x="60" y="38"/>
                  <a:pt x="60" y="43"/>
                  <a:pt x="62" y="43"/>
                </a:cubicBezTo>
                <a:cubicBezTo>
                  <a:pt x="63" y="44"/>
                  <a:pt x="63" y="45"/>
                  <a:pt x="62" y="47"/>
                </a:cubicBezTo>
                <a:cubicBezTo>
                  <a:pt x="62" y="47"/>
                  <a:pt x="62" y="47"/>
                  <a:pt x="62" y="47"/>
                </a:cubicBezTo>
                <a:cubicBezTo>
                  <a:pt x="63" y="48"/>
                  <a:pt x="64" y="49"/>
                  <a:pt x="64" y="50"/>
                </a:cubicBezTo>
                <a:cubicBezTo>
                  <a:pt x="67" y="53"/>
                  <a:pt x="70" y="54"/>
                  <a:pt x="70" y="58"/>
                </a:cubicBezTo>
                <a:cubicBezTo>
                  <a:pt x="70" y="61"/>
                  <a:pt x="72" y="67"/>
                  <a:pt x="72" y="70"/>
                </a:cubicBezTo>
                <a:cubicBezTo>
                  <a:pt x="71" y="73"/>
                  <a:pt x="74" y="77"/>
                  <a:pt x="70" y="77"/>
                </a:cubicBezTo>
                <a:cubicBezTo>
                  <a:pt x="66" y="78"/>
                  <a:pt x="64" y="76"/>
                  <a:pt x="64" y="81"/>
                </a:cubicBezTo>
                <a:cubicBezTo>
                  <a:pt x="64" y="87"/>
                  <a:pt x="63" y="88"/>
                  <a:pt x="63" y="88"/>
                </a:cubicBezTo>
                <a:cubicBezTo>
                  <a:pt x="63" y="88"/>
                  <a:pt x="52" y="78"/>
                  <a:pt x="52" y="74"/>
                </a:cubicBezTo>
                <a:cubicBezTo>
                  <a:pt x="52" y="69"/>
                  <a:pt x="56" y="69"/>
                  <a:pt x="56" y="65"/>
                </a:cubicBezTo>
                <a:cubicBezTo>
                  <a:pt x="56" y="61"/>
                  <a:pt x="57" y="56"/>
                  <a:pt x="53" y="55"/>
                </a:cubicBezTo>
                <a:cubicBezTo>
                  <a:pt x="49" y="54"/>
                  <a:pt x="45" y="57"/>
                  <a:pt x="43" y="55"/>
                </a:cubicBezTo>
                <a:cubicBezTo>
                  <a:pt x="41" y="53"/>
                  <a:pt x="37" y="47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3" y="50"/>
                  <a:pt x="0" y="63"/>
                  <a:pt x="0" y="63"/>
                </a:cubicBezTo>
                <a:cubicBezTo>
                  <a:pt x="1" y="70"/>
                  <a:pt x="1" y="70"/>
                  <a:pt x="1" y="70"/>
                </a:cubicBezTo>
                <a:cubicBezTo>
                  <a:pt x="2" y="77"/>
                  <a:pt x="2" y="77"/>
                  <a:pt x="2" y="77"/>
                </a:cubicBezTo>
                <a:cubicBezTo>
                  <a:pt x="2" y="77"/>
                  <a:pt x="9" y="75"/>
                  <a:pt x="12" y="77"/>
                </a:cubicBezTo>
                <a:cubicBezTo>
                  <a:pt x="15" y="79"/>
                  <a:pt x="23" y="81"/>
                  <a:pt x="25" y="82"/>
                </a:cubicBezTo>
                <a:cubicBezTo>
                  <a:pt x="27" y="83"/>
                  <a:pt x="31" y="84"/>
                  <a:pt x="32" y="87"/>
                </a:cubicBezTo>
                <a:cubicBezTo>
                  <a:pt x="33" y="90"/>
                  <a:pt x="34" y="102"/>
                  <a:pt x="34" y="106"/>
                </a:cubicBezTo>
                <a:cubicBezTo>
                  <a:pt x="34" y="110"/>
                  <a:pt x="32" y="112"/>
                  <a:pt x="32" y="117"/>
                </a:cubicBezTo>
                <a:cubicBezTo>
                  <a:pt x="33" y="122"/>
                  <a:pt x="35" y="127"/>
                  <a:pt x="35" y="129"/>
                </a:cubicBezTo>
                <a:cubicBezTo>
                  <a:pt x="35" y="131"/>
                  <a:pt x="27" y="139"/>
                  <a:pt x="27" y="143"/>
                </a:cubicBezTo>
                <a:cubicBezTo>
                  <a:pt x="27" y="146"/>
                  <a:pt x="14" y="161"/>
                  <a:pt x="13" y="162"/>
                </a:cubicBezTo>
                <a:cubicBezTo>
                  <a:pt x="14" y="166"/>
                  <a:pt x="15" y="173"/>
                  <a:pt x="15" y="176"/>
                </a:cubicBezTo>
                <a:cubicBezTo>
                  <a:pt x="15" y="180"/>
                  <a:pt x="21" y="187"/>
                  <a:pt x="21" y="191"/>
                </a:cubicBezTo>
                <a:cubicBezTo>
                  <a:pt x="21" y="196"/>
                  <a:pt x="21" y="205"/>
                  <a:pt x="21" y="209"/>
                </a:cubicBezTo>
                <a:cubicBezTo>
                  <a:pt x="21" y="210"/>
                  <a:pt x="21" y="212"/>
                  <a:pt x="21" y="213"/>
                </a:cubicBezTo>
                <a:cubicBezTo>
                  <a:pt x="21" y="218"/>
                  <a:pt x="22" y="225"/>
                  <a:pt x="22" y="226"/>
                </a:cubicBezTo>
                <a:cubicBezTo>
                  <a:pt x="32" y="226"/>
                  <a:pt x="32" y="226"/>
                  <a:pt x="32" y="226"/>
                </a:cubicBezTo>
                <a:cubicBezTo>
                  <a:pt x="33" y="223"/>
                  <a:pt x="33" y="220"/>
                  <a:pt x="33" y="219"/>
                </a:cubicBezTo>
                <a:cubicBezTo>
                  <a:pt x="33" y="213"/>
                  <a:pt x="32" y="216"/>
                  <a:pt x="30" y="215"/>
                </a:cubicBezTo>
                <a:cubicBezTo>
                  <a:pt x="28" y="214"/>
                  <a:pt x="28" y="214"/>
                  <a:pt x="31" y="211"/>
                </a:cubicBezTo>
                <a:cubicBezTo>
                  <a:pt x="33" y="207"/>
                  <a:pt x="33" y="205"/>
                  <a:pt x="38" y="202"/>
                </a:cubicBezTo>
                <a:cubicBezTo>
                  <a:pt x="43" y="199"/>
                  <a:pt x="53" y="197"/>
                  <a:pt x="58" y="194"/>
                </a:cubicBezTo>
                <a:cubicBezTo>
                  <a:pt x="62" y="190"/>
                  <a:pt x="65" y="188"/>
                  <a:pt x="65" y="184"/>
                </a:cubicBezTo>
                <a:cubicBezTo>
                  <a:pt x="65" y="181"/>
                  <a:pt x="64" y="173"/>
                  <a:pt x="66" y="170"/>
                </a:cubicBezTo>
                <a:cubicBezTo>
                  <a:pt x="67" y="166"/>
                  <a:pt x="63" y="152"/>
                  <a:pt x="62" y="148"/>
                </a:cubicBezTo>
                <a:cubicBezTo>
                  <a:pt x="60" y="144"/>
                  <a:pt x="57" y="138"/>
                  <a:pt x="57" y="132"/>
                </a:cubicBezTo>
                <a:cubicBezTo>
                  <a:pt x="56" y="126"/>
                  <a:pt x="51" y="120"/>
                  <a:pt x="55" y="123"/>
                </a:cubicBezTo>
                <a:cubicBezTo>
                  <a:pt x="59" y="125"/>
                  <a:pt x="59" y="127"/>
                  <a:pt x="64" y="121"/>
                </a:cubicBezTo>
                <a:cubicBezTo>
                  <a:pt x="70" y="115"/>
                  <a:pt x="74" y="115"/>
                  <a:pt x="77" y="113"/>
                </a:cubicBezTo>
                <a:cubicBezTo>
                  <a:pt x="81" y="110"/>
                  <a:pt x="85" y="97"/>
                  <a:pt x="88" y="96"/>
                </a:cubicBezTo>
                <a:cubicBezTo>
                  <a:pt x="91" y="95"/>
                  <a:pt x="91" y="98"/>
                  <a:pt x="101" y="93"/>
                </a:cubicBezTo>
                <a:cubicBezTo>
                  <a:pt x="110" y="87"/>
                  <a:pt x="116" y="86"/>
                  <a:pt x="121" y="81"/>
                </a:cubicBezTo>
                <a:cubicBezTo>
                  <a:pt x="127" y="75"/>
                  <a:pt x="138" y="59"/>
                  <a:pt x="136" y="5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34" name="Freeform 824"/>
          <p:cNvSpPr>
            <a:spLocks/>
          </p:cNvSpPr>
          <p:nvPr/>
        </p:nvSpPr>
        <p:spPr bwMode="auto">
          <a:xfrm>
            <a:off x="1631950" y="4438506"/>
            <a:ext cx="79375" cy="190500"/>
          </a:xfrm>
          <a:custGeom>
            <a:avLst/>
            <a:gdLst/>
            <a:ahLst/>
            <a:cxnLst>
              <a:cxn ang="0">
                <a:pos x="11" y="67"/>
              </a:cxn>
              <a:cxn ang="0">
                <a:pos x="21" y="67"/>
              </a:cxn>
              <a:cxn ang="0">
                <a:pos x="24" y="77"/>
              </a:cxn>
              <a:cxn ang="0">
                <a:pos x="20" y="86"/>
              </a:cxn>
              <a:cxn ang="0">
                <a:pos x="31" y="100"/>
              </a:cxn>
              <a:cxn ang="0">
                <a:pos x="32" y="93"/>
              </a:cxn>
              <a:cxn ang="0">
                <a:pos x="38" y="89"/>
              </a:cxn>
              <a:cxn ang="0">
                <a:pos x="40" y="82"/>
              </a:cxn>
              <a:cxn ang="0">
                <a:pos x="38" y="70"/>
              </a:cxn>
              <a:cxn ang="0">
                <a:pos x="32" y="62"/>
              </a:cxn>
              <a:cxn ang="0">
                <a:pos x="30" y="59"/>
              </a:cxn>
              <a:cxn ang="0">
                <a:pos x="30" y="59"/>
              </a:cxn>
              <a:cxn ang="0">
                <a:pos x="27" y="62"/>
              </a:cxn>
              <a:cxn ang="0">
                <a:pos x="23" y="58"/>
              </a:cxn>
              <a:cxn ang="0">
                <a:pos x="21" y="52"/>
              </a:cxn>
              <a:cxn ang="0">
                <a:pos x="20" y="45"/>
              </a:cxn>
              <a:cxn ang="0">
                <a:pos x="20" y="39"/>
              </a:cxn>
              <a:cxn ang="0">
                <a:pos x="17" y="38"/>
              </a:cxn>
              <a:cxn ang="0">
                <a:pos x="18" y="32"/>
              </a:cxn>
              <a:cxn ang="0">
                <a:pos x="19" y="25"/>
              </a:cxn>
              <a:cxn ang="0">
                <a:pos x="19" y="15"/>
              </a:cxn>
              <a:cxn ang="0">
                <a:pos x="14" y="5"/>
              </a:cxn>
              <a:cxn ang="0">
                <a:pos x="18" y="5"/>
              </a:cxn>
              <a:cxn ang="0">
                <a:pos x="15" y="2"/>
              </a:cxn>
              <a:cxn ang="0">
                <a:pos x="3" y="0"/>
              </a:cxn>
              <a:cxn ang="0">
                <a:pos x="3" y="0"/>
              </a:cxn>
              <a:cxn ang="0">
                <a:pos x="12" y="13"/>
              </a:cxn>
              <a:cxn ang="0">
                <a:pos x="7" y="17"/>
              </a:cxn>
              <a:cxn ang="0">
                <a:pos x="7" y="30"/>
              </a:cxn>
              <a:cxn ang="0">
                <a:pos x="9" y="38"/>
              </a:cxn>
              <a:cxn ang="0">
                <a:pos x="4" y="43"/>
              </a:cxn>
              <a:cxn ang="0">
                <a:pos x="3" y="49"/>
              </a:cxn>
              <a:cxn ang="0">
                <a:pos x="1" y="55"/>
              </a:cxn>
              <a:cxn ang="0">
                <a:pos x="4" y="61"/>
              </a:cxn>
              <a:cxn ang="0">
                <a:pos x="4" y="61"/>
              </a:cxn>
              <a:cxn ang="0">
                <a:pos x="11" y="67"/>
              </a:cxn>
            </a:cxnLst>
            <a:rect l="0" t="0" r="r" b="b"/>
            <a:pathLst>
              <a:path w="42" h="100">
                <a:moveTo>
                  <a:pt x="11" y="67"/>
                </a:moveTo>
                <a:cubicBezTo>
                  <a:pt x="13" y="69"/>
                  <a:pt x="17" y="66"/>
                  <a:pt x="21" y="67"/>
                </a:cubicBezTo>
                <a:cubicBezTo>
                  <a:pt x="25" y="68"/>
                  <a:pt x="24" y="73"/>
                  <a:pt x="24" y="77"/>
                </a:cubicBezTo>
                <a:cubicBezTo>
                  <a:pt x="24" y="81"/>
                  <a:pt x="20" y="81"/>
                  <a:pt x="20" y="86"/>
                </a:cubicBezTo>
                <a:cubicBezTo>
                  <a:pt x="20" y="90"/>
                  <a:pt x="31" y="100"/>
                  <a:pt x="31" y="100"/>
                </a:cubicBezTo>
                <a:cubicBezTo>
                  <a:pt x="31" y="100"/>
                  <a:pt x="32" y="99"/>
                  <a:pt x="32" y="93"/>
                </a:cubicBezTo>
                <a:cubicBezTo>
                  <a:pt x="32" y="88"/>
                  <a:pt x="34" y="90"/>
                  <a:pt x="38" y="89"/>
                </a:cubicBezTo>
                <a:cubicBezTo>
                  <a:pt x="42" y="89"/>
                  <a:pt x="39" y="85"/>
                  <a:pt x="40" y="82"/>
                </a:cubicBezTo>
                <a:cubicBezTo>
                  <a:pt x="40" y="79"/>
                  <a:pt x="38" y="73"/>
                  <a:pt x="38" y="70"/>
                </a:cubicBezTo>
                <a:cubicBezTo>
                  <a:pt x="38" y="66"/>
                  <a:pt x="35" y="65"/>
                  <a:pt x="32" y="62"/>
                </a:cubicBezTo>
                <a:cubicBezTo>
                  <a:pt x="32" y="61"/>
                  <a:pt x="31" y="60"/>
                  <a:pt x="30" y="59"/>
                </a:cubicBezTo>
                <a:cubicBezTo>
                  <a:pt x="30" y="59"/>
                  <a:pt x="30" y="59"/>
                  <a:pt x="30" y="59"/>
                </a:cubicBezTo>
                <a:cubicBezTo>
                  <a:pt x="29" y="61"/>
                  <a:pt x="28" y="63"/>
                  <a:pt x="27" y="62"/>
                </a:cubicBezTo>
                <a:cubicBezTo>
                  <a:pt x="25" y="59"/>
                  <a:pt x="24" y="60"/>
                  <a:pt x="23" y="58"/>
                </a:cubicBezTo>
                <a:cubicBezTo>
                  <a:pt x="23" y="55"/>
                  <a:pt x="22" y="55"/>
                  <a:pt x="21" y="52"/>
                </a:cubicBezTo>
                <a:cubicBezTo>
                  <a:pt x="21" y="50"/>
                  <a:pt x="20" y="48"/>
                  <a:pt x="20" y="45"/>
                </a:cubicBezTo>
                <a:cubicBezTo>
                  <a:pt x="20" y="42"/>
                  <a:pt x="21" y="41"/>
                  <a:pt x="20" y="39"/>
                </a:cubicBezTo>
                <a:cubicBezTo>
                  <a:pt x="20" y="37"/>
                  <a:pt x="17" y="41"/>
                  <a:pt x="17" y="38"/>
                </a:cubicBezTo>
                <a:cubicBezTo>
                  <a:pt x="17" y="35"/>
                  <a:pt x="16" y="34"/>
                  <a:pt x="18" y="32"/>
                </a:cubicBezTo>
                <a:cubicBezTo>
                  <a:pt x="19" y="30"/>
                  <a:pt x="19" y="28"/>
                  <a:pt x="19" y="25"/>
                </a:cubicBezTo>
                <a:cubicBezTo>
                  <a:pt x="19" y="23"/>
                  <a:pt x="20" y="19"/>
                  <a:pt x="19" y="15"/>
                </a:cubicBezTo>
                <a:cubicBezTo>
                  <a:pt x="18" y="11"/>
                  <a:pt x="14" y="6"/>
                  <a:pt x="14" y="5"/>
                </a:cubicBezTo>
                <a:cubicBezTo>
                  <a:pt x="13" y="4"/>
                  <a:pt x="16" y="4"/>
                  <a:pt x="18" y="5"/>
                </a:cubicBezTo>
                <a:cubicBezTo>
                  <a:pt x="17" y="4"/>
                  <a:pt x="17" y="3"/>
                  <a:pt x="15" y="2"/>
                </a:cubicBezTo>
                <a:cubicBezTo>
                  <a:pt x="11" y="1"/>
                  <a:pt x="8" y="2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6" y="5"/>
                  <a:pt x="11" y="12"/>
                  <a:pt x="12" y="13"/>
                </a:cubicBezTo>
                <a:cubicBezTo>
                  <a:pt x="13" y="15"/>
                  <a:pt x="10" y="15"/>
                  <a:pt x="7" y="17"/>
                </a:cubicBezTo>
                <a:cubicBezTo>
                  <a:pt x="4" y="19"/>
                  <a:pt x="7" y="27"/>
                  <a:pt x="7" y="30"/>
                </a:cubicBezTo>
                <a:cubicBezTo>
                  <a:pt x="6" y="34"/>
                  <a:pt x="9" y="37"/>
                  <a:pt x="9" y="38"/>
                </a:cubicBezTo>
                <a:cubicBezTo>
                  <a:pt x="9" y="40"/>
                  <a:pt x="6" y="41"/>
                  <a:pt x="4" y="43"/>
                </a:cubicBezTo>
                <a:cubicBezTo>
                  <a:pt x="2" y="45"/>
                  <a:pt x="4" y="47"/>
                  <a:pt x="3" y="49"/>
                </a:cubicBezTo>
                <a:cubicBezTo>
                  <a:pt x="3" y="50"/>
                  <a:pt x="1" y="53"/>
                  <a:pt x="1" y="55"/>
                </a:cubicBezTo>
                <a:cubicBezTo>
                  <a:pt x="0" y="56"/>
                  <a:pt x="2" y="59"/>
                  <a:pt x="4" y="61"/>
                </a:cubicBezTo>
                <a:cubicBezTo>
                  <a:pt x="4" y="61"/>
                  <a:pt x="4" y="61"/>
                  <a:pt x="4" y="61"/>
                </a:cubicBezTo>
                <a:cubicBezTo>
                  <a:pt x="5" y="59"/>
                  <a:pt x="9" y="65"/>
                  <a:pt x="11" y="6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35" name="Freeform 825"/>
          <p:cNvSpPr>
            <a:spLocks/>
          </p:cNvSpPr>
          <p:nvPr/>
        </p:nvSpPr>
        <p:spPr bwMode="auto">
          <a:xfrm>
            <a:off x="1365250" y="4403581"/>
            <a:ext cx="290513" cy="254000"/>
          </a:xfrm>
          <a:custGeom>
            <a:avLst/>
            <a:gdLst/>
            <a:ahLst/>
            <a:cxnLst>
              <a:cxn ang="0">
                <a:pos x="144" y="79"/>
              </a:cxn>
              <a:cxn ang="0">
                <a:pos x="141" y="73"/>
              </a:cxn>
              <a:cxn ang="0">
                <a:pos x="143" y="67"/>
              </a:cxn>
              <a:cxn ang="0">
                <a:pos x="144" y="61"/>
              </a:cxn>
              <a:cxn ang="0">
                <a:pos x="149" y="56"/>
              </a:cxn>
              <a:cxn ang="0">
                <a:pos x="147" y="48"/>
              </a:cxn>
              <a:cxn ang="0">
                <a:pos x="147" y="35"/>
              </a:cxn>
              <a:cxn ang="0">
                <a:pos x="152" y="31"/>
              </a:cxn>
              <a:cxn ang="0">
                <a:pos x="143" y="18"/>
              </a:cxn>
              <a:cxn ang="0">
                <a:pos x="143" y="18"/>
              </a:cxn>
              <a:cxn ang="0">
                <a:pos x="142" y="18"/>
              </a:cxn>
              <a:cxn ang="0">
                <a:pos x="137" y="14"/>
              </a:cxn>
              <a:cxn ang="0">
                <a:pos x="128" y="11"/>
              </a:cxn>
              <a:cxn ang="0">
                <a:pos x="121" y="6"/>
              </a:cxn>
              <a:cxn ang="0">
                <a:pos x="115" y="1"/>
              </a:cxn>
              <a:cxn ang="0">
                <a:pos x="112" y="0"/>
              </a:cxn>
              <a:cxn ang="0">
                <a:pos x="92" y="5"/>
              </a:cxn>
              <a:cxn ang="0">
                <a:pos x="89" y="11"/>
              </a:cxn>
              <a:cxn ang="0">
                <a:pos x="87" y="19"/>
              </a:cxn>
              <a:cxn ang="0">
                <a:pos x="87" y="36"/>
              </a:cxn>
              <a:cxn ang="0">
                <a:pos x="86" y="48"/>
              </a:cxn>
              <a:cxn ang="0">
                <a:pos x="94" y="57"/>
              </a:cxn>
              <a:cxn ang="0">
                <a:pos x="102" y="55"/>
              </a:cxn>
              <a:cxn ang="0">
                <a:pos x="102" y="69"/>
              </a:cxn>
              <a:cxn ang="0">
                <a:pos x="91" y="72"/>
              </a:cxn>
              <a:cxn ang="0">
                <a:pos x="83" y="59"/>
              </a:cxn>
              <a:cxn ang="0">
                <a:pos x="73" y="54"/>
              </a:cxn>
              <a:cxn ang="0">
                <a:pos x="68" y="46"/>
              </a:cxn>
              <a:cxn ang="0">
                <a:pos x="63" y="52"/>
              </a:cxn>
              <a:cxn ang="0">
                <a:pos x="46" y="46"/>
              </a:cxn>
              <a:cxn ang="0">
                <a:pos x="40" y="42"/>
              </a:cxn>
              <a:cxn ang="0">
                <a:pos x="33" y="42"/>
              </a:cxn>
              <a:cxn ang="0">
                <a:pos x="27" y="37"/>
              </a:cxn>
              <a:cxn ang="0">
                <a:pos x="27" y="65"/>
              </a:cxn>
              <a:cxn ang="0">
                <a:pos x="0" y="65"/>
              </a:cxn>
              <a:cxn ang="0">
                <a:pos x="0" y="110"/>
              </a:cxn>
              <a:cxn ang="0">
                <a:pos x="17" y="127"/>
              </a:cxn>
              <a:cxn ang="0">
                <a:pos x="21" y="126"/>
              </a:cxn>
              <a:cxn ang="0">
                <a:pos x="32" y="125"/>
              </a:cxn>
              <a:cxn ang="0">
                <a:pos x="40" y="128"/>
              </a:cxn>
              <a:cxn ang="0">
                <a:pos x="40" y="131"/>
              </a:cxn>
              <a:cxn ang="0">
                <a:pos x="44" y="133"/>
              </a:cxn>
              <a:cxn ang="0">
                <a:pos x="44" y="133"/>
              </a:cxn>
              <a:cxn ang="0">
                <a:pos x="51" y="131"/>
              </a:cxn>
              <a:cxn ang="0">
                <a:pos x="61" y="132"/>
              </a:cxn>
              <a:cxn ang="0">
                <a:pos x="70" y="127"/>
              </a:cxn>
              <a:cxn ang="0">
                <a:pos x="80" y="115"/>
              </a:cxn>
              <a:cxn ang="0">
                <a:pos x="90" y="107"/>
              </a:cxn>
              <a:cxn ang="0">
                <a:pos x="101" y="101"/>
              </a:cxn>
              <a:cxn ang="0">
                <a:pos x="109" y="100"/>
              </a:cxn>
              <a:cxn ang="0">
                <a:pos x="108" y="93"/>
              </a:cxn>
              <a:cxn ang="0">
                <a:pos x="144" y="79"/>
              </a:cxn>
            </a:cxnLst>
            <a:rect l="0" t="0" r="r" b="b"/>
            <a:pathLst>
              <a:path w="153" h="133">
                <a:moveTo>
                  <a:pt x="144" y="79"/>
                </a:moveTo>
                <a:cubicBezTo>
                  <a:pt x="142" y="77"/>
                  <a:pt x="140" y="74"/>
                  <a:pt x="141" y="73"/>
                </a:cubicBezTo>
                <a:cubicBezTo>
                  <a:pt x="141" y="71"/>
                  <a:pt x="143" y="68"/>
                  <a:pt x="143" y="67"/>
                </a:cubicBezTo>
                <a:cubicBezTo>
                  <a:pt x="144" y="65"/>
                  <a:pt x="142" y="63"/>
                  <a:pt x="144" y="61"/>
                </a:cubicBezTo>
                <a:cubicBezTo>
                  <a:pt x="146" y="59"/>
                  <a:pt x="149" y="58"/>
                  <a:pt x="149" y="56"/>
                </a:cubicBezTo>
                <a:cubicBezTo>
                  <a:pt x="149" y="55"/>
                  <a:pt x="146" y="52"/>
                  <a:pt x="147" y="48"/>
                </a:cubicBezTo>
                <a:cubicBezTo>
                  <a:pt x="147" y="45"/>
                  <a:pt x="144" y="37"/>
                  <a:pt x="147" y="35"/>
                </a:cubicBezTo>
                <a:cubicBezTo>
                  <a:pt x="150" y="33"/>
                  <a:pt x="153" y="33"/>
                  <a:pt x="152" y="31"/>
                </a:cubicBezTo>
                <a:cubicBezTo>
                  <a:pt x="151" y="30"/>
                  <a:pt x="146" y="23"/>
                  <a:pt x="143" y="18"/>
                </a:cubicBezTo>
                <a:cubicBezTo>
                  <a:pt x="143" y="18"/>
                  <a:pt x="143" y="18"/>
                  <a:pt x="143" y="18"/>
                </a:cubicBezTo>
                <a:cubicBezTo>
                  <a:pt x="143" y="18"/>
                  <a:pt x="143" y="18"/>
                  <a:pt x="142" y="18"/>
                </a:cubicBezTo>
                <a:cubicBezTo>
                  <a:pt x="137" y="16"/>
                  <a:pt x="141" y="15"/>
                  <a:pt x="137" y="14"/>
                </a:cubicBezTo>
                <a:cubicBezTo>
                  <a:pt x="133" y="14"/>
                  <a:pt x="130" y="13"/>
                  <a:pt x="128" y="11"/>
                </a:cubicBezTo>
                <a:cubicBezTo>
                  <a:pt x="126" y="9"/>
                  <a:pt x="123" y="7"/>
                  <a:pt x="121" y="6"/>
                </a:cubicBezTo>
                <a:cubicBezTo>
                  <a:pt x="119" y="5"/>
                  <a:pt x="117" y="3"/>
                  <a:pt x="115" y="1"/>
                </a:cubicBezTo>
                <a:cubicBezTo>
                  <a:pt x="115" y="2"/>
                  <a:pt x="114" y="1"/>
                  <a:pt x="112" y="0"/>
                </a:cubicBezTo>
                <a:cubicBezTo>
                  <a:pt x="106" y="1"/>
                  <a:pt x="93" y="3"/>
                  <a:pt x="92" y="5"/>
                </a:cubicBezTo>
                <a:cubicBezTo>
                  <a:pt x="90" y="7"/>
                  <a:pt x="91" y="10"/>
                  <a:pt x="89" y="11"/>
                </a:cubicBezTo>
                <a:cubicBezTo>
                  <a:pt x="87" y="12"/>
                  <a:pt x="84" y="15"/>
                  <a:pt x="87" y="19"/>
                </a:cubicBezTo>
                <a:cubicBezTo>
                  <a:pt x="89" y="23"/>
                  <a:pt x="88" y="33"/>
                  <a:pt x="87" y="36"/>
                </a:cubicBezTo>
                <a:cubicBezTo>
                  <a:pt x="87" y="38"/>
                  <a:pt x="83" y="46"/>
                  <a:pt x="86" y="48"/>
                </a:cubicBezTo>
                <a:cubicBezTo>
                  <a:pt x="89" y="50"/>
                  <a:pt x="90" y="57"/>
                  <a:pt x="94" y="57"/>
                </a:cubicBezTo>
                <a:cubicBezTo>
                  <a:pt x="97" y="57"/>
                  <a:pt x="101" y="54"/>
                  <a:pt x="102" y="55"/>
                </a:cubicBezTo>
                <a:cubicBezTo>
                  <a:pt x="103" y="56"/>
                  <a:pt x="102" y="69"/>
                  <a:pt x="102" y="69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87" y="61"/>
                  <a:pt x="83" y="59"/>
                </a:cubicBezTo>
                <a:cubicBezTo>
                  <a:pt x="80" y="57"/>
                  <a:pt x="75" y="57"/>
                  <a:pt x="73" y="54"/>
                </a:cubicBezTo>
                <a:cubicBezTo>
                  <a:pt x="71" y="51"/>
                  <a:pt x="68" y="46"/>
                  <a:pt x="68" y="46"/>
                </a:cubicBezTo>
                <a:cubicBezTo>
                  <a:pt x="68" y="46"/>
                  <a:pt x="65" y="52"/>
                  <a:pt x="63" y="52"/>
                </a:cubicBezTo>
                <a:cubicBezTo>
                  <a:pt x="62" y="52"/>
                  <a:pt x="48" y="49"/>
                  <a:pt x="46" y="46"/>
                </a:cubicBezTo>
                <a:cubicBezTo>
                  <a:pt x="44" y="44"/>
                  <a:pt x="44" y="42"/>
                  <a:pt x="40" y="42"/>
                </a:cubicBezTo>
                <a:cubicBezTo>
                  <a:pt x="37" y="43"/>
                  <a:pt x="36" y="45"/>
                  <a:pt x="33" y="42"/>
                </a:cubicBezTo>
                <a:cubicBezTo>
                  <a:pt x="31" y="40"/>
                  <a:pt x="29" y="37"/>
                  <a:pt x="27" y="37"/>
                </a:cubicBezTo>
                <a:cubicBezTo>
                  <a:pt x="27" y="65"/>
                  <a:pt x="27" y="65"/>
                  <a:pt x="27" y="65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110"/>
                  <a:pt x="0" y="110"/>
                  <a:pt x="0" y="110"/>
                </a:cubicBezTo>
                <a:cubicBezTo>
                  <a:pt x="17" y="127"/>
                  <a:pt x="17" y="127"/>
                  <a:pt x="17" y="127"/>
                </a:cubicBezTo>
                <a:cubicBezTo>
                  <a:pt x="19" y="126"/>
                  <a:pt x="20" y="126"/>
                  <a:pt x="21" y="126"/>
                </a:cubicBezTo>
                <a:cubicBezTo>
                  <a:pt x="24" y="125"/>
                  <a:pt x="29" y="125"/>
                  <a:pt x="32" y="125"/>
                </a:cubicBezTo>
                <a:cubicBezTo>
                  <a:pt x="34" y="125"/>
                  <a:pt x="38" y="126"/>
                  <a:pt x="40" y="128"/>
                </a:cubicBezTo>
                <a:cubicBezTo>
                  <a:pt x="42" y="129"/>
                  <a:pt x="41" y="130"/>
                  <a:pt x="40" y="131"/>
                </a:cubicBezTo>
                <a:cubicBezTo>
                  <a:pt x="42" y="131"/>
                  <a:pt x="44" y="132"/>
                  <a:pt x="44" y="133"/>
                </a:cubicBezTo>
                <a:cubicBezTo>
                  <a:pt x="44" y="133"/>
                  <a:pt x="44" y="133"/>
                  <a:pt x="44" y="133"/>
                </a:cubicBezTo>
                <a:cubicBezTo>
                  <a:pt x="46" y="132"/>
                  <a:pt x="48" y="130"/>
                  <a:pt x="51" y="131"/>
                </a:cubicBezTo>
                <a:cubicBezTo>
                  <a:pt x="55" y="132"/>
                  <a:pt x="56" y="132"/>
                  <a:pt x="61" y="132"/>
                </a:cubicBezTo>
                <a:cubicBezTo>
                  <a:pt x="66" y="132"/>
                  <a:pt x="69" y="130"/>
                  <a:pt x="70" y="127"/>
                </a:cubicBezTo>
                <a:cubicBezTo>
                  <a:pt x="71" y="125"/>
                  <a:pt x="76" y="117"/>
                  <a:pt x="80" y="115"/>
                </a:cubicBezTo>
                <a:cubicBezTo>
                  <a:pt x="84" y="113"/>
                  <a:pt x="89" y="111"/>
                  <a:pt x="90" y="107"/>
                </a:cubicBezTo>
                <a:cubicBezTo>
                  <a:pt x="91" y="103"/>
                  <a:pt x="96" y="101"/>
                  <a:pt x="101" y="101"/>
                </a:cubicBezTo>
                <a:cubicBezTo>
                  <a:pt x="103" y="101"/>
                  <a:pt x="107" y="101"/>
                  <a:pt x="109" y="100"/>
                </a:cubicBezTo>
                <a:cubicBezTo>
                  <a:pt x="108" y="93"/>
                  <a:pt x="108" y="93"/>
                  <a:pt x="108" y="93"/>
                </a:cubicBezTo>
                <a:cubicBezTo>
                  <a:pt x="108" y="93"/>
                  <a:pt x="141" y="80"/>
                  <a:pt x="144" y="7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36" name="Freeform 826"/>
          <p:cNvSpPr>
            <a:spLocks/>
          </p:cNvSpPr>
          <p:nvPr/>
        </p:nvSpPr>
        <p:spPr bwMode="auto">
          <a:xfrm>
            <a:off x="1131888" y="4630594"/>
            <a:ext cx="312737" cy="315912"/>
          </a:xfrm>
          <a:custGeom>
            <a:avLst/>
            <a:gdLst/>
            <a:ahLst/>
            <a:cxnLst>
              <a:cxn ang="0">
                <a:pos x="85" y="12"/>
              </a:cxn>
              <a:cxn ang="0">
                <a:pos x="79" y="6"/>
              </a:cxn>
              <a:cxn ang="0">
                <a:pos x="25" y="6"/>
              </a:cxn>
              <a:cxn ang="0">
                <a:pos x="17" y="1"/>
              </a:cxn>
              <a:cxn ang="0">
                <a:pos x="9" y="6"/>
              </a:cxn>
              <a:cxn ang="0">
                <a:pos x="0" y="4"/>
              </a:cxn>
              <a:cxn ang="0">
                <a:pos x="0" y="12"/>
              </a:cxn>
              <a:cxn ang="0">
                <a:pos x="13" y="35"/>
              </a:cxn>
              <a:cxn ang="0">
                <a:pos x="24" y="60"/>
              </a:cxn>
              <a:cxn ang="0">
                <a:pos x="32" y="79"/>
              </a:cxn>
              <a:cxn ang="0">
                <a:pos x="34" y="104"/>
              </a:cxn>
              <a:cxn ang="0">
                <a:pos x="38" y="132"/>
              </a:cxn>
              <a:cxn ang="0">
                <a:pos x="54" y="159"/>
              </a:cxn>
              <a:cxn ang="0">
                <a:pos x="55" y="161"/>
              </a:cxn>
              <a:cxn ang="0">
                <a:pos x="55" y="161"/>
              </a:cxn>
              <a:cxn ang="0">
                <a:pos x="64" y="156"/>
              </a:cxn>
              <a:cxn ang="0">
                <a:pos x="71" y="163"/>
              </a:cxn>
              <a:cxn ang="0">
                <a:pos x="91" y="164"/>
              </a:cxn>
              <a:cxn ang="0">
                <a:pos x="99" y="158"/>
              </a:cxn>
              <a:cxn ang="0">
                <a:pos x="99" y="108"/>
              </a:cxn>
              <a:cxn ang="0">
                <a:pos x="99" y="69"/>
              </a:cxn>
              <a:cxn ang="0">
                <a:pos x="112" y="69"/>
              </a:cxn>
              <a:cxn ang="0">
                <a:pos x="112" y="19"/>
              </a:cxn>
              <a:cxn ang="0">
                <a:pos x="120" y="18"/>
              </a:cxn>
              <a:cxn ang="0">
                <a:pos x="134" y="14"/>
              </a:cxn>
              <a:cxn ang="0">
                <a:pos x="140" y="15"/>
              </a:cxn>
              <a:cxn ang="0">
                <a:pos x="146" y="19"/>
              </a:cxn>
              <a:cxn ang="0">
                <a:pos x="150" y="15"/>
              </a:cxn>
              <a:cxn ang="0">
                <a:pos x="162" y="12"/>
              </a:cxn>
              <a:cxn ang="0">
                <a:pos x="162" y="12"/>
              </a:cxn>
              <a:cxn ang="0">
                <a:pos x="162" y="9"/>
              </a:cxn>
              <a:cxn ang="0">
                <a:pos x="154" y="6"/>
              </a:cxn>
              <a:cxn ang="0">
                <a:pos x="143" y="7"/>
              </a:cxn>
              <a:cxn ang="0">
                <a:pos x="139" y="8"/>
              </a:cxn>
              <a:cxn ang="0">
                <a:pos x="115" y="14"/>
              </a:cxn>
              <a:cxn ang="0">
                <a:pos x="85" y="12"/>
              </a:cxn>
            </a:cxnLst>
            <a:rect l="0" t="0" r="r" b="b"/>
            <a:pathLst>
              <a:path w="164" h="165">
                <a:moveTo>
                  <a:pt x="85" y="12"/>
                </a:moveTo>
                <a:cubicBezTo>
                  <a:pt x="83" y="12"/>
                  <a:pt x="79" y="6"/>
                  <a:pt x="79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25" y="6"/>
                  <a:pt x="20" y="0"/>
                  <a:pt x="17" y="1"/>
                </a:cubicBezTo>
                <a:cubicBezTo>
                  <a:pt x="14" y="1"/>
                  <a:pt x="11" y="6"/>
                  <a:pt x="9" y="6"/>
                </a:cubicBezTo>
                <a:cubicBezTo>
                  <a:pt x="7" y="6"/>
                  <a:pt x="3" y="5"/>
                  <a:pt x="0" y="4"/>
                </a:cubicBezTo>
                <a:cubicBezTo>
                  <a:pt x="0" y="8"/>
                  <a:pt x="0" y="11"/>
                  <a:pt x="0" y="12"/>
                </a:cubicBezTo>
                <a:cubicBezTo>
                  <a:pt x="0" y="15"/>
                  <a:pt x="11" y="29"/>
                  <a:pt x="13" y="35"/>
                </a:cubicBezTo>
                <a:cubicBezTo>
                  <a:pt x="15" y="40"/>
                  <a:pt x="20" y="54"/>
                  <a:pt x="24" y="60"/>
                </a:cubicBezTo>
                <a:cubicBezTo>
                  <a:pt x="27" y="65"/>
                  <a:pt x="33" y="76"/>
                  <a:pt x="32" y="79"/>
                </a:cubicBezTo>
                <a:cubicBezTo>
                  <a:pt x="31" y="81"/>
                  <a:pt x="32" y="98"/>
                  <a:pt x="34" y="104"/>
                </a:cubicBezTo>
                <a:cubicBezTo>
                  <a:pt x="36" y="110"/>
                  <a:pt x="37" y="124"/>
                  <a:pt x="38" y="132"/>
                </a:cubicBezTo>
                <a:cubicBezTo>
                  <a:pt x="40" y="140"/>
                  <a:pt x="47" y="150"/>
                  <a:pt x="54" y="159"/>
                </a:cubicBezTo>
                <a:cubicBezTo>
                  <a:pt x="54" y="160"/>
                  <a:pt x="55" y="161"/>
                  <a:pt x="55" y="161"/>
                </a:cubicBezTo>
                <a:cubicBezTo>
                  <a:pt x="55" y="161"/>
                  <a:pt x="55" y="161"/>
                  <a:pt x="55" y="161"/>
                </a:cubicBezTo>
                <a:cubicBezTo>
                  <a:pt x="58" y="158"/>
                  <a:pt x="62" y="155"/>
                  <a:pt x="64" y="156"/>
                </a:cubicBezTo>
                <a:cubicBezTo>
                  <a:pt x="67" y="158"/>
                  <a:pt x="69" y="162"/>
                  <a:pt x="71" y="163"/>
                </a:cubicBezTo>
                <a:cubicBezTo>
                  <a:pt x="73" y="164"/>
                  <a:pt x="89" y="165"/>
                  <a:pt x="91" y="164"/>
                </a:cubicBezTo>
                <a:cubicBezTo>
                  <a:pt x="93" y="162"/>
                  <a:pt x="99" y="158"/>
                  <a:pt x="99" y="158"/>
                </a:cubicBezTo>
                <a:cubicBezTo>
                  <a:pt x="99" y="108"/>
                  <a:pt x="99" y="108"/>
                  <a:pt x="99" y="108"/>
                </a:cubicBezTo>
                <a:cubicBezTo>
                  <a:pt x="99" y="69"/>
                  <a:pt x="99" y="69"/>
                  <a:pt x="99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19"/>
                  <a:pt x="112" y="19"/>
                  <a:pt x="112" y="19"/>
                </a:cubicBezTo>
                <a:cubicBezTo>
                  <a:pt x="112" y="19"/>
                  <a:pt x="116" y="20"/>
                  <a:pt x="120" y="18"/>
                </a:cubicBezTo>
                <a:cubicBezTo>
                  <a:pt x="124" y="16"/>
                  <a:pt x="131" y="15"/>
                  <a:pt x="134" y="14"/>
                </a:cubicBezTo>
                <a:cubicBezTo>
                  <a:pt x="137" y="13"/>
                  <a:pt x="136" y="11"/>
                  <a:pt x="140" y="15"/>
                </a:cubicBezTo>
                <a:cubicBezTo>
                  <a:pt x="144" y="19"/>
                  <a:pt x="144" y="22"/>
                  <a:pt x="146" y="19"/>
                </a:cubicBezTo>
                <a:cubicBezTo>
                  <a:pt x="148" y="17"/>
                  <a:pt x="147" y="15"/>
                  <a:pt x="150" y="15"/>
                </a:cubicBezTo>
                <a:cubicBezTo>
                  <a:pt x="153" y="15"/>
                  <a:pt x="160" y="14"/>
                  <a:pt x="162" y="12"/>
                </a:cubicBezTo>
                <a:cubicBezTo>
                  <a:pt x="162" y="12"/>
                  <a:pt x="162" y="12"/>
                  <a:pt x="162" y="12"/>
                </a:cubicBezTo>
                <a:cubicBezTo>
                  <a:pt x="163" y="11"/>
                  <a:pt x="164" y="10"/>
                  <a:pt x="162" y="9"/>
                </a:cubicBezTo>
                <a:cubicBezTo>
                  <a:pt x="160" y="7"/>
                  <a:pt x="156" y="6"/>
                  <a:pt x="154" y="6"/>
                </a:cubicBezTo>
                <a:cubicBezTo>
                  <a:pt x="151" y="6"/>
                  <a:pt x="146" y="6"/>
                  <a:pt x="143" y="7"/>
                </a:cubicBezTo>
                <a:cubicBezTo>
                  <a:pt x="142" y="7"/>
                  <a:pt x="141" y="7"/>
                  <a:pt x="139" y="8"/>
                </a:cubicBezTo>
                <a:cubicBezTo>
                  <a:pt x="133" y="10"/>
                  <a:pt x="119" y="14"/>
                  <a:pt x="115" y="14"/>
                </a:cubicBezTo>
                <a:cubicBezTo>
                  <a:pt x="109" y="13"/>
                  <a:pt x="87" y="12"/>
                  <a:pt x="85" y="1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37" name="Freeform 827"/>
          <p:cNvSpPr>
            <a:spLocks/>
          </p:cNvSpPr>
          <p:nvPr/>
        </p:nvSpPr>
        <p:spPr bwMode="auto">
          <a:xfrm>
            <a:off x="1141413" y="4067031"/>
            <a:ext cx="455612" cy="474663"/>
          </a:xfrm>
          <a:custGeom>
            <a:avLst/>
            <a:gdLst/>
            <a:ahLst/>
            <a:cxnLst>
              <a:cxn ang="0">
                <a:pos x="232" y="28"/>
              </a:cxn>
              <a:cxn ang="0">
                <a:pos x="218" y="10"/>
              </a:cxn>
              <a:cxn ang="0">
                <a:pos x="206" y="9"/>
              </a:cxn>
              <a:cxn ang="0">
                <a:pos x="186" y="1"/>
              </a:cxn>
              <a:cxn ang="0">
                <a:pos x="165" y="0"/>
              </a:cxn>
              <a:cxn ang="0">
                <a:pos x="150" y="4"/>
              </a:cxn>
              <a:cxn ang="0">
                <a:pos x="132" y="4"/>
              </a:cxn>
              <a:cxn ang="0">
                <a:pos x="101" y="10"/>
              </a:cxn>
              <a:cxn ang="0">
                <a:pos x="78" y="14"/>
              </a:cxn>
              <a:cxn ang="0">
                <a:pos x="78" y="24"/>
              </a:cxn>
              <a:cxn ang="0">
                <a:pos x="63" y="70"/>
              </a:cxn>
              <a:cxn ang="0">
                <a:pos x="47" y="119"/>
              </a:cxn>
              <a:cxn ang="0">
                <a:pos x="26" y="128"/>
              </a:cxn>
              <a:cxn ang="0">
                <a:pos x="11" y="131"/>
              </a:cxn>
              <a:cxn ang="0">
                <a:pos x="4" y="146"/>
              </a:cxn>
              <a:cxn ang="0">
                <a:pos x="1" y="153"/>
              </a:cxn>
              <a:cxn ang="0">
                <a:pos x="1" y="154"/>
              </a:cxn>
              <a:cxn ang="0">
                <a:pos x="45" y="148"/>
              </a:cxn>
              <a:cxn ang="0">
                <a:pos x="68" y="178"/>
              </a:cxn>
              <a:cxn ang="0">
                <a:pos x="90" y="162"/>
              </a:cxn>
              <a:cxn ang="0">
                <a:pos x="101" y="167"/>
              </a:cxn>
              <a:cxn ang="0">
                <a:pos x="117" y="172"/>
              </a:cxn>
              <a:cxn ang="0">
                <a:pos x="118" y="193"/>
              </a:cxn>
              <a:cxn ang="0">
                <a:pos x="123" y="217"/>
              </a:cxn>
              <a:cxn ang="0">
                <a:pos x="142" y="214"/>
              </a:cxn>
              <a:cxn ang="0">
                <a:pos x="150" y="219"/>
              </a:cxn>
              <a:cxn ang="0">
                <a:pos x="163" y="223"/>
              </a:cxn>
              <a:cxn ang="0">
                <a:pos x="185" y="223"/>
              </a:cxn>
              <a:cxn ang="0">
                <a:pos x="200" y="236"/>
              </a:cxn>
              <a:cxn ang="0">
                <a:pos x="219" y="246"/>
              </a:cxn>
              <a:cxn ang="0">
                <a:pos x="211" y="234"/>
              </a:cxn>
              <a:cxn ang="0">
                <a:pos x="204" y="213"/>
              </a:cxn>
              <a:cxn ang="0">
                <a:pos x="206" y="188"/>
              </a:cxn>
              <a:cxn ang="0">
                <a:pos x="229" y="177"/>
              </a:cxn>
              <a:cxn ang="0">
                <a:pos x="223" y="169"/>
              </a:cxn>
              <a:cxn ang="0">
                <a:pos x="214" y="157"/>
              </a:cxn>
              <a:cxn ang="0">
                <a:pos x="210" y="137"/>
              </a:cxn>
              <a:cxn ang="0">
                <a:pos x="211" y="117"/>
              </a:cxn>
              <a:cxn ang="0">
                <a:pos x="209" y="107"/>
              </a:cxn>
              <a:cxn ang="0">
                <a:pos x="210" y="98"/>
              </a:cxn>
              <a:cxn ang="0">
                <a:pos x="216" y="86"/>
              </a:cxn>
              <a:cxn ang="0">
                <a:pos x="226" y="55"/>
              </a:cxn>
              <a:cxn ang="0">
                <a:pos x="235" y="39"/>
              </a:cxn>
            </a:cxnLst>
            <a:rect l="0" t="0" r="r" b="b"/>
            <a:pathLst>
              <a:path w="239" h="249">
                <a:moveTo>
                  <a:pt x="235" y="39"/>
                </a:moveTo>
                <a:cubicBezTo>
                  <a:pt x="232" y="37"/>
                  <a:pt x="232" y="32"/>
                  <a:pt x="232" y="28"/>
                </a:cubicBezTo>
                <a:cubicBezTo>
                  <a:pt x="232" y="27"/>
                  <a:pt x="232" y="25"/>
                  <a:pt x="232" y="24"/>
                </a:cubicBezTo>
                <a:cubicBezTo>
                  <a:pt x="228" y="19"/>
                  <a:pt x="220" y="10"/>
                  <a:pt x="218" y="10"/>
                </a:cubicBezTo>
                <a:cubicBezTo>
                  <a:pt x="214" y="10"/>
                  <a:pt x="215" y="13"/>
                  <a:pt x="212" y="13"/>
                </a:cubicBezTo>
                <a:cubicBezTo>
                  <a:pt x="209" y="13"/>
                  <a:pt x="207" y="9"/>
                  <a:pt x="206" y="9"/>
                </a:cubicBezTo>
                <a:cubicBezTo>
                  <a:pt x="204" y="9"/>
                  <a:pt x="203" y="14"/>
                  <a:pt x="201" y="14"/>
                </a:cubicBezTo>
                <a:cubicBezTo>
                  <a:pt x="199" y="14"/>
                  <a:pt x="190" y="1"/>
                  <a:pt x="186" y="1"/>
                </a:cubicBezTo>
                <a:cubicBezTo>
                  <a:pt x="186" y="1"/>
                  <a:pt x="180" y="4"/>
                  <a:pt x="178" y="4"/>
                </a:cubicBezTo>
                <a:cubicBezTo>
                  <a:pt x="176" y="4"/>
                  <a:pt x="168" y="0"/>
                  <a:pt x="165" y="0"/>
                </a:cubicBezTo>
                <a:cubicBezTo>
                  <a:pt x="162" y="1"/>
                  <a:pt x="160" y="5"/>
                  <a:pt x="157" y="5"/>
                </a:cubicBezTo>
                <a:cubicBezTo>
                  <a:pt x="154" y="5"/>
                  <a:pt x="153" y="3"/>
                  <a:pt x="150" y="4"/>
                </a:cubicBezTo>
                <a:cubicBezTo>
                  <a:pt x="148" y="5"/>
                  <a:pt x="140" y="6"/>
                  <a:pt x="137" y="6"/>
                </a:cubicBezTo>
                <a:cubicBezTo>
                  <a:pt x="134" y="7"/>
                  <a:pt x="134" y="3"/>
                  <a:pt x="132" y="4"/>
                </a:cubicBezTo>
                <a:cubicBezTo>
                  <a:pt x="129" y="5"/>
                  <a:pt x="130" y="15"/>
                  <a:pt x="126" y="16"/>
                </a:cubicBezTo>
                <a:cubicBezTo>
                  <a:pt x="121" y="16"/>
                  <a:pt x="106" y="15"/>
                  <a:pt x="101" y="10"/>
                </a:cubicBezTo>
                <a:cubicBezTo>
                  <a:pt x="97" y="6"/>
                  <a:pt x="92" y="1"/>
                  <a:pt x="88" y="3"/>
                </a:cubicBezTo>
                <a:cubicBezTo>
                  <a:pt x="85" y="4"/>
                  <a:pt x="78" y="11"/>
                  <a:pt x="78" y="14"/>
                </a:cubicBezTo>
                <a:cubicBezTo>
                  <a:pt x="78" y="16"/>
                  <a:pt x="79" y="21"/>
                  <a:pt x="79" y="24"/>
                </a:cubicBezTo>
                <a:cubicBezTo>
                  <a:pt x="79" y="24"/>
                  <a:pt x="79" y="24"/>
                  <a:pt x="78" y="24"/>
                </a:cubicBezTo>
                <a:cubicBezTo>
                  <a:pt x="78" y="28"/>
                  <a:pt x="73" y="36"/>
                  <a:pt x="72" y="41"/>
                </a:cubicBezTo>
                <a:cubicBezTo>
                  <a:pt x="71" y="46"/>
                  <a:pt x="66" y="66"/>
                  <a:pt x="63" y="70"/>
                </a:cubicBezTo>
                <a:cubicBezTo>
                  <a:pt x="60" y="74"/>
                  <a:pt x="47" y="92"/>
                  <a:pt x="47" y="96"/>
                </a:cubicBezTo>
                <a:cubicBezTo>
                  <a:pt x="47" y="99"/>
                  <a:pt x="47" y="115"/>
                  <a:pt x="47" y="119"/>
                </a:cubicBezTo>
                <a:cubicBezTo>
                  <a:pt x="47" y="122"/>
                  <a:pt x="29" y="132"/>
                  <a:pt x="27" y="134"/>
                </a:cubicBezTo>
                <a:cubicBezTo>
                  <a:pt x="25" y="135"/>
                  <a:pt x="29" y="127"/>
                  <a:pt x="26" y="128"/>
                </a:cubicBezTo>
                <a:cubicBezTo>
                  <a:pt x="22" y="129"/>
                  <a:pt x="17" y="136"/>
                  <a:pt x="15" y="135"/>
                </a:cubicBezTo>
                <a:cubicBezTo>
                  <a:pt x="13" y="134"/>
                  <a:pt x="12" y="132"/>
                  <a:pt x="11" y="131"/>
                </a:cubicBezTo>
                <a:cubicBezTo>
                  <a:pt x="9" y="133"/>
                  <a:pt x="4" y="139"/>
                  <a:pt x="4" y="140"/>
                </a:cubicBezTo>
                <a:cubicBezTo>
                  <a:pt x="4" y="142"/>
                  <a:pt x="5" y="145"/>
                  <a:pt x="4" y="146"/>
                </a:cubicBezTo>
                <a:cubicBezTo>
                  <a:pt x="3" y="147"/>
                  <a:pt x="2" y="147"/>
                  <a:pt x="0" y="147"/>
                </a:cubicBezTo>
                <a:cubicBezTo>
                  <a:pt x="0" y="149"/>
                  <a:pt x="0" y="151"/>
                  <a:pt x="1" y="153"/>
                </a:cubicBezTo>
                <a:cubicBezTo>
                  <a:pt x="1" y="153"/>
                  <a:pt x="1" y="154"/>
                  <a:pt x="1" y="154"/>
                </a:cubicBezTo>
                <a:cubicBezTo>
                  <a:pt x="1" y="154"/>
                  <a:pt x="1" y="154"/>
                  <a:pt x="1" y="154"/>
                </a:cubicBezTo>
                <a:cubicBezTo>
                  <a:pt x="5" y="151"/>
                  <a:pt x="11" y="148"/>
                  <a:pt x="11" y="148"/>
                </a:cubicBezTo>
                <a:cubicBezTo>
                  <a:pt x="11" y="148"/>
                  <a:pt x="43" y="148"/>
                  <a:pt x="45" y="148"/>
                </a:cubicBezTo>
                <a:cubicBezTo>
                  <a:pt x="47" y="148"/>
                  <a:pt x="52" y="149"/>
                  <a:pt x="53" y="155"/>
                </a:cubicBezTo>
                <a:cubicBezTo>
                  <a:pt x="54" y="160"/>
                  <a:pt x="64" y="177"/>
                  <a:pt x="68" y="178"/>
                </a:cubicBezTo>
                <a:cubicBezTo>
                  <a:pt x="72" y="179"/>
                  <a:pt x="86" y="176"/>
                  <a:pt x="87" y="175"/>
                </a:cubicBezTo>
                <a:cubicBezTo>
                  <a:pt x="87" y="173"/>
                  <a:pt x="90" y="162"/>
                  <a:pt x="90" y="162"/>
                </a:cubicBezTo>
                <a:cubicBezTo>
                  <a:pt x="101" y="161"/>
                  <a:pt x="101" y="161"/>
                  <a:pt x="101" y="161"/>
                </a:cubicBezTo>
                <a:cubicBezTo>
                  <a:pt x="101" y="167"/>
                  <a:pt x="101" y="167"/>
                  <a:pt x="101" y="167"/>
                </a:cubicBezTo>
                <a:cubicBezTo>
                  <a:pt x="117" y="167"/>
                  <a:pt x="117" y="167"/>
                  <a:pt x="117" y="167"/>
                </a:cubicBezTo>
                <a:cubicBezTo>
                  <a:pt x="117" y="167"/>
                  <a:pt x="117" y="169"/>
                  <a:pt x="117" y="172"/>
                </a:cubicBezTo>
                <a:cubicBezTo>
                  <a:pt x="117" y="175"/>
                  <a:pt x="119" y="178"/>
                  <a:pt x="120" y="182"/>
                </a:cubicBezTo>
                <a:cubicBezTo>
                  <a:pt x="121" y="186"/>
                  <a:pt x="120" y="186"/>
                  <a:pt x="118" y="193"/>
                </a:cubicBezTo>
                <a:cubicBezTo>
                  <a:pt x="116" y="199"/>
                  <a:pt x="122" y="202"/>
                  <a:pt x="123" y="207"/>
                </a:cubicBezTo>
                <a:cubicBezTo>
                  <a:pt x="123" y="211"/>
                  <a:pt x="122" y="214"/>
                  <a:pt x="123" y="217"/>
                </a:cubicBezTo>
                <a:cubicBezTo>
                  <a:pt x="123" y="220"/>
                  <a:pt x="126" y="217"/>
                  <a:pt x="129" y="217"/>
                </a:cubicBezTo>
                <a:cubicBezTo>
                  <a:pt x="133" y="217"/>
                  <a:pt x="139" y="214"/>
                  <a:pt x="142" y="214"/>
                </a:cubicBezTo>
                <a:cubicBezTo>
                  <a:pt x="143" y="214"/>
                  <a:pt x="143" y="214"/>
                  <a:pt x="144" y="214"/>
                </a:cubicBezTo>
                <a:cubicBezTo>
                  <a:pt x="146" y="214"/>
                  <a:pt x="148" y="217"/>
                  <a:pt x="150" y="219"/>
                </a:cubicBezTo>
                <a:cubicBezTo>
                  <a:pt x="153" y="222"/>
                  <a:pt x="154" y="220"/>
                  <a:pt x="157" y="219"/>
                </a:cubicBezTo>
                <a:cubicBezTo>
                  <a:pt x="161" y="219"/>
                  <a:pt x="161" y="221"/>
                  <a:pt x="163" y="223"/>
                </a:cubicBezTo>
                <a:cubicBezTo>
                  <a:pt x="165" y="226"/>
                  <a:pt x="179" y="229"/>
                  <a:pt x="180" y="229"/>
                </a:cubicBezTo>
                <a:cubicBezTo>
                  <a:pt x="182" y="229"/>
                  <a:pt x="185" y="223"/>
                  <a:pt x="185" y="223"/>
                </a:cubicBezTo>
                <a:cubicBezTo>
                  <a:pt x="185" y="223"/>
                  <a:pt x="188" y="228"/>
                  <a:pt x="190" y="231"/>
                </a:cubicBezTo>
                <a:cubicBezTo>
                  <a:pt x="192" y="234"/>
                  <a:pt x="197" y="234"/>
                  <a:pt x="200" y="236"/>
                </a:cubicBezTo>
                <a:cubicBezTo>
                  <a:pt x="204" y="238"/>
                  <a:pt x="208" y="249"/>
                  <a:pt x="208" y="249"/>
                </a:cubicBezTo>
                <a:cubicBezTo>
                  <a:pt x="219" y="246"/>
                  <a:pt x="219" y="246"/>
                  <a:pt x="219" y="246"/>
                </a:cubicBezTo>
                <a:cubicBezTo>
                  <a:pt x="219" y="246"/>
                  <a:pt x="220" y="233"/>
                  <a:pt x="219" y="232"/>
                </a:cubicBezTo>
                <a:cubicBezTo>
                  <a:pt x="218" y="231"/>
                  <a:pt x="214" y="234"/>
                  <a:pt x="211" y="234"/>
                </a:cubicBezTo>
                <a:cubicBezTo>
                  <a:pt x="207" y="234"/>
                  <a:pt x="206" y="227"/>
                  <a:pt x="203" y="225"/>
                </a:cubicBezTo>
                <a:cubicBezTo>
                  <a:pt x="200" y="223"/>
                  <a:pt x="204" y="215"/>
                  <a:pt x="204" y="213"/>
                </a:cubicBezTo>
                <a:cubicBezTo>
                  <a:pt x="205" y="210"/>
                  <a:pt x="206" y="200"/>
                  <a:pt x="204" y="196"/>
                </a:cubicBezTo>
                <a:cubicBezTo>
                  <a:pt x="201" y="192"/>
                  <a:pt x="204" y="189"/>
                  <a:pt x="206" y="188"/>
                </a:cubicBezTo>
                <a:cubicBezTo>
                  <a:pt x="208" y="187"/>
                  <a:pt x="207" y="184"/>
                  <a:pt x="209" y="182"/>
                </a:cubicBezTo>
                <a:cubicBezTo>
                  <a:pt x="210" y="180"/>
                  <a:pt x="223" y="178"/>
                  <a:pt x="229" y="177"/>
                </a:cubicBezTo>
                <a:cubicBezTo>
                  <a:pt x="228" y="177"/>
                  <a:pt x="228" y="177"/>
                  <a:pt x="228" y="177"/>
                </a:cubicBezTo>
                <a:cubicBezTo>
                  <a:pt x="224" y="174"/>
                  <a:pt x="224" y="172"/>
                  <a:pt x="223" y="169"/>
                </a:cubicBezTo>
                <a:cubicBezTo>
                  <a:pt x="223" y="167"/>
                  <a:pt x="223" y="167"/>
                  <a:pt x="221" y="165"/>
                </a:cubicBezTo>
                <a:cubicBezTo>
                  <a:pt x="220" y="164"/>
                  <a:pt x="215" y="160"/>
                  <a:pt x="214" y="157"/>
                </a:cubicBezTo>
                <a:cubicBezTo>
                  <a:pt x="213" y="154"/>
                  <a:pt x="214" y="146"/>
                  <a:pt x="213" y="144"/>
                </a:cubicBezTo>
                <a:cubicBezTo>
                  <a:pt x="212" y="141"/>
                  <a:pt x="210" y="141"/>
                  <a:pt x="210" y="137"/>
                </a:cubicBezTo>
                <a:cubicBezTo>
                  <a:pt x="210" y="133"/>
                  <a:pt x="209" y="114"/>
                  <a:pt x="211" y="117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1" y="112"/>
                  <a:pt x="209" y="108"/>
                  <a:pt x="209" y="107"/>
                </a:cubicBezTo>
                <a:cubicBezTo>
                  <a:pt x="209" y="106"/>
                  <a:pt x="209" y="106"/>
                  <a:pt x="209" y="105"/>
                </a:cubicBezTo>
                <a:cubicBezTo>
                  <a:pt x="209" y="103"/>
                  <a:pt x="210" y="101"/>
                  <a:pt x="210" y="98"/>
                </a:cubicBezTo>
                <a:cubicBezTo>
                  <a:pt x="211" y="95"/>
                  <a:pt x="214" y="89"/>
                  <a:pt x="216" y="87"/>
                </a:cubicBezTo>
                <a:cubicBezTo>
                  <a:pt x="216" y="87"/>
                  <a:pt x="216" y="87"/>
                  <a:pt x="216" y="86"/>
                </a:cubicBezTo>
                <a:cubicBezTo>
                  <a:pt x="218" y="85"/>
                  <a:pt x="218" y="74"/>
                  <a:pt x="218" y="70"/>
                </a:cubicBezTo>
                <a:cubicBezTo>
                  <a:pt x="218" y="65"/>
                  <a:pt x="223" y="56"/>
                  <a:pt x="226" y="55"/>
                </a:cubicBezTo>
                <a:cubicBezTo>
                  <a:pt x="229" y="54"/>
                  <a:pt x="235" y="45"/>
                  <a:pt x="237" y="43"/>
                </a:cubicBezTo>
                <a:cubicBezTo>
                  <a:pt x="239" y="42"/>
                  <a:pt x="237" y="41"/>
                  <a:pt x="235" y="3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38" name="Freeform 828"/>
          <p:cNvSpPr>
            <a:spLocks/>
          </p:cNvSpPr>
          <p:nvPr/>
        </p:nvSpPr>
        <p:spPr bwMode="auto">
          <a:xfrm>
            <a:off x="1131888" y="4349606"/>
            <a:ext cx="284162" cy="307975"/>
          </a:xfrm>
          <a:custGeom>
            <a:avLst/>
            <a:gdLst/>
            <a:ahLst/>
            <a:cxnLst>
              <a:cxn ang="0">
                <a:pos x="134" y="69"/>
              </a:cxn>
              <a:cxn ang="0">
                <a:pos x="128" y="69"/>
              </a:cxn>
              <a:cxn ang="0">
                <a:pos x="128" y="59"/>
              </a:cxn>
              <a:cxn ang="0">
                <a:pos x="123" y="45"/>
              </a:cxn>
              <a:cxn ang="0">
                <a:pos x="125" y="34"/>
              </a:cxn>
              <a:cxn ang="0">
                <a:pos x="122" y="24"/>
              </a:cxn>
              <a:cxn ang="0">
                <a:pos x="122" y="19"/>
              </a:cxn>
              <a:cxn ang="0">
                <a:pos x="106" y="19"/>
              </a:cxn>
              <a:cxn ang="0">
                <a:pos x="106" y="13"/>
              </a:cxn>
              <a:cxn ang="0">
                <a:pos x="95" y="14"/>
              </a:cxn>
              <a:cxn ang="0">
                <a:pos x="92" y="27"/>
              </a:cxn>
              <a:cxn ang="0">
                <a:pos x="73" y="30"/>
              </a:cxn>
              <a:cxn ang="0">
                <a:pos x="58" y="7"/>
              </a:cxn>
              <a:cxn ang="0">
                <a:pos x="50" y="0"/>
              </a:cxn>
              <a:cxn ang="0">
                <a:pos x="16" y="0"/>
              </a:cxn>
              <a:cxn ang="0">
                <a:pos x="6" y="6"/>
              </a:cxn>
              <a:cxn ang="0">
                <a:pos x="6" y="6"/>
              </a:cxn>
              <a:cxn ang="0">
                <a:pos x="18" y="30"/>
              </a:cxn>
              <a:cxn ang="0">
                <a:pos x="18" y="39"/>
              </a:cxn>
              <a:cxn ang="0">
                <a:pos x="17" y="50"/>
              </a:cxn>
              <a:cxn ang="0">
                <a:pos x="25" y="76"/>
              </a:cxn>
              <a:cxn ang="0">
                <a:pos x="16" y="92"/>
              </a:cxn>
              <a:cxn ang="0">
                <a:pos x="10" y="100"/>
              </a:cxn>
              <a:cxn ang="0">
                <a:pos x="1" y="132"/>
              </a:cxn>
              <a:cxn ang="0">
                <a:pos x="0" y="152"/>
              </a:cxn>
              <a:cxn ang="0">
                <a:pos x="9" y="154"/>
              </a:cxn>
              <a:cxn ang="0">
                <a:pos x="17" y="149"/>
              </a:cxn>
              <a:cxn ang="0">
                <a:pos x="25" y="154"/>
              </a:cxn>
              <a:cxn ang="0">
                <a:pos x="79" y="154"/>
              </a:cxn>
              <a:cxn ang="0">
                <a:pos x="85" y="160"/>
              </a:cxn>
              <a:cxn ang="0">
                <a:pos x="115" y="162"/>
              </a:cxn>
              <a:cxn ang="0">
                <a:pos x="139" y="156"/>
              </a:cxn>
              <a:cxn ang="0">
                <a:pos x="122" y="139"/>
              </a:cxn>
              <a:cxn ang="0">
                <a:pos x="122" y="94"/>
              </a:cxn>
              <a:cxn ang="0">
                <a:pos x="149" y="94"/>
              </a:cxn>
              <a:cxn ang="0">
                <a:pos x="149" y="66"/>
              </a:cxn>
              <a:cxn ang="0">
                <a:pos x="147" y="66"/>
              </a:cxn>
              <a:cxn ang="0">
                <a:pos x="134" y="69"/>
              </a:cxn>
            </a:cxnLst>
            <a:rect l="0" t="0" r="r" b="b"/>
            <a:pathLst>
              <a:path w="149" h="162">
                <a:moveTo>
                  <a:pt x="134" y="69"/>
                </a:moveTo>
                <a:cubicBezTo>
                  <a:pt x="131" y="69"/>
                  <a:pt x="128" y="72"/>
                  <a:pt x="128" y="69"/>
                </a:cubicBezTo>
                <a:cubicBezTo>
                  <a:pt x="127" y="66"/>
                  <a:pt x="128" y="63"/>
                  <a:pt x="128" y="59"/>
                </a:cubicBezTo>
                <a:cubicBezTo>
                  <a:pt x="127" y="54"/>
                  <a:pt x="121" y="51"/>
                  <a:pt x="123" y="45"/>
                </a:cubicBezTo>
                <a:cubicBezTo>
                  <a:pt x="125" y="38"/>
                  <a:pt x="126" y="38"/>
                  <a:pt x="125" y="34"/>
                </a:cubicBezTo>
                <a:cubicBezTo>
                  <a:pt x="124" y="30"/>
                  <a:pt x="122" y="27"/>
                  <a:pt x="122" y="24"/>
                </a:cubicBezTo>
                <a:cubicBezTo>
                  <a:pt x="122" y="21"/>
                  <a:pt x="122" y="19"/>
                  <a:pt x="122" y="19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6" y="13"/>
                  <a:pt x="106" y="13"/>
                  <a:pt x="106" y="13"/>
                </a:cubicBezTo>
                <a:cubicBezTo>
                  <a:pt x="95" y="14"/>
                  <a:pt x="95" y="14"/>
                  <a:pt x="95" y="14"/>
                </a:cubicBezTo>
                <a:cubicBezTo>
                  <a:pt x="95" y="14"/>
                  <a:pt x="92" y="25"/>
                  <a:pt x="92" y="27"/>
                </a:cubicBezTo>
                <a:cubicBezTo>
                  <a:pt x="91" y="28"/>
                  <a:pt x="77" y="31"/>
                  <a:pt x="73" y="30"/>
                </a:cubicBezTo>
                <a:cubicBezTo>
                  <a:pt x="69" y="29"/>
                  <a:pt x="59" y="12"/>
                  <a:pt x="58" y="7"/>
                </a:cubicBezTo>
                <a:cubicBezTo>
                  <a:pt x="57" y="1"/>
                  <a:pt x="52" y="0"/>
                  <a:pt x="50" y="0"/>
                </a:cubicBezTo>
                <a:cubicBezTo>
                  <a:pt x="48" y="0"/>
                  <a:pt x="16" y="0"/>
                  <a:pt x="16" y="0"/>
                </a:cubicBezTo>
                <a:cubicBezTo>
                  <a:pt x="16" y="0"/>
                  <a:pt x="10" y="3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9" y="13"/>
                  <a:pt x="16" y="26"/>
                  <a:pt x="18" y="30"/>
                </a:cubicBezTo>
                <a:cubicBezTo>
                  <a:pt x="19" y="35"/>
                  <a:pt x="19" y="37"/>
                  <a:pt x="18" y="39"/>
                </a:cubicBezTo>
                <a:cubicBezTo>
                  <a:pt x="16" y="42"/>
                  <a:pt x="12" y="40"/>
                  <a:pt x="17" y="50"/>
                </a:cubicBezTo>
                <a:cubicBezTo>
                  <a:pt x="23" y="60"/>
                  <a:pt x="27" y="68"/>
                  <a:pt x="25" y="76"/>
                </a:cubicBezTo>
                <a:cubicBezTo>
                  <a:pt x="23" y="85"/>
                  <a:pt x="18" y="89"/>
                  <a:pt x="16" y="92"/>
                </a:cubicBezTo>
                <a:cubicBezTo>
                  <a:pt x="13" y="95"/>
                  <a:pt x="12" y="98"/>
                  <a:pt x="10" y="100"/>
                </a:cubicBezTo>
                <a:cubicBezTo>
                  <a:pt x="8" y="102"/>
                  <a:pt x="4" y="127"/>
                  <a:pt x="1" y="132"/>
                </a:cubicBezTo>
                <a:cubicBezTo>
                  <a:pt x="0" y="135"/>
                  <a:pt x="0" y="145"/>
                  <a:pt x="0" y="152"/>
                </a:cubicBezTo>
                <a:cubicBezTo>
                  <a:pt x="3" y="153"/>
                  <a:pt x="7" y="154"/>
                  <a:pt x="9" y="154"/>
                </a:cubicBezTo>
                <a:cubicBezTo>
                  <a:pt x="11" y="154"/>
                  <a:pt x="14" y="149"/>
                  <a:pt x="17" y="149"/>
                </a:cubicBezTo>
                <a:cubicBezTo>
                  <a:pt x="20" y="148"/>
                  <a:pt x="25" y="154"/>
                  <a:pt x="25" y="154"/>
                </a:cubicBezTo>
                <a:cubicBezTo>
                  <a:pt x="79" y="154"/>
                  <a:pt x="79" y="154"/>
                  <a:pt x="79" y="154"/>
                </a:cubicBezTo>
                <a:cubicBezTo>
                  <a:pt x="79" y="154"/>
                  <a:pt x="83" y="160"/>
                  <a:pt x="85" y="160"/>
                </a:cubicBezTo>
                <a:cubicBezTo>
                  <a:pt x="87" y="160"/>
                  <a:pt x="109" y="161"/>
                  <a:pt x="115" y="162"/>
                </a:cubicBezTo>
                <a:cubicBezTo>
                  <a:pt x="119" y="162"/>
                  <a:pt x="133" y="158"/>
                  <a:pt x="139" y="156"/>
                </a:cubicBezTo>
                <a:cubicBezTo>
                  <a:pt x="122" y="139"/>
                  <a:pt x="122" y="139"/>
                  <a:pt x="122" y="139"/>
                </a:cubicBezTo>
                <a:cubicBezTo>
                  <a:pt x="122" y="94"/>
                  <a:pt x="122" y="94"/>
                  <a:pt x="122" y="94"/>
                </a:cubicBezTo>
                <a:cubicBezTo>
                  <a:pt x="149" y="94"/>
                  <a:pt x="149" y="94"/>
                  <a:pt x="149" y="94"/>
                </a:cubicBezTo>
                <a:cubicBezTo>
                  <a:pt x="149" y="66"/>
                  <a:pt x="149" y="66"/>
                  <a:pt x="149" y="66"/>
                </a:cubicBezTo>
                <a:cubicBezTo>
                  <a:pt x="148" y="66"/>
                  <a:pt x="148" y="66"/>
                  <a:pt x="147" y="66"/>
                </a:cubicBezTo>
                <a:cubicBezTo>
                  <a:pt x="144" y="66"/>
                  <a:pt x="138" y="69"/>
                  <a:pt x="134" y="6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39" name="Freeform 829"/>
          <p:cNvSpPr>
            <a:spLocks/>
          </p:cNvSpPr>
          <p:nvPr/>
        </p:nvSpPr>
        <p:spPr bwMode="auto">
          <a:xfrm>
            <a:off x="1320800" y="4652819"/>
            <a:ext cx="220663" cy="236537"/>
          </a:xfrm>
          <a:custGeom>
            <a:avLst/>
            <a:gdLst/>
            <a:ahLst/>
            <a:cxnLst>
              <a:cxn ang="0">
                <a:pos x="63" y="1"/>
              </a:cxn>
              <a:cxn ang="0">
                <a:pos x="63" y="1"/>
              </a:cxn>
              <a:cxn ang="0">
                <a:pos x="51" y="4"/>
              </a:cxn>
              <a:cxn ang="0">
                <a:pos x="47" y="8"/>
              </a:cxn>
              <a:cxn ang="0">
                <a:pos x="41" y="4"/>
              </a:cxn>
              <a:cxn ang="0">
                <a:pos x="35" y="3"/>
              </a:cxn>
              <a:cxn ang="0">
                <a:pos x="21" y="7"/>
              </a:cxn>
              <a:cxn ang="0">
                <a:pos x="13" y="8"/>
              </a:cxn>
              <a:cxn ang="0">
                <a:pos x="13" y="58"/>
              </a:cxn>
              <a:cxn ang="0">
                <a:pos x="0" y="58"/>
              </a:cxn>
              <a:cxn ang="0">
                <a:pos x="0" y="97"/>
              </a:cxn>
              <a:cxn ang="0">
                <a:pos x="10" y="112"/>
              </a:cxn>
              <a:cxn ang="0">
                <a:pos x="8" y="121"/>
              </a:cxn>
              <a:cxn ang="0">
                <a:pos x="17" y="124"/>
              </a:cxn>
              <a:cxn ang="0">
                <a:pos x="31" y="113"/>
              </a:cxn>
              <a:cxn ang="0">
                <a:pos x="40" y="103"/>
              </a:cxn>
              <a:cxn ang="0">
                <a:pos x="51" y="107"/>
              </a:cxn>
              <a:cxn ang="0">
                <a:pos x="66" y="109"/>
              </a:cxn>
              <a:cxn ang="0">
                <a:pos x="74" y="96"/>
              </a:cxn>
              <a:cxn ang="0">
                <a:pos x="81" y="94"/>
              </a:cxn>
              <a:cxn ang="0">
                <a:pos x="89" y="81"/>
              </a:cxn>
              <a:cxn ang="0">
                <a:pos x="99" y="74"/>
              </a:cxn>
              <a:cxn ang="0">
                <a:pos x="106" y="67"/>
              </a:cxn>
              <a:cxn ang="0">
                <a:pos x="114" y="62"/>
              </a:cxn>
              <a:cxn ang="0">
                <a:pos x="116" y="61"/>
              </a:cxn>
              <a:cxn ang="0">
                <a:pos x="116" y="60"/>
              </a:cxn>
              <a:cxn ang="0">
                <a:pos x="110" y="53"/>
              </a:cxn>
              <a:cxn ang="0">
                <a:pos x="102" y="53"/>
              </a:cxn>
              <a:cxn ang="0">
                <a:pos x="97" y="43"/>
              </a:cxn>
              <a:cxn ang="0">
                <a:pos x="98" y="38"/>
              </a:cxn>
              <a:cxn ang="0">
                <a:pos x="92" y="34"/>
              </a:cxn>
              <a:cxn ang="0">
                <a:pos x="92" y="31"/>
              </a:cxn>
              <a:cxn ang="0">
                <a:pos x="80" y="23"/>
              </a:cxn>
              <a:cxn ang="0">
                <a:pos x="75" y="15"/>
              </a:cxn>
              <a:cxn ang="0">
                <a:pos x="67" y="3"/>
              </a:cxn>
              <a:cxn ang="0">
                <a:pos x="67" y="3"/>
              </a:cxn>
              <a:cxn ang="0">
                <a:pos x="67" y="3"/>
              </a:cxn>
              <a:cxn ang="0">
                <a:pos x="63" y="1"/>
              </a:cxn>
            </a:cxnLst>
            <a:rect l="0" t="0" r="r" b="b"/>
            <a:pathLst>
              <a:path w="116" h="124">
                <a:moveTo>
                  <a:pt x="63" y="1"/>
                </a:moveTo>
                <a:cubicBezTo>
                  <a:pt x="63" y="1"/>
                  <a:pt x="63" y="1"/>
                  <a:pt x="63" y="1"/>
                </a:cubicBezTo>
                <a:cubicBezTo>
                  <a:pt x="61" y="3"/>
                  <a:pt x="54" y="4"/>
                  <a:pt x="51" y="4"/>
                </a:cubicBezTo>
                <a:cubicBezTo>
                  <a:pt x="48" y="4"/>
                  <a:pt x="49" y="6"/>
                  <a:pt x="47" y="8"/>
                </a:cubicBezTo>
                <a:cubicBezTo>
                  <a:pt x="45" y="11"/>
                  <a:pt x="45" y="8"/>
                  <a:pt x="41" y="4"/>
                </a:cubicBezTo>
                <a:cubicBezTo>
                  <a:pt x="37" y="0"/>
                  <a:pt x="38" y="2"/>
                  <a:pt x="35" y="3"/>
                </a:cubicBezTo>
                <a:cubicBezTo>
                  <a:pt x="32" y="4"/>
                  <a:pt x="25" y="5"/>
                  <a:pt x="21" y="7"/>
                </a:cubicBezTo>
                <a:cubicBezTo>
                  <a:pt x="17" y="9"/>
                  <a:pt x="13" y="8"/>
                  <a:pt x="13" y="8"/>
                </a:cubicBezTo>
                <a:cubicBezTo>
                  <a:pt x="13" y="58"/>
                  <a:pt x="13" y="58"/>
                  <a:pt x="13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97"/>
                  <a:pt x="0" y="97"/>
                  <a:pt x="0" y="97"/>
                </a:cubicBezTo>
                <a:cubicBezTo>
                  <a:pt x="5" y="99"/>
                  <a:pt x="10" y="108"/>
                  <a:pt x="10" y="112"/>
                </a:cubicBezTo>
                <a:cubicBezTo>
                  <a:pt x="11" y="116"/>
                  <a:pt x="9" y="120"/>
                  <a:pt x="8" y="121"/>
                </a:cubicBezTo>
                <a:cubicBezTo>
                  <a:pt x="7" y="123"/>
                  <a:pt x="13" y="124"/>
                  <a:pt x="17" y="124"/>
                </a:cubicBezTo>
                <a:cubicBezTo>
                  <a:pt x="21" y="124"/>
                  <a:pt x="28" y="114"/>
                  <a:pt x="31" y="113"/>
                </a:cubicBezTo>
                <a:cubicBezTo>
                  <a:pt x="34" y="112"/>
                  <a:pt x="36" y="102"/>
                  <a:pt x="40" y="103"/>
                </a:cubicBezTo>
                <a:cubicBezTo>
                  <a:pt x="43" y="103"/>
                  <a:pt x="47" y="104"/>
                  <a:pt x="51" y="107"/>
                </a:cubicBezTo>
                <a:cubicBezTo>
                  <a:pt x="54" y="110"/>
                  <a:pt x="61" y="109"/>
                  <a:pt x="66" y="109"/>
                </a:cubicBezTo>
                <a:cubicBezTo>
                  <a:pt x="71" y="108"/>
                  <a:pt x="72" y="98"/>
                  <a:pt x="74" y="96"/>
                </a:cubicBezTo>
                <a:cubicBezTo>
                  <a:pt x="75" y="93"/>
                  <a:pt x="77" y="95"/>
                  <a:pt x="81" y="94"/>
                </a:cubicBezTo>
                <a:cubicBezTo>
                  <a:pt x="85" y="93"/>
                  <a:pt x="88" y="83"/>
                  <a:pt x="89" y="81"/>
                </a:cubicBezTo>
                <a:cubicBezTo>
                  <a:pt x="90" y="80"/>
                  <a:pt x="97" y="77"/>
                  <a:pt x="99" y="74"/>
                </a:cubicBezTo>
                <a:cubicBezTo>
                  <a:pt x="101" y="70"/>
                  <a:pt x="104" y="67"/>
                  <a:pt x="106" y="67"/>
                </a:cubicBezTo>
                <a:cubicBezTo>
                  <a:pt x="109" y="67"/>
                  <a:pt x="112" y="65"/>
                  <a:pt x="114" y="62"/>
                </a:cubicBezTo>
                <a:cubicBezTo>
                  <a:pt x="115" y="61"/>
                  <a:pt x="115" y="61"/>
                  <a:pt x="116" y="61"/>
                </a:cubicBezTo>
                <a:cubicBezTo>
                  <a:pt x="116" y="60"/>
                  <a:pt x="116" y="60"/>
                  <a:pt x="116" y="60"/>
                </a:cubicBezTo>
                <a:cubicBezTo>
                  <a:pt x="115" y="58"/>
                  <a:pt x="113" y="53"/>
                  <a:pt x="110" y="53"/>
                </a:cubicBezTo>
                <a:cubicBezTo>
                  <a:pt x="106" y="53"/>
                  <a:pt x="102" y="53"/>
                  <a:pt x="102" y="53"/>
                </a:cubicBezTo>
                <a:cubicBezTo>
                  <a:pt x="102" y="53"/>
                  <a:pt x="96" y="46"/>
                  <a:pt x="97" y="43"/>
                </a:cubicBezTo>
                <a:cubicBezTo>
                  <a:pt x="98" y="39"/>
                  <a:pt x="100" y="40"/>
                  <a:pt x="98" y="38"/>
                </a:cubicBezTo>
                <a:cubicBezTo>
                  <a:pt x="96" y="35"/>
                  <a:pt x="92" y="34"/>
                  <a:pt x="92" y="34"/>
                </a:cubicBezTo>
                <a:cubicBezTo>
                  <a:pt x="92" y="34"/>
                  <a:pt x="94" y="31"/>
                  <a:pt x="92" y="31"/>
                </a:cubicBezTo>
                <a:cubicBezTo>
                  <a:pt x="90" y="30"/>
                  <a:pt x="83" y="27"/>
                  <a:pt x="80" y="23"/>
                </a:cubicBezTo>
                <a:cubicBezTo>
                  <a:pt x="76" y="20"/>
                  <a:pt x="78" y="17"/>
                  <a:pt x="75" y="15"/>
                </a:cubicBezTo>
                <a:cubicBezTo>
                  <a:pt x="73" y="12"/>
                  <a:pt x="66" y="5"/>
                  <a:pt x="67" y="3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2"/>
                  <a:pt x="65" y="1"/>
                  <a:pt x="63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40" name="Freeform 830"/>
          <p:cNvSpPr>
            <a:spLocks/>
          </p:cNvSpPr>
          <p:nvPr/>
        </p:nvSpPr>
        <p:spPr bwMode="auto">
          <a:xfrm>
            <a:off x="1446213" y="4595669"/>
            <a:ext cx="190500" cy="180975"/>
          </a:xfrm>
          <a:custGeom>
            <a:avLst/>
            <a:gdLst/>
            <a:ahLst/>
            <a:cxnLst>
              <a:cxn ang="0">
                <a:pos x="100" y="59"/>
              </a:cxn>
              <a:cxn ang="0">
                <a:pos x="97" y="47"/>
              </a:cxn>
              <a:cxn ang="0">
                <a:pos x="99" y="36"/>
              </a:cxn>
              <a:cxn ang="0">
                <a:pos x="97" y="17"/>
              </a:cxn>
              <a:cxn ang="0">
                <a:pos x="90" y="12"/>
              </a:cxn>
              <a:cxn ang="0">
                <a:pos x="77" y="7"/>
              </a:cxn>
              <a:cxn ang="0">
                <a:pos x="67" y="7"/>
              </a:cxn>
              <a:cxn ang="0">
                <a:pos x="66" y="0"/>
              </a:cxn>
              <a:cxn ang="0">
                <a:pos x="58" y="1"/>
              </a:cxn>
              <a:cxn ang="0">
                <a:pos x="47" y="7"/>
              </a:cxn>
              <a:cxn ang="0">
                <a:pos x="37" y="15"/>
              </a:cxn>
              <a:cxn ang="0">
                <a:pos x="27" y="27"/>
              </a:cxn>
              <a:cxn ang="0">
                <a:pos x="18" y="32"/>
              </a:cxn>
              <a:cxn ang="0">
                <a:pos x="8" y="31"/>
              </a:cxn>
              <a:cxn ang="0">
                <a:pos x="1" y="33"/>
              </a:cxn>
              <a:cxn ang="0">
                <a:pos x="9" y="45"/>
              </a:cxn>
              <a:cxn ang="0">
                <a:pos x="14" y="53"/>
              </a:cxn>
              <a:cxn ang="0">
                <a:pos x="26" y="61"/>
              </a:cxn>
              <a:cxn ang="0">
                <a:pos x="26" y="64"/>
              </a:cxn>
              <a:cxn ang="0">
                <a:pos x="32" y="68"/>
              </a:cxn>
              <a:cxn ang="0">
                <a:pos x="31" y="73"/>
              </a:cxn>
              <a:cxn ang="0">
                <a:pos x="36" y="83"/>
              </a:cxn>
              <a:cxn ang="0">
                <a:pos x="44" y="83"/>
              </a:cxn>
              <a:cxn ang="0">
                <a:pos x="50" y="90"/>
              </a:cxn>
              <a:cxn ang="0">
                <a:pos x="50" y="91"/>
              </a:cxn>
              <a:cxn ang="0">
                <a:pos x="55" y="91"/>
              </a:cxn>
              <a:cxn ang="0">
                <a:pos x="63" y="93"/>
              </a:cxn>
              <a:cxn ang="0">
                <a:pos x="78" y="92"/>
              </a:cxn>
              <a:cxn ang="0">
                <a:pos x="78" y="92"/>
              </a:cxn>
              <a:cxn ang="0">
                <a:pos x="78" y="92"/>
              </a:cxn>
              <a:cxn ang="0">
                <a:pos x="92" y="73"/>
              </a:cxn>
              <a:cxn ang="0">
                <a:pos x="100" y="59"/>
              </a:cxn>
            </a:cxnLst>
            <a:rect l="0" t="0" r="r" b="b"/>
            <a:pathLst>
              <a:path w="100" h="95">
                <a:moveTo>
                  <a:pt x="100" y="59"/>
                </a:moveTo>
                <a:cubicBezTo>
                  <a:pt x="100" y="57"/>
                  <a:pt x="98" y="52"/>
                  <a:pt x="97" y="47"/>
                </a:cubicBezTo>
                <a:cubicBezTo>
                  <a:pt x="97" y="42"/>
                  <a:pt x="99" y="40"/>
                  <a:pt x="99" y="36"/>
                </a:cubicBezTo>
                <a:cubicBezTo>
                  <a:pt x="99" y="32"/>
                  <a:pt x="98" y="20"/>
                  <a:pt x="97" y="17"/>
                </a:cubicBezTo>
                <a:cubicBezTo>
                  <a:pt x="96" y="14"/>
                  <a:pt x="92" y="13"/>
                  <a:pt x="90" y="12"/>
                </a:cubicBezTo>
                <a:cubicBezTo>
                  <a:pt x="88" y="11"/>
                  <a:pt x="80" y="9"/>
                  <a:pt x="77" y="7"/>
                </a:cubicBezTo>
                <a:cubicBezTo>
                  <a:pt x="74" y="5"/>
                  <a:pt x="67" y="7"/>
                  <a:pt x="67" y="7"/>
                </a:cubicBezTo>
                <a:cubicBezTo>
                  <a:pt x="66" y="0"/>
                  <a:pt x="66" y="0"/>
                  <a:pt x="66" y="0"/>
                </a:cubicBezTo>
                <a:cubicBezTo>
                  <a:pt x="64" y="1"/>
                  <a:pt x="60" y="1"/>
                  <a:pt x="58" y="1"/>
                </a:cubicBezTo>
                <a:cubicBezTo>
                  <a:pt x="53" y="1"/>
                  <a:pt x="48" y="3"/>
                  <a:pt x="47" y="7"/>
                </a:cubicBezTo>
                <a:cubicBezTo>
                  <a:pt x="46" y="11"/>
                  <a:pt x="41" y="13"/>
                  <a:pt x="37" y="15"/>
                </a:cubicBezTo>
                <a:cubicBezTo>
                  <a:pt x="33" y="17"/>
                  <a:pt x="28" y="25"/>
                  <a:pt x="27" y="27"/>
                </a:cubicBezTo>
                <a:cubicBezTo>
                  <a:pt x="26" y="30"/>
                  <a:pt x="23" y="32"/>
                  <a:pt x="18" y="32"/>
                </a:cubicBezTo>
                <a:cubicBezTo>
                  <a:pt x="13" y="32"/>
                  <a:pt x="12" y="32"/>
                  <a:pt x="8" y="31"/>
                </a:cubicBezTo>
                <a:cubicBezTo>
                  <a:pt x="5" y="30"/>
                  <a:pt x="3" y="32"/>
                  <a:pt x="1" y="33"/>
                </a:cubicBezTo>
                <a:cubicBezTo>
                  <a:pt x="0" y="35"/>
                  <a:pt x="7" y="42"/>
                  <a:pt x="9" y="45"/>
                </a:cubicBezTo>
                <a:cubicBezTo>
                  <a:pt x="12" y="47"/>
                  <a:pt x="10" y="50"/>
                  <a:pt x="14" y="53"/>
                </a:cubicBezTo>
                <a:cubicBezTo>
                  <a:pt x="17" y="57"/>
                  <a:pt x="24" y="60"/>
                  <a:pt x="26" y="61"/>
                </a:cubicBezTo>
                <a:cubicBezTo>
                  <a:pt x="28" y="61"/>
                  <a:pt x="26" y="64"/>
                  <a:pt x="26" y="64"/>
                </a:cubicBezTo>
                <a:cubicBezTo>
                  <a:pt x="26" y="64"/>
                  <a:pt x="30" y="65"/>
                  <a:pt x="32" y="68"/>
                </a:cubicBezTo>
                <a:cubicBezTo>
                  <a:pt x="34" y="70"/>
                  <a:pt x="32" y="69"/>
                  <a:pt x="31" y="73"/>
                </a:cubicBezTo>
                <a:cubicBezTo>
                  <a:pt x="30" y="76"/>
                  <a:pt x="36" y="83"/>
                  <a:pt x="36" y="83"/>
                </a:cubicBezTo>
                <a:cubicBezTo>
                  <a:pt x="36" y="83"/>
                  <a:pt x="40" y="83"/>
                  <a:pt x="44" y="83"/>
                </a:cubicBezTo>
                <a:cubicBezTo>
                  <a:pt x="47" y="83"/>
                  <a:pt x="49" y="88"/>
                  <a:pt x="50" y="90"/>
                </a:cubicBezTo>
                <a:cubicBezTo>
                  <a:pt x="50" y="91"/>
                  <a:pt x="50" y="91"/>
                  <a:pt x="50" y="91"/>
                </a:cubicBezTo>
                <a:cubicBezTo>
                  <a:pt x="52" y="90"/>
                  <a:pt x="53" y="91"/>
                  <a:pt x="55" y="91"/>
                </a:cubicBezTo>
                <a:cubicBezTo>
                  <a:pt x="59" y="91"/>
                  <a:pt x="61" y="91"/>
                  <a:pt x="63" y="93"/>
                </a:cubicBezTo>
                <a:cubicBezTo>
                  <a:pt x="66" y="95"/>
                  <a:pt x="78" y="92"/>
                  <a:pt x="78" y="92"/>
                </a:cubicBezTo>
                <a:cubicBezTo>
                  <a:pt x="78" y="92"/>
                  <a:pt x="78" y="92"/>
                  <a:pt x="78" y="92"/>
                </a:cubicBezTo>
                <a:cubicBezTo>
                  <a:pt x="78" y="92"/>
                  <a:pt x="78" y="92"/>
                  <a:pt x="78" y="92"/>
                </a:cubicBezTo>
                <a:cubicBezTo>
                  <a:pt x="79" y="91"/>
                  <a:pt x="92" y="76"/>
                  <a:pt x="92" y="73"/>
                </a:cubicBezTo>
                <a:cubicBezTo>
                  <a:pt x="92" y="69"/>
                  <a:pt x="100" y="61"/>
                  <a:pt x="100" y="5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41" name="Freeform 831"/>
          <p:cNvSpPr>
            <a:spLocks/>
          </p:cNvSpPr>
          <p:nvPr/>
        </p:nvSpPr>
        <p:spPr bwMode="auto">
          <a:xfrm>
            <a:off x="1579563" y="4860781"/>
            <a:ext cx="33337" cy="42863"/>
          </a:xfrm>
          <a:custGeom>
            <a:avLst/>
            <a:gdLst/>
            <a:ahLst/>
            <a:cxnLst>
              <a:cxn ang="0">
                <a:pos x="7" y="1"/>
              </a:cxn>
              <a:cxn ang="0">
                <a:pos x="0" y="10"/>
              </a:cxn>
              <a:cxn ang="0">
                <a:pos x="4" y="20"/>
              </a:cxn>
              <a:cxn ang="0">
                <a:pos x="12" y="23"/>
              </a:cxn>
              <a:cxn ang="0">
                <a:pos x="17" y="17"/>
              </a:cxn>
              <a:cxn ang="0">
                <a:pos x="16" y="4"/>
              </a:cxn>
              <a:cxn ang="0">
                <a:pos x="7" y="1"/>
              </a:cxn>
            </a:cxnLst>
            <a:rect l="0" t="0" r="r" b="b"/>
            <a:pathLst>
              <a:path w="17" h="23">
                <a:moveTo>
                  <a:pt x="7" y="1"/>
                </a:moveTo>
                <a:cubicBezTo>
                  <a:pt x="4" y="2"/>
                  <a:pt x="0" y="6"/>
                  <a:pt x="0" y="10"/>
                </a:cubicBezTo>
                <a:cubicBezTo>
                  <a:pt x="1" y="14"/>
                  <a:pt x="2" y="19"/>
                  <a:pt x="4" y="20"/>
                </a:cubicBezTo>
                <a:cubicBezTo>
                  <a:pt x="6" y="21"/>
                  <a:pt x="7" y="23"/>
                  <a:pt x="12" y="23"/>
                </a:cubicBezTo>
                <a:cubicBezTo>
                  <a:pt x="17" y="23"/>
                  <a:pt x="17" y="17"/>
                  <a:pt x="17" y="17"/>
                </a:cubicBezTo>
                <a:cubicBezTo>
                  <a:pt x="17" y="16"/>
                  <a:pt x="16" y="9"/>
                  <a:pt x="16" y="4"/>
                </a:cubicBezTo>
                <a:cubicBezTo>
                  <a:pt x="16" y="4"/>
                  <a:pt x="11" y="0"/>
                  <a:pt x="7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42" name="Freeform 832"/>
          <p:cNvSpPr>
            <a:spLocks noEditPoints="1"/>
          </p:cNvSpPr>
          <p:nvPr/>
        </p:nvSpPr>
        <p:spPr bwMode="auto">
          <a:xfrm>
            <a:off x="1236663" y="4763944"/>
            <a:ext cx="395287" cy="346075"/>
          </a:xfrm>
          <a:custGeom>
            <a:avLst/>
            <a:gdLst/>
            <a:ahLst/>
            <a:cxnLst>
              <a:cxn ang="0">
                <a:pos x="184" y="70"/>
              </a:cxn>
              <a:cxn ang="0">
                <a:pos x="187" y="51"/>
              </a:cxn>
              <a:cxn ang="0">
                <a:pos x="196" y="50"/>
              </a:cxn>
              <a:cxn ang="0">
                <a:pos x="190" y="17"/>
              </a:cxn>
              <a:cxn ang="0">
                <a:pos x="188" y="3"/>
              </a:cxn>
              <a:cxn ang="0">
                <a:pos x="165" y="2"/>
              </a:cxn>
              <a:cxn ang="0">
                <a:pos x="150" y="8"/>
              </a:cxn>
              <a:cxn ang="0">
                <a:pos x="133" y="22"/>
              </a:cxn>
              <a:cxn ang="0">
                <a:pos x="118" y="37"/>
              </a:cxn>
              <a:cxn ang="0">
                <a:pos x="95" y="48"/>
              </a:cxn>
              <a:cxn ang="0">
                <a:pos x="75" y="54"/>
              </a:cxn>
              <a:cxn ang="0">
                <a:pos x="52" y="62"/>
              </a:cxn>
              <a:cxn ang="0">
                <a:pos x="44" y="38"/>
              </a:cxn>
              <a:cxn ang="0">
                <a:pos x="36" y="94"/>
              </a:cxn>
              <a:cxn ang="0">
                <a:pos x="9" y="86"/>
              </a:cxn>
              <a:cxn ang="0">
                <a:pos x="0" y="91"/>
              </a:cxn>
              <a:cxn ang="0">
                <a:pos x="23" y="140"/>
              </a:cxn>
              <a:cxn ang="0">
                <a:pos x="20" y="159"/>
              </a:cxn>
              <a:cxn ang="0">
                <a:pos x="24" y="174"/>
              </a:cxn>
              <a:cxn ang="0">
                <a:pos x="33" y="176"/>
              </a:cxn>
              <a:cxn ang="0">
                <a:pos x="55" y="174"/>
              </a:cxn>
              <a:cxn ang="0">
                <a:pos x="75" y="169"/>
              </a:cxn>
              <a:cxn ang="0">
                <a:pos x="105" y="166"/>
              </a:cxn>
              <a:cxn ang="0">
                <a:pos x="114" y="170"/>
              </a:cxn>
              <a:cxn ang="0">
                <a:pos x="134" y="160"/>
              </a:cxn>
              <a:cxn ang="0">
                <a:pos x="174" y="122"/>
              </a:cxn>
              <a:cxn ang="0">
                <a:pos x="201" y="88"/>
              </a:cxn>
              <a:cxn ang="0">
                <a:pos x="197" y="67"/>
              </a:cxn>
              <a:cxn ang="0">
                <a:pos x="162" y="103"/>
              </a:cxn>
              <a:cxn ang="0">
                <a:pos x="150" y="112"/>
              </a:cxn>
              <a:cxn ang="0">
                <a:pos x="134" y="107"/>
              </a:cxn>
              <a:cxn ang="0">
                <a:pos x="153" y="92"/>
              </a:cxn>
              <a:cxn ang="0">
                <a:pos x="162" y="103"/>
              </a:cxn>
            </a:cxnLst>
            <a:rect l="0" t="0" r="r" b="b"/>
            <a:pathLst>
              <a:path w="207" h="181">
                <a:moveTo>
                  <a:pt x="192" y="73"/>
                </a:moveTo>
                <a:cubicBezTo>
                  <a:pt x="187" y="73"/>
                  <a:pt x="186" y="71"/>
                  <a:pt x="184" y="70"/>
                </a:cubicBezTo>
                <a:cubicBezTo>
                  <a:pt x="182" y="69"/>
                  <a:pt x="181" y="64"/>
                  <a:pt x="180" y="60"/>
                </a:cubicBezTo>
                <a:cubicBezTo>
                  <a:pt x="180" y="56"/>
                  <a:pt x="184" y="52"/>
                  <a:pt x="187" y="51"/>
                </a:cubicBezTo>
                <a:cubicBezTo>
                  <a:pt x="191" y="50"/>
                  <a:pt x="196" y="54"/>
                  <a:pt x="196" y="54"/>
                </a:cubicBezTo>
                <a:cubicBezTo>
                  <a:pt x="196" y="53"/>
                  <a:pt x="196" y="51"/>
                  <a:pt x="196" y="50"/>
                </a:cubicBezTo>
                <a:cubicBezTo>
                  <a:pt x="196" y="46"/>
                  <a:pt x="196" y="37"/>
                  <a:pt x="196" y="32"/>
                </a:cubicBezTo>
                <a:cubicBezTo>
                  <a:pt x="196" y="28"/>
                  <a:pt x="190" y="21"/>
                  <a:pt x="190" y="17"/>
                </a:cubicBezTo>
                <a:cubicBezTo>
                  <a:pt x="190" y="14"/>
                  <a:pt x="189" y="7"/>
                  <a:pt x="188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76" y="6"/>
                  <a:pt x="173" y="4"/>
                </a:cubicBezTo>
                <a:cubicBezTo>
                  <a:pt x="171" y="2"/>
                  <a:pt x="169" y="2"/>
                  <a:pt x="165" y="2"/>
                </a:cubicBezTo>
                <a:cubicBezTo>
                  <a:pt x="162" y="2"/>
                  <a:pt x="160" y="0"/>
                  <a:pt x="158" y="3"/>
                </a:cubicBezTo>
                <a:cubicBezTo>
                  <a:pt x="156" y="6"/>
                  <a:pt x="153" y="8"/>
                  <a:pt x="150" y="8"/>
                </a:cubicBezTo>
                <a:cubicBezTo>
                  <a:pt x="148" y="8"/>
                  <a:pt x="145" y="11"/>
                  <a:pt x="143" y="15"/>
                </a:cubicBezTo>
                <a:cubicBezTo>
                  <a:pt x="141" y="18"/>
                  <a:pt x="134" y="21"/>
                  <a:pt x="133" y="22"/>
                </a:cubicBezTo>
                <a:cubicBezTo>
                  <a:pt x="132" y="24"/>
                  <a:pt x="129" y="34"/>
                  <a:pt x="125" y="35"/>
                </a:cubicBezTo>
                <a:cubicBezTo>
                  <a:pt x="121" y="36"/>
                  <a:pt x="119" y="34"/>
                  <a:pt x="118" y="37"/>
                </a:cubicBezTo>
                <a:cubicBezTo>
                  <a:pt x="116" y="39"/>
                  <a:pt x="115" y="49"/>
                  <a:pt x="110" y="50"/>
                </a:cubicBezTo>
                <a:cubicBezTo>
                  <a:pt x="105" y="50"/>
                  <a:pt x="98" y="51"/>
                  <a:pt x="95" y="48"/>
                </a:cubicBezTo>
                <a:cubicBezTo>
                  <a:pt x="91" y="45"/>
                  <a:pt x="87" y="44"/>
                  <a:pt x="84" y="44"/>
                </a:cubicBezTo>
                <a:cubicBezTo>
                  <a:pt x="80" y="43"/>
                  <a:pt x="78" y="53"/>
                  <a:pt x="75" y="54"/>
                </a:cubicBezTo>
                <a:cubicBezTo>
                  <a:pt x="72" y="55"/>
                  <a:pt x="65" y="65"/>
                  <a:pt x="61" y="65"/>
                </a:cubicBezTo>
                <a:cubicBezTo>
                  <a:pt x="57" y="65"/>
                  <a:pt x="51" y="64"/>
                  <a:pt x="52" y="62"/>
                </a:cubicBezTo>
                <a:cubicBezTo>
                  <a:pt x="53" y="61"/>
                  <a:pt x="55" y="57"/>
                  <a:pt x="54" y="53"/>
                </a:cubicBezTo>
                <a:cubicBezTo>
                  <a:pt x="54" y="49"/>
                  <a:pt x="49" y="40"/>
                  <a:pt x="44" y="38"/>
                </a:cubicBezTo>
                <a:cubicBezTo>
                  <a:pt x="44" y="88"/>
                  <a:pt x="44" y="88"/>
                  <a:pt x="44" y="88"/>
                </a:cubicBezTo>
                <a:cubicBezTo>
                  <a:pt x="44" y="88"/>
                  <a:pt x="38" y="92"/>
                  <a:pt x="36" y="94"/>
                </a:cubicBezTo>
                <a:cubicBezTo>
                  <a:pt x="34" y="95"/>
                  <a:pt x="18" y="94"/>
                  <a:pt x="16" y="93"/>
                </a:cubicBezTo>
                <a:cubicBezTo>
                  <a:pt x="14" y="92"/>
                  <a:pt x="12" y="88"/>
                  <a:pt x="9" y="86"/>
                </a:cubicBezTo>
                <a:cubicBezTo>
                  <a:pt x="7" y="85"/>
                  <a:pt x="3" y="88"/>
                  <a:pt x="0" y="91"/>
                </a:cubicBezTo>
                <a:cubicBezTo>
                  <a:pt x="0" y="91"/>
                  <a:pt x="0" y="91"/>
                  <a:pt x="0" y="91"/>
                </a:cubicBezTo>
                <a:cubicBezTo>
                  <a:pt x="6" y="101"/>
                  <a:pt x="11" y="116"/>
                  <a:pt x="12" y="120"/>
                </a:cubicBezTo>
                <a:cubicBezTo>
                  <a:pt x="14" y="124"/>
                  <a:pt x="23" y="134"/>
                  <a:pt x="23" y="140"/>
                </a:cubicBezTo>
                <a:cubicBezTo>
                  <a:pt x="24" y="146"/>
                  <a:pt x="23" y="150"/>
                  <a:pt x="20" y="151"/>
                </a:cubicBezTo>
                <a:cubicBezTo>
                  <a:pt x="18" y="153"/>
                  <a:pt x="19" y="156"/>
                  <a:pt x="20" y="159"/>
                </a:cubicBezTo>
                <a:cubicBezTo>
                  <a:pt x="22" y="161"/>
                  <a:pt x="24" y="167"/>
                  <a:pt x="24" y="170"/>
                </a:cubicBezTo>
                <a:cubicBezTo>
                  <a:pt x="23" y="172"/>
                  <a:pt x="23" y="175"/>
                  <a:pt x="24" y="174"/>
                </a:cubicBezTo>
                <a:cubicBezTo>
                  <a:pt x="26" y="172"/>
                  <a:pt x="25" y="168"/>
                  <a:pt x="27" y="171"/>
                </a:cubicBezTo>
                <a:cubicBezTo>
                  <a:pt x="29" y="174"/>
                  <a:pt x="30" y="174"/>
                  <a:pt x="33" y="176"/>
                </a:cubicBezTo>
                <a:cubicBezTo>
                  <a:pt x="36" y="178"/>
                  <a:pt x="36" y="179"/>
                  <a:pt x="39" y="180"/>
                </a:cubicBezTo>
                <a:cubicBezTo>
                  <a:pt x="43" y="181"/>
                  <a:pt x="49" y="174"/>
                  <a:pt x="55" y="174"/>
                </a:cubicBezTo>
                <a:cubicBezTo>
                  <a:pt x="61" y="174"/>
                  <a:pt x="63" y="176"/>
                  <a:pt x="66" y="174"/>
                </a:cubicBezTo>
                <a:cubicBezTo>
                  <a:pt x="70" y="171"/>
                  <a:pt x="67" y="169"/>
                  <a:pt x="75" y="169"/>
                </a:cubicBezTo>
                <a:cubicBezTo>
                  <a:pt x="83" y="170"/>
                  <a:pt x="99" y="170"/>
                  <a:pt x="102" y="170"/>
                </a:cubicBezTo>
                <a:cubicBezTo>
                  <a:pt x="105" y="169"/>
                  <a:pt x="104" y="166"/>
                  <a:pt x="105" y="166"/>
                </a:cubicBezTo>
                <a:cubicBezTo>
                  <a:pt x="107" y="165"/>
                  <a:pt x="107" y="162"/>
                  <a:pt x="109" y="166"/>
                </a:cubicBezTo>
                <a:cubicBezTo>
                  <a:pt x="111" y="169"/>
                  <a:pt x="113" y="173"/>
                  <a:pt x="114" y="170"/>
                </a:cubicBezTo>
                <a:cubicBezTo>
                  <a:pt x="115" y="168"/>
                  <a:pt x="112" y="164"/>
                  <a:pt x="117" y="164"/>
                </a:cubicBezTo>
                <a:cubicBezTo>
                  <a:pt x="123" y="164"/>
                  <a:pt x="125" y="168"/>
                  <a:pt x="134" y="160"/>
                </a:cubicBezTo>
                <a:cubicBezTo>
                  <a:pt x="144" y="152"/>
                  <a:pt x="163" y="136"/>
                  <a:pt x="166" y="131"/>
                </a:cubicBezTo>
                <a:cubicBezTo>
                  <a:pt x="169" y="126"/>
                  <a:pt x="170" y="127"/>
                  <a:pt x="174" y="122"/>
                </a:cubicBezTo>
                <a:cubicBezTo>
                  <a:pt x="178" y="117"/>
                  <a:pt x="184" y="102"/>
                  <a:pt x="188" y="98"/>
                </a:cubicBezTo>
                <a:cubicBezTo>
                  <a:pt x="192" y="95"/>
                  <a:pt x="199" y="91"/>
                  <a:pt x="201" y="88"/>
                </a:cubicBezTo>
                <a:cubicBezTo>
                  <a:pt x="203" y="85"/>
                  <a:pt x="206" y="75"/>
                  <a:pt x="207" y="67"/>
                </a:cubicBezTo>
                <a:cubicBezTo>
                  <a:pt x="197" y="67"/>
                  <a:pt x="197" y="67"/>
                  <a:pt x="197" y="67"/>
                </a:cubicBezTo>
                <a:cubicBezTo>
                  <a:pt x="197" y="67"/>
                  <a:pt x="197" y="73"/>
                  <a:pt x="192" y="73"/>
                </a:cubicBezTo>
                <a:close/>
                <a:moveTo>
                  <a:pt x="162" y="103"/>
                </a:moveTo>
                <a:cubicBezTo>
                  <a:pt x="160" y="103"/>
                  <a:pt x="159" y="108"/>
                  <a:pt x="158" y="110"/>
                </a:cubicBezTo>
                <a:cubicBezTo>
                  <a:pt x="158" y="113"/>
                  <a:pt x="153" y="112"/>
                  <a:pt x="150" y="112"/>
                </a:cubicBezTo>
                <a:cubicBezTo>
                  <a:pt x="146" y="113"/>
                  <a:pt x="147" y="117"/>
                  <a:pt x="143" y="117"/>
                </a:cubicBezTo>
                <a:cubicBezTo>
                  <a:pt x="138" y="116"/>
                  <a:pt x="134" y="109"/>
                  <a:pt x="134" y="107"/>
                </a:cubicBezTo>
                <a:cubicBezTo>
                  <a:pt x="134" y="105"/>
                  <a:pt x="138" y="99"/>
                  <a:pt x="141" y="96"/>
                </a:cubicBezTo>
                <a:cubicBezTo>
                  <a:pt x="143" y="93"/>
                  <a:pt x="149" y="92"/>
                  <a:pt x="153" y="92"/>
                </a:cubicBezTo>
                <a:cubicBezTo>
                  <a:pt x="156" y="92"/>
                  <a:pt x="158" y="95"/>
                  <a:pt x="161" y="97"/>
                </a:cubicBezTo>
                <a:cubicBezTo>
                  <a:pt x="163" y="100"/>
                  <a:pt x="164" y="102"/>
                  <a:pt x="162" y="10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43" name="Freeform 833"/>
          <p:cNvSpPr>
            <a:spLocks/>
          </p:cNvSpPr>
          <p:nvPr/>
        </p:nvSpPr>
        <p:spPr bwMode="auto">
          <a:xfrm>
            <a:off x="1492250" y="4940156"/>
            <a:ext cx="57150" cy="47625"/>
          </a:xfrm>
          <a:custGeom>
            <a:avLst/>
            <a:gdLst/>
            <a:ahLst/>
            <a:cxnLst>
              <a:cxn ang="0">
                <a:pos x="27" y="5"/>
              </a:cxn>
              <a:cxn ang="0">
                <a:pos x="19" y="0"/>
              </a:cxn>
              <a:cxn ang="0">
                <a:pos x="7" y="4"/>
              </a:cxn>
              <a:cxn ang="0">
                <a:pos x="0" y="15"/>
              </a:cxn>
              <a:cxn ang="0">
                <a:pos x="9" y="25"/>
              </a:cxn>
              <a:cxn ang="0">
                <a:pos x="16" y="20"/>
              </a:cxn>
              <a:cxn ang="0">
                <a:pos x="24" y="18"/>
              </a:cxn>
              <a:cxn ang="0">
                <a:pos x="28" y="11"/>
              </a:cxn>
              <a:cxn ang="0">
                <a:pos x="27" y="5"/>
              </a:cxn>
            </a:cxnLst>
            <a:rect l="0" t="0" r="r" b="b"/>
            <a:pathLst>
              <a:path w="30" h="25">
                <a:moveTo>
                  <a:pt x="27" y="5"/>
                </a:moveTo>
                <a:cubicBezTo>
                  <a:pt x="24" y="3"/>
                  <a:pt x="22" y="0"/>
                  <a:pt x="19" y="0"/>
                </a:cubicBezTo>
                <a:cubicBezTo>
                  <a:pt x="15" y="0"/>
                  <a:pt x="9" y="1"/>
                  <a:pt x="7" y="4"/>
                </a:cubicBezTo>
                <a:cubicBezTo>
                  <a:pt x="4" y="7"/>
                  <a:pt x="0" y="13"/>
                  <a:pt x="0" y="15"/>
                </a:cubicBezTo>
                <a:cubicBezTo>
                  <a:pt x="0" y="17"/>
                  <a:pt x="4" y="24"/>
                  <a:pt x="9" y="25"/>
                </a:cubicBezTo>
                <a:cubicBezTo>
                  <a:pt x="13" y="25"/>
                  <a:pt x="12" y="21"/>
                  <a:pt x="16" y="20"/>
                </a:cubicBezTo>
                <a:cubicBezTo>
                  <a:pt x="19" y="20"/>
                  <a:pt x="24" y="21"/>
                  <a:pt x="24" y="18"/>
                </a:cubicBezTo>
                <a:cubicBezTo>
                  <a:pt x="25" y="16"/>
                  <a:pt x="26" y="11"/>
                  <a:pt x="28" y="11"/>
                </a:cubicBezTo>
                <a:cubicBezTo>
                  <a:pt x="30" y="10"/>
                  <a:pt x="29" y="8"/>
                  <a:pt x="27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44" name="Freeform 834"/>
          <p:cNvSpPr>
            <a:spLocks/>
          </p:cNvSpPr>
          <p:nvPr/>
        </p:nvSpPr>
        <p:spPr bwMode="auto">
          <a:xfrm>
            <a:off x="1139825" y="4314681"/>
            <a:ext cx="22225" cy="31750"/>
          </a:xfrm>
          <a:custGeom>
            <a:avLst/>
            <a:gdLst/>
            <a:ahLst/>
            <a:cxnLst>
              <a:cxn ang="0">
                <a:pos x="5" y="10"/>
              </a:cxn>
              <a:cxn ang="0">
                <a:pos x="12" y="1"/>
              </a:cxn>
              <a:cxn ang="0">
                <a:pos x="8" y="0"/>
              </a:cxn>
              <a:cxn ang="0">
                <a:pos x="0" y="7"/>
              </a:cxn>
              <a:cxn ang="0">
                <a:pos x="0" y="8"/>
              </a:cxn>
              <a:cxn ang="0">
                <a:pos x="1" y="17"/>
              </a:cxn>
              <a:cxn ang="0">
                <a:pos x="5" y="16"/>
              </a:cxn>
              <a:cxn ang="0">
                <a:pos x="5" y="10"/>
              </a:cxn>
            </a:cxnLst>
            <a:rect l="0" t="0" r="r" b="b"/>
            <a:pathLst>
              <a:path w="12" h="17">
                <a:moveTo>
                  <a:pt x="5" y="10"/>
                </a:moveTo>
                <a:cubicBezTo>
                  <a:pt x="5" y="9"/>
                  <a:pt x="10" y="3"/>
                  <a:pt x="12" y="1"/>
                </a:cubicBezTo>
                <a:cubicBezTo>
                  <a:pt x="11" y="0"/>
                  <a:pt x="10" y="0"/>
                  <a:pt x="8" y="0"/>
                </a:cubicBezTo>
                <a:cubicBezTo>
                  <a:pt x="6" y="1"/>
                  <a:pt x="3" y="4"/>
                  <a:pt x="0" y="7"/>
                </a:cubicBezTo>
                <a:cubicBezTo>
                  <a:pt x="0" y="7"/>
                  <a:pt x="0" y="8"/>
                  <a:pt x="0" y="8"/>
                </a:cubicBezTo>
                <a:cubicBezTo>
                  <a:pt x="1" y="10"/>
                  <a:pt x="0" y="13"/>
                  <a:pt x="1" y="17"/>
                </a:cubicBezTo>
                <a:cubicBezTo>
                  <a:pt x="3" y="17"/>
                  <a:pt x="4" y="17"/>
                  <a:pt x="5" y="16"/>
                </a:cubicBezTo>
                <a:cubicBezTo>
                  <a:pt x="6" y="15"/>
                  <a:pt x="5" y="12"/>
                  <a:pt x="5" y="1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45" name="Freeform 835"/>
          <p:cNvSpPr>
            <a:spLocks/>
          </p:cNvSpPr>
          <p:nvPr/>
        </p:nvSpPr>
        <p:spPr bwMode="auto">
          <a:xfrm>
            <a:off x="1114425" y="4106719"/>
            <a:ext cx="176213" cy="220662"/>
          </a:xfrm>
          <a:custGeom>
            <a:avLst/>
            <a:gdLst/>
            <a:ahLst/>
            <a:cxnLst>
              <a:cxn ang="0">
                <a:pos x="29" y="114"/>
              </a:cxn>
              <a:cxn ang="0">
                <a:pos x="40" y="107"/>
              </a:cxn>
              <a:cxn ang="0">
                <a:pos x="41" y="113"/>
              </a:cxn>
              <a:cxn ang="0">
                <a:pos x="61" y="98"/>
              </a:cxn>
              <a:cxn ang="0">
                <a:pos x="61" y="75"/>
              </a:cxn>
              <a:cxn ang="0">
                <a:pos x="77" y="49"/>
              </a:cxn>
              <a:cxn ang="0">
                <a:pos x="86" y="20"/>
              </a:cxn>
              <a:cxn ang="0">
                <a:pos x="92" y="3"/>
              </a:cxn>
              <a:cxn ang="0">
                <a:pos x="85" y="3"/>
              </a:cxn>
              <a:cxn ang="0">
                <a:pos x="80" y="0"/>
              </a:cxn>
              <a:cxn ang="0">
                <a:pos x="70" y="2"/>
              </a:cxn>
              <a:cxn ang="0">
                <a:pos x="63" y="20"/>
              </a:cxn>
              <a:cxn ang="0">
                <a:pos x="61" y="22"/>
              </a:cxn>
              <a:cxn ang="0">
                <a:pos x="57" y="25"/>
              </a:cxn>
              <a:cxn ang="0">
                <a:pos x="42" y="22"/>
              </a:cxn>
              <a:cxn ang="0">
                <a:pos x="26" y="20"/>
              </a:cxn>
              <a:cxn ang="0">
                <a:pos x="26" y="20"/>
              </a:cxn>
              <a:cxn ang="0">
                <a:pos x="28" y="34"/>
              </a:cxn>
              <a:cxn ang="0">
                <a:pos x="35" y="32"/>
              </a:cxn>
              <a:cxn ang="0">
                <a:pos x="40" y="40"/>
              </a:cxn>
              <a:cxn ang="0">
                <a:pos x="36" y="50"/>
              </a:cxn>
              <a:cxn ang="0">
                <a:pos x="41" y="60"/>
              </a:cxn>
              <a:cxn ang="0">
                <a:pos x="38" y="83"/>
              </a:cxn>
              <a:cxn ang="0">
                <a:pos x="32" y="80"/>
              </a:cxn>
              <a:cxn ang="0">
                <a:pos x="27" y="83"/>
              </a:cxn>
              <a:cxn ang="0">
                <a:pos x="20" y="76"/>
              </a:cxn>
              <a:cxn ang="0">
                <a:pos x="15" y="83"/>
              </a:cxn>
              <a:cxn ang="0">
                <a:pos x="7" y="84"/>
              </a:cxn>
              <a:cxn ang="0">
                <a:pos x="9" y="97"/>
              </a:cxn>
              <a:cxn ang="0">
                <a:pos x="0" y="101"/>
              </a:cxn>
              <a:cxn ang="0">
                <a:pos x="13" y="116"/>
              </a:cxn>
              <a:cxn ang="0">
                <a:pos x="21" y="109"/>
              </a:cxn>
              <a:cxn ang="0">
                <a:pos x="29" y="114"/>
              </a:cxn>
            </a:cxnLst>
            <a:rect l="0" t="0" r="r" b="b"/>
            <a:pathLst>
              <a:path w="92" h="116">
                <a:moveTo>
                  <a:pt x="29" y="114"/>
                </a:moveTo>
                <a:cubicBezTo>
                  <a:pt x="31" y="115"/>
                  <a:pt x="36" y="108"/>
                  <a:pt x="40" y="107"/>
                </a:cubicBezTo>
                <a:cubicBezTo>
                  <a:pt x="43" y="106"/>
                  <a:pt x="39" y="114"/>
                  <a:pt x="41" y="113"/>
                </a:cubicBezTo>
                <a:cubicBezTo>
                  <a:pt x="43" y="111"/>
                  <a:pt x="61" y="101"/>
                  <a:pt x="61" y="98"/>
                </a:cubicBezTo>
                <a:cubicBezTo>
                  <a:pt x="61" y="94"/>
                  <a:pt x="61" y="78"/>
                  <a:pt x="61" y="75"/>
                </a:cubicBezTo>
                <a:cubicBezTo>
                  <a:pt x="61" y="71"/>
                  <a:pt x="74" y="53"/>
                  <a:pt x="77" y="49"/>
                </a:cubicBezTo>
                <a:cubicBezTo>
                  <a:pt x="80" y="45"/>
                  <a:pt x="85" y="25"/>
                  <a:pt x="86" y="20"/>
                </a:cubicBezTo>
                <a:cubicBezTo>
                  <a:pt x="87" y="15"/>
                  <a:pt x="92" y="7"/>
                  <a:pt x="92" y="3"/>
                </a:cubicBezTo>
                <a:cubicBezTo>
                  <a:pt x="90" y="3"/>
                  <a:pt x="86" y="3"/>
                  <a:pt x="85" y="3"/>
                </a:cubicBezTo>
                <a:cubicBezTo>
                  <a:pt x="82" y="3"/>
                  <a:pt x="84" y="0"/>
                  <a:pt x="80" y="0"/>
                </a:cubicBezTo>
                <a:cubicBezTo>
                  <a:pt x="75" y="0"/>
                  <a:pt x="74" y="2"/>
                  <a:pt x="70" y="2"/>
                </a:cubicBezTo>
                <a:cubicBezTo>
                  <a:pt x="66" y="2"/>
                  <a:pt x="65" y="18"/>
                  <a:pt x="63" y="20"/>
                </a:cubicBezTo>
                <a:cubicBezTo>
                  <a:pt x="62" y="20"/>
                  <a:pt x="62" y="21"/>
                  <a:pt x="61" y="22"/>
                </a:cubicBezTo>
                <a:cubicBezTo>
                  <a:pt x="60" y="23"/>
                  <a:pt x="59" y="25"/>
                  <a:pt x="57" y="25"/>
                </a:cubicBezTo>
                <a:cubicBezTo>
                  <a:pt x="55" y="25"/>
                  <a:pt x="47" y="22"/>
                  <a:pt x="42" y="22"/>
                </a:cubicBezTo>
                <a:cubicBezTo>
                  <a:pt x="40" y="22"/>
                  <a:pt x="32" y="21"/>
                  <a:pt x="26" y="20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26"/>
                  <a:pt x="26" y="34"/>
                  <a:pt x="28" y="34"/>
                </a:cubicBezTo>
                <a:cubicBezTo>
                  <a:pt x="31" y="34"/>
                  <a:pt x="32" y="32"/>
                  <a:pt x="35" y="32"/>
                </a:cubicBezTo>
                <a:cubicBezTo>
                  <a:pt x="38" y="32"/>
                  <a:pt x="41" y="37"/>
                  <a:pt x="40" y="40"/>
                </a:cubicBezTo>
                <a:cubicBezTo>
                  <a:pt x="38" y="42"/>
                  <a:pt x="35" y="47"/>
                  <a:pt x="36" y="50"/>
                </a:cubicBezTo>
                <a:cubicBezTo>
                  <a:pt x="36" y="53"/>
                  <a:pt x="41" y="56"/>
                  <a:pt x="41" y="60"/>
                </a:cubicBezTo>
                <a:cubicBezTo>
                  <a:pt x="41" y="65"/>
                  <a:pt x="40" y="83"/>
                  <a:pt x="38" y="83"/>
                </a:cubicBezTo>
                <a:cubicBezTo>
                  <a:pt x="37" y="84"/>
                  <a:pt x="34" y="80"/>
                  <a:pt x="32" y="80"/>
                </a:cubicBezTo>
                <a:cubicBezTo>
                  <a:pt x="30" y="80"/>
                  <a:pt x="28" y="83"/>
                  <a:pt x="27" y="83"/>
                </a:cubicBezTo>
                <a:cubicBezTo>
                  <a:pt x="26" y="83"/>
                  <a:pt x="23" y="75"/>
                  <a:pt x="20" y="76"/>
                </a:cubicBezTo>
                <a:cubicBezTo>
                  <a:pt x="17" y="77"/>
                  <a:pt x="18" y="83"/>
                  <a:pt x="15" y="83"/>
                </a:cubicBezTo>
                <a:cubicBezTo>
                  <a:pt x="12" y="83"/>
                  <a:pt x="7" y="81"/>
                  <a:pt x="7" y="84"/>
                </a:cubicBezTo>
                <a:cubicBezTo>
                  <a:pt x="7" y="86"/>
                  <a:pt x="10" y="95"/>
                  <a:pt x="9" y="97"/>
                </a:cubicBezTo>
                <a:cubicBezTo>
                  <a:pt x="8" y="98"/>
                  <a:pt x="5" y="98"/>
                  <a:pt x="0" y="101"/>
                </a:cubicBezTo>
                <a:cubicBezTo>
                  <a:pt x="5" y="107"/>
                  <a:pt x="11" y="113"/>
                  <a:pt x="13" y="116"/>
                </a:cubicBezTo>
                <a:cubicBezTo>
                  <a:pt x="16" y="113"/>
                  <a:pt x="19" y="110"/>
                  <a:pt x="21" y="109"/>
                </a:cubicBezTo>
                <a:cubicBezTo>
                  <a:pt x="25" y="107"/>
                  <a:pt x="26" y="112"/>
                  <a:pt x="29" y="11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46" name="Freeform 836"/>
          <p:cNvSpPr>
            <a:spLocks/>
          </p:cNvSpPr>
          <p:nvPr/>
        </p:nvSpPr>
        <p:spPr bwMode="auto">
          <a:xfrm>
            <a:off x="1195388" y="3924156"/>
            <a:ext cx="300037" cy="223838"/>
          </a:xfrm>
          <a:custGeom>
            <a:avLst/>
            <a:gdLst/>
            <a:ahLst/>
            <a:cxnLst>
              <a:cxn ang="0">
                <a:pos x="28" y="98"/>
              </a:cxn>
              <a:cxn ang="0">
                <a:pos x="38" y="96"/>
              </a:cxn>
              <a:cxn ang="0">
                <a:pos x="43" y="99"/>
              </a:cxn>
              <a:cxn ang="0">
                <a:pos x="50" y="99"/>
              </a:cxn>
              <a:cxn ang="0">
                <a:pos x="51" y="99"/>
              </a:cxn>
              <a:cxn ang="0">
                <a:pos x="50" y="89"/>
              </a:cxn>
              <a:cxn ang="0">
                <a:pos x="60" y="78"/>
              </a:cxn>
              <a:cxn ang="0">
                <a:pos x="73" y="85"/>
              </a:cxn>
              <a:cxn ang="0">
                <a:pos x="98" y="91"/>
              </a:cxn>
              <a:cxn ang="0">
                <a:pos x="104" y="79"/>
              </a:cxn>
              <a:cxn ang="0">
                <a:pos x="109" y="81"/>
              </a:cxn>
              <a:cxn ang="0">
                <a:pos x="122" y="79"/>
              </a:cxn>
              <a:cxn ang="0">
                <a:pos x="129" y="80"/>
              </a:cxn>
              <a:cxn ang="0">
                <a:pos x="137" y="75"/>
              </a:cxn>
              <a:cxn ang="0">
                <a:pos x="150" y="79"/>
              </a:cxn>
              <a:cxn ang="0">
                <a:pos x="158" y="76"/>
              </a:cxn>
              <a:cxn ang="0">
                <a:pos x="157" y="70"/>
              </a:cxn>
              <a:cxn ang="0">
                <a:pos x="148" y="59"/>
              </a:cxn>
              <a:cxn ang="0">
                <a:pos x="140" y="52"/>
              </a:cxn>
              <a:cxn ang="0">
                <a:pos x="133" y="46"/>
              </a:cxn>
              <a:cxn ang="0">
                <a:pos x="129" y="38"/>
              </a:cxn>
              <a:cxn ang="0">
                <a:pos x="121" y="34"/>
              </a:cxn>
              <a:cxn ang="0">
                <a:pos x="114" y="32"/>
              </a:cxn>
              <a:cxn ang="0">
                <a:pos x="112" y="25"/>
              </a:cxn>
              <a:cxn ang="0">
                <a:pos x="113" y="16"/>
              </a:cxn>
              <a:cxn ang="0">
                <a:pos x="106" y="6"/>
              </a:cxn>
              <a:cxn ang="0">
                <a:pos x="104" y="0"/>
              </a:cxn>
              <a:cxn ang="0">
                <a:pos x="104" y="0"/>
              </a:cxn>
              <a:cxn ang="0">
                <a:pos x="90" y="7"/>
              </a:cxn>
              <a:cxn ang="0">
                <a:pos x="78" y="20"/>
              </a:cxn>
              <a:cxn ang="0">
                <a:pos x="57" y="28"/>
              </a:cxn>
              <a:cxn ang="0">
                <a:pos x="54" y="33"/>
              </a:cxn>
              <a:cxn ang="0">
                <a:pos x="43" y="40"/>
              </a:cxn>
              <a:cxn ang="0">
                <a:pos x="29" y="46"/>
              </a:cxn>
              <a:cxn ang="0">
                <a:pos x="22" y="43"/>
              </a:cxn>
              <a:cxn ang="0">
                <a:pos x="13" y="47"/>
              </a:cxn>
              <a:cxn ang="0">
                <a:pos x="13" y="47"/>
              </a:cxn>
              <a:cxn ang="0">
                <a:pos x="13" y="47"/>
              </a:cxn>
              <a:cxn ang="0">
                <a:pos x="7" y="58"/>
              </a:cxn>
              <a:cxn ang="0">
                <a:pos x="1" y="67"/>
              </a:cxn>
              <a:cxn ang="0">
                <a:pos x="0" y="75"/>
              </a:cxn>
              <a:cxn ang="0">
                <a:pos x="5" y="88"/>
              </a:cxn>
              <a:cxn ang="0">
                <a:pos x="8" y="96"/>
              </a:cxn>
              <a:cxn ang="0">
                <a:pos x="12" y="101"/>
              </a:cxn>
              <a:cxn ang="0">
                <a:pos x="20" y="112"/>
              </a:cxn>
              <a:cxn ang="0">
                <a:pos x="19" y="118"/>
              </a:cxn>
              <a:cxn ang="0">
                <a:pos x="21" y="116"/>
              </a:cxn>
              <a:cxn ang="0">
                <a:pos x="28" y="98"/>
              </a:cxn>
            </a:cxnLst>
            <a:rect l="0" t="0" r="r" b="b"/>
            <a:pathLst>
              <a:path w="158" h="118">
                <a:moveTo>
                  <a:pt x="28" y="98"/>
                </a:moveTo>
                <a:cubicBezTo>
                  <a:pt x="32" y="98"/>
                  <a:pt x="33" y="96"/>
                  <a:pt x="38" y="96"/>
                </a:cubicBezTo>
                <a:cubicBezTo>
                  <a:pt x="42" y="96"/>
                  <a:pt x="40" y="99"/>
                  <a:pt x="43" y="99"/>
                </a:cubicBezTo>
                <a:cubicBezTo>
                  <a:pt x="44" y="99"/>
                  <a:pt x="48" y="99"/>
                  <a:pt x="50" y="99"/>
                </a:cubicBezTo>
                <a:cubicBezTo>
                  <a:pt x="51" y="99"/>
                  <a:pt x="51" y="99"/>
                  <a:pt x="51" y="99"/>
                </a:cubicBezTo>
                <a:cubicBezTo>
                  <a:pt x="51" y="96"/>
                  <a:pt x="50" y="91"/>
                  <a:pt x="50" y="89"/>
                </a:cubicBezTo>
                <a:cubicBezTo>
                  <a:pt x="50" y="86"/>
                  <a:pt x="57" y="79"/>
                  <a:pt x="60" y="78"/>
                </a:cubicBezTo>
                <a:cubicBezTo>
                  <a:pt x="64" y="76"/>
                  <a:pt x="69" y="81"/>
                  <a:pt x="73" y="85"/>
                </a:cubicBezTo>
                <a:cubicBezTo>
                  <a:pt x="78" y="90"/>
                  <a:pt x="93" y="91"/>
                  <a:pt x="98" y="91"/>
                </a:cubicBezTo>
                <a:cubicBezTo>
                  <a:pt x="102" y="90"/>
                  <a:pt x="101" y="80"/>
                  <a:pt x="104" y="79"/>
                </a:cubicBezTo>
                <a:cubicBezTo>
                  <a:pt x="106" y="78"/>
                  <a:pt x="106" y="82"/>
                  <a:pt x="109" y="81"/>
                </a:cubicBezTo>
                <a:cubicBezTo>
                  <a:pt x="112" y="81"/>
                  <a:pt x="120" y="80"/>
                  <a:pt x="122" y="79"/>
                </a:cubicBezTo>
                <a:cubicBezTo>
                  <a:pt x="125" y="78"/>
                  <a:pt x="126" y="80"/>
                  <a:pt x="129" y="80"/>
                </a:cubicBezTo>
                <a:cubicBezTo>
                  <a:pt x="132" y="80"/>
                  <a:pt x="134" y="76"/>
                  <a:pt x="137" y="75"/>
                </a:cubicBezTo>
                <a:cubicBezTo>
                  <a:pt x="140" y="75"/>
                  <a:pt x="148" y="79"/>
                  <a:pt x="150" y="79"/>
                </a:cubicBezTo>
                <a:cubicBezTo>
                  <a:pt x="152" y="79"/>
                  <a:pt x="158" y="76"/>
                  <a:pt x="158" y="76"/>
                </a:cubicBezTo>
                <a:cubicBezTo>
                  <a:pt x="158" y="74"/>
                  <a:pt x="158" y="71"/>
                  <a:pt x="157" y="70"/>
                </a:cubicBezTo>
                <a:cubicBezTo>
                  <a:pt x="156" y="67"/>
                  <a:pt x="148" y="64"/>
                  <a:pt x="148" y="59"/>
                </a:cubicBezTo>
                <a:cubicBezTo>
                  <a:pt x="148" y="53"/>
                  <a:pt x="143" y="54"/>
                  <a:pt x="140" y="52"/>
                </a:cubicBezTo>
                <a:cubicBezTo>
                  <a:pt x="136" y="50"/>
                  <a:pt x="136" y="50"/>
                  <a:pt x="133" y="46"/>
                </a:cubicBezTo>
                <a:cubicBezTo>
                  <a:pt x="131" y="41"/>
                  <a:pt x="134" y="40"/>
                  <a:pt x="129" y="38"/>
                </a:cubicBezTo>
                <a:cubicBezTo>
                  <a:pt x="124" y="35"/>
                  <a:pt x="121" y="36"/>
                  <a:pt x="121" y="34"/>
                </a:cubicBezTo>
                <a:cubicBezTo>
                  <a:pt x="121" y="31"/>
                  <a:pt x="117" y="32"/>
                  <a:pt x="114" y="32"/>
                </a:cubicBezTo>
                <a:cubicBezTo>
                  <a:pt x="111" y="31"/>
                  <a:pt x="111" y="28"/>
                  <a:pt x="112" y="25"/>
                </a:cubicBezTo>
                <a:cubicBezTo>
                  <a:pt x="113" y="22"/>
                  <a:pt x="113" y="20"/>
                  <a:pt x="113" y="16"/>
                </a:cubicBezTo>
                <a:cubicBezTo>
                  <a:pt x="113" y="13"/>
                  <a:pt x="108" y="8"/>
                  <a:pt x="106" y="6"/>
                </a:cubicBezTo>
                <a:cubicBezTo>
                  <a:pt x="104" y="4"/>
                  <a:pt x="104" y="4"/>
                  <a:pt x="104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94" y="0"/>
                  <a:pt x="91" y="3"/>
                  <a:pt x="90" y="7"/>
                </a:cubicBezTo>
                <a:cubicBezTo>
                  <a:pt x="89" y="11"/>
                  <a:pt x="85" y="13"/>
                  <a:pt x="78" y="20"/>
                </a:cubicBezTo>
                <a:cubicBezTo>
                  <a:pt x="70" y="26"/>
                  <a:pt x="63" y="27"/>
                  <a:pt x="57" y="28"/>
                </a:cubicBezTo>
                <a:cubicBezTo>
                  <a:pt x="51" y="29"/>
                  <a:pt x="56" y="29"/>
                  <a:pt x="54" y="33"/>
                </a:cubicBezTo>
                <a:cubicBezTo>
                  <a:pt x="53" y="37"/>
                  <a:pt x="48" y="39"/>
                  <a:pt x="43" y="40"/>
                </a:cubicBezTo>
                <a:cubicBezTo>
                  <a:pt x="39" y="41"/>
                  <a:pt x="32" y="45"/>
                  <a:pt x="29" y="46"/>
                </a:cubicBezTo>
                <a:cubicBezTo>
                  <a:pt x="25" y="47"/>
                  <a:pt x="25" y="41"/>
                  <a:pt x="22" y="43"/>
                </a:cubicBezTo>
                <a:cubicBezTo>
                  <a:pt x="19" y="45"/>
                  <a:pt x="15" y="46"/>
                  <a:pt x="13" y="47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47"/>
                  <a:pt x="8" y="54"/>
                  <a:pt x="7" y="58"/>
                </a:cubicBezTo>
                <a:cubicBezTo>
                  <a:pt x="6" y="62"/>
                  <a:pt x="2" y="63"/>
                  <a:pt x="1" y="67"/>
                </a:cubicBezTo>
                <a:cubicBezTo>
                  <a:pt x="0" y="71"/>
                  <a:pt x="0" y="73"/>
                  <a:pt x="0" y="75"/>
                </a:cubicBezTo>
                <a:cubicBezTo>
                  <a:pt x="0" y="78"/>
                  <a:pt x="3" y="85"/>
                  <a:pt x="5" y="88"/>
                </a:cubicBezTo>
                <a:cubicBezTo>
                  <a:pt x="8" y="90"/>
                  <a:pt x="8" y="93"/>
                  <a:pt x="8" y="96"/>
                </a:cubicBezTo>
                <a:cubicBezTo>
                  <a:pt x="9" y="98"/>
                  <a:pt x="10" y="99"/>
                  <a:pt x="12" y="101"/>
                </a:cubicBezTo>
                <a:cubicBezTo>
                  <a:pt x="15" y="103"/>
                  <a:pt x="20" y="109"/>
                  <a:pt x="20" y="112"/>
                </a:cubicBezTo>
                <a:cubicBezTo>
                  <a:pt x="20" y="114"/>
                  <a:pt x="19" y="116"/>
                  <a:pt x="19" y="118"/>
                </a:cubicBezTo>
                <a:cubicBezTo>
                  <a:pt x="20" y="117"/>
                  <a:pt x="20" y="116"/>
                  <a:pt x="21" y="116"/>
                </a:cubicBezTo>
                <a:cubicBezTo>
                  <a:pt x="23" y="114"/>
                  <a:pt x="24" y="98"/>
                  <a:pt x="28" y="9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47" name="Freeform 837"/>
          <p:cNvSpPr>
            <a:spLocks/>
          </p:cNvSpPr>
          <p:nvPr/>
        </p:nvSpPr>
        <p:spPr bwMode="auto">
          <a:xfrm>
            <a:off x="841375" y="3603481"/>
            <a:ext cx="577850" cy="409575"/>
          </a:xfrm>
          <a:custGeom>
            <a:avLst/>
            <a:gdLst/>
            <a:ahLst/>
            <a:cxnLst>
              <a:cxn ang="0">
                <a:pos x="214" y="214"/>
              </a:cxn>
              <a:cxn ang="0">
                <a:pos x="239" y="201"/>
              </a:cxn>
              <a:cxn ang="0">
                <a:pos x="263" y="188"/>
              </a:cxn>
              <a:cxn ang="0">
                <a:pos x="289" y="168"/>
              </a:cxn>
              <a:cxn ang="0">
                <a:pos x="282" y="150"/>
              </a:cxn>
              <a:cxn ang="0">
                <a:pos x="279" y="140"/>
              </a:cxn>
              <a:cxn ang="0">
                <a:pos x="282" y="124"/>
              </a:cxn>
              <a:cxn ang="0">
                <a:pos x="288" y="114"/>
              </a:cxn>
              <a:cxn ang="0">
                <a:pos x="303" y="104"/>
              </a:cxn>
              <a:cxn ang="0">
                <a:pos x="204" y="0"/>
              </a:cxn>
              <a:cxn ang="0">
                <a:pos x="173" y="5"/>
              </a:cxn>
              <a:cxn ang="0">
                <a:pos x="154" y="0"/>
              </a:cxn>
              <a:cxn ang="0">
                <a:pos x="68" y="56"/>
              </a:cxn>
              <a:cxn ang="0">
                <a:pos x="54" y="59"/>
              </a:cxn>
              <a:cxn ang="0">
                <a:pos x="44" y="110"/>
              </a:cxn>
              <a:cxn ang="0">
                <a:pos x="1" y="116"/>
              </a:cxn>
              <a:cxn ang="0">
                <a:pos x="3" y="127"/>
              </a:cxn>
              <a:cxn ang="0">
                <a:pos x="14" y="145"/>
              </a:cxn>
              <a:cxn ang="0">
                <a:pos x="25" y="150"/>
              </a:cxn>
              <a:cxn ang="0">
                <a:pos x="34" y="150"/>
              </a:cxn>
              <a:cxn ang="0">
                <a:pos x="47" y="155"/>
              </a:cxn>
              <a:cxn ang="0">
                <a:pos x="53" y="136"/>
              </a:cxn>
              <a:cxn ang="0">
                <a:pos x="78" y="133"/>
              </a:cxn>
              <a:cxn ang="0">
                <a:pos x="101" y="139"/>
              </a:cxn>
              <a:cxn ang="0">
                <a:pos x="128" y="141"/>
              </a:cxn>
              <a:cxn ang="0">
                <a:pos x="161" y="140"/>
              </a:cxn>
              <a:cxn ang="0">
                <a:pos x="173" y="126"/>
              </a:cxn>
              <a:cxn ang="0">
                <a:pos x="198" y="91"/>
              </a:cxn>
              <a:cxn ang="0">
                <a:pos x="202" y="43"/>
              </a:cxn>
              <a:cxn ang="0">
                <a:pos x="192" y="5"/>
              </a:cxn>
              <a:cxn ang="0">
                <a:pos x="202" y="43"/>
              </a:cxn>
              <a:cxn ang="0">
                <a:pos x="198" y="91"/>
              </a:cxn>
              <a:cxn ang="0">
                <a:pos x="173" y="126"/>
              </a:cxn>
              <a:cxn ang="0">
                <a:pos x="178" y="141"/>
              </a:cxn>
              <a:cxn ang="0">
                <a:pos x="192" y="161"/>
              </a:cxn>
              <a:cxn ang="0">
                <a:pos x="197" y="183"/>
              </a:cxn>
              <a:cxn ang="0">
                <a:pos x="180" y="188"/>
              </a:cxn>
              <a:cxn ang="0">
                <a:pos x="198" y="215"/>
              </a:cxn>
              <a:cxn ang="0">
                <a:pos x="207" y="211"/>
              </a:cxn>
            </a:cxnLst>
            <a:rect l="0" t="0" r="r" b="b"/>
            <a:pathLst>
              <a:path w="303" h="215">
                <a:moveTo>
                  <a:pt x="207" y="211"/>
                </a:moveTo>
                <a:cubicBezTo>
                  <a:pt x="210" y="209"/>
                  <a:pt x="210" y="215"/>
                  <a:pt x="214" y="214"/>
                </a:cubicBezTo>
                <a:cubicBezTo>
                  <a:pt x="217" y="213"/>
                  <a:pt x="224" y="209"/>
                  <a:pt x="228" y="208"/>
                </a:cubicBezTo>
                <a:cubicBezTo>
                  <a:pt x="233" y="207"/>
                  <a:pt x="238" y="205"/>
                  <a:pt x="239" y="201"/>
                </a:cubicBezTo>
                <a:cubicBezTo>
                  <a:pt x="241" y="197"/>
                  <a:pt x="236" y="197"/>
                  <a:pt x="242" y="196"/>
                </a:cubicBezTo>
                <a:cubicBezTo>
                  <a:pt x="248" y="195"/>
                  <a:pt x="255" y="194"/>
                  <a:pt x="263" y="188"/>
                </a:cubicBezTo>
                <a:cubicBezTo>
                  <a:pt x="270" y="181"/>
                  <a:pt x="274" y="179"/>
                  <a:pt x="275" y="175"/>
                </a:cubicBezTo>
                <a:cubicBezTo>
                  <a:pt x="276" y="171"/>
                  <a:pt x="279" y="168"/>
                  <a:pt x="289" y="168"/>
                </a:cubicBezTo>
                <a:cubicBezTo>
                  <a:pt x="289" y="164"/>
                  <a:pt x="288" y="162"/>
                  <a:pt x="286" y="160"/>
                </a:cubicBezTo>
                <a:cubicBezTo>
                  <a:pt x="283" y="158"/>
                  <a:pt x="282" y="154"/>
                  <a:pt x="282" y="150"/>
                </a:cubicBezTo>
                <a:cubicBezTo>
                  <a:pt x="282" y="147"/>
                  <a:pt x="281" y="145"/>
                  <a:pt x="278" y="145"/>
                </a:cubicBezTo>
                <a:cubicBezTo>
                  <a:pt x="274" y="145"/>
                  <a:pt x="276" y="142"/>
                  <a:pt x="279" y="140"/>
                </a:cubicBezTo>
                <a:cubicBezTo>
                  <a:pt x="282" y="137"/>
                  <a:pt x="279" y="133"/>
                  <a:pt x="280" y="131"/>
                </a:cubicBezTo>
                <a:cubicBezTo>
                  <a:pt x="280" y="129"/>
                  <a:pt x="280" y="126"/>
                  <a:pt x="282" y="124"/>
                </a:cubicBezTo>
                <a:cubicBezTo>
                  <a:pt x="283" y="123"/>
                  <a:pt x="284" y="121"/>
                  <a:pt x="284" y="118"/>
                </a:cubicBezTo>
                <a:cubicBezTo>
                  <a:pt x="284" y="116"/>
                  <a:pt x="287" y="116"/>
                  <a:pt x="288" y="114"/>
                </a:cubicBezTo>
                <a:cubicBezTo>
                  <a:pt x="290" y="113"/>
                  <a:pt x="290" y="109"/>
                  <a:pt x="291" y="107"/>
                </a:cubicBezTo>
                <a:cubicBezTo>
                  <a:pt x="291" y="105"/>
                  <a:pt x="303" y="104"/>
                  <a:pt x="303" y="104"/>
                </a:cubicBezTo>
                <a:cubicBezTo>
                  <a:pt x="303" y="52"/>
                  <a:pt x="303" y="52"/>
                  <a:pt x="303" y="52"/>
                </a:cubicBezTo>
                <a:cubicBezTo>
                  <a:pt x="204" y="0"/>
                  <a:pt x="204" y="0"/>
                  <a:pt x="204" y="0"/>
                </a:cubicBezTo>
                <a:cubicBezTo>
                  <a:pt x="204" y="0"/>
                  <a:pt x="186" y="8"/>
                  <a:pt x="184" y="11"/>
                </a:cubicBezTo>
                <a:cubicBezTo>
                  <a:pt x="181" y="13"/>
                  <a:pt x="176" y="7"/>
                  <a:pt x="173" y="5"/>
                </a:cubicBezTo>
                <a:cubicBezTo>
                  <a:pt x="171" y="3"/>
                  <a:pt x="155" y="0"/>
                  <a:pt x="155" y="0"/>
                </a:cubicBezTo>
                <a:cubicBezTo>
                  <a:pt x="155" y="0"/>
                  <a:pt x="154" y="0"/>
                  <a:pt x="154" y="0"/>
                </a:cubicBezTo>
                <a:cubicBezTo>
                  <a:pt x="151" y="2"/>
                  <a:pt x="91" y="39"/>
                  <a:pt x="85" y="43"/>
                </a:cubicBezTo>
                <a:cubicBezTo>
                  <a:pt x="79" y="47"/>
                  <a:pt x="73" y="55"/>
                  <a:pt x="68" y="56"/>
                </a:cubicBezTo>
                <a:cubicBezTo>
                  <a:pt x="65" y="57"/>
                  <a:pt x="60" y="57"/>
                  <a:pt x="54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69"/>
                  <a:pt x="54" y="85"/>
                  <a:pt x="54" y="90"/>
                </a:cubicBezTo>
                <a:cubicBezTo>
                  <a:pt x="54" y="100"/>
                  <a:pt x="48" y="108"/>
                  <a:pt x="44" y="110"/>
                </a:cubicBezTo>
                <a:cubicBezTo>
                  <a:pt x="40" y="113"/>
                  <a:pt x="16" y="111"/>
                  <a:pt x="14" y="113"/>
                </a:cubicBezTo>
                <a:cubicBezTo>
                  <a:pt x="13" y="114"/>
                  <a:pt x="4" y="116"/>
                  <a:pt x="1" y="116"/>
                </a:cubicBezTo>
                <a:cubicBezTo>
                  <a:pt x="1" y="116"/>
                  <a:pt x="1" y="116"/>
                  <a:pt x="1" y="116"/>
                </a:cubicBezTo>
                <a:cubicBezTo>
                  <a:pt x="0" y="120"/>
                  <a:pt x="0" y="125"/>
                  <a:pt x="3" y="127"/>
                </a:cubicBezTo>
                <a:cubicBezTo>
                  <a:pt x="6" y="131"/>
                  <a:pt x="9" y="133"/>
                  <a:pt x="9" y="137"/>
                </a:cubicBezTo>
                <a:cubicBezTo>
                  <a:pt x="10" y="142"/>
                  <a:pt x="10" y="141"/>
                  <a:pt x="14" y="145"/>
                </a:cubicBezTo>
                <a:cubicBezTo>
                  <a:pt x="19" y="148"/>
                  <a:pt x="21" y="149"/>
                  <a:pt x="22" y="148"/>
                </a:cubicBezTo>
                <a:cubicBezTo>
                  <a:pt x="24" y="147"/>
                  <a:pt x="24" y="146"/>
                  <a:pt x="25" y="150"/>
                </a:cubicBezTo>
                <a:cubicBezTo>
                  <a:pt x="25" y="152"/>
                  <a:pt x="28" y="153"/>
                  <a:pt x="30" y="155"/>
                </a:cubicBezTo>
                <a:cubicBezTo>
                  <a:pt x="31" y="153"/>
                  <a:pt x="32" y="151"/>
                  <a:pt x="34" y="150"/>
                </a:cubicBezTo>
                <a:cubicBezTo>
                  <a:pt x="35" y="148"/>
                  <a:pt x="41" y="157"/>
                  <a:pt x="46" y="164"/>
                </a:cubicBezTo>
                <a:cubicBezTo>
                  <a:pt x="46" y="159"/>
                  <a:pt x="46" y="156"/>
                  <a:pt x="47" y="155"/>
                </a:cubicBezTo>
                <a:cubicBezTo>
                  <a:pt x="48" y="152"/>
                  <a:pt x="47" y="149"/>
                  <a:pt x="50" y="147"/>
                </a:cubicBezTo>
                <a:cubicBezTo>
                  <a:pt x="52" y="145"/>
                  <a:pt x="51" y="138"/>
                  <a:pt x="53" y="136"/>
                </a:cubicBezTo>
                <a:cubicBezTo>
                  <a:pt x="55" y="134"/>
                  <a:pt x="66" y="130"/>
                  <a:pt x="69" y="130"/>
                </a:cubicBezTo>
                <a:cubicBezTo>
                  <a:pt x="71" y="130"/>
                  <a:pt x="74" y="133"/>
                  <a:pt x="78" y="133"/>
                </a:cubicBezTo>
                <a:cubicBezTo>
                  <a:pt x="81" y="133"/>
                  <a:pt x="84" y="139"/>
                  <a:pt x="88" y="141"/>
                </a:cubicBezTo>
                <a:cubicBezTo>
                  <a:pt x="91" y="143"/>
                  <a:pt x="99" y="140"/>
                  <a:pt x="101" y="139"/>
                </a:cubicBezTo>
                <a:cubicBezTo>
                  <a:pt x="103" y="138"/>
                  <a:pt x="109" y="144"/>
                  <a:pt x="114" y="144"/>
                </a:cubicBezTo>
                <a:cubicBezTo>
                  <a:pt x="118" y="144"/>
                  <a:pt x="125" y="143"/>
                  <a:pt x="128" y="141"/>
                </a:cubicBezTo>
                <a:cubicBezTo>
                  <a:pt x="132" y="139"/>
                  <a:pt x="144" y="138"/>
                  <a:pt x="148" y="138"/>
                </a:cubicBezTo>
                <a:cubicBezTo>
                  <a:pt x="152" y="138"/>
                  <a:pt x="156" y="141"/>
                  <a:pt x="161" y="140"/>
                </a:cubicBezTo>
                <a:cubicBezTo>
                  <a:pt x="164" y="139"/>
                  <a:pt x="171" y="133"/>
                  <a:pt x="175" y="131"/>
                </a:cubicBezTo>
                <a:cubicBezTo>
                  <a:pt x="174" y="129"/>
                  <a:pt x="173" y="128"/>
                  <a:pt x="173" y="126"/>
                </a:cubicBezTo>
                <a:cubicBezTo>
                  <a:pt x="173" y="121"/>
                  <a:pt x="177" y="112"/>
                  <a:pt x="181" y="107"/>
                </a:cubicBezTo>
                <a:cubicBezTo>
                  <a:pt x="186" y="103"/>
                  <a:pt x="198" y="91"/>
                  <a:pt x="198" y="91"/>
                </a:cubicBezTo>
                <a:cubicBezTo>
                  <a:pt x="198" y="91"/>
                  <a:pt x="198" y="74"/>
                  <a:pt x="198" y="67"/>
                </a:cubicBezTo>
                <a:cubicBezTo>
                  <a:pt x="198" y="60"/>
                  <a:pt x="202" y="46"/>
                  <a:pt x="202" y="43"/>
                </a:cubicBezTo>
                <a:cubicBezTo>
                  <a:pt x="202" y="40"/>
                  <a:pt x="193" y="24"/>
                  <a:pt x="193" y="24"/>
                </a:cubicBezTo>
                <a:cubicBezTo>
                  <a:pt x="192" y="5"/>
                  <a:pt x="192" y="5"/>
                  <a:pt x="192" y="5"/>
                </a:cubicBezTo>
                <a:cubicBezTo>
                  <a:pt x="193" y="24"/>
                  <a:pt x="193" y="24"/>
                  <a:pt x="193" y="24"/>
                </a:cubicBezTo>
                <a:cubicBezTo>
                  <a:pt x="193" y="24"/>
                  <a:pt x="202" y="40"/>
                  <a:pt x="202" y="43"/>
                </a:cubicBezTo>
                <a:cubicBezTo>
                  <a:pt x="202" y="46"/>
                  <a:pt x="198" y="60"/>
                  <a:pt x="198" y="67"/>
                </a:cubicBezTo>
                <a:cubicBezTo>
                  <a:pt x="198" y="74"/>
                  <a:pt x="198" y="91"/>
                  <a:pt x="198" y="91"/>
                </a:cubicBezTo>
                <a:cubicBezTo>
                  <a:pt x="198" y="91"/>
                  <a:pt x="186" y="103"/>
                  <a:pt x="181" y="107"/>
                </a:cubicBezTo>
                <a:cubicBezTo>
                  <a:pt x="177" y="112"/>
                  <a:pt x="173" y="121"/>
                  <a:pt x="173" y="126"/>
                </a:cubicBezTo>
                <a:cubicBezTo>
                  <a:pt x="173" y="128"/>
                  <a:pt x="174" y="129"/>
                  <a:pt x="175" y="131"/>
                </a:cubicBezTo>
                <a:cubicBezTo>
                  <a:pt x="176" y="134"/>
                  <a:pt x="178" y="137"/>
                  <a:pt x="178" y="141"/>
                </a:cubicBezTo>
                <a:cubicBezTo>
                  <a:pt x="178" y="140"/>
                  <a:pt x="189" y="146"/>
                  <a:pt x="190" y="148"/>
                </a:cubicBezTo>
                <a:cubicBezTo>
                  <a:pt x="192" y="151"/>
                  <a:pt x="192" y="158"/>
                  <a:pt x="192" y="161"/>
                </a:cubicBezTo>
                <a:cubicBezTo>
                  <a:pt x="192" y="164"/>
                  <a:pt x="191" y="171"/>
                  <a:pt x="193" y="174"/>
                </a:cubicBezTo>
                <a:cubicBezTo>
                  <a:pt x="194" y="177"/>
                  <a:pt x="197" y="183"/>
                  <a:pt x="197" y="183"/>
                </a:cubicBezTo>
                <a:cubicBezTo>
                  <a:pt x="197" y="183"/>
                  <a:pt x="187" y="183"/>
                  <a:pt x="185" y="183"/>
                </a:cubicBezTo>
                <a:cubicBezTo>
                  <a:pt x="182" y="183"/>
                  <a:pt x="179" y="185"/>
                  <a:pt x="180" y="188"/>
                </a:cubicBezTo>
                <a:cubicBezTo>
                  <a:pt x="182" y="191"/>
                  <a:pt x="192" y="197"/>
                  <a:pt x="193" y="200"/>
                </a:cubicBezTo>
                <a:cubicBezTo>
                  <a:pt x="194" y="202"/>
                  <a:pt x="197" y="212"/>
                  <a:pt x="198" y="215"/>
                </a:cubicBezTo>
                <a:cubicBezTo>
                  <a:pt x="198" y="215"/>
                  <a:pt x="198" y="215"/>
                  <a:pt x="198" y="215"/>
                </a:cubicBezTo>
                <a:cubicBezTo>
                  <a:pt x="200" y="214"/>
                  <a:pt x="204" y="213"/>
                  <a:pt x="207" y="21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48" name="Freeform 838"/>
          <p:cNvSpPr>
            <a:spLocks/>
          </p:cNvSpPr>
          <p:nvPr/>
        </p:nvSpPr>
        <p:spPr bwMode="auto">
          <a:xfrm>
            <a:off x="1365250" y="3608244"/>
            <a:ext cx="411163" cy="508000"/>
          </a:xfrm>
          <a:custGeom>
            <a:avLst/>
            <a:gdLst/>
            <a:ahLst/>
            <a:cxnLst>
              <a:cxn ang="0">
                <a:pos x="14" y="111"/>
              </a:cxn>
              <a:cxn ang="0">
                <a:pos x="8" y="121"/>
              </a:cxn>
              <a:cxn ang="0">
                <a:pos x="5" y="137"/>
              </a:cxn>
              <a:cxn ang="0">
                <a:pos x="8" y="147"/>
              </a:cxn>
              <a:cxn ang="0">
                <a:pos x="15" y="165"/>
              </a:cxn>
              <a:cxn ang="0">
                <a:pos x="24" y="181"/>
              </a:cxn>
              <a:cxn ang="0">
                <a:pos x="25" y="197"/>
              </a:cxn>
              <a:cxn ang="0">
                <a:pos x="40" y="203"/>
              </a:cxn>
              <a:cxn ang="0">
                <a:pos x="51" y="217"/>
              </a:cxn>
              <a:cxn ang="0">
                <a:pos x="68" y="235"/>
              </a:cxn>
              <a:cxn ang="0">
                <a:pos x="84" y="254"/>
              </a:cxn>
              <a:cxn ang="0">
                <a:pos x="95" y="253"/>
              </a:cxn>
              <a:cxn ang="0">
                <a:pos x="115" y="264"/>
              </a:cxn>
              <a:cxn ang="0">
                <a:pos x="119" y="260"/>
              </a:cxn>
              <a:cxn ang="0">
                <a:pos x="135" y="264"/>
              </a:cxn>
              <a:cxn ang="0">
                <a:pos x="153" y="258"/>
              </a:cxn>
              <a:cxn ang="0">
                <a:pos x="156" y="256"/>
              </a:cxn>
              <a:cxn ang="0">
                <a:pos x="159" y="250"/>
              </a:cxn>
              <a:cxn ang="0">
                <a:pos x="180" y="248"/>
              </a:cxn>
              <a:cxn ang="0">
                <a:pos x="173" y="237"/>
              </a:cxn>
              <a:cxn ang="0">
                <a:pos x="160" y="217"/>
              </a:cxn>
              <a:cxn ang="0">
                <a:pos x="146" y="202"/>
              </a:cxn>
              <a:cxn ang="0">
                <a:pos x="158" y="189"/>
              </a:cxn>
              <a:cxn ang="0">
                <a:pos x="170" y="167"/>
              </a:cxn>
              <a:cxn ang="0">
                <a:pos x="176" y="144"/>
              </a:cxn>
              <a:cxn ang="0">
                <a:pos x="188" y="130"/>
              </a:cxn>
              <a:cxn ang="0">
                <a:pos x="194" y="101"/>
              </a:cxn>
              <a:cxn ang="0">
                <a:pos x="211" y="78"/>
              </a:cxn>
              <a:cxn ang="0">
                <a:pos x="216" y="71"/>
              </a:cxn>
              <a:cxn ang="0">
                <a:pos x="199" y="31"/>
              </a:cxn>
              <a:cxn ang="0">
                <a:pos x="196" y="21"/>
              </a:cxn>
              <a:cxn ang="0">
                <a:pos x="180" y="3"/>
              </a:cxn>
              <a:cxn ang="0">
                <a:pos x="179" y="0"/>
              </a:cxn>
              <a:cxn ang="0">
                <a:pos x="167" y="11"/>
              </a:cxn>
              <a:cxn ang="0">
                <a:pos x="155" y="20"/>
              </a:cxn>
              <a:cxn ang="0">
                <a:pos x="43" y="16"/>
              </a:cxn>
              <a:cxn ang="0">
                <a:pos x="29" y="43"/>
              </a:cxn>
              <a:cxn ang="0">
                <a:pos x="29" y="101"/>
              </a:cxn>
            </a:cxnLst>
            <a:rect l="0" t="0" r="r" b="b"/>
            <a:pathLst>
              <a:path w="216" h="266">
                <a:moveTo>
                  <a:pt x="17" y="104"/>
                </a:moveTo>
                <a:cubicBezTo>
                  <a:pt x="16" y="106"/>
                  <a:pt x="16" y="110"/>
                  <a:pt x="14" y="111"/>
                </a:cubicBezTo>
                <a:cubicBezTo>
                  <a:pt x="13" y="113"/>
                  <a:pt x="10" y="113"/>
                  <a:pt x="10" y="115"/>
                </a:cubicBezTo>
                <a:cubicBezTo>
                  <a:pt x="10" y="118"/>
                  <a:pt x="9" y="120"/>
                  <a:pt x="8" y="121"/>
                </a:cubicBezTo>
                <a:cubicBezTo>
                  <a:pt x="6" y="123"/>
                  <a:pt x="6" y="126"/>
                  <a:pt x="6" y="128"/>
                </a:cubicBezTo>
                <a:cubicBezTo>
                  <a:pt x="5" y="130"/>
                  <a:pt x="8" y="134"/>
                  <a:pt x="5" y="137"/>
                </a:cubicBezTo>
                <a:cubicBezTo>
                  <a:pt x="2" y="139"/>
                  <a:pt x="0" y="142"/>
                  <a:pt x="4" y="142"/>
                </a:cubicBezTo>
                <a:cubicBezTo>
                  <a:pt x="7" y="142"/>
                  <a:pt x="8" y="144"/>
                  <a:pt x="8" y="147"/>
                </a:cubicBezTo>
                <a:cubicBezTo>
                  <a:pt x="8" y="151"/>
                  <a:pt x="9" y="155"/>
                  <a:pt x="12" y="157"/>
                </a:cubicBezTo>
                <a:cubicBezTo>
                  <a:pt x="14" y="159"/>
                  <a:pt x="15" y="161"/>
                  <a:pt x="15" y="165"/>
                </a:cubicBezTo>
                <a:cubicBezTo>
                  <a:pt x="15" y="169"/>
                  <a:pt x="15" y="169"/>
                  <a:pt x="17" y="171"/>
                </a:cubicBezTo>
                <a:cubicBezTo>
                  <a:pt x="19" y="173"/>
                  <a:pt x="24" y="178"/>
                  <a:pt x="24" y="181"/>
                </a:cubicBezTo>
                <a:cubicBezTo>
                  <a:pt x="24" y="185"/>
                  <a:pt x="24" y="187"/>
                  <a:pt x="23" y="190"/>
                </a:cubicBezTo>
                <a:cubicBezTo>
                  <a:pt x="22" y="193"/>
                  <a:pt x="22" y="196"/>
                  <a:pt x="25" y="197"/>
                </a:cubicBezTo>
                <a:cubicBezTo>
                  <a:pt x="28" y="197"/>
                  <a:pt x="32" y="196"/>
                  <a:pt x="32" y="199"/>
                </a:cubicBezTo>
                <a:cubicBezTo>
                  <a:pt x="32" y="201"/>
                  <a:pt x="35" y="200"/>
                  <a:pt x="40" y="203"/>
                </a:cubicBezTo>
                <a:cubicBezTo>
                  <a:pt x="45" y="205"/>
                  <a:pt x="42" y="206"/>
                  <a:pt x="44" y="211"/>
                </a:cubicBezTo>
                <a:cubicBezTo>
                  <a:pt x="47" y="215"/>
                  <a:pt x="47" y="215"/>
                  <a:pt x="51" y="217"/>
                </a:cubicBezTo>
                <a:cubicBezTo>
                  <a:pt x="54" y="219"/>
                  <a:pt x="59" y="218"/>
                  <a:pt x="59" y="224"/>
                </a:cubicBezTo>
                <a:cubicBezTo>
                  <a:pt x="59" y="229"/>
                  <a:pt x="67" y="232"/>
                  <a:pt x="68" y="235"/>
                </a:cubicBezTo>
                <a:cubicBezTo>
                  <a:pt x="69" y="236"/>
                  <a:pt x="69" y="239"/>
                  <a:pt x="69" y="241"/>
                </a:cubicBezTo>
                <a:cubicBezTo>
                  <a:pt x="73" y="241"/>
                  <a:pt x="82" y="254"/>
                  <a:pt x="84" y="254"/>
                </a:cubicBezTo>
                <a:cubicBezTo>
                  <a:pt x="86" y="254"/>
                  <a:pt x="87" y="249"/>
                  <a:pt x="89" y="249"/>
                </a:cubicBezTo>
                <a:cubicBezTo>
                  <a:pt x="90" y="249"/>
                  <a:pt x="92" y="253"/>
                  <a:pt x="95" y="253"/>
                </a:cubicBezTo>
                <a:cubicBezTo>
                  <a:pt x="98" y="253"/>
                  <a:pt x="97" y="250"/>
                  <a:pt x="101" y="250"/>
                </a:cubicBezTo>
                <a:cubicBezTo>
                  <a:pt x="103" y="250"/>
                  <a:pt x="111" y="259"/>
                  <a:pt x="115" y="264"/>
                </a:cubicBezTo>
                <a:cubicBezTo>
                  <a:pt x="115" y="264"/>
                  <a:pt x="115" y="264"/>
                  <a:pt x="115" y="264"/>
                </a:cubicBezTo>
                <a:cubicBezTo>
                  <a:pt x="116" y="263"/>
                  <a:pt x="117" y="262"/>
                  <a:pt x="119" y="260"/>
                </a:cubicBezTo>
                <a:cubicBezTo>
                  <a:pt x="123" y="258"/>
                  <a:pt x="124" y="260"/>
                  <a:pt x="128" y="262"/>
                </a:cubicBezTo>
                <a:cubicBezTo>
                  <a:pt x="132" y="264"/>
                  <a:pt x="132" y="266"/>
                  <a:pt x="135" y="264"/>
                </a:cubicBezTo>
                <a:cubicBezTo>
                  <a:pt x="138" y="263"/>
                  <a:pt x="142" y="259"/>
                  <a:pt x="144" y="259"/>
                </a:cubicBezTo>
                <a:cubicBezTo>
                  <a:pt x="145" y="259"/>
                  <a:pt x="150" y="258"/>
                  <a:pt x="153" y="258"/>
                </a:cubicBezTo>
                <a:cubicBezTo>
                  <a:pt x="154" y="258"/>
                  <a:pt x="155" y="257"/>
                  <a:pt x="156" y="256"/>
                </a:cubicBezTo>
                <a:cubicBezTo>
                  <a:pt x="156" y="256"/>
                  <a:pt x="156" y="256"/>
                  <a:pt x="156" y="256"/>
                </a:cubicBezTo>
                <a:cubicBezTo>
                  <a:pt x="156" y="256"/>
                  <a:pt x="156" y="256"/>
                  <a:pt x="156" y="256"/>
                </a:cubicBezTo>
                <a:cubicBezTo>
                  <a:pt x="157" y="254"/>
                  <a:pt x="158" y="252"/>
                  <a:pt x="159" y="250"/>
                </a:cubicBezTo>
                <a:cubicBezTo>
                  <a:pt x="162" y="246"/>
                  <a:pt x="172" y="245"/>
                  <a:pt x="174" y="244"/>
                </a:cubicBezTo>
                <a:cubicBezTo>
                  <a:pt x="176" y="244"/>
                  <a:pt x="180" y="248"/>
                  <a:pt x="180" y="248"/>
                </a:cubicBezTo>
                <a:cubicBezTo>
                  <a:pt x="180" y="248"/>
                  <a:pt x="180" y="243"/>
                  <a:pt x="180" y="240"/>
                </a:cubicBezTo>
                <a:cubicBezTo>
                  <a:pt x="180" y="238"/>
                  <a:pt x="177" y="240"/>
                  <a:pt x="173" y="237"/>
                </a:cubicBezTo>
                <a:cubicBezTo>
                  <a:pt x="170" y="234"/>
                  <a:pt x="166" y="225"/>
                  <a:pt x="165" y="223"/>
                </a:cubicBezTo>
                <a:cubicBezTo>
                  <a:pt x="164" y="221"/>
                  <a:pt x="160" y="220"/>
                  <a:pt x="160" y="217"/>
                </a:cubicBezTo>
                <a:cubicBezTo>
                  <a:pt x="159" y="215"/>
                  <a:pt x="153" y="209"/>
                  <a:pt x="149" y="208"/>
                </a:cubicBezTo>
                <a:cubicBezTo>
                  <a:pt x="145" y="207"/>
                  <a:pt x="145" y="204"/>
                  <a:pt x="146" y="202"/>
                </a:cubicBezTo>
                <a:cubicBezTo>
                  <a:pt x="147" y="199"/>
                  <a:pt x="149" y="199"/>
                  <a:pt x="153" y="199"/>
                </a:cubicBezTo>
                <a:cubicBezTo>
                  <a:pt x="157" y="199"/>
                  <a:pt x="158" y="196"/>
                  <a:pt x="158" y="189"/>
                </a:cubicBezTo>
                <a:cubicBezTo>
                  <a:pt x="158" y="181"/>
                  <a:pt x="161" y="174"/>
                  <a:pt x="163" y="171"/>
                </a:cubicBezTo>
                <a:cubicBezTo>
                  <a:pt x="164" y="167"/>
                  <a:pt x="167" y="168"/>
                  <a:pt x="170" y="167"/>
                </a:cubicBezTo>
                <a:cubicBezTo>
                  <a:pt x="173" y="166"/>
                  <a:pt x="171" y="161"/>
                  <a:pt x="171" y="157"/>
                </a:cubicBezTo>
                <a:cubicBezTo>
                  <a:pt x="171" y="153"/>
                  <a:pt x="176" y="147"/>
                  <a:pt x="176" y="144"/>
                </a:cubicBezTo>
                <a:cubicBezTo>
                  <a:pt x="176" y="142"/>
                  <a:pt x="183" y="143"/>
                  <a:pt x="184" y="142"/>
                </a:cubicBezTo>
                <a:cubicBezTo>
                  <a:pt x="186" y="141"/>
                  <a:pt x="187" y="134"/>
                  <a:pt x="188" y="130"/>
                </a:cubicBezTo>
                <a:cubicBezTo>
                  <a:pt x="190" y="125"/>
                  <a:pt x="189" y="116"/>
                  <a:pt x="189" y="112"/>
                </a:cubicBezTo>
                <a:cubicBezTo>
                  <a:pt x="189" y="109"/>
                  <a:pt x="192" y="104"/>
                  <a:pt x="194" y="101"/>
                </a:cubicBezTo>
                <a:cubicBezTo>
                  <a:pt x="196" y="97"/>
                  <a:pt x="193" y="93"/>
                  <a:pt x="195" y="89"/>
                </a:cubicBezTo>
                <a:cubicBezTo>
                  <a:pt x="198" y="84"/>
                  <a:pt x="205" y="78"/>
                  <a:pt x="211" y="78"/>
                </a:cubicBezTo>
                <a:cubicBezTo>
                  <a:pt x="214" y="78"/>
                  <a:pt x="215" y="74"/>
                  <a:pt x="216" y="71"/>
                </a:cubicBezTo>
                <a:cubicBezTo>
                  <a:pt x="216" y="71"/>
                  <a:pt x="216" y="71"/>
                  <a:pt x="216" y="71"/>
                </a:cubicBezTo>
                <a:cubicBezTo>
                  <a:pt x="211" y="67"/>
                  <a:pt x="203" y="60"/>
                  <a:pt x="201" y="54"/>
                </a:cubicBezTo>
                <a:cubicBezTo>
                  <a:pt x="198" y="48"/>
                  <a:pt x="199" y="32"/>
                  <a:pt x="199" y="31"/>
                </a:cubicBezTo>
                <a:cubicBezTo>
                  <a:pt x="199" y="29"/>
                  <a:pt x="202" y="29"/>
                  <a:pt x="201" y="28"/>
                </a:cubicBezTo>
                <a:cubicBezTo>
                  <a:pt x="200" y="27"/>
                  <a:pt x="196" y="24"/>
                  <a:pt x="196" y="21"/>
                </a:cubicBezTo>
                <a:cubicBezTo>
                  <a:pt x="195" y="19"/>
                  <a:pt x="195" y="17"/>
                  <a:pt x="192" y="13"/>
                </a:cubicBezTo>
                <a:cubicBezTo>
                  <a:pt x="190" y="10"/>
                  <a:pt x="182" y="6"/>
                  <a:pt x="180" y="3"/>
                </a:cubicBezTo>
                <a:cubicBezTo>
                  <a:pt x="180" y="2"/>
                  <a:pt x="180" y="2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5" y="4"/>
                  <a:pt x="172" y="3"/>
                  <a:pt x="170" y="5"/>
                </a:cubicBezTo>
                <a:cubicBezTo>
                  <a:pt x="168" y="7"/>
                  <a:pt x="169" y="10"/>
                  <a:pt x="167" y="11"/>
                </a:cubicBezTo>
                <a:cubicBezTo>
                  <a:pt x="166" y="13"/>
                  <a:pt x="162" y="11"/>
                  <a:pt x="160" y="13"/>
                </a:cubicBezTo>
                <a:cubicBezTo>
                  <a:pt x="158" y="15"/>
                  <a:pt x="158" y="20"/>
                  <a:pt x="155" y="20"/>
                </a:cubicBezTo>
                <a:cubicBezTo>
                  <a:pt x="153" y="20"/>
                  <a:pt x="147" y="16"/>
                  <a:pt x="147" y="16"/>
                </a:cubicBezTo>
                <a:cubicBezTo>
                  <a:pt x="43" y="16"/>
                  <a:pt x="43" y="16"/>
                  <a:pt x="43" y="16"/>
                </a:cubicBezTo>
                <a:cubicBezTo>
                  <a:pt x="43" y="43"/>
                  <a:pt x="43" y="43"/>
                  <a:pt x="43" y="43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49"/>
                  <a:pt x="29" y="49"/>
                  <a:pt x="29" y="49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101"/>
                  <a:pt x="17" y="102"/>
                  <a:pt x="17" y="10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49" name="Freeform 839"/>
          <p:cNvSpPr>
            <a:spLocks/>
          </p:cNvSpPr>
          <p:nvPr/>
        </p:nvSpPr>
        <p:spPr bwMode="auto">
          <a:xfrm>
            <a:off x="1725613" y="3744769"/>
            <a:ext cx="160337" cy="144462"/>
          </a:xfrm>
          <a:custGeom>
            <a:avLst/>
            <a:gdLst/>
            <a:ahLst/>
            <a:cxnLst>
              <a:cxn ang="0">
                <a:pos x="9" y="49"/>
              </a:cxn>
              <a:cxn ang="0">
                <a:pos x="17" y="52"/>
              </a:cxn>
              <a:cxn ang="0">
                <a:pos x="19" y="43"/>
              </a:cxn>
              <a:cxn ang="0">
                <a:pos x="28" y="49"/>
              </a:cxn>
              <a:cxn ang="0">
                <a:pos x="33" y="45"/>
              </a:cxn>
              <a:cxn ang="0">
                <a:pos x="38" y="48"/>
              </a:cxn>
              <a:cxn ang="0">
                <a:pos x="58" y="53"/>
              </a:cxn>
              <a:cxn ang="0">
                <a:pos x="78" y="76"/>
              </a:cxn>
              <a:cxn ang="0">
                <a:pos x="78" y="76"/>
              </a:cxn>
              <a:cxn ang="0">
                <a:pos x="84" y="71"/>
              </a:cxn>
              <a:cxn ang="0">
                <a:pos x="84" y="71"/>
              </a:cxn>
              <a:cxn ang="0">
                <a:pos x="82" y="69"/>
              </a:cxn>
              <a:cxn ang="0">
                <a:pos x="67" y="54"/>
              </a:cxn>
              <a:cxn ang="0">
                <a:pos x="57" y="43"/>
              </a:cxn>
              <a:cxn ang="0">
                <a:pos x="49" y="41"/>
              </a:cxn>
              <a:cxn ang="0">
                <a:pos x="44" y="36"/>
              </a:cxn>
              <a:cxn ang="0">
                <a:pos x="44" y="40"/>
              </a:cxn>
              <a:cxn ang="0">
                <a:pos x="35" y="18"/>
              </a:cxn>
              <a:cxn ang="0">
                <a:pos x="29" y="1"/>
              </a:cxn>
              <a:cxn ang="0">
                <a:pos x="27" y="0"/>
              </a:cxn>
              <a:cxn ang="0">
                <a:pos x="27" y="0"/>
              </a:cxn>
              <a:cxn ang="0">
                <a:pos x="22" y="7"/>
              </a:cxn>
              <a:cxn ang="0">
                <a:pos x="6" y="18"/>
              </a:cxn>
              <a:cxn ang="0">
                <a:pos x="5" y="30"/>
              </a:cxn>
              <a:cxn ang="0">
                <a:pos x="0" y="41"/>
              </a:cxn>
              <a:cxn ang="0">
                <a:pos x="0" y="50"/>
              </a:cxn>
              <a:cxn ang="0">
                <a:pos x="0" y="50"/>
              </a:cxn>
              <a:cxn ang="0">
                <a:pos x="9" y="49"/>
              </a:cxn>
            </a:cxnLst>
            <a:rect l="0" t="0" r="r" b="b"/>
            <a:pathLst>
              <a:path w="84" h="76">
                <a:moveTo>
                  <a:pt x="9" y="49"/>
                </a:moveTo>
                <a:cubicBezTo>
                  <a:pt x="12" y="49"/>
                  <a:pt x="12" y="52"/>
                  <a:pt x="17" y="52"/>
                </a:cubicBezTo>
                <a:cubicBezTo>
                  <a:pt x="21" y="52"/>
                  <a:pt x="17" y="43"/>
                  <a:pt x="19" y="43"/>
                </a:cubicBezTo>
                <a:cubicBezTo>
                  <a:pt x="22" y="43"/>
                  <a:pt x="26" y="49"/>
                  <a:pt x="28" y="49"/>
                </a:cubicBezTo>
                <a:cubicBezTo>
                  <a:pt x="30" y="49"/>
                  <a:pt x="32" y="45"/>
                  <a:pt x="33" y="45"/>
                </a:cubicBezTo>
                <a:cubicBezTo>
                  <a:pt x="35" y="45"/>
                  <a:pt x="35" y="48"/>
                  <a:pt x="38" y="48"/>
                </a:cubicBezTo>
                <a:cubicBezTo>
                  <a:pt x="41" y="48"/>
                  <a:pt x="55" y="50"/>
                  <a:pt x="58" y="53"/>
                </a:cubicBezTo>
                <a:cubicBezTo>
                  <a:pt x="61" y="56"/>
                  <a:pt x="74" y="71"/>
                  <a:pt x="78" y="76"/>
                </a:cubicBezTo>
                <a:cubicBezTo>
                  <a:pt x="78" y="76"/>
                  <a:pt x="78" y="76"/>
                  <a:pt x="78" y="76"/>
                </a:cubicBezTo>
                <a:cubicBezTo>
                  <a:pt x="78" y="76"/>
                  <a:pt x="81" y="73"/>
                  <a:pt x="84" y="71"/>
                </a:cubicBezTo>
                <a:cubicBezTo>
                  <a:pt x="84" y="71"/>
                  <a:pt x="84" y="71"/>
                  <a:pt x="84" y="71"/>
                </a:cubicBezTo>
                <a:cubicBezTo>
                  <a:pt x="83" y="70"/>
                  <a:pt x="82" y="70"/>
                  <a:pt x="82" y="69"/>
                </a:cubicBezTo>
                <a:cubicBezTo>
                  <a:pt x="78" y="65"/>
                  <a:pt x="71" y="58"/>
                  <a:pt x="67" y="54"/>
                </a:cubicBezTo>
                <a:cubicBezTo>
                  <a:pt x="64" y="50"/>
                  <a:pt x="63" y="45"/>
                  <a:pt x="57" y="43"/>
                </a:cubicBezTo>
                <a:cubicBezTo>
                  <a:pt x="51" y="42"/>
                  <a:pt x="52" y="42"/>
                  <a:pt x="49" y="41"/>
                </a:cubicBezTo>
                <a:cubicBezTo>
                  <a:pt x="47" y="39"/>
                  <a:pt x="44" y="34"/>
                  <a:pt x="44" y="36"/>
                </a:cubicBezTo>
                <a:cubicBezTo>
                  <a:pt x="44" y="38"/>
                  <a:pt x="45" y="41"/>
                  <a:pt x="44" y="40"/>
                </a:cubicBezTo>
                <a:cubicBezTo>
                  <a:pt x="42" y="38"/>
                  <a:pt x="36" y="26"/>
                  <a:pt x="35" y="18"/>
                </a:cubicBezTo>
                <a:cubicBezTo>
                  <a:pt x="34" y="10"/>
                  <a:pt x="33" y="4"/>
                  <a:pt x="29" y="1"/>
                </a:cubicBezTo>
                <a:cubicBezTo>
                  <a:pt x="28" y="1"/>
                  <a:pt x="27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6" y="3"/>
                  <a:pt x="25" y="7"/>
                  <a:pt x="22" y="7"/>
                </a:cubicBezTo>
                <a:cubicBezTo>
                  <a:pt x="16" y="7"/>
                  <a:pt x="9" y="13"/>
                  <a:pt x="6" y="18"/>
                </a:cubicBezTo>
                <a:cubicBezTo>
                  <a:pt x="4" y="22"/>
                  <a:pt x="7" y="26"/>
                  <a:pt x="5" y="30"/>
                </a:cubicBezTo>
                <a:cubicBezTo>
                  <a:pt x="3" y="33"/>
                  <a:pt x="0" y="38"/>
                  <a:pt x="0" y="41"/>
                </a:cubicBezTo>
                <a:cubicBezTo>
                  <a:pt x="0" y="43"/>
                  <a:pt x="1" y="47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3" y="50"/>
                  <a:pt x="7" y="49"/>
                  <a:pt x="9" y="4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50" name="Freeform 840"/>
          <p:cNvSpPr>
            <a:spLocks/>
          </p:cNvSpPr>
          <p:nvPr/>
        </p:nvSpPr>
        <p:spPr bwMode="auto">
          <a:xfrm>
            <a:off x="1641475" y="3825731"/>
            <a:ext cx="371475" cy="290513"/>
          </a:xfrm>
          <a:custGeom>
            <a:avLst/>
            <a:gdLst/>
            <a:ahLst/>
            <a:cxnLst>
              <a:cxn ang="0">
                <a:pos x="183" y="92"/>
              </a:cxn>
              <a:cxn ang="0">
                <a:pos x="137" y="74"/>
              </a:cxn>
              <a:cxn ang="0">
                <a:pos x="127" y="56"/>
              </a:cxn>
              <a:cxn ang="0">
                <a:pos x="135" y="46"/>
              </a:cxn>
              <a:cxn ang="0">
                <a:pos x="135" y="46"/>
              </a:cxn>
              <a:cxn ang="0">
                <a:pos x="114" y="52"/>
              </a:cxn>
              <a:cxn ang="0">
                <a:pos x="114" y="41"/>
              </a:cxn>
              <a:cxn ang="0">
                <a:pos x="122" y="33"/>
              </a:cxn>
              <a:cxn ang="0">
                <a:pos x="122" y="33"/>
              </a:cxn>
              <a:cxn ang="0">
                <a:pos x="122" y="33"/>
              </a:cxn>
              <a:cxn ang="0">
                <a:pos x="102" y="10"/>
              </a:cxn>
              <a:cxn ang="0">
                <a:pos x="82" y="5"/>
              </a:cxn>
              <a:cxn ang="0">
                <a:pos x="77" y="2"/>
              </a:cxn>
              <a:cxn ang="0">
                <a:pos x="72" y="6"/>
              </a:cxn>
              <a:cxn ang="0">
                <a:pos x="63" y="0"/>
              </a:cxn>
              <a:cxn ang="0">
                <a:pos x="61" y="9"/>
              </a:cxn>
              <a:cxn ang="0">
                <a:pos x="53" y="6"/>
              </a:cxn>
              <a:cxn ang="0">
                <a:pos x="44" y="7"/>
              </a:cxn>
              <a:cxn ang="0">
                <a:pos x="44" y="7"/>
              </a:cxn>
              <a:cxn ang="0">
                <a:pos x="43" y="16"/>
              </a:cxn>
              <a:cxn ang="0">
                <a:pos x="39" y="28"/>
              </a:cxn>
              <a:cxn ang="0">
                <a:pos x="31" y="30"/>
              </a:cxn>
              <a:cxn ang="0">
                <a:pos x="26" y="43"/>
              </a:cxn>
              <a:cxn ang="0">
                <a:pos x="25" y="53"/>
              </a:cxn>
              <a:cxn ang="0">
                <a:pos x="18" y="57"/>
              </a:cxn>
              <a:cxn ang="0">
                <a:pos x="13" y="75"/>
              </a:cxn>
              <a:cxn ang="0">
                <a:pos x="8" y="85"/>
              </a:cxn>
              <a:cxn ang="0">
                <a:pos x="1" y="88"/>
              </a:cxn>
              <a:cxn ang="0">
                <a:pos x="4" y="94"/>
              </a:cxn>
              <a:cxn ang="0">
                <a:pos x="15" y="103"/>
              </a:cxn>
              <a:cxn ang="0">
                <a:pos x="20" y="109"/>
              </a:cxn>
              <a:cxn ang="0">
                <a:pos x="28" y="123"/>
              </a:cxn>
              <a:cxn ang="0">
                <a:pos x="35" y="126"/>
              </a:cxn>
              <a:cxn ang="0">
                <a:pos x="35" y="134"/>
              </a:cxn>
              <a:cxn ang="0">
                <a:pos x="39" y="138"/>
              </a:cxn>
              <a:cxn ang="0">
                <a:pos x="52" y="138"/>
              </a:cxn>
              <a:cxn ang="0">
                <a:pos x="65" y="148"/>
              </a:cxn>
              <a:cxn ang="0">
                <a:pos x="85" y="152"/>
              </a:cxn>
              <a:cxn ang="0">
                <a:pos x="97" y="142"/>
              </a:cxn>
              <a:cxn ang="0">
                <a:pos x="109" y="144"/>
              </a:cxn>
              <a:cxn ang="0">
                <a:pos x="121" y="140"/>
              </a:cxn>
              <a:cxn ang="0">
                <a:pos x="139" y="132"/>
              </a:cxn>
              <a:cxn ang="0">
                <a:pos x="156" y="132"/>
              </a:cxn>
              <a:cxn ang="0">
                <a:pos x="195" y="93"/>
              </a:cxn>
              <a:cxn ang="0">
                <a:pos x="183" y="92"/>
              </a:cxn>
            </a:cxnLst>
            <a:rect l="0" t="0" r="r" b="b"/>
            <a:pathLst>
              <a:path w="195" h="152">
                <a:moveTo>
                  <a:pt x="183" y="92"/>
                </a:moveTo>
                <a:cubicBezTo>
                  <a:pt x="183" y="92"/>
                  <a:pt x="142" y="78"/>
                  <a:pt x="137" y="74"/>
                </a:cubicBezTo>
                <a:cubicBezTo>
                  <a:pt x="133" y="69"/>
                  <a:pt x="127" y="58"/>
                  <a:pt x="127" y="56"/>
                </a:cubicBezTo>
                <a:cubicBezTo>
                  <a:pt x="127" y="55"/>
                  <a:pt x="132" y="50"/>
                  <a:pt x="135" y="46"/>
                </a:cubicBezTo>
                <a:cubicBezTo>
                  <a:pt x="135" y="46"/>
                  <a:pt x="135" y="46"/>
                  <a:pt x="135" y="46"/>
                </a:cubicBezTo>
                <a:cubicBezTo>
                  <a:pt x="135" y="46"/>
                  <a:pt x="114" y="55"/>
                  <a:pt x="114" y="52"/>
                </a:cubicBezTo>
                <a:cubicBezTo>
                  <a:pt x="114" y="49"/>
                  <a:pt x="114" y="41"/>
                  <a:pt x="114" y="41"/>
                </a:cubicBezTo>
                <a:cubicBezTo>
                  <a:pt x="122" y="33"/>
                  <a:pt x="122" y="33"/>
                  <a:pt x="122" y="33"/>
                </a:cubicBezTo>
                <a:cubicBezTo>
                  <a:pt x="122" y="33"/>
                  <a:pt x="122" y="33"/>
                  <a:pt x="122" y="33"/>
                </a:cubicBezTo>
                <a:cubicBezTo>
                  <a:pt x="122" y="33"/>
                  <a:pt x="122" y="33"/>
                  <a:pt x="122" y="33"/>
                </a:cubicBezTo>
                <a:cubicBezTo>
                  <a:pt x="118" y="28"/>
                  <a:pt x="105" y="13"/>
                  <a:pt x="102" y="10"/>
                </a:cubicBezTo>
                <a:cubicBezTo>
                  <a:pt x="99" y="7"/>
                  <a:pt x="85" y="5"/>
                  <a:pt x="82" y="5"/>
                </a:cubicBezTo>
                <a:cubicBezTo>
                  <a:pt x="79" y="5"/>
                  <a:pt x="79" y="2"/>
                  <a:pt x="77" y="2"/>
                </a:cubicBezTo>
                <a:cubicBezTo>
                  <a:pt x="76" y="2"/>
                  <a:pt x="74" y="6"/>
                  <a:pt x="72" y="6"/>
                </a:cubicBezTo>
                <a:cubicBezTo>
                  <a:pt x="70" y="6"/>
                  <a:pt x="66" y="0"/>
                  <a:pt x="63" y="0"/>
                </a:cubicBezTo>
                <a:cubicBezTo>
                  <a:pt x="61" y="0"/>
                  <a:pt x="65" y="9"/>
                  <a:pt x="61" y="9"/>
                </a:cubicBezTo>
                <a:cubicBezTo>
                  <a:pt x="56" y="9"/>
                  <a:pt x="56" y="6"/>
                  <a:pt x="53" y="6"/>
                </a:cubicBezTo>
                <a:cubicBezTo>
                  <a:pt x="51" y="6"/>
                  <a:pt x="47" y="7"/>
                  <a:pt x="44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11"/>
                  <a:pt x="44" y="14"/>
                  <a:pt x="43" y="16"/>
                </a:cubicBezTo>
                <a:cubicBezTo>
                  <a:pt x="42" y="20"/>
                  <a:pt x="41" y="27"/>
                  <a:pt x="39" y="28"/>
                </a:cubicBezTo>
                <a:cubicBezTo>
                  <a:pt x="38" y="29"/>
                  <a:pt x="31" y="28"/>
                  <a:pt x="31" y="30"/>
                </a:cubicBezTo>
                <a:cubicBezTo>
                  <a:pt x="31" y="33"/>
                  <a:pt x="26" y="39"/>
                  <a:pt x="26" y="43"/>
                </a:cubicBezTo>
                <a:cubicBezTo>
                  <a:pt x="26" y="47"/>
                  <a:pt x="28" y="52"/>
                  <a:pt x="25" y="53"/>
                </a:cubicBezTo>
                <a:cubicBezTo>
                  <a:pt x="22" y="54"/>
                  <a:pt x="19" y="53"/>
                  <a:pt x="18" y="57"/>
                </a:cubicBezTo>
                <a:cubicBezTo>
                  <a:pt x="16" y="60"/>
                  <a:pt x="13" y="67"/>
                  <a:pt x="13" y="75"/>
                </a:cubicBezTo>
                <a:cubicBezTo>
                  <a:pt x="13" y="82"/>
                  <a:pt x="12" y="85"/>
                  <a:pt x="8" y="85"/>
                </a:cubicBezTo>
                <a:cubicBezTo>
                  <a:pt x="4" y="85"/>
                  <a:pt x="2" y="85"/>
                  <a:pt x="1" y="88"/>
                </a:cubicBezTo>
                <a:cubicBezTo>
                  <a:pt x="0" y="90"/>
                  <a:pt x="0" y="93"/>
                  <a:pt x="4" y="94"/>
                </a:cubicBezTo>
                <a:cubicBezTo>
                  <a:pt x="8" y="95"/>
                  <a:pt x="14" y="101"/>
                  <a:pt x="15" y="103"/>
                </a:cubicBezTo>
                <a:cubicBezTo>
                  <a:pt x="15" y="106"/>
                  <a:pt x="19" y="107"/>
                  <a:pt x="20" y="109"/>
                </a:cubicBezTo>
                <a:cubicBezTo>
                  <a:pt x="21" y="111"/>
                  <a:pt x="25" y="120"/>
                  <a:pt x="28" y="123"/>
                </a:cubicBezTo>
                <a:cubicBezTo>
                  <a:pt x="32" y="126"/>
                  <a:pt x="35" y="124"/>
                  <a:pt x="35" y="126"/>
                </a:cubicBezTo>
                <a:cubicBezTo>
                  <a:pt x="35" y="129"/>
                  <a:pt x="35" y="132"/>
                  <a:pt x="35" y="134"/>
                </a:cubicBezTo>
                <a:cubicBezTo>
                  <a:pt x="39" y="138"/>
                  <a:pt x="39" y="138"/>
                  <a:pt x="39" y="138"/>
                </a:cubicBezTo>
                <a:cubicBezTo>
                  <a:pt x="52" y="138"/>
                  <a:pt x="52" y="138"/>
                  <a:pt x="52" y="138"/>
                </a:cubicBezTo>
                <a:cubicBezTo>
                  <a:pt x="65" y="148"/>
                  <a:pt x="65" y="148"/>
                  <a:pt x="65" y="148"/>
                </a:cubicBezTo>
                <a:cubicBezTo>
                  <a:pt x="65" y="148"/>
                  <a:pt x="82" y="152"/>
                  <a:pt x="85" y="152"/>
                </a:cubicBezTo>
                <a:cubicBezTo>
                  <a:pt x="87" y="152"/>
                  <a:pt x="93" y="142"/>
                  <a:pt x="97" y="142"/>
                </a:cubicBezTo>
                <a:cubicBezTo>
                  <a:pt x="102" y="142"/>
                  <a:pt x="104" y="144"/>
                  <a:pt x="109" y="144"/>
                </a:cubicBezTo>
                <a:cubicBezTo>
                  <a:pt x="114" y="144"/>
                  <a:pt x="119" y="140"/>
                  <a:pt x="121" y="140"/>
                </a:cubicBezTo>
                <a:cubicBezTo>
                  <a:pt x="123" y="140"/>
                  <a:pt x="134" y="132"/>
                  <a:pt x="139" y="132"/>
                </a:cubicBezTo>
                <a:cubicBezTo>
                  <a:pt x="145" y="132"/>
                  <a:pt x="156" y="132"/>
                  <a:pt x="156" y="132"/>
                </a:cubicBezTo>
                <a:cubicBezTo>
                  <a:pt x="195" y="93"/>
                  <a:pt x="195" y="93"/>
                  <a:pt x="195" y="93"/>
                </a:cubicBezTo>
                <a:lnTo>
                  <a:pt x="183" y="9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51" name="Freeform 841"/>
          <p:cNvSpPr>
            <a:spLocks/>
          </p:cNvSpPr>
          <p:nvPr/>
        </p:nvSpPr>
        <p:spPr bwMode="auto">
          <a:xfrm>
            <a:off x="1838325" y="3901931"/>
            <a:ext cx="258763" cy="338138"/>
          </a:xfrm>
          <a:custGeom>
            <a:avLst/>
            <a:gdLst/>
            <a:ahLst/>
            <a:cxnLst>
              <a:cxn ang="0">
                <a:pos x="133" y="3"/>
              </a:cxn>
              <a:cxn ang="0">
                <a:pos x="132" y="1"/>
              </a:cxn>
              <a:cxn ang="0">
                <a:pos x="124" y="3"/>
              </a:cxn>
              <a:cxn ang="0">
                <a:pos x="107" y="8"/>
              </a:cxn>
              <a:cxn ang="0">
                <a:pos x="89" y="10"/>
              </a:cxn>
              <a:cxn ang="0">
                <a:pos x="83" y="9"/>
              </a:cxn>
              <a:cxn ang="0">
                <a:pos x="72" y="16"/>
              </a:cxn>
              <a:cxn ang="0">
                <a:pos x="61" y="15"/>
              </a:cxn>
              <a:cxn ang="0">
                <a:pos x="47" y="20"/>
              </a:cxn>
              <a:cxn ang="0">
                <a:pos x="35" y="12"/>
              </a:cxn>
              <a:cxn ang="0">
                <a:pos x="32" y="6"/>
              </a:cxn>
              <a:cxn ang="0">
                <a:pos x="24" y="16"/>
              </a:cxn>
              <a:cxn ang="0">
                <a:pos x="34" y="34"/>
              </a:cxn>
              <a:cxn ang="0">
                <a:pos x="80" y="52"/>
              </a:cxn>
              <a:cxn ang="0">
                <a:pos x="92" y="53"/>
              </a:cxn>
              <a:cxn ang="0">
                <a:pos x="53" y="92"/>
              </a:cxn>
              <a:cxn ang="0">
                <a:pos x="36" y="92"/>
              </a:cxn>
              <a:cxn ang="0">
                <a:pos x="18" y="100"/>
              </a:cxn>
              <a:cxn ang="0">
                <a:pos x="11" y="103"/>
              </a:cxn>
              <a:cxn ang="0">
                <a:pos x="3" y="114"/>
              </a:cxn>
              <a:cxn ang="0">
                <a:pos x="0" y="117"/>
              </a:cxn>
              <a:cxn ang="0">
                <a:pos x="1" y="166"/>
              </a:cxn>
              <a:cxn ang="0">
                <a:pos x="7" y="177"/>
              </a:cxn>
              <a:cxn ang="0">
                <a:pos x="19" y="160"/>
              </a:cxn>
              <a:cxn ang="0">
                <a:pos x="50" y="133"/>
              </a:cxn>
              <a:cxn ang="0">
                <a:pos x="88" y="101"/>
              </a:cxn>
              <a:cxn ang="0">
                <a:pos x="111" y="63"/>
              </a:cxn>
              <a:cxn ang="0">
                <a:pos x="128" y="38"/>
              </a:cxn>
              <a:cxn ang="0">
                <a:pos x="134" y="16"/>
              </a:cxn>
              <a:cxn ang="0">
                <a:pos x="133" y="3"/>
              </a:cxn>
            </a:cxnLst>
            <a:rect l="0" t="0" r="r" b="b"/>
            <a:pathLst>
              <a:path w="136" h="177">
                <a:moveTo>
                  <a:pt x="133" y="3"/>
                </a:moveTo>
                <a:cubicBezTo>
                  <a:pt x="134" y="2"/>
                  <a:pt x="136" y="1"/>
                  <a:pt x="132" y="1"/>
                </a:cubicBezTo>
                <a:cubicBezTo>
                  <a:pt x="128" y="1"/>
                  <a:pt x="126" y="0"/>
                  <a:pt x="124" y="3"/>
                </a:cubicBezTo>
                <a:cubicBezTo>
                  <a:pt x="121" y="6"/>
                  <a:pt x="118" y="8"/>
                  <a:pt x="107" y="8"/>
                </a:cubicBezTo>
                <a:cubicBezTo>
                  <a:pt x="96" y="9"/>
                  <a:pt x="92" y="11"/>
                  <a:pt x="89" y="10"/>
                </a:cubicBezTo>
                <a:cubicBezTo>
                  <a:pt x="86" y="10"/>
                  <a:pt x="89" y="7"/>
                  <a:pt x="83" y="9"/>
                </a:cubicBezTo>
                <a:cubicBezTo>
                  <a:pt x="76" y="12"/>
                  <a:pt x="77" y="16"/>
                  <a:pt x="72" y="16"/>
                </a:cubicBezTo>
                <a:cubicBezTo>
                  <a:pt x="66" y="16"/>
                  <a:pt x="69" y="11"/>
                  <a:pt x="61" y="15"/>
                </a:cubicBezTo>
                <a:cubicBezTo>
                  <a:pt x="52" y="18"/>
                  <a:pt x="50" y="21"/>
                  <a:pt x="47" y="20"/>
                </a:cubicBezTo>
                <a:cubicBezTo>
                  <a:pt x="43" y="19"/>
                  <a:pt x="37" y="17"/>
                  <a:pt x="35" y="12"/>
                </a:cubicBezTo>
                <a:cubicBezTo>
                  <a:pt x="34" y="10"/>
                  <a:pt x="33" y="8"/>
                  <a:pt x="32" y="6"/>
                </a:cubicBezTo>
                <a:cubicBezTo>
                  <a:pt x="29" y="10"/>
                  <a:pt x="24" y="15"/>
                  <a:pt x="24" y="16"/>
                </a:cubicBezTo>
                <a:cubicBezTo>
                  <a:pt x="24" y="18"/>
                  <a:pt x="30" y="29"/>
                  <a:pt x="34" y="34"/>
                </a:cubicBezTo>
                <a:cubicBezTo>
                  <a:pt x="39" y="38"/>
                  <a:pt x="80" y="52"/>
                  <a:pt x="80" y="52"/>
                </a:cubicBezTo>
                <a:cubicBezTo>
                  <a:pt x="92" y="53"/>
                  <a:pt x="92" y="53"/>
                  <a:pt x="92" y="53"/>
                </a:cubicBezTo>
                <a:cubicBezTo>
                  <a:pt x="53" y="92"/>
                  <a:pt x="53" y="92"/>
                  <a:pt x="53" y="92"/>
                </a:cubicBezTo>
                <a:cubicBezTo>
                  <a:pt x="53" y="92"/>
                  <a:pt x="42" y="92"/>
                  <a:pt x="36" y="92"/>
                </a:cubicBezTo>
                <a:cubicBezTo>
                  <a:pt x="31" y="92"/>
                  <a:pt x="20" y="100"/>
                  <a:pt x="18" y="100"/>
                </a:cubicBezTo>
                <a:cubicBezTo>
                  <a:pt x="17" y="100"/>
                  <a:pt x="14" y="102"/>
                  <a:pt x="11" y="103"/>
                </a:cubicBezTo>
                <a:cubicBezTo>
                  <a:pt x="7" y="108"/>
                  <a:pt x="3" y="113"/>
                  <a:pt x="3" y="114"/>
                </a:cubicBezTo>
                <a:cubicBezTo>
                  <a:pt x="2" y="115"/>
                  <a:pt x="0" y="117"/>
                  <a:pt x="0" y="117"/>
                </a:cubicBezTo>
                <a:cubicBezTo>
                  <a:pt x="1" y="166"/>
                  <a:pt x="1" y="166"/>
                  <a:pt x="1" y="166"/>
                </a:cubicBezTo>
                <a:cubicBezTo>
                  <a:pt x="7" y="177"/>
                  <a:pt x="7" y="177"/>
                  <a:pt x="7" y="177"/>
                </a:cubicBezTo>
                <a:cubicBezTo>
                  <a:pt x="12" y="172"/>
                  <a:pt x="16" y="164"/>
                  <a:pt x="19" y="160"/>
                </a:cubicBezTo>
                <a:cubicBezTo>
                  <a:pt x="25" y="155"/>
                  <a:pt x="39" y="140"/>
                  <a:pt x="50" y="133"/>
                </a:cubicBezTo>
                <a:cubicBezTo>
                  <a:pt x="61" y="127"/>
                  <a:pt x="76" y="118"/>
                  <a:pt x="88" y="101"/>
                </a:cubicBezTo>
                <a:cubicBezTo>
                  <a:pt x="100" y="84"/>
                  <a:pt x="108" y="69"/>
                  <a:pt x="111" y="63"/>
                </a:cubicBezTo>
                <a:cubicBezTo>
                  <a:pt x="114" y="57"/>
                  <a:pt x="126" y="43"/>
                  <a:pt x="128" y="38"/>
                </a:cubicBezTo>
                <a:cubicBezTo>
                  <a:pt x="130" y="32"/>
                  <a:pt x="132" y="23"/>
                  <a:pt x="134" y="16"/>
                </a:cubicBezTo>
                <a:cubicBezTo>
                  <a:pt x="135" y="9"/>
                  <a:pt x="133" y="4"/>
                  <a:pt x="133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52" name="Freeform 842"/>
          <p:cNvSpPr>
            <a:spLocks/>
          </p:cNvSpPr>
          <p:nvPr/>
        </p:nvSpPr>
        <p:spPr bwMode="auto">
          <a:xfrm>
            <a:off x="1662113" y="4073381"/>
            <a:ext cx="196850" cy="244475"/>
          </a:xfrm>
          <a:custGeom>
            <a:avLst/>
            <a:gdLst/>
            <a:ahLst/>
            <a:cxnLst>
              <a:cxn ang="0">
                <a:pos x="92" y="27"/>
              </a:cxn>
              <a:cxn ang="0">
                <a:pos x="95" y="24"/>
              </a:cxn>
              <a:cxn ang="0">
                <a:pos x="103" y="13"/>
              </a:cxn>
              <a:cxn ang="0">
                <a:pos x="98" y="14"/>
              </a:cxn>
              <a:cxn ang="0">
                <a:pos x="86" y="12"/>
              </a:cxn>
              <a:cxn ang="0">
                <a:pos x="74" y="22"/>
              </a:cxn>
              <a:cxn ang="0">
                <a:pos x="54" y="18"/>
              </a:cxn>
              <a:cxn ang="0">
                <a:pos x="41" y="8"/>
              </a:cxn>
              <a:cxn ang="0">
                <a:pos x="28" y="8"/>
              </a:cxn>
              <a:cxn ang="0">
                <a:pos x="24" y="4"/>
              </a:cxn>
              <a:cxn ang="0">
                <a:pos x="24" y="4"/>
              </a:cxn>
              <a:cxn ang="0">
                <a:pos x="18" y="0"/>
              </a:cxn>
              <a:cxn ang="0">
                <a:pos x="3" y="6"/>
              </a:cxn>
              <a:cxn ang="0">
                <a:pos x="0" y="12"/>
              </a:cxn>
              <a:cxn ang="0">
                <a:pos x="0" y="12"/>
              </a:cxn>
              <a:cxn ang="0">
                <a:pos x="6" y="18"/>
              </a:cxn>
              <a:cxn ang="0">
                <a:pos x="10" y="29"/>
              </a:cxn>
              <a:cxn ang="0">
                <a:pos x="11" y="48"/>
              </a:cxn>
              <a:cxn ang="0">
                <a:pos x="1" y="60"/>
              </a:cxn>
              <a:cxn ang="0">
                <a:pos x="0" y="65"/>
              </a:cxn>
              <a:cxn ang="0">
                <a:pos x="0" y="65"/>
              </a:cxn>
              <a:cxn ang="0">
                <a:pos x="3" y="68"/>
              </a:cxn>
              <a:cxn ang="0">
                <a:pos x="5" y="70"/>
              </a:cxn>
              <a:cxn ang="0">
                <a:pos x="2" y="79"/>
              </a:cxn>
              <a:cxn ang="0">
                <a:pos x="1" y="80"/>
              </a:cxn>
              <a:cxn ang="0">
                <a:pos x="50" y="107"/>
              </a:cxn>
              <a:cxn ang="0">
                <a:pos x="50" y="115"/>
              </a:cxn>
              <a:cxn ang="0">
                <a:pos x="68" y="128"/>
              </a:cxn>
              <a:cxn ang="0">
                <a:pos x="72" y="122"/>
              </a:cxn>
              <a:cxn ang="0">
                <a:pos x="82" y="101"/>
              </a:cxn>
              <a:cxn ang="0">
                <a:pos x="88" y="97"/>
              </a:cxn>
              <a:cxn ang="0">
                <a:pos x="94" y="91"/>
              </a:cxn>
              <a:cxn ang="0">
                <a:pos x="99" y="87"/>
              </a:cxn>
              <a:cxn ang="0">
                <a:pos x="93" y="76"/>
              </a:cxn>
              <a:cxn ang="0">
                <a:pos x="92" y="27"/>
              </a:cxn>
            </a:cxnLst>
            <a:rect l="0" t="0" r="r" b="b"/>
            <a:pathLst>
              <a:path w="103" h="128">
                <a:moveTo>
                  <a:pt x="92" y="27"/>
                </a:moveTo>
                <a:cubicBezTo>
                  <a:pt x="92" y="27"/>
                  <a:pt x="94" y="25"/>
                  <a:pt x="95" y="24"/>
                </a:cubicBezTo>
                <a:cubicBezTo>
                  <a:pt x="95" y="23"/>
                  <a:pt x="99" y="18"/>
                  <a:pt x="103" y="13"/>
                </a:cubicBezTo>
                <a:cubicBezTo>
                  <a:pt x="101" y="14"/>
                  <a:pt x="99" y="14"/>
                  <a:pt x="98" y="14"/>
                </a:cubicBezTo>
                <a:cubicBezTo>
                  <a:pt x="93" y="14"/>
                  <a:pt x="91" y="12"/>
                  <a:pt x="86" y="12"/>
                </a:cubicBezTo>
                <a:cubicBezTo>
                  <a:pt x="82" y="12"/>
                  <a:pt x="76" y="22"/>
                  <a:pt x="74" y="22"/>
                </a:cubicBezTo>
                <a:cubicBezTo>
                  <a:pt x="71" y="22"/>
                  <a:pt x="54" y="18"/>
                  <a:pt x="54" y="18"/>
                </a:cubicBezTo>
                <a:cubicBezTo>
                  <a:pt x="41" y="8"/>
                  <a:pt x="41" y="8"/>
                  <a:pt x="41" y="8"/>
                </a:cubicBezTo>
                <a:cubicBezTo>
                  <a:pt x="28" y="8"/>
                  <a:pt x="28" y="8"/>
                  <a:pt x="28" y="8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4"/>
                  <a:pt x="20" y="0"/>
                  <a:pt x="18" y="0"/>
                </a:cubicBezTo>
                <a:cubicBezTo>
                  <a:pt x="16" y="1"/>
                  <a:pt x="6" y="2"/>
                  <a:pt x="3" y="6"/>
                </a:cubicBezTo>
                <a:cubicBezTo>
                  <a:pt x="2" y="8"/>
                  <a:pt x="1" y="10"/>
                  <a:pt x="0" y="12"/>
                </a:cubicBezTo>
                <a:cubicBezTo>
                  <a:pt x="0" y="12"/>
                  <a:pt x="0" y="12"/>
                  <a:pt x="0" y="12"/>
                </a:cubicBezTo>
                <a:cubicBezTo>
                  <a:pt x="2" y="14"/>
                  <a:pt x="5" y="17"/>
                  <a:pt x="6" y="18"/>
                </a:cubicBezTo>
                <a:cubicBezTo>
                  <a:pt x="9" y="19"/>
                  <a:pt x="5" y="22"/>
                  <a:pt x="10" y="29"/>
                </a:cubicBezTo>
                <a:cubicBezTo>
                  <a:pt x="14" y="36"/>
                  <a:pt x="11" y="44"/>
                  <a:pt x="11" y="48"/>
                </a:cubicBezTo>
                <a:cubicBezTo>
                  <a:pt x="11" y="52"/>
                  <a:pt x="3" y="56"/>
                  <a:pt x="1" y="60"/>
                </a:cubicBezTo>
                <a:cubicBezTo>
                  <a:pt x="0" y="61"/>
                  <a:pt x="0" y="64"/>
                  <a:pt x="0" y="65"/>
                </a:cubicBezTo>
                <a:cubicBezTo>
                  <a:pt x="0" y="65"/>
                  <a:pt x="0" y="65"/>
                  <a:pt x="0" y="65"/>
                </a:cubicBezTo>
                <a:cubicBezTo>
                  <a:pt x="1" y="67"/>
                  <a:pt x="1" y="68"/>
                  <a:pt x="3" y="68"/>
                </a:cubicBezTo>
                <a:cubicBezTo>
                  <a:pt x="5" y="68"/>
                  <a:pt x="8" y="69"/>
                  <a:pt x="5" y="70"/>
                </a:cubicBezTo>
                <a:cubicBezTo>
                  <a:pt x="2" y="72"/>
                  <a:pt x="3" y="76"/>
                  <a:pt x="2" y="79"/>
                </a:cubicBezTo>
                <a:cubicBezTo>
                  <a:pt x="2" y="79"/>
                  <a:pt x="1" y="80"/>
                  <a:pt x="1" y="80"/>
                </a:cubicBezTo>
                <a:cubicBezTo>
                  <a:pt x="50" y="107"/>
                  <a:pt x="50" y="107"/>
                  <a:pt x="50" y="107"/>
                </a:cubicBezTo>
                <a:cubicBezTo>
                  <a:pt x="50" y="115"/>
                  <a:pt x="50" y="115"/>
                  <a:pt x="50" y="115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9" y="126"/>
                  <a:pt x="71" y="124"/>
                  <a:pt x="72" y="122"/>
                </a:cubicBezTo>
                <a:cubicBezTo>
                  <a:pt x="78" y="113"/>
                  <a:pt x="78" y="105"/>
                  <a:pt x="82" y="101"/>
                </a:cubicBezTo>
                <a:cubicBezTo>
                  <a:pt x="85" y="98"/>
                  <a:pt x="86" y="100"/>
                  <a:pt x="88" y="97"/>
                </a:cubicBezTo>
                <a:cubicBezTo>
                  <a:pt x="90" y="94"/>
                  <a:pt x="88" y="93"/>
                  <a:pt x="94" y="91"/>
                </a:cubicBezTo>
                <a:cubicBezTo>
                  <a:pt x="96" y="90"/>
                  <a:pt x="98" y="89"/>
                  <a:pt x="99" y="87"/>
                </a:cubicBezTo>
                <a:cubicBezTo>
                  <a:pt x="93" y="76"/>
                  <a:pt x="93" y="76"/>
                  <a:pt x="93" y="76"/>
                </a:cubicBezTo>
                <a:lnTo>
                  <a:pt x="92" y="2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53" name="Freeform 843"/>
          <p:cNvSpPr>
            <a:spLocks/>
          </p:cNvSpPr>
          <p:nvPr/>
        </p:nvSpPr>
        <p:spPr bwMode="auto">
          <a:xfrm>
            <a:off x="1858963" y="3879706"/>
            <a:ext cx="42862" cy="50800"/>
          </a:xfrm>
          <a:custGeom>
            <a:avLst/>
            <a:gdLst/>
            <a:ahLst/>
            <a:cxnLst>
              <a:cxn ang="0">
                <a:pos x="8" y="5"/>
              </a:cxn>
              <a:cxn ang="0">
                <a:pos x="0" y="13"/>
              </a:cxn>
              <a:cxn ang="0">
                <a:pos x="0" y="24"/>
              </a:cxn>
              <a:cxn ang="0">
                <a:pos x="21" y="18"/>
              </a:cxn>
              <a:cxn ang="0">
                <a:pos x="16" y="15"/>
              </a:cxn>
              <a:cxn ang="0">
                <a:pos x="11" y="14"/>
              </a:cxn>
              <a:cxn ang="0">
                <a:pos x="21" y="7"/>
              </a:cxn>
              <a:cxn ang="0">
                <a:pos x="14" y="0"/>
              </a:cxn>
              <a:cxn ang="0">
                <a:pos x="14" y="0"/>
              </a:cxn>
              <a:cxn ang="0">
                <a:pos x="8" y="5"/>
              </a:cxn>
            </a:cxnLst>
            <a:rect l="0" t="0" r="r" b="b"/>
            <a:pathLst>
              <a:path w="23" h="27">
                <a:moveTo>
                  <a:pt x="8" y="5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21"/>
                  <a:pt x="0" y="24"/>
                </a:cubicBezTo>
                <a:cubicBezTo>
                  <a:pt x="0" y="27"/>
                  <a:pt x="21" y="18"/>
                  <a:pt x="21" y="18"/>
                </a:cubicBezTo>
                <a:cubicBezTo>
                  <a:pt x="20" y="17"/>
                  <a:pt x="18" y="16"/>
                  <a:pt x="16" y="15"/>
                </a:cubicBezTo>
                <a:cubicBezTo>
                  <a:pt x="11" y="15"/>
                  <a:pt x="6" y="17"/>
                  <a:pt x="11" y="14"/>
                </a:cubicBezTo>
                <a:cubicBezTo>
                  <a:pt x="16" y="12"/>
                  <a:pt x="23" y="9"/>
                  <a:pt x="21" y="7"/>
                </a:cubicBezTo>
                <a:cubicBezTo>
                  <a:pt x="20" y="5"/>
                  <a:pt x="17" y="3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1" y="2"/>
                  <a:pt x="8" y="5"/>
                  <a:pt x="8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54" name="Freeform 844"/>
          <p:cNvSpPr>
            <a:spLocks/>
          </p:cNvSpPr>
          <p:nvPr/>
        </p:nvSpPr>
        <p:spPr bwMode="auto">
          <a:xfrm>
            <a:off x="1554163" y="4097194"/>
            <a:ext cx="134937" cy="139700"/>
          </a:xfrm>
          <a:custGeom>
            <a:avLst/>
            <a:gdLst/>
            <a:ahLst/>
            <a:cxnLst>
              <a:cxn ang="0">
                <a:pos x="58" y="48"/>
              </a:cxn>
              <a:cxn ang="0">
                <a:pos x="68" y="36"/>
              </a:cxn>
              <a:cxn ang="0">
                <a:pos x="67" y="17"/>
              </a:cxn>
              <a:cxn ang="0">
                <a:pos x="63" y="6"/>
              </a:cxn>
              <a:cxn ang="0">
                <a:pos x="57" y="0"/>
              </a:cxn>
              <a:cxn ang="0">
                <a:pos x="54" y="2"/>
              </a:cxn>
              <a:cxn ang="0">
                <a:pos x="45" y="3"/>
              </a:cxn>
              <a:cxn ang="0">
                <a:pos x="36" y="8"/>
              </a:cxn>
              <a:cxn ang="0">
                <a:pos x="29" y="6"/>
              </a:cxn>
              <a:cxn ang="0">
                <a:pos x="20" y="4"/>
              </a:cxn>
              <a:cxn ang="0">
                <a:pos x="16" y="12"/>
              </a:cxn>
              <a:cxn ang="0">
                <a:pos x="19" y="23"/>
              </a:cxn>
              <a:cxn ang="0">
                <a:pos x="21" y="27"/>
              </a:cxn>
              <a:cxn ang="0">
                <a:pos x="10" y="39"/>
              </a:cxn>
              <a:cxn ang="0">
                <a:pos x="2" y="54"/>
              </a:cxn>
              <a:cxn ang="0">
                <a:pos x="0" y="70"/>
              </a:cxn>
              <a:cxn ang="0">
                <a:pos x="0" y="71"/>
              </a:cxn>
              <a:cxn ang="0">
                <a:pos x="7" y="72"/>
              </a:cxn>
              <a:cxn ang="0">
                <a:pos x="11" y="69"/>
              </a:cxn>
              <a:cxn ang="0">
                <a:pos x="23" y="66"/>
              </a:cxn>
              <a:cxn ang="0">
                <a:pos x="30" y="67"/>
              </a:cxn>
              <a:cxn ang="0">
                <a:pos x="29" y="62"/>
              </a:cxn>
              <a:cxn ang="0">
                <a:pos x="33" y="55"/>
              </a:cxn>
              <a:cxn ang="0">
                <a:pos x="41" y="52"/>
              </a:cxn>
              <a:cxn ang="0">
                <a:pos x="48" y="50"/>
              </a:cxn>
              <a:cxn ang="0">
                <a:pos x="55" y="51"/>
              </a:cxn>
              <a:cxn ang="0">
                <a:pos x="57" y="53"/>
              </a:cxn>
              <a:cxn ang="0">
                <a:pos x="57" y="53"/>
              </a:cxn>
              <a:cxn ang="0">
                <a:pos x="58" y="48"/>
              </a:cxn>
            </a:cxnLst>
            <a:rect l="0" t="0" r="r" b="b"/>
            <a:pathLst>
              <a:path w="71" h="73">
                <a:moveTo>
                  <a:pt x="58" y="48"/>
                </a:moveTo>
                <a:cubicBezTo>
                  <a:pt x="60" y="44"/>
                  <a:pt x="68" y="40"/>
                  <a:pt x="68" y="36"/>
                </a:cubicBezTo>
                <a:cubicBezTo>
                  <a:pt x="68" y="32"/>
                  <a:pt x="71" y="24"/>
                  <a:pt x="67" y="17"/>
                </a:cubicBezTo>
                <a:cubicBezTo>
                  <a:pt x="62" y="10"/>
                  <a:pt x="66" y="7"/>
                  <a:pt x="63" y="6"/>
                </a:cubicBezTo>
                <a:cubicBezTo>
                  <a:pt x="62" y="5"/>
                  <a:pt x="59" y="2"/>
                  <a:pt x="57" y="0"/>
                </a:cubicBezTo>
                <a:cubicBezTo>
                  <a:pt x="56" y="1"/>
                  <a:pt x="55" y="2"/>
                  <a:pt x="54" y="2"/>
                </a:cubicBezTo>
                <a:cubicBezTo>
                  <a:pt x="51" y="2"/>
                  <a:pt x="46" y="3"/>
                  <a:pt x="45" y="3"/>
                </a:cubicBezTo>
                <a:cubicBezTo>
                  <a:pt x="43" y="3"/>
                  <a:pt x="39" y="7"/>
                  <a:pt x="36" y="8"/>
                </a:cubicBezTo>
                <a:cubicBezTo>
                  <a:pt x="33" y="10"/>
                  <a:pt x="33" y="8"/>
                  <a:pt x="29" y="6"/>
                </a:cubicBezTo>
                <a:cubicBezTo>
                  <a:pt x="25" y="4"/>
                  <a:pt x="24" y="2"/>
                  <a:pt x="20" y="4"/>
                </a:cubicBezTo>
                <a:cubicBezTo>
                  <a:pt x="15" y="7"/>
                  <a:pt x="16" y="9"/>
                  <a:pt x="16" y="12"/>
                </a:cubicBezTo>
                <a:cubicBezTo>
                  <a:pt x="16" y="16"/>
                  <a:pt x="16" y="21"/>
                  <a:pt x="19" y="23"/>
                </a:cubicBezTo>
                <a:cubicBezTo>
                  <a:pt x="21" y="25"/>
                  <a:pt x="23" y="26"/>
                  <a:pt x="21" y="27"/>
                </a:cubicBezTo>
                <a:cubicBezTo>
                  <a:pt x="19" y="29"/>
                  <a:pt x="13" y="38"/>
                  <a:pt x="10" y="39"/>
                </a:cubicBezTo>
                <a:cubicBezTo>
                  <a:pt x="7" y="40"/>
                  <a:pt x="2" y="49"/>
                  <a:pt x="2" y="54"/>
                </a:cubicBezTo>
                <a:cubicBezTo>
                  <a:pt x="2" y="58"/>
                  <a:pt x="2" y="69"/>
                  <a:pt x="0" y="70"/>
                </a:cubicBezTo>
                <a:cubicBezTo>
                  <a:pt x="0" y="71"/>
                  <a:pt x="0" y="71"/>
                  <a:pt x="0" y="71"/>
                </a:cubicBezTo>
                <a:cubicBezTo>
                  <a:pt x="2" y="72"/>
                  <a:pt x="5" y="73"/>
                  <a:pt x="7" y="72"/>
                </a:cubicBezTo>
                <a:cubicBezTo>
                  <a:pt x="8" y="71"/>
                  <a:pt x="9" y="70"/>
                  <a:pt x="11" y="69"/>
                </a:cubicBezTo>
                <a:cubicBezTo>
                  <a:pt x="14" y="68"/>
                  <a:pt x="18" y="66"/>
                  <a:pt x="23" y="66"/>
                </a:cubicBezTo>
                <a:cubicBezTo>
                  <a:pt x="25" y="66"/>
                  <a:pt x="28" y="67"/>
                  <a:pt x="30" y="67"/>
                </a:cubicBezTo>
                <a:cubicBezTo>
                  <a:pt x="29" y="64"/>
                  <a:pt x="28" y="65"/>
                  <a:pt x="29" y="62"/>
                </a:cubicBezTo>
                <a:cubicBezTo>
                  <a:pt x="30" y="60"/>
                  <a:pt x="31" y="56"/>
                  <a:pt x="33" y="55"/>
                </a:cubicBezTo>
                <a:cubicBezTo>
                  <a:pt x="34" y="54"/>
                  <a:pt x="39" y="54"/>
                  <a:pt x="41" y="52"/>
                </a:cubicBezTo>
                <a:cubicBezTo>
                  <a:pt x="44" y="50"/>
                  <a:pt x="45" y="49"/>
                  <a:pt x="48" y="50"/>
                </a:cubicBezTo>
                <a:cubicBezTo>
                  <a:pt x="51" y="50"/>
                  <a:pt x="53" y="48"/>
                  <a:pt x="55" y="51"/>
                </a:cubicBezTo>
                <a:cubicBezTo>
                  <a:pt x="56" y="52"/>
                  <a:pt x="56" y="53"/>
                  <a:pt x="57" y="53"/>
                </a:cubicBezTo>
                <a:cubicBezTo>
                  <a:pt x="57" y="53"/>
                  <a:pt x="57" y="53"/>
                  <a:pt x="57" y="53"/>
                </a:cubicBezTo>
                <a:cubicBezTo>
                  <a:pt x="57" y="52"/>
                  <a:pt x="57" y="49"/>
                  <a:pt x="58" y="4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55" name="Freeform 845"/>
          <p:cNvSpPr>
            <a:spLocks/>
          </p:cNvSpPr>
          <p:nvPr/>
        </p:nvSpPr>
        <p:spPr bwMode="auto">
          <a:xfrm>
            <a:off x="1539875" y="4260706"/>
            <a:ext cx="47625" cy="49213"/>
          </a:xfrm>
          <a:custGeom>
            <a:avLst/>
            <a:gdLst/>
            <a:ahLst/>
            <a:cxnLst>
              <a:cxn ang="0">
                <a:pos x="2" y="15"/>
              </a:cxn>
              <a:cxn ang="0">
                <a:pos x="2" y="15"/>
              </a:cxn>
              <a:cxn ang="0">
                <a:pos x="7" y="26"/>
              </a:cxn>
              <a:cxn ang="0">
                <a:pos x="24" y="11"/>
              </a:cxn>
              <a:cxn ang="0">
                <a:pos x="18" y="5"/>
              </a:cxn>
              <a:cxn ang="0">
                <a:pos x="20" y="0"/>
              </a:cxn>
              <a:cxn ang="0">
                <a:pos x="20" y="0"/>
              </a:cxn>
              <a:cxn ang="0">
                <a:pos x="12" y="0"/>
              </a:cxn>
              <a:cxn ang="0">
                <a:pos x="10" y="5"/>
              </a:cxn>
              <a:cxn ang="0">
                <a:pos x="0" y="3"/>
              </a:cxn>
              <a:cxn ang="0">
                <a:pos x="0" y="5"/>
              </a:cxn>
              <a:cxn ang="0">
                <a:pos x="2" y="15"/>
              </a:cxn>
            </a:cxnLst>
            <a:rect l="0" t="0" r="r" b="b"/>
            <a:pathLst>
              <a:path w="25" h="26">
                <a:moveTo>
                  <a:pt x="2" y="15"/>
                </a:moveTo>
                <a:cubicBezTo>
                  <a:pt x="2" y="15"/>
                  <a:pt x="2" y="15"/>
                  <a:pt x="2" y="15"/>
                </a:cubicBezTo>
                <a:cubicBezTo>
                  <a:pt x="4" y="17"/>
                  <a:pt x="6" y="21"/>
                  <a:pt x="7" y="26"/>
                </a:cubicBezTo>
                <a:cubicBezTo>
                  <a:pt x="13" y="22"/>
                  <a:pt x="25" y="14"/>
                  <a:pt x="24" y="11"/>
                </a:cubicBezTo>
                <a:cubicBezTo>
                  <a:pt x="22" y="5"/>
                  <a:pt x="18" y="10"/>
                  <a:pt x="18" y="5"/>
                </a:cubicBezTo>
                <a:cubicBezTo>
                  <a:pt x="18" y="4"/>
                  <a:pt x="19" y="2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8" y="0"/>
                  <a:pt x="15" y="0"/>
                  <a:pt x="12" y="0"/>
                </a:cubicBezTo>
                <a:cubicBezTo>
                  <a:pt x="7" y="0"/>
                  <a:pt x="14" y="5"/>
                  <a:pt x="10" y="5"/>
                </a:cubicBezTo>
                <a:cubicBezTo>
                  <a:pt x="7" y="5"/>
                  <a:pt x="3" y="4"/>
                  <a:pt x="0" y="3"/>
                </a:cubicBezTo>
                <a:cubicBezTo>
                  <a:pt x="0" y="4"/>
                  <a:pt x="0" y="4"/>
                  <a:pt x="0" y="5"/>
                </a:cubicBezTo>
                <a:cubicBezTo>
                  <a:pt x="0" y="6"/>
                  <a:pt x="2" y="10"/>
                  <a:pt x="2" y="1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56" name="Freeform 846"/>
          <p:cNvSpPr>
            <a:spLocks/>
          </p:cNvSpPr>
          <p:nvPr/>
        </p:nvSpPr>
        <p:spPr bwMode="auto">
          <a:xfrm>
            <a:off x="1539875" y="4228956"/>
            <a:ext cx="46038" cy="41275"/>
          </a:xfrm>
          <a:custGeom>
            <a:avLst/>
            <a:gdLst/>
            <a:ahLst/>
            <a:cxnLst>
              <a:cxn ang="0">
                <a:pos x="7" y="2"/>
              </a:cxn>
              <a:cxn ang="0">
                <a:pos x="1" y="13"/>
              </a:cxn>
              <a:cxn ang="0">
                <a:pos x="0" y="20"/>
              </a:cxn>
              <a:cxn ang="0">
                <a:pos x="10" y="22"/>
              </a:cxn>
              <a:cxn ang="0">
                <a:pos x="12" y="17"/>
              </a:cxn>
              <a:cxn ang="0">
                <a:pos x="20" y="17"/>
              </a:cxn>
              <a:cxn ang="0">
                <a:pos x="20" y="17"/>
              </a:cxn>
              <a:cxn ang="0">
                <a:pos x="24" y="12"/>
              </a:cxn>
              <a:cxn ang="0">
                <a:pos x="18" y="0"/>
              </a:cxn>
              <a:cxn ang="0">
                <a:pos x="14" y="3"/>
              </a:cxn>
              <a:cxn ang="0">
                <a:pos x="7" y="2"/>
              </a:cxn>
            </a:cxnLst>
            <a:rect l="0" t="0" r="r" b="b"/>
            <a:pathLst>
              <a:path w="24" h="22">
                <a:moveTo>
                  <a:pt x="7" y="2"/>
                </a:moveTo>
                <a:cubicBezTo>
                  <a:pt x="5" y="4"/>
                  <a:pt x="2" y="10"/>
                  <a:pt x="1" y="13"/>
                </a:cubicBezTo>
                <a:cubicBezTo>
                  <a:pt x="1" y="16"/>
                  <a:pt x="0" y="18"/>
                  <a:pt x="0" y="20"/>
                </a:cubicBezTo>
                <a:cubicBezTo>
                  <a:pt x="3" y="21"/>
                  <a:pt x="7" y="22"/>
                  <a:pt x="10" y="22"/>
                </a:cubicBezTo>
                <a:cubicBezTo>
                  <a:pt x="14" y="22"/>
                  <a:pt x="7" y="17"/>
                  <a:pt x="12" y="17"/>
                </a:cubicBezTo>
                <a:cubicBezTo>
                  <a:pt x="15" y="17"/>
                  <a:pt x="18" y="17"/>
                  <a:pt x="20" y="17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15"/>
                  <a:pt x="24" y="14"/>
                  <a:pt x="24" y="12"/>
                </a:cubicBezTo>
                <a:cubicBezTo>
                  <a:pt x="24" y="10"/>
                  <a:pt x="20" y="3"/>
                  <a:pt x="18" y="0"/>
                </a:cubicBezTo>
                <a:cubicBezTo>
                  <a:pt x="16" y="1"/>
                  <a:pt x="15" y="2"/>
                  <a:pt x="14" y="3"/>
                </a:cubicBezTo>
                <a:cubicBezTo>
                  <a:pt x="12" y="4"/>
                  <a:pt x="9" y="3"/>
                  <a:pt x="7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57" name="Freeform 847"/>
          <p:cNvSpPr>
            <a:spLocks/>
          </p:cNvSpPr>
          <p:nvPr/>
        </p:nvSpPr>
        <p:spPr bwMode="auto">
          <a:xfrm>
            <a:off x="1554163" y="4222606"/>
            <a:ext cx="265112" cy="274638"/>
          </a:xfrm>
          <a:custGeom>
            <a:avLst/>
            <a:gdLst/>
            <a:ahLst/>
            <a:cxnLst>
              <a:cxn ang="0">
                <a:pos x="107" y="29"/>
              </a:cxn>
              <a:cxn ang="0">
                <a:pos x="58" y="2"/>
              </a:cxn>
              <a:cxn ang="0">
                <a:pos x="54" y="9"/>
              </a:cxn>
              <a:cxn ang="0">
                <a:pos x="45" y="15"/>
              </a:cxn>
              <a:cxn ang="0">
                <a:pos x="43" y="15"/>
              </a:cxn>
              <a:cxn ang="0">
                <a:pos x="52" y="17"/>
              </a:cxn>
              <a:cxn ang="0">
                <a:pos x="50" y="21"/>
              </a:cxn>
              <a:cxn ang="0">
                <a:pos x="38" y="18"/>
              </a:cxn>
              <a:cxn ang="0">
                <a:pos x="32" y="20"/>
              </a:cxn>
              <a:cxn ang="0">
                <a:pos x="27" y="13"/>
              </a:cxn>
              <a:cxn ang="0">
                <a:pos x="30" y="1"/>
              </a:cxn>
              <a:cxn ang="0">
                <a:pos x="30" y="1"/>
              </a:cxn>
              <a:cxn ang="0">
                <a:pos x="23" y="0"/>
              </a:cxn>
              <a:cxn ang="0">
                <a:pos x="11" y="3"/>
              </a:cxn>
              <a:cxn ang="0">
                <a:pos x="17" y="15"/>
              </a:cxn>
              <a:cxn ang="0">
                <a:pos x="11" y="25"/>
              </a:cxn>
              <a:cxn ang="0">
                <a:pos x="17" y="31"/>
              </a:cxn>
              <a:cxn ang="0">
                <a:pos x="0" y="46"/>
              </a:cxn>
              <a:cxn ang="0">
                <a:pos x="0" y="46"/>
              </a:cxn>
              <a:cxn ang="0">
                <a:pos x="2" y="54"/>
              </a:cxn>
              <a:cxn ang="0">
                <a:pos x="6" y="70"/>
              </a:cxn>
              <a:cxn ang="0">
                <a:pos x="10" y="75"/>
              </a:cxn>
              <a:cxn ang="0">
                <a:pos x="11" y="85"/>
              </a:cxn>
              <a:cxn ang="0">
                <a:pos x="16" y="96"/>
              </a:cxn>
              <a:cxn ang="0">
                <a:pos x="22" y="101"/>
              </a:cxn>
              <a:cxn ang="0">
                <a:pos x="29" y="106"/>
              </a:cxn>
              <a:cxn ang="0">
                <a:pos x="38" y="109"/>
              </a:cxn>
              <a:cxn ang="0">
                <a:pos x="43" y="113"/>
              </a:cxn>
              <a:cxn ang="0">
                <a:pos x="56" y="115"/>
              </a:cxn>
              <a:cxn ang="0">
                <a:pos x="59" y="118"/>
              </a:cxn>
              <a:cxn ang="0">
                <a:pos x="61" y="119"/>
              </a:cxn>
              <a:cxn ang="0">
                <a:pos x="64" y="132"/>
              </a:cxn>
              <a:cxn ang="0">
                <a:pos x="65" y="138"/>
              </a:cxn>
              <a:cxn ang="0">
                <a:pos x="66" y="140"/>
              </a:cxn>
              <a:cxn ang="0">
                <a:pos x="66" y="140"/>
              </a:cxn>
              <a:cxn ang="0">
                <a:pos x="71" y="140"/>
              </a:cxn>
              <a:cxn ang="0">
                <a:pos x="80" y="140"/>
              </a:cxn>
              <a:cxn ang="0">
                <a:pos x="88" y="143"/>
              </a:cxn>
              <a:cxn ang="0">
                <a:pos x="96" y="141"/>
              </a:cxn>
              <a:cxn ang="0">
                <a:pos x="107" y="141"/>
              </a:cxn>
              <a:cxn ang="0">
                <a:pos x="112" y="136"/>
              </a:cxn>
              <a:cxn ang="0">
                <a:pos x="123" y="136"/>
              </a:cxn>
              <a:cxn ang="0">
                <a:pos x="139" y="125"/>
              </a:cxn>
              <a:cxn ang="0">
                <a:pos x="139" y="125"/>
              </a:cxn>
              <a:cxn ang="0">
                <a:pos x="137" y="124"/>
              </a:cxn>
              <a:cxn ang="0">
                <a:pos x="130" y="113"/>
              </a:cxn>
              <a:cxn ang="0">
                <a:pos x="127" y="102"/>
              </a:cxn>
              <a:cxn ang="0">
                <a:pos x="126" y="90"/>
              </a:cxn>
              <a:cxn ang="0">
                <a:pos x="126" y="85"/>
              </a:cxn>
              <a:cxn ang="0">
                <a:pos x="127" y="80"/>
              </a:cxn>
              <a:cxn ang="0">
                <a:pos x="119" y="66"/>
              </a:cxn>
              <a:cxn ang="0">
                <a:pos x="125" y="50"/>
              </a:cxn>
              <a:cxn ang="0">
                <a:pos x="107" y="37"/>
              </a:cxn>
              <a:cxn ang="0">
                <a:pos x="107" y="29"/>
              </a:cxn>
            </a:cxnLst>
            <a:rect l="0" t="0" r="r" b="b"/>
            <a:pathLst>
              <a:path w="139" h="144">
                <a:moveTo>
                  <a:pt x="107" y="29"/>
                </a:moveTo>
                <a:cubicBezTo>
                  <a:pt x="58" y="2"/>
                  <a:pt x="58" y="2"/>
                  <a:pt x="58" y="2"/>
                </a:cubicBezTo>
                <a:cubicBezTo>
                  <a:pt x="57" y="5"/>
                  <a:pt x="55" y="7"/>
                  <a:pt x="54" y="9"/>
                </a:cubicBezTo>
                <a:cubicBezTo>
                  <a:pt x="52" y="11"/>
                  <a:pt x="48" y="15"/>
                  <a:pt x="45" y="15"/>
                </a:cubicBezTo>
                <a:cubicBezTo>
                  <a:pt x="44" y="15"/>
                  <a:pt x="42" y="14"/>
                  <a:pt x="43" y="15"/>
                </a:cubicBezTo>
                <a:cubicBezTo>
                  <a:pt x="43" y="16"/>
                  <a:pt x="50" y="17"/>
                  <a:pt x="52" y="17"/>
                </a:cubicBezTo>
                <a:cubicBezTo>
                  <a:pt x="54" y="17"/>
                  <a:pt x="53" y="21"/>
                  <a:pt x="50" y="21"/>
                </a:cubicBezTo>
                <a:cubicBezTo>
                  <a:pt x="46" y="21"/>
                  <a:pt x="42" y="18"/>
                  <a:pt x="38" y="18"/>
                </a:cubicBezTo>
                <a:cubicBezTo>
                  <a:pt x="34" y="19"/>
                  <a:pt x="34" y="22"/>
                  <a:pt x="32" y="20"/>
                </a:cubicBezTo>
                <a:cubicBezTo>
                  <a:pt x="29" y="19"/>
                  <a:pt x="26" y="18"/>
                  <a:pt x="27" y="13"/>
                </a:cubicBezTo>
                <a:cubicBezTo>
                  <a:pt x="28" y="8"/>
                  <a:pt x="31" y="4"/>
                  <a:pt x="30" y="1"/>
                </a:cubicBezTo>
                <a:cubicBezTo>
                  <a:pt x="30" y="1"/>
                  <a:pt x="30" y="1"/>
                  <a:pt x="30" y="1"/>
                </a:cubicBezTo>
                <a:cubicBezTo>
                  <a:pt x="28" y="1"/>
                  <a:pt x="25" y="0"/>
                  <a:pt x="23" y="0"/>
                </a:cubicBezTo>
                <a:cubicBezTo>
                  <a:pt x="18" y="0"/>
                  <a:pt x="14" y="2"/>
                  <a:pt x="11" y="3"/>
                </a:cubicBezTo>
                <a:cubicBezTo>
                  <a:pt x="13" y="6"/>
                  <a:pt x="17" y="13"/>
                  <a:pt x="17" y="15"/>
                </a:cubicBezTo>
                <a:cubicBezTo>
                  <a:pt x="17" y="18"/>
                  <a:pt x="11" y="21"/>
                  <a:pt x="11" y="25"/>
                </a:cubicBezTo>
                <a:cubicBezTo>
                  <a:pt x="11" y="30"/>
                  <a:pt x="15" y="25"/>
                  <a:pt x="17" y="31"/>
                </a:cubicBezTo>
                <a:cubicBezTo>
                  <a:pt x="18" y="34"/>
                  <a:pt x="6" y="42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1" y="49"/>
                  <a:pt x="2" y="52"/>
                  <a:pt x="2" y="54"/>
                </a:cubicBezTo>
                <a:cubicBezTo>
                  <a:pt x="2" y="58"/>
                  <a:pt x="6" y="67"/>
                  <a:pt x="6" y="70"/>
                </a:cubicBezTo>
                <a:cubicBezTo>
                  <a:pt x="6" y="72"/>
                  <a:pt x="9" y="74"/>
                  <a:pt x="10" y="75"/>
                </a:cubicBezTo>
                <a:cubicBezTo>
                  <a:pt x="10" y="77"/>
                  <a:pt x="10" y="83"/>
                  <a:pt x="11" y="85"/>
                </a:cubicBezTo>
                <a:cubicBezTo>
                  <a:pt x="11" y="87"/>
                  <a:pt x="17" y="94"/>
                  <a:pt x="16" y="96"/>
                </a:cubicBezTo>
                <a:cubicBezTo>
                  <a:pt x="18" y="98"/>
                  <a:pt x="20" y="100"/>
                  <a:pt x="22" y="101"/>
                </a:cubicBezTo>
                <a:cubicBezTo>
                  <a:pt x="24" y="102"/>
                  <a:pt x="27" y="104"/>
                  <a:pt x="29" y="106"/>
                </a:cubicBezTo>
                <a:cubicBezTo>
                  <a:pt x="31" y="108"/>
                  <a:pt x="34" y="109"/>
                  <a:pt x="38" y="109"/>
                </a:cubicBezTo>
                <a:cubicBezTo>
                  <a:pt x="42" y="110"/>
                  <a:pt x="38" y="111"/>
                  <a:pt x="43" y="113"/>
                </a:cubicBezTo>
                <a:cubicBezTo>
                  <a:pt x="48" y="115"/>
                  <a:pt x="51" y="114"/>
                  <a:pt x="56" y="115"/>
                </a:cubicBezTo>
                <a:cubicBezTo>
                  <a:pt x="58" y="116"/>
                  <a:pt x="58" y="117"/>
                  <a:pt x="59" y="118"/>
                </a:cubicBezTo>
                <a:cubicBezTo>
                  <a:pt x="60" y="118"/>
                  <a:pt x="60" y="119"/>
                  <a:pt x="61" y="119"/>
                </a:cubicBezTo>
                <a:cubicBezTo>
                  <a:pt x="62" y="121"/>
                  <a:pt x="63" y="129"/>
                  <a:pt x="64" y="132"/>
                </a:cubicBezTo>
                <a:cubicBezTo>
                  <a:pt x="64" y="134"/>
                  <a:pt x="65" y="135"/>
                  <a:pt x="65" y="138"/>
                </a:cubicBezTo>
                <a:cubicBezTo>
                  <a:pt x="66" y="139"/>
                  <a:pt x="66" y="140"/>
                  <a:pt x="66" y="140"/>
                </a:cubicBezTo>
                <a:cubicBezTo>
                  <a:pt x="66" y="140"/>
                  <a:pt x="66" y="140"/>
                  <a:pt x="66" y="140"/>
                </a:cubicBezTo>
                <a:cubicBezTo>
                  <a:pt x="68" y="140"/>
                  <a:pt x="70" y="140"/>
                  <a:pt x="71" y="140"/>
                </a:cubicBezTo>
                <a:cubicBezTo>
                  <a:pt x="73" y="142"/>
                  <a:pt x="76" y="139"/>
                  <a:pt x="80" y="140"/>
                </a:cubicBezTo>
                <a:cubicBezTo>
                  <a:pt x="84" y="141"/>
                  <a:pt x="85" y="144"/>
                  <a:pt x="88" y="143"/>
                </a:cubicBezTo>
                <a:cubicBezTo>
                  <a:pt x="91" y="142"/>
                  <a:pt x="94" y="139"/>
                  <a:pt x="96" y="141"/>
                </a:cubicBezTo>
                <a:cubicBezTo>
                  <a:pt x="98" y="143"/>
                  <a:pt x="104" y="144"/>
                  <a:pt x="107" y="141"/>
                </a:cubicBezTo>
                <a:cubicBezTo>
                  <a:pt x="109" y="137"/>
                  <a:pt x="107" y="136"/>
                  <a:pt x="112" y="136"/>
                </a:cubicBezTo>
                <a:cubicBezTo>
                  <a:pt x="116" y="137"/>
                  <a:pt x="119" y="138"/>
                  <a:pt x="123" y="136"/>
                </a:cubicBezTo>
                <a:cubicBezTo>
                  <a:pt x="126" y="134"/>
                  <a:pt x="133" y="129"/>
                  <a:pt x="139" y="125"/>
                </a:cubicBezTo>
                <a:cubicBezTo>
                  <a:pt x="139" y="125"/>
                  <a:pt x="139" y="125"/>
                  <a:pt x="139" y="125"/>
                </a:cubicBezTo>
                <a:cubicBezTo>
                  <a:pt x="139" y="125"/>
                  <a:pt x="138" y="124"/>
                  <a:pt x="137" y="124"/>
                </a:cubicBezTo>
                <a:cubicBezTo>
                  <a:pt x="133" y="120"/>
                  <a:pt x="131" y="118"/>
                  <a:pt x="130" y="113"/>
                </a:cubicBezTo>
                <a:cubicBezTo>
                  <a:pt x="129" y="109"/>
                  <a:pt x="127" y="107"/>
                  <a:pt x="127" y="102"/>
                </a:cubicBezTo>
                <a:cubicBezTo>
                  <a:pt x="127" y="98"/>
                  <a:pt x="126" y="91"/>
                  <a:pt x="126" y="90"/>
                </a:cubicBezTo>
                <a:cubicBezTo>
                  <a:pt x="125" y="89"/>
                  <a:pt x="125" y="87"/>
                  <a:pt x="126" y="85"/>
                </a:cubicBezTo>
                <a:cubicBezTo>
                  <a:pt x="128" y="83"/>
                  <a:pt x="130" y="83"/>
                  <a:pt x="127" y="80"/>
                </a:cubicBezTo>
                <a:cubicBezTo>
                  <a:pt x="124" y="76"/>
                  <a:pt x="118" y="74"/>
                  <a:pt x="119" y="66"/>
                </a:cubicBezTo>
                <a:cubicBezTo>
                  <a:pt x="120" y="60"/>
                  <a:pt x="122" y="55"/>
                  <a:pt x="125" y="50"/>
                </a:cubicBezTo>
                <a:cubicBezTo>
                  <a:pt x="107" y="37"/>
                  <a:pt x="107" y="37"/>
                  <a:pt x="107" y="37"/>
                </a:cubicBezTo>
                <a:lnTo>
                  <a:pt x="107" y="2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58" name="Freeform 848"/>
          <p:cNvSpPr>
            <a:spLocks/>
          </p:cNvSpPr>
          <p:nvPr/>
        </p:nvSpPr>
        <p:spPr bwMode="auto">
          <a:xfrm>
            <a:off x="1058863" y="4143231"/>
            <a:ext cx="133350" cy="155575"/>
          </a:xfrm>
          <a:custGeom>
            <a:avLst/>
            <a:gdLst/>
            <a:ahLst/>
            <a:cxnLst>
              <a:cxn ang="0">
                <a:pos x="38" y="78"/>
              </a:cxn>
              <a:cxn ang="0">
                <a:pos x="36" y="65"/>
              </a:cxn>
              <a:cxn ang="0">
                <a:pos x="44" y="64"/>
              </a:cxn>
              <a:cxn ang="0">
                <a:pos x="49" y="57"/>
              </a:cxn>
              <a:cxn ang="0">
                <a:pos x="56" y="64"/>
              </a:cxn>
              <a:cxn ang="0">
                <a:pos x="61" y="61"/>
              </a:cxn>
              <a:cxn ang="0">
                <a:pos x="67" y="64"/>
              </a:cxn>
              <a:cxn ang="0">
                <a:pos x="70" y="41"/>
              </a:cxn>
              <a:cxn ang="0">
                <a:pos x="65" y="31"/>
              </a:cxn>
              <a:cxn ang="0">
                <a:pos x="69" y="21"/>
              </a:cxn>
              <a:cxn ang="0">
                <a:pos x="64" y="13"/>
              </a:cxn>
              <a:cxn ang="0">
                <a:pos x="57" y="15"/>
              </a:cxn>
              <a:cxn ang="0">
                <a:pos x="55" y="1"/>
              </a:cxn>
              <a:cxn ang="0">
                <a:pos x="55" y="1"/>
              </a:cxn>
              <a:cxn ang="0">
                <a:pos x="44" y="0"/>
              </a:cxn>
              <a:cxn ang="0">
                <a:pos x="32" y="1"/>
              </a:cxn>
              <a:cxn ang="0">
                <a:pos x="32" y="19"/>
              </a:cxn>
              <a:cxn ang="0">
                <a:pos x="10" y="19"/>
              </a:cxn>
              <a:cxn ang="0">
                <a:pos x="6" y="23"/>
              </a:cxn>
              <a:cxn ang="0">
                <a:pos x="8" y="26"/>
              </a:cxn>
              <a:cxn ang="0">
                <a:pos x="8" y="29"/>
              </a:cxn>
              <a:cxn ang="0">
                <a:pos x="6" y="35"/>
              </a:cxn>
              <a:cxn ang="0">
                <a:pos x="1" y="41"/>
              </a:cxn>
              <a:cxn ang="0">
                <a:pos x="5" y="52"/>
              </a:cxn>
              <a:cxn ang="0">
                <a:pos x="22" y="75"/>
              </a:cxn>
              <a:cxn ang="0">
                <a:pos x="29" y="82"/>
              </a:cxn>
              <a:cxn ang="0">
                <a:pos x="38" y="78"/>
              </a:cxn>
            </a:cxnLst>
            <a:rect l="0" t="0" r="r" b="b"/>
            <a:pathLst>
              <a:path w="70" h="82">
                <a:moveTo>
                  <a:pt x="38" y="78"/>
                </a:moveTo>
                <a:cubicBezTo>
                  <a:pt x="39" y="76"/>
                  <a:pt x="36" y="67"/>
                  <a:pt x="36" y="65"/>
                </a:cubicBezTo>
                <a:cubicBezTo>
                  <a:pt x="36" y="62"/>
                  <a:pt x="41" y="64"/>
                  <a:pt x="44" y="64"/>
                </a:cubicBezTo>
                <a:cubicBezTo>
                  <a:pt x="47" y="64"/>
                  <a:pt x="46" y="58"/>
                  <a:pt x="49" y="57"/>
                </a:cubicBezTo>
                <a:cubicBezTo>
                  <a:pt x="52" y="56"/>
                  <a:pt x="55" y="64"/>
                  <a:pt x="56" y="64"/>
                </a:cubicBezTo>
                <a:cubicBezTo>
                  <a:pt x="57" y="64"/>
                  <a:pt x="59" y="61"/>
                  <a:pt x="61" y="61"/>
                </a:cubicBezTo>
                <a:cubicBezTo>
                  <a:pt x="63" y="61"/>
                  <a:pt x="66" y="65"/>
                  <a:pt x="67" y="64"/>
                </a:cubicBezTo>
                <a:cubicBezTo>
                  <a:pt x="69" y="64"/>
                  <a:pt x="70" y="46"/>
                  <a:pt x="70" y="41"/>
                </a:cubicBezTo>
                <a:cubicBezTo>
                  <a:pt x="70" y="37"/>
                  <a:pt x="65" y="34"/>
                  <a:pt x="65" y="31"/>
                </a:cubicBezTo>
                <a:cubicBezTo>
                  <a:pt x="64" y="28"/>
                  <a:pt x="67" y="23"/>
                  <a:pt x="69" y="21"/>
                </a:cubicBezTo>
                <a:cubicBezTo>
                  <a:pt x="70" y="18"/>
                  <a:pt x="67" y="13"/>
                  <a:pt x="64" y="13"/>
                </a:cubicBezTo>
                <a:cubicBezTo>
                  <a:pt x="61" y="13"/>
                  <a:pt x="60" y="15"/>
                  <a:pt x="57" y="15"/>
                </a:cubicBezTo>
                <a:cubicBezTo>
                  <a:pt x="55" y="15"/>
                  <a:pt x="55" y="7"/>
                  <a:pt x="55" y="1"/>
                </a:cubicBezTo>
                <a:cubicBezTo>
                  <a:pt x="55" y="1"/>
                  <a:pt x="55" y="1"/>
                  <a:pt x="55" y="1"/>
                </a:cubicBezTo>
                <a:cubicBezTo>
                  <a:pt x="51" y="0"/>
                  <a:pt x="47" y="0"/>
                  <a:pt x="44" y="0"/>
                </a:cubicBezTo>
                <a:cubicBezTo>
                  <a:pt x="41" y="0"/>
                  <a:pt x="37" y="0"/>
                  <a:pt x="32" y="1"/>
                </a:cubicBezTo>
                <a:cubicBezTo>
                  <a:pt x="32" y="19"/>
                  <a:pt x="32" y="19"/>
                  <a:pt x="32" y="19"/>
                </a:cubicBezTo>
                <a:cubicBezTo>
                  <a:pt x="10" y="19"/>
                  <a:pt x="10" y="19"/>
                  <a:pt x="10" y="19"/>
                </a:cubicBezTo>
                <a:cubicBezTo>
                  <a:pt x="10" y="20"/>
                  <a:pt x="7" y="21"/>
                  <a:pt x="6" y="23"/>
                </a:cubicBezTo>
                <a:cubicBezTo>
                  <a:pt x="6" y="24"/>
                  <a:pt x="7" y="25"/>
                  <a:pt x="8" y="26"/>
                </a:cubicBezTo>
                <a:cubicBezTo>
                  <a:pt x="9" y="27"/>
                  <a:pt x="9" y="28"/>
                  <a:pt x="8" y="29"/>
                </a:cubicBezTo>
                <a:cubicBezTo>
                  <a:pt x="6" y="29"/>
                  <a:pt x="7" y="34"/>
                  <a:pt x="6" y="35"/>
                </a:cubicBezTo>
                <a:cubicBezTo>
                  <a:pt x="4" y="37"/>
                  <a:pt x="2" y="40"/>
                  <a:pt x="1" y="41"/>
                </a:cubicBezTo>
                <a:cubicBezTo>
                  <a:pt x="0" y="43"/>
                  <a:pt x="2" y="48"/>
                  <a:pt x="5" y="52"/>
                </a:cubicBezTo>
                <a:cubicBezTo>
                  <a:pt x="8" y="57"/>
                  <a:pt x="20" y="71"/>
                  <a:pt x="22" y="75"/>
                </a:cubicBezTo>
                <a:cubicBezTo>
                  <a:pt x="23" y="76"/>
                  <a:pt x="26" y="79"/>
                  <a:pt x="29" y="82"/>
                </a:cubicBezTo>
                <a:cubicBezTo>
                  <a:pt x="34" y="79"/>
                  <a:pt x="37" y="79"/>
                  <a:pt x="38" y="7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59" name="Freeform 849"/>
          <p:cNvSpPr>
            <a:spLocks/>
          </p:cNvSpPr>
          <p:nvPr/>
        </p:nvSpPr>
        <p:spPr bwMode="auto">
          <a:xfrm>
            <a:off x="1066800" y="4144819"/>
            <a:ext cx="53975" cy="34925"/>
          </a:xfrm>
          <a:custGeom>
            <a:avLst/>
            <a:gdLst/>
            <a:ahLst/>
            <a:cxnLst>
              <a:cxn ang="0">
                <a:pos x="28" y="18"/>
              </a:cxn>
              <a:cxn ang="0">
                <a:pos x="28" y="0"/>
              </a:cxn>
              <a:cxn ang="0">
                <a:pos x="9" y="1"/>
              </a:cxn>
              <a:cxn ang="0">
                <a:pos x="8" y="5"/>
              </a:cxn>
              <a:cxn ang="0">
                <a:pos x="2" y="13"/>
              </a:cxn>
              <a:cxn ang="0">
                <a:pos x="6" y="17"/>
              </a:cxn>
              <a:cxn ang="0">
                <a:pos x="6" y="18"/>
              </a:cxn>
              <a:cxn ang="0">
                <a:pos x="6" y="18"/>
              </a:cxn>
              <a:cxn ang="0">
                <a:pos x="28" y="18"/>
              </a:cxn>
            </a:cxnLst>
            <a:rect l="0" t="0" r="r" b="b"/>
            <a:pathLst>
              <a:path w="28" h="18">
                <a:moveTo>
                  <a:pt x="28" y="18"/>
                </a:moveTo>
                <a:cubicBezTo>
                  <a:pt x="28" y="0"/>
                  <a:pt x="28" y="0"/>
                  <a:pt x="28" y="0"/>
                </a:cubicBezTo>
                <a:cubicBezTo>
                  <a:pt x="22" y="0"/>
                  <a:pt x="14" y="1"/>
                  <a:pt x="9" y="1"/>
                </a:cubicBezTo>
                <a:cubicBezTo>
                  <a:pt x="9" y="3"/>
                  <a:pt x="10" y="4"/>
                  <a:pt x="8" y="5"/>
                </a:cubicBezTo>
                <a:cubicBezTo>
                  <a:pt x="6" y="8"/>
                  <a:pt x="0" y="12"/>
                  <a:pt x="2" y="13"/>
                </a:cubicBezTo>
                <a:cubicBezTo>
                  <a:pt x="4" y="14"/>
                  <a:pt x="6" y="16"/>
                  <a:pt x="6" y="17"/>
                </a:cubicBezTo>
                <a:cubicBezTo>
                  <a:pt x="6" y="17"/>
                  <a:pt x="6" y="17"/>
                  <a:pt x="6" y="18"/>
                </a:cubicBezTo>
                <a:cubicBezTo>
                  <a:pt x="6" y="18"/>
                  <a:pt x="6" y="18"/>
                  <a:pt x="6" y="18"/>
                </a:cubicBezTo>
                <a:lnTo>
                  <a:pt x="28" y="1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60" name="Freeform 850"/>
          <p:cNvSpPr>
            <a:spLocks/>
          </p:cNvSpPr>
          <p:nvPr/>
        </p:nvSpPr>
        <p:spPr bwMode="auto">
          <a:xfrm>
            <a:off x="1050925" y="3870181"/>
            <a:ext cx="182563" cy="284163"/>
          </a:xfrm>
          <a:custGeom>
            <a:avLst/>
            <a:gdLst/>
            <a:ahLst/>
            <a:cxnLst>
              <a:cxn ang="0">
                <a:pos x="75" y="146"/>
              </a:cxn>
              <a:cxn ang="0">
                <a:pos x="90" y="149"/>
              </a:cxn>
              <a:cxn ang="0">
                <a:pos x="94" y="146"/>
              </a:cxn>
              <a:cxn ang="0">
                <a:pos x="95" y="140"/>
              </a:cxn>
              <a:cxn ang="0">
                <a:pos x="87" y="129"/>
              </a:cxn>
              <a:cxn ang="0">
                <a:pos x="83" y="124"/>
              </a:cxn>
              <a:cxn ang="0">
                <a:pos x="80" y="116"/>
              </a:cxn>
              <a:cxn ang="0">
                <a:pos x="75" y="103"/>
              </a:cxn>
              <a:cxn ang="0">
                <a:pos x="76" y="95"/>
              </a:cxn>
              <a:cxn ang="0">
                <a:pos x="82" y="86"/>
              </a:cxn>
              <a:cxn ang="0">
                <a:pos x="88" y="75"/>
              </a:cxn>
              <a:cxn ang="0">
                <a:pos x="83" y="60"/>
              </a:cxn>
              <a:cxn ang="0">
                <a:pos x="70" y="48"/>
              </a:cxn>
              <a:cxn ang="0">
                <a:pos x="75" y="43"/>
              </a:cxn>
              <a:cxn ang="0">
                <a:pos x="87" y="43"/>
              </a:cxn>
              <a:cxn ang="0">
                <a:pos x="83" y="34"/>
              </a:cxn>
              <a:cxn ang="0">
                <a:pos x="82" y="21"/>
              </a:cxn>
              <a:cxn ang="0">
                <a:pos x="80" y="8"/>
              </a:cxn>
              <a:cxn ang="0">
                <a:pos x="68" y="1"/>
              </a:cxn>
              <a:cxn ang="0">
                <a:pos x="73" y="11"/>
              </a:cxn>
              <a:cxn ang="0">
                <a:pos x="76" y="17"/>
              </a:cxn>
              <a:cxn ang="0">
                <a:pos x="70" y="26"/>
              </a:cxn>
              <a:cxn ang="0">
                <a:pos x="58" y="49"/>
              </a:cxn>
              <a:cxn ang="0">
                <a:pos x="54" y="60"/>
              </a:cxn>
              <a:cxn ang="0">
                <a:pos x="48" y="65"/>
              </a:cxn>
              <a:cxn ang="0">
                <a:pos x="37" y="88"/>
              </a:cxn>
              <a:cxn ang="0">
                <a:pos x="30" y="87"/>
              </a:cxn>
              <a:cxn ang="0">
                <a:pos x="25" y="84"/>
              </a:cxn>
              <a:cxn ang="0">
                <a:pos x="13" y="88"/>
              </a:cxn>
              <a:cxn ang="0">
                <a:pos x="5" y="99"/>
              </a:cxn>
              <a:cxn ang="0">
                <a:pos x="0" y="111"/>
              </a:cxn>
              <a:cxn ang="0">
                <a:pos x="0" y="111"/>
              </a:cxn>
              <a:cxn ang="0">
                <a:pos x="3" y="115"/>
              </a:cxn>
              <a:cxn ang="0">
                <a:pos x="8" y="120"/>
              </a:cxn>
              <a:cxn ang="0">
                <a:pos x="12" y="119"/>
              </a:cxn>
              <a:cxn ang="0">
                <a:pos x="16" y="126"/>
              </a:cxn>
              <a:cxn ang="0">
                <a:pos x="17" y="141"/>
              </a:cxn>
              <a:cxn ang="0">
                <a:pos x="17" y="145"/>
              </a:cxn>
              <a:cxn ang="0">
                <a:pos x="48" y="143"/>
              </a:cxn>
              <a:cxn ang="0">
                <a:pos x="75" y="146"/>
              </a:cxn>
            </a:cxnLst>
            <a:rect l="0" t="0" r="r" b="b"/>
            <a:pathLst>
              <a:path w="95" h="149">
                <a:moveTo>
                  <a:pt x="75" y="146"/>
                </a:moveTo>
                <a:cubicBezTo>
                  <a:pt x="80" y="146"/>
                  <a:pt x="88" y="149"/>
                  <a:pt x="90" y="149"/>
                </a:cubicBezTo>
                <a:cubicBezTo>
                  <a:pt x="92" y="149"/>
                  <a:pt x="93" y="147"/>
                  <a:pt x="94" y="146"/>
                </a:cubicBezTo>
                <a:cubicBezTo>
                  <a:pt x="94" y="144"/>
                  <a:pt x="95" y="142"/>
                  <a:pt x="95" y="140"/>
                </a:cubicBezTo>
                <a:cubicBezTo>
                  <a:pt x="95" y="137"/>
                  <a:pt x="90" y="131"/>
                  <a:pt x="87" y="129"/>
                </a:cubicBezTo>
                <a:cubicBezTo>
                  <a:pt x="85" y="127"/>
                  <a:pt x="84" y="126"/>
                  <a:pt x="83" y="124"/>
                </a:cubicBezTo>
                <a:cubicBezTo>
                  <a:pt x="83" y="121"/>
                  <a:pt x="83" y="118"/>
                  <a:pt x="80" y="116"/>
                </a:cubicBezTo>
                <a:cubicBezTo>
                  <a:pt x="78" y="113"/>
                  <a:pt x="75" y="106"/>
                  <a:pt x="75" y="103"/>
                </a:cubicBezTo>
                <a:cubicBezTo>
                  <a:pt x="75" y="101"/>
                  <a:pt x="75" y="99"/>
                  <a:pt x="76" y="95"/>
                </a:cubicBezTo>
                <a:cubicBezTo>
                  <a:pt x="77" y="91"/>
                  <a:pt x="81" y="90"/>
                  <a:pt x="82" y="86"/>
                </a:cubicBezTo>
                <a:cubicBezTo>
                  <a:pt x="83" y="82"/>
                  <a:pt x="88" y="75"/>
                  <a:pt x="88" y="75"/>
                </a:cubicBezTo>
                <a:cubicBezTo>
                  <a:pt x="88" y="75"/>
                  <a:pt x="84" y="62"/>
                  <a:pt x="83" y="60"/>
                </a:cubicBezTo>
                <a:cubicBezTo>
                  <a:pt x="82" y="57"/>
                  <a:pt x="72" y="51"/>
                  <a:pt x="70" y="48"/>
                </a:cubicBezTo>
                <a:cubicBezTo>
                  <a:pt x="69" y="45"/>
                  <a:pt x="72" y="43"/>
                  <a:pt x="75" y="43"/>
                </a:cubicBezTo>
                <a:cubicBezTo>
                  <a:pt x="77" y="43"/>
                  <a:pt x="87" y="43"/>
                  <a:pt x="87" y="43"/>
                </a:cubicBezTo>
                <a:cubicBezTo>
                  <a:pt x="87" y="43"/>
                  <a:pt x="84" y="37"/>
                  <a:pt x="83" y="34"/>
                </a:cubicBezTo>
                <a:cubicBezTo>
                  <a:pt x="81" y="31"/>
                  <a:pt x="82" y="24"/>
                  <a:pt x="82" y="21"/>
                </a:cubicBezTo>
                <a:cubicBezTo>
                  <a:pt x="82" y="18"/>
                  <a:pt x="82" y="11"/>
                  <a:pt x="80" y="8"/>
                </a:cubicBezTo>
                <a:cubicBezTo>
                  <a:pt x="79" y="6"/>
                  <a:pt x="68" y="0"/>
                  <a:pt x="68" y="1"/>
                </a:cubicBezTo>
                <a:cubicBezTo>
                  <a:pt x="68" y="6"/>
                  <a:pt x="73" y="8"/>
                  <a:pt x="73" y="11"/>
                </a:cubicBezTo>
                <a:cubicBezTo>
                  <a:pt x="73" y="13"/>
                  <a:pt x="76" y="11"/>
                  <a:pt x="76" y="17"/>
                </a:cubicBezTo>
                <a:cubicBezTo>
                  <a:pt x="76" y="22"/>
                  <a:pt x="74" y="26"/>
                  <a:pt x="70" y="26"/>
                </a:cubicBezTo>
                <a:cubicBezTo>
                  <a:pt x="65" y="26"/>
                  <a:pt x="60" y="45"/>
                  <a:pt x="58" y="49"/>
                </a:cubicBezTo>
                <a:cubicBezTo>
                  <a:pt x="55" y="52"/>
                  <a:pt x="57" y="58"/>
                  <a:pt x="54" y="60"/>
                </a:cubicBezTo>
                <a:cubicBezTo>
                  <a:pt x="52" y="62"/>
                  <a:pt x="49" y="59"/>
                  <a:pt x="48" y="65"/>
                </a:cubicBezTo>
                <a:cubicBezTo>
                  <a:pt x="47" y="71"/>
                  <a:pt x="40" y="86"/>
                  <a:pt x="37" y="88"/>
                </a:cubicBezTo>
                <a:cubicBezTo>
                  <a:pt x="35" y="90"/>
                  <a:pt x="33" y="91"/>
                  <a:pt x="30" y="87"/>
                </a:cubicBezTo>
                <a:cubicBezTo>
                  <a:pt x="27" y="84"/>
                  <a:pt x="28" y="83"/>
                  <a:pt x="25" y="84"/>
                </a:cubicBezTo>
                <a:cubicBezTo>
                  <a:pt x="23" y="84"/>
                  <a:pt x="16" y="85"/>
                  <a:pt x="13" y="88"/>
                </a:cubicBezTo>
                <a:cubicBezTo>
                  <a:pt x="11" y="91"/>
                  <a:pt x="5" y="96"/>
                  <a:pt x="5" y="99"/>
                </a:cubicBezTo>
                <a:cubicBezTo>
                  <a:pt x="4" y="102"/>
                  <a:pt x="2" y="108"/>
                  <a:pt x="0" y="111"/>
                </a:cubicBezTo>
                <a:cubicBezTo>
                  <a:pt x="0" y="111"/>
                  <a:pt x="0" y="111"/>
                  <a:pt x="0" y="111"/>
                </a:cubicBezTo>
                <a:cubicBezTo>
                  <a:pt x="1" y="113"/>
                  <a:pt x="2" y="114"/>
                  <a:pt x="3" y="115"/>
                </a:cubicBezTo>
                <a:cubicBezTo>
                  <a:pt x="4" y="115"/>
                  <a:pt x="8" y="119"/>
                  <a:pt x="8" y="120"/>
                </a:cubicBezTo>
                <a:cubicBezTo>
                  <a:pt x="9" y="121"/>
                  <a:pt x="10" y="117"/>
                  <a:pt x="12" y="119"/>
                </a:cubicBezTo>
                <a:cubicBezTo>
                  <a:pt x="14" y="121"/>
                  <a:pt x="13" y="123"/>
                  <a:pt x="16" y="126"/>
                </a:cubicBezTo>
                <a:cubicBezTo>
                  <a:pt x="18" y="129"/>
                  <a:pt x="18" y="137"/>
                  <a:pt x="17" y="141"/>
                </a:cubicBezTo>
                <a:cubicBezTo>
                  <a:pt x="17" y="143"/>
                  <a:pt x="17" y="144"/>
                  <a:pt x="17" y="145"/>
                </a:cubicBezTo>
                <a:cubicBezTo>
                  <a:pt x="26" y="145"/>
                  <a:pt x="42" y="143"/>
                  <a:pt x="48" y="143"/>
                </a:cubicBezTo>
                <a:cubicBezTo>
                  <a:pt x="55" y="143"/>
                  <a:pt x="71" y="146"/>
                  <a:pt x="75" y="14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61" name="Freeform 851"/>
          <p:cNvSpPr>
            <a:spLocks/>
          </p:cNvSpPr>
          <p:nvPr/>
        </p:nvSpPr>
        <p:spPr bwMode="auto">
          <a:xfrm>
            <a:off x="855663" y="3886056"/>
            <a:ext cx="73025" cy="158750"/>
          </a:xfrm>
          <a:custGeom>
            <a:avLst/>
            <a:gdLst/>
            <a:ahLst/>
            <a:cxnLst>
              <a:cxn ang="0">
                <a:pos x="27" y="2"/>
              </a:cxn>
              <a:cxn ang="0">
                <a:pos x="23" y="7"/>
              </a:cxn>
              <a:cxn ang="0">
                <a:pos x="24" y="8"/>
              </a:cxn>
              <a:cxn ang="0">
                <a:pos x="16" y="15"/>
              </a:cxn>
              <a:cxn ang="0">
                <a:pos x="7" y="16"/>
              </a:cxn>
              <a:cxn ang="0">
                <a:pos x="2" y="21"/>
              </a:cxn>
              <a:cxn ang="0">
                <a:pos x="1" y="25"/>
              </a:cxn>
              <a:cxn ang="0">
                <a:pos x="9" y="38"/>
              </a:cxn>
              <a:cxn ang="0">
                <a:pos x="11" y="50"/>
              </a:cxn>
              <a:cxn ang="0">
                <a:pos x="13" y="84"/>
              </a:cxn>
              <a:cxn ang="0">
                <a:pos x="13" y="84"/>
              </a:cxn>
              <a:cxn ang="0">
                <a:pos x="22" y="82"/>
              </a:cxn>
              <a:cxn ang="0">
                <a:pos x="29" y="81"/>
              </a:cxn>
              <a:cxn ang="0">
                <a:pos x="27" y="47"/>
              </a:cxn>
              <a:cxn ang="0">
                <a:pos x="36" y="29"/>
              </a:cxn>
              <a:cxn ang="0">
                <a:pos x="39" y="16"/>
              </a:cxn>
              <a:cxn ang="0">
                <a:pos x="27" y="2"/>
              </a:cxn>
            </a:cxnLst>
            <a:rect l="0" t="0" r="r" b="b"/>
            <a:pathLst>
              <a:path w="39" h="84">
                <a:moveTo>
                  <a:pt x="27" y="2"/>
                </a:moveTo>
                <a:cubicBezTo>
                  <a:pt x="25" y="3"/>
                  <a:pt x="24" y="5"/>
                  <a:pt x="23" y="7"/>
                </a:cubicBezTo>
                <a:cubicBezTo>
                  <a:pt x="23" y="7"/>
                  <a:pt x="24" y="7"/>
                  <a:pt x="24" y="8"/>
                </a:cubicBezTo>
                <a:cubicBezTo>
                  <a:pt x="24" y="10"/>
                  <a:pt x="21" y="15"/>
                  <a:pt x="16" y="15"/>
                </a:cubicBezTo>
                <a:cubicBezTo>
                  <a:pt x="11" y="15"/>
                  <a:pt x="10" y="13"/>
                  <a:pt x="7" y="16"/>
                </a:cubicBezTo>
                <a:cubicBezTo>
                  <a:pt x="6" y="18"/>
                  <a:pt x="3" y="20"/>
                  <a:pt x="2" y="21"/>
                </a:cubicBezTo>
                <a:cubicBezTo>
                  <a:pt x="1" y="22"/>
                  <a:pt x="0" y="24"/>
                  <a:pt x="1" y="25"/>
                </a:cubicBezTo>
                <a:cubicBezTo>
                  <a:pt x="2" y="30"/>
                  <a:pt x="7" y="36"/>
                  <a:pt x="9" y="38"/>
                </a:cubicBezTo>
                <a:cubicBezTo>
                  <a:pt x="10" y="39"/>
                  <a:pt x="11" y="42"/>
                  <a:pt x="11" y="50"/>
                </a:cubicBezTo>
                <a:cubicBezTo>
                  <a:pt x="12" y="57"/>
                  <a:pt x="11" y="76"/>
                  <a:pt x="13" y="84"/>
                </a:cubicBezTo>
                <a:cubicBezTo>
                  <a:pt x="13" y="84"/>
                  <a:pt x="13" y="84"/>
                  <a:pt x="13" y="84"/>
                </a:cubicBezTo>
                <a:cubicBezTo>
                  <a:pt x="17" y="83"/>
                  <a:pt x="20" y="83"/>
                  <a:pt x="22" y="82"/>
                </a:cubicBezTo>
                <a:cubicBezTo>
                  <a:pt x="25" y="82"/>
                  <a:pt x="27" y="81"/>
                  <a:pt x="29" y="81"/>
                </a:cubicBezTo>
                <a:cubicBezTo>
                  <a:pt x="29" y="74"/>
                  <a:pt x="27" y="52"/>
                  <a:pt x="27" y="47"/>
                </a:cubicBezTo>
                <a:cubicBezTo>
                  <a:pt x="27" y="42"/>
                  <a:pt x="33" y="35"/>
                  <a:pt x="36" y="29"/>
                </a:cubicBezTo>
                <a:cubicBezTo>
                  <a:pt x="38" y="26"/>
                  <a:pt x="39" y="20"/>
                  <a:pt x="39" y="16"/>
                </a:cubicBezTo>
                <a:cubicBezTo>
                  <a:pt x="34" y="9"/>
                  <a:pt x="28" y="0"/>
                  <a:pt x="27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62" name="Freeform 852"/>
          <p:cNvSpPr>
            <a:spLocks/>
          </p:cNvSpPr>
          <p:nvPr/>
        </p:nvSpPr>
        <p:spPr bwMode="auto">
          <a:xfrm>
            <a:off x="906463" y="3851131"/>
            <a:ext cx="290512" cy="246063"/>
          </a:xfrm>
          <a:custGeom>
            <a:avLst/>
            <a:gdLst/>
            <a:ahLst/>
            <a:cxnLst>
              <a:cxn ang="0">
                <a:pos x="81" y="109"/>
              </a:cxn>
              <a:cxn ang="0">
                <a:pos x="89" y="98"/>
              </a:cxn>
              <a:cxn ang="0">
                <a:pos x="101" y="94"/>
              </a:cxn>
              <a:cxn ang="0">
                <a:pos x="106" y="97"/>
              </a:cxn>
              <a:cxn ang="0">
                <a:pos x="113" y="98"/>
              </a:cxn>
              <a:cxn ang="0">
                <a:pos x="124" y="75"/>
              </a:cxn>
              <a:cxn ang="0">
                <a:pos x="130" y="70"/>
              </a:cxn>
              <a:cxn ang="0">
                <a:pos x="134" y="59"/>
              </a:cxn>
              <a:cxn ang="0">
                <a:pos x="146" y="36"/>
              </a:cxn>
              <a:cxn ang="0">
                <a:pos x="152" y="27"/>
              </a:cxn>
              <a:cxn ang="0">
                <a:pos x="149" y="21"/>
              </a:cxn>
              <a:cxn ang="0">
                <a:pos x="144" y="11"/>
              </a:cxn>
              <a:cxn ang="0">
                <a:pos x="141" y="1"/>
              </a:cxn>
              <a:cxn ang="0">
                <a:pos x="127" y="10"/>
              </a:cxn>
              <a:cxn ang="0">
                <a:pos x="114" y="8"/>
              </a:cxn>
              <a:cxn ang="0">
                <a:pos x="94" y="11"/>
              </a:cxn>
              <a:cxn ang="0">
                <a:pos x="80" y="14"/>
              </a:cxn>
              <a:cxn ang="0">
                <a:pos x="67" y="9"/>
              </a:cxn>
              <a:cxn ang="0">
                <a:pos x="54" y="11"/>
              </a:cxn>
              <a:cxn ang="0">
                <a:pos x="44" y="3"/>
              </a:cxn>
              <a:cxn ang="0">
                <a:pos x="35" y="0"/>
              </a:cxn>
              <a:cxn ang="0">
                <a:pos x="19" y="6"/>
              </a:cxn>
              <a:cxn ang="0">
                <a:pos x="16" y="17"/>
              </a:cxn>
              <a:cxn ang="0">
                <a:pos x="13" y="25"/>
              </a:cxn>
              <a:cxn ang="0">
                <a:pos x="9" y="47"/>
              </a:cxn>
              <a:cxn ang="0">
                <a:pos x="0" y="65"/>
              </a:cxn>
              <a:cxn ang="0">
                <a:pos x="2" y="99"/>
              </a:cxn>
              <a:cxn ang="0">
                <a:pos x="8" y="99"/>
              </a:cxn>
              <a:cxn ang="0">
                <a:pos x="21" y="102"/>
              </a:cxn>
              <a:cxn ang="0">
                <a:pos x="36" y="112"/>
              </a:cxn>
              <a:cxn ang="0">
                <a:pos x="37" y="120"/>
              </a:cxn>
              <a:cxn ang="0">
                <a:pos x="46" y="127"/>
              </a:cxn>
              <a:cxn ang="0">
                <a:pos x="58" y="122"/>
              </a:cxn>
              <a:cxn ang="0">
                <a:pos x="56" y="125"/>
              </a:cxn>
              <a:cxn ang="0">
                <a:pos x="65" y="123"/>
              </a:cxn>
              <a:cxn ang="0">
                <a:pos x="72" y="121"/>
              </a:cxn>
              <a:cxn ang="0">
                <a:pos x="75" y="119"/>
              </a:cxn>
              <a:cxn ang="0">
                <a:pos x="76" y="121"/>
              </a:cxn>
              <a:cxn ang="0">
                <a:pos x="76" y="121"/>
              </a:cxn>
              <a:cxn ang="0">
                <a:pos x="81" y="109"/>
              </a:cxn>
            </a:cxnLst>
            <a:rect l="0" t="0" r="r" b="b"/>
            <a:pathLst>
              <a:path w="152" h="129">
                <a:moveTo>
                  <a:pt x="81" y="109"/>
                </a:moveTo>
                <a:cubicBezTo>
                  <a:pt x="81" y="106"/>
                  <a:pt x="87" y="101"/>
                  <a:pt x="89" y="98"/>
                </a:cubicBezTo>
                <a:cubicBezTo>
                  <a:pt x="92" y="95"/>
                  <a:pt x="99" y="94"/>
                  <a:pt x="101" y="94"/>
                </a:cubicBezTo>
                <a:cubicBezTo>
                  <a:pt x="104" y="93"/>
                  <a:pt x="103" y="94"/>
                  <a:pt x="106" y="97"/>
                </a:cubicBezTo>
                <a:cubicBezTo>
                  <a:pt x="109" y="101"/>
                  <a:pt x="111" y="100"/>
                  <a:pt x="113" y="98"/>
                </a:cubicBezTo>
                <a:cubicBezTo>
                  <a:pt x="116" y="96"/>
                  <a:pt x="123" y="81"/>
                  <a:pt x="124" y="75"/>
                </a:cubicBezTo>
                <a:cubicBezTo>
                  <a:pt x="125" y="69"/>
                  <a:pt x="128" y="72"/>
                  <a:pt x="130" y="70"/>
                </a:cubicBezTo>
                <a:cubicBezTo>
                  <a:pt x="133" y="68"/>
                  <a:pt x="131" y="62"/>
                  <a:pt x="134" y="59"/>
                </a:cubicBezTo>
                <a:cubicBezTo>
                  <a:pt x="136" y="55"/>
                  <a:pt x="141" y="36"/>
                  <a:pt x="146" y="36"/>
                </a:cubicBezTo>
                <a:cubicBezTo>
                  <a:pt x="150" y="36"/>
                  <a:pt x="152" y="32"/>
                  <a:pt x="152" y="27"/>
                </a:cubicBezTo>
                <a:cubicBezTo>
                  <a:pt x="152" y="21"/>
                  <a:pt x="149" y="23"/>
                  <a:pt x="149" y="21"/>
                </a:cubicBezTo>
                <a:cubicBezTo>
                  <a:pt x="149" y="18"/>
                  <a:pt x="144" y="16"/>
                  <a:pt x="144" y="11"/>
                </a:cubicBezTo>
                <a:cubicBezTo>
                  <a:pt x="144" y="7"/>
                  <a:pt x="142" y="4"/>
                  <a:pt x="141" y="1"/>
                </a:cubicBezTo>
                <a:cubicBezTo>
                  <a:pt x="137" y="3"/>
                  <a:pt x="130" y="9"/>
                  <a:pt x="127" y="10"/>
                </a:cubicBezTo>
                <a:cubicBezTo>
                  <a:pt x="122" y="11"/>
                  <a:pt x="118" y="8"/>
                  <a:pt x="114" y="8"/>
                </a:cubicBezTo>
                <a:cubicBezTo>
                  <a:pt x="110" y="8"/>
                  <a:pt x="98" y="9"/>
                  <a:pt x="94" y="11"/>
                </a:cubicBezTo>
                <a:cubicBezTo>
                  <a:pt x="91" y="13"/>
                  <a:pt x="84" y="14"/>
                  <a:pt x="80" y="14"/>
                </a:cubicBezTo>
                <a:cubicBezTo>
                  <a:pt x="75" y="14"/>
                  <a:pt x="69" y="8"/>
                  <a:pt x="67" y="9"/>
                </a:cubicBezTo>
                <a:cubicBezTo>
                  <a:pt x="65" y="10"/>
                  <a:pt x="57" y="13"/>
                  <a:pt x="54" y="11"/>
                </a:cubicBezTo>
                <a:cubicBezTo>
                  <a:pt x="50" y="9"/>
                  <a:pt x="47" y="3"/>
                  <a:pt x="44" y="3"/>
                </a:cubicBezTo>
                <a:cubicBezTo>
                  <a:pt x="40" y="3"/>
                  <a:pt x="37" y="0"/>
                  <a:pt x="35" y="0"/>
                </a:cubicBezTo>
                <a:cubicBezTo>
                  <a:pt x="32" y="0"/>
                  <a:pt x="21" y="4"/>
                  <a:pt x="19" y="6"/>
                </a:cubicBezTo>
                <a:cubicBezTo>
                  <a:pt x="17" y="8"/>
                  <a:pt x="18" y="15"/>
                  <a:pt x="16" y="17"/>
                </a:cubicBezTo>
                <a:cubicBezTo>
                  <a:pt x="13" y="19"/>
                  <a:pt x="14" y="22"/>
                  <a:pt x="13" y="25"/>
                </a:cubicBezTo>
                <a:cubicBezTo>
                  <a:pt x="12" y="27"/>
                  <a:pt x="12" y="41"/>
                  <a:pt x="9" y="47"/>
                </a:cubicBezTo>
                <a:cubicBezTo>
                  <a:pt x="6" y="53"/>
                  <a:pt x="0" y="60"/>
                  <a:pt x="0" y="65"/>
                </a:cubicBezTo>
                <a:cubicBezTo>
                  <a:pt x="0" y="70"/>
                  <a:pt x="2" y="92"/>
                  <a:pt x="2" y="99"/>
                </a:cubicBezTo>
                <a:cubicBezTo>
                  <a:pt x="4" y="99"/>
                  <a:pt x="6" y="99"/>
                  <a:pt x="8" y="99"/>
                </a:cubicBezTo>
                <a:cubicBezTo>
                  <a:pt x="12" y="99"/>
                  <a:pt x="16" y="99"/>
                  <a:pt x="21" y="102"/>
                </a:cubicBezTo>
                <a:cubicBezTo>
                  <a:pt x="26" y="105"/>
                  <a:pt x="35" y="110"/>
                  <a:pt x="36" y="112"/>
                </a:cubicBezTo>
                <a:cubicBezTo>
                  <a:pt x="36" y="114"/>
                  <a:pt x="32" y="115"/>
                  <a:pt x="37" y="120"/>
                </a:cubicBezTo>
                <a:cubicBezTo>
                  <a:pt x="41" y="125"/>
                  <a:pt x="41" y="129"/>
                  <a:pt x="46" y="127"/>
                </a:cubicBezTo>
                <a:cubicBezTo>
                  <a:pt x="52" y="124"/>
                  <a:pt x="57" y="122"/>
                  <a:pt x="58" y="122"/>
                </a:cubicBezTo>
                <a:cubicBezTo>
                  <a:pt x="58" y="123"/>
                  <a:pt x="54" y="125"/>
                  <a:pt x="56" y="125"/>
                </a:cubicBezTo>
                <a:cubicBezTo>
                  <a:pt x="59" y="125"/>
                  <a:pt x="61" y="123"/>
                  <a:pt x="65" y="123"/>
                </a:cubicBezTo>
                <a:cubicBezTo>
                  <a:pt x="68" y="123"/>
                  <a:pt x="73" y="121"/>
                  <a:pt x="72" y="121"/>
                </a:cubicBezTo>
                <a:cubicBezTo>
                  <a:pt x="71" y="120"/>
                  <a:pt x="74" y="119"/>
                  <a:pt x="75" y="119"/>
                </a:cubicBezTo>
                <a:cubicBezTo>
                  <a:pt x="75" y="119"/>
                  <a:pt x="76" y="120"/>
                  <a:pt x="76" y="121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78" y="118"/>
                  <a:pt x="80" y="112"/>
                  <a:pt x="81" y="10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63" name="Freeform 853"/>
          <p:cNvSpPr>
            <a:spLocks/>
          </p:cNvSpPr>
          <p:nvPr/>
        </p:nvSpPr>
        <p:spPr bwMode="auto">
          <a:xfrm>
            <a:off x="695325" y="3816206"/>
            <a:ext cx="204788" cy="150813"/>
          </a:xfrm>
          <a:custGeom>
            <a:avLst/>
            <a:gdLst/>
            <a:ahLst/>
            <a:cxnLst>
              <a:cxn ang="0">
                <a:pos x="91" y="52"/>
              </a:cxn>
              <a:cxn ang="0">
                <a:pos x="100" y="51"/>
              </a:cxn>
              <a:cxn ang="0">
                <a:pos x="108" y="44"/>
              </a:cxn>
              <a:cxn ang="0">
                <a:pos x="102" y="38"/>
              </a:cxn>
              <a:cxn ang="0">
                <a:pos x="99" y="36"/>
              </a:cxn>
              <a:cxn ang="0">
                <a:pos x="91" y="33"/>
              </a:cxn>
              <a:cxn ang="0">
                <a:pos x="86" y="25"/>
              </a:cxn>
              <a:cxn ang="0">
                <a:pos x="80" y="15"/>
              </a:cxn>
              <a:cxn ang="0">
                <a:pos x="78" y="4"/>
              </a:cxn>
              <a:cxn ang="0">
                <a:pos x="67" y="2"/>
              </a:cxn>
              <a:cxn ang="0">
                <a:pos x="55" y="9"/>
              </a:cxn>
              <a:cxn ang="0">
                <a:pos x="48" y="14"/>
              </a:cxn>
              <a:cxn ang="0">
                <a:pos x="44" y="13"/>
              </a:cxn>
              <a:cxn ang="0">
                <a:pos x="36" y="21"/>
              </a:cxn>
              <a:cxn ang="0">
                <a:pos x="29" y="26"/>
              </a:cxn>
              <a:cxn ang="0">
                <a:pos x="23" y="24"/>
              </a:cxn>
              <a:cxn ang="0">
                <a:pos x="19" y="32"/>
              </a:cxn>
              <a:cxn ang="0">
                <a:pos x="16" y="41"/>
              </a:cxn>
              <a:cxn ang="0">
                <a:pos x="5" y="45"/>
              </a:cxn>
              <a:cxn ang="0">
                <a:pos x="6" y="49"/>
              </a:cxn>
              <a:cxn ang="0">
                <a:pos x="2" y="60"/>
              </a:cxn>
              <a:cxn ang="0">
                <a:pos x="0" y="63"/>
              </a:cxn>
              <a:cxn ang="0">
                <a:pos x="15" y="76"/>
              </a:cxn>
              <a:cxn ang="0">
                <a:pos x="27" y="71"/>
              </a:cxn>
              <a:cxn ang="0">
                <a:pos x="39" y="79"/>
              </a:cxn>
              <a:cxn ang="0">
                <a:pos x="38" y="57"/>
              </a:cxn>
              <a:cxn ang="0">
                <a:pos x="75" y="57"/>
              </a:cxn>
              <a:cxn ang="0">
                <a:pos x="86" y="57"/>
              </a:cxn>
              <a:cxn ang="0">
                <a:pos x="91" y="52"/>
              </a:cxn>
            </a:cxnLst>
            <a:rect l="0" t="0" r="r" b="b"/>
            <a:pathLst>
              <a:path w="108" h="79">
                <a:moveTo>
                  <a:pt x="91" y="52"/>
                </a:moveTo>
                <a:cubicBezTo>
                  <a:pt x="94" y="49"/>
                  <a:pt x="95" y="51"/>
                  <a:pt x="100" y="51"/>
                </a:cubicBezTo>
                <a:cubicBezTo>
                  <a:pt x="105" y="51"/>
                  <a:pt x="108" y="46"/>
                  <a:pt x="108" y="44"/>
                </a:cubicBezTo>
                <a:cubicBezTo>
                  <a:pt x="108" y="42"/>
                  <a:pt x="102" y="41"/>
                  <a:pt x="102" y="38"/>
                </a:cubicBezTo>
                <a:cubicBezTo>
                  <a:pt x="101" y="34"/>
                  <a:pt x="101" y="35"/>
                  <a:pt x="99" y="36"/>
                </a:cubicBezTo>
                <a:cubicBezTo>
                  <a:pt x="98" y="37"/>
                  <a:pt x="96" y="36"/>
                  <a:pt x="91" y="33"/>
                </a:cubicBezTo>
                <a:cubicBezTo>
                  <a:pt x="87" y="29"/>
                  <a:pt x="87" y="30"/>
                  <a:pt x="86" y="25"/>
                </a:cubicBezTo>
                <a:cubicBezTo>
                  <a:pt x="86" y="21"/>
                  <a:pt x="83" y="19"/>
                  <a:pt x="80" y="15"/>
                </a:cubicBezTo>
                <a:cubicBezTo>
                  <a:pt x="77" y="13"/>
                  <a:pt x="77" y="8"/>
                  <a:pt x="78" y="4"/>
                </a:cubicBezTo>
                <a:cubicBezTo>
                  <a:pt x="74" y="4"/>
                  <a:pt x="71" y="3"/>
                  <a:pt x="67" y="2"/>
                </a:cubicBezTo>
                <a:cubicBezTo>
                  <a:pt x="64" y="0"/>
                  <a:pt x="56" y="8"/>
                  <a:pt x="55" y="9"/>
                </a:cubicBezTo>
                <a:cubicBezTo>
                  <a:pt x="53" y="10"/>
                  <a:pt x="48" y="11"/>
                  <a:pt x="48" y="14"/>
                </a:cubicBezTo>
                <a:cubicBezTo>
                  <a:pt x="47" y="16"/>
                  <a:pt x="46" y="13"/>
                  <a:pt x="44" y="13"/>
                </a:cubicBezTo>
                <a:cubicBezTo>
                  <a:pt x="42" y="13"/>
                  <a:pt x="38" y="19"/>
                  <a:pt x="36" y="21"/>
                </a:cubicBezTo>
                <a:cubicBezTo>
                  <a:pt x="34" y="23"/>
                  <a:pt x="31" y="24"/>
                  <a:pt x="29" y="26"/>
                </a:cubicBezTo>
                <a:cubicBezTo>
                  <a:pt x="27" y="28"/>
                  <a:pt x="24" y="25"/>
                  <a:pt x="23" y="24"/>
                </a:cubicBezTo>
                <a:cubicBezTo>
                  <a:pt x="21" y="22"/>
                  <a:pt x="20" y="29"/>
                  <a:pt x="19" y="32"/>
                </a:cubicBezTo>
                <a:cubicBezTo>
                  <a:pt x="18" y="35"/>
                  <a:pt x="17" y="37"/>
                  <a:pt x="16" y="41"/>
                </a:cubicBezTo>
                <a:cubicBezTo>
                  <a:pt x="15" y="45"/>
                  <a:pt x="9" y="43"/>
                  <a:pt x="5" y="45"/>
                </a:cubicBezTo>
                <a:cubicBezTo>
                  <a:pt x="1" y="47"/>
                  <a:pt x="4" y="47"/>
                  <a:pt x="6" y="49"/>
                </a:cubicBezTo>
                <a:cubicBezTo>
                  <a:pt x="7" y="51"/>
                  <a:pt x="4" y="58"/>
                  <a:pt x="2" y="60"/>
                </a:cubicBezTo>
                <a:cubicBezTo>
                  <a:pt x="1" y="61"/>
                  <a:pt x="0" y="62"/>
                  <a:pt x="0" y="63"/>
                </a:cubicBezTo>
                <a:cubicBezTo>
                  <a:pt x="4" y="65"/>
                  <a:pt x="11" y="76"/>
                  <a:pt x="15" y="76"/>
                </a:cubicBezTo>
                <a:cubicBezTo>
                  <a:pt x="20" y="76"/>
                  <a:pt x="20" y="71"/>
                  <a:pt x="27" y="71"/>
                </a:cubicBezTo>
                <a:cubicBezTo>
                  <a:pt x="32" y="71"/>
                  <a:pt x="37" y="75"/>
                  <a:pt x="39" y="79"/>
                </a:cubicBezTo>
                <a:cubicBezTo>
                  <a:pt x="39" y="69"/>
                  <a:pt x="38" y="57"/>
                  <a:pt x="38" y="57"/>
                </a:cubicBezTo>
                <a:cubicBezTo>
                  <a:pt x="75" y="57"/>
                  <a:pt x="75" y="57"/>
                  <a:pt x="75" y="57"/>
                </a:cubicBezTo>
                <a:cubicBezTo>
                  <a:pt x="86" y="57"/>
                  <a:pt x="86" y="57"/>
                  <a:pt x="86" y="57"/>
                </a:cubicBezTo>
                <a:cubicBezTo>
                  <a:pt x="87" y="56"/>
                  <a:pt x="90" y="54"/>
                  <a:pt x="91" y="5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64" name="Freeform 854"/>
          <p:cNvSpPr>
            <a:spLocks/>
          </p:cNvSpPr>
          <p:nvPr/>
        </p:nvSpPr>
        <p:spPr bwMode="auto">
          <a:xfrm>
            <a:off x="836613" y="3925744"/>
            <a:ext cx="42862" cy="123825"/>
          </a:xfrm>
          <a:custGeom>
            <a:avLst/>
            <a:gdLst/>
            <a:ahLst/>
            <a:cxnLst>
              <a:cxn ang="0">
                <a:pos x="21" y="29"/>
              </a:cxn>
              <a:cxn ang="0">
                <a:pos x="19" y="17"/>
              </a:cxn>
              <a:cxn ang="0">
                <a:pos x="11" y="4"/>
              </a:cxn>
              <a:cxn ang="0">
                <a:pos x="12" y="0"/>
              </a:cxn>
              <a:cxn ang="0">
                <a:pos x="1" y="0"/>
              </a:cxn>
              <a:cxn ang="0">
                <a:pos x="1" y="5"/>
              </a:cxn>
              <a:cxn ang="0">
                <a:pos x="5" y="15"/>
              </a:cxn>
              <a:cxn ang="0">
                <a:pos x="5" y="36"/>
              </a:cxn>
              <a:cxn ang="0">
                <a:pos x="8" y="53"/>
              </a:cxn>
              <a:cxn ang="0">
                <a:pos x="16" y="65"/>
              </a:cxn>
              <a:cxn ang="0">
                <a:pos x="23" y="63"/>
              </a:cxn>
              <a:cxn ang="0">
                <a:pos x="23" y="63"/>
              </a:cxn>
              <a:cxn ang="0">
                <a:pos x="21" y="29"/>
              </a:cxn>
            </a:cxnLst>
            <a:rect l="0" t="0" r="r" b="b"/>
            <a:pathLst>
              <a:path w="23" h="65">
                <a:moveTo>
                  <a:pt x="21" y="29"/>
                </a:moveTo>
                <a:cubicBezTo>
                  <a:pt x="21" y="21"/>
                  <a:pt x="20" y="18"/>
                  <a:pt x="19" y="17"/>
                </a:cubicBezTo>
                <a:cubicBezTo>
                  <a:pt x="17" y="15"/>
                  <a:pt x="12" y="9"/>
                  <a:pt x="11" y="4"/>
                </a:cubicBezTo>
                <a:cubicBezTo>
                  <a:pt x="10" y="3"/>
                  <a:pt x="11" y="1"/>
                  <a:pt x="12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2"/>
                  <a:pt x="0" y="4"/>
                  <a:pt x="1" y="5"/>
                </a:cubicBezTo>
                <a:cubicBezTo>
                  <a:pt x="2" y="7"/>
                  <a:pt x="5" y="10"/>
                  <a:pt x="5" y="15"/>
                </a:cubicBezTo>
                <a:cubicBezTo>
                  <a:pt x="5" y="21"/>
                  <a:pt x="0" y="32"/>
                  <a:pt x="5" y="36"/>
                </a:cubicBezTo>
                <a:cubicBezTo>
                  <a:pt x="9" y="41"/>
                  <a:pt x="8" y="49"/>
                  <a:pt x="8" y="53"/>
                </a:cubicBezTo>
                <a:cubicBezTo>
                  <a:pt x="8" y="57"/>
                  <a:pt x="13" y="62"/>
                  <a:pt x="16" y="65"/>
                </a:cubicBezTo>
                <a:cubicBezTo>
                  <a:pt x="18" y="65"/>
                  <a:pt x="21" y="64"/>
                  <a:pt x="23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1" y="55"/>
                  <a:pt x="22" y="36"/>
                  <a:pt x="21" y="2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65" name="Freeform 855"/>
          <p:cNvSpPr>
            <a:spLocks/>
          </p:cNvSpPr>
          <p:nvPr/>
        </p:nvSpPr>
        <p:spPr bwMode="auto">
          <a:xfrm>
            <a:off x="615950" y="3935269"/>
            <a:ext cx="157163" cy="153987"/>
          </a:xfrm>
          <a:custGeom>
            <a:avLst/>
            <a:gdLst/>
            <a:ahLst/>
            <a:cxnLst>
              <a:cxn ang="0">
                <a:pos x="68" y="9"/>
              </a:cxn>
              <a:cxn ang="0">
                <a:pos x="56" y="14"/>
              </a:cxn>
              <a:cxn ang="0">
                <a:pos x="41" y="1"/>
              </a:cxn>
              <a:cxn ang="0">
                <a:pos x="37" y="3"/>
              </a:cxn>
              <a:cxn ang="0">
                <a:pos x="32" y="2"/>
              </a:cxn>
              <a:cxn ang="0">
                <a:pos x="23" y="6"/>
              </a:cxn>
              <a:cxn ang="0">
                <a:pos x="15" y="3"/>
              </a:cxn>
              <a:cxn ang="0">
                <a:pos x="10" y="6"/>
              </a:cxn>
              <a:cxn ang="0">
                <a:pos x="9" y="6"/>
              </a:cxn>
              <a:cxn ang="0">
                <a:pos x="9" y="6"/>
              </a:cxn>
              <a:cxn ang="0">
                <a:pos x="7" y="14"/>
              </a:cxn>
              <a:cxn ang="0">
                <a:pos x="12" y="20"/>
              </a:cxn>
              <a:cxn ang="0">
                <a:pos x="9" y="25"/>
              </a:cxn>
              <a:cxn ang="0">
                <a:pos x="12" y="30"/>
              </a:cxn>
              <a:cxn ang="0">
                <a:pos x="8" y="32"/>
              </a:cxn>
              <a:cxn ang="0">
                <a:pos x="8" y="40"/>
              </a:cxn>
              <a:cxn ang="0">
                <a:pos x="6" y="40"/>
              </a:cxn>
              <a:cxn ang="0">
                <a:pos x="6" y="40"/>
              </a:cxn>
              <a:cxn ang="0">
                <a:pos x="4" y="53"/>
              </a:cxn>
              <a:cxn ang="0">
                <a:pos x="8" y="58"/>
              </a:cxn>
              <a:cxn ang="0">
                <a:pos x="19" y="70"/>
              </a:cxn>
              <a:cxn ang="0">
                <a:pos x="18" y="81"/>
              </a:cxn>
              <a:cxn ang="0">
                <a:pos x="56" y="72"/>
              </a:cxn>
              <a:cxn ang="0">
                <a:pos x="78" y="74"/>
              </a:cxn>
              <a:cxn ang="0">
                <a:pos x="78" y="74"/>
              </a:cxn>
              <a:cxn ang="0">
                <a:pos x="80" y="69"/>
              </a:cxn>
              <a:cxn ang="0">
                <a:pos x="74" y="52"/>
              </a:cxn>
              <a:cxn ang="0">
                <a:pos x="77" y="40"/>
              </a:cxn>
              <a:cxn ang="0">
                <a:pos x="81" y="26"/>
              </a:cxn>
              <a:cxn ang="0">
                <a:pos x="80" y="17"/>
              </a:cxn>
              <a:cxn ang="0">
                <a:pos x="68" y="9"/>
              </a:cxn>
            </a:cxnLst>
            <a:rect l="0" t="0" r="r" b="b"/>
            <a:pathLst>
              <a:path w="82" h="81">
                <a:moveTo>
                  <a:pt x="68" y="9"/>
                </a:moveTo>
                <a:cubicBezTo>
                  <a:pt x="61" y="9"/>
                  <a:pt x="61" y="14"/>
                  <a:pt x="56" y="14"/>
                </a:cubicBezTo>
                <a:cubicBezTo>
                  <a:pt x="52" y="14"/>
                  <a:pt x="45" y="3"/>
                  <a:pt x="41" y="1"/>
                </a:cubicBezTo>
                <a:cubicBezTo>
                  <a:pt x="40" y="2"/>
                  <a:pt x="39" y="3"/>
                  <a:pt x="37" y="3"/>
                </a:cubicBezTo>
                <a:cubicBezTo>
                  <a:pt x="33" y="5"/>
                  <a:pt x="35" y="3"/>
                  <a:pt x="32" y="2"/>
                </a:cubicBezTo>
                <a:cubicBezTo>
                  <a:pt x="29" y="0"/>
                  <a:pt x="26" y="5"/>
                  <a:pt x="23" y="6"/>
                </a:cubicBezTo>
                <a:cubicBezTo>
                  <a:pt x="20" y="6"/>
                  <a:pt x="18" y="5"/>
                  <a:pt x="15" y="3"/>
                </a:cubicBezTo>
                <a:cubicBezTo>
                  <a:pt x="12" y="1"/>
                  <a:pt x="12" y="5"/>
                  <a:pt x="10" y="6"/>
                </a:cubicBezTo>
                <a:cubicBezTo>
                  <a:pt x="10" y="6"/>
                  <a:pt x="9" y="6"/>
                  <a:pt x="9" y="6"/>
                </a:cubicBezTo>
                <a:cubicBezTo>
                  <a:pt x="9" y="6"/>
                  <a:pt x="9" y="6"/>
                  <a:pt x="9" y="6"/>
                </a:cubicBezTo>
                <a:cubicBezTo>
                  <a:pt x="8" y="9"/>
                  <a:pt x="6" y="13"/>
                  <a:pt x="7" y="14"/>
                </a:cubicBezTo>
                <a:cubicBezTo>
                  <a:pt x="8" y="17"/>
                  <a:pt x="14" y="17"/>
                  <a:pt x="12" y="20"/>
                </a:cubicBezTo>
                <a:cubicBezTo>
                  <a:pt x="10" y="23"/>
                  <a:pt x="7" y="23"/>
                  <a:pt x="9" y="25"/>
                </a:cubicBezTo>
                <a:cubicBezTo>
                  <a:pt x="11" y="28"/>
                  <a:pt x="15" y="30"/>
                  <a:pt x="12" y="30"/>
                </a:cubicBezTo>
                <a:cubicBezTo>
                  <a:pt x="10" y="30"/>
                  <a:pt x="7" y="30"/>
                  <a:pt x="8" y="32"/>
                </a:cubicBezTo>
                <a:cubicBezTo>
                  <a:pt x="8" y="34"/>
                  <a:pt x="10" y="39"/>
                  <a:pt x="8" y="40"/>
                </a:cubicBezTo>
                <a:cubicBezTo>
                  <a:pt x="7" y="40"/>
                  <a:pt x="7" y="40"/>
                  <a:pt x="6" y="40"/>
                </a:cubicBezTo>
                <a:cubicBezTo>
                  <a:pt x="6" y="40"/>
                  <a:pt x="6" y="40"/>
                  <a:pt x="6" y="40"/>
                </a:cubicBezTo>
                <a:cubicBezTo>
                  <a:pt x="6" y="43"/>
                  <a:pt x="7" y="51"/>
                  <a:pt x="4" y="53"/>
                </a:cubicBezTo>
                <a:cubicBezTo>
                  <a:pt x="0" y="56"/>
                  <a:pt x="3" y="57"/>
                  <a:pt x="8" y="58"/>
                </a:cubicBezTo>
                <a:cubicBezTo>
                  <a:pt x="12" y="60"/>
                  <a:pt x="21" y="65"/>
                  <a:pt x="19" y="70"/>
                </a:cubicBezTo>
                <a:cubicBezTo>
                  <a:pt x="17" y="74"/>
                  <a:pt x="17" y="77"/>
                  <a:pt x="18" y="81"/>
                </a:cubicBezTo>
                <a:cubicBezTo>
                  <a:pt x="26" y="78"/>
                  <a:pt x="39" y="71"/>
                  <a:pt x="56" y="72"/>
                </a:cubicBezTo>
                <a:cubicBezTo>
                  <a:pt x="66" y="72"/>
                  <a:pt x="73" y="73"/>
                  <a:pt x="78" y="74"/>
                </a:cubicBezTo>
                <a:cubicBezTo>
                  <a:pt x="78" y="74"/>
                  <a:pt x="78" y="74"/>
                  <a:pt x="78" y="74"/>
                </a:cubicBezTo>
                <a:cubicBezTo>
                  <a:pt x="79" y="72"/>
                  <a:pt x="80" y="70"/>
                  <a:pt x="80" y="69"/>
                </a:cubicBezTo>
                <a:cubicBezTo>
                  <a:pt x="80" y="66"/>
                  <a:pt x="73" y="56"/>
                  <a:pt x="74" y="52"/>
                </a:cubicBezTo>
                <a:cubicBezTo>
                  <a:pt x="74" y="47"/>
                  <a:pt x="76" y="44"/>
                  <a:pt x="77" y="40"/>
                </a:cubicBezTo>
                <a:cubicBezTo>
                  <a:pt x="78" y="37"/>
                  <a:pt x="82" y="31"/>
                  <a:pt x="81" y="26"/>
                </a:cubicBezTo>
                <a:cubicBezTo>
                  <a:pt x="81" y="25"/>
                  <a:pt x="81" y="21"/>
                  <a:pt x="80" y="17"/>
                </a:cubicBezTo>
                <a:cubicBezTo>
                  <a:pt x="78" y="13"/>
                  <a:pt x="73" y="9"/>
                  <a:pt x="68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66" name="Freeform 856"/>
          <p:cNvSpPr>
            <a:spLocks/>
          </p:cNvSpPr>
          <p:nvPr/>
        </p:nvSpPr>
        <p:spPr bwMode="auto">
          <a:xfrm>
            <a:off x="755650" y="3925744"/>
            <a:ext cx="111125" cy="155575"/>
          </a:xfrm>
          <a:custGeom>
            <a:avLst/>
            <a:gdLst/>
            <a:ahLst/>
            <a:cxnLst>
              <a:cxn ang="0">
                <a:pos x="47" y="36"/>
              </a:cxn>
              <a:cxn ang="0">
                <a:pos x="47" y="15"/>
              </a:cxn>
              <a:cxn ang="0">
                <a:pos x="43" y="5"/>
              </a:cxn>
              <a:cxn ang="0">
                <a:pos x="43" y="0"/>
              </a:cxn>
              <a:cxn ang="0">
                <a:pos x="6" y="0"/>
              </a:cxn>
              <a:cxn ang="0">
                <a:pos x="8" y="31"/>
              </a:cxn>
              <a:cxn ang="0">
                <a:pos x="4" y="45"/>
              </a:cxn>
              <a:cxn ang="0">
                <a:pos x="1" y="57"/>
              </a:cxn>
              <a:cxn ang="0">
                <a:pos x="7" y="74"/>
              </a:cxn>
              <a:cxn ang="0">
                <a:pos x="5" y="79"/>
              </a:cxn>
              <a:cxn ang="0">
                <a:pos x="5" y="79"/>
              </a:cxn>
              <a:cxn ang="0">
                <a:pos x="13" y="81"/>
              </a:cxn>
              <a:cxn ang="0">
                <a:pos x="43" y="71"/>
              </a:cxn>
              <a:cxn ang="0">
                <a:pos x="58" y="65"/>
              </a:cxn>
              <a:cxn ang="0">
                <a:pos x="50" y="53"/>
              </a:cxn>
              <a:cxn ang="0">
                <a:pos x="47" y="36"/>
              </a:cxn>
            </a:cxnLst>
            <a:rect l="0" t="0" r="r" b="b"/>
            <a:pathLst>
              <a:path w="58" h="82">
                <a:moveTo>
                  <a:pt x="47" y="36"/>
                </a:moveTo>
                <a:cubicBezTo>
                  <a:pt x="42" y="32"/>
                  <a:pt x="47" y="21"/>
                  <a:pt x="47" y="15"/>
                </a:cubicBezTo>
                <a:cubicBezTo>
                  <a:pt x="47" y="10"/>
                  <a:pt x="44" y="7"/>
                  <a:pt x="43" y="5"/>
                </a:cubicBezTo>
                <a:cubicBezTo>
                  <a:pt x="42" y="4"/>
                  <a:pt x="42" y="2"/>
                  <a:pt x="43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8" y="27"/>
                  <a:pt x="8" y="31"/>
                </a:cubicBezTo>
                <a:cubicBezTo>
                  <a:pt x="9" y="36"/>
                  <a:pt x="5" y="42"/>
                  <a:pt x="4" y="45"/>
                </a:cubicBezTo>
                <a:cubicBezTo>
                  <a:pt x="3" y="49"/>
                  <a:pt x="1" y="52"/>
                  <a:pt x="1" y="57"/>
                </a:cubicBezTo>
                <a:cubicBezTo>
                  <a:pt x="0" y="61"/>
                  <a:pt x="7" y="71"/>
                  <a:pt x="7" y="74"/>
                </a:cubicBezTo>
                <a:cubicBezTo>
                  <a:pt x="7" y="75"/>
                  <a:pt x="6" y="77"/>
                  <a:pt x="5" y="79"/>
                </a:cubicBezTo>
                <a:cubicBezTo>
                  <a:pt x="5" y="79"/>
                  <a:pt x="5" y="79"/>
                  <a:pt x="5" y="79"/>
                </a:cubicBezTo>
                <a:cubicBezTo>
                  <a:pt x="9" y="80"/>
                  <a:pt x="11" y="81"/>
                  <a:pt x="13" y="81"/>
                </a:cubicBezTo>
                <a:cubicBezTo>
                  <a:pt x="17" y="82"/>
                  <a:pt x="32" y="76"/>
                  <a:pt x="43" y="71"/>
                </a:cubicBezTo>
                <a:cubicBezTo>
                  <a:pt x="48" y="69"/>
                  <a:pt x="53" y="67"/>
                  <a:pt x="58" y="65"/>
                </a:cubicBezTo>
                <a:cubicBezTo>
                  <a:pt x="55" y="62"/>
                  <a:pt x="50" y="57"/>
                  <a:pt x="50" y="53"/>
                </a:cubicBezTo>
                <a:cubicBezTo>
                  <a:pt x="50" y="49"/>
                  <a:pt x="51" y="41"/>
                  <a:pt x="47" y="3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67" name="Freeform 857"/>
          <p:cNvSpPr>
            <a:spLocks/>
          </p:cNvSpPr>
          <p:nvPr/>
        </p:nvSpPr>
        <p:spPr bwMode="auto">
          <a:xfrm>
            <a:off x="503238" y="3952731"/>
            <a:ext cx="71437" cy="76200"/>
          </a:xfrm>
          <a:custGeom>
            <a:avLst/>
            <a:gdLst/>
            <a:ahLst/>
            <a:cxnLst>
              <a:cxn ang="0">
                <a:pos x="31" y="32"/>
              </a:cxn>
              <a:cxn ang="0">
                <a:pos x="37" y="25"/>
              </a:cxn>
              <a:cxn ang="0">
                <a:pos x="37" y="25"/>
              </a:cxn>
              <a:cxn ang="0">
                <a:pos x="36" y="24"/>
              </a:cxn>
              <a:cxn ang="0">
                <a:pos x="36" y="12"/>
              </a:cxn>
              <a:cxn ang="0">
                <a:pos x="25" y="0"/>
              </a:cxn>
              <a:cxn ang="0">
                <a:pos x="15" y="2"/>
              </a:cxn>
              <a:cxn ang="0">
                <a:pos x="7" y="7"/>
              </a:cxn>
              <a:cxn ang="0">
                <a:pos x="0" y="13"/>
              </a:cxn>
              <a:cxn ang="0">
                <a:pos x="2" y="18"/>
              </a:cxn>
              <a:cxn ang="0">
                <a:pos x="8" y="27"/>
              </a:cxn>
              <a:cxn ang="0">
                <a:pos x="14" y="36"/>
              </a:cxn>
              <a:cxn ang="0">
                <a:pos x="22" y="40"/>
              </a:cxn>
              <a:cxn ang="0">
                <a:pos x="31" y="32"/>
              </a:cxn>
            </a:cxnLst>
            <a:rect l="0" t="0" r="r" b="b"/>
            <a:pathLst>
              <a:path w="37" h="40">
                <a:moveTo>
                  <a:pt x="31" y="32"/>
                </a:moveTo>
                <a:cubicBezTo>
                  <a:pt x="34" y="31"/>
                  <a:pt x="36" y="28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6" y="25"/>
                  <a:pt x="36" y="24"/>
                </a:cubicBezTo>
                <a:cubicBezTo>
                  <a:pt x="36" y="22"/>
                  <a:pt x="37" y="15"/>
                  <a:pt x="36" y="12"/>
                </a:cubicBezTo>
                <a:cubicBezTo>
                  <a:pt x="34" y="9"/>
                  <a:pt x="30" y="1"/>
                  <a:pt x="25" y="0"/>
                </a:cubicBezTo>
                <a:cubicBezTo>
                  <a:pt x="21" y="0"/>
                  <a:pt x="18" y="2"/>
                  <a:pt x="15" y="2"/>
                </a:cubicBezTo>
                <a:cubicBezTo>
                  <a:pt x="12" y="2"/>
                  <a:pt x="9" y="5"/>
                  <a:pt x="7" y="7"/>
                </a:cubicBezTo>
                <a:cubicBezTo>
                  <a:pt x="5" y="8"/>
                  <a:pt x="2" y="11"/>
                  <a:pt x="0" y="13"/>
                </a:cubicBezTo>
                <a:cubicBezTo>
                  <a:pt x="1" y="15"/>
                  <a:pt x="2" y="17"/>
                  <a:pt x="2" y="18"/>
                </a:cubicBezTo>
                <a:cubicBezTo>
                  <a:pt x="3" y="24"/>
                  <a:pt x="4" y="23"/>
                  <a:pt x="8" y="27"/>
                </a:cubicBezTo>
                <a:cubicBezTo>
                  <a:pt x="12" y="32"/>
                  <a:pt x="9" y="33"/>
                  <a:pt x="14" y="36"/>
                </a:cubicBezTo>
                <a:cubicBezTo>
                  <a:pt x="16" y="37"/>
                  <a:pt x="19" y="39"/>
                  <a:pt x="22" y="40"/>
                </a:cubicBezTo>
                <a:cubicBezTo>
                  <a:pt x="24" y="38"/>
                  <a:pt x="27" y="34"/>
                  <a:pt x="31" y="3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68" name="Freeform 858"/>
          <p:cNvSpPr>
            <a:spLocks/>
          </p:cNvSpPr>
          <p:nvPr/>
        </p:nvSpPr>
        <p:spPr bwMode="auto">
          <a:xfrm>
            <a:off x="546100" y="3986069"/>
            <a:ext cx="111125" cy="107950"/>
          </a:xfrm>
          <a:custGeom>
            <a:avLst/>
            <a:gdLst/>
            <a:ahLst/>
            <a:cxnLst>
              <a:cxn ang="0">
                <a:pos x="56" y="43"/>
              </a:cxn>
              <a:cxn ang="0">
                <a:pos x="45" y="31"/>
              </a:cxn>
              <a:cxn ang="0">
                <a:pos x="41" y="26"/>
              </a:cxn>
              <a:cxn ang="0">
                <a:pos x="43" y="13"/>
              </a:cxn>
              <a:cxn ang="0">
                <a:pos x="43" y="13"/>
              </a:cxn>
              <a:cxn ang="0">
                <a:pos x="39" y="13"/>
              </a:cxn>
              <a:cxn ang="0">
                <a:pos x="31" y="18"/>
              </a:cxn>
              <a:cxn ang="0">
                <a:pos x="24" y="1"/>
              </a:cxn>
              <a:cxn ang="0">
                <a:pos x="15" y="7"/>
              </a:cxn>
              <a:cxn ang="0">
                <a:pos x="15" y="7"/>
              </a:cxn>
              <a:cxn ang="0">
                <a:pos x="9" y="14"/>
              </a:cxn>
              <a:cxn ang="0">
                <a:pos x="0" y="22"/>
              </a:cxn>
              <a:cxn ang="0">
                <a:pos x="12" y="29"/>
              </a:cxn>
              <a:cxn ang="0">
                <a:pos x="30" y="45"/>
              </a:cxn>
              <a:cxn ang="0">
                <a:pos x="52" y="54"/>
              </a:cxn>
              <a:cxn ang="0">
                <a:pos x="55" y="54"/>
              </a:cxn>
              <a:cxn ang="0">
                <a:pos x="56" y="43"/>
              </a:cxn>
            </a:cxnLst>
            <a:rect l="0" t="0" r="r" b="b"/>
            <a:pathLst>
              <a:path w="58" h="56">
                <a:moveTo>
                  <a:pt x="56" y="43"/>
                </a:moveTo>
                <a:cubicBezTo>
                  <a:pt x="58" y="38"/>
                  <a:pt x="49" y="33"/>
                  <a:pt x="45" y="31"/>
                </a:cubicBezTo>
                <a:cubicBezTo>
                  <a:pt x="40" y="30"/>
                  <a:pt x="37" y="29"/>
                  <a:pt x="41" y="26"/>
                </a:cubicBezTo>
                <a:cubicBezTo>
                  <a:pt x="44" y="24"/>
                  <a:pt x="43" y="16"/>
                  <a:pt x="43" y="13"/>
                </a:cubicBezTo>
                <a:cubicBezTo>
                  <a:pt x="43" y="13"/>
                  <a:pt x="43" y="13"/>
                  <a:pt x="43" y="13"/>
                </a:cubicBezTo>
                <a:cubicBezTo>
                  <a:pt x="42" y="13"/>
                  <a:pt x="40" y="13"/>
                  <a:pt x="39" y="13"/>
                </a:cubicBezTo>
                <a:cubicBezTo>
                  <a:pt x="38" y="13"/>
                  <a:pt x="34" y="20"/>
                  <a:pt x="31" y="18"/>
                </a:cubicBezTo>
                <a:cubicBezTo>
                  <a:pt x="29" y="15"/>
                  <a:pt x="28" y="0"/>
                  <a:pt x="24" y="1"/>
                </a:cubicBezTo>
                <a:cubicBezTo>
                  <a:pt x="22" y="1"/>
                  <a:pt x="17" y="7"/>
                  <a:pt x="15" y="7"/>
                </a:cubicBezTo>
                <a:cubicBezTo>
                  <a:pt x="15" y="7"/>
                  <a:pt x="15" y="7"/>
                  <a:pt x="15" y="7"/>
                </a:cubicBezTo>
                <a:cubicBezTo>
                  <a:pt x="14" y="10"/>
                  <a:pt x="12" y="13"/>
                  <a:pt x="9" y="14"/>
                </a:cubicBezTo>
                <a:cubicBezTo>
                  <a:pt x="5" y="16"/>
                  <a:pt x="2" y="20"/>
                  <a:pt x="0" y="22"/>
                </a:cubicBezTo>
                <a:cubicBezTo>
                  <a:pt x="4" y="24"/>
                  <a:pt x="8" y="27"/>
                  <a:pt x="12" y="29"/>
                </a:cubicBezTo>
                <a:cubicBezTo>
                  <a:pt x="18" y="34"/>
                  <a:pt x="24" y="40"/>
                  <a:pt x="30" y="45"/>
                </a:cubicBezTo>
                <a:cubicBezTo>
                  <a:pt x="36" y="49"/>
                  <a:pt x="43" y="56"/>
                  <a:pt x="52" y="54"/>
                </a:cubicBezTo>
                <a:cubicBezTo>
                  <a:pt x="53" y="54"/>
                  <a:pt x="54" y="54"/>
                  <a:pt x="55" y="54"/>
                </a:cubicBezTo>
                <a:cubicBezTo>
                  <a:pt x="54" y="50"/>
                  <a:pt x="54" y="47"/>
                  <a:pt x="56" y="4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69" name="Freeform 859"/>
          <p:cNvSpPr>
            <a:spLocks/>
          </p:cNvSpPr>
          <p:nvPr/>
        </p:nvSpPr>
        <p:spPr bwMode="auto">
          <a:xfrm>
            <a:off x="463550" y="3886056"/>
            <a:ext cx="180975" cy="138113"/>
          </a:xfrm>
          <a:custGeom>
            <a:avLst/>
            <a:gdLst/>
            <a:ahLst/>
            <a:cxnLst>
              <a:cxn ang="0">
                <a:pos x="28" y="42"/>
              </a:cxn>
              <a:cxn ang="0">
                <a:pos x="36" y="37"/>
              </a:cxn>
              <a:cxn ang="0">
                <a:pos x="46" y="35"/>
              </a:cxn>
              <a:cxn ang="0">
                <a:pos x="57" y="47"/>
              </a:cxn>
              <a:cxn ang="0">
                <a:pos x="57" y="59"/>
              </a:cxn>
              <a:cxn ang="0">
                <a:pos x="67" y="54"/>
              </a:cxn>
              <a:cxn ang="0">
                <a:pos x="74" y="71"/>
              </a:cxn>
              <a:cxn ang="0">
                <a:pos x="82" y="66"/>
              </a:cxn>
              <a:cxn ang="0">
                <a:pos x="88" y="66"/>
              </a:cxn>
              <a:cxn ang="0">
                <a:pos x="88" y="58"/>
              </a:cxn>
              <a:cxn ang="0">
                <a:pos x="92" y="56"/>
              </a:cxn>
              <a:cxn ang="0">
                <a:pos x="89" y="51"/>
              </a:cxn>
              <a:cxn ang="0">
                <a:pos x="92" y="46"/>
              </a:cxn>
              <a:cxn ang="0">
                <a:pos x="87" y="40"/>
              </a:cxn>
              <a:cxn ang="0">
                <a:pos x="89" y="32"/>
              </a:cxn>
              <a:cxn ang="0">
                <a:pos x="89" y="32"/>
              </a:cxn>
              <a:cxn ang="0">
                <a:pos x="87" y="25"/>
              </a:cxn>
              <a:cxn ang="0">
                <a:pos x="83" y="19"/>
              </a:cxn>
              <a:cxn ang="0">
                <a:pos x="80" y="13"/>
              </a:cxn>
              <a:cxn ang="0">
                <a:pos x="74" y="2"/>
              </a:cxn>
              <a:cxn ang="0">
                <a:pos x="66" y="7"/>
              </a:cxn>
              <a:cxn ang="0">
                <a:pos x="59" y="7"/>
              </a:cxn>
              <a:cxn ang="0">
                <a:pos x="53" y="8"/>
              </a:cxn>
              <a:cxn ang="0">
                <a:pos x="49" y="8"/>
              </a:cxn>
              <a:cxn ang="0">
                <a:pos x="45" y="4"/>
              </a:cxn>
              <a:cxn ang="0">
                <a:pos x="45" y="3"/>
              </a:cxn>
              <a:cxn ang="0">
                <a:pos x="33" y="4"/>
              </a:cxn>
              <a:cxn ang="0">
                <a:pos x="22" y="0"/>
              </a:cxn>
              <a:cxn ang="0">
                <a:pos x="15" y="0"/>
              </a:cxn>
              <a:cxn ang="0">
                <a:pos x="11" y="7"/>
              </a:cxn>
              <a:cxn ang="0">
                <a:pos x="14" y="12"/>
              </a:cxn>
              <a:cxn ang="0">
                <a:pos x="5" y="14"/>
              </a:cxn>
              <a:cxn ang="0">
                <a:pos x="0" y="21"/>
              </a:cxn>
              <a:cxn ang="0">
                <a:pos x="1" y="23"/>
              </a:cxn>
              <a:cxn ang="0">
                <a:pos x="11" y="35"/>
              </a:cxn>
              <a:cxn ang="0">
                <a:pos x="21" y="48"/>
              </a:cxn>
              <a:cxn ang="0">
                <a:pos x="21" y="48"/>
              </a:cxn>
              <a:cxn ang="0">
                <a:pos x="28" y="42"/>
              </a:cxn>
            </a:cxnLst>
            <a:rect l="0" t="0" r="r" b="b"/>
            <a:pathLst>
              <a:path w="95" h="73">
                <a:moveTo>
                  <a:pt x="28" y="42"/>
                </a:moveTo>
                <a:cubicBezTo>
                  <a:pt x="30" y="40"/>
                  <a:pt x="33" y="37"/>
                  <a:pt x="36" y="37"/>
                </a:cubicBezTo>
                <a:cubicBezTo>
                  <a:pt x="39" y="37"/>
                  <a:pt x="42" y="35"/>
                  <a:pt x="46" y="35"/>
                </a:cubicBezTo>
                <a:cubicBezTo>
                  <a:pt x="51" y="36"/>
                  <a:pt x="55" y="44"/>
                  <a:pt x="57" y="47"/>
                </a:cubicBezTo>
                <a:cubicBezTo>
                  <a:pt x="58" y="50"/>
                  <a:pt x="57" y="57"/>
                  <a:pt x="57" y="59"/>
                </a:cubicBezTo>
                <a:cubicBezTo>
                  <a:pt x="58" y="62"/>
                  <a:pt x="64" y="54"/>
                  <a:pt x="67" y="54"/>
                </a:cubicBezTo>
                <a:cubicBezTo>
                  <a:pt x="71" y="53"/>
                  <a:pt x="72" y="68"/>
                  <a:pt x="74" y="71"/>
                </a:cubicBezTo>
                <a:cubicBezTo>
                  <a:pt x="77" y="73"/>
                  <a:pt x="81" y="66"/>
                  <a:pt x="82" y="66"/>
                </a:cubicBezTo>
                <a:cubicBezTo>
                  <a:pt x="84" y="66"/>
                  <a:pt x="86" y="66"/>
                  <a:pt x="88" y="66"/>
                </a:cubicBezTo>
                <a:cubicBezTo>
                  <a:pt x="90" y="65"/>
                  <a:pt x="88" y="60"/>
                  <a:pt x="88" y="58"/>
                </a:cubicBezTo>
                <a:cubicBezTo>
                  <a:pt x="87" y="56"/>
                  <a:pt x="90" y="56"/>
                  <a:pt x="92" y="56"/>
                </a:cubicBezTo>
                <a:cubicBezTo>
                  <a:pt x="95" y="56"/>
                  <a:pt x="91" y="54"/>
                  <a:pt x="89" y="51"/>
                </a:cubicBezTo>
                <a:cubicBezTo>
                  <a:pt x="87" y="49"/>
                  <a:pt x="90" y="49"/>
                  <a:pt x="92" y="46"/>
                </a:cubicBezTo>
                <a:cubicBezTo>
                  <a:pt x="94" y="43"/>
                  <a:pt x="88" y="43"/>
                  <a:pt x="87" y="40"/>
                </a:cubicBezTo>
                <a:cubicBezTo>
                  <a:pt x="86" y="39"/>
                  <a:pt x="88" y="35"/>
                  <a:pt x="89" y="32"/>
                </a:cubicBezTo>
                <a:cubicBezTo>
                  <a:pt x="89" y="32"/>
                  <a:pt x="89" y="32"/>
                  <a:pt x="89" y="32"/>
                </a:cubicBezTo>
                <a:cubicBezTo>
                  <a:pt x="87" y="32"/>
                  <a:pt x="87" y="27"/>
                  <a:pt x="87" y="25"/>
                </a:cubicBezTo>
                <a:cubicBezTo>
                  <a:pt x="87" y="24"/>
                  <a:pt x="84" y="22"/>
                  <a:pt x="83" y="19"/>
                </a:cubicBezTo>
                <a:cubicBezTo>
                  <a:pt x="83" y="17"/>
                  <a:pt x="82" y="16"/>
                  <a:pt x="80" y="13"/>
                </a:cubicBezTo>
                <a:cubicBezTo>
                  <a:pt x="78" y="10"/>
                  <a:pt x="77" y="4"/>
                  <a:pt x="74" y="2"/>
                </a:cubicBezTo>
                <a:cubicBezTo>
                  <a:pt x="71" y="1"/>
                  <a:pt x="70" y="5"/>
                  <a:pt x="66" y="7"/>
                </a:cubicBezTo>
                <a:cubicBezTo>
                  <a:pt x="63" y="8"/>
                  <a:pt x="61" y="5"/>
                  <a:pt x="59" y="7"/>
                </a:cubicBezTo>
                <a:cubicBezTo>
                  <a:pt x="57" y="8"/>
                  <a:pt x="55" y="9"/>
                  <a:pt x="53" y="8"/>
                </a:cubicBezTo>
                <a:cubicBezTo>
                  <a:pt x="52" y="6"/>
                  <a:pt x="50" y="6"/>
                  <a:pt x="49" y="8"/>
                </a:cubicBezTo>
                <a:cubicBezTo>
                  <a:pt x="48" y="9"/>
                  <a:pt x="45" y="5"/>
                  <a:pt x="45" y="4"/>
                </a:cubicBezTo>
                <a:cubicBezTo>
                  <a:pt x="45" y="4"/>
                  <a:pt x="45" y="4"/>
                  <a:pt x="45" y="3"/>
                </a:cubicBezTo>
                <a:cubicBezTo>
                  <a:pt x="40" y="5"/>
                  <a:pt x="35" y="6"/>
                  <a:pt x="33" y="4"/>
                </a:cubicBezTo>
                <a:cubicBezTo>
                  <a:pt x="30" y="2"/>
                  <a:pt x="24" y="0"/>
                  <a:pt x="22" y="0"/>
                </a:cubicBezTo>
                <a:cubicBezTo>
                  <a:pt x="21" y="0"/>
                  <a:pt x="18" y="0"/>
                  <a:pt x="15" y="0"/>
                </a:cubicBezTo>
                <a:cubicBezTo>
                  <a:pt x="15" y="5"/>
                  <a:pt x="11" y="5"/>
                  <a:pt x="11" y="7"/>
                </a:cubicBezTo>
                <a:cubicBezTo>
                  <a:pt x="11" y="9"/>
                  <a:pt x="14" y="8"/>
                  <a:pt x="14" y="12"/>
                </a:cubicBezTo>
                <a:cubicBezTo>
                  <a:pt x="14" y="16"/>
                  <a:pt x="8" y="14"/>
                  <a:pt x="5" y="14"/>
                </a:cubicBezTo>
                <a:cubicBezTo>
                  <a:pt x="2" y="14"/>
                  <a:pt x="0" y="17"/>
                  <a:pt x="0" y="21"/>
                </a:cubicBezTo>
                <a:cubicBezTo>
                  <a:pt x="0" y="22"/>
                  <a:pt x="1" y="22"/>
                  <a:pt x="1" y="23"/>
                </a:cubicBezTo>
                <a:cubicBezTo>
                  <a:pt x="6" y="26"/>
                  <a:pt x="5" y="30"/>
                  <a:pt x="11" y="35"/>
                </a:cubicBezTo>
                <a:cubicBezTo>
                  <a:pt x="15" y="39"/>
                  <a:pt x="19" y="43"/>
                  <a:pt x="21" y="48"/>
                </a:cubicBezTo>
                <a:cubicBezTo>
                  <a:pt x="21" y="48"/>
                  <a:pt x="21" y="48"/>
                  <a:pt x="21" y="48"/>
                </a:cubicBezTo>
                <a:cubicBezTo>
                  <a:pt x="23" y="46"/>
                  <a:pt x="26" y="43"/>
                  <a:pt x="28" y="4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70" name="Freeform 860"/>
          <p:cNvSpPr>
            <a:spLocks/>
          </p:cNvSpPr>
          <p:nvPr/>
        </p:nvSpPr>
        <p:spPr bwMode="auto">
          <a:xfrm>
            <a:off x="422275" y="3886056"/>
            <a:ext cx="69850" cy="39688"/>
          </a:xfrm>
          <a:custGeom>
            <a:avLst/>
            <a:gdLst/>
            <a:ahLst/>
            <a:cxnLst>
              <a:cxn ang="0">
                <a:pos x="27" y="14"/>
              </a:cxn>
              <a:cxn ang="0">
                <a:pos x="36" y="12"/>
              </a:cxn>
              <a:cxn ang="0">
                <a:pos x="33" y="7"/>
              </a:cxn>
              <a:cxn ang="0">
                <a:pos x="37" y="0"/>
              </a:cxn>
              <a:cxn ang="0">
                <a:pos x="17" y="0"/>
              </a:cxn>
              <a:cxn ang="0">
                <a:pos x="11" y="3"/>
              </a:cxn>
              <a:cxn ang="0">
                <a:pos x="6" y="1"/>
              </a:cxn>
              <a:cxn ang="0">
                <a:pos x="0" y="3"/>
              </a:cxn>
              <a:cxn ang="0">
                <a:pos x="5" y="10"/>
              </a:cxn>
              <a:cxn ang="0">
                <a:pos x="18" y="10"/>
              </a:cxn>
              <a:cxn ang="0">
                <a:pos x="15" y="13"/>
              </a:cxn>
              <a:cxn ang="0">
                <a:pos x="22" y="21"/>
              </a:cxn>
              <a:cxn ang="0">
                <a:pos x="27" y="14"/>
              </a:cxn>
            </a:cxnLst>
            <a:rect l="0" t="0" r="r" b="b"/>
            <a:pathLst>
              <a:path w="37" h="21">
                <a:moveTo>
                  <a:pt x="27" y="14"/>
                </a:moveTo>
                <a:cubicBezTo>
                  <a:pt x="30" y="14"/>
                  <a:pt x="36" y="16"/>
                  <a:pt x="36" y="12"/>
                </a:cubicBezTo>
                <a:cubicBezTo>
                  <a:pt x="36" y="8"/>
                  <a:pt x="33" y="9"/>
                  <a:pt x="33" y="7"/>
                </a:cubicBezTo>
                <a:cubicBezTo>
                  <a:pt x="33" y="5"/>
                  <a:pt x="37" y="5"/>
                  <a:pt x="37" y="0"/>
                </a:cubicBezTo>
                <a:cubicBezTo>
                  <a:pt x="29" y="0"/>
                  <a:pt x="18" y="0"/>
                  <a:pt x="17" y="0"/>
                </a:cubicBezTo>
                <a:cubicBezTo>
                  <a:pt x="14" y="0"/>
                  <a:pt x="14" y="3"/>
                  <a:pt x="11" y="3"/>
                </a:cubicBezTo>
                <a:cubicBezTo>
                  <a:pt x="8" y="3"/>
                  <a:pt x="6" y="1"/>
                  <a:pt x="6" y="1"/>
                </a:cubicBezTo>
                <a:cubicBezTo>
                  <a:pt x="6" y="1"/>
                  <a:pt x="3" y="2"/>
                  <a:pt x="0" y="3"/>
                </a:cubicBezTo>
                <a:cubicBezTo>
                  <a:pt x="1" y="6"/>
                  <a:pt x="3" y="10"/>
                  <a:pt x="5" y="10"/>
                </a:cubicBezTo>
                <a:cubicBezTo>
                  <a:pt x="8" y="10"/>
                  <a:pt x="16" y="9"/>
                  <a:pt x="18" y="10"/>
                </a:cubicBezTo>
                <a:cubicBezTo>
                  <a:pt x="19" y="10"/>
                  <a:pt x="15" y="10"/>
                  <a:pt x="15" y="13"/>
                </a:cubicBezTo>
                <a:cubicBezTo>
                  <a:pt x="15" y="15"/>
                  <a:pt x="18" y="18"/>
                  <a:pt x="22" y="21"/>
                </a:cubicBezTo>
                <a:cubicBezTo>
                  <a:pt x="22" y="17"/>
                  <a:pt x="24" y="14"/>
                  <a:pt x="27" y="1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71" name="Freeform 861"/>
          <p:cNvSpPr>
            <a:spLocks/>
          </p:cNvSpPr>
          <p:nvPr/>
        </p:nvSpPr>
        <p:spPr bwMode="auto">
          <a:xfrm>
            <a:off x="417513" y="3852719"/>
            <a:ext cx="74612" cy="19050"/>
          </a:xfrm>
          <a:custGeom>
            <a:avLst/>
            <a:gdLst/>
            <a:ahLst/>
            <a:cxnLst>
              <a:cxn ang="0">
                <a:pos x="10" y="10"/>
              </a:cxn>
              <a:cxn ang="0">
                <a:pos x="20" y="6"/>
              </a:cxn>
              <a:cxn ang="0">
                <a:pos x="31" y="9"/>
              </a:cxn>
              <a:cxn ang="0">
                <a:pos x="37" y="5"/>
              </a:cxn>
              <a:cxn ang="0">
                <a:pos x="28" y="4"/>
              </a:cxn>
              <a:cxn ang="0">
                <a:pos x="20" y="0"/>
              </a:cxn>
              <a:cxn ang="0">
                <a:pos x="3" y="5"/>
              </a:cxn>
              <a:cxn ang="0">
                <a:pos x="0" y="9"/>
              </a:cxn>
              <a:cxn ang="0">
                <a:pos x="0" y="10"/>
              </a:cxn>
              <a:cxn ang="0">
                <a:pos x="10" y="10"/>
              </a:cxn>
            </a:cxnLst>
            <a:rect l="0" t="0" r="r" b="b"/>
            <a:pathLst>
              <a:path w="39" h="10">
                <a:moveTo>
                  <a:pt x="10" y="10"/>
                </a:moveTo>
                <a:cubicBezTo>
                  <a:pt x="12" y="9"/>
                  <a:pt x="17" y="5"/>
                  <a:pt x="20" y="6"/>
                </a:cubicBezTo>
                <a:cubicBezTo>
                  <a:pt x="24" y="7"/>
                  <a:pt x="27" y="9"/>
                  <a:pt x="31" y="9"/>
                </a:cubicBezTo>
                <a:cubicBezTo>
                  <a:pt x="35" y="9"/>
                  <a:pt x="39" y="7"/>
                  <a:pt x="37" y="5"/>
                </a:cubicBezTo>
                <a:cubicBezTo>
                  <a:pt x="35" y="4"/>
                  <a:pt x="31" y="6"/>
                  <a:pt x="28" y="4"/>
                </a:cubicBezTo>
                <a:cubicBezTo>
                  <a:pt x="25" y="2"/>
                  <a:pt x="22" y="0"/>
                  <a:pt x="20" y="0"/>
                </a:cubicBezTo>
                <a:cubicBezTo>
                  <a:pt x="19" y="1"/>
                  <a:pt x="19" y="4"/>
                  <a:pt x="3" y="5"/>
                </a:cubicBezTo>
                <a:cubicBezTo>
                  <a:pt x="3" y="6"/>
                  <a:pt x="0" y="8"/>
                  <a:pt x="0" y="9"/>
                </a:cubicBezTo>
                <a:cubicBezTo>
                  <a:pt x="0" y="10"/>
                  <a:pt x="0" y="10"/>
                  <a:pt x="0" y="10"/>
                </a:cubicBezTo>
                <a:cubicBezTo>
                  <a:pt x="3" y="10"/>
                  <a:pt x="8" y="10"/>
                  <a:pt x="10" y="1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72" name="Freeform 862"/>
          <p:cNvSpPr>
            <a:spLocks/>
          </p:cNvSpPr>
          <p:nvPr/>
        </p:nvSpPr>
        <p:spPr bwMode="auto">
          <a:xfrm>
            <a:off x="407988" y="3501881"/>
            <a:ext cx="300037" cy="331788"/>
          </a:xfrm>
          <a:custGeom>
            <a:avLst/>
            <a:gdLst/>
            <a:ahLst/>
            <a:cxnLst>
              <a:cxn ang="0">
                <a:pos x="10" y="149"/>
              </a:cxn>
              <a:cxn ang="0">
                <a:pos x="19" y="149"/>
              </a:cxn>
              <a:cxn ang="0">
                <a:pos x="31" y="148"/>
              </a:cxn>
              <a:cxn ang="0">
                <a:pos x="38" y="151"/>
              </a:cxn>
              <a:cxn ang="0">
                <a:pos x="44" y="154"/>
              </a:cxn>
              <a:cxn ang="0">
                <a:pos x="51" y="162"/>
              </a:cxn>
              <a:cxn ang="0">
                <a:pos x="64" y="173"/>
              </a:cxn>
              <a:cxn ang="0">
                <a:pos x="68" y="170"/>
              </a:cxn>
              <a:cxn ang="0">
                <a:pos x="72" y="161"/>
              </a:cxn>
              <a:cxn ang="0">
                <a:pos x="80" y="167"/>
              </a:cxn>
              <a:cxn ang="0">
                <a:pos x="86" y="163"/>
              </a:cxn>
              <a:cxn ang="0">
                <a:pos x="97" y="164"/>
              </a:cxn>
              <a:cxn ang="0">
                <a:pos x="103" y="161"/>
              </a:cxn>
              <a:cxn ang="0">
                <a:pos x="151" y="161"/>
              </a:cxn>
              <a:cxn ang="0">
                <a:pos x="151" y="150"/>
              </a:cxn>
              <a:cxn ang="0">
                <a:pos x="136" y="31"/>
              </a:cxn>
              <a:cxn ang="0">
                <a:pos x="157" y="31"/>
              </a:cxn>
              <a:cxn ang="0">
                <a:pos x="110" y="0"/>
              </a:cxn>
              <a:cxn ang="0">
                <a:pos x="110" y="18"/>
              </a:cxn>
              <a:cxn ang="0">
                <a:pos x="65" y="18"/>
              </a:cxn>
              <a:cxn ang="0">
                <a:pos x="65" y="53"/>
              </a:cxn>
              <a:cxn ang="0">
                <a:pos x="51" y="62"/>
              </a:cxn>
              <a:cxn ang="0">
                <a:pos x="51" y="83"/>
              </a:cxn>
              <a:cxn ang="0">
                <a:pos x="2" y="83"/>
              </a:cxn>
              <a:cxn ang="0">
                <a:pos x="0" y="83"/>
              </a:cxn>
              <a:cxn ang="0">
                <a:pos x="0" y="83"/>
              </a:cxn>
              <a:cxn ang="0">
                <a:pos x="5" y="91"/>
              </a:cxn>
              <a:cxn ang="0">
                <a:pos x="9" y="100"/>
              </a:cxn>
              <a:cxn ang="0">
                <a:pos x="7" y="112"/>
              </a:cxn>
              <a:cxn ang="0">
                <a:pos x="14" y="130"/>
              </a:cxn>
              <a:cxn ang="0">
                <a:pos x="8" y="148"/>
              </a:cxn>
              <a:cxn ang="0">
                <a:pos x="7" y="153"/>
              </a:cxn>
              <a:cxn ang="0">
                <a:pos x="10" y="149"/>
              </a:cxn>
            </a:cxnLst>
            <a:rect l="0" t="0" r="r" b="b"/>
            <a:pathLst>
              <a:path w="157" h="174">
                <a:moveTo>
                  <a:pt x="10" y="149"/>
                </a:moveTo>
                <a:cubicBezTo>
                  <a:pt x="10" y="149"/>
                  <a:pt x="15" y="149"/>
                  <a:pt x="19" y="149"/>
                </a:cubicBezTo>
                <a:cubicBezTo>
                  <a:pt x="22" y="149"/>
                  <a:pt x="26" y="148"/>
                  <a:pt x="31" y="148"/>
                </a:cubicBezTo>
                <a:cubicBezTo>
                  <a:pt x="35" y="148"/>
                  <a:pt x="37" y="150"/>
                  <a:pt x="38" y="151"/>
                </a:cubicBezTo>
                <a:cubicBezTo>
                  <a:pt x="40" y="153"/>
                  <a:pt x="43" y="153"/>
                  <a:pt x="44" y="154"/>
                </a:cubicBezTo>
                <a:cubicBezTo>
                  <a:pt x="46" y="155"/>
                  <a:pt x="50" y="159"/>
                  <a:pt x="51" y="162"/>
                </a:cubicBezTo>
                <a:cubicBezTo>
                  <a:pt x="53" y="164"/>
                  <a:pt x="64" y="174"/>
                  <a:pt x="64" y="173"/>
                </a:cubicBezTo>
                <a:cubicBezTo>
                  <a:pt x="65" y="173"/>
                  <a:pt x="68" y="172"/>
                  <a:pt x="68" y="170"/>
                </a:cubicBezTo>
                <a:cubicBezTo>
                  <a:pt x="69" y="169"/>
                  <a:pt x="70" y="161"/>
                  <a:pt x="72" y="161"/>
                </a:cubicBezTo>
                <a:cubicBezTo>
                  <a:pt x="74" y="161"/>
                  <a:pt x="79" y="167"/>
                  <a:pt x="80" y="167"/>
                </a:cubicBezTo>
                <a:cubicBezTo>
                  <a:pt x="81" y="168"/>
                  <a:pt x="84" y="163"/>
                  <a:pt x="86" y="163"/>
                </a:cubicBezTo>
                <a:cubicBezTo>
                  <a:pt x="89" y="163"/>
                  <a:pt x="95" y="164"/>
                  <a:pt x="97" y="164"/>
                </a:cubicBezTo>
                <a:cubicBezTo>
                  <a:pt x="99" y="163"/>
                  <a:pt x="103" y="161"/>
                  <a:pt x="103" y="161"/>
                </a:cubicBezTo>
                <a:cubicBezTo>
                  <a:pt x="151" y="161"/>
                  <a:pt x="151" y="161"/>
                  <a:pt x="151" y="161"/>
                </a:cubicBezTo>
                <a:cubicBezTo>
                  <a:pt x="155" y="159"/>
                  <a:pt x="151" y="150"/>
                  <a:pt x="151" y="150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57" y="31"/>
                  <a:pt x="157" y="31"/>
                  <a:pt x="157" y="31"/>
                </a:cubicBezTo>
                <a:cubicBezTo>
                  <a:pt x="110" y="0"/>
                  <a:pt x="110" y="0"/>
                  <a:pt x="110" y="0"/>
                </a:cubicBezTo>
                <a:cubicBezTo>
                  <a:pt x="110" y="9"/>
                  <a:pt x="110" y="18"/>
                  <a:pt x="110" y="18"/>
                </a:cubicBezTo>
                <a:cubicBezTo>
                  <a:pt x="65" y="18"/>
                  <a:pt x="65" y="18"/>
                  <a:pt x="65" y="18"/>
                </a:cubicBezTo>
                <a:cubicBezTo>
                  <a:pt x="65" y="53"/>
                  <a:pt x="65" y="53"/>
                  <a:pt x="65" y="53"/>
                </a:cubicBezTo>
                <a:cubicBezTo>
                  <a:pt x="65" y="53"/>
                  <a:pt x="51" y="59"/>
                  <a:pt x="51" y="62"/>
                </a:cubicBezTo>
                <a:cubicBezTo>
                  <a:pt x="51" y="66"/>
                  <a:pt x="51" y="83"/>
                  <a:pt x="51" y="83"/>
                </a:cubicBezTo>
                <a:cubicBezTo>
                  <a:pt x="2" y="83"/>
                  <a:pt x="2" y="83"/>
                  <a:pt x="2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8"/>
                  <a:pt x="2" y="88"/>
                  <a:pt x="5" y="91"/>
                </a:cubicBezTo>
                <a:cubicBezTo>
                  <a:pt x="7" y="94"/>
                  <a:pt x="10" y="95"/>
                  <a:pt x="9" y="100"/>
                </a:cubicBezTo>
                <a:cubicBezTo>
                  <a:pt x="9" y="104"/>
                  <a:pt x="6" y="109"/>
                  <a:pt x="7" y="112"/>
                </a:cubicBezTo>
                <a:cubicBezTo>
                  <a:pt x="7" y="114"/>
                  <a:pt x="17" y="123"/>
                  <a:pt x="14" y="130"/>
                </a:cubicBezTo>
                <a:cubicBezTo>
                  <a:pt x="11" y="138"/>
                  <a:pt x="8" y="144"/>
                  <a:pt x="8" y="148"/>
                </a:cubicBezTo>
                <a:cubicBezTo>
                  <a:pt x="7" y="149"/>
                  <a:pt x="7" y="151"/>
                  <a:pt x="7" y="153"/>
                </a:cubicBezTo>
                <a:cubicBezTo>
                  <a:pt x="9" y="153"/>
                  <a:pt x="10" y="149"/>
                  <a:pt x="10" y="14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73" name="Freeform 863"/>
          <p:cNvSpPr>
            <a:spLocks/>
          </p:cNvSpPr>
          <p:nvPr/>
        </p:nvSpPr>
        <p:spPr bwMode="auto">
          <a:xfrm>
            <a:off x="404813" y="3784456"/>
            <a:ext cx="144462" cy="112713"/>
          </a:xfrm>
          <a:custGeom>
            <a:avLst/>
            <a:gdLst/>
            <a:ahLst/>
            <a:cxnLst>
              <a:cxn ang="0">
                <a:pos x="20" y="56"/>
              </a:cxn>
              <a:cxn ang="0">
                <a:pos x="26" y="53"/>
              </a:cxn>
              <a:cxn ang="0">
                <a:pos x="53" y="53"/>
              </a:cxn>
              <a:cxn ang="0">
                <a:pos x="64" y="57"/>
              </a:cxn>
              <a:cxn ang="0">
                <a:pos x="76" y="56"/>
              </a:cxn>
              <a:cxn ang="0">
                <a:pos x="76" y="56"/>
              </a:cxn>
              <a:cxn ang="0">
                <a:pos x="75" y="48"/>
              </a:cxn>
              <a:cxn ang="0">
                <a:pos x="68" y="41"/>
              </a:cxn>
              <a:cxn ang="0">
                <a:pos x="66" y="33"/>
              </a:cxn>
              <a:cxn ang="0">
                <a:pos x="66" y="25"/>
              </a:cxn>
              <a:cxn ang="0">
                <a:pos x="66" y="25"/>
              </a:cxn>
              <a:cxn ang="0">
                <a:pos x="53" y="14"/>
              </a:cxn>
              <a:cxn ang="0">
                <a:pos x="46" y="6"/>
              </a:cxn>
              <a:cxn ang="0">
                <a:pos x="40" y="3"/>
              </a:cxn>
              <a:cxn ang="0">
                <a:pos x="33" y="0"/>
              </a:cxn>
              <a:cxn ang="0">
                <a:pos x="21" y="1"/>
              </a:cxn>
              <a:cxn ang="0">
                <a:pos x="12" y="1"/>
              </a:cxn>
              <a:cxn ang="0">
                <a:pos x="9" y="5"/>
              </a:cxn>
              <a:cxn ang="0">
                <a:pos x="6" y="13"/>
              </a:cxn>
              <a:cxn ang="0">
                <a:pos x="8" y="19"/>
              </a:cxn>
              <a:cxn ang="0">
                <a:pos x="5" y="24"/>
              </a:cxn>
              <a:cxn ang="0">
                <a:pos x="3" y="28"/>
              </a:cxn>
              <a:cxn ang="0">
                <a:pos x="8" y="33"/>
              </a:cxn>
              <a:cxn ang="0">
                <a:pos x="6" y="36"/>
              </a:cxn>
              <a:cxn ang="0">
                <a:pos x="9" y="39"/>
              </a:cxn>
              <a:cxn ang="0">
                <a:pos x="10" y="41"/>
              </a:cxn>
              <a:cxn ang="0">
                <a:pos x="27" y="36"/>
              </a:cxn>
              <a:cxn ang="0">
                <a:pos x="35" y="40"/>
              </a:cxn>
              <a:cxn ang="0">
                <a:pos x="44" y="41"/>
              </a:cxn>
              <a:cxn ang="0">
                <a:pos x="38" y="45"/>
              </a:cxn>
              <a:cxn ang="0">
                <a:pos x="27" y="42"/>
              </a:cxn>
              <a:cxn ang="0">
                <a:pos x="17" y="46"/>
              </a:cxn>
              <a:cxn ang="0">
                <a:pos x="7" y="46"/>
              </a:cxn>
              <a:cxn ang="0">
                <a:pos x="8" y="54"/>
              </a:cxn>
              <a:cxn ang="0">
                <a:pos x="9" y="56"/>
              </a:cxn>
              <a:cxn ang="0">
                <a:pos x="15" y="54"/>
              </a:cxn>
              <a:cxn ang="0">
                <a:pos x="20" y="56"/>
              </a:cxn>
            </a:cxnLst>
            <a:rect l="0" t="0" r="r" b="b"/>
            <a:pathLst>
              <a:path w="76" h="59">
                <a:moveTo>
                  <a:pt x="20" y="56"/>
                </a:moveTo>
                <a:cubicBezTo>
                  <a:pt x="23" y="56"/>
                  <a:pt x="23" y="53"/>
                  <a:pt x="26" y="53"/>
                </a:cubicBezTo>
                <a:cubicBezTo>
                  <a:pt x="28" y="53"/>
                  <a:pt x="51" y="53"/>
                  <a:pt x="53" y="53"/>
                </a:cubicBezTo>
                <a:cubicBezTo>
                  <a:pt x="55" y="53"/>
                  <a:pt x="61" y="55"/>
                  <a:pt x="64" y="57"/>
                </a:cubicBezTo>
                <a:cubicBezTo>
                  <a:pt x="66" y="59"/>
                  <a:pt x="71" y="58"/>
                  <a:pt x="76" y="56"/>
                </a:cubicBezTo>
                <a:cubicBezTo>
                  <a:pt x="76" y="56"/>
                  <a:pt x="76" y="56"/>
                  <a:pt x="76" y="56"/>
                </a:cubicBezTo>
                <a:cubicBezTo>
                  <a:pt x="75" y="55"/>
                  <a:pt x="75" y="50"/>
                  <a:pt x="75" y="48"/>
                </a:cubicBezTo>
                <a:cubicBezTo>
                  <a:pt x="75" y="45"/>
                  <a:pt x="71" y="43"/>
                  <a:pt x="68" y="41"/>
                </a:cubicBezTo>
                <a:cubicBezTo>
                  <a:pt x="66" y="40"/>
                  <a:pt x="66" y="35"/>
                  <a:pt x="66" y="33"/>
                </a:cubicBezTo>
                <a:cubicBezTo>
                  <a:pt x="66" y="32"/>
                  <a:pt x="66" y="28"/>
                  <a:pt x="66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26"/>
                  <a:pt x="55" y="16"/>
                  <a:pt x="53" y="14"/>
                </a:cubicBezTo>
                <a:cubicBezTo>
                  <a:pt x="52" y="11"/>
                  <a:pt x="48" y="7"/>
                  <a:pt x="46" y="6"/>
                </a:cubicBezTo>
                <a:cubicBezTo>
                  <a:pt x="45" y="5"/>
                  <a:pt x="42" y="5"/>
                  <a:pt x="40" y="3"/>
                </a:cubicBezTo>
                <a:cubicBezTo>
                  <a:pt x="39" y="2"/>
                  <a:pt x="37" y="0"/>
                  <a:pt x="33" y="0"/>
                </a:cubicBezTo>
                <a:cubicBezTo>
                  <a:pt x="28" y="0"/>
                  <a:pt x="24" y="1"/>
                  <a:pt x="21" y="1"/>
                </a:cubicBezTo>
                <a:cubicBezTo>
                  <a:pt x="17" y="1"/>
                  <a:pt x="12" y="1"/>
                  <a:pt x="12" y="1"/>
                </a:cubicBezTo>
                <a:cubicBezTo>
                  <a:pt x="12" y="1"/>
                  <a:pt x="11" y="5"/>
                  <a:pt x="9" y="5"/>
                </a:cubicBezTo>
                <a:cubicBezTo>
                  <a:pt x="8" y="8"/>
                  <a:pt x="7" y="11"/>
                  <a:pt x="6" y="13"/>
                </a:cubicBezTo>
                <a:cubicBezTo>
                  <a:pt x="5" y="15"/>
                  <a:pt x="8" y="17"/>
                  <a:pt x="8" y="19"/>
                </a:cubicBezTo>
                <a:cubicBezTo>
                  <a:pt x="8" y="21"/>
                  <a:pt x="6" y="22"/>
                  <a:pt x="5" y="24"/>
                </a:cubicBezTo>
                <a:cubicBezTo>
                  <a:pt x="4" y="26"/>
                  <a:pt x="0" y="25"/>
                  <a:pt x="3" y="28"/>
                </a:cubicBezTo>
                <a:cubicBezTo>
                  <a:pt x="6" y="30"/>
                  <a:pt x="10" y="32"/>
                  <a:pt x="8" y="33"/>
                </a:cubicBezTo>
                <a:cubicBezTo>
                  <a:pt x="7" y="35"/>
                  <a:pt x="4" y="34"/>
                  <a:pt x="6" y="36"/>
                </a:cubicBezTo>
                <a:cubicBezTo>
                  <a:pt x="9" y="38"/>
                  <a:pt x="6" y="38"/>
                  <a:pt x="9" y="39"/>
                </a:cubicBezTo>
                <a:cubicBezTo>
                  <a:pt x="10" y="40"/>
                  <a:pt x="10" y="40"/>
                  <a:pt x="10" y="41"/>
                </a:cubicBezTo>
                <a:cubicBezTo>
                  <a:pt x="26" y="40"/>
                  <a:pt x="26" y="37"/>
                  <a:pt x="27" y="36"/>
                </a:cubicBezTo>
                <a:cubicBezTo>
                  <a:pt x="29" y="36"/>
                  <a:pt x="32" y="38"/>
                  <a:pt x="35" y="40"/>
                </a:cubicBezTo>
                <a:cubicBezTo>
                  <a:pt x="38" y="42"/>
                  <a:pt x="42" y="40"/>
                  <a:pt x="44" y="41"/>
                </a:cubicBezTo>
                <a:cubicBezTo>
                  <a:pt x="46" y="43"/>
                  <a:pt x="42" y="45"/>
                  <a:pt x="38" y="45"/>
                </a:cubicBezTo>
                <a:cubicBezTo>
                  <a:pt x="34" y="45"/>
                  <a:pt x="31" y="43"/>
                  <a:pt x="27" y="42"/>
                </a:cubicBezTo>
                <a:cubicBezTo>
                  <a:pt x="24" y="41"/>
                  <a:pt x="19" y="45"/>
                  <a:pt x="17" y="46"/>
                </a:cubicBezTo>
                <a:cubicBezTo>
                  <a:pt x="15" y="46"/>
                  <a:pt x="10" y="46"/>
                  <a:pt x="7" y="46"/>
                </a:cubicBezTo>
                <a:cubicBezTo>
                  <a:pt x="6" y="48"/>
                  <a:pt x="6" y="51"/>
                  <a:pt x="8" y="54"/>
                </a:cubicBezTo>
                <a:cubicBezTo>
                  <a:pt x="8" y="55"/>
                  <a:pt x="8" y="55"/>
                  <a:pt x="9" y="56"/>
                </a:cubicBezTo>
                <a:cubicBezTo>
                  <a:pt x="12" y="55"/>
                  <a:pt x="15" y="54"/>
                  <a:pt x="15" y="54"/>
                </a:cubicBezTo>
                <a:cubicBezTo>
                  <a:pt x="15" y="54"/>
                  <a:pt x="17" y="56"/>
                  <a:pt x="20" y="5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74" name="Freeform 865"/>
          <p:cNvSpPr>
            <a:spLocks/>
          </p:cNvSpPr>
          <p:nvPr/>
        </p:nvSpPr>
        <p:spPr bwMode="auto">
          <a:xfrm>
            <a:off x="530225" y="3560619"/>
            <a:ext cx="414338" cy="385762"/>
          </a:xfrm>
          <a:custGeom>
            <a:avLst/>
            <a:gdLst/>
            <a:ahLst/>
            <a:cxnLst>
              <a:cxn ang="0">
                <a:pos x="72" y="0"/>
              </a:cxn>
              <a:cxn ang="0">
                <a:pos x="87" y="119"/>
              </a:cxn>
              <a:cxn ang="0">
                <a:pos x="87" y="130"/>
              </a:cxn>
              <a:cxn ang="0">
                <a:pos x="39" y="130"/>
              </a:cxn>
              <a:cxn ang="0">
                <a:pos x="33" y="133"/>
              </a:cxn>
              <a:cxn ang="0">
                <a:pos x="22" y="132"/>
              </a:cxn>
              <a:cxn ang="0">
                <a:pos x="16" y="136"/>
              </a:cxn>
              <a:cxn ang="0">
                <a:pos x="8" y="130"/>
              </a:cxn>
              <a:cxn ang="0">
                <a:pos x="4" y="139"/>
              </a:cxn>
              <a:cxn ang="0">
                <a:pos x="0" y="142"/>
              </a:cxn>
              <a:cxn ang="0">
                <a:pos x="0" y="142"/>
              </a:cxn>
              <a:cxn ang="0">
                <a:pos x="0" y="150"/>
              </a:cxn>
              <a:cxn ang="0">
                <a:pos x="2" y="158"/>
              </a:cxn>
              <a:cxn ang="0">
                <a:pos x="9" y="165"/>
              </a:cxn>
              <a:cxn ang="0">
                <a:pos x="10" y="174"/>
              </a:cxn>
              <a:cxn ang="0">
                <a:pos x="14" y="178"/>
              </a:cxn>
              <a:cxn ang="0">
                <a:pos x="18" y="178"/>
              </a:cxn>
              <a:cxn ang="0">
                <a:pos x="24" y="177"/>
              </a:cxn>
              <a:cxn ang="0">
                <a:pos x="31" y="177"/>
              </a:cxn>
              <a:cxn ang="0">
                <a:pos x="39" y="172"/>
              </a:cxn>
              <a:cxn ang="0">
                <a:pos x="45" y="183"/>
              </a:cxn>
              <a:cxn ang="0">
                <a:pos x="48" y="189"/>
              </a:cxn>
              <a:cxn ang="0">
                <a:pos x="52" y="195"/>
              </a:cxn>
              <a:cxn ang="0">
                <a:pos x="55" y="202"/>
              </a:cxn>
              <a:cxn ang="0">
                <a:pos x="60" y="199"/>
              </a:cxn>
              <a:cxn ang="0">
                <a:pos x="68" y="202"/>
              </a:cxn>
              <a:cxn ang="0">
                <a:pos x="77" y="198"/>
              </a:cxn>
              <a:cxn ang="0">
                <a:pos x="82" y="199"/>
              </a:cxn>
              <a:cxn ang="0">
                <a:pos x="88" y="194"/>
              </a:cxn>
              <a:cxn ang="0">
                <a:pos x="92" y="183"/>
              </a:cxn>
              <a:cxn ang="0">
                <a:pos x="91" y="179"/>
              </a:cxn>
              <a:cxn ang="0">
                <a:pos x="102" y="175"/>
              </a:cxn>
              <a:cxn ang="0">
                <a:pos x="105" y="166"/>
              </a:cxn>
              <a:cxn ang="0">
                <a:pos x="109" y="158"/>
              </a:cxn>
              <a:cxn ang="0">
                <a:pos x="115" y="160"/>
              </a:cxn>
              <a:cxn ang="0">
                <a:pos x="122" y="155"/>
              </a:cxn>
              <a:cxn ang="0">
                <a:pos x="130" y="147"/>
              </a:cxn>
              <a:cxn ang="0">
                <a:pos x="134" y="148"/>
              </a:cxn>
              <a:cxn ang="0">
                <a:pos x="141" y="143"/>
              </a:cxn>
              <a:cxn ang="0">
                <a:pos x="153" y="136"/>
              </a:cxn>
              <a:cxn ang="0">
                <a:pos x="164" y="138"/>
              </a:cxn>
              <a:cxn ang="0">
                <a:pos x="177" y="135"/>
              </a:cxn>
              <a:cxn ang="0">
                <a:pos x="207" y="132"/>
              </a:cxn>
              <a:cxn ang="0">
                <a:pos x="217" y="112"/>
              </a:cxn>
              <a:cxn ang="0">
                <a:pos x="217" y="81"/>
              </a:cxn>
              <a:cxn ang="0">
                <a:pos x="217" y="81"/>
              </a:cxn>
              <a:cxn ang="0">
                <a:pos x="209" y="83"/>
              </a:cxn>
              <a:cxn ang="0">
                <a:pos x="203" y="73"/>
              </a:cxn>
              <a:cxn ang="0">
                <a:pos x="190" y="67"/>
              </a:cxn>
              <a:cxn ang="0">
                <a:pos x="180" y="63"/>
              </a:cxn>
              <a:cxn ang="0">
                <a:pos x="173" y="53"/>
              </a:cxn>
              <a:cxn ang="0">
                <a:pos x="93" y="0"/>
              </a:cxn>
              <a:cxn ang="0">
                <a:pos x="93" y="0"/>
              </a:cxn>
              <a:cxn ang="0">
                <a:pos x="72" y="0"/>
              </a:cxn>
            </a:cxnLst>
            <a:rect l="0" t="0" r="r" b="b"/>
            <a:pathLst>
              <a:path w="217" h="202">
                <a:moveTo>
                  <a:pt x="72" y="0"/>
                </a:moveTo>
                <a:cubicBezTo>
                  <a:pt x="87" y="119"/>
                  <a:pt x="87" y="119"/>
                  <a:pt x="87" y="119"/>
                </a:cubicBezTo>
                <a:cubicBezTo>
                  <a:pt x="87" y="119"/>
                  <a:pt x="91" y="128"/>
                  <a:pt x="87" y="130"/>
                </a:cubicBezTo>
                <a:cubicBezTo>
                  <a:pt x="39" y="130"/>
                  <a:pt x="39" y="130"/>
                  <a:pt x="39" y="130"/>
                </a:cubicBezTo>
                <a:cubicBezTo>
                  <a:pt x="39" y="130"/>
                  <a:pt x="35" y="132"/>
                  <a:pt x="33" y="133"/>
                </a:cubicBezTo>
                <a:cubicBezTo>
                  <a:pt x="31" y="133"/>
                  <a:pt x="25" y="132"/>
                  <a:pt x="22" y="132"/>
                </a:cubicBezTo>
                <a:cubicBezTo>
                  <a:pt x="20" y="132"/>
                  <a:pt x="17" y="137"/>
                  <a:pt x="16" y="136"/>
                </a:cubicBezTo>
                <a:cubicBezTo>
                  <a:pt x="15" y="136"/>
                  <a:pt x="10" y="130"/>
                  <a:pt x="8" y="130"/>
                </a:cubicBezTo>
                <a:cubicBezTo>
                  <a:pt x="6" y="130"/>
                  <a:pt x="5" y="138"/>
                  <a:pt x="4" y="139"/>
                </a:cubicBezTo>
                <a:cubicBezTo>
                  <a:pt x="4" y="141"/>
                  <a:pt x="1" y="142"/>
                  <a:pt x="0" y="142"/>
                </a:cubicBezTo>
                <a:cubicBezTo>
                  <a:pt x="0" y="142"/>
                  <a:pt x="0" y="142"/>
                  <a:pt x="0" y="142"/>
                </a:cubicBezTo>
                <a:cubicBezTo>
                  <a:pt x="0" y="145"/>
                  <a:pt x="0" y="149"/>
                  <a:pt x="0" y="150"/>
                </a:cubicBezTo>
                <a:cubicBezTo>
                  <a:pt x="0" y="152"/>
                  <a:pt x="0" y="157"/>
                  <a:pt x="2" y="158"/>
                </a:cubicBezTo>
                <a:cubicBezTo>
                  <a:pt x="5" y="160"/>
                  <a:pt x="9" y="162"/>
                  <a:pt x="9" y="165"/>
                </a:cubicBezTo>
                <a:cubicBezTo>
                  <a:pt x="9" y="168"/>
                  <a:pt x="9" y="174"/>
                  <a:pt x="10" y="174"/>
                </a:cubicBezTo>
                <a:cubicBezTo>
                  <a:pt x="10" y="175"/>
                  <a:pt x="13" y="179"/>
                  <a:pt x="14" y="178"/>
                </a:cubicBezTo>
                <a:cubicBezTo>
                  <a:pt x="15" y="176"/>
                  <a:pt x="17" y="176"/>
                  <a:pt x="18" y="178"/>
                </a:cubicBezTo>
                <a:cubicBezTo>
                  <a:pt x="20" y="179"/>
                  <a:pt x="22" y="178"/>
                  <a:pt x="24" y="177"/>
                </a:cubicBezTo>
                <a:cubicBezTo>
                  <a:pt x="26" y="175"/>
                  <a:pt x="28" y="178"/>
                  <a:pt x="31" y="177"/>
                </a:cubicBezTo>
                <a:cubicBezTo>
                  <a:pt x="35" y="175"/>
                  <a:pt x="36" y="171"/>
                  <a:pt x="39" y="172"/>
                </a:cubicBezTo>
                <a:cubicBezTo>
                  <a:pt x="42" y="174"/>
                  <a:pt x="43" y="180"/>
                  <a:pt x="45" y="183"/>
                </a:cubicBezTo>
                <a:cubicBezTo>
                  <a:pt x="47" y="186"/>
                  <a:pt x="48" y="187"/>
                  <a:pt x="48" y="189"/>
                </a:cubicBezTo>
                <a:cubicBezTo>
                  <a:pt x="49" y="192"/>
                  <a:pt x="52" y="194"/>
                  <a:pt x="52" y="195"/>
                </a:cubicBezTo>
                <a:cubicBezTo>
                  <a:pt x="52" y="197"/>
                  <a:pt x="52" y="202"/>
                  <a:pt x="55" y="202"/>
                </a:cubicBezTo>
                <a:cubicBezTo>
                  <a:pt x="57" y="201"/>
                  <a:pt x="57" y="197"/>
                  <a:pt x="60" y="199"/>
                </a:cubicBezTo>
                <a:cubicBezTo>
                  <a:pt x="63" y="201"/>
                  <a:pt x="65" y="202"/>
                  <a:pt x="68" y="202"/>
                </a:cubicBezTo>
                <a:cubicBezTo>
                  <a:pt x="71" y="201"/>
                  <a:pt x="74" y="196"/>
                  <a:pt x="77" y="198"/>
                </a:cubicBezTo>
                <a:cubicBezTo>
                  <a:pt x="80" y="199"/>
                  <a:pt x="78" y="201"/>
                  <a:pt x="82" y="199"/>
                </a:cubicBezTo>
                <a:cubicBezTo>
                  <a:pt x="86" y="198"/>
                  <a:pt x="86" y="196"/>
                  <a:pt x="88" y="194"/>
                </a:cubicBezTo>
                <a:cubicBezTo>
                  <a:pt x="90" y="192"/>
                  <a:pt x="93" y="185"/>
                  <a:pt x="92" y="183"/>
                </a:cubicBezTo>
                <a:cubicBezTo>
                  <a:pt x="90" y="181"/>
                  <a:pt x="87" y="181"/>
                  <a:pt x="91" y="179"/>
                </a:cubicBezTo>
                <a:cubicBezTo>
                  <a:pt x="95" y="177"/>
                  <a:pt x="101" y="179"/>
                  <a:pt x="102" y="175"/>
                </a:cubicBezTo>
                <a:cubicBezTo>
                  <a:pt x="103" y="171"/>
                  <a:pt x="104" y="169"/>
                  <a:pt x="105" y="166"/>
                </a:cubicBezTo>
                <a:cubicBezTo>
                  <a:pt x="106" y="163"/>
                  <a:pt x="107" y="156"/>
                  <a:pt x="109" y="158"/>
                </a:cubicBezTo>
                <a:cubicBezTo>
                  <a:pt x="110" y="159"/>
                  <a:pt x="113" y="162"/>
                  <a:pt x="115" y="160"/>
                </a:cubicBezTo>
                <a:cubicBezTo>
                  <a:pt x="117" y="158"/>
                  <a:pt x="120" y="157"/>
                  <a:pt x="122" y="155"/>
                </a:cubicBezTo>
                <a:cubicBezTo>
                  <a:pt x="124" y="153"/>
                  <a:pt x="128" y="147"/>
                  <a:pt x="130" y="147"/>
                </a:cubicBezTo>
                <a:cubicBezTo>
                  <a:pt x="132" y="147"/>
                  <a:pt x="133" y="150"/>
                  <a:pt x="134" y="148"/>
                </a:cubicBezTo>
                <a:cubicBezTo>
                  <a:pt x="134" y="145"/>
                  <a:pt x="139" y="144"/>
                  <a:pt x="141" y="143"/>
                </a:cubicBezTo>
                <a:cubicBezTo>
                  <a:pt x="142" y="142"/>
                  <a:pt x="150" y="134"/>
                  <a:pt x="153" y="136"/>
                </a:cubicBezTo>
                <a:cubicBezTo>
                  <a:pt x="157" y="137"/>
                  <a:pt x="160" y="138"/>
                  <a:pt x="164" y="138"/>
                </a:cubicBezTo>
                <a:cubicBezTo>
                  <a:pt x="167" y="138"/>
                  <a:pt x="176" y="136"/>
                  <a:pt x="177" y="135"/>
                </a:cubicBezTo>
                <a:cubicBezTo>
                  <a:pt x="179" y="133"/>
                  <a:pt x="203" y="135"/>
                  <a:pt x="207" y="132"/>
                </a:cubicBezTo>
                <a:cubicBezTo>
                  <a:pt x="211" y="130"/>
                  <a:pt x="217" y="122"/>
                  <a:pt x="217" y="112"/>
                </a:cubicBezTo>
                <a:cubicBezTo>
                  <a:pt x="217" y="107"/>
                  <a:pt x="217" y="91"/>
                  <a:pt x="217" y="81"/>
                </a:cubicBezTo>
                <a:cubicBezTo>
                  <a:pt x="217" y="81"/>
                  <a:pt x="217" y="81"/>
                  <a:pt x="217" y="81"/>
                </a:cubicBezTo>
                <a:cubicBezTo>
                  <a:pt x="214" y="81"/>
                  <a:pt x="211" y="82"/>
                  <a:pt x="209" y="83"/>
                </a:cubicBezTo>
                <a:cubicBezTo>
                  <a:pt x="200" y="86"/>
                  <a:pt x="203" y="77"/>
                  <a:pt x="203" y="73"/>
                </a:cubicBezTo>
                <a:cubicBezTo>
                  <a:pt x="203" y="68"/>
                  <a:pt x="196" y="68"/>
                  <a:pt x="190" y="67"/>
                </a:cubicBezTo>
                <a:cubicBezTo>
                  <a:pt x="184" y="66"/>
                  <a:pt x="183" y="66"/>
                  <a:pt x="180" y="63"/>
                </a:cubicBezTo>
                <a:cubicBezTo>
                  <a:pt x="177" y="60"/>
                  <a:pt x="173" y="53"/>
                  <a:pt x="173" y="53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0"/>
                  <a:pt x="93" y="0"/>
                  <a:pt x="93" y="0"/>
                </a:cubicBezTo>
                <a:lnTo>
                  <a:pt x="72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75" name="Freeform 866"/>
          <p:cNvSpPr>
            <a:spLocks/>
          </p:cNvSpPr>
          <p:nvPr/>
        </p:nvSpPr>
        <p:spPr bwMode="auto">
          <a:xfrm>
            <a:off x="1438275" y="3376469"/>
            <a:ext cx="271463" cy="269875"/>
          </a:xfrm>
          <a:custGeom>
            <a:avLst/>
            <a:gdLst/>
            <a:ahLst/>
            <a:cxnLst>
              <a:cxn ang="0">
                <a:pos x="116" y="142"/>
              </a:cxn>
              <a:cxn ang="0">
                <a:pos x="121" y="135"/>
              </a:cxn>
              <a:cxn ang="0">
                <a:pos x="128" y="133"/>
              </a:cxn>
              <a:cxn ang="0">
                <a:pos x="131" y="127"/>
              </a:cxn>
              <a:cxn ang="0">
                <a:pos x="140" y="122"/>
              </a:cxn>
              <a:cxn ang="0">
                <a:pos x="140" y="122"/>
              </a:cxn>
              <a:cxn ang="0">
                <a:pos x="138" y="111"/>
              </a:cxn>
              <a:cxn ang="0">
                <a:pos x="141" y="110"/>
              </a:cxn>
              <a:cxn ang="0">
                <a:pos x="131" y="96"/>
              </a:cxn>
              <a:cxn ang="0">
                <a:pos x="123" y="79"/>
              </a:cxn>
              <a:cxn ang="0">
                <a:pos x="115" y="64"/>
              </a:cxn>
              <a:cxn ang="0">
                <a:pos x="114" y="58"/>
              </a:cxn>
              <a:cxn ang="0">
                <a:pos x="106" y="45"/>
              </a:cxn>
              <a:cxn ang="0">
                <a:pos x="101" y="39"/>
              </a:cxn>
              <a:cxn ang="0">
                <a:pos x="98" y="28"/>
              </a:cxn>
              <a:cxn ang="0">
                <a:pos x="98" y="21"/>
              </a:cxn>
              <a:cxn ang="0">
                <a:pos x="110" y="43"/>
              </a:cxn>
              <a:cxn ang="0">
                <a:pos x="116" y="52"/>
              </a:cxn>
              <a:cxn ang="0">
                <a:pos x="122" y="57"/>
              </a:cxn>
              <a:cxn ang="0">
                <a:pos x="126" y="49"/>
              </a:cxn>
              <a:cxn ang="0">
                <a:pos x="127" y="46"/>
              </a:cxn>
              <a:cxn ang="0">
                <a:pos x="122" y="5"/>
              </a:cxn>
              <a:cxn ang="0">
                <a:pos x="118" y="7"/>
              </a:cxn>
              <a:cxn ang="0">
                <a:pos x="108" y="8"/>
              </a:cxn>
              <a:cxn ang="0">
                <a:pos x="100" y="8"/>
              </a:cxn>
              <a:cxn ang="0">
                <a:pos x="83" y="3"/>
              </a:cxn>
              <a:cxn ang="0">
                <a:pos x="68" y="7"/>
              </a:cxn>
              <a:cxn ang="0">
                <a:pos x="52" y="11"/>
              </a:cxn>
              <a:cxn ang="0">
                <a:pos x="13" y="3"/>
              </a:cxn>
              <a:cxn ang="0">
                <a:pos x="5" y="0"/>
              </a:cxn>
              <a:cxn ang="0">
                <a:pos x="0" y="8"/>
              </a:cxn>
              <a:cxn ang="0">
                <a:pos x="5" y="15"/>
              </a:cxn>
              <a:cxn ang="0">
                <a:pos x="0" y="23"/>
              </a:cxn>
              <a:cxn ang="0">
                <a:pos x="4" y="34"/>
              </a:cxn>
              <a:cxn ang="0">
                <a:pos x="4" y="138"/>
              </a:cxn>
              <a:cxn ang="0">
                <a:pos x="108" y="138"/>
              </a:cxn>
              <a:cxn ang="0">
                <a:pos x="116" y="142"/>
              </a:cxn>
            </a:cxnLst>
            <a:rect l="0" t="0" r="r" b="b"/>
            <a:pathLst>
              <a:path w="142" h="142">
                <a:moveTo>
                  <a:pt x="116" y="142"/>
                </a:moveTo>
                <a:cubicBezTo>
                  <a:pt x="119" y="142"/>
                  <a:pt x="119" y="137"/>
                  <a:pt x="121" y="135"/>
                </a:cubicBezTo>
                <a:cubicBezTo>
                  <a:pt x="123" y="133"/>
                  <a:pt x="127" y="135"/>
                  <a:pt x="128" y="133"/>
                </a:cubicBezTo>
                <a:cubicBezTo>
                  <a:pt x="130" y="132"/>
                  <a:pt x="129" y="129"/>
                  <a:pt x="131" y="127"/>
                </a:cubicBezTo>
                <a:cubicBezTo>
                  <a:pt x="133" y="125"/>
                  <a:pt x="136" y="126"/>
                  <a:pt x="140" y="122"/>
                </a:cubicBezTo>
                <a:cubicBezTo>
                  <a:pt x="140" y="122"/>
                  <a:pt x="140" y="122"/>
                  <a:pt x="140" y="122"/>
                </a:cubicBezTo>
                <a:cubicBezTo>
                  <a:pt x="139" y="118"/>
                  <a:pt x="138" y="111"/>
                  <a:pt x="138" y="111"/>
                </a:cubicBezTo>
                <a:cubicBezTo>
                  <a:pt x="138" y="110"/>
                  <a:pt x="142" y="112"/>
                  <a:pt x="141" y="110"/>
                </a:cubicBezTo>
                <a:cubicBezTo>
                  <a:pt x="141" y="108"/>
                  <a:pt x="133" y="100"/>
                  <a:pt x="131" y="96"/>
                </a:cubicBezTo>
                <a:cubicBezTo>
                  <a:pt x="130" y="93"/>
                  <a:pt x="126" y="87"/>
                  <a:pt x="123" y="79"/>
                </a:cubicBezTo>
                <a:cubicBezTo>
                  <a:pt x="119" y="71"/>
                  <a:pt x="116" y="66"/>
                  <a:pt x="115" y="64"/>
                </a:cubicBezTo>
                <a:cubicBezTo>
                  <a:pt x="114" y="61"/>
                  <a:pt x="114" y="60"/>
                  <a:pt x="114" y="58"/>
                </a:cubicBezTo>
                <a:cubicBezTo>
                  <a:pt x="113" y="55"/>
                  <a:pt x="107" y="48"/>
                  <a:pt x="106" y="45"/>
                </a:cubicBezTo>
                <a:cubicBezTo>
                  <a:pt x="104" y="43"/>
                  <a:pt x="103" y="42"/>
                  <a:pt x="101" y="39"/>
                </a:cubicBezTo>
                <a:cubicBezTo>
                  <a:pt x="99" y="37"/>
                  <a:pt x="98" y="30"/>
                  <a:pt x="98" y="28"/>
                </a:cubicBezTo>
                <a:cubicBezTo>
                  <a:pt x="98" y="26"/>
                  <a:pt x="97" y="18"/>
                  <a:pt x="98" y="21"/>
                </a:cubicBezTo>
                <a:cubicBezTo>
                  <a:pt x="100" y="23"/>
                  <a:pt x="109" y="40"/>
                  <a:pt x="110" y="43"/>
                </a:cubicBezTo>
                <a:cubicBezTo>
                  <a:pt x="111" y="46"/>
                  <a:pt x="113" y="48"/>
                  <a:pt x="116" y="52"/>
                </a:cubicBezTo>
                <a:cubicBezTo>
                  <a:pt x="120" y="55"/>
                  <a:pt x="121" y="60"/>
                  <a:pt x="122" y="57"/>
                </a:cubicBezTo>
                <a:cubicBezTo>
                  <a:pt x="123" y="54"/>
                  <a:pt x="125" y="52"/>
                  <a:pt x="126" y="49"/>
                </a:cubicBezTo>
                <a:cubicBezTo>
                  <a:pt x="126" y="48"/>
                  <a:pt x="126" y="47"/>
                  <a:pt x="127" y="46"/>
                </a:cubicBezTo>
                <a:cubicBezTo>
                  <a:pt x="125" y="36"/>
                  <a:pt x="123" y="17"/>
                  <a:pt x="122" y="5"/>
                </a:cubicBezTo>
                <a:cubicBezTo>
                  <a:pt x="120" y="6"/>
                  <a:pt x="119" y="7"/>
                  <a:pt x="118" y="7"/>
                </a:cubicBezTo>
                <a:cubicBezTo>
                  <a:pt x="115" y="8"/>
                  <a:pt x="110" y="8"/>
                  <a:pt x="108" y="8"/>
                </a:cubicBezTo>
                <a:cubicBezTo>
                  <a:pt x="105" y="9"/>
                  <a:pt x="101" y="9"/>
                  <a:pt x="100" y="8"/>
                </a:cubicBezTo>
                <a:cubicBezTo>
                  <a:pt x="98" y="6"/>
                  <a:pt x="94" y="4"/>
                  <a:pt x="83" y="3"/>
                </a:cubicBezTo>
                <a:cubicBezTo>
                  <a:pt x="77" y="3"/>
                  <a:pt x="75" y="3"/>
                  <a:pt x="68" y="7"/>
                </a:cubicBezTo>
                <a:cubicBezTo>
                  <a:pt x="61" y="11"/>
                  <a:pt x="57" y="13"/>
                  <a:pt x="52" y="11"/>
                </a:cubicBezTo>
                <a:cubicBezTo>
                  <a:pt x="46" y="9"/>
                  <a:pt x="20" y="4"/>
                  <a:pt x="13" y="3"/>
                </a:cubicBezTo>
                <a:cubicBezTo>
                  <a:pt x="8" y="2"/>
                  <a:pt x="7" y="1"/>
                  <a:pt x="5" y="0"/>
                </a:cubicBezTo>
                <a:cubicBezTo>
                  <a:pt x="3" y="3"/>
                  <a:pt x="0" y="6"/>
                  <a:pt x="0" y="8"/>
                </a:cubicBezTo>
                <a:cubicBezTo>
                  <a:pt x="0" y="11"/>
                  <a:pt x="5" y="12"/>
                  <a:pt x="5" y="15"/>
                </a:cubicBezTo>
                <a:cubicBezTo>
                  <a:pt x="5" y="18"/>
                  <a:pt x="0" y="21"/>
                  <a:pt x="0" y="23"/>
                </a:cubicBezTo>
                <a:cubicBezTo>
                  <a:pt x="0" y="25"/>
                  <a:pt x="4" y="34"/>
                  <a:pt x="4" y="34"/>
                </a:cubicBezTo>
                <a:cubicBezTo>
                  <a:pt x="4" y="138"/>
                  <a:pt x="4" y="138"/>
                  <a:pt x="4" y="138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08" y="138"/>
                  <a:pt x="114" y="142"/>
                  <a:pt x="116" y="14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76" name="Freeform 867"/>
          <p:cNvSpPr>
            <a:spLocks/>
          </p:cNvSpPr>
          <p:nvPr/>
        </p:nvSpPr>
        <p:spPr bwMode="auto">
          <a:xfrm>
            <a:off x="1020763" y="3219306"/>
            <a:ext cx="104775" cy="198438"/>
          </a:xfrm>
          <a:custGeom>
            <a:avLst/>
            <a:gdLst/>
            <a:ahLst/>
            <a:cxnLst>
              <a:cxn ang="0">
                <a:pos x="37" y="90"/>
              </a:cxn>
              <a:cxn ang="0">
                <a:pos x="39" y="83"/>
              </a:cxn>
              <a:cxn ang="0">
                <a:pos x="50" y="76"/>
              </a:cxn>
              <a:cxn ang="0">
                <a:pos x="55" y="73"/>
              </a:cxn>
              <a:cxn ang="0">
                <a:pos x="55" y="62"/>
              </a:cxn>
              <a:cxn ang="0">
                <a:pos x="55" y="62"/>
              </a:cxn>
              <a:cxn ang="0">
                <a:pos x="49" y="59"/>
              </a:cxn>
              <a:cxn ang="0">
                <a:pos x="45" y="54"/>
              </a:cxn>
              <a:cxn ang="0">
                <a:pos x="36" y="52"/>
              </a:cxn>
              <a:cxn ang="0">
                <a:pos x="37" y="46"/>
              </a:cxn>
              <a:cxn ang="0">
                <a:pos x="48" y="33"/>
              </a:cxn>
              <a:cxn ang="0">
                <a:pos x="40" y="17"/>
              </a:cxn>
              <a:cxn ang="0">
                <a:pos x="48" y="10"/>
              </a:cxn>
              <a:cxn ang="0">
                <a:pos x="46" y="5"/>
              </a:cxn>
              <a:cxn ang="0">
                <a:pos x="39" y="9"/>
              </a:cxn>
              <a:cxn ang="0">
                <a:pos x="31" y="1"/>
              </a:cxn>
              <a:cxn ang="0">
                <a:pos x="15" y="7"/>
              </a:cxn>
              <a:cxn ang="0">
                <a:pos x="15" y="7"/>
              </a:cxn>
              <a:cxn ang="0">
                <a:pos x="11" y="19"/>
              </a:cxn>
              <a:cxn ang="0">
                <a:pos x="11" y="37"/>
              </a:cxn>
              <a:cxn ang="0">
                <a:pos x="1" y="50"/>
              </a:cxn>
              <a:cxn ang="0">
                <a:pos x="7" y="62"/>
              </a:cxn>
              <a:cxn ang="0">
                <a:pos x="13" y="69"/>
              </a:cxn>
              <a:cxn ang="0">
                <a:pos x="21" y="77"/>
              </a:cxn>
              <a:cxn ang="0">
                <a:pos x="25" y="90"/>
              </a:cxn>
              <a:cxn ang="0">
                <a:pos x="27" y="104"/>
              </a:cxn>
              <a:cxn ang="0">
                <a:pos x="36" y="100"/>
              </a:cxn>
              <a:cxn ang="0">
                <a:pos x="37" y="90"/>
              </a:cxn>
            </a:cxnLst>
            <a:rect l="0" t="0" r="r" b="b"/>
            <a:pathLst>
              <a:path w="55" h="104">
                <a:moveTo>
                  <a:pt x="37" y="90"/>
                </a:moveTo>
                <a:cubicBezTo>
                  <a:pt x="35" y="88"/>
                  <a:pt x="37" y="85"/>
                  <a:pt x="39" y="83"/>
                </a:cubicBezTo>
                <a:cubicBezTo>
                  <a:pt x="40" y="81"/>
                  <a:pt x="47" y="78"/>
                  <a:pt x="50" y="76"/>
                </a:cubicBezTo>
                <a:cubicBezTo>
                  <a:pt x="52" y="73"/>
                  <a:pt x="55" y="73"/>
                  <a:pt x="55" y="73"/>
                </a:cubicBezTo>
                <a:cubicBezTo>
                  <a:pt x="55" y="62"/>
                  <a:pt x="55" y="62"/>
                  <a:pt x="55" y="62"/>
                </a:cubicBezTo>
                <a:cubicBezTo>
                  <a:pt x="55" y="62"/>
                  <a:pt x="55" y="62"/>
                  <a:pt x="55" y="62"/>
                </a:cubicBezTo>
                <a:cubicBezTo>
                  <a:pt x="52" y="61"/>
                  <a:pt x="50" y="61"/>
                  <a:pt x="49" y="59"/>
                </a:cubicBezTo>
                <a:cubicBezTo>
                  <a:pt x="47" y="56"/>
                  <a:pt x="48" y="53"/>
                  <a:pt x="45" y="54"/>
                </a:cubicBezTo>
                <a:cubicBezTo>
                  <a:pt x="42" y="56"/>
                  <a:pt x="38" y="55"/>
                  <a:pt x="36" y="52"/>
                </a:cubicBezTo>
                <a:cubicBezTo>
                  <a:pt x="33" y="50"/>
                  <a:pt x="33" y="48"/>
                  <a:pt x="37" y="46"/>
                </a:cubicBezTo>
                <a:cubicBezTo>
                  <a:pt x="41" y="44"/>
                  <a:pt x="48" y="41"/>
                  <a:pt x="48" y="33"/>
                </a:cubicBezTo>
                <a:cubicBezTo>
                  <a:pt x="48" y="25"/>
                  <a:pt x="38" y="20"/>
                  <a:pt x="40" y="17"/>
                </a:cubicBezTo>
                <a:cubicBezTo>
                  <a:pt x="42" y="14"/>
                  <a:pt x="48" y="14"/>
                  <a:pt x="48" y="10"/>
                </a:cubicBezTo>
                <a:cubicBezTo>
                  <a:pt x="48" y="6"/>
                  <a:pt x="50" y="2"/>
                  <a:pt x="46" y="5"/>
                </a:cubicBezTo>
                <a:cubicBezTo>
                  <a:pt x="43" y="7"/>
                  <a:pt x="39" y="11"/>
                  <a:pt x="39" y="9"/>
                </a:cubicBezTo>
                <a:cubicBezTo>
                  <a:pt x="39" y="6"/>
                  <a:pt x="36" y="1"/>
                  <a:pt x="31" y="1"/>
                </a:cubicBezTo>
                <a:cubicBezTo>
                  <a:pt x="26" y="0"/>
                  <a:pt x="19" y="6"/>
                  <a:pt x="15" y="7"/>
                </a:cubicBezTo>
                <a:cubicBezTo>
                  <a:pt x="15" y="7"/>
                  <a:pt x="15" y="7"/>
                  <a:pt x="15" y="7"/>
                </a:cubicBezTo>
                <a:cubicBezTo>
                  <a:pt x="13" y="11"/>
                  <a:pt x="11" y="17"/>
                  <a:pt x="11" y="19"/>
                </a:cubicBezTo>
                <a:cubicBezTo>
                  <a:pt x="11" y="22"/>
                  <a:pt x="11" y="32"/>
                  <a:pt x="11" y="37"/>
                </a:cubicBezTo>
                <a:cubicBezTo>
                  <a:pt x="10" y="43"/>
                  <a:pt x="3" y="48"/>
                  <a:pt x="1" y="50"/>
                </a:cubicBezTo>
                <a:cubicBezTo>
                  <a:pt x="0" y="51"/>
                  <a:pt x="5" y="60"/>
                  <a:pt x="7" y="62"/>
                </a:cubicBezTo>
                <a:cubicBezTo>
                  <a:pt x="9" y="64"/>
                  <a:pt x="12" y="67"/>
                  <a:pt x="13" y="69"/>
                </a:cubicBezTo>
                <a:cubicBezTo>
                  <a:pt x="13" y="71"/>
                  <a:pt x="19" y="76"/>
                  <a:pt x="21" y="77"/>
                </a:cubicBezTo>
                <a:cubicBezTo>
                  <a:pt x="22" y="78"/>
                  <a:pt x="24" y="84"/>
                  <a:pt x="25" y="90"/>
                </a:cubicBezTo>
                <a:cubicBezTo>
                  <a:pt x="26" y="94"/>
                  <a:pt x="27" y="100"/>
                  <a:pt x="27" y="104"/>
                </a:cubicBezTo>
                <a:cubicBezTo>
                  <a:pt x="30" y="103"/>
                  <a:pt x="35" y="102"/>
                  <a:pt x="36" y="100"/>
                </a:cubicBezTo>
                <a:cubicBezTo>
                  <a:pt x="39" y="98"/>
                  <a:pt x="39" y="92"/>
                  <a:pt x="37" y="9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77" name="Freeform 868"/>
          <p:cNvSpPr>
            <a:spLocks/>
          </p:cNvSpPr>
          <p:nvPr/>
        </p:nvSpPr>
        <p:spPr bwMode="auto">
          <a:xfrm>
            <a:off x="1069975" y="3338369"/>
            <a:ext cx="377825" cy="363537"/>
          </a:xfrm>
          <a:custGeom>
            <a:avLst/>
            <a:gdLst/>
            <a:ahLst/>
            <a:cxnLst>
              <a:cxn ang="0">
                <a:pos x="53" y="144"/>
              </a:cxn>
              <a:cxn ang="0">
                <a:pos x="64" y="150"/>
              </a:cxn>
              <a:cxn ang="0">
                <a:pos x="84" y="139"/>
              </a:cxn>
              <a:cxn ang="0">
                <a:pos x="183" y="191"/>
              </a:cxn>
              <a:cxn ang="0">
                <a:pos x="183" y="185"/>
              </a:cxn>
              <a:cxn ang="0">
                <a:pos x="197" y="185"/>
              </a:cxn>
              <a:cxn ang="0">
                <a:pos x="197" y="54"/>
              </a:cxn>
              <a:cxn ang="0">
                <a:pos x="193" y="43"/>
              </a:cxn>
              <a:cxn ang="0">
                <a:pos x="198" y="35"/>
              </a:cxn>
              <a:cxn ang="0">
                <a:pos x="193" y="28"/>
              </a:cxn>
              <a:cxn ang="0">
                <a:pos x="198" y="20"/>
              </a:cxn>
              <a:cxn ang="0">
                <a:pos x="195" y="18"/>
              </a:cxn>
              <a:cxn ang="0">
                <a:pos x="176" y="13"/>
              </a:cxn>
              <a:cxn ang="0">
                <a:pos x="155" y="4"/>
              </a:cxn>
              <a:cxn ang="0">
                <a:pos x="131" y="19"/>
              </a:cxn>
              <a:cxn ang="0">
                <a:pos x="134" y="30"/>
              </a:cxn>
              <a:cxn ang="0">
                <a:pos x="122" y="40"/>
              </a:cxn>
              <a:cxn ang="0">
                <a:pos x="95" y="30"/>
              </a:cxn>
              <a:cxn ang="0">
                <a:pos x="78" y="24"/>
              </a:cxn>
              <a:cxn ang="0">
                <a:pos x="73" y="13"/>
              </a:cxn>
              <a:cxn ang="0">
                <a:pos x="58" y="8"/>
              </a:cxn>
              <a:cxn ang="0">
                <a:pos x="47" y="4"/>
              </a:cxn>
              <a:cxn ang="0">
                <a:pos x="33" y="1"/>
              </a:cxn>
              <a:cxn ang="0">
                <a:pos x="29" y="0"/>
              </a:cxn>
              <a:cxn ang="0">
                <a:pos x="29" y="0"/>
              </a:cxn>
              <a:cxn ang="0">
                <a:pos x="29" y="11"/>
              </a:cxn>
              <a:cxn ang="0">
                <a:pos x="24" y="14"/>
              </a:cxn>
              <a:cxn ang="0">
                <a:pos x="13" y="21"/>
              </a:cxn>
              <a:cxn ang="0">
                <a:pos x="11" y="28"/>
              </a:cxn>
              <a:cxn ang="0">
                <a:pos x="10" y="38"/>
              </a:cxn>
              <a:cxn ang="0">
                <a:pos x="1" y="42"/>
              </a:cxn>
              <a:cxn ang="0">
                <a:pos x="1" y="46"/>
              </a:cxn>
              <a:cxn ang="0">
                <a:pos x="6" y="54"/>
              </a:cxn>
              <a:cxn ang="0">
                <a:pos x="6" y="71"/>
              </a:cxn>
              <a:cxn ang="0">
                <a:pos x="8" y="77"/>
              </a:cxn>
              <a:cxn ang="0">
                <a:pos x="6" y="86"/>
              </a:cxn>
              <a:cxn ang="0">
                <a:pos x="8" y="93"/>
              </a:cxn>
              <a:cxn ang="0">
                <a:pos x="1" y="100"/>
              </a:cxn>
              <a:cxn ang="0">
                <a:pos x="6" y="109"/>
              </a:cxn>
              <a:cxn ang="0">
                <a:pos x="9" y="121"/>
              </a:cxn>
              <a:cxn ang="0">
                <a:pos x="27" y="126"/>
              </a:cxn>
              <a:cxn ang="0">
                <a:pos x="34" y="139"/>
              </a:cxn>
              <a:cxn ang="0">
                <a:pos x="35" y="139"/>
              </a:cxn>
              <a:cxn ang="0">
                <a:pos x="53" y="144"/>
              </a:cxn>
            </a:cxnLst>
            <a:rect l="0" t="0" r="r" b="b"/>
            <a:pathLst>
              <a:path w="198" h="191">
                <a:moveTo>
                  <a:pt x="53" y="144"/>
                </a:moveTo>
                <a:cubicBezTo>
                  <a:pt x="56" y="146"/>
                  <a:pt x="61" y="152"/>
                  <a:pt x="64" y="150"/>
                </a:cubicBezTo>
                <a:cubicBezTo>
                  <a:pt x="66" y="147"/>
                  <a:pt x="84" y="139"/>
                  <a:pt x="84" y="139"/>
                </a:cubicBezTo>
                <a:cubicBezTo>
                  <a:pt x="183" y="191"/>
                  <a:pt x="183" y="191"/>
                  <a:pt x="183" y="191"/>
                </a:cubicBezTo>
                <a:cubicBezTo>
                  <a:pt x="183" y="185"/>
                  <a:pt x="183" y="185"/>
                  <a:pt x="183" y="185"/>
                </a:cubicBezTo>
                <a:cubicBezTo>
                  <a:pt x="197" y="185"/>
                  <a:pt x="197" y="185"/>
                  <a:pt x="197" y="185"/>
                </a:cubicBezTo>
                <a:cubicBezTo>
                  <a:pt x="197" y="54"/>
                  <a:pt x="197" y="54"/>
                  <a:pt x="197" y="54"/>
                </a:cubicBezTo>
                <a:cubicBezTo>
                  <a:pt x="197" y="54"/>
                  <a:pt x="193" y="45"/>
                  <a:pt x="193" y="43"/>
                </a:cubicBezTo>
                <a:cubicBezTo>
                  <a:pt x="193" y="41"/>
                  <a:pt x="198" y="38"/>
                  <a:pt x="198" y="35"/>
                </a:cubicBezTo>
                <a:cubicBezTo>
                  <a:pt x="198" y="32"/>
                  <a:pt x="193" y="31"/>
                  <a:pt x="193" y="28"/>
                </a:cubicBezTo>
                <a:cubicBezTo>
                  <a:pt x="193" y="26"/>
                  <a:pt x="196" y="23"/>
                  <a:pt x="198" y="20"/>
                </a:cubicBezTo>
                <a:cubicBezTo>
                  <a:pt x="198" y="19"/>
                  <a:pt x="197" y="19"/>
                  <a:pt x="195" y="18"/>
                </a:cubicBezTo>
                <a:cubicBezTo>
                  <a:pt x="190" y="16"/>
                  <a:pt x="180" y="16"/>
                  <a:pt x="176" y="13"/>
                </a:cubicBezTo>
                <a:cubicBezTo>
                  <a:pt x="171" y="10"/>
                  <a:pt x="171" y="3"/>
                  <a:pt x="155" y="4"/>
                </a:cubicBezTo>
                <a:cubicBezTo>
                  <a:pt x="140" y="5"/>
                  <a:pt x="132" y="15"/>
                  <a:pt x="131" y="19"/>
                </a:cubicBezTo>
                <a:cubicBezTo>
                  <a:pt x="131" y="23"/>
                  <a:pt x="136" y="27"/>
                  <a:pt x="134" y="30"/>
                </a:cubicBezTo>
                <a:cubicBezTo>
                  <a:pt x="131" y="33"/>
                  <a:pt x="128" y="42"/>
                  <a:pt x="122" y="40"/>
                </a:cubicBezTo>
                <a:cubicBezTo>
                  <a:pt x="116" y="39"/>
                  <a:pt x="104" y="32"/>
                  <a:pt x="95" y="30"/>
                </a:cubicBezTo>
                <a:cubicBezTo>
                  <a:pt x="87" y="27"/>
                  <a:pt x="81" y="30"/>
                  <a:pt x="78" y="24"/>
                </a:cubicBezTo>
                <a:cubicBezTo>
                  <a:pt x="76" y="19"/>
                  <a:pt x="77" y="15"/>
                  <a:pt x="73" y="13"/>
                </a:cubicBezTo>
                <a:cubicBezTo>
                  <a:pt x="69" y="11"/>
                  <a:pt x="63" y="10"/>
                  <a:pt x="58" y="8"/>
                </a:cubicBezTo>
                <a:cubicBezTo>
                  <a:pt x="54" y="6"/>
                  <a:pt x="51" y="4"/>
                  <a:pt x="47" y="4"/>
                </a:cubicBezTo>
                <a:cubicBezTo>
                  <a:pt x="42" y="4"/>
                  <a:pt x="38" y="5"/>
                  <a:pt x="33" y="1"/>
                </a:cubicBezTo>
                <a:cubicBezTo>
                  <a:pt x="32" y="0"/>
                  <a:pt x="30" y="0"/>
                  <a:pt x="29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1"/>
                  <a:pt x="26" y="11"/>
                  <a:pt x="24" y="14"/>
                </a:cubicBezTo>
                <a:cubicBezTo>
                  <a:pt x="21" y="16"/>
                  <a:pt x="14" y="19"/>
                  <a:pt x="13" y="21"/>
                </a:cubicBezTo>
                <a:cubicBezTo>
                  <a:pt x="11" y="23"/>
                  <a:pt x="9" y="26"/>
                  <a:pt x="11" y="28"/>
                </a:cubicBezTo>
                <a:cubicBezTo>
                  <a:pt x="13" y="30"/>
                  <a:pt x="13" y="36"/>
                  <a:pt x="10" y="38"/>
                </a:cubicBezTo>
                <a:cubicBezTo>
                  <a:pt x="9" y="40"/>
                  <a:pt x="4" y="41"/>
                  <a:pt x="1" y="42"/>
                </a:cubicBezTo>
                <a:cubicBezTo>
                  <a:pt x="1" y="44"/>
                  <a:pt x="1" y="45"/>
                  <a:pt x="1" y="46"/>
                </a:cubicBezTo>
                <a:cubicBezTo>
                  <a:pt x="0" y="49"/>
                  <a:pt x="4" y="51"/>
                  <a:pt x="6" y="54"/>
                </a:cubicBezTo>
                <a:cubicBezTo>
                  <a:pt x="8" y="57"/>
                  <a:pt x="6" y="70"/>
                  <a:pt x="6" y="71"/>
                </a:cubicBezTo>
                <a:cubicBezTo>
                  <a:pt x="6" y="72"/>
                  <a:pt x="8" y="75"/>
                  <a:pt x="8" y="77"/>
                </a:cubicBezTo>
                <a:cubicBezTo>
                  <a:pt x="8" y="80"/>
                  <a:pt x="7" y="83"/>
                  <a:pt x="6" y="86"/>
                </a:cubicBezTo>
                <a:cubicBezTo>
                  <a:pt x="6" y="90"/>
                  <a:pt x="8" y="90"/>
                  <a:pt x="8" y="93"/>
                </a:cubicBezTo>
                <a:cubicBezTo>
                  <a:pt x="8" y="96"/>
                  <a:pt x="3" y="99"/>
                  <a:pt x="1" y="100"/>
                </a:cubicBezTo>
                <a:cubicBezTo>
                  <a:pt x="0" y="102"/>
                  <a:pt x="3" y="105"/>
                  <a:pt x="6" y="109"/>
                </a:cubicBezTo>
                <a:cubicBezTo>
                  <a:pt x="10" y="112"/>
                  <a:pt x="9" y="118"/>
                  <a:pt x="9" y="121"/>
                </a:cubicBezTo>
                <a:cubicBezTo>
                  <a:pt x="9" y="124"/>
                  <a:pt x="24" y="124"/>
                  <a:pt x="27" y="126"/>
                </a:cubicBezTo>
                <a:cubicBezTo>
                  <a:pt x="28" y="128"/>
                  <a:pt x="32" y="134"/>
                  <a:pt x="34" y="139"/>
                </a:cubicBezTo>
                <a:cubicBezTo>
                  <a:pt x="34" y="139"/>
                  <a:pt x="35" y="139"/>
                  <a:pt x="35" y="139"/>
                </a:cubicBezTo>
                <a:cubicBezTo>
                  <a:pt x="35" y="139"/>
                  <a:pt x="51" y="142"/>
                  <a:pt x="53" y="14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78" name="Freeform 869"/>
          <p:cNvSpPr>
            <a:spLocks/>
          </p:cNvSpPr>
          <p:nvPr/>
        </p:nvSpPr>
        <p:spPr bwMode="auto">
          <a:xfrm>
            <a:off x="407988" y="3490769"/>
            <a:ext cx="211137" cy="169862"/>
          </a:xfrm>
          <a:custGeom>
            <a:avLst/>
            <a:gdLst/>
            <a:ahLst/>
            <a:cxnLst>
              <a:cxn ang="0">
                <a:pos x="51" y="89"/>
              </a:cxn>
              <a:cxn ang="0">
                <a:pos x="51" y="68"/>
              </a:cxn>
              <a:cxn ang="0">
                <a:pos x="65" y="59"/>
              </a:cxn>
              <a:cxn ang="0">
                <a:pos x="65" y="24"/>
              </a:cxn>
              <a:cxn ang="0">
                <a:pos x="110" y="24"/>
              </a:cxn>
              <a:cxn ang="0">
                <a:pos x="110" y="6"/>
              </a:cxn>
              <a:cxn ang="0">
                <a:pos x="110" y="0"/>
              </a:cxn>
              <a:cxn ang="0">
                <a:pos x="54" y="0"/>
              </a:cxn>
              <a:cxn ang="0">
                <a:pos x="54" y="0"/>
              </a:cxn>
              <a:cxn ang="0">
                <a:pos x="45" y="13"/>
              </a:cxn>
              <a:cxn ang="0">
                <a:pos x="31" y="26"/>
              </a:cxn>
              <a:cxn ang="0">
                <a:pos x="26" y="45"/>
              </a:cxn>
              <a:cxn ang="0">
                <a:pos x="17" y="56"/>
              </a:cxn>
              <a:cxn ang="0">
                <a:pos x="6" y="75"/>
              </a:cxn>
              <a:cxn ang="0">
                <a:pos x="0" y="89"/>
              </a:cxn>
              <a:cxn ang="0">
                <a:pos x="2" y="89"/>
              </a:cxn>
              <a:cxn ang="0">
                <a:pos x="51" y="89"/>
              </a:cxn>
            </a:cxnLst>
            <a:rect l="0" t="0" r="r" b="b"/>
            <a:pathLst>
              <a:path w="110" h="89">
                <a:moveTo>
                  <a:pt x="51" y="89"/>
                </a:moveTo>
                <a:cubicBezTo>
                  <a:pt x="51" y="89"/>
                  <a:pt x="51" y="72"/>
                  <a:pt x="51" y="68"/>
                </a:cubicBezTo>
                <a:cubicBezTo>
                  <a:pt x="51" y="65"/>
                  <a:pt x="65" y="59"/>
                  <a:pt x="65" y="59"/>
                </a:cubicBezTo>
                <a:cubicBezTo>
                  <a:pt x="65" y="24"/>
                  <a:pt x="65" y="24"/>
                  <a:pt x="65" y="24"/>
                </a:cubicBezTo>
                <a:cubicBezTo>
                  <a:pt x="110" y="24"/>
                  <a:pt x="110" y="24"/>
                  <a:pt x="110" y="24"/>
                </a:cubicBezTo>
                <a:cubicBezTo>
                  <a:pt x="110" y="24"/>
                  <a:pt x="110" y="15"/>
                  <a:pt x="110" y="6"/>
                </a:cubicBezTo>
                <a:cubicBezTo>
                  <a:pt x="110" y="4"/>
                  <a:pt x="110" y="2"/>
                  <a:pt x="110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0" y="4"/>
                  <a:pt x="47" y="11"/>
                  <a:pt x="45" y="13"/>
                </a:cubicBezTo>
                <a:cubicBezTo>
                  <a:pt x="43" y="15"/>
                  <a:pt x="35" y="18"/>
                  <a:pt x="31" y="26"/>
                </a:cubicBezTo>
                <a:cubicBezTo>
                  <a:pt x="27" y="34"/>
                  <a:pt x="28" y="43"/>
                  <a:pt x="26" y="45"/>
                </a:cubicBezTo>
                <a:cubicBezTo>
                  <a:pt x="24" y="47"/>
                  <a:pt x="22" y="48"/>
                  <a:pt x="17" y="56"/>
                </a:cubicBezTo>
                <a:cubicBezTo>
                  <a:pt x="11" y="64"/>
                  <a:pt x="8" y="74"/>
                  <a:pt x="6" y="75"/>
                </a:cubicBezTo>
                <a:cubicBezTo>
                  <a:pt x="4" y="77"/>
                  <a:pt x="1" y="84"/>
                  <a:pt x="0" y="89"/>
                </a:cubicBezTo>
                <a:cubicBezTo>
                  <a:pt x="2" y="89"/>
                  <a:pt x="2" y="89"/>
                  <a:pt x="2" y="89"/>
                </a:cubicBezTo>
                <a:lnTo>
                  <a:pt x="51" y="8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79" name="Freeform 870"/>
          <p:cNvSpPr>
            <a:spLocks/>
          </p:cNvSpPr>
          <p:nvPr/>
        </p:nvSpPr>
        <p:spPr bwMode="auto">
          <a:xfrm>
            <a:off x="511175" y="3262169"/>
            <a:ext cx="296863" cy="228600"/>
          </a:xfrm>
          <a:custGeom>
            <a:avLst/>
            <a:gdLst/>
            <a:ahLst/>
            <a:cxnLst>
              <a:cxn ang="0">
                <a:pos x="56" y="120"/>
              </a:cxn>
              <a:cxn ang="0">
                <a:pos x="56" y="106"/>
              </a:cxn>
              <a:cxn ang="0">
                <a:pos x="77" y="92"/>
              </a:cxn>
              <a:cxn ang="0">
                <a:pos x="82" y="92"/>
              </a:cxn>
              <a:cxn ang="0">
                <a:pos x="97" y="88"/>
              </a:cxn>
              <a:cxn ang="0">
                <a:pos x="103" y="79"/>
              </a:cxn>
              <a:cxn ang="0">
                <a:pos x="116" y="76"/>
              </a:cxn>
              <a:cxn ang="0">
                <a:pos x="120" y="67"/>
              </a:cxn>
              <a:cxn ang="0">
                <a:pos x="127" y="62"/>
              </a:cxn>
              <a:cxn ang="0">
                <a:pos x="136" y="55"/>
              </a:cxn>
              <a:cxn ang="0">
                <a:pos x="151" y="56"/>
              </a:cxn>
              <a:cxn ang="0">
                <a:pos x="154" y="51"/>
              </a:cxn>
              <a:cxn ang="0">
                <a:pos x="148" y="38"/>
              </a:cxn>
              <a:cxn ang="0">
                <a:pos x="146" y="20"/>
              </a:cxn>
              <a:cxn ang="0">
                <a:pos x="143" y="12"/>
              </a:cxn>
              <a:cxn ang="0">
                <a:pos x="131" y="9"/>
              </a:cxn>
              <a:cxn ang="0">
                <a:pos x="125" y="10"/>
              </a:cxn>
              <a:cxn ang="0">
                <a:pos x="120" y="8"/>
              </a:cxn>
              <a:cxn ang="0">
                <a:pos x="108" y="9"/>
              </a:cxn>
              <a:cxn ang="0">
                <a:pos x="99" y="1"/>
              </a:cxn>
              <a:cxn ang="0">
                <a:pos x="93" y="1"/>
              </a:cxn>
              <a:cxn ang="0">
                <a:pos x="83" y="23"/>
              </a:cxn>
              <a:cxn ang="0">
                <a:pos x="64" y="36"/>
              </a:cxn>
              <a:cxn ang="0">
                <a:pos x="48" y="49"/>
              </a:cxn>
              <a:cxn ang="0">
                <a:pos x="45" y="60"/>
              </a:cxn>
              <a:cxn ang="0">
                <a:pos x="41" y="75"/>
              </a:cxn>
              <a:cxn ang="0">
                <a:pos x="42" y="83"/>
              </a:cxn>
              <a:cxn ang="0">
                <a:pos x="32" y="101"/>
              </a:cxn>
              <a:cxn ang="0">
                <a:pos x="20" y="107"/>
              </a:cxn>
              <a:cxn ang="0">
                <a:pos x="6" y="115"/>
              </a:cxn>
              <a:cxn ang="0">
                <a:pos x="0" y="120"/>
              </a:cxn>
              <a:cxn ang="0">
                <a:pos x="0" y="120"/>
              </a:cxn>
              <a:cxn ang="0">
                <a:pos x="56" y="120"/>
              </a:cxn>
            </a:cxnLst>
            <a:rect l="0" t="0" r="r" b="b"/>
            <a:pathLst>
              <a:path w="155" h="120">
                <a:moveTo>
                  <a:pt x="56" y="120"/>
                </a:moveTo>
                <a:cubicBezTo>
                  <a:pt x="56" y="113"/>
                  <a:pt x="56" y="107"/>
                  <a:pt x="56" y="106"/>
                </a:cubicBezTo>
                <a:cubicBezTo>
                  <a:pt x="56" y="104"/>
                  <a:pt x="75" y="94"/>
                  <a:pt x="77" y="92"/>
                </a:cubicBezTo>
                <a:cubicBezTo>
                  <a:pt x="78" y="91"/>
                  <a:pt x="81" y="94"/>
                  <a:pt x="82" y="92"/>
                </a:cubicBezTo>
                <a:cubicBezTo>
                  <a:pt x="84" y="91"/>
                  <a:pt x="93" y="90"/>
                  <a:pt x="97" y="88"/>
                </a:cubicBezTo>
                <a:cubicBezTo>
                  <a:pt x="101" y="86"/>
                  <a:pt x="102" y="81"/>
                  <a:pt x="103" y="79"/>
                </a:cubicBezTo>
                <a:cubicBezTo>
                  <a:pt x="105" y="78"/>
                  <a:pt x="113" y="76"/>
                  <a:pt x="116" y="76"/>
                </a:cubicBezTo>
                <a:cubicBezTo>
                  <a:pt x="119" y="76"/>
                  <a:pt x="120" y="69"/>
                  <a:pt x="120" y="67"/>
                </a:cubicBezTo>
                <a:cubicBezTo>
                  <a:pt x="120" y="65"/>
                  <a:pt x="124" y="62"/>
                  <a:pt x="127" y="62"/>
                </a:cubicBezTo>
                <a:cubicBezTo>
                  <a:pt x="130" y="62"/>
                  <a:pt x="133" y="57"/>
                  <a:pt x="136" y="55"/>
                </a:cubicBezTo>
                <a:cubicBezTo>
                  <a:pt x="138" y="53"/>
                  <a:pt x="146" y="56"/>
                  <a:pt x="151" y="56"/>
                </a:cubicBezTo>
                <a:cubicBezTo>
                  <a:pt x="155" y="56"/>
                  <a:pt x="154" y="53"/>
                  <a:pt x="154" y="51"/>
                </a:cubicBezTo>
                <a:cubicBezTo>
                  <a:pt x="154" y="48"/>
                  <a:pt x="149" y="43"/>
                  <a:pt x="148" y="38"/>
                </a:cubicBezTo>
                <a:cubicBezTo>
                  <a:pt x="147" y="33"/>
                  <a:pt x="148" y="25"/>
                  <a:pt x="146" y="20"/>
                </a:cubicBezTo>
                <a:cubicBezTo>
                  <a:pt x="145" y="17"/>
                  <a:pt x="145" y="14"/>
                  <a:pt x="143" y="12"/>
                </a:cubicBezTo>
                <a:cubicBezTo>
                  <a:pt x="138" y="11"/>
                  <a:pt x="132" y="8"/>
                  <a:pt x="131" y="9"/>
                </a:cubicBezTo>
                <a:cubicBezTo>
                  <a:pt x="129" y="9"/>
                  <a:pt x="127" y="10"/>
                  <a:pt x="125" y="10"/>
                </a:cubicBezTo>
                <a:cubicBezTo>
                  <a:pt x="124" y="9"/>
                  <a:pt x="123" y="7"/>
                  <a:pt x="120" y="8"/>
                </a:cubicBezTo>
                <a:cubicBezTo>
                  <a:pt x="118" y="9"/>
                  <a:pt x="112" y="11"/>
                  <a:pt x="108" y="9"/>
                </a:cubicBezTo>
                <a:cubicBezTo>
                  <a:pt x="105" y="7"/>
                  <a:pt x="101" y="2"/>
                  <a:pt x="99" y="1"/>
                </a:cubicBezTo>
                <a:cubicBezTo>
                  <a:pt x="97" y="0"/>
                  <a:pt x="95" y="1"/>
                  <a:pt x="93" y="1"/>
                </a:cubicBezTo>
                <a:cubicBezTo>
                  <a:pt x="91" y="1"/>
                  <a:pt x="89" y="16"/>
                  <a:pt x="83" y="23"/>
                </a:cubicBezTo>
                <a:cubicBezTo>
                  <a:pt x="76" y="30"/>
                  <a:pt x="70" y="35"/>
                  <a:pt x="64" y="36"/>
                </a:cubicBezTo>
                <a:cubicBezTo>
                  <a:pt x="58" y="37"/>
                  <a:pt x="50" y="45"/>
                  <a:pt x="48" y="49"/>
                </a:cubicBezTo>
                <a:cubicBezTo>
                  <a:pt x="46" y="53"/>
                  <a:pt x="46" y="59"/>
                  <a:pt x="45" y="60"/>
                </a:cubicBezTo>
                <a:cubicBezTo>
                  <a:pt x="43" y="61"/>
                  <a:pt x="41" y="73"/>
                  <a:pt x="41" y="75"/>
                </a:cubicBezTo>
                <a:cubicBezTo>
                  <a:pt x="42" y="78"/>
                  <a:pt x="44" y="80"/>
                  <a:pt x="42" y="83"/>
                </a:cubicBezTo>
                <a:cubicBezTo>
                  <a:pt x="40" y="86"/>
                  <a:pt x="36" y="99"/>
                  <a:pt x="32" y="101"/>
                </a:cubicBezTo>
                <a:cubicBezTo>
                  <a:pt x="27" y="102"/>
                  <a:pt x="22" y="105"/>
                  <a:pt x="20" y="107"/>
                </a:cubicBezTo>
                <a:cubicBezTo>
                  <a:pt x="18" y="109"/>
                  <a:pt x="11" y="114"/>
                  <a:pt x="6" y="115"/>
                </a:cubicBezTo>
                <a:cubicBezTo>
                  <a:pt x="4" y="115"/>
                  <a:pt x="2" y="117"/>
                  <a:pt x="0" y="120"/>
                </a:cubicBezTo>
                <a:cubicBezTo>
                  <a:pt x="0" y="120"/>
                  <a:pt x="0" y="120"/>
                  <a:pt x="0" y="120"/>
                </a:cubicBezTo>
                <a:lnTo>
                  <a:pt x="56" y="12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80" name="Freeform 871"/>
          <p:cNvSpPr>
            <a:spLocks/>
          </p:cNvSpPr>
          <p:nvPr/>
        </p:nvSpPr>
        <p:spPr bwMode="auto">
          <a:xfrm>
            <a:off x="619125" y="3224069"/>
            <a:ext cx="515938" cy="501650"/>
          </a:xfrm>
          <a:custGeom>
            <a:avLst/>
            <a:gdLst/>
            <a:ahLst/>
            <a:cxnLst>
              <a:cxn ang="0">
                <a:pos x="92" y="58"/>
              </a:cxn>
              <a:cxn ang="0">
                <a:pos x="98" y="71"/>
              </a:cxn>
              <a:cxn ang="0">
                <a:pos x="95" y="76"/>
              </a:cxn>
              <a:cxn ang="0">
                <a:pos x="80" y="75"/>
              </a:cxn>
              <a:cxn ang="0">
                <a:pos x="71" y="82"/>
              </a:cxn>
              <a:cxn ang="0">
                <a:pos x="64" y="87"/>
              </a:cxn>
              <a:cxn ang="0">
                <a:pos x="60" y="96"/>
              </a:cxn>
              <a:cxn ang="0">
                <a:pos x="47" y="99"/>
              </a:cxn>
              <a:cxn ang="0">
                <a:pos x="41" y="108"/>
              </a:cxn>
              <a:cxn ang="0">
                <a:pos x="26" y="112"/>
              </a:cxn>
              <a:cxn ang="0">
                <a:pos x="21" y="112"/>
              </a:cxn>
              <a:cxn ang="0">
                <a:pos x="0" y="126"/>
              </a:cxn>
              <a:cxn ang="0">
                <a:pos x="0" y="146"/>
              </a:cxn>
              <a:cxn ang="0">
                <a:pos x="127" y="230"/>
              </a:cxn>
              <a:cxn ang="0">
                <a:pos x="134" y="240"/>
              </a:cxn>
              <a:cxn ang="0">
                <a:pos x="144" y="244"/>
              </a:cxn>
              <a:cxn ang="0">
                <a:pos x="157" y="250"/>
              </a:cxn>
              <a:cxn ang="0">
                <a:pos x="163" y="260"/>
              </a:cxn>
              <a:cxn ang="0">
                <a:pos x="185" y="255"/>
              </a:cxn>
              <a:cxn ang="0">
                <a:pos x="202" y="242"/>
              </a:cxn>
              <a:cxn ang="0">
                <a:pos x="271" y="199"/>
              </a:cxn>
              <a:cxn ang="0">
                <a:pos x="264" y="186"/>
              </a:cxn>
              <a:cxn ang="0">
                <a:pos x="246" y="181"/>
              </a:cxn>
              <a:cxn ang="0">
                <a:pos x="243" y="169"/>
              </a:cxn>
              <a:cxn ang="0">
                <a:pos x="238" y="160"/>
              </a:cxn>
              <a:cxn ang="0">
                <a:pos x="245" y="153"/>
              </a:cxn>
              <a:cxn ang="0">
                <a:pos x="243" y="146"/>
              </a:cxn>
              <a:cxn ang="0">
                <a:pos x="245" y="137"/>
              </a:cxn>
              <a:cxn ang="0">
                <a:pos x="243" y="131"/>
              </a:cxn>
              <a:cxn ang="0">
                <a:pos x="243" y="114"/>
              </a:cxn>
              <a:cxn ang="0">
                <a:pos x="238" y="106"/>
              </a:cxn>
              <a:cxn ang="0">
                <a:pos x="236" y="88"/>
              </a:cxn>
              <a:cxn ang="0">
                <a:pos x="232" y="75"/>
              </a:cxn>
              <a:cxn ang="0">
                <a:pos x="224" y="67"/>
              </a:cxn>
              <a:cxn ang="0">
                <a:pos x="218" y="60"/>
              </a:cxn>
              <a:cxn ang="0">
                <a:pos x="212" y="48"/>
              </a:cxn>
              <a:cxn ang="0">
                <a:pos x="222" y="35"/>
              </a:cxn>
              <a:cxn ang="0">
                <a:pos x="222" y="17"/>
              </a:cxn>
              <a:cxn ang="0">
                <a:pos x="226" y="5"/>
              </a:cxn>
              <a:cxn ang="0">
                <a:pos x="221" y="4"/>
              </a:cxn>
              <a:cxn ang="0">
                <a:pos x="217" y="5"/>
              </a:cxn>
              <a:cxn ang="0">
                <a:pos x="212" y="1"/>
              </a:cxn>
              <a:cxn ang="0">
                <a:pos x="206" y="4"/>
              </a:cxn>
              <a:cxn ang="0">
                <a:pos x="199" y="1"/>
              </a:cxn>
              <a:cxn ang="0">
                <a:pos x="191" y="6"/>
              </a:cxn>
              <a:cxn ang="0">
                <a:pos x="184" y="8"/>
              </a:cxn>
              <a:cxn ang="0">
                <a:pos x="178" y="4"/>
              </a:cxn>
              <a:cxn ang="0">
                <a:pos x="161" y="5"/>
              </a:cxn>
              <a:cxn ang="0">
                <a:pos x="128" y="12"/>
              </a:cxn>
              <a:cxn ang="0">
                <a:pos x="116" y="17"/>
              </a:cxn>
              <a:cxn ang="0">
                <a:pos x="110" y="20"/>
              </a:cxn>
              <a:cxn ang="0">
                <a:pos x="99" y="24"/>
              </a:cxn>
              <a:cxn ang="0">
                <a:pos x="89" y="32"/>
              </a:cxn>
              <a:cxn ang="0">
                <a:pos x="87" y="32"/>
              </a:cxn>
              <a:cxn ang="0">
                <a:pos x="90" y="40"/>
              </a:cxn>
              <a:cxn ang="0">
                <a:pos x="92" y="58"/>
              </a:cxn>
            </a:cxnLst>
            <a:rect l="0" t="0" r="r" b="b"/>
            <a:pathLst>
              <a:path w="271" h="263">
                <a:moveTo>
                  <a:pt x="92" y="58"/>
                </a:moveTo>
                <a:cubicBezTo>
                  <a:pt x="93" y="63"/>
                  <a:pt x="98" y="68"/>
                  <a:pt x="98" y="71"/>
                </a:cubicBezTo>
                <a:cubicBezTo>
                  <a:pt x="98" y="73"/>
                  <a:pt x="99" y="76"/>
                  <a:pt x="95" y="76"/>
                </a:cubicBezTo>
                <a:cubicBezTo>
                  <a:pt x="90" y="76"/>
                  <a:pt x="82" y="73"/>
                  <a:pt x="80" y="75"/>
                </a:cubicBezTo>
                <a:cubicBezTo>
                  <a:pt x="77" y="77"/>
                  <a:pt x="74" y="82"/>
                  <a:pt x="71" y="82"/>
                </a:cubicBezTo>
                <a:cubicBezTo>
                  <a:pt x="68" y="82"/>
                  <a:pt x="64" y="85"/>
                  <a:pt x="64" y="87"/>
                </a:cubicBezTo>
                <a:cubicBezTo>
                  <a:pt x="64" y="89"/>
                  <a:pt x="63" y="96"/>
                  <a:pt x="60" y="96"/>
                </a:cubicBezTo>
                <a:cubicBezTo>
                  <a:pt x="57" y="96"/>
                  <a:pt x="49" y="98"/>
                  <a:pt x="47" y="99"/>
                </a:cubicBezTo>
                <a:cubicBezTo>
                  <a:pt x="46" y="101"/>
                  <a:pt x="45" y="106"/>
                  <a:pt x="41" y="108"/>
                </a:cubicBezTo>
                <a:cubicBezTo>
                  <a:pt x="37" y="110"/>
                  <a:pt x="28" y="111"/>
                  <a:pt x="26" y="112"/>
                </a:cubicBezTo>
                <a:cubicBezTo>
                  <a:pt x="25" y="114"/>
                  <a:pt x="22" y="111"/>
                  <a:pt x="21" y="112"/>
                </a:cubicBezTo>
                <a:cubicBezTo>
                  <a:pt x="19" y="114"/>
                  <a:pt x="0" y="124"/>
                  <a:pt x="0" y="126"/>
                </a:cubicBezTo>
                <a:cubicBezTo>
                  <a:pt x="0" y="128"/>
                  <a:pt x="0" y="137"/>
                  <a:pt x="0" y="146"/>
                </a:cubicBezTo>
                <a:cubicBezTo>
                  <a:pt x="127" y="230"/>
                  <a:pt x="127" y="230"/>
                  <a:pt x="127" y="230"/>
                </a:cubicBezTo>
                <a:cubicBezTo>
                  <a:pt x="127" y="230"/>
                  <a:pt x="131" y="237"/>
                  <a:pt x="134" y="240"/>
                </a:cubicBezTo>
                <a:cubicBezTo>
                  <a:pt x="137" y="243"/>
                  <a:pt x="138" y="243"/>
                  <a:pt x="144" y="244"/>
                </a:cubicBezTo>
                <a:cubicBezTo>
                  <a:pt x="150" y="245"/>
                  <a:pt x="157" y="245"/>
                  <a:pt x="157" y="250"/>
                </a:cubicBezTo>
                <a:cubicBezTo>
                  <a:pt x="157" y="254"/>
                  <a:pt x="154" y="263"/>
                  <a:pt x="163" y="260"/>
                </a:cubicBezTo>
                <a:cubicBezTo>
                  <a:pt x="172" y="256"/>
                  <a:pt x="181" y="256"/>
                  <a:pt x="185" y="255"/>
                </a:cubicBezTo>
                <a:cubicBezTo>
                  <a:pt x="190" y="254"/>
                  <a:pt x="196" y="246"/>
                  <a:pt x="202" y="242"/>
                </a:cubicBezTo>
                <a:cubicBezTo>
                  <a:pt x="208" y="238"/>
                  <a:pt x="268" y="201"/>
                  <a:pt x="271" y="199"/>
                </a:cubicBezTo>
                <a:cubicBezTo>
                  <a:pt x="269" y="194"/>
                  <a:pt x="265" y="188"/>
                  <a:pt x="264" y="186"/>
                </a:cubicBezTo>
                <a:cubicBezTo>
                  <a:pt x="261" y="184"/>
                  <a:pt x="246" y="184"/>
                  <a:pt x="246" y="181"/>
                </a:cubicBezTo>
                <a:cubicBezTo>
                  <a:pt x="246" y="178"/>
                  <a:pt x="247" y="172"/>
                  <a:pt x="243" y="169"/>
                </a:cubicBezTo>
                <a:cubicBezTo>
                  <a:pt x="240" y="165"/>
                  <a:pt x="237" y="162"/>
                  <a:pt x="238" y="160"/>
                </a:cubicBezTo>
                <a:cubicBezTo>
                  <a:pt x="240" y="159"/>
                  <a:pt x="245" y="156"/>
                  <a:pt x="245" y="153"/>
                </a:cubicBezTo>
                <a:cubicBezTo>
                  <a:pt x="245" y="150"/>
                  <a:pt x="243" y="150"/>
                  <a:pt x="243" y="146"/>
                </a:cubicBezTo>
                <a:cubicBezTo>
                  <a:pt x="244" y="143"/>
                  <a:pt x="245" y="140"/>
                  <a:pt x="245" y="137"/>
                </a:cubicBezTo>
                <a:cubicBezTo>
                  <a:pt x="245" y="135"/>
                  <a:pt x="243" y="132"/>
                  <a:pt x="243" y="131"/>
                </a:cubicBezTo>
                <a:cubicBezTo>
                  <a:pt x="243" y="130"/>
                  <a:pt x="245" y="117"/>
                  <a:pt x="243" y="114"/>
                </a:cubicBezTo>
                <a:cubicBezTo>
                  <a:pt x="241" y="111"/>
                  <a:pt x="237" y="109"/>
                  <a:pt x="238" y="106"/>
                </a:cubicBezTo>
                <a:cubicBezTo>
                  <a:pt x="239" y="103"/>
                  <a:pt x="238" y="93"/>
                  <a:pt x="236" y="88"/>
                </a:cubicBezTo>
                <a:cubicBezTo>
                  <a:pt x="235" y="82"/>
                  <a:pt x="233" y="76"/>
                  <a:pt x="232" y="75"/>
                </a:cubicBezTo>
                <a:cubicBezTo>
                  <a:pt x="230" y="74"/>
                  <a:pt x="224" y="69"/>
                  <a:pt x="224" y="67"/>
                </a:cubicBezTo>
                <a:cubicBezTo>
                  <a:pt x="223" y="65"/>
                  <a:pt x="220" y="62"/>
                  <a:pt x="218" y="60"/>
                </a:cubicBezTo>
                <a:cubicBezTo>
                  <a:pt x="216" y="58"/>
                  <a:pt x="211" y="49"/>
                  <a:pt x="212" y="48"/>
                </a:cubicBezTo>
                <a:cubicBezTo>
                  <a:pt x="214" y="46"/>
                  <a:pt x="221" y="41"/>
                  <a:pt x="222" y="35"/>
                </a:cubicBezTo>
                <a:cubicBezTo>
                  <a:pt x="222" y="30"/>
                  <a:pt x="222" y="20"/>
                  <a:pt x="222" y="17"/>
                </a:cubicBezTo>
                <a:cubicBezTo>
                  <a:pt x="222" y="15"/>
                  <a:pt x="224" y="9"/>
                  <a:pt x="226" y="5"/>
                </a:cubicBezTo>
                <a:cubicBezTo>
                  <a:pt x="223" y="6"/>
                  <a:pt x="222" y="4"/>
                  <a:pt x="221" y="4"/>
                </a:cubicBezTo>
                <a:cubicBezTo>
                  <a:pt x="220" y="4"/>
                  <a:pt x="219" y="5"/>
                  <a:pt x="217" y="5"/>
                </a:cubicBezTo>
                <a:cubicBezTo>
                  <a:pt x="215" y="4"/>
                  <a:pt x="214" y="0"/>
                  <a:pt x="212" y="1"/>
                </a:cubicBezTo>
                <a:cubicBezTo>
                  <a:pt x="210" y="1"/>
                  <a:pt x="210" y="4"/>
                  <a:pt x="206" y="4"/>
                </a:cubicBezTo>
                <a:cubicBezTo>
                  <a:pt x="201" y="3"/>
                  <a:pt x="201" y="0"/>
                  <a:pt x="199" y="1"/>
                </a:cubicBezTo>
                <a:cubicBezTo>
                  <a:pt x="197" y="2"/>
                  <a:pt x="194" y="6"/>
                  <a:pt x="191" y="6"/>
                </a:cubicBezTo>
                <a:cubicBezTo>
                  <a:pt x="189" y="6"/>
                  <a:pt x="186" y="8"/>
                  <a:pt x="184" y="8"/>
                </a:cubicBezTo>
                <a:cubicBezTo>
                  <a:pt x="181" y="8"/>
                  <a:pt x="181" y="5"/>
                  <a:pt x="178" y="4"/>
                </a:cubicBezTo>
                <a:cubicBezTo>
                  <a:pt x="175" y="4"/>
                  <a:pt x="164" y="4"/>
                  <a:pt x="161" y="5"/>
                </a:cubicBezTo>
                <a:cubicBezTo>
                  <a:pt x="157" y="6"/>
                  <a:pt x="133" y="10"/>
                  <a:pt x="128" y="12"/>
                </a:cubicBezTo>
                <a:cubicBezTo>
                  <a:pt x="124" y="13"/>
                  <a:pt x="117" y="16"/>
                  <a:pt x="116" y="17"/>
                </a:cubicBezTo>
                <a:cubicBezTo>
                  <a:pt x="114" y="19"/>
                  <a:pt x="113" y="20"/>
                  <a:pt x="110" y="20"/>
                </a:cubicBezTo>
                <a:cubicBezTo>
                  <a:pt x="108" y="20"/>
                  <a:pt x="100" y="23"/>
                  <a:pt x="99" y="24"/>
                </a:cubicBezTo>
                <a:cubicBezTo>
                  <a:pt x="98" y="25"/>
                  <a:pt x="94" y="33"/>
                  <a:pt x="89" y="32"/>
                </a:cubicBezTo>
                <a:cubicBezTo>
                  <a:pt x="88" y="32"/>
                  <a:pt x="88" y="32"/>
                  <a:pt x="87" y="32"/>
                </a:cubicBezTo>
                <a:cubicBezTo>
                  <a:pt x="89" y="34"/>
                  <a:pt x="89" y="37"/>
                  <a:pt x="90" y="40"/>
                </a:cubicBezTo>
                <a:cubicBezTo>
                  <a:pt x="92" y="45"/>
                  <a:pt x="91" y="53"/>
                  <a:pt x="92" y="5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81" name="Freeform 874"/>
          <p:cNvSpPr>
            <a:spLocks/>
          </p:cNvSpPr>
          <p:nvPr/>
        </p:nvSpPr>
        <p:spPr bwMode="auto">
          <a:xfrm>
            <a:off x="7894638" y="6253019"/>
            <a:ext cx="185737" cy="187325"/>
          </a:xfrm>
          <a:custGeom>
            <a:avLst/>
            <a:gdLst/>
            <a:ahLst/>
            <a:cxnLst>
              <a:cxn ang="0">
                <a:pos x="45" y="96"/>
              </a:cxn>
              <a:cxn ang="0">
                <a:pos x="36" y="90"/>
              </a:cxn>
              <a:cxn ang="0">
                <a:pos x="52" y="83"/>
              </a:cxn>
              <a:cxn ang="0">
                <a:pos x="44" y="75"/>
              </a:cxn>
              <a:cxn ang="0">
                <a:pos x="15" y="81"/>
              </a:cxn>
              <a:cxn ang="0">
                <a:pos x="5" y="70"/>
              </a:cxn>
              <a:cxn ang="0">
                <a:pos x="26" y="60"/>
              </a:cxn>
              <a:cxn ang="0">
                <a:pos x="47" y="53"/>
              </a:cxn>
              <a:cxn ang="0">
                <a:pos x="55" y="58"/>
              </a:cxn>
              <a:cxn ang="0">
                <a:pos x="59" y="50"/>
              </a:cxn>
              <a:cxn ang="0">
                <a:pos x="53" y="39"/>
              </a:cxn>
              <a:cxn ang="0">
                <a:pos x="57" y="32"/>
              </a:cxn>
              <a:cxn ang="0">
                <a:pos x="41" y="21"/>
              </a:cxn>
              <a:cxn ang="0">
                <a:pos x="54" y="2"/>
              </a:cxn>
              <a:cxn ang="0">
                <a:pos x="75" y="7"/>
              </a:cxn>
              <a:cxn ang="0">
                <a:pos x="80" y="20"/>
              </a:cxn>
              <a:cxn ang="0">
                <a:pos x="85" y="33"/>
              </a:cxn>
              <a:cxn ang="0">
                <a:pos x="92" y="51"/>
              </a:cxn>
              <a:cxn ang="0">
                <a:pos x="96" y="69"/>
              </a:cxn>
              <a:cxn ang="0">
                <a:pos x="90" y="82"/>
              </a:cxn>
              <a:cxn ang="0">
                <a:pos x="45" y="96"/>
              </a:cxn>
            </a:cxnLst>
            <a:rect l="0" t="0" r="r" b="b"/>
            <a:pathLst>
              <a:path w="98" h="98">
                <a:moveTo>
                  <a:pt x="45" y="96"/>
                </a:moveTo>
                <a:cubicBezTo>
                  <a:pt x="38" y="94"/>
                  <a:pt x="28" y="93"/>
                  <a:pt x="36" y="90"/>
                </a:cubicBezTo>
                <a:cubicBezTo>
                  <a:pt x="45" y="87"/>
                  <a:pt x="55" y="91"/>
                  <a:pt x="52" y="83"/>
                </a:cubicBezTo>
                <a:cubicBezTo>
                  <a:pt x="49" y="75"/>
                  <a:pt x="47" y="73"/>
                  <a:pt x="44" y="75"/>
                </a:cubicBezTo>
                <a:cubicBezTo>
                  <a:pt x="41" y="77"/>
                  <a:pt x="23" y="84"/>
                  <a:pt x="15" y="81"/>
                </a:cubicBezTo>
                <a:cubicBezTo>
                  <a:pt x="8" y="77"/>
                  <a:pt x="0" y="73"/>
                  <a:pt x="5" y="70"/>
                </a:cubicBezTo>
                <a:cubicBezTo>
                  <a:pt x="10" y="66"/>
                  <a:pt x="21" y="64"/>
                  <a:pt x="26" y="60"/>
                </a:cubicBezTo>
                <a:cubicBezTo>
                  <a:pt x="30" y="56"/>
                  <a:pt x="43" y="49"/>
                  <a:pt x="47" y="53"/>
                </a:cubicBezTo>
                <a:cubicBezTo>
                  <a:pt x="50" y="56"/>
                  <a:pt x="50" y="62"/>
                  <a:pt x="55" y="58"/>
                </a:cubicBezTo>
                <a:cubicBezTo>
                  <a:pt x="59" y="55"/>
                  <a:pt x="64" y="58"/>
                  <a:pt x="59" y="50"/>
                </a:cubicBezTo>
                <a:cubicBezTo>
                  <a:pt x="55" y="42"/>
                  <a:pt x="50" y="43"/>
                  <a:pt x="53" y="39"/>
                </a:cubicBezTo>
                <a:cubicBezTo>
                  <a:pt x="57" y="35"/>
                  <a:pt x="64" y="36"/>
                  <a:pt x="57" y="32"/>
                </a:cubicBezTo>
                <a:cubicBezTo>
                  <a:pt x="51" y="27"/>
                  <a:pt x="41" y="26"/>
                  <a:pt x="41" y="21"/>
                </a:cubicBezTo>
                <a:cubicBezTo>
                  <a:pt x="41" y="15"/>
                  <a:pt x="45" y="0"/>
                  <a:pt x="54" y="2"/>
                </a:cubicBezTo>
                <a:cubicBezTo>
                  <a:pt x="62" y="3"/>
                  <a:pt x="73" y="2"/>
                  <a:pt x="75" y="7"/>
                </a:cubicBezTo>
                <a:cubicBezTo>
                  <a:pt x="77" y="13"/>
                  <a:pt x="83" y="15"/>
                  <a:pt x="80" y="20"/>
                </a:cubicBezTo>
                <a:cubicBezTo>
                  <a:pt x="77" y="24"/>
                  <a:pt x="77" y="29"/>
                  <a:pt x="85" y="33"/>
                </a:cubicBezTo>
                <a:cubicBezTo>
                  <a:pt x="93" y="37"/>
                  <a:pt x="95" y="45"/>
                  <a:pt x="92" y="51"/>
                </a:cubicBezTo>
                <a:cubicBezTo>
                  <a:pt x="90" y="58"/>
                  <a:pt x="94" y="63"/>
                  <a:pt x="96" y="69"/>
                </a:cubicBezTo>
                <a:cubicBezTo>
                  <a:pt x="98" y="75"/>
                  <a:pt x="98" y="76"/>
                  <a:pt x="90" y="82"/>
                </a:cubicBezTo>
                <a:cubicBezTo>
                  <a:pt x="81" y="88"/>
                  <a:pt x="56" y="98"/>
                  <a:pt x="45" y="9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82" name="Freeform 875"/>
          <p:cNvSpPr>
            <a:spLocks/>
          </p:cNvSpPr>
          <p:nvPr/>
        </p:nvSpPr>
        <p:spPr bwMode="auto">
          <a:xfrm>
            <a:off x="7869238" y="6333981"/>
            <a:ext cx="65087" cy="42863"/>
          </a:xfrm>
          <a:custGeom>
            <a:avLst/>
            <a:gdLst/>
            <a:ahLst/>
            <a:cxnLst>
              <a:cxn ang="0">
                <a:pos x="19" y="13"/>
              </a:cxn>
              <a:cxn ang="0">
                <a:pos x="2" y="13"/>
              </a:cxn>
              <a:cxn ang="0">
                <a:pos x="19" y="2"/>
              </a:cxn>
              <a:cxn ang="0">
                <a:pos x="19" y="13"/>
              </a:cxn>
            </a:cxnLst>
            <a:rect l="0" t="0" r="r" b="b"/>
            <a:pathLst>
              <a:path w="34" h="22">
                <a:moveTo>
                  <a:pt x="19" y="13"/>
                </a:moveTo>
                <a:cubicBezTo>
                  <a:pt x="11" y="14"/>
                  <a:pt x="0" y="22"/>
                  <a:pt x="2" y="13"/>
                </a:cubicBezTo>
                <a:cubicBezTo>
                  <a:pt x="3" y="5"/>
                  <a:pt x="7" y="0"/>
                  <a:pt x="19" y="2"/>
                </a:cubicBezTo>
                <a:cubicBezTo>
                  <a:pt x="30" y="3"/>
                  <a:pt x="34" y="11"/>
                  <a:pt x="19" y="1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83" name="Freeform 876"/>
          <p:cNvSpPr>
            <a:spLocks/>
          </p:cNvSpPr>
          <p:nvPr/>
        </p:nvSpPr>
        <p:spPr bwMode="auto">
          <a:xfrm>
            <a:off x="7877175" y="6300644"/>
            <a:ext cx="60325" cy="20637"/>
          </a:xfrm>
          <a:custGeom>
            <a:avLst/>
            <a:gdLst/>
            <a:ahLst/>
            <a:cxnLst>
              <a:cxn ang="0">
                <a:pos x="20" y="11"/>
              </a:cxn>
              <a:cxn ang="0">
                <a:pos x="10" y="3"/>
              </a:cxn>
              <a:cxn ang="0">
                <a:pos x="20" y="11"/>
              </a:cxn>
            </a:cxnLst>
            <a:rect l="0" t="0" r="r" b="b"/>
            <a:pathLst>
              <a:path w="32" h="11">
                <a:moveTo>
                  <a:pt x="20" y="11"/>
                </a:moveTo>
                <a:cubicBezTo>
                  <a:pt x="11" y="11"/>
                  <a:pt x="0" y="5"/>
                  <a:pt x="10" y="3"/>
                </a:cubicBezTo>
                <a:cubicBezTo>
                  <a:pt x="20" y="0"/>
                  <a:pt x="32" y="10"/>
                  <a:pt x="20" y="1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84" name="Freeform 877"/>
          <p:cNvSpPr>
            <a:spLocks/>
          </p:cNvSpPr>
          <p:nvPr/>
        </p:nvSpPr>
        <p:spPr bwMode="auto">
          <a:xfrm>
            <a:off x="8045450" y="6164119"/>
            <a:ext cx="47625" cy="52387"/>
          </a:xfrm>
          <a:custGeom>
            <a:avLst/>
            <a:gdLst/>
            <a:ahLst/>
            <a:cxnLst>
              <a:cxn ang="0">
                <a:pos x="4" y="19"/>
              </a:cxn>
              <a:cxn ang="0">
                <a:pos x="21" y="1"/>
              </a:cxn>
              <a:cxn ang="0">
                <a:pos x="4" y="19"/>
              </a:cxn>
            </a:cxnLst>
            <a:rect l="0" t="0" r="r" b="b"/>
            <a:pathLst>
              <a:path w="25" h="27">
                <a:moveTo>
                  <a:pt x="4" y="19"/>
                </a:moveTo>
                <a:cubicBezTo>
                  <a:pt x="0" y="17"/>
                  <a:pt x="16" y="0"/>
                  <a:pt x="21" y="1"/>
                </a:cubicBezTo>
                <a:cubicBezTo>
                  <a:pt x="25" y="1"/>
                  <a:pt x="13" y="27"/>
                  <a:pt x="4" y="1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85" name="Freeform 878"/>
          <p:cNvSpPr>
            <a:spLocks/>
          </p:cNvSpPr>
          <p:nvPr/>
        </p:nvSpPr>
        <p:spPr bwMode="auto">
          <a:xfrm>
            <a:off x="8304213" y="6018069"/>
            <a:ext cx="90487" cy="76200"/>
          </a:xfrm>
          <a:custGeom>
            <a:avLst/>
            <a:gdLst/>
            <a:ahLst/>
            <a:cxnLst>
              <a:cxn ang="0">
                <a:pos x="9" y="32"/>
              </a:cxn>
              <a:cxn ang="0">
                <a:pos x="8" y="13"/>
              </a:cxn>
              <a:cxn ang="0">
                <a:pos x="23" y="13"/>
              </a:cxn>
              <a:cxn ang="0">
                <a:pos x="41" y="3"/>
              </a:cxn>
              <a:cxn ang="0">
                <a:pos x="41" y="13"/>
              </a:cxn>
              <a:cxn ang="0">
                <a:pos x="25" y="16"/>
              </a:cxn>
              <a:cxn ang="0">
                <a:pos x="21" y="29"/>
              </a:cxn>
              <a:cxn ang="0">
                <a:pos x="9" y="32"/>
              </a:cxn>
            </a:cxnLst>
            <a:rect l="0" t="0" r="r" b="b"/>
            <a:pathLst>
              <a:path w="47" h="40">
                <a:moveTo>
                  <a:pt x="9" y="32"/>
                </a:moveTo>
                <a:cubicBezTo>
                  <a:pt x="4" y="27"/>
                  <a:pt x="0" y="18"/>
                  <a:pt x="8" y="13"/>
                </a:cubicBezTo>
                <a:cubicBezTo>
                  <a:pt x="16" y="9"/>
                  <a:pt x="14" y="20"/>
                  <a:pt x="23" y="13"/>
                </a:cubicBezTo>
                <a:cubicBezTo>
                  <a:pt x="31" y="7"/>
                  <a:pt x="36" y="0"/>
                  <a:pt x="41" y="3"/>
                </a:cubicBezTo>
                <a:cubicBezTo>
                  <a:pt x="45" y="6"/>
                  <a:pt x="47" y="13"/>
                  <a:pt x="41" y="13"/>
                </a:cubicBezTo>
                <a:cubicBezTo>
                  <a:pt x="34" y="13"/>
                  <a:pt x="25" y="12"/>
                  <a:pt x="25" y="16"/>
                </a:cubicBezTo>
                <a:cubicBezTo>
                  <a:pt x="25" y="20"/>
                  <a:pt x="28" y="28"/>
                  <a:pt x="21" y="29"/>
                </a:cubicBezTo>
                <a:cubicBezTo>
                  <a:pt x="14" y="30"/>
                  <a:pt x="19" y="40"/>
                  <a:pt x="9" y="3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86" name="Freeform 879"/>
          <p:cNvSpPr>
            <a:spLocks/>
          </p:cNvSpPr>
          <p:nvPr/>
        </p:nvSpPr>
        <p:spPr bwMode="auto">
          <a:xfrm>
            <a:off x="7294563" y="6380019"/>
            <a:ext cx="123825" cy="42862"/>
          </a:xfrm>
          <a:custGeom>
            <a:avLst/>
            <a:gdLst/>
            <a:ahLst/>
            <a:cxnLst>
              <a:cxn ang="0">
                <a:pos x="42" y="21"/>
              </a:cxn>
              <a:cxn ang="0">
                <a:pos x="19" y="21"/>
              </a:cxn>
              <a:cxn ang="0">
                <a:pos x="5" y="6"/>
              </a:cxn>
              <a:cxn ang="0">
                <a:pos x="24" y="16"/>
              </a:cxn>
              <a:cxn ang="0">
                <a:pos x="37" y="5"/>
              </a:cxn>
              <a:cxn ang="0">
                <a:pos x="42" y="21"/>
              </a:cxn>
            </a:cxnLst>
            <a:rect l="0" t="0" r="r" b="b"/>
            <a:pathLst>
              <a:path w="65" h="22">
                <a:moveTo>
                  <a:pt x="42" y="21"/>
                </a:moveTo>
                <a:cubicBezTo>
                  <a:pt x="35" y="21"/>
                  <a:pt x="24" y="22"/>
                  <a:pt x="19" y="21"/>
                </a:cubicBezTo>
                <a:cubicBezTo>
                  <a:pt x="14" y="20"/>
                  <a:pt x="0" y="13"/>
                  <a:pt x="5" y="6"/>
                </a:cubicBezTo>
                <a:cubicBezTo>
                  <a:pt x="10" y="0"/>
                  <a:pt x="18" y="20"/>
                  <a:pt x="24" y="16"/>
                </a:cubicBezTo>
                <a:cubicBezTo>
                  <a:pt x="31" y="12"/>
                  <a:pt x="27" y="1"/>
                  <a:pt x="37" y="5"/>
                </a:cubicBezTo>
                <a:cubicBezTo>
                  <a:pt x="46" y="8"/>
                  <a:pt x="65" y="21"/>
                  <a:pt x="42" y="2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87" name="Freeform 880"/>
          <p:cNvSpPr>
            <a:spLocks/>
          </p:cNvSpPr>
          <p:nvPr/>
        </p:nvSpPr>
        <p:spPr bwMode="auto">
          <a:xfrm>
            <a:off x="7178675" y="6432406"/>
            <a:ext cx="66675" cy="31750"/>
          </a:xfrm>
          <a:custGeom>
            <a:avLst/>
            <a:gdLst/>
            <a:ahLst/>
            <a:cxnLst>
              <a:cxn ang="0">
                <a:pos x="21" y="14"/>
              </a:cxn>
              <a:cxn ang="0">
                <a:pos x="13" y="2"/>
              </a:cxn>
              <a:cxn ang="0">
                <a:pos x="21" y="14"/>
              </a:cxn>
            </a:cxnLst>
            <a:rect l="0" t="0" r="r" b="b"/>
            <a:pathLst>
              <a:path w="35" h="17">
                <a:moveTo>
                  <a:pt x="21" y="14"/>
                </a:moveTo>
                <a:cubicBezTo>
                  <a:pt x="11" y="17"/>
                  <a:pt x="0" y="5"/>
                  <a:pt x="13" y="2"/>
                </a:cubicBezTo>
                <a:cubicBezTo>
                  <a:pt x="26" y="0"/>
                  <a:pt x="35" y="11"/>
                  <a:pt x="21" y="1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88" name="Freeform 881"/>
          <p:cNvSpPr>
            <a:spLocks/>
          </p:cNvSpPr>
          <p:nvPr/>
        </p:nvSpPr>
        <p:spPr bwMode="auto">
          <a:xfrm>
            <a:off x="6716713" y="6472094"/>
            <a:ext cx="138112" cy="50800"/>
          </a:xfrm>
          <a:custGeom>
            <a:avLst/>
            <a:gdLst/>
            <a:ahLst/>
            <a:cxnLst>
              <a:cxn ang="0">
                <a:pos x="49" y="18"/>
              </a:cxn>
              <a:cxn ang="0">
                <a:pos x="13" y="23"/>
              </a:cxn>
              <a:cxn ang="0">
                <a:pos x="12" y="11"/>
              </a:cxn>
              <a:cxn ang="0">
                <a:pos x="11" y="2"/>
              </a:cxn>
              <a:cxn ang="0">
                <a:pos x="39" y="8"/>
              </a:cxn>
              <a:cxn ang="0">
                <a:pos x="49" y="18"/>
              </a:cxn>
            </a:cxnLst>
            <a:rect l="0" t="0" r="r" b="b"/>
            <a:pathLst>
              <a:path w="72" h="27">
                <a:moveTo>
                  <a:pt x="49" y="18"/>
                </a:moveTo>
                <a:cubicBezTo>
                  <a:pt x="36" y="19"/>
                  <a:pt x="19" y="27"/>
                  <a:pt x="13" y="23"/>
                </a:cubicBezTo>
                <a:cubicBezTo>
                  <a:pt x="7" y="18"/>
                  <a:pt x="16" y="17"/>
                  <a:pt x="12" y="11"/>
                </a:cubicBezTo>
                <a:cubicBezTo>
                  <a:pt x="8" y="5"/>
                  <a:pt x="0" y="4"/>
                  <a:pt x="11" y="2"/>
                </a:cubicBezTo>
                <a:cubicBezTo>
                  <a:pt x="22" y="0"/>
                  <a:pt x="27" y="9"/>
                  <a:pt x="39" y="8"/>
                </a:cubicBezTo>
                <a:cubicBezTo>
                  <a:pt x="51" y="7"/>
                  <a:pt x="72" y="17"/>
                  <a:pt x="49" y="1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89" name="Freeform 882"/>
          <p:cNvSpPr>
            <a:spLocks/>
          </p:cNvSpPr>
          <p:nvPr/>
        </p:nvSpPr>
        <p:spPr bwMode="auto">
          <a:xfrm>
            <a:off x="6591300" y="6456219"/>
            <a:ext cx="131763" cy="53975"/>
          </a:xfrm>
          <a:custGeom>
            <a:avLst/>
            <a:gdLst/>
            <a:ahLst/>
            <a:cxnLst>
              <a:cxn ang="0">
                <a:pos x="55" y="26"/>
              </a:cxn>
              <a:cxn ang="0">
                <a:pos x="26" y="14"/>
              </a:cxn>
              <a:cxn ang="0">
                <a:pos x="15" y="0"/>
              </a:cxn>
              <a:cxn ang="0">
                <a:pos x="40" y="12"/>
              </a:cxn>
              <a:cxn ang="0">
                <a:pos x="55" y="26"/>
              </a:cxn>
            </a:cxnLst>
            <a:rect l="0" t="0" r="r" b="b"/>
            <a:pathLst>
              <a:path w="69" h="28">
                <a:moveTo>
                  <a:pt x="55" y="26"/>
                </a:moveTo>
                <a:cubicBezTo>
                  <a:pt x="47" y="28"/>
                  <a:pt x="36" y="17"/>
                  <a:pt x="26" y="14"/>
                </a:cubicBezTo>
                <a:cubicBezTo>
                  <a:pt x="15" y="11"/>
                  <a:pt x="0" y="0"/>
                  <a:pt x="15" y="0"/>
                </a:cubicBezTo>
                <a:cubicBezTo>
                  <a:pt x="30" y="0"/>
                  <a:pt x="32" y="6"/>
                  <a:pt x="40" y="12"/>
                </a:cubicBezTo>
                <a:cubicBezTo>
                  <a:pt x="47" y="17"/>
                  <a:pt x="69" y="23"/>
                  <a:pt x="55" y="2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90" name="Freeform 884"/>
          <p:cNvSpPr>
            <a:spLocks/>
          </p:cNvSpPr>
          <p:nvPr/>
        </p:nvSpPr>
        <p:spPr bwMode="auto">
          <a:xfrm>
            <a:off x="4156075" y="6094269"/>
            <a:ext cx="34925" cy="47625"/>
          </a:xfrm>
          <a:custGeom>
            <a:avLst/>
            <a:gdLst/>
            <a:ahLst/>
            <a:cxnLst>
              <a:cxn ang="0">
                <a:pos x="13" y="18"/>
              </a:cxn>
              <a:cxn ang="0">
                <a:pos x="7" y="2"/>
              </a:cxn>
              <a:cxn ang="0">
                <a:pos x="13" y="18"/>
              </a:cxn>
            </a:cxnLst>
            <a:rect l="0" t="0" r="r" b="b"/>
            <a:pathLst>
              <a:path w="18" h="25">
                <a:moveTo>
                  <a:pt x="13" y="18"/>
                </a:moveTo>
                <a:cubicBezTo>
                  <a:pt x="4" y="25"/>
                  <a:pt x="0" y="4"/>
                  <a:pt x="7" y="2"/>
                </a:cubicBezTo>
                <a:cubicBezTo>
                  <a:pt x="14" y="0"/>
                  <a:pt x="18" y="15"/>
                  <a:pt x="13" y="1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91" name="Freeform 885"/>
          <p:cNvSpPr>
            <a:spLocks/>
          </p:cNvSpPr>
          <p:nvPr/>
        </p:nvSpPr>
        <p:spPr bwMode="auto">
          <a:xfrm>
            <a:off x="307975" y="6500669"/>
            <a:ext cx="58738" cy="41275"/>
          </a:xfrm>
          <a:custGeom>
            <a:avLst/>
            <a:gdLst/>
            <a:ahLst/>
            <a:cxnLst>
              <a:cxn ang="0">
                <a:pos x="18" y="22"/>
              </a:cxn>
              <a:cxn ang="0">
                <a:pos x="8" y="11"/>
              </a:cxn>
              <a:cxn ang="0">
                <a:pos x="8" y="1"/>
              </a:cxn>
              <a:cxn ang="0">
                <a:pos x="21" y="9"/>
              </a:cxn>
              <a:cxn ang="0">
                <a:pos x="18" y="22"/>
              </a:cxn>
            </a:cxnLst>
            <a:rect l="0" t="0" r="r" b="b"/>
            <a:pathLst>
              <a:path w="31" h="22">
                <a:moveTo>
                  <a:pt x="18" y="22"/>
                </a:moveTo>
                <a:cubicBezTo>
                  <a:pt x="9" y="22"/>
                  <a:pt x="16" y="14"/>
                  <a:pt x="8" y="11"/>
                </a:cubicBezTo>
                <a:cubicBezTo>
                  <a:pt x="1" y="9"/>
                  <a:pt x="0" y="1"/>
                  <a:pt x="8" y="1"/>
                </a:cubicBezTo>
                <a:cubicBezTo>
                  <a:pt x="17" y="0"/>
                  <a:pt x="12" y="3"/>
                  <a:pt x="21" y="9"/>
                </a:cubicBezTo>
                <a:cubicBezTo>
                  <a:pt x="29" y="15"/>
                  <a:pt x="31" y="22"/>
                  <a:pt x="18" y="2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92" name="Freeform 889"/>
          <p:cNvSpPr>
            <a:spLocks/>
          </p:cNvSpPr>
          <p:nvPr/>
        </p:nvSpPr>
        <p:spPr bwMode="auto">
          <a:xfrm>
            <a:off x="8428038" y="2060431"/>
            <a:ext cx="84137" cy="47625"/>
          </a:xfrm>
          <a:custGeom>
            <a:avLst/>
            <a:gdLst/>
            <a:ahLst/>
            <a:cxnLst>
              <a:cxn ang="0">
                <a:pos x="43" y="15"/>
              </a:cxn>
              <a:cxn ang="0">
                <a:pos x="35" y="10"/>
              </a:cxn>
              <a:cxn ang="0">
                <a:pos x="21" y="2"/>
              </a:cxn>
              <a:cxn ang="0">
                <a:pos x="4" y="4"/>
              </a:cxn>
              <a:cxn ang="0">
                <a:pos x="9" y="8"/>
              </a:cxn>
              <a:cxn ang="0">
                <a:pos x="5" y="13"/>
              </a:cxn>
              <a:cxn ang="0">
                <a:pos x="6" y="17"/>
              </a:cxn>
              <a:cxn ang="0">
                <a:pos x="17" y="18"/>
              </a:cxn>
              <a:cxn ang="0">
                <a:pos x="16" y="23"/>
              </a:cxn>
              <a:cxn ang="0">
                <a:pos x="31" y="22"/>
              </a:cxn>
              <a:cxn ang="0">
                <a:pos x="43" y="15"/>
              </a:cxn>
            </a:cxnLst>
            <a:rect l="0" t="0" r="r" b="b"/>
            <a:pathLst>
              <a:path w="44" h="25">
                <a:moveTo>
                  <a:pt x="43" y="15"/>
                </a:moveTo>
                <a:cubicBezTo>
                  <a:pt x="42" y="11"/>
                  <a:pt x="38" y="14"/>
                  <a:pt x="35" y="10"/>
                </a:cubicBezTo>
                <a:cubicBezTo>
                  <a:pt x="31" y="7"/>
                  <a:pt x="26" y="4"/>
                  <a:pt x="21" y="2"/>
                </a:cubicBezTo>
                <a:cubicBezTo>
                  <a:pt x="16" y="0"/>
                  <a:pt x="2" y="0"/>
                  <a:pt x="4" y="4"/>
                </a:cubicBezTo>
                <a:cubicBezTo>
                  <a:pt x="7" y="7"/>
                  <a:pt x="11" y="8"/>
                  <a:pt x="9" y="8"/>
                </a:cubicBezTo>
                <a:cubicBezTo>
                  <a:pt x="8" y="8"/>
                  <a:pt x="4" y="12"/>
                  <a:pt x="5" y="13"/>
                </a:cubicBezTo>
                <a:cubicBezTo>
                  <a:pt x="6" y="14"/>
                  <a:pt x="0" y="16"/>
                  <a:pt x="6" y="17"/>
                </a:cubicBezTo>
                <a:cubicBezTo>
                  <a:pt x="12" y="17"/>
                  <a:pt x="16" y="16"/>
                  <a:pt x="17" y="18"/>
                </a:cubicBezTo>
                <a:cubicBezTo>
                  <a:pt x="19" y="20"/>
                  <a:pt x="13" y="22"/>
                  <a:pt x="16" y="23"/>
                </a:cubicBezTo>
                <a:cubicBezTo>
                  <a:pt x="19" y="23"/>
                  <a:pt x="25" y="25"/>
                  <a:pt x="31" y="22"/>
                </a:cubicBezTo>
                <a:cubicBezTo>
                  <a:pt x="37" y="19"/>
                  <a:pt x="44" y="18"/>
                  <a:pt x="43" y="1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93" name="Freeform 890"/>
          <p:cNvSpPr>
            <a:spLocks/>
          </p:cNvSpPr>
          <p:nvPr/>
        </p:nvSpPr>
        <p:spPr bwMode="auto">
          <a:xfrm>
            <a:off x="8458200" y="2017569"/>
            <a:ext cx="17463" cy="7937"/>
          </a:xfrm>
          <a:custGeom>
            <a:avLst/>
            <a:gdLst/>
            <a:ahLst/>
            <a:cxnLst>
              <a:cxn ang="0">
                <a:pos x="4" y="4"/>
              </a:cxn>
              <a:cxn ang="0">
                <a:pos x="4" y="0"/>
              </a:cxn>
              <a:cxn ang="0">
                <a:pos x="4" y="4"/>
              </a:cxn>
            </a:cxnLst>
            <a:rect l="0" t="0" r="r" b="b"/>
            <a:pathLst>
              <a:path w="9" h="4">
                <a:moveTo>
                  <a:pt x="4" y="4"/>
                </a:moveTo>
                <a:cubicBezTo>
                  <a:pt x="0" y="4"/>
                  <a:pt x="1" y="0"/>
                  <a:pt x="4" y="0"/>
                </a:cubicBezTo>
                <a:cubicBezTo>
                  <a:pt x="7" y="0"/>
                  <a:pt x="9" y="4"/>
                  <a:pt x="4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94" name="Freeform 891"/>
          <p:cNvSpPr>
            <a:spLocks/>
          </p:cNvSpPr>
          <p:nvPr/>
        </p:nvSpPr>
        <p:spPr bwMode="auto">
          <a:xfrm>
            <a:off x="8472488" y="1428606"/>
            <a:ext cx="58737" cy="26988"/>
          </a:xfrm>
          <a:custGeom>
            <a:avLst/>
            <a:gdLst/>
            <a:ahLst/>
            <a:cxnLst>
              <a:cxn ang="0">
                <a:pos x="24" y="8"/>
              </a:cxn>
              <a:cxn ang="0">
                <a:pos x="24" y="13"/>
              </a:cxn>
              <a:cxn ang="0">
                <a:pos x="6" y="7"/>
              </a:cxn>
              <a:cxn ang="0">
                <a:pos x="6" y="2"/>
              </a:cxn>
              <a:cxn ang="0">
                <a:pos x="24" y="8"/>
              </a:cxn>
            </a:cxnLst>
            <a:rect l="0" t="0" r="r" b="b"/>
            <a:pathLst>
              <a:path w="31" h="14">
                <a:moveTo>
                  <a:pt x="24" y="8"/>
                </a:moveTo>
                <a:cubicBezTo>
                  <a:pt x="29" y="10"/>
                  <a:pt x="31" y="14"/>
                  <a:pt x="24" y="13"/>
                </a:cubicBezTo>
                <a:cubicBezTo>
                  <a:pt x="20" y="12"/>
                  <a:pt x="9" y="9"/>
                  <a:pt x="6" y="7"/>
                </a:cubicBezTo>
                <a:cubicBezTo>
                  <a:pt x="3" y="5"/>
                  <a:pt x="0" y="0"/>
                  <a:pt x="6" y="2"/>
                </a:cubicBezTo>
                <a:cubicBezTo>
                  <a:pt x="9" y="3"/>
                  <a:pt x="18" y="5"/>
                  <a:pt x="24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95" name="Freeform 892"/>
          <p:cNvSpPr>
            <a:spLocks/>
          </p:cNvSpPr>
          <p:nvPr/>
        </p:nvSpPr>
        <p:spPr bwMode="auto">
          <a:xfrm>
            <a:off x="8596313" y="1395269"/>
            <a:ext cx="22225" cy="7937"/>
          </a:xfrm>
          <a:custGeom>
            <a:avLst/>
            <a:gdLst/>
            <a:ahLst/>
            <a:cxnLst>
              <a:cxn ang="0">
                <a:pos x="8" y="4"/>
              </a:cxn>
              <a:cxn ang="0">
                <a:pos x="5" y="0"/>
              </a:cxn>
              <a:cxn ang="0">
                <a:pos x="8" y="4"/>
              </a:cxn>
            </a:cxnLst>
            <a:rect l="0" t="0" r="r" b="b"/>
            <a:pathLst>
              <a:path w="12" h="4">
                <a:moveTo>
                  <a:pt x="8" y="4"/>
                </a:moveTo>
                <a:cubicBezTo>
                  <a:pt x="3" y="4"/>
                  <a:pt x="0" y="0"/>
                  <a:pt x="5" y="0"/>
                </a:cubicBezTo>
                <a:cubicBezTo>
                  <a:pt x="10" y="0"/>
                  <a:pt x="12" y="4"/>
                  <a:pt x="8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96" name="Freeform 893"/>
          <p:cNvSpPr>
            <a:spLocks/>
          </p:cNvSpPr>
          <p:nvPr/>
        </p:nvSpPr>
        <p:spPr bwMode="auto">
          <a:xfrm>
            <a:off x="8640763" y="1384156"/>
            <a:ext cx="41275" cy="17463"/>
          </a:xfrm>
          <a:custGeom>
            <a:avLst/>
            <a:gdLst/>
            <a:ahLst/>
            <a:cxnLst>
              <a:cxn ang="0">
                <a:pos x="22" y="6"/>
              </a:cxn>
              <a:cxn ang="0">
                <a:pos x="6" y="6"/>
              </a:cxn>
              <a:cxn ang="0">
                <a:pos x="4" y="2"/>
              </a:cxn>
              <a:cxn ang="0">
                <a:pos x="22" y="6"/>
              </a:cxn>
            </a:cxnLst>
            <a:rect l="0" t="0" r="r" b="b"/>
            <a:pathLst>
              <a:path w="22" h="9">
                <a:moveTo>
                  <a:pt x="22" y="6"/>
                </a:moveTo>
                <a:cubicBezTo>
                  <a:pt x="22" y="9"/>
                  <a:pt x="9" y="8"/>
                  <a:pt x="6" y="6"/>
                </a:cubicBezTo>
                <a:cubicBezTo>
                  <a:pt x="3" y="5"/>
                  <a:pt x="0" y="4"/>
                  <a:pt x="4" y="2"/>
                </a:cubicBezTo>
                <a:cubicBezTo>
                  <a:pt x="7" y="0"/>
                  <a:pt x="22" y="2"/>
                  <a:pt x="22" y="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97" name="Freeform 894"/>
          <p:cNvSpPr>
            <a:spLocks/>
          </p:cNvSpPr>
          <p:nvPr/>
        </p:nvSpPr>
        <p:spPr bwMode="auto">
          <a:xfrm>
            <a:off x="8794750" y="1369869"/>
            <a:ext cx="53975" cy="20637"/>
          </a:xfrm>
          <a:custGeom>
            <a:avLst/>
            <a:gdLst/>
            <a:ahLst/>
            <a:cxnLst>
              <a:cxn ang="0">
                <a:pos x="14" y="9"/>
              </a:cxn>
              <a:cxn ang="0">
                <a:pos x="4" y="6"/>
              </a:cxn>
              <a:cxn ang="0">
                <a:pos x="14" y="6"/>
              </a:cxn>
              <a:cxn ang="0">
                <a:pos x="2" y="1"/>
              </a:cxn>
              <a:cxn ang="0">
                <a:pos x="16" y="3"/>
              </a:cxn>
              <a:cxn ang="0">
                <a:pos x="24" y="6"/>
              </a:cxn>
              <a:cxn ang="0">
                <a:pos x="17" y="7"/>
              </a:cxn>
              <a:cxn ang="0">
                <a:pos x="14" y="9"/>
              </a:cxn>
            </a:cxnLst>
            <a:rect l="0" t="0" r="r" b="b"/>
            <a:pathLst>
              <a:path w="28" h="11">
                <a:moveTo>
                  <a:pt x="14" y="9"/>
                </a:moveTo>
                <a:cubicBezTo>
                  <a:pt x="10" y="8"/>
                  <a:pt x="3" y="7"/>
                  <a:pt x="4" y="6"/>
                </a:cubicBezTo>
                <a:cubicBezTo>
                  <a:pt x="5" y="5"/>
                  <a:pt x="18" y="7"/>
                  <a:pt x="14" y="6"/>
                </a:cubicBezTo>
                <a:cubicBezTo>
                  <a:pt x="9" y="4"/>
                  <a:pt x="0" y="1"/>
                  <a:pt x="2" y="1"/>
                </a:cubicBezTo>
                <a:cubicBezTo>
                  <a:pt x="4" y="0"/>
                  <a:pt x="12" y="3"/>
                  <a:pt x="16" y="3"/>
                </a:cubicBezTo>
                <a:cubicBezTo>
                  <a:pt x="21" y="3"/>
                  <a:pt x="28" y="5"/>
                  <a:pt x="24" y="6"/>
                </a:cubicBezTo>
                <a:cubicBezTo>
                  <a:pt x="21" y="7"/>
                  <a:pt x="15" y="6"/>
                  <a:pt x="17" y="7"/>
                </a:cubicBezTo>
                <a:cubicBezTo>
                  <a:pt x="18" y="8"/>
                  <a:pt x="19" y="11"/>
                  <a:pt x="14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98" name="Freeform 895"/>
          <p:cNvSpPr>
            <a:spLocks/>
          </p:cNvSpPr>
          <p:nvPr/>
        </p:nvSpPr>
        <p:spPr bwMode="auto">
          <a:xfrm>
            <a:off x="323850" y="1442894"/>
            <a:ext cx="26988" cy="19050"/>
          </a:xfrm>
          <a:custGeom>
            <a:avLst/>
            <a:gdLst/>
            <a:ahLst/>
            <a:cxnLst>
              <a:cxn ang="0">
                <a:pos x="12" y="8"/>
              </a:cxn>
              <a:cxn ang="0">
                <a:pos x="3" y="1"/>
              </a:cxn>
              <a:cxn ang="0">
                <a:pos x="12" y="8"/>
              </a:cxn>
            </a:cxnLst>
            <a:rect l="0" t="0" r="r" b="b"/>
            <a:pathLst>
              <a:path w="14" h="10">
                <a:moveTo>
                  <a:pt x="12" y="8"/>
                </a:moveTo>
                <a:cubicBezTo>
                  <a:pt x="9" y="10"/>
                  <a:pt x="0" y="2"/>
                  <a:pt x="3" y="1"/>
                </a:cubicBezTo>
                <a:cubicBezTo>
                  <a:pt x="6" y="0"/>
                  <a:pt x="14" y="6"/>
                  <a:pt x="12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99" name="Freeform 896"/>
          <p:cNvSpPr>
            <a:spLocks/>
          </p:cNvSpPr>
          <p:nvPr/>
        </p:nvSpPr>
        <p:spPr bwMode="auto">
          <a:xfrm>
            <a:off x="366713" y="1465119"/>
            <a:ext cx="25400" cy="6350"/>
          </a:xfrm>
          <a:custGeom>
            <a:avLst/>
            <a:gdLst/>
            <a:ahLst/>
            <a:cxnLst>
              <a:cxn ang="0">
                <a:pos x="10" y="3"/>
              </a:cxn>
              <a:cxn ang="0">
                <a:pos x="4" y="0"/>
              </a:cxn>
              <a:cxn ang="0">
                <a:pos x="10" y="3"/>
              </a:cxn>
            </a:cxnLst>
            <a:rect l="0" t="0" r="r" b="b"/>
            <a:pathLst>
              <a:path w="13" h="4">
                <a:moveTo>
                  <a:pt x="10" y="3"/>
                </a:moveTo>
                <a:cubicBezTo>
                  <a:pt x="5" y="4"/>
                  <a:pt x="0" y="0"/>
                  <a:pt x="4" y="0"/>
                </a:cubicBezTo>
                <a:cubicBezTo>
                  <a:pt x="8" y="0"/>
                  <a:pt x="13" y="3"/>
                  <a:pt x="10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00" name="Freeform 897"/>
          <p:cNvSpPr>
            <a:spLocks/>
          </p:cNvSpPr>
          <p:nvPr/>
        </p:nvSpPr>
        <p:spPr bwMode="auto">
          <a:xfrm>
            <a:off x="365125" y="1752456"/>
            <a:ext cx="19050" cy="36513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9" y="19"/>
              </a:cxn>
              <a:cxn ang="0">
                <a:pos x="5" y="0"/>
              </a:cxn>
            </a:cxnLst>
            <a:rect l="0" t="0" r="r" b="b"/>
            <a:pathLst>
              <a:path w="10" h="19">
                <a:moveTo>
                  <a:pt x="5" y="0"/>
                </a:moveTo>
                <a:cubicBezTo>
                  <a:pt x="0" y="0"/>
                  <a:pt x="8" y="19"/>
                  <a:pt x="9" y="19"/>
                </a:cubicBezTo>
                <a:cubicBezTo>
                  <a:pt x="10" y="18"/>
                  <a:pt x="9" y="0"/>
                  <a:pt x="5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01" name="Freeform 898"/>
          <p:cNvSpPr>
            <a:spLocks/>
          </p:cNvSpPr>
          <p:nvPr/>
        </p:nvSpPr>
        <p:spPr bwMode="auto">
          <a:xfrm>
            <a:off x="373063" y="1817544"/>
            <a:ext cx="31750" cy="20637"/>
          </a:xfrm>
          <a:custGeom>
            <a:avLst/>
            <a:gdLst/>
            <a:ahLst/>
            <a:cxnLst>
              <a:cxn ang="0">
                <a:pos x="3" y="1"/>
              </a:cxn>
              <a:cxn ang="0">
                <a:pos x="3" y="9"/>
              </a:cxn>
              <a:cxn ang="0">
                <a:pos x="15" y="9"/>
              </a:cxn>
              <a:cxn ang="0">
                <a:pos x="3" y="1"/>
              </a:cxn>
            </a:cxnLst>
            <a:rect l="0" t="0" r="r" b="b"/>
            <a:pathLst>
              <a:path w="17" h="11">
                <a:moveTo>
                  <a:pt x="3" y="1"/>
                </a:moveTo>
                <a:cubicBezTo>
                  <a:pt x="2" y="2"/>
                  <a:pt x="0" y="9"/>
                  <a:pt x="3" y="9"/>
                </a:cubicBezTo>
                <a:cubicBezTo>
                  <a:pt x="5" y="10"/>
                  <a:pt x="17" y="11"/>
                  <a:pt x="15" y="9"/>
                </a:cubicBezTo>
                <a:cubicBezTo>
                  <a:pt x="14" y="7"/>
                  <a:pt x="4" y="0"/>
                  <a:pt x="3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02" name="Freeform 899"/>
          <p:cNvSpPr>
            <a:spLocks/>
          </p:cNvSpPr>
          <p:nvPr/>
        </p:nvSpPr>
        <p:spPr bwMode="auto">
          <a:xfrm>
            <a:off x="233363" y="1933431"/>
            <a:ext cx="66675" cy="42863"/>
          </a:xfrm>
          <a:custGeom>
            <a:avLst/>
            <a:gdLst/>
            <a:ahLst/>
            <a:cxnLst>
              <a:cxn ang="0">
                <a:pos x="1" y="7"/>
              </a:cxn>
              <a:cxn ang="0">
                <a:pos x="11" y="1"/>
              </a:cxn>
              <a:cxn ang="0">
                <a:pos x="34" y="4"/>
              </a:cxn>
              <a:cxn ang="0">
                <a:pos x="27" y="7"/>
              </a:cxn>
              <a:cxn ang="0">
                <a:pos x="23" y="9"/>
              </a:cxn>
              <a:cxn ang="0">
                <a:pos x="33" y="14"/>
              </a:cxn>
              <a:cxn ang="0">
                <a:pos x="26" y="16"/>
              </a:cxn>
              <a:cxn ang="0">
                <a:pos x="30" y="22"/>
              </a:cxn>
              <a:cxn ang="0">
                <a:pos x="1" y="7"/>
              </a:cxn>
            </a:cxnLst>
            <a:rect l="0" t="0" r="r" b="b"/>
            <a:pathLst>
              <a:path w="35" h="22">
                <a:moveTo>
                  <a:pt x="1" y="7"/>
                </a:moveTo>
                <a:cubicBezTo>
                  <a:pt x="1" y="4"/>
                  <a:pt x="5" y="1"/>
                  <a:pt x="11" y="1"/>
                </a:cubicBezTo>
                <a:cubicBezTo>
                  <a:pt x="17" y="0"/>
                  <a:pt x="34" y="3"/>
                  <a:pt x="34" y="4"/>
                </a:cubicBezTo>
                <a:cubicBezTo>
                  <a:pt x="34" y="6"/>
                  <a:pt x="30" y="8"/>
                  <a:pt x="27" y="7"/>
                </a:cubicBezTo>
                <a:cubicBezTo>
                  <a:pt x="24" y="7"/>
                  <a:pt x="19" y="6"/>
                  <a:pt x="23" y="9"/>
                </a:cubicBezTo>
                <a:cubicBezTo>
                  <a:pt x="27" y="12"/>
                  <a:pt x="35" y="14"/>
                  <a:pt x="33" y="14"/>
                </a:cubicBezTo>
                <a:cubicBezTo>
                  <a:pt x="30" y="14"/>
                  <a:pt x="23" y="14"/>
                  <a:pt x="26" y="16"/>
                </a:cubicBezTo>
                <a:cubicBezTo>
                  <a:pt x="29" y="18"/>
                  <a:pt x="32" y="22"/>
                  <a:pt x="30" y="22"/>
                </a:cubicBezTo>
                <a:cubicBezTo>
                  <a:pt x="28" y="22"/>
                  <a:pt x="0" y="15"/>
                  <a:pt x="1" y="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03" name="Freeform 900"/>
          <p:cNvSpPr>
            <a:spLocks/>
          </p:cNvSpPr>
          <p:nvPr/>
        </p:nvSpPr>
        <p:spPr bwMode="auto">
          <a:xfrm>
            <a:off x="215900" y="1915969"/>
            <a:ext cx="47625" cy="9525"/>
          </a:xfrm>
          <a:custGeom>
            <a:avLst/>
            <a:gdLst/>
            <a:ahLst/>
            <a:cxnLst>
              <a:cxn ang="0">
                <a:pos x="23" y="4"/>
              </a:cxn>
              <a:cxn ang="0">
                <a:pos x="15" y="0"/>
              </a:cxn>
              <a:cxn ang="0">
                <a:pos x="2" y="1"/>
              </a:cxn>
              <a:cxn ang="0">
                <a:pos x="23" y="4"/>
              </a:cxn>
            </a:cxnLst>
            <a:rect l="0" t="0" r="r" b="b"/>
            <a:pathLst>
              <a:path w="25" h="5">
                <a:moveTo>
                  <a:pt x="23" y="4"/>
                </a:moveTo>
                <a:cubicBezTo>
                  <a:pt x="25" y="2"/>
                  <a:pt x="18" y="0"/>
                  <a:pt x="15" y="0"/>
                </a:cubicBezTo>
                <a:cubicBezTo>
                  <a:pt x="12" y="0"/>
                  <a:pt x="0" y="1"/>
                  <a:pt x="2" y="1"/>
                </a:cubicBezTo>
                <a:cubicBezTo>
                  <a:pt x="3" y="1"/>
                  <a:pt x="21" y="5"/>
                  <a:pt x="23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04" name="Freeform 901"/>
          <p:cNvSpPr>
            <a:spLocks/>
          </p:cNvSpPr>
          <p:nvPr/>
        </p:nvSpPr>
        <p:spPr bwMode="auto">
          <a:xfrm>
            <a:off x="147638" y="2023919"/>
            <a:ext cx="66675" cy="28575"/>
          </a:xfrm>
          <a:custGeom>
            <a:avLst/>
            <a:gdLst/>
            <a:ahLst/>
            <a:cxnLst>
              <a:cxn ang="0">
                <a:pos x="33" y="10"/>
              </a:cxn>
              <a:cxn ang="0">
                <a:pos x="30" y="2"/>
              </a:cxn>
              <a:cxn ang="0">
                <a:pos x="10" y="6"/>
              </a:cxn>
              <a:cxn ang="0">
                <a:pos x="1" y="13"/>
              </a:cxn>
              <a:cxn ang="0">
                <a:pos x="33" y="10"/>
              </a:cxn>
            </a:cxnLst>
            <a:rect l="0" t="0" r="r" b="b"/>
            <a:pathLst>
              <a:path w="35" h="15">
                <a:moveTo>
                  <a:pt x="33" y="10"/>
                </a:moveTo>
                <a:cubicBezTo>
                  <a:pt x="35" y="9"/>
                  <a:pt x="35" y="0"/>
                  <a:pt x="30" y="2"/>
                </a:cubicBezTo>
                <a:cubicBezTo>
                  <a:pt x="25" y="3"/>
                  <a:pt x="13" y="5"/>
                  <a:pt x="10" y="6"/>
                </a:cubicBezTo>
                <a:cubicBezTo>
                  <a:pt x="7" y="7"/>
                  <a:pt x="0" y="13"/>
                  <a:pt x="1" y="13"/>
                </a:cubicBezTo>
                <a:cubicBezTo>
                  <a:pt x="2" y="14"/>
                  <a:pt x="25" y="15"/>
                  <a:pt x="33" y="1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05" name="Freeform 902"/>
          <p:cNvSpPr>
            <a:spLocks/>
          </p:cNvSpPr>
          <p:nvPr/>
        </p:nvSpPr>
        <p:spPr bwMode="auto">
          <a:xfrm>
            <a:off x="8528050" y="2074719"/>
            <a:ext cx="12700" cy="20637"/>
          </a:xfrm>
          <a:custGeom>
            <a:avLst/>
            <a:gdLst/>
            <a:ahLst/>
            <a:cxnLst>
              <a:cxn ang="0">
                <a:pos x="6" y="5"/>
              </a:cxn>
              <a:cxn ang="0">
                <a:pos x="3" y="1"/>
              </a:cxn>
              <a:cxn ang="0">
                <a:pos x="0" y="7"/>
              </a:cxn>
              <a:cxn ang="0">
                <a:pos x="2" y="10"/>
              </a:cxn>
              <a:cxn ang="0">
                <a:pos x="6" y="5"/>
              </a:cxn>
            </a:cxnLst>
            <a:rect l="0" t="0" r="r" b="b"/>
            <a:pathLst>
              <a:path w="7" h="11">
                <a:moveTo>
                  <a:pt x="6" y="5"/>
                </a:moveTo>
                <a:cubicBezTo>
                  <a:pt x="5" y="4"/>
                  <a:pt x="4" y="1"/>
                  <a:pt x="3" y="1"/>
                </a:cubicBezTo>
                <a:cubicBezTo>
                  <a:pt x="2" y="0"/>
                  <a:pt x="0" y="6"/>
                  <a:pt x="0" y="7"/>
                </a:cubicBezTo>
                <a:cubicBezTo>
                  <a:pt x="0" y="8"/>
                  <a:pt x="1" y="11"/>
                  <a:pt x="2" y="10"/>
                </a:cubicBezTo>
                <a:cubicBezTo>
                  <a:pt x="3" y="9"/>
                  <a:pt x="7" y="7"/>
                  <a:pt x="6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06" name="Freeform 903"/>
          <p:cNvSpPr>
            <a:spLocks/>
          </p:cNvSpPr>
          <p:nvPr/>
        </p:nvSpPr>
        <p:spPr bwMode="auto">
          <a:xfrm>
            <a:off x="8480425" y="2009631"/>
            <a:ext cx="19050" cy="14288"/>
          </a:xfrm>
          <a:custGeom>
            <a:avLst/>
            <a:gdLst/>
            <a:ahLst/>
            <a:cxnLst>
              <a:cxn ang="0">
                <a:pos x="8" y="4"/>
              </a:cxn>
              <a:cxn ang="0">
                <a:pos x="3" y="1"/>
              </a:cxn>
              <a:cxn ang="0">
                <a:pos x="1" y="3"/>
              </a:cxn>
              <a:cxn ang="0">
                <a:pos x="5" y="6"/>
              </a:cxn>
              <a:cxn ang="0">
                <a:pos x="8" y="4"/>
              </a:cxn>
            </a:cxnLst>
            <a:rect l="0" t="0" r="r" b="b"/>
            <a:pathLst>
              <a:path w="10" h="7">
                <a:moveTo>
                  <a:pt x="8" y="4"/>
                </a:moveTo>
                <a:cubicBezTo>
                  <a:pt x="6" y="4"/>
                  <a:pt x="5" y="0"/>
                  <a:pt x="3" y="1"/>
                </a:cubicBezTo>
                <a:cubicBezTo>
                  <a:pt x="1" y="1"/>
                  <a:pt x="0" y="1"/>
                  <a:pt x="1" y="3"/>
                </a:cubicBezTo>
                <a:cubicBezTo>
                  <a:pt x="2" y="4"/>
                  <a:pt x="3" y="7"/>
                  <a:pt x="5" y="6"/>
                </a:cubicBezTo>
                <a:cubicBezTo>
                  <a:pt x="7" y="5"/>
                  <a:pt x="10" y="5"/>
                  <a:pt x="8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07" name="Freeform 904"/>
          <p:cNvSpPr>
            <a:spLocks/>
          </p:cNvSpPr>
          <p:nvPr/>
        </p:nvSpPr>
        <p:spPr bwMode="auto">
          <a:xfrm>
            <a:off x="393700" y="1685781"/>
            <a:ext cx="12700" cy="11113"/>
          </a:xfrm>
          <a:custGeom>
            <a:avLst/>
            <a:gdLst/>
            <a:ahLst/>
            <a:cxnLst>
              <a:cxn ang="0">
                <a:pos x="7" y="3"/>
              </a:cxn>
              <a:cxn ang="0">
                <a:pos x="2" y="4"/>
              </a:cxn>
              <a:cxn ang="0">
                <a:pos x="7" y="3"/>
              </a:cxn>
            </a:cxnLst>
            <a:rect l="0" t="0" r="r" b="b"/>
            <a:pathLst>
              <a:path w="7" h="6">
                <a:moveTo>
                  <a:pt x="7" y="3"/>
                </a:moveTo>
                <a:cubicBezTo>
                  <a:pt x="7" y="0"/>
                  <a:pt x="0" y="3"/>
                  <a:pt x="2" y="4"/>
                </a:cubicBezTo>
                <a:cubicBezTo>
                  <a:pt x="4" y="6"/>
                  <a:pt x="7" y="4"/>
                  <a:pt x="7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08" name="Freeform 905"/>
          <p:cNvSpPr>
            <a:spLocks/>
          </p:cNvSpPr>
          <p:nvPr/>
        </p:nvSpPr>
        <p:spPr bwMode="auto">
          <a:xfrm>
            <a:off x="352425" y="1628631"/>
            <a:ext cx="17463" cy="11113"/>
          </a:xfrm>
          <a:custGeom>
            <a:avLst/>
            <a:gdLst/>
            <a:ahLst/>
            <a:cxnLst>
              <a:cxn ang="0">
                <a:pos x="7" y="2"/>
              </a:cxn>
              <a:cxn ang="0">
                <a:pos x="3" y="5"/>
              </a:cxn>
              <a:cxn ang="0">
                <a:pos x="7" y="2"/>
              </a:cxn>
            </a:cxnLst>
            <a:rect l="0" t="0" r="r" b="b"/>
            <a:pathLst>
              <a:path w="9" h="6">
                <a:moveTo>
                  <a:pt x="7" y="2"/>
                </a:moveTo>
                <a:cubicBezTo>
                  <a:pt x="3" y="0"/>
                  <a:pt x="0" y="4"/>
                  <a:pt x="3" y="5"/>
                </a:cubicBezTo>
                <a:cubicBezTo>
                  <a:pt x="5" y="6"/>
                  <a:pt x="9" y="3"/>
                  <a:pt x="7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09" name="Freeform 906"/>
          <p:cNvSpPr>
            <a:spLocks/>
          </p:cNvSpPr>
          <p:nvPr/>
        </p:nvSpPr>
        <p:spPr bwMode="auto">
          <a:xfrm>
            <a:off x="393700" y="1612756"/>
            <a:ext cx="14288" cy="12700"/>
          </a:xfrm>
          <a:custGeom>
            <a:avLst/>
            <a:gdLst/>
            <a:ahLst/>
            <a:cxnLst>
              <a:cxn ang="0">
                <a:pos x="7" y="1"/>
              </a:cxn>
              <a:cxn ang="0">
                <a:pos x="2" y="4"/>
              </a:cxn>
              <a:cxn ang="0">
                <a:pos x="7" y="1"/>
              </a:cxn>
            </a:cxnLst>
            <a:rect l="0" t="0" r="r" b="b"/>
            <a:pathLst>
              <a:path w="8" h="6">
                <a:moveTo>
                  <a:pt x="7" y="1"/>
                </a:moveTo>
                <a:cubicBezTo>
                  <a:pt x="5" y="0"/>
                  <a:pt x="0" y="2"/>
                  <a:pt x="2" y="4"/>
                </a:cubicBezTo>
                <a:cubicBezTo>
                  <a:pt x="5" y="6"/>
                  <a:pt x="8" y="2"/>
                  <a:pt x="7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10" name="Freeform 907"/>
          <p:cNvSpPr>
            <a:spLocks/>
          </p:cNvSpPr>
          <p:nvPr/>
        </p:nvSpPr>
        <p:spPr bwMode="auto">
          <a:xfrm>
            <a:off x="7989888" y="1711181"/>
            <a:ext cx="28575" cy="3175"/>
          </a:xfrm>
          <a:custGeom>
            <a:avLst/>
            <a:gdLst/>
            <a:ahLst/>
            <a:cxnLst>
              <a:cxn ang="0">
                <a:pos x="13" y="2"/>
              </a:cxn>
              <a:cxn ang="0">
                <a:pos x="3" y="1"/>
              </a:cxn>
              <a:cxn ang="0">
                <a:pos x="13" y="2"/>
              </a:cxn>
            </a:cxnLst>
            <a:rect l="0" t="0" r="r" b="b"/>
            <a:pathLst>
              <a:path w="15" h="2">
                <a:moveTo>
                  <a:pt x="13" y="2"/>
                </a:moveTo>
                <a:cubicBezTo>
                  <a:pt x="10" y="1"/>
                  <a:pt x="0" y="0"/>
                  <a:pt x="3" y="1"/>
                </a:cubicBezTo>
                <a:cubicBezTo>
                  <a:pt x="6" y="2"/>
                  <a:pt x="15" y="2"/>
                  <a:pt x="13" y="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11" name="Freeform 908"/>
          <p:cNvSpPr>
            <a:spLocks/>
          </p:cNvSpPr>
          <p:nvPr/>
        </p:nvSpPr>
        <p:spPr bwMode="auto">
          <a:xfrm>
            <a:off x="8021638" y="1711181"/>
            <a:ext cx="26987" cy="3175"/>
          </a:xfrm>
          <a:custGeom>
            <a:avLst/>
            <a:gdLst/>
            <a:ahLst/>
            <a:cxnLst>
              <a:cxn ang="0">
                <a:pos x="13" y="1"/>
              </a:cxn>
              <a:cxn ang="0">
                <a:pos x="3" y="1"/>
              </a:cxn>
              <a:cxn ang="0">
                <a:pos x="13" y="1"/>
              </a:cxn>
            </a:cxnLst>
            <a:rect l="0" t="0" r="r" b="b"/>
            <a:pathLst>
              <a:path w="14" h="2">
                <a:moveTo>
                  <a:pt x="13" y="1"/>
                </a:moveTo>
                <a:cubicBezTo>
                  <a:pt x="10" y="0"/>
                  <a:pt x="0" y="0"/>
                  <a:pt x="3" y="1"/>
                </a:cubicBezTo>
                <a:cubicBezTo>
                  <a:pt x="6" y="2"/>
                  <a:pt x="14" y="1"/>
                  <a:pt x="13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12" name="Freeform 909"/>
          <p:cNvSpPr>
            <a:spLocks/>
          </p:cNvSpPr>
          <p:nvPr/>
        </p:nvSpPr>
        <p:spPr bwMode="auto">
          <a:xfrm>
            <a:off x="87313" y="1352406"/>
            <a:ext cx="120650" cy="26988"/>
          </a:xfrm>
          <a:custGeom>
            <a:avLst/>
            <a:gdLst/>
            <a:ahLst/>
            <a:cxnLst>
              <a:cxn ang="0">
                <a:pos x="33" y="14"/>
              </a:cxn>
              <a:cxn ang="0">
                <a:pos x="59" y="10"/>
              </a:cxn>
              <a:cxn ang="0">
                <a:pos x="34" y="4"/>
              </a:cxn>
              <a:cxn ang="0">
                <a:pos x="8" y="1"/>
              </a:cxn>
              <a:cxn ang="0">
                <a:pos x="0" y="0"/>
              </a:cxn>
              <a:cxn ang="0">
                <a:pos x="0" y="14"/>
              </a:cxn>
              <a:cxn ang="0">
                <a:pos x="33" y="14"/>
              </a:cxn>
            </a:cxnLst>
            <a:rect l="0" t="0" r="r" b="b"/>
            <a:pathLst>
              <a:path w="63" h="14">
                <a:moveTo>
                  <a:pt x="33" y="14"/>
                </a:moveTo>
                <a:cubicBezTo>
                  <a:pt x="42" y="14"/>
                  <a:pt x="63" y="12"/>
                  <a:pt x="59" y="10"/>
                </a:cubicBezTo>
                <a:cubicBezTo>
                  <a:pt x="56" y="8"/>
                  <a:pt x="45" y="3"/>
                  <a:pt x="34" y="4"/>
                </a:cubicBezTo>
                <a:cubicBezTo>
                  <a:pt x="23" y="5"/>
                  <a:pt x="15" y="2"/>
                  <a:pt x="8" y="1"/>
                </a:cubicBezTo>
                <a:cubicBezTo>
                  <a:pt x="6" y="1"/>
                  <a:pt x="4" y="0"/>
                  <a:pt x="0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12" y="13"/>
                  <a:pt x="27" y="13"/>
                  <a:pt x="33" y="1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13" name="Freeform 910"/>
          <p:cNvSpPr>
            <a:spLocks/>
          </p:cNvSpPr>
          <p:nvPr/>
        </p:nvSpPr>
        <p:spPr bwMode="auto">
          <a:xfrm>
            <a:off x="160338" y="1933431"/>
            <a:ext cx="1587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14" name="Freeform 911"/>
          <p:cNvSpPr>
            <a:spLocks/>
          </p:cNvSpPr>
          <p:nvPr/>
        </p:nvSpPr>
        <p:spPr bwMode="auto">
          <a:xfrm>
            <a:off x="87313" y="1441306"/>
            <a:ext cx="461962" cy="714375"/>
          </a:xfrm>
          <a:custGeom>
            <a:avLst/>
            <a:gdLst/>
            <a:ahLst/>
            <a:cxnLst>
              <a:cxn ang="0">
                <a:pos x="175" y="10"/>
              </a:cxn>
              <a:cxn ang="0">
                <a:pos x="134" y="23"/>
              </a:cxn>
              <a:cxn ang="0">
                <a:pos x="91" y="40"/>
              </a:cxn>
              <a:cxn ang="0">
                <a:pos x="107" y="9"/>
              </a:cxn>
              <a:cxn ang="0">
                <a:pos x="38" y="25"/>
              </a:cxn>
              <a:cxn ang="0">
                <a:pos x="15" y="6"/>
              </a:cxn>
              <a:cxn ang="0">
                <a:pos x="5" y="373"/>
              </a:cxn>
              <a:cxn ang="0">
                <a:pos x="23" y="368"/>
              </a:cxn>
              <a:cxn ang="0">
                <a:pos x="107" y="329"/>
              </a:cxn>
              <a:cxn ang="0">
                <a:pos x="52" y="327"/>
              </a:cxn>
              <a:cxn ang="0">
                <a:pos x="38" y="327"/>
              </a:cxn>
              <a:cxn ang="0">
                <a:pos x="18" y="321"/>
              </a:cxn>
              <a:cxn ang="0">
                <a:pos x="36" y="307"/>
              </a:cxn>
              <a:cxn ang="0">
                <a:pos x="55" y="296"/>
              </a:cxn>
              <a:cxn ang="0">
                <a:pos x="86" y="317"/>
              </a:cxn>
              <a:cxn ang="0">
                <a:pos x="113" y="305"/>
              </a:cxn>
              <a:cxn ang="0">
                <a:pos x="103" y="291"/>
              </a:cxn>
              <a:cxn ang="0">
                <a:pos x="64" y="275"/>
              </a:cxn>
              <a:cxn ang="0">
                <a:pos x="71" y="265"/>
              </a:cxn>
              <a:cxn ang="0">
                <a:pos x="45" y="264"/>
              </a:cxn>
              <a:cxn ang="0">
                <a:pos x="56" y="264"/>
              </a:cxn>
              <a:cxn ang="0">
                <a:pos x="38" y="258"/>
              </a:cxn>
              <a:cxn ang="0">
                <a:pos x="50" y="252"/>
              </a:cxn>
              <a:cxn ang="0">
                <a:pos x="66" y="248"/>
              </a:cxn>
              <a:cxn ang="0">
                <a:pos x="77" y="243"/>
              </a:cxn>
              <a:cxn ang="0">
                <a:pos x="84" y="242"/>
              </a:cxn>
              <a:cxn ang="0">
                <a:pos x="128" y="246"/>
              </a:cxn>
              <a:cxn ang="0">
                <a:pos x="112" y="239"/>
              </a:cxn>
              <a:cxn ang="0">
                <a:pos x="111" y="218"/>
              </a:cxn>
              <a:cxn ang="0">
                <a:pos x="138" y="227"/>
              </a:cxn>
              <a:cxn ang="0">
                <a:pos x="139" y="218"/>
              </a:cxn>
              <a:cxn ang="0">
                <a:pos x="122" y="206"/>
              </a:cxn>
              <a:cxn ang="0">
                <a:pos x="125" y="202"/>
              </a:cxn>
              <a:cxn ang="0">
                <a:pos x="144" y="196"/>
              </a:cxn>
              <a:cxn ang="0">
                <a:pos x="146" y="192"/>
              </a:cxn>
              <a:cxn ang="0">
                <a:pos x="133" y="174"/>
              </a:cxn>
              <a:cxn ang="0">
                <a:pos x="110" y="164"/>
              </a:cxn>
              <a:cxn ang="0">
                <a:pos x="120" y="160"/>
              </a:cxn>
              <a:cxn ang="0">
                <a:pos x="153" y="143"/>
              </a:cxn>
              <a:cxn ang="0">
                <a:pos x="135" y="135"/>
              </a:cxn>
              <a:cxn ang="0">
                <a:pos x="121" y="126"/>
              </a:cxn>
              <a:cxn ang="0">
                <a:pos x="119" y="114"/>
              </a:cxn>
              <a:cxn ang="0">
                <a:pos x="141" y="93"/>
              </a:cxn>
              <a:cxn ang="0">
                <a:pos x="156" y="73"/>
              </a:cxn>
              <a:cxn ang="0">
                <a:pos x="134" y="71"/>
              </a:cxn>
              <a:cxn ang="0">
                <a:pos x="172" y="59"/>
              </a:cxn>
              <a:cxn ang="0">
                <a:pos x="153" y="49"/>
              </a:cxn>
              <a:cxn ang="0">
                <a:pos x="172" y="44"/>
              </a:cxn>
              <a:cxn ang="0">
                <a:pos x="200" y="33"/>
              </a:cxn>
            </a:cxnLst>
            <a:rect l="0" t="0" r="r" b="b"/>
            <a:pathLst>
              <a:path w="242" h="374">
                <a:moveTo>
                  <a:pt x="238" y="19"/>
                </a:moveTo>
                <a:cubicBezTo>
                  <a:pt x="233" y="16"/>
                  <a:pt x="211" y="8"/>
                  <a:pt x="204" y="9"/>
                </a:cubicBezTo>
                <a:cubicBezTo>
                  <a:pt x="197" y="9"/>
                  <a:pt x="183" y="5"/>
                  <a:pt x="175" y="10"/>
                </a:cubicBezTo>
                <a:cubicBezTo>
                  <a:pt x="168" y="15"/>
                  <a:pt x="164" y="24"/>
                  <a:pt x="158" y="22"/>
                </a:cubicBezTo>
                <a:cubicBezTo>
                  <a:pt x="152" y="20"/>
                  <a:pt x="146" y="19"/>
                  <a:pt x="144" y="20"/>
                </a:cubicBezTo>
                <a:cubicBezTo>
                  <a:pt x="141" y="21"/>
                  <a:pt x="133" y="26"/>
                  <a:pt x="134" y="23"/>
                </a:cubicBezTo>
                <a:cubicBezTo>
                  <a:pt x="134" y="20"/>
                  <a:pt x="136" y="17"/>
                  <a:pt x="133" y="17"/>
                </a:cubicBezTo>
                <a:cubicBezTo>
                  <a:pt x="130" y="18"/>
                  <a:pt x="119" y="24"/>
                  <a:pt x="115" y="27"/>
                </a:cubicBezTo>
                <a:cubicBezTo>
                  <a:pt x="111" y="30"/>
                  <a:pt x="93" y="37"/>
                  <a:pt x="91" y="40"/>
                </a:cubicBezTo>
                <a:cubicBezTo>
                  <a:pt x="89" y="43"/>
                  <a:pt x="74" y="52"/>
                  <a:pt x="79" y="48"/>
                </a:cubicBezTo>
                <a:cubicBezTo>
                  <a:pt x="84" y="44"/>
                  <a:pt x="90" y="35"/>
                  <a:pt x="96" y="30"/>
                </a:cubicBezTo>
                <a:cubicBezTo>
                  <a:pt x="103" y="25"/>
                  <a:pt x="110" y="13"/>
                  <a:pt x="107" y="9"/>
                </a:cubicBezTo>
                <a:cubicBezTo>
                  <a:pt x="104" y="4"/>
                  <a:pt x="91" y="0"/>
                  <a:pt x="86" y="5"/>
                </a:cubicBezTo>
                <a:cubicBezTo>
                  <a:pt x="81" y="10"/>
                  <a:pt x="82" y="12"/>
                  <a:pt x="78" y="14"/>
                </a:cubicBezTo>
                <a:cubicBezTo>
                  <a:pt x="73" y="16"/>
                  <a:pt x="39" y="26"/>
                  <a:pt x="38" y="25"/>
                </a:cubicBezTo>
                <a:cubicBezTo>
                  <a:pt x="37" y="24"/>
                  <a:pt x="34" y="21"/>
                  <a:pt x="39" y="19"/>
                </a:cubicBezTo>
                <a:cubicBezTo>
                  <a:pt x="44" y="17"/>
                  <a:pt x="68" y="11"/>
                  <a:pt x="66" y="8"/>
                </a:cubicBezTo>
                <a:cubicBezTo>
                  <a:pt x="64" y="6"/>
                  <a:pt x="26" y="5"/>
                  <a:pt x="15" y="6"/>
                </a:cubicBezTo>
                <a:cubicBezTo>
                  <a:pt x="10" y="6"/>
                  <a:pt x="5" y="7"/>
                  <a:pt x="0" y="8"/>
                </a:cubicBezTo>
                <a:cubicBezTo>
                  <a:pt x="0" y="374"/>
                  <a:pt x="0" y="374"/>
                  <a:pt x="0" y="374"/>
                </a:cubicBezTo>
                <a:cubicBezTo>
                  <a:pt x="3" y="374"/>
                  <a:pt x="7" y="374"/>
                  <a:pt x="5" y="373"/>
                </a:cubicBezTo>
                <a:cubicBezTo>
                  <a:pt x="3" y="371"/>
                  <a:pt x="1" y="369"/>
                  <a:pt x="4" y="369"/>
                </a:cubicBezTo>
                <a:cubicBezTo>
                  <a:pt x="7" y="368"/>
                  <a:pt x="6" y="370"/>
                  <a:pt x="10" y="370"/>
                </a:cubicBezTo>
                <a:cubicBezTo>
                  <a:pt x="14" y="370"/>
                  <a:pt x="16" y="370"/>
                  <a:pt x="23" y="368"/>
                </a:cubicBezTo>
                <a:cubicBezTo>
                  <a:pt x="29" y="367"/>
                  <a:pt x="42" y="366"/>
                  <a:pt x="49" y="362"/>
                </a:cubicBezTo>
                <a:cubicBezTo>
                  <a:pt x="56" y="359"/>
                  <a:pt x="75" y="347"/>
                  <a:pt x="81" y="344"/>
                </a:cubicBezTo>
                <a:cubicBezTo>
                  <a:pt x="86" y="340"/>
                  <a:pt x="110" y="329"/>
                  <a:pt x="107" y="329"/>
                </a:cubicBezTo>
                <a:cubicBezTo>
                  <a:pt x="103" y="329"/>
                  <a:pt x="90" y="329"/>
                  <a:pt x="84" y="328"/>
                </a:cubicBezTo>
                <a:cubicBezTo>
                  <a:pt x="78" y="326"/>
                  <a:pt x="71" y="323"/>
                  <a:pt x="66" y="323"/>
                </a:cubicBezTo>
                <a:cubicBezTo>
                  <a:pt x="62" y="323"/>
                  <a:pt x="53" y="328"/>
                  <a:pt x="52" y="327"/>
                </a:cubicBezTo>
                <a:cubicBezTo>
                  <a:pt x="50" y="326"/>
                  <a:pt x="49" y="324"/>
                  <a:pt x="47" y="325"/>
                </a:cubicBezTo>
                <a:cubicBezTo>
                  <a:pt x="45" y="326"/>
                  <a:pt x="41" y="332"/>
                  <a:pt x="39" y="331"/>
                </a:cubicBezTo>
                <a:cubicBezTo>
                  <a:pt x="38" y="331"/>
                  <a:pt x="33" y="329"/>
                  <a:pt x="38" y="327"/>
                </a:cubicBezTo>
                <a:cubicBezTo>
                  <a:pt x="43" y="324"/>
                  <a:pt x="54" y="322"/>
                  <a:pt x="50" y="322"/>
                </a:cubicBezTo>
                <a:cubicBezTo>
                  <a:pt x="46" y="322"/>
                  <a:pt x="30" y="323"/>
                  <a:pt x="27" y="322"/>
                </a:cubicBezTo>
                <a:cubicBezTo>
                  <a:pt x="24" y="321"/>
                  <a:pt x="19" y="321"/>
                  <a:pt x="18" y="321"/>
                </a:cubicBezTo>
                <a:cubicBezTo>
                  <a:pt x="17" y="321"/>
                  <a:pt x="20" y="319"/>
                  <a:pt x="23" y="317"/>
                </a:cubicBezTo>
                <a:cubicBezTo>
                  <a:pt x="27" y="315"/>
                  <a:pt x="30" y="314"/>
                  <a:pt x="31" y="311"/>
                </a:cubicBezTo>
                <a:cubicBezTo>
                  <a:pt x="32" y="309"/>
                  <a:pt x="33" y="307"/>
                  <a:pt x="36" y="307"/>
                </a:cubicBezTo>
                <a:cubicBezTo>
                  <a:pt x="40" y="308"/>
                  <a:pt x="39" y="310"/>
                  <a:pt x="46" y="309"/>
                </a:cubicBezTo>
                <a:cubicBezTo>
                  <a:pt x="52" y="307"/>
                  <a:pt x="70" y="303"/>
                  <a:pt x="67" y="302"/>
                </a:cubicBezTo>
                <a:cubicBezTo>
                  <a:pt x="64" y="301"/>
                  <a:pt x="59" y="297"/>
                  <a:pt x="55" y="296"/>
                </a:cubicBezTo>
                <a:cubicBezTo>
                  <a:pt x="51" y="294"/>
                  <a:pt x="56" y="294"/>
                  <a:pt x="63" y="297"/>
                </a:cubicBezTo>
                <a:cubicBezTo>
                  <a:pt x="70" y="300"/>
                  <a:pt x="79" y="304"/>
                  <a:pt x="80" y="306"/>
                </a:cubicBezTo>
                <a:cubicBezTo>
                  <a:pt x="82" y="308"/>
                  <a:pt x="77" y="313"/>
                  <a:pt x="86" y="317"/>
                </a:cubicBezTo>
                <a:cubicBezTo>
                  <a:pt x="95" y="322"/>
                  <a:pt x="102" y="317"/>
                  <a:pt x="102" y="315"/>
                </a:cubicBezTo>
                <a:cubicBezTo>
                  <a:pt x="102" y="313"/>
                  <a:pt x="104" y="323"/>
                  <a:pt x="107" y="319"/>
                </a:cubicBezTo>
                <a:cubicBezTo>
                  <a:pt x="111" y="315"/>
                  <a:pt x="114" y="311"/>
                  <a:pt x="113" y="305"/>
                </a:cubicBezTo>
                <a:cubicBezTo>
                  <a:pt x="112" y="299"/>
                  <a:pt x="111" y="293"/>
                  <a:pt x="110" y="294"/>
                </a:cubicBezTo>
                <a:cubicBezTo>
                  <a:pt x="108" y="295"/>
                  <a:pt x="105" y="298"/>
                  <a:pt x="105" y="296"/>
                </a:cubicBezTo>
                <a:cubicBezTo>
                  <a:pt x="105" y="294"/>
                  <a:pt x="107" y="293"/>
                  <a:pt x="103" y="291"/>
                </a:cubicBezTo>
                <a:cubicBezTo>
                  <a:pt x="100" y="289"/>
                  <a:pt x="77" y="274"/>
                  <a:pt x="74" y="274"/>
                </a:cubicBezTo>
                <a:cubicBezTo>
                  <a:pt x="71" y="273"/>
                  <a:pt x="66" y="277"/>
                  <a:pt x="65" y="279"/>
                </a:cubicBezTo>
                <a:cubicBezTo>
                  <a:pt x="63" y="280"/>
                  <a:pt x="66" y="276"/>
                  <a:pt x="64" y="275"/>
                </a:cubicBezTo>
                <a:cubicBezTo>
                  <a:pt x="62" y="274"/>
                  <a:pt x="58" y="273"/>
                  <a:pt x="61" y="273"/>
                </a:cubicBezTo>
                <a:cubicBezTo>
                  <a:pt x="64" y="272"/>
                  <a:pt x="70" y="274"/>
                  <a:pt x="71" y="271"/>
                </a:cubicBezTo>
                <a:cubicBezTo>
                  <a:pt x="71" y="269"/>
                  <a:pt x="73" y="267"/>
                  <a:pt x="71" y="265"/>
                </a:cubicBezTo>
                <a:cubicBezTo>
                  <a:pt x="68" y="263"/>
                  <a:pt x="64" y="262"/>
                  <a:pt x="61" y="264"/>
                </a:cubicBezTo>
                <a:cubicBezTo>
                  <a:pt x="59" y="266"/>
                  <a:pt x="56" y="269"/>
                  <a:pt x="53" y="268"/>
                </a:cubicBezTo>
                <a:cubicBezTo>
                  <a:pt x="51" y="267"/>
                  <a:pt x="49" y="263"/>
                  <a:pt x="45" y="264"/>
                </a:cubicBezTo>
                <a:cubicBezTo>
                  <a:pt x="40" y="265"/>
                  <a:pt x="37" y="263"/>
                  <a:pt x="40" y="263"/>
                </a:cubicBezTo>
                <a:cubicBezTo>
                  <a:pt x="42" y="263"/>
                  <a:pt x="47" y="261"/>
                  <a:pt x="49" y="261"/>
                </a:cubicBezTo>
                <a:cubicBezTo>
                  <a:pt x="51" y="262"/>
                  <a:pt x="53" y="266"/>
                  <a:pt x="56" y="264"/>
                </a:cubicBezTo>
                <a:cubicBezTo>
                  <a:pt x="59" y="262"/>
                  <a:pt x="69" y="261"/>
                  <a:pt x="70" y="261"/>
                </a:cubicBezTo>
                <a:cubicBezTo>
                  <a:pt x="70" y="260"/>
                  <a:pt x="63" y="255"/>
                  <a:pt x="58" y="255"/>
                </a:cubicBezTo>
                <a:cubicBezTo>
                  <a:pt x="54" y="255"/>
                  <a:pt x="40" y="256"/>
                  <a:pt x="38" y="258"/>
                </a:cubicBezTo>
                <a:cubicBezTo>
                  <a:pt x="38" y="258"/>
                  <a:pt x="38" y="258"/>
                  <a:pt x="38" y="258"/>
                </a:cubicBezTo>
                <a:cubicBezTo>
                  <a:pt x="38" y="258"/>
                  <a:pt x="38" y="258"/>
                  <a:pt x="38" y="258"/>
                </a:cubicBezTo>
                <a:cubicBezTo>
                  <a:pt x="40" y="256"/>
                  <a:pt x="45" y="252"/>
                  <a:pt x="50" y="252"/>
                </a:cubicBezTo>
                <a:cubicBezTo>
                  <a:pt x="56" y="252"/>
                  <a:pt x="40" y="249"/>
                  <a:pt x="39" y="247"/>
                </a:cubicBezTo>
                <a:cubicBezTo>
                  <a:pt x="39" y="247"/>
                  <a:pt x="53" y="251"/>
                  <a:pt x="60" y="251"/>
                </a:cubicBezTo>
                <a:cubicBezTo>
                  <a:pt x="60" y="251"/>
                  <a:pt x="64" y="248"/>
                  <a:pt x="66" y="248"/>
                </a:cubicBezTo>
                <a:cubicBezTo>
                  <a:pt x="68" y="247"/>
                  <a:pt x="72" y="247"/>
                  <a:pt x="71" y="246"/>
                </a:cubicBezTo>
                <a:cubicBezTo>
                  <a:pt x="70" y="244"/>
                  <a:pt x="61" y="235"/>
                  <a:pt x="63" y="236"/>
                </a:cubicBezTo>
                <a:cubicBezTo>
                  <a:pt x="65" y="238"/>
                  <a:pt x="76" y="244"/>
                  <a:pt x="77" y="243"/>
                </a:cubicBezTo>
                <a:cubicBezTo>
                  <a:pt x="79" y="243"/>
                  <a:pt x="78" y="239"/>
                  <a:pt x="82" y="239"/>
                </a:cubicBezTo>
                <a:cubicBezTo>
                  <a:pt x="86" y="239"/>
                  <a:pt x="107" y="244"/>
                  <a:pt x="104" y="244"/>
                </a:cubicBezTo>
                <a:cubicBezTo>
                  <a:pt x="101" y="244"/>
                  <a:pt x="84" y="239"/>
                  <a:pt x="84" y="242"/>
                </a:cubicBezTo>
                <a:cubicBezTo>
                  <a:pt x="85" y="244"/>
                  <a:pt x="95" y="250"/>
                  <a:pt x="100" y="250"/>
                </a:cubicBezTo>
                <a:cubicBezTo>
                  <a:pt x="104" y="251"/>
                  <a:pt x="115" y="248"/>
                  <a:pt x="118" y="247"/>
                </a:cubicBezTo>
                <a:cubicBezTo>
                  <a:pt x="122" y="246"/>
                  <a:pt x="127" y="249"/>
                  <a:pt x="128" y="246"/>
                </a:cubicBezTo>
                <a:cubicBezTo>
                  <a:pt x="130" y="243"/>
                  <a:pt x="135" y="240"/>
                  <a:pt x="129" y="237"/>
                </a:cubicBezTo>
                <a:cubicBezTo>
                  <a:pt x="123" y="234"/>
                  <a:pt x="112" y="230"/>
                  <a:pt x="112" y="232"/>
                </a:cubicBezTo>
                <a:cubicBezTo>
                  <a:pt x="111" y="234"/>
                  <a:pt x="114" y="243"/>
                  <a:pt x="112" y="239"/>
                </a:cubicBezTo>
                <a:cubicBezTo>
                  <a:pt x="110" y="236"/>
                  <a:pt x="108" y="231"/>
                  <a:pt x="105" y="231"/>
                </a:cubicBezTo>
                <a:cubicBezTo>
                  <a:pt x="101" y="231"/>
                  <a:pt x="110" y="230"/>
                  <a:pt x="107" y="227"/>
                </a:cubicBezTo>
                <a:cubicBezTo>
                  <a:pt x="104" y="223"/>
                  <a:pt x="110" y="225"/>
                  <a:pt x="111" y="218"/>
                </a:cubicBezTo>
                <a:cubicBezTo>
                  <a:pt x="111" y="211"/>
                  <a:pt x="112" y="224"/>
                  <a:pt x="112" y="226"/>
                </a:cubicBezTo>
                <a:cubicBezTo>
                  <a:pt x="113" y="229"/>
                  <a:pt x="113" y="230"/>
                  <a:pt x="120" y="230"/>
                </a:cubicBezTo>
                <a:cubicBezTo>
                  <a:pt x="126" y="230"/>
                  <a:pt x="133" y="227"/>
                  <a:pt x="138" y="227"/>
                </a:cubicBezTo>
                <a:cubicBezTo>
                  <a:pt x="142" y="228"/>
                  <a:pt x="144" y="225"/>
                  <a:pt x="147" y="223"/>
                </a:cubicBezTo>
                <a:cubicBezTo>
                  <a:pt x="149" y="221"/>
                  <a:pt x="147" y="218"/>
                  <a:pt x="144" y="218"/>
                </a:cubicBezTo>
                <a:cubicBezTo>
                  <a:pt x="142" y="217"/>
                  <a:pt x="143" y="218"/>
                  <a:pt x="139" y="218"/>
                </a:cubicBezTo>
                <a:cubicBezTo>
                  <a:pt x="134" y="217"/>
                  <a:pt x="139" y="214"/>
                  <a:pt x="138" y="212"/>
                </a:cubicBezTo>
                <a:cubicBezTo>
                  <a:pt x="137" y="209"/>
                  <a:pt x="134" y="204"/>
                  <a:pt x="132" y="206"/>
                </a:cubicBezTo>
                <a:cubicBezTo>
                  <a:pt x="129" y="208"/>
                  <a:pt x="124" y="205"/>
                  <a:pt x="122" y="206"/>
                </a:cubicBezTo>
                <a:cubicBezTo>
                  <a:pt x="121" y="207"/>
                  <a:pt x="115" y="209"/>
                  <a:pt x="112" y="207"/>
                </a:cubicBezTo>
                <a:cubicBezTo>
                  <a:pt x="109" y="204"/>
                  <a:pt x="112" y="207"/>
                  <a:pt x="116" y="206"/>
                </a:cubicBezTo>
                <a:cubicBezTo>
                  <a:pt x="120" y="205"/>
                  <a:pt x="124" y="203"/>
                  <a:pt x="125" y="202"/>
                </a:cubicBezTo>
                <a:cubicBezTo>
                  <a:pt x="127" y="200"/>
                  <a:pt x="131" y="196"/>
                  <a:pt x="134" y="199"/>
                </a:cubicBezTo>
                <a:cubicBezTo>
                  <a:pt x="137" y="203"/>
                  <a:pt x="138" y="204"/>
                  <a:pt x="141" y="203"/>
                </a:cubicBezTo>
                <a:cubicBezTo>
                  <a:pt x="143" y="201"/>
                  <a:pt x="144" y="198"/>
                  <a:pt x="144" y="196"/>
                </a:cubicBezTo>
                <a:cubicBezTo>
                  <a:pt x="144" y="194"/>
                  <a:pt x="144" y="189"/>
                  <a:pt x="138" y="187"/>
                </a:cubicBezTo>
                <a:cubicBezTo>
                  <a:pt x="133" y="184"/>
                  <a:pt x="139" y="183"/>
                  <a:pt x="142" y="186"/>
                </a:cubicBezTo>
                <a:cubicBezTo>
                  <a:pt x="144" y="189"/>
                  <a:pt x="144" y="194"/>
                  <a:pt x="146" y="192"/>
                </a:cubicBezTo>
                <a:cubicBezTo>
                  <a:pt x="148" y="191"/>
                  <a:pt x="151" y="188"/>
                  <a:pt x="148" y="185"/>
                </a:cubicBezTo>
                <a:cubicBezTo>
                  <a:pt x="145" y="181"/>
                  <a:pt x="142" y="179"/>
                  <a:pt x="139" y="176"/>
                </a:cubicBezTo>
                <a:cubicBezTo>
                  <a:pt x="136" y="173"/>
                  <a:pt x="137" y="174"/>
                  <a:pt x="133" y="174"/>
                </a:cubicBezTo>
                <a:cubicBezTo>
                  <a:pt x="129" y="174"/>
                  <a:pt x="125" y="175"/>
                  <a:pt x="122" y="174"/>
                </a:cubicBezTo>
                <a:cubicBezTo>
                  <a:pt x="119" y="173"/>
                  <a:pt x="116" y="172"/>
                  <a:pt x="115" y="169"/>
                </a:cubicBezTo>
                <a:cubicBezTo>
                  <a:pt x="113" y="166"/>
                  <a:pt x="114" y="164"/>
                  <a:pt x="110" y="164"/>
                </a:cubicBezTo>
                <a:cubicBezTo>
                  <a:pt x="106" y="164"/>
                  <a:pt x="100" y="165"/>
                  <a:pt x="102" y="162"/>
                </a:cubicBezTo>
                <a:cubicBezTo>
                  <a:pt x="104" y="159"/>
                  <a:pt x="105" y="154"/>
                  <a:pt x="109" y="158"/>
                </a:cubicBezTo>
                <a:cubicBezTo>
                  <a:pt x="113" y="162"/>
                  <a:pt x="115" y="163"/>
                  <a:pt x="120" y="160"/>
                </a:cubicBezTo>
                <a:cubicBezTo>
                  <a:pt x="124" y="156"/>
                  <a:pt x="128" y="152"/>
                  <a:pt x="135" y="154"/>
                </a:cubicBezTo>
                <a:cubicBezTo>
                  <a:pt x="143" y="155"/>
                  <a:pt x="153" y="161"/>
                  <a:pt x="157" y="158"/>
                </a:cubicBezTo>
                <a:cubicBezTo>
                  <a:pt x="161" y="155"/>
                  <a:pt x="162" y="142"/>
                  <a:pt x="153" y="143"/>
                </a:cubicBezTo>
                <a:cubicBezTo>
                  <a:pt x="145" y="144"/>
                  <a:pt x="148" y="146"/>
                  <a:pt x="143" y="144"/>
                </a:cubicBezTo>
                <a:cubicBezTo>
                  <a:pt x="138" y="142"/>
                  <a:pt x="133" y="141"/>
                  <a:pt x="129" y="137"/>
                </a:cubicBezTo>
                <a:cubicBezTo>
                  <a:pt x="125" y="134"/>
                  <a:pt x="127" y="133"/>
                  <a:pt x="135" y="135"/>
                </a:cubicBezTo>
                <a:cubicBezTo>
                  <a:pt x="143" y="137"/>
                  <a:pt x="152" y="139"/>
                  <a:pt x="148" y="136"/>
                </a:cubicBezTo>
                <a:cubicBezTo>
                  <a:pt x="144" y="133"/>
                  <a:pt x="131" y="126"/>
                  <a:pt x="128" y="126"/>
                </a:cubicBezTo>
                <a:cubicBezTo>
                  <a:pt x="125" y="125"/>
                  <a:pt x="122" y="124"/>
                  <a:pt x="121" y="126"/>
                </a:cubicBezTo>
                <a:cubicBezTo>
                  <a:pt x="120" y="129"/>
                  <a:pt x="119" y="134"/>
                  <a:pt x="116" y="134"/>
                </a:cubicBezTo>
                <a:cubicBezTo>
                  <a:pt x="114" y="134"/>
                  <a:pt x="109" y="136"/>
                  <a:pt x="111" y="133"/>
                </a:cubicBezTo>
                <a:cubicBezTo>
                  <a:pt x="112" y="130"/>
                  <a:pt x="116" y="118"/>
                  <a:pt x="119" y="114"/>
                </a:cubicBezTo>
                <a:cubicBezTo>
                  <a:pt x="122" y="109"/>
                  <a:pt x="120" y="104"/>
                  <a:pt x="122" y="103"/>
                </a:cubicBezTo>
                <a:cubicBezTo>
                  <a:pt x="124" y="101"/>
                  <a:pt x="135" y="102"/>
                  <a:pt x="136" y="100"/>
                </a:cubicBezTo>
                <a:cubicBezTo>
                  <a:pt x="137" y="97"/>
                  <a:pt x="137" y="95"/>
                  <a:pt x="141" y="93"/>
                </a:cubicBezTo>
                <a:cubicBezTo>
                  <a:pt x="145" y="90"/>
                  <a:pt x="149" y="89"/>
                  <a:pt x="145" y="88"/>
                </a:cubicBezTo>
                <a:cubicBezTo>
                  <a:pt x="141" y="86"/>
                  <a:pt x="142" y="79"/>
                  <a:pt x="143" y="76"/>
                </a:cubicBezTo>
                <a:cubicBezTo>
                  <a:pt x="143" y="73"/>
                  <a:pt x="151" y="75"/>
                  <a:pt x="156" y="73"/>
                </a:cubicBezTo>
                <a:cubicBezTo>
                  <a:pt x="162" y="71"/>
                  <a:pt x="171" y="65"/>
                  <a:pt x="167" y="65"/>
                </a:cubicBezTo>
                <a:cubicBezTo>
                  <a:pt x="163" y="65"/>
                  <a:pt x="151" y="65"/>
                  <a:pt x="147" y="65"/>
                </a:cubicBezTo>
                <a:cubicBezTo>
                  <a:pt x="142" y="65"/>
                  <a:pt x="135" y="68"/>
                  <a:pt x="134" y="71"/>
                </a:cubicBezTo>
                <a:cubicBezTo>
                  <a:pt x="134" y="74"/>
                  <a:pt x="127" y="73"/>
                  <a:pt x="127" y="71"/>
                </a:cubicBezTo>
                <a:cubicBezTo>
                  <a:pt x="127" y="68"/>
                  <a:pt x="130" y="60"/>
                  <a:pt x="137" y="59"/>
                </a:cubicBezTo>
                <a:cubicBezTo>
                  <a:pt x="144" y="57"/>
                  <a:pt x="167" y="61"/>
                  <a:pt x="172" y="59"/>
                </a:cubicBezTo>
                <a:cubicBezTo>
                  <a:pt x="178" y="58"/>
                  <a:pt x="185" y="52"/>
                  <a:pt x="183" y="51"/>
                </a:cubicBezTo>
                <a:cubicBezTo>
                  <a:pt x="180" y="51"/>
                  <a:pt x="173" y="47"/>
                  <a:pt x="169" y="49"/>
                </a:cubicBezTo>
                <a:cubicBezTo>
                  <a:pt x="165" y="51"/>
                  <a:pt x="159" y="50"/>
                  <a:pt x="153" y="49"/>
                </a:cubicBezTo>
                <a:cubicBezTo>
                  <a:pt x="146" y="47"/>
                  <a:pt x="129" y="47"/>
                  <a:pt x="134" y="46"/>
                </a:cubicBezTo>
                <a:cubicBezTo>
                  <a:pt x="140" y="46"/>
                  <a:pt x="153" y="49"/>
                  <a:pt x="158" y="46"/>
                </a:cubicBezTo>
                <a:cubicBezTo>
                  <a:pt x="162" y="44"/>
                  <a:pt x="166" y="44"/>
                  <a:pt x="172" y="44"/>
                </a:cubicBezTo>
                <a:cubicBezTo>
                  <a:pt x="179" y="45"/>
                  <a:pt x="187" y="45"/>
                  <a:pt x="190" y="43"/>
                </a:cubicBezTo>
                <a:cubicBezTo>
                  <a:pt x="193" y="41"/>
                  <a:pt x="202" y="42"/>
                  <a:pt x="203" y="40"/>
                </a:cubicBezTo>
                <a:cubicBezTo>
                  <a:pt x="204" y="37"/>
                  <a:pt x="198" y="33"/>
                  <a:pt x="200" y="33"/>
                </a:cubicBezTo>
                <a:cubicBezTo>
                  <a:pt x="202" y="32"/>
                  <a:pt x="212" y="32"/>
                  <a:pt x="219" y="28"/>
                </a:cubicBezTo>
                <a:cubicBezTo>
                  <a:pt x="226" y="24"/>
                  <a:pt x="242" y="21"/>
                  <a:pt x="238" y="1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15" name="Freeform 912"/>
          <p:cNvSpPr>
            <a:spLocks/>
          </p:cNvSpPr>
          <p:nvPr/>
        </p:nvSpPr>
        <p:spPr bwMode="auto">
          <a:xfrm>
            <a:off x="87313" y="1379394"/>
            <a:ext cx="225425" cy="63500"/>
          </a:xfrm>
          <a:custGeom>
            <a:avLst/>
            <a:gdLst/>
            <a:ahLst/>
            <a:cxnLst>
              <a:cxn ang="0">
                <a:pos x="13" y="32"/>
              </a:cxn>
              <a:cxn ang="0">
                <a:pos x="70" y="33"/>
              </a:cxn>
              <a:cxn ang="0">
                <a:pos x="95" y="27"/>
              </a:cxn>
              <a:cxn ang="0">
                <a:pos x="116" y="18"/>
              </a:cxn>
              <a:cxn ang="0">
                <a:pos x="97" y="12"/>
              </a:cxn>
              <a:cxn ang="0">
                <a:pos x="84" y="13"/>
              </a:cxn>
              <a:cxn ang="0">
                <a:pos x="77" y="10"/>
              </a:cxn>
              <a:cxn ang="0">
                <a:pos x="62" y="13"/>
              </a:cxn>
              <a:cxn ang="0">
                <a:pos x="72" y="3"/>
              </a:cxn>
              <a:cxn ang="0">
                <a:pos x="43" y="3"/>
              </a:cxn>
              <a:cxn ang="0">
                <a:pos x="8" y="1"/>
              </a:cxn>
              <a:cxn ang="0">
                <a:pos x="0" y="3"/>
              </a:cxn>
              <a:cxn ang="0">
                <a:pos x="0" y="33"/>
              </a:cxn>
              <a:cxn ang="0">
                <a:pos x="13" y="32"/>
              </a:cxn>
            </a:cxnLst>
            <a:rect l="0" t="0" r="r" b="b"/>
            <a:pathLst>
              <a:path w="118" h="34">
                <a:moveTo>
                  <a:pt x="13" y="32"/>
                </a:moveTo>
                <a:cubicBezTo>
                  <a:pt x="28" y="32"/>
                  <a:pt x="66" y="34"/>
                  <a:pt x="70" y="33"/>
                </a:cubicBezTo>
                <a:cubicBezTo>
                  <a:pt x="73" y="32"/>
                  <a:pt x="87" y="28"/>
                  <a:pt x="95" y="27"/>
                </a:cubicBezTo>
                <a:cubicBezTo>
                  <a:pt x="104" y="26"/>
                  <a:pt x="118" y="21"/>
                  <a:pt x="116" y="18"/>
                </a:cubicBezTo>
                <a:cubicBezTo>
                  <a:pt x="113" y="16"/>
                  <a:pt x="104" y="14"/>
                  <a:pt x="97" y="12"/>
                </a:cubicBezTo>
                <a:cubicBezTo>
                  <a:pt x="89" y="11"/>
                  <a:pt x="87" y="15"/>
                  <a:pt x="84" y="13"/>
                </a:cubicBezTo>
                <a:cubicBezTo>
                  <a:pt x="81" y="11"/>
                  <a:pt x="82" y="10"/>
                  <a:pt x="77" y="10"/>
                </a:cubicBezTo>
                <a:cubicBezTo>
                  <a:pt x="72" y="10"/>
                  <a:pt x="64" y="13"/>
                  <a:pt x="62" y="13"/>
                </a:cubicBezTo>
                <a:cubicBezTo>
                  <a:pt x="61" y="12"/>
                  <a:pt x="74" y="4"/>
                  <a:pt x="72" y="3"/>
                </a:cubicBezTo>
                <a:cubicBezTo>
                  <a:pt x="70" y="1"/>
                  <a:pt x="53" y="2"/>
                  <a:pt x="43" y="3"/>
                </a:cubicBezTo>
                <a:cubicBezTo>
                  <a:pt x="33" y="4"/>
                  <a:pt x="14" y="0"/>
                  <a:pt x="8" y="1"/>
                </a:cubicBezTo>
                <a:cubicBezTo>
                  <a:pt x="6" y="1"/>
                  <a:pt x="4" y="2"/>
                  <a:pt x="0" y="3"/>
                </a:cubicBezTo>
                <a:cubicBezTo>
                  <a:pt x="0" y="33"/>
                  <a:pt x="0" y="33"/>
                  <a:pt x="0" y="33"/>
                </a:cubicBezTo>
                <a:cubicBezTo>
                  <a:pt x="5" y="32"/>
                  <a:pt x="9" y="32"/>
                  <a:pt x="13" y="3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16" name="Freeform 913"/>
          <p:cNvSpPr>
            <a:spLocks/>
          </p:cNvSpPr>
          <p:nvPr/>
        </p:nvSpPr>
        <p:spPr bwMode="auto">
          <a:xfrm>
            <a:off x="8936038" y="1379394"/>
            <a:ext cx="120650" cy="15875"/>
          </a:xfrm>
          <a:custGeom>
            <a:avLst/>
            <a:gdLst/>
            <a:ahLst/>
            <a:cxnLst>
              <a:cxn ang="0">
                <a:pos x="26" y="5"/>
              </a:cxn>
              <a:cxn ang="0">
                <a:pos x="8" y="8"/>
              </a:cxn>
              <a:cxn ang="0">
                <a:pos x="41" y="6"/>
              </a:cxn>
              <a:cxn ang="0">
                <a:pos x="63" y="3"/>
              </a:cxn>
              <a:cxn ang="0">
                <a:pos x="63" y="0"/>
              </a:cxn>
              <a:cxn ang="0">
                <a:pos x="48" y="1"/>
              </a:cxn>
              <a:cxn ang="0">
                <a:pos x="26" y="5"/>
              </a:cxn>
            </a:cxnLst>
            <a:rect l="0" t="0" r="r" b="b"/>
            <a:pathLst>
              <a:path w="63" h="9">
                <a:moveTo>
                  <a:pt x="26" y="5"/>
                </a:moveTo>
                <a:cubicBezTo>
                  <a:pt x="18" y="7"/>
                  <a:pt x="0" y="9"/>
                  <a:pt x="8" y="8"/>
                </a:cubicBezTo>
                <a:cubicBezTo>
                  <a:pt x="17" y="8"/>
                  <a:pt x="36" y="6"/>
                  <a:pt x="41" y="6"/>
                </a:cubicBezTo>
                <a:cubicBezTo>
                  <a:pt x="45" y="6"/>
                  <a:pt x="55" y="4"/>
                  <a:pt x="63" y="3"/>
                </a:cubicBezTo>
                <a:cubicBezTo>
                  <a:pt x="63" y="0"/>
                  <a:pt x="63" y="0"/>
                  <a:pt x="63" y="0"/>
                </a:cubicBezTo>
                <a:cubicBezTo>
                  <a:pt x="56" y="0"/>
                  <a:pt x="51" y="1"/>
                  <a:pt x="48" y="1"/>
                </a:cubicBezTo>
                <a:cubicBezTo>
                  <a:pt x="39" y="3"/>
                  <a:pt x="33" y="4"/>
                  <a:pt x="26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17" name="Freeform 914"/>
          <p:cNvSpPr>
            <a:spLocks/>
          </p:cNvSpPr>
          <p:nvPr/>
        </p:nvSpPr>
        <p:spPr bwMode="auto">
          <a:xfrm>
            <a:off x="8982075" y="1441306"/>
            <a:ext cx="74613" cy="33338"/>
          </a:xfrm>
          <a:custGeom>
            <a:avLst/>
            <a:gdLst/>
            <a:ahLst/>
            <a:cxnLst>
              <a:cxn ang="0">
                <a:pos x="5" y="15"/>
              </a:cxn>
              <a:cxn ang="0">
                <a:pos x="25" y="10"/>
              </a:cxn>
              <a:cxn ang="0">
                <a:pos x="39" y="8"/>
              </a:cxn>
              <a:cxn ang="0">
                <a:pos x="39" y="0"/>
              </a:cxn>
              <a:cxn ang="0">
                <a:pos x="6" y="9"/>
              </a:cxn>
              <a:cxn ang="0">
                <a:pos x="5" y="15"/>
              </a:cxn>
            </a:cxnLst>
            <a:rect l="0" t="0" r="r" b="b"/>
            <a:pathLst>
              <a:path w="39" h="17">
                <a:moveTo>
                  <a:pt x="5" y="15"/>
                </a:moveTo>
                <a:cubicBezTo>
                  <a:pt x="6" y="17"/>
                  <a:pt x="18" y="11"/>
                  <a:pt x="25" y="10"/>
                </a:cubicBezTo>
                <a:cubicBezTo>
                  <a:pt x="28" y="10"/>
                  <a:pt x="33" y="9"/>
                  <a:pt x="39" y="8"/>
                </a:cubicBezTo>
                <a:cubicBezTo>
                  <a:pt x="39" y="0"/>
                  <a:pt x="39" y="0"/>
                  <a:pt x="39" y="0"/>
                </a:cubicBezTo>
                <a:cubicBezTo>
                  <a:pt x="26" y="2"/>
                  <a:pt x="11" y="8"/>
                  <a:pt x="6" y="9"/>
                </a:cubicBezTo>
                <a:cubicBezTo>
                  <a:pt x="0" y="11"/>
                  <a:pt x="4" y="12"/>
                  <a:pt x="5" y="1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18" name="Freeform 915"/>
          <p:cNvSpPr>
            <a:spLocks/>
          </p:cNvSpPr>
          <p:nvPr/>
        </p:nvSpPr>
        <p:spPr bwMode="auto">
          <a:xfrm>
            <a:off x="8694738" y="2476356"/>
            <a:ext cx="1587" cy="1588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0" y="1"/>
              </a:cxn>
              <a:cxn ang="0">
                <a:pos x="0" y="1"/>
              </a:cxn>
            </a:cxnLst>
            <a:rect l="0" t="0" r="r" b="b"/>
            <a:pathLst>
              <a:path h="1"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19" name="Freeform 916"/>
          <p:cNvSpPr>
            <a:spLocks/>
          </p:cNvSpPr>
          <p:nvPr/>
        </p:nvSpPr>
        <p:spPr bwMode="auto">
          <a:xfrm>
            <a:off x="7978775" y="1350819"/>
            <a:ext cx="1077913" cy="1141412"/>
          </a:xfrm>
          <a:custGeom>
            <a:avLst/>
            <a:gdLst/>
            <a:ahLst/>
            <a:cxnLst>
              <a:cxn ang="0">
                <a:pos x="510" y="23"/>
              </a:cxn>
              <a:cxn ang="0">
                <a:pos x="482" y="8"/>
              </a:cxn>
              <a:cxn ang="0">
                <a:pos x="444" y="21"/>
              </a:cxn>
              <a:cxn ang="0">
                <a:pos x="437" y="40"/>
              </a:cxn>
              <a:cxn ang="0">
                <a:pos x="398" y="45"/>
              </a:cxn>
              <a:cxn ang="0">
                <a:pos x="354" y="42"/>
              </a:cxn>
              <a:cxn ang="0">
                <a:pos x="308" y="56"/>
              </a:cxn>
              <a:cxn ang="0">
                <a:pos x="256" y="69"/>
              </a:cxn>
              <a:cxn ang="0">
                <a:pos x="206" y="63"/>
              </a:cxn>
              <a:cxn ang="0">
                <a:pos x="157" y="81"/>
              </a:cxn>
              <a:cxn ang="0">
                <a:pos x="78" y="111"/>
              </a:cxn>
              <a:cxn ang="0">
                <a:pos x="78" y="142"/>
              </a:cxn>
              <a:cxn ang="0">
                <a:pos x="2" y="164"/>
              </a:cxn>
              <a:cxn ang="0">
                <a:pos x="38" y="184"/>
              </a:cxn>
              <a:cxn ang="0">
                <a:pos x="78" y="196"/>
              </a:cxn>
              <a:cxn ang="0">
                <a:pos x="66" y="210"/>
              </a:cxn>
              <a:cxn ang="0">
                <a:pos x="97" y="220"/>
              </a:cxn>
              <a:cxn ang="0">
                <a:pos x="173" y="230"/>
              </a:cxn>
              <a:cxn ang="0">
                <a:pos x="222" y="277"/>
              </a:cxn>
              <a:cxn ang="0">
                <a:pos x="239" y="305"/>
              </a:cxn>
              <a:cxn ang="0">
                <a:pos x="232" y="320"/>
              </a:cxn>
              <a:cxn ang="0">
                <a:pos x="243" y="331"/>
              </a:cxn>
              <a:cxn ang="0">
                <a:pos x="241" y="346"/>
              </a:cxn>
              <a:cxn ang="0">
                <a:pos x="267" y="332"/>
              </a:cxn>
              <a:cxn ang="0">
                <a:pos x="270" y="343"/>
              </a:cxn>
              <a:cxn ang="0">
                <a:pos x="281" y="359"/>
              </a:cxn>
              <a:cxn ang="0">
                <a:pos x="249" y="366"/>
              </a:cxn>
              <a:cxn ang="0">
                <a:pos x="297" y="392"/>
              </a:cxn>
              <a:cxn ang="0">
                <a:pos x="286" y="414"/>
              </a:cxn>
              <a:cxn ang="0">
                <a:pos x="283" y="419"/>
              </a:cxn>
              <a:cxn ang="0">
                <a:pos x="299" y="429"/>
              </a:cxn>
              <a:cxn ang="0">
                <a:pos x="258" y="431"/>
              </a:cxn>
              <a:cxn ang="0">
                <a:pos x="286" y="428"/>
              </a:cxn>
              <a:cxn ang="0">
                <a:pos x="292" y="435"/>
              </a:cxn>
              <a:cxn ang="0">
                <a:pos x="256" y="443"/>
              </a:cxn>
              <a:cxn ang="0">
                <a:pos x="257" y="445"/>
              </a:cxn>
              <a:cxn ang="0">
                <a:pos x="256" y="462"/>
              </a:cxn>
              <a:cxn ang="0">
                <a:pos x="263" y="469"/>
              </a:cxn>
              <a:cxn ang="0">
                <a:pos x="294" y="476"/>
              </a:cxn>
              <a:cxn ang="0">
                <a:pos x="280" y="507"/>
              </a:cxn>
              <a:cxn ang="0">
                <a:pos x="301" y="498"/>
              </a:cxn>
              <a:cxn ang="0">
                <a:pos x="299" y="507"/>
              </a:cxn>
              <a:cxn ang="0">
                <a:pos x="304" y="539"/>
              </a:cxn>
              <a:cxn ang="0">
                <a:pos x="327" y="568"/>
              </a:cxn>
              <a:cxn ang="0">
                <a:pos x="366" y="578"/>
              </a:cxn>
              <a:cxn ang="0">
                <a:pos x="375" y="586"/>
              </a:cxn>
              <a:cxn ang="0">
                <a:pos x="383" y="598"/>
              </a:cxn>
              <a:cxn ang="0">
                <a:pos x="400" y="574"/>
              </a:cxn>
              <a:cxn ang="0">
                <a:pos x="398" y="538"/>
              </a:cxn>
              <a:cxn ang="0">
                <a:pos x="417" y="517"/>
              </a:cxn>
              <a:cxn ang="0">
                <a:pos x="430" y="489"/>
              </a:cxn>
              <a:cxn ang="0">
                <a:pos x="458" y="471"/>
              </a:cxn>
              <a:cxn ang="0">
                <a:pos x="482" y="474"/>
              </a:cxn>
              <a:cxn ang="0">
                <a:pos x="540" y="427"/>
              </a:cxn>
              <a:cxn ang="0">
                <a:pos x="551" y="58"/>
              </a:cxn>
            </a:cxnLst>
            <a:rect l="0" t="0" r="r" b="b"/>
            <a:pathLst>
              <a:path w="565" h="599">
                <a:moveTo>
                  <a:pt x="551" y="58"/>
                </a:moveTo>
                <a:cubicBezTo>
                  <a:pt x="544" y="59"/>
                  <a:pt x="532" y="65"/>
                  <a:pt x="531" y="63"/>
                </a:cubicBezTo>
                <a:cubicBezTo>
                  <a:pt x="530" y="60"/>
                  <a:pt x="526" y="59"/>
                  <a:pt x="532" y="57"/>
                </a:cubicBezTo>
                <a:cubicBezTo>
                  <a:pt x="537" y="56"/>
                  <a:pt x="552" y="50"/>
                  <a:pt x="565" y="48"/>
                </a:cubicBezTo>
                <a:cubicBezTo>
                  <a:pt x="565" y="18"/>
                  <a:pt x="565" y="18"/>
                  <a:pt x="565" y="18"/>
                </a:cubicBezTo>
                <a:cubicBezTo>
                  <a:pt x="557" y="19"/>
                  <a:pt x="547" y="21"/>
                  <a:pt x="543" y="21"/>
                </a:cubicBezTo>
                <a:cubicBezTo>
                  <a:pt x="538" y="21"/>
                  <a:pt x="519" y="23"/>
                  <a:pt x="510" y="23"/>
                </a:cubicBezTo>
                <a:cubicBezTo>
                  <a:pt x="502" y="24"/>
                  <a:pt x="520" y="22"/>
                  <a:pt x="528" y="20"/>
                </a:cubicBezTo>
                <a:cubicBezTo>
                  <a:pt x="535" y="19"/>
                  <a:pt x="541" y="18"/>
                  <a:pt x="550" y="16"/>
                </a:cubicBezTo>
                <a:cubicBezTo>
                  <a:pt x="553" y="16"/>
                  <a:pt x="558" y="15"/>
                  <a:pt x="565" y="15"/>
                </a:cubicBezTo>
                <a:cubicBezTo>
                  <a:pt x="565" y="1"/>
                  <a:pt x="565" y="1"/>
                  <a:pt x="565" y="1"/>
                </a:cubicBezTo>
                <a:cubicBezTo>
                  <a:pt x="552" y="1"/>
                  <a:pt x="529" y="1"/>
                  <a:pt x="526" y="1"/>
                </a:cubicBezTo>
                <a:cubicBezTo>
                  <a:pt x="521" y="0"/>
                  <a:pt x="494" y="2"/>
                  <a:pt x="488" y="3"/>
                </a:cubicBezTo>
                <a:cubicBezTo>
                  <a:pt x="482" y="4"/>
                  <a:pt x="485" y="9"/>
                  <a:pt x="482" y="8"/>
                </a:cubicBezTo>
                <a:cubicBezTo>
                  <a:pt x="479" y="7"/>
                  <a:pt x="469" y="3"/>
                  <a:pt x="467" y="4"/>
                </a:cubicBezTo>
                <a:cubicBezTo>
                  <a:pt x="466" y="5"/>
                  <a:pt x="466" y="7"/>
                  <a:pt x="461" y="7"/>
                </a:cubicBezTo>
                <a:cubicBezTo>
                  <a:pt x="456" y="7"/>
                  <a:pt x="451" y="6"/>
                  <a:pt x="454" y="10"/>
                </a:cubicBezTo>
                <a:cubicBezTo>
                  <a:pt x="457" y="13"/>
                  <a:pt x="481" y="16"/>
                  <a:pt x="477" y="16"/>
                </a:cubicBezTo>
                <a:cubicBezTo>
                  <a:pt x="472" y="16"/>
                  <a:pt x="454" y="21"/>
                  <a:pt x="450" y="21"/>
                </a:cubicBezTo>
                <a:cubicBezTo>
                  <a:pt x="446" y="21"/>
                  <a:pt x="458" y="27"/>
                  <a:pt x="454" y="26"/>
                </a:cubicBezTo>
                <a:cubicBezTo>
                  <a:pt x="450" y="25"/>
                  <a:pt x="446" y="23"/>
                  <a:pt x="444" y="21"/>
                </a:cubicBezTo>
                <a:cubicBezTo>
                  <a:pt x="442" y="20"/>
                  <a:pt x="434" y="22"/>
                  <a:pt x="430" y="21"/>
                </a:cubicBezTo>
                <a:cubicBezTo>
                  <a:pt x="426" y="20"/>
                  <a:pt x="411" y="13"/>
                  <a:pt x="404" y="12"/>
                </a:cubicBezTo>
                <a:cubicBezTo>
                  <a:pt x="398" y="12"/>
                  <a:pt x="399" y="16"/>
                  <a:pt x="393" y="16"/>
                </a:cubicBezTo>
                <a:cubicBezTo>
                  <a:pt x="386" y="16"/>
                  <a:pt x="365" y="16"/>
                  <a:pt x="370" y="18"/>
                </a:cubicBezTo>
                <a:cubicBezTo>
                  <a:pt x="375" y="20"/>
                  <a:pt x="394" y="25"/>
                  <a:pt x="402" y="25"/>
                </a:cubicBezTo>
                <a:cubicBezTo>
                  <a:pt x="409" y="25"/>
                  <a:pt x="435" y="27"/>
                  <a:pt x="437" y="31"/>
                </a:cubicBezTo>
                <a:cubicBezTo>
                  <a:pt x="439" y="35"/>
                  <a:pt x="438" y="42"/>
                  <a:pt x="437" y="40"/>
                </a:cubicBezTo>
                <a:cubicBezTo>
                  <a:pt x="436" y="38"/>
                  <a:pt x="438" y="34"/>
                  <a:pt x="429" y="31"/>
                </a:cubicBezTo>
                <a:cubicBezTo>
                  <a:pt x="420" y="29"/>
                  <a:pt x="414" y="29"/>
                  <a:pt x="415" y="30"/>
                </a:cubicBezTo>
                <a:cubicBezTo>
                  <a:pt x="415" y="31"/>
                  <a:pt x="419" y="39"/>
                  <a:pt x="416" y="36"/>
                </a:cubicBezTo>
                <a:cubicBezTo>
                  <a:pt x="412" y="33"/>
                  <a:pt x="412" y="30"/>
                  <a:pt x="406" y="29"/>
                </a:cubicBezTo>
                <a:cubicBezTo>
                  <a:pt x="401" y="27"/>
                  <a:pt x="369" y="27"/>
                  <a:pt x="366" y="27"/>
                </a:cubicBezTo>
                <a:cubicBezTo>
                  <a:pt x="363" y="28"/>
                  <a:pt x="383" y="38"/>
                  <a:pt x="392" y="42"/>
                </a:cubicBezTo>
                <a:cubicBezTo>
                  <a:pt x="402" y="45"/>
                  <a:pt x="401" y="46"/>
                  <a:pt x="398" y="45"/>
                </a:cubicBezTo>
                <a:cubicBezTo>
                  <a:pt x="395" y="44"/>
                  <a:pt x="377" y="44"/>
                  <a:pt x="376" y="45"/>
                </a:cubicBezTo>
                <a:cubicBezTo>
                  <a:pt x="375" y="46"/>
                  <a:pt x="377" y="52"/>
                  <a:pt x="376" y="51"/>
                </a:cubicBezTo>
                <a:cubicBezTo>
                  <a:pt x="376" y="50"/>
                  <a:pt x="370" y="46"/>
                  <a:pt x="371" y="44"/>
                </a:cubicBezTo>
                <a:cubicBezTo>
                  <a:pt x="371" y="43"/>
                  <a:pt x="378" y="44"/>
                  <a:pt x="377" y="43"/>
                </a:cubicBezTo>
                <a:cubicBezTo>
                  <a:pt x="376" y="41"/>
                  <a:pt x="371" y="36"/>
                  <a:pt x="363" y="33"/>
                </a:cubicBezTo>
                <a:cubicBezTo>
                  <a:pt x="354" y="31"/>
                  <a:pt x="338" y="29"/>
                  <a:pt x="340" y="31"/>
                </a:cubicBezTo>
                <a:cubicBezTo>
                  <a:pt x="341" y="34"/>
                  <a:pt x="346" y="41"/>
                  <a:pt x="354" y="42"/>
                </a:cubicBezTo>
                <a:cubicBezTo>
                  <a:pt x="361" y="44"/>
                  <a:pt x="377" y="52"/>
                  <a:pt x="378" y="55"/>
                </a:cubicBezTo>
                <a:cubicBezTo>
                  <a:pt x="380" y="58"/>
                  <a:pt x="375" y="63"/>
                  <a:pt x="371" y="60"/>
                </a:cubicBezTo>
                <a:cubicBezTo>
                  <a:pt x="367" y="57"/>
                  <a:pt x="357" y="51"/>
                  <a:pt x="353" y="50"/>
                </a:cubicBezTo>
                <a:cubicBezTo>
                  <a:pt x="350" y="49"/>
                  <a:pt x="316" y="38"/>
                  <a:pt x="311" y="37"/>
                </a:cubicBezTo>
                <a:cubicBezTo>
                  <a:pt x="306" y="36"/>
                  <a:pt x="293" y="36"/>
                  <a:pt x="293" y="38"/>
                </a:cubicBezTo>
                <a:cubicBezTo>
                  <a:pt x="294" y="39"/>
                  <a:pt x="299" y="49"/>
                  <a:pt x="304" y="51"/>
                </a:cubicBezTo>
                <a:cubicBezTo>
                  <a:pt x="308" y="52"/>
                  <a:pt x="312" y="56"/>
                  <a:pt x="308" y="56"/>
                </a:cubicBezTo>
                <a:cubicBezTo>
                  <a:pt x="303" y="56"/>
                  <a:pt x="293" y="54"/>
                  <a:pt x="293" y="56"/>
                </a:cubicBezTo>
                <a:cubicBezTo>
                  <a:pt x="293" y="57"/>
                  <a:pt x="302" y="60"/>
                  <a:pt x="304" y="62"/>
                </a:cubicBezTo>
                <a:cubicBezTo>
                  <a:pt x="305" y="64"/>
                  <a:pt x="306" y="65"/>
                  <a:pt x="301" y="62"/>
                </a:cubicBezTo>
                <a:cubicBezTo>
                  <a:pt x="295" y="60"/>
                  <a:pt x="272" y="51"/>
                  <a:pt x="269" y="51"/>
                </a:cubicBezTo>
                <a:cubicBezTo>
                  <a:pt x="267" y="51"/>
                  <a:pt x="267" y="58"/>
                  <a:pt x="265" y="59"/>
                </a:cubicBezTo>
                <a:cubicBezTo>
                  <a:pt x="264" y="60"/>
                  <a:pt x="262" y="60"/>
                  <a:pt x="260" y="62"/>
                </a:cubicBezTo>
                <a:cubicBezTo>
                  <a:pt x="259" y="64"/>
                  <a:pt x="257" y="71"/>
                  <a:pt x="256" y="69"/>
                </a:cubicBezTo>
                <a:cubicBezTo>
                  <a:pt x="255" y="68"/>
                  <a:pt x="254" y="62"/>
                  <a:pt x="257" y="59"/>
                </a:cubicBezTo>
                <a:cubicBezTo>
                  <a:pt x="260" y="55"/>
                  <a:pt x="258" y="45"/>
                  <a:pt x="252" y="44"/>
                </a:cubicBezTo>
                <a:cubicBezTo>
                  <a:pt x="246" y="42"/>
                  <a:pt x="243" y="42"/>
                  <a:pt x="234" y="44"/>
                </a:cubicBezTo>
                <a:cubicBezTo>
                  <a:pt x="224" y="46"/>
                  <a:pt x="205" y="49"/>
                  <a:pt x="196" y="50"/>
                </a:cubicBezTo>
                <a:cubicBezTo>
                  <a:pt x="187" y="51"/>
                  <a:pt x="180" y="53"/>
                  <a:pt x="184" y="53"/>
                </a:cubicBezTo>
                <a:cubicBezTo>
                  <a:pt x="188" y="53"/>
                  <a:pt x="192" y="55"/>
                  <a:pt x="196" y="58"/>
                </a:cubicBezTo>
                <a:cubicBezTo>
                  <a:pt x="199" y="62"/>
                  <a:pt x="202" y="62"/>
                  <a:pt x="206" y="63"/>
                </a:cubicBezTo>
                <a:cubicBezTo>
                  <a:pt x="210" y="65"/>
                  <a:pt x="219" y="74"/>
                  <a:pt x="212" y="70"/>
                </a:cubicBezTo>
                <a:cubicBezTo>
                  <a:pt x="205" y="66"/>
                  <a:pt x="200" y="67"/>
                  <a:pt x="196" y="65"/>
                </a:cubicBezTo>
                <a:cubicBezTo>
                  <a:pt x="192" y="63"/>
                  <a:pt x="193" y="58"/>
                  <a:pt x="187" y="57"/>
                </a:cubicBezTo>
                <a:cubicBezTo>
                  <a:pt x="181" y="56"/>
                  <a:pt x="167" y="57"/>
                  <a:pt x="161" y="58"/>
                </a:cubicBezTo>
                <a:cubicBezTo>
                  <a:pt x="154" y="60"/>
                  <a:pt x="154" y="60"/>
                  <a:pt x="157" y="63"/>
                </a:cubicBezTo>
                <a:cubicBezTo>
                  <a:pt x="160" y="66"/>
                  <a:pt x="160" y="71"/>
                  <a:pt x="159" y="73"/>
                </a:cubicBezTo>
                <a:cubicBezTo>
                  <a:pt x="158" y="75"/>
                  <a:pt x="161" y="83"/>
                  <a:pt x="157" y="81"/>
                </a:cubicBezTo>
                <a:cubicBezTo>
                  <a:pt x="152" y="79"/>
                  <a:pt x="137" y="76"/>
                  <a:pt x="133" y="77"/>
                </a:cubicBezTo>
                <a:cubicBezTo>
                  <a:pt x="129" y="79"/>
                  <a:pt x="131" y="88"/>
                  <a:pt x="133" y="89"/>
                </a:cubicBezTo>
                <a:cubicBezTo>
                  <a:pt x="134" y="90"/>
                  <a:pt x="133" y="92"/>
                  <a:pt x="130" y="89"/>
                </a:cubicBezTo>
                <a:cubicBezTo>
                  <a:pt x="126" y="86"/>
                  <a:pt x="121" y="79"/>
                  <a:pt x="113" y="84"/>
                </a:cubicBezTo>
                <a:cubicBezTo>
                  <a:pt x="105" y="89"/>
                  <a:pt x="91" y="97"/>
                  <a:pt x="86" y="99"/>
                </a:cubicBezTo>
                <a:cubicBezTo>
                  <a:pt x="82" y="100"/>
                  <a:pt x="73" y="104"/>
                  <a:pt x="72" y="105"/>
                </a:cubicBezTo>
                <a:cubicBezTo>
                  <a:pt x="70" y="107"/>
                  <a:pt x="76" y="110"/>
                  <a:pt x="78" y="111"/>
                </a:cubicBezTo>
                <a:cubicBezTo>
                  <a:pt x="80" y="111"/>
                  <a:pt x="91" y="113"/>
                  <a:pt x="98" y="113"/>
                </a:cubicBezTo>
                <a:cubicBezTo>
                  <a:pt x="104" y="113"/>
                  <a:pt x="121" y="110"/>
                  <a:pt x="118" y="111"/>
                </a:cubicBezTo>
                <a:cubicBezTo>
                  <a:pt x="115" y="112"/>
                  <a:pt x="105" y="115"/>
                  <a:pt x="106" y="122"/>
                </a:cubicBezTo>
                <a:cubicBezTo>
                  <a:pt x="106" y="128"/>
                  <a:pt x="112" y="128"/>
                  <a:pt x="105" y="133"/>
                </a:cubicBezTo>
                <a:cubicBezTo>
                  <a:pt x="99" y="139"/>
                  <a:pt x="94" y="142"/>
                  <a:pt x="91" y="142"/>
                </a:cubicBezTo>
                <a:cubicBezTo>
                  <a:pt x="88" y="142"/>
                  <a:pt x="88" y="140"/>
                  <a:pt x="85" y="141"/>
                </a:cubicBezTo>
                <a:cubicBezTo>
                  <a:pt x="83" y="142"/>
                  <a:pt x="79" y="142"/>
                  <a:pt x="78" y="142"/>
                </a:cubicBezTo>
                <a:cubicBezTo>
                  <a:pt x="76" y="141"/>
                  <a:pt x="75" y="140"/>
                  <a:pt x="72" y="141"/>
                </a:cubicBezTo>
                <a:cubicBezTo>
                  <a:pt x="69" y="142"/>
                  <a:pt x="58" y="143"/>
                  <a:pt x="55" y="145"/>
                </a:cubicBezTo>
                <a:cubicBezTo>
                  <a:pt x="52" y="148"/>
                  <a:pt x="55" y="149"/>
                  <a:pt x="49" y="150"/>
                </a:cubicBezTo>
                <a:cubicBezTo>
                  <a:pt x="43" y="150"/>
                  <a:pt x="21" y="157"/>
                  <a:pt x="18" y="156"/>
                </a:cubicBezTo>
                <a:cubicBezTo>
                  <a:pt x="16" y="154"/>
                  <a:pt x="12" y="154"/>
                  <a:pt x="11" y="156"/>
                </a:cubicBezTo>
                <a:cubicBezTo>
                  <a:pt x="10" y="157"/>
                  <a:pt x="8" y="159"/>
                  <a:pt x="6" y="159"/>
                </a:cubicBezTo>
                <a:cubicBezTo>
                  <a:pt x="4" y="159"/>
                  <a:pt x="0" y="163"/>
                  <a:pt x="2" y="164"/>
                </a:cubicBezTo>
                <a:cubicBezTo>
                  <a:pt x="5" y="164"/>
                  <a:pt x="2" y="168"/>
                  <a:pt x="1" y="168"/>
                </a:cubicBezTo>
                <a:cubicBezTo>
                  <a:pt x="0" y="168"/>
                  <a:pt x="1" y="170"/>
                  <a:pt x="4" y="172"/>
                </a:cubicBezTo>
                <a:cubicBezTo>
                  <a:pt x="7" y="174"/>
                  <a:pt x="8" y="179"/>
                  <a:pt x="10" y="178"/>
                </a:cubicBezTo>
                <a:cubicBezTo>
                  <a:pt x="12" y="177"/>
                  <a:pt x="13" y="174"/>
                  <a:pt x="17" y="177"/>
                </a:cubicBezTo>
                <a:cubicBezTo>
                  <a:pt x="21" y="179"/>
                  <a:pt x="25" y="180"/>
                  <a:pt x="29" y="179"/>
                </a:cubicBezTo>
                <a:cubicBezTo>
                  <a:pt x="34" y="178"/>
                  <a:pt x="39" y="175"/>
                  <a:pt x="36" y="177"/>
                </a:cubicBezTo>
                <a:cubicBezTo>
                  <a:pt x="33" y="180"/>
                  <a:pt x="34" y="181"/>
                  <a:pt x="38" y="184"/>
                </a:cubicBezTo>
                <a:cubicBezTo>
                  <a:pt x="43" y="188"/>
                  <a:pt x="52" y="190"/>
                  <a:pt x="53" y="189"/>
                </a:cubicBezTo>
                <a:cubicBezTo>
                  <a:pt x="55" y="188"/>
                  <a:pt x="56" y="185"/>
                  <a:pt x="59" y="186"/>
                </a:cubicBezTo>
                <a:cubicBezTo>
                  <a:pt x="62" y="187"/>
                  <a:pt x="75" y="187"/>
                  <a:pt x="77" y="186"/>
                </a:cubicBezTo>
                <a:cubicBezTo>
                  <a:pt x="79" y="184"/>
                  <a:pt x="80" y="180"/>
                  <a:pt x="84" y="183"/>
                </a:cubicBezTo>
                <a:cubicBezTo>
                  <a:pt x="88" y="186"/>
                  <a:pt x="93" y="188"/>
                  <a:pt x="89" y="190"/>
                </a:cubicBezTo>
                <a:cubicBezTo>
                  <a:pt x="85" y="192"/>
                  <a:pt x="61" y="189"/>
                  <a:pt x="57" y="192"/>
                </a:cubicBezTo>
                <a:cubicBezTo>
                  <a:pt x="53" y="195"/>
                  <a:pt x="73" y="196"/>
                  <a:pt x="78" y="196"/>
                </a:cubicBezTo>
                <a:cubicBezTo>
                  <a:pt x="82" y="196"/>
                  <a:pt x="65" y="198"/>
                  <a:pt x="55" y="196"/>
                </a:cubicBezTo>
                <a:cubicBezTo>
                  <a:pt x="45" y="194"/>
                  <a:pt x="34" y="194"/>
                  <a:pt x="31" y="196"/>
                </a:cubicBezTo>
                <a:cubicBezTo>
                  <a:pt x="27" y="197"/>
                  <a:pt x="20" y="200"/>
                  <a:pt x="26" y="203"/>
                </a:cubicBezTo>
                <a:cubicBezTo>
                  <a:pt x="33" y="206"/>
                  <a:pt x="35" y="207"/>
                  <a:pt x="38" y="205"/>
                </a:cubicBezTo>
                <a:cubicBezTo>
                  <a:pt x="42" y="202"/>
                  <a:pt x="43" y="204"/>
                  <a:pt x="41" y="206"/>
                </a:cubicBezTo>
                <a:cubicBezTo>
                  <a:pt x="39" y="208"/>
                  <a:pt x="45" y="210"/>
                  <a:pt x="50" y="210"/>
                </a:cubicBezTo>
                <a:cubicBezTo>
                  <a:pt x="55" y="211"/>
                  <a:pt x="59" y="210"/>
                  <a:pt x="66" y="210"/>
                </a:cubicBezTo>
                <a:cubicBezTo>
                  <a:pt x="72" y="211"/>
                  <a:pt x="66" y="211"/>
                  <a:pt x="61" y="212"/>
                </a:cubicBezTo>
                <a:cubicBezTo>
                  <a:pt x="57" y="214"/>
                  <a:pt x="50" y="213"/>
                  <a:pt x="49" y="217"/>
                </a:cubicBezTo>
                <a:cubicBezTo>
                  <a:pt x="48" y="220"/>
                  <a:pt x="50" y="220"/>
                  <a:pt x="56" y="223"/>
                </a:cubicBezTo>
                <a:cubicBezTo>
                  <a:pt x="62" y="225"/>
                  <a:pt x="84" y="231"/>
                  <a:pt x="83" y="230"/>
                </a:cubicBezTo>
                <a:cubicBezTo>
                  <a:pt x="82" y="228"/>
                  <a:pt x="75" y="224"/>
                  <a:pt x="78" y="223"/>
                </a:cubicBezTo>
                <a:cubicBezTo>
                  <a:pt x="82" y="223"/>
                  <a:pt x="83" y="226"/>
                  <a:pt x="85" y="224"/>
                </a:cubicBezTo>
                <a:cubicBezTo>
                  <a:pt x="88" y="223"/>
                  <a:pt x="95" y="216"/>
                  <a:pt x="97" y="220"/>
                </a:cubicBezTo>
                <a:cubicBezTo>
                  <a:pt x="98" y="225"/>
                  <a:pt x="94" y="228"/>
                  <a:pt x="97" y="227"/>
                </a:cubicBezTo>
                <a:cubicBezTo>
                  <a:pt x="101" y="226"/>
                  <a:pt x="106" y="225"/>
                  <a:pt x="110" y="223"/>
                </a:cubicBezTo>
                <a:cubicBezTo>
                  <a:pt x="114" y="221"/>
                  <a:pt x="114" y="219"/>
                  <a:pt x="116" y="222"/>
                </a:cubicBezTo>
                <a:cubicBezTo>
                  <a:pt x="118" y="224"/>
                  <a:pt x="119" y="224"/>
                  <a:pt x="122" y="222"/>
                </a:cubicBezTo>
                <a:cubicBezTo>
                  <a:pt x="125" y="220"/>
                  <a:pt x="123" y="219"/>
                  <a:pt x="130" y="220"/>
                </a:cubicBezTo>
                <a:cubicBezTo>
                  <a:pt x="137" y="220"/>
                  <a:pt x="145" y="222"/>
                  <a:pt x="150" y="224"/>
                </a:cubicBezTo>
                <a:cubicBezTo>
                  <a:pt x="154" y="225"/>
                  <a:pt x="167" y="226"/>
                  <a:pt x="173" y="230"/>
                </a:cubicBezTo>
                <a:cubicBezTo>
                  <a:pt x="179" y="234"/>
                  <a:pt x="174" y="230"/>
                  <a:pt x="180" y="232"/>
                </a:cubicBezTo>
                <a:cubicBezTo>
                  <a:pt x="186" y="235"/>
                  <a:pt x="191" y="235"/>
                  <a:pt x="194" y="238"/>
                </a:cubicBezTo>
                <a:cubicBezTo>
                  <a:pt x="196" y="241"/>
                  <a:pt x="193" y="244"/>
                  <a:pt x="193" y="245"/>
                </a:cubicBezTo>
                <a:cubicBezTo>
                  <a:pt x="193" y="247"/>
                  <a:pt x="197" y="251"/>
                  <a:pt x="201" y="253"/>
                </a:cubicBezTo>
                <a:cubicBezTo>
                  <a:pt x="204" y="255"/>
                  <a:pt x="210" y="254"/>
                  <a:pt x="211" y="256"/>
                </a:cubicBezTo>
                <a:cubicBezTo>
                  <a:pt x="213" y="259"/>
                  <a:pt x="217" y="264"/>
                  <a:pt x="219" y="266"/>
                </a:cubicBezTo>
                <a:cubicBezTo>
                  <a:pt x="221" y="267"/>
                  <a:pt x="220" y="274"/>
                  <a:pt x="222" y="277"/>
                </a:cubicBezTo>
                <a:cubicBezTo>
                  <a:pt x="225" y="281"/>
                  <a:pt x="229" y="286"/>
                  <a:pt x="227" y="289"/>
                </a:cubicBezTo>
                <a:cubicBezTo>
                  <a:pt x="226" y="291"/>
                  <a:pt x="229" y="293"/>
                  <a:pt x="230" y="295"/>
                </a:cubicBezTo>
                <a:cubicBezTo>
                  <a:pt x="231" y="297"/>
                  <a:pt x="229" y="292"/>
                  <a:pt x="232" y="294"/>
                </a:cubicBezTo>
                <a:cubicBezTo>
                  <a:pt x="235" y="296"/>
                  <a:pt x="237" y="297"/>
                  <a:pt x="236" y="298"/>
                </a:cubicBezTo>
                <a:cubicBezTo>
                  <a:pt x="235" y="299"/>
                  <a:pt x="231" y="302"/>
                  <a:pt x="232" y="303"/>
                </a:cubicBezTo>
                <a:cubicBezTo>
                  <a:pt x="233" y="305"/>
                  <a:pt x="231" y="307"/>
                  <a:pt x="233" y="307"/>
                </a:cubicBezTo>
                <a:cubicBezTo>
                  <a:pt x="234" y="306"/>
                  <a:pt x="237" y="303"/>
                  <a:pt x="239" y="305"/>
                </a:cubicBezTo>
                <a:cubicBezTo>
                  <a:pt x="241" y="306"/>
                  <a:pt x="243" y="315"/>
                  <a:pt x="241" y="316"/>
                </a:cubicBezTo>
                <a:cubicBezTo>
                  <a:pt x="239" y="317"/>
                  <a:pt x="240" y="317"/>
                  <a:pt x="244" y="318"/>
                </a:cubicBezTo>
                <a:cubicBezTo>
                  <a:pt x="247" y="319"/>
                  <a:pt x="246" y="320"/>
                  <a:pt x="243" y="320"/>
                </a:cubicBezTo>
                <a:cubicBezTo>
                  <a:pt x="240" y="321"/>
                  <a:pt x="241" y="327"/>
                  <a:pt x="239" y="325"/>
                </a:cubicBezTo>
                <a:cubicBezTo>
                  <a:pt x="237" y="324"/>
                  <a:pt x="236" y="323"/>
                  <a:pt x="237" y="322"/>
                </a:cubicBezTo>
                <a:cubicBezTo>
                  <a:pt x="238" y="321"/>
                  <a:pt x="239" y="321"/>
                  <a:pt x="237" y="320"/>
                </a:cubicBezTo>
                <a:cubicBezTo>
                  <a:pt x="235" y="319"/>
                  <a:pt x="230" y="320"/>
                  <a:pt x="232" y="320"/>
                </a:cubicBezTo>
                <a:cubicBezTo>
                  <a:pt x="234" y="321"/>
                  <a:pt x="236" y="323"/>
                  <a:pt x="234" y="323"/>
                </a:cubicBezTo>
                <a:cubicBezTo>
                  <a:pt x="232" y="323"/>
                  <a:pt x="229" y="325"/>
                  <a:pt x="230" y="326"/>
                </a:cubicBezTo>
                <a:cubicBezTo>
                  <a:pt x="231" y="327"/>
                  <a:pt x="237" y="328"/>
                  <a:pt x="236" y="330"/>
                </a:cubicBezTo>
                <a:cubicBezTo>
                  <a:pt x="234" y="331"/>
                  <a:pt x="233" y="334"/>
                  <a:pt x="237" y="334"/>
                </a:cubicBezTo>
                <a:cubicBezTo>
                  <a:pt x="239" y="334"/>
                  <a:pt x="242" y="332"/>
                  <a:pt x="243" y="331"/>
                </a:cubicBezTo>
                <a:cubicBezTo>
                  <a:pt x="244" y="331"/>
                  <a:pt x="244" y="331"/>
                  <a:pt x="244" y="331"/>
                </a:cubicBezTo>
                <a:cubicBezTo>
                  <a:pt x="245" y="330"/>
                  <a:pt x="244" y="330"/>
                  <a:pt x="243" y="331"/>
                </a:cubicBezTo>
                <a:cubicBezTo>
                  <a:pt x="241" y="333"/>
                  <a:pt x="240" y="335"/>
                  <a:pt x="237" y="335"/>
                </a:cubicBezTo>
                <a:cubicBezTo>
                  <a:pt x="235" y="335"/>
                  <a:pt x="232" y="333"/>
                  <a:pt x="231" y="334"/>
                </a:cubicBezTo>
                <a:cubicBezTo>
                  <a:pt x="230" y="336"/>
                  <a:pt x="232" y="337"/>
                  <a:pt x="231" y="337"/>
                </a:cubicBezTo>
                <a:cubicBezTo>
                  <a:pt x="229" y="338"/>
                  <a:pt x="226" y="339"/>
                  <a:pt x="227" y="340"/>
                </a:cubicBezTo>
                <a:cubicBezTo>
                  <a:pt x="229" y="340"/>
                  <a:pt x="231" y="342"/>
                  <a:pt x="232" y="344"/>
                </a:cubicBezTo>
                <a:cubicBezTo>
                  <a:pt x="232" y="346"/>
                  <a:pt x="234" y="346"/>
                  <a:pt x="235" y="344"/>
                </a:cubicBezTo>
                <a:cubicBezTo>
                  <a:pt x="235" y="343"/>
                  <a:pt x="239" y="344"/>
                  <a:pt x="241" y="346"/>
                </a:cubicBezTo>
                <a:cubicBezTo>
                  <a:pt x="243" y="347"/>
                  <a:pt x="249" y="346"/>
                  <a:pt x="250" y="345"/>
                </a:cubicBezTo>
                <a:cubicBezTo>
                  <a:pt x="252" y="344"/>
                  <a:pt x="250" y="340"/>
                  <a:pt x="254" y="338"/>
                </a:cubicBezTo>
                <a:cubicBezTo>
                  <a:pt x="257" y="337"/>
                  <a:pt x="262" y="338"/>
                  <a:pt x="258" y="333"/>
                </a:cubicBezTo>
                <a:cubicBezTo>
                  <a:pt x="255" y="328"/>
                  <a:pt x="254" y="326"/>
                  <a:pt x="254" y="323"/>
                </a:cubicBezTo>
                <a:cubicBezTo>
                  <a:pt x="254" y="320"/>
                  <a:pt x="255" y="326"/>
                  <a:pt x="257" y="328"/>
                </a:cubicBezTo>
                <a:cubicBezTo>
                  <a:pt x="258" y="330"/>
                  <a:pt x="258" y="334"/>
                  <a:pt x="261" y="334"/>
                </a:cubicBezTo>
                <a:cubicBezTo>
                  <a:pt x="263" y="334"/>
                  <a:pt x="265" y="336"/>
                  <a:pt x="267" y="332"/>
                </a:cubicBezTo>
                <a:cubicBezTo>
                  <a:pt x="268" y="329"/>
                  <a:pt x="268" y="333"/>
                  <a:pt x="266" y="335"/>
                </a:cubicBezTo>
                <a:cubicBezTo>
                  <a:pt x="263" y="337"/>
                  <a:pt x="264" y="340"/>
                  <a:pt x="261" y="341"/>
                </a:cubicBezTo>
                <a:cubicBezTo>
                  <a:pt x="258" y="343"/>
                  <a:pt x="262" y="343"/>
                  <a:pt x="264" y="341"/>
                </a:cubicBezTo>
                <a:cubicBezTo>
                  <a:pt x="265" y="340"/>
                  <a:pt x="271" y="339"/>
                  <a:pt x="274" y="340"/>
                </a:cubicBezTo>
                <a:cubicBezTo>
                  <a:pt x="277" y="341"/>
                  <a:pt x="284" y="336"/>
                  <a:pt x="282" y="338"/>
                </a:cubicBezTo>
                <a:cubicBezTo>
                  <a:pt x="281" y="340"/>
                  <a:pt x="283" y="341"/>
                  <a:pt x="278" y="341"/>
                </a:cubicBezTo>
                <a:cubicBezTo>
                  <a:pt x="274" y="341"/>
                  <a:pt x="272" y="342"/>
                  <a:pt x="270" y="343"/>
                </a:cubicBezTo>
                <a:cubicBezTo>
                  <a:pt x="268" y="344"/>
                  <a:pt x="264" y="348"/>
                  <a:pt x="273" y="346"/>
                </a:cubicBezTo>
                <a:cubicBezTo>
                  <a:pt x="282" y="344"/>
                  <a:pt x="291" y="344"/>
                  <a:pt x="286" y="345"/>
                </a:cubicBezTo>
                <a:cubicBezTo>
                  <a:pt x="281" y="346"/>
                  <a:pt x="272" y="346"/>
                  <a:pt x="274" y="348"/>
                </a:cubicBezTo>
                <a:cubicBezTo>
                  <a:pt x="276" y="349"/>
                  <a:pt x="278" y="349"/>
                  <a:pt x="279" y="350"/>
                </a:cubicBezTo>
                <a:cubicBezTo>
                  <a:pt x="280" y="352"/>
                  <a:pt x="280" y="353"/>
                  <a:pt x="281" y="354"/>
                </a:cubicBezTo>
                <a:cubicBezTo>
                  <a:pt x="282" y="356"/>
                  <a:pt x="281" y="357"/>
                  <a:pt x="280" y="358"/>
                </a:cubicBezTo>
                <a:cubicBezTo>
                  <a:pt x="279" y="358"/>
                  <a:pt x="278" y="360"/>
                  <a:pt x="281" y="359"/>
                </a:cubicBezTo>
                <a:cubicBezTo>
                  <a:pt x="283" y="358"/>
                  <a:pt x="284" y="357"/>
                  <a:pt x="287" y="357"/>
                </a:cubicBezTo>
                <a:cubicBezTo>
                  <a:pt x="290" y="357"/>
                  <a:pt x="289" y="358"/>
                  <a:pt x="290" y="360"/>
                </a:cubicBezTo>
                <a:cubicBezTo>
                  <a:pt x="291" y="362"/>
                  <a:pt x="297" y="369"/>
                  <a:pt x="295" y="370"/>
                </a:cubicBezTo>
                <a:cubicBezTo>
                  <a:pt x="293" y="371"/>
                  <a:pt x="289" y="371"/>
                  <a:pt x="287" y="370"/>
                </a:cubicBezTo>
                <a:cubicBezTo>
                  <a:pt x="285" y="369"/>
                  <a:pt x="275" y="363"/>
                  <a:pt x="270" y="363"/>
                </a:cubicBezTo>
                <a:cubicBezTo>
                  <a:pt x="266" y="362"/>
                  <a:pt x="254" y="360"/>
                  <a:pt x="250" y="360"/>
                </a:cubicBezTo>
                <a:cubicBezTo>
                  <a:pt x="247" y="361"/>
                  <a:pt x="243" y="361"/>
                  <a:pt x="249" y="366"/>
                </a:cubicBezTo>
                <a:cubicBezTo>
                  <a:pt x="255" y="371"/>
                  <a:pt x="261" y="369"/>
                  <a:pt x="266" y="371"/>
                </a:cubicBezTo>
                <a:cubicBezTo>
                  <a:pt x="270" y="374"/>
                  <a:pt x="273" y="378"/>
                  <a:pt x="277" y="378"/>
                </a:cubicBezTo>
                <a:cubicBezTo>
                  <a:pt x="281" y="378"/>
                  <a:pt x="289" y="377"/>
                  <a:pt x="291" y="378"/>
                </a:cubicBezTo>
                <a:cubicBezTo>
                  <a:pt x="293" y="380"/>
                  <a:pt x="296" y="379"/>
                  <a:pt x="298" y="379"/>
                </a:cubicBezTo>
                <a:cubicBezTo>
                  <a:pt x="300" y="380"/>
                  <a:pt x="300" y="385"/>
                  <a:pt x="298" y="385"/>
                </a:cubicBezTo>
                <a:cubicBezTo>
                  <a:pt x="295" y="386"/>
                  <a:pt x="294" y="386"/>
                  <a:pt x="296" y="388"/>
                </a:cubicBezTo>
                <a:cubicBezTo>
                  <a:pt x="298" y="390"/>
                  <a:pt x="301" y="391"/>
                  <a:pt x="297" y="392"/>
                </a:cubicBezTo>
                <a:cubicBezTo>
                  <a:pt x="293" y="392"/>
                  <a:pt x="293" y="395"/>
                  <a:pt x="293" y="397"/>
                </a:cubicBezTo>
                <a:cubicBezTo>
                  <a:pt x="293" y="399"/>
                  <a:pt x="292" y="398"/>
                  <a:pt x="295" y="398"/>
                </a:cubicBezTo>
                <a:cubicBezTo>
                  <a:pt x="298" y="398"/>
                  <a:pt x="299" y="400"/>
                  <a:pt x="296" y="400"/>
                </a:cubicBezTo>
                <a:cubicBezTo>
                  <a:pt x="292" y="400"/>
                  <a:pt x="290" y="399"/>
                  <a:pt x="290" y="402"/>
                </a:cubicBezTo>
                <a:cubicBezTo>
                  <a:pt x="290" y="406"/>
                  <a:pt x="287" y="410"/>
                  <a:pt x="288" y="408"/>
                </a:cubicBezTo>
                <a:cubicBezTo>
                  <a:pt x="290" y="407"/>
                  <a:pt x="295" y="407"/>
                  <a:pt x="293" y="409"/>
                </a:cubicBezTo>
                <a:cubicBezTo>
                  <a:pt x="291" y="411"/>
                  <a:pt x="289" y="414"/>
                  <a:pt x="286" y="414"/>
                </a:cubicBezTo>
                <a:cubicBezTo>
                  <a:pt x="283" y="414"/>
                  <a:pt x="277" y="412"/>
                  <a:pt x="275" y="412"/>
                </a:cubicBezTo>
                <a:cubicBezTo>
                  <a:pt x="272" y="411"/>
                  <a:pt x="270" y="416"/>
                  <a:pt x="268" y="416"/>
                </a:cubicBezTo>
                <a:cubicBezTo>
                  <a:pt x="266" y="416"/>
                  <a:pt x="264" y="414"/>
                  <a:pt x="265" y="416"/>
                </a:cubicBezTo>
                <a:cubicBezTo>
                  <a:pt x="266" y="418"/>
                  <a:pt x="268" y="418"/>
                  <a:pt x="269" y="419"/>
                </a:cubicBezTo>
                <a:cubicBezTo>
                  <a:pt x="270" y="421"/>
                  <a:pt x="275" y="423"/>
                  <a:pt x="274" y="422"/>
                </a:cubicBezTo>
                <a:cubicBezTo>
                  <a:pt x="273" y="420"/>
                  <a:pt x="273" y="420"/>
                  <a:pt x="276" y="421"/>
                </a:cubicBezTo>
                <a:cubicBezTo>
                  <a:pt x="280" y="421"/>
                  <a:pt x="280" y="422"/>
                  <a:pt x="283" y="419"/>
                </a:cubicBezTo>
                <a:cubicBezTo>
                  <a:pt x="286" y="417"/>
                  <a:pt x="288" y="417"/>
                  <a:pt x="290" y="417"/>
                </a:cubicBezTo>
                <a:cubicBezTo>
                  <a:pt x="292" y="417"/>
                  <a:pt x="294" y="418"/>
                  <a:pt x="291" y="418"/>
                </a:cubicBezTo>
                <a:cubicBezTo>
                  <a:pt x="288" y="418"/>
                  <a:pt x="285" y="420"/>
                  <a:pt x="288" y="421"/>
                </a:cubicBezTo>
                <a:cubicBezTo>
                  <a:pt x="290" y="421"/>
                  <a:pt x="293" y="423"/>
                  <a:pt x="291" y="423"/>
                </a:cubicBezTo>
                <a:cubicBezTo>
                  <a:pt x="289" y="424"/>
                  <a:pt x="293" y="424"/>
                  <a:pt x="295" y="425"/>
                </a:cubicBezTo>
                <a:cubicBezTo>
                  <a:pt x="297" y="425"/>
                  <a:pt x="306" y="427"/>
                  <a:pt x="302" y="427"/>
                </a:cubicBezTo>
                <a:cubicBezTo>
                  <a:pt x="297" y="426"/>
                  <a:pt x="295" y="425"/>
                  <a:pt x="299" y="429"/>
                </a:cubicBezTo>
                <a:cubicBezTo>
                  <a:pt x="304" y="432"/>
                  <a:pt x="308" y="436"/>
                  <a:pt x="304" y="433"/>
                </a:cubicBezTo>
                <a:cubicBezTo>
                  <a:pt x="299" y="431"/>
                  <a:pt x="295" y="428"/>
                  <a:pt x="293" y="426"/>
                </a:cubicBezTo>
                <a:cubicBezTo>
                  <a:pt x="291" y="424"/>
                  <a:pt x="289" y="424"/>
                  <a:pt x="286" y="424"/>
                </a:cubicBezTo>
                <a:cubicBezTo>
                  <a:pt x="283" y="424"/>
                  <a:pt x="281" y="424"/>
                  <a:pt x="277" y="424"/>
                </a:cubicBezTo>
                <a:cubicBezTo>
                  <a:pt x="274" y="425"/>
                  <a:pt x="272" y="423"/>
                  <a:pt x="269" y="423"/>
                </a:cubicBezTo>
                <a:cubicBezTo>
                  <a:pt x="266" y="423"/>
                  <a:pt x="265" y="426"/>
                  <a:pt x="264" y="428"/>
                </a:cubicBezTo>
                <a:cubicBezTo>
                  <a:pt x="262" y="429"/>
                  <a:pt x="258" y="430"/>
                  <a:pt x="258" y="431"/>
                </a:cubicBezTo>
                <a:cubicBezTo>
                  <a:pt x="258" y="433"/>
                  <a:pt x="256" y="436"/>
                  <a:pt x="259" y="435"/>
                </a:cubicBezTo>
                <a:cubicBezTo>
                  <a:pt x="261" y="435"/>
                  <a:pt x="269" y="430"/>
                  <a:pt x="271" y="429"/>
                </a:cubicBezTo>
                <a:cubicBezTo>
                  <a:pt x="273" y="428"/>
                  <a:pt x="274" y="424"/>
                  <a:pt x="274" y="426"/>
                </a:cubicBezTo>
                <a:cubicBezTo>
                  <a:pt x="274" y="427"/>
                  <a:pt x="274" y="428"/>
                  <a:pt x="276" y="428"/>
                </a:cubicBezTo>
                <a:cubicBezTo>
                  <a:pt x="278" y="428"/>
                  <a:pt x="279" y="427"/>
                  <a:pt x="280" y="429"/>
                </a:cubicBezTo>
                <a:cubicBezTo>
                  <a:pt x="280" y="431"/>
                  <a:pt x="284" y="433"/>
                  <a:pt x="284" y="432"/>
                </a:cubicBezTo>
                <a:cubicBezTo>
                  <a:pt x="285" y="430"/>
                  <a:pt x="284" y="428"/>
                  <a:pt x="286" y="428"/>
                </a:cubicBezTo>
                <a:cubicBezTo>
                  <a:pt x="288" y="429"/>
                  <a:pt x="287" y="429"/>
                  <a:pt x="289" y="431"/>
                </a:cubicBezTo>
                <a:cubicBezTo>
                  <a:pt x="291" y="432"/>
                  <a:pt x="291" y="433"/>
                  <a:pt x="293" y="431"/>
                </a:cubicBezTo>
                <a:cubicBezTo>
                  <a:pt x="294" y="430"/>
                  <a:pt x="296" y="432"/>
                  <a:pt x="298" y="433"/>
                </a:cubicBezTo>
                <a:cubicBezTo>
                  <a:pt x="300" y="434"/>
                  <a:pt x="300" y="434"/>
                  <a:pt x="297" y="434"/>
                </a:cubicBezTo>
                <a:cubicBezTo>
                  <a:pt x="295" y="434"/>
                  <a:pt x="296" y="435"/>
                  <a:pt x="298" y="436"/>
                </a:cubicBezTo>
                <a:cubicBezTo>
                  <a:pt x="300" y="436"/>
                  <a:pt x="304" y="438"/>
                  <a:pt x="300" y="437"/>
                </a:cubicBezTo>
                <a:cubicBezTo>
                  <a:pt x="295" y="436"/>
                  <a:pt x="293" y="436"/>
                  <a:pt x="292" y="435"/>
                </a:cubicBezTo>
                <a:cubicBezTo>
                  <a:pt x="290" y="433"/>
                  <a:pt x="287" y="431"/>
                  <a:pt x="287" y="434"/>
                </a:cubicBezTo>
                <a:cubicBezTo>
                  <a:pt x="287" y="437"/>
                  <a:pt x="286" y="436"/>
                  <a:pt x="286" y="435"/>
                </a:cubicBezTo>
                <a:cubicBezTo>
                  <a:pt x="286" y="434"/>
                  <a:pt x="285" y="434"/>
                  <a:pt x="283" y="434"/>
                </a:cubicBezTo>
                <a:cubicBezTo>
                  <a:pt x="282" y="435"/>
                  <a:pt x="281" y="433"/>
                  <a:pt x="278" y="433"/>
                </a:cubicBezTo>
                <a:cubicBezTo>
                  <a:pt x="276" y="432"/>
                  <a:pt x="271" y="431"/>
                  <a:pt x="269" y="433"/>
                </a:cubicBezTo>
                <a:cubicBezTo>
                  <a:pt x="266" y="434"/>
                  <a:pt x="256" y="437"/>
                  <a:pt x="255" y="439"/>
                </a:cubicBezTo>
                <a:cubicBezTo>
                  <a:pt x="255" y="441"/>
                  <a:pt x="254" y="444"/>
                  <a:pt x="256" y="443"/>
                </a:cubicBezTo>
                <a:cubicBezTo>
                  <a:pt x="259" y="441"/>
                  <a:pt x="268" y="442"/>
                  <a:pt x="271" y="441"/>
                </a:cubicBezTo>
                <a:cubicBezTo>
                  <a:pt x="273" y="439"/>
                  <a:pt x="281" y="439"/>
                  <a:pt x="284" y="441"/>
                </a:cubicBezTo>
                <a:cubicBezTo>
                  <a:pt x="286" y="442"/>
                  <a:pt x="288" y="445"/>
                  <a:pt x="292" y="444"/>
                </a:cubicBezTo>
                <a:cubicBezTo>
                  <a:pt x="297" y="444"/>
                  <a:pt x="296" y="445"/>
                  <a:pt x="293" y="445"/>
                </a:cubicBezTo>
                <a:cubicBezTo>
                  <a:pt x="289" y="445"/>
                  <a:pt x="288" y="445"/>
                  <a:pt x="285" y="443"/>
                </a:cubicBezTo>
                <a:cubicBezTo>
                  <a:pt x="281" y="440"/>
                  <a:pt x="274" y="441"/>
                  <a:pt x="272" y="441"/>
                </a:cubicBezTo>
                <a:cubicBezTo>
                  <a:pt x="269" y="442"/>
                  <a:pt x="259" y="443"/>
                  <a:pt x="257" y="445"/>
                </a:cubicBezTo>
                <a:cubicBezTo>
                  <a:pt x="255" y="447"/>
                  <a:pt x="256" y="449"/>
                  <a:pt x="260" y="449"/>
                </a:cubicBezTo>
                <a:cubicBezTo>
                  <a:pt x="264" y="449"/>
                  <a:pt x="276" y="450"/>
                  <a:pt x="273" y="450"/>
                </a:cubicBezTo>
                <a:cubicBezTo>
                  <a:pt x="269" y="450"/>
                  <a:pt x="269" y="452"/>
                  <a:pt x="268" y="453"/>
                </a:cubicBezTo>
                <a:cubicBezTo>
                  <a:pt x="267" y="454"/>
                  <a:pt x="262" y="455"/>
                  <a:pt x="260" y="456"/>
                </a:cubicBezTo>
                <a:cubicBezTo>
                  <a:pt x="259" y="456"/>
                  <a:pt x="259" y="458"/>
                  <a:pt x="264" y="458"/>
                </a:cubicBezTo>
                <a:cubicBezTo>
                  <a:pt x="268" y="458"/>
                  <a:pt x="270" y="460"/>
                  <a:pt x="266" y="459"/>
                </a:cubicBezTo>
                <a:cubicBezTo>
                  <a:pt x="262" y="459"/>
                  <a:pt x="256" y="459"/>
                  <a:pt x="256" y="462"/>
                </a:cubicBezTo>
                <a:cubicBezTo>
                  <a:pt x="257" y="466"/>
                  <a:pt x="258" y="469"/>
                  <a:pt x="261" y="468"/>
                </a:cubicBezTo>
                <a:cubicBezTo>
                  <a:pt x="263" y="467"/>
                  <a:pt x="274" y="458"/>
                  <a:pt x="280" y="455"/>
                </a:cubicBezTo>
                <a:cubicBezTo>
                  <a:pt x="286" y="451"/>
                  <a:pt x="290" y="449"/>
                  <a:pt x="296" y="448"/>
                </a:cubicBezTo>
                <a:cubicBezTo>
                  <a:pt x="302" y="448"/>
                  <a:pt x="305" y="449"/>
                  <a:pt x="299" y="449"/>
                </a:cubicBezTo>
                <a:cubicBezTo>
                  <a:pt x="292" y="449"/>
                  <a:pt x="290" y="451"/>
                  <a:pt x="295" y="451"/>
                </a:cubicBezTo>
                <a:cubicBezTo>
                  <a:pt x="301" y="451"/>
                  <a:pt x="304" y="452"/>
                  <a:pt x="296" y="452"/>
                </a:cubicBezTo>
                <a:cubicBezTo>
                  <a:pt x="288" y="452"/>
                  <a:pt x="268" y="464"/>
                  <a:pt x="263" y="469"/>
                </a:cubicBezTo>
                <a:cubicBezTo>
                  <a:pt x="258" y="474"/>
                  <a:pt x="265" y="471"/>
                  <a:pt x="269" y="471"/>
                </a:cubicBezTo>
                <a:cubicBezTo>
                  <a:pt x="272" y="470"/>
                  <a:pt x="282" y="468"/>
                  <a:pt x="279" y="469"/>
                </a:cubicBezTo>
                <a:cubicBezTo>
                  <a:pt x="277" y="470"/>
                  <a:pt x="276" y="471"/>
                  <a:pt x="273" y="472"/>
                </a:cubicBezTo>
                <a:cubicBezTo>
                  <a:pt x="270" y="473"/>
                  <a:pt x="267" y="472"/>
                  <a:pt x="268" y="474"/>
                </a:cubicBezTo>
                <a:cubicBezTo>
                  <a:pt x="269" y="477"/>
                  <a:pt x="272" y="483"/>
                  <a:pt x="274" y="482"/>
                </a:cubicBezTo>
                <a:cubicBezTo>
                  <a:pt x="276" y="480"/>
                  <a:pt x="280" y="475"/>
                  <a:pt x="283" y="475"/>
                </a:cubicBezTo>
                <a:cubicBezTo>
                  <a:pt x="285" y="474"/>
                  <a:pt x="297" y="476"/>
                  <a:pt x="294" y="476"/>
                </a:cubicBezTo>
                <a:cubicBezTo>
                  <a:pt x="291" y="476"/>
                  <a:pt x="285" y="476"/>
                  <a:pt x="283" y="476"/>
                </a:cubicBezTo>
                <a:cubicBezTo>
                  <a:pt x="281" y="476"/>
                  <a:pt x="275" y="481"/>
                  <a:pt x="275" y="482"/>
                </a:cubicBezTo>
                <a:cubicBezTo>
                  <a:pt x="275" y="484"/>
                  <a:pt x="275" y="483"/>
                  <a:pt x="275" y="485"/>
                </a:cubicBezTo>
                <a:cubicBezTo>
                  <a:pt x="276" y="488"/>
                  <a:pt x="276" y="492"/>
                  <a:pt x="278" y="494"/>
                </a:cubicBezTo>
                <a:cubicBezTo>
                  <a:pt x="279" y="496"/>
                  <a:pt x="281" y="495"/>
                  <a:pt x="282" y="494"/>
                </a:cubicBezTo>
                <a:cubicBezTo>
                  <a:pt x="283" y="492"/>
                  <a:pt x="284" y="493"/>
                  <a:pt x="282" y="495"/>
                </a:cubicBezTo>
                <a:cubicBezTo>
                  <a:pt x="280" y="497"/>
                  <a:pt x="278" y="509"/>
                  <a:pt x="280" y="507"/>
                </a:cubicBezTo>
                <a:cubicBezTo>
                  <a:pt x="282" y="505"/>
                  <a:pt x="286" y="499"/>
                  <a:pt x="289" y="498"/>
                </a:cubicBezTo>
                <a:cubicBezTo>
                  <a:pt x="291" y="497"/>
                  <a:pt x="289" y="498"/>
                  <a:pt x="289" y="501"/>
                </a:cubicBezTo>
                <a:cubicBezTo>
                  <a:pt x="289" y="503"/>
                  <a:pt x="291" y="508"/>
                  <a:pt x="293" y="505"/>
                </a:cubicBezTo>
                <a:cubicBezTo>
                  <a:pt x="295" y="503"/>
                  <a:pt x="296" y="503"/>
                  <a:pt x="296" y="502"/>
                </a:cubicBezTo>
                <a:cubicBezTo>
                  <a:pt x="296" y="500"/>
                  <a:pt x="299" y="499"/>
                  <a:pt x="295" y="495"/>
                </a:cubicBezTo>
                <a:cubicBezTo>
                  <a:pt x="291" y="490"/>
                  <a:pt x="290" y="487"/>
                  <a:pt x="294" y="492"/>
                </a:cubicBezTo>
                <a:cubicBezTo>
                  <a:pt x="298" y="497"/>
                  <a:pt x="299" y="500"/>
                  <a:pt x="301" y="498"/>
                </a:cubicBezTo>
                <a:cubicBezTo>
                  <a:pt x="302" y="496"/>
                  <a:pt x="304" y="495"/>
                  <a:pt x="303" y="496"/>
                </a:cubicBezTo>
                <a:cubicBezTo>
                  <a:pt x="302" y="497"/>
                  <a:pt x="309" y="506"/>
                  <a:pt x="307" y="505"/>
                </a:cubicBezTo>
                <a:cubicBezTo>
                  <a:pt x="305" y="503"/>
                  <a:pt x="306" y="502"/>
                  <a:pt x="304" y="501"/>
                </a:cubicBezTo>
                <a:cubicBezTo>
                  <a:pt x="302" y="500"/>
                  <a:pt x="301" y="501"/>
                  <a:pt x="301" y="504"/>
                </a:cubicBezTo>
                <a:cubicBezTo>
                  <a:pt x="301" y="507"/>
                  <a:pt x="304" y="513"/>
                  <a:pt x="303" y="515"/>
                </a:cubicBezTo>
                <a:cubicBezTo>
                  <a:pt x="302" y="516"/>
                  <a:pt x="302" y="516"/>
                  <a:pt x="302" y="514"/>
                </a:cubicBezTo>
                <a:cubicBezTo>
                  <a:pt x="302" y="511"/>
                  <a:pt x="303" y="506"/>
                  <a:pt x="299" y="507"/>
                </a:cubicBezTo>
                <a:cubicBezTo>
                  <a:pt x="296" y="508"/>
                  <a:pt x="296" y="509"/>
                  <a:pt x="293" y="510"/>
                </a:cubicBezTo>
                <a:cubicBezTo>
                  <a:pt x="291" y="511"/>
                  <a:pt x="288" y="518"/>
                  <a:pt x="287" y="519"/>
                </a:cubicBezTo>
                <a:cubicBezTo>
                  <a:pt x="286" y="521"/>
                  <a:pt x="291" y="522"/>
                  <a:pt x="294" y="521"/>
                </a:cubicBezTo>
                <a:cubicBezTo>
                  <a:pt x="296" y="520"/>
                  <a:pt x="292" y="526"/>
                  <a:pt x="292" y="528"/>
                </a:cubicBezTo>
                <a:cubicBezTo>
                  <a:pt x="292" y="529"/>
                  <a:pt x="296" y="523"/>
                  <a:pt x="297" y="527"/>
                </a:cubicBezTo>
                <a:cubicBezTo>
                  <a:pt x="299" y="531"/>
                  <a:pt x="297" y="533"/>
                  <a:pt x="300" y="534"/>
                </a:cubicBezTo>
                <a:cubicBezTo>
                  <a:pt x="303" y="535"/>
                  <a:pt x="305" y="536"/>
                  <a:pt x="304" y="539"/>
                </a:cubicBezTo>
                <a:cubicBezTo>
                  <a:pt x="302" y="541"/>
                  <a:pt x="299" y="543"/>
                  <a:pt x="303" y="546"/>
                </a:cubicBezTo>
                <a:cubicBezTo>
                  <a:pt x="308" y="549"/>
                  <a:pt x="309" y="551"/>
                  <a:pt x="312" y="554"/>
                </a:cubicBezTo>
                <a:cubicBezTo>
                  <a:pt x="314" y="557"/>
                  <a:pt x="317" y="554"/>
                  <a:pt x="318" y="553"/>
                </a:cubicBezTo>
                <a:cubicBezTo>
                  <a:pt x="318" y="553"/>
                  <a:pt x="319" y="551"/>
                  <a:pt x="319" y="555"/>
                </a:cubicBezTo>
                <a:cubicBezTo>
                  <a:pt x="319" y="559"/>
                  <a:pt x="318" y="561"/>
                  <a:pt x="319" y="563"/>
                </a:cubicBezTo>
                <a:cubicBezTo>
                  <a:pt x="320" y="565"/>
                  <a:pt x="322" y="568"/>
                  <a:pt x="323" y="567"/>
                </a:cubicBezTo>
                <a:cubicBezTo>
                  <a:pt x="324" y="565"/>
                  <a:pt x="324" y="566"/>
                  <a:pt x="327" y="568"/>
                </a:cubicBezTo>
                <a:cubicBezTo>
                  <a:pt x="330" y="570"/>
                  <a:pt x="335" y="576"/>
                  <a:pt x="339" y="576"/>
                </a:cubicBezTo>
                <a:cubicBezTo>
                  <a:pt x="342" y="577"/>
                  <a:pt x="348" y="577"/>
                  <a:pt x="350" y="575"/>
                </a:cubicBezTo>
                <a:cubicBezTo>
                  <a:pt x="352" y="574"/>
                  <a:pt x="357" y="577"/>
                  <a:pt x="358" y="575"/>
                </a:cubicBezTo>
                <a:cubicBezTo>
                  <a:pt x="359" y="573"/>
                  <a:pt x="359" y="572"/>
                  <a:pt x="359" y="576"/>
                </a:cubicBezTo>
                <a:cubicBezTo>
                  <a:pt x="359" y="580"/>
                  <a:pt x="358" y="585"/>
                  <a:pt x="360" y="581"/>
                </a:cubicBezTo>
                <a:cubicBezTo>
                  <a:pt x="362" y="576"/>
                  <a:pt x="367" y="570"/>
                  <a:pt x="365" y="573"/>
                </a:cubicBezTo>
                <a:cubicBezTo>
                  <a:pt x="363" y="577"/>
                  <a:pt x="364" y="578"/>
                  <a:pt x="366" y="578"/>
                </a:cubicBezTo>
                <a:cubicBezTo>
                  <a:pt x="366" y="578"/>
                  <a:pt x="367" y="578"/>
                  <a:pt x="367" y="578"/>
                </a:cubicBezTo>
                <a:cubicBezTo>
                  <a:pt x="368" y="578"/>
                  <a:pt x="368" y="578"/>
                  <a:pt x="367" y="578"/>
                </a:cubicBezTo>
                <a:cubicBezTo>
                  <a:pt x="366" y="578"/>
                  <a:pt x="365" y="579"/>
                  <a:pt x="365" y="579"/>
                </a:cubicBezTo>
                <a:cubicBezTo>
                  <a:pt x="363" y="581"/>
                  <a:pt x="361" y="584"/>
                  <a:pt x="365" y="583"/>
                </a:cubicBezTo>
                <a:cubicBezTo>
                  <a:pt x="368" y="582"/>
                  <a:pt x="369" y="583"/>
                  <a:pt x="368" y="586"/>
                </a:cubicBezTo>
                <a:cubicBezTo>
                  <a:pt x="367" y="589"/>
                  <a:pt x="368" y="588"/>
                  <a:pt x="371" y="586"/>
                </a:cubicBezTo>
                <a:cubicBezTo>
                  <a:pt x="374" y="584"/>
                  <a:pt x="377" y="583"/>
                  <a:pt x="375" y="586"/>
                </a:cubicBezTo>
                <a:cubicBezTo>
                  <a:pt x="373" y="589"/>
                  <a:pt x="366" y="597"/>
                  <a:pt x="372" y="591"/>
                </a:cubicBezTo>
                <a:cubicBezTo>
                  <a:pt x="377" y="586"/>
                  <a:pt x="375" y="594"/>
                  <a:pt x="376" y="591"/>
                </a:cubicBezTo>
                <a:cubicBezTo>
                  <a:pt x="376" y="591"/>
                  <a:pt x="376" y="590"/>
                  <a:pt x="376" y="591"/>
                </a:cubicBezTo>
                <a:cubicBezTo>
                  <a:pt x="376" y="591"/>
                  <a:pt x="376" y="591"/>
                  <a:pt x="376" y="591"/>
                </a:cubicBezTo>
                <a:cubicBezTo>
                  <a:pt x="376" y="592"/>
                  <a:pt x="376" y="593"/>
                  <a:pt x="376" y="592"/>
                </a:cubicBezTo>
                <a:cubicBezTo>
                  <a:pt x="381" y="590"/>
                  <a:pt x="384" y="585"/>
                  <a:pt x="383" y="589"/>
                </a:cubicBezTo>
                <a:cubicBezTo>
                  <a:pt x="383" y="591"/>
                  <a:pt x="382" y="599"/>
                  <a:pt x="383" y="598"/>
                </a:cubicBezTo>
                <a:cubicBezTo>
                  <a:pt x="384" y="596"/>
                  <a:pt x="388" y="593"/>
                  <a:pt x="390" y="593"/>
                </a:cubicBezTo>
                <a:cubicBezTo>
                  <a:pt x="392" y="592"/>
                  <a:pt x="396" y="590"/>
                  <a:pt x="394" y="589"/>
                </a:cubicBezTo>
                <a:cubicBezTo>
                  <a:pt x="392" y="587"/>
                  <a:pt x="389" y="585"/>
                  <a:pt x="388" y="584"/>
                </a:cubicBezTo>
                <a:cubicBezTo>
                  <a:pt x="386" y="582"/>
                  <a:pt x="388" y="584"/>
                  <a:pt x="391" y="584"/>
                </a:cubicBezTo>
                <a:cubicBezTo>
                  <a:pt x="394" y="584"/>
                  <a:pt x="400" y="584"/>
                  <a:pt x="398" y="582"/>
                </a:cubicBezTo>
                <a:cubicBezTo>
                  <a:pt x="397" y="580"/>
                  <a:pt x="393" y="579"/>
                  <a:pt x="394" y="578"/>
                </a:cubicBezTo>
                <a:cubicBezTo>
                  <a:pt x="395" y="577"/>
                  <a:pt x="403" y="575"/>
                  <a:pt x="400" y="574"/>
                </a:cubicBezTo>
                <a:cubicBezTo>
                  <a:pt x="398" y="573"/>
                  <a:pt x="393" y="573"/>
                  <a:pt x="394" y="573"/>
                </a:cubicBezTo>
                <a:cubicBezTo>
                  <a:pt x="395" y="572"/>
                  <a:pt x="405" y="566"/>
                  <a:pt x="403" y="565"/>
                </a:cubicBezTo>
                <a:cubicBezTo>
                  <a:pt x="402" y="565"/>
                  <a:pt x="396" y="564"/>
                  <a:pt x="399" y="563"/>
                </a:cubicBezTo>
                <a:cubicBezTo>
                  <a:pt x="401" y="561"/>
                  <a:pt x="405" y="561"/>
                  <a:pt x="405" y="558"/>
                </a:cubicBezTo>
                <a:cubicBezTo>
                  <a:pt x="405" y="555"/>
                  <a:pt x="405" y="549"/>
                  <a:pt x="404" y="548"/>
                </a:cubicBezTo>
                <a:cubicBezTo>
                  <a:pt x="402" y="547"/>
                  <a:pt x="407" y="545"/>
                  <a:pt x="405" y="544"/>
                </a:cubicBezTo>
                <a:cubicBezTo>
                  <a:pt x="404" y="543"/>
                  <a:pt x="397" y="539"/>
                  <a:pt x="398" y="538"/>
                </a:cubicBezTo>
                <a:cubicBezTo>
                  <a:pt x="400" y="538"/>
                  <a:pt x="417" y="538"/>
                  <a:pt x="415" y="536"/>
                </a:cubicBezTo>
                <a:cubicBezTo>
                  <a:pt x="413" y="534"/>
                  <a:pt x="408" y="531"/>
                  <a:pt x="409" y="531"/>
                </a:cubicBezTo>
                <a:cubicBezTo>
                  <a:pt x="411" y="530"/>
                  <a:pt x="425" y="533"/>
                  <a:pt x="421" y="531"/>
                </a:cubicBezTo>
                <a:cubicBezTo>
                  <a:pt x="417" y="529"/>
                  <a:pt x="411" y="526"/>
                  <a:pt x="414" y="526"/>
                </a:cubicBezTo>
                <a:cubicBezTo>
                  <a:pt x="416" y="526"/>
                  <a:pt x="425" y="528"/>
                  <a:pt x="423" y="526"/>
                </a:cubicBezTo>
                <a:cubicBezTo>
                  <a:pt x="421" y="525"/>
                  <a:pt x="428" y="523"/>
                  <a:pt x="426" y="522"/>
                </a:cubicBezTo>
                <a:cubicBezTo>
                  <a:pt x="424" y="520"/>
                  <a:pt x="415" y="517"/>
                  <a:pt x="417" y="517"/>
                </a:cubicBezTo>
                <a:cubicBezTo>
                  <a:pt x="420" y="517"/>
                  <a:pt x="429" y="519"/>
                  <a:pt x="429" y="516"/>
                </a:cubicBezTo>
                <a:cubicBezTo>
                  <a:pt x="428" y="513"/>
                  <a:pt x="430" y="513"/>
                  <a:pt x="426" y="511"/>
                </a:cubicBezTo>
                <a:cubicBezTo>
                  <a:pt x="421" y="509"/>
                  <a:pt x="415" y="509"/>
                  <a:pt x="418" y="507"/>
                </a:cubicBezTo>
                <a:cubicBezTo>
                  <a:pt x="420" y="506"/>
                  <a:pt x="435" y="507"/>
                  <a:pt x="434" y="503"/>
                </a:cubicBezTo>
                <a:cubicBezTo>
                  <a:pt x="434" y="500"/>
                  <a:pt x="432" y="498"/>
                  <a:pt x="429" y="497"/>
                </a:cubicBezTo>
                <a:cubicBezTo>
                  <a:pt x="426" y="496"/>
                  <a:pt x="417" y="493"/>
                  <a:pt x="422" y="491"/>
                </a:cubicBezTo>
                <a:cubicBezTo>
                  <a:pt x="425" y="490"/>
                  <a:pt x="429" y="489"/>
                  <a:pt x="430" y="489"/>
                </a:cubicBezTo>
                <a:cubicBezTo>
                  <a:pt x="432" y="490"/>
                  <a:pt x="430" y="492"/>
                  <a:pt x="433" y="491"/>
                </a:cubicBezTo>
                <a:cubicBezTo>
                  <a:pt x="438" y="488"/>
                  <a:pt x="441" y="488"/>
                  <a:pt x="439" y="486"/>
                </a:cubicBezTo>
                <a:cubicBezTo>
                  <a:pt x="438" y="484"/>
                  <a:pt x="434" y="482"/>
                  <a:pt x="435" y="480"/>
                </a:cubicBezTo>
                <a:cubicBezTo>
                  <a:pt x="436" y="479"/>
                  <a:pt x="441" y="478"/>
                  <a:pt x="441" y="477"/>
                </a:cubicBezTo>
                <a:cubicBezTo>
                  <a:pt x="441" y="476"/>
                  <a:pt x="441" y="477"/>
                  <a:pt x="446" y="477"/>
                </a:cubicBezTo>
                <a:cubicBezTo>
                  <a:pt x="451" y="477"/>
                  <a:pt x="460" y="480"/>
                  <a:pt x="460" y="477"/>
                </a:cubicBezTo>
                <a:cubicBezTo>
                  <a:pt x="459" y="473"/>
                  <a:pt x="456" y="473"/>
                  <a:pt x="458" y="471"/>
                </a:cubicBezTo>
                <a:cubicBezTo>
                  <a:pt x="460" y="469"/>
                  <a:pt x="462" y="466"/>
                  <a:pt x="464" y="463"/>
                </a:cubicBezTo>
                <a:cubicBezTo>
                  <a:pt x="465" y="461"/>
                  <a:pt x="473" y="461"/>
                  <a:pt x="471" y="463"/>
                </a:cubicBezTo>
                <a:cubicBezTo>
                  <a:pt x="470" y="464"/>
                  <a:pt x="468" y="467"/>
                  <a:pt x="467" y="470"/>
                </a:cubicBezTo>
                <a:cubicBezTo>
                  <a:pt x="465" y="473"/>
                  <a:pt x="462" y="479"/>
                  <a:pt x="465" y="477"/>
                </a:cubicBezTo>
                <a:cubicBezTo>
                  <a:pt x="468" y="475"/>
                  <a:pt x="469" y="475"/>
                  <a:pt x="472" y="474"/>
                </a:cubicBezTo>
                <a:cubicBezTo>
                  <a:pt x="475" y="472"/>
                  <a:pt x="475" y="472"/>
                  <a:pt x="477" y="472"/>
                </a:cubicBezTo>
                <a:cubicBezTo>
                  <a:pt x="479" y="472"/>
                  <a:pt x="482" y="475"/>
                  <a:pt x="482" y="474"/>
                </a:cubicBezTo>
                <a:cubicBezTo>
                  <a:pt x="482" y="472"/>
                  <a:pt x="482" y="468"/>
                  <a:pt x="484" y="469"/>
                </a:cubicBezTo>
                <a:cubicBezTo>
                  <a:pt x="486" y="470"/>
                  <a:pt x="487" y="471"/>
                  <a:pt x="489" y="470"/>
                </a:cubicBezTo>
                <a:cubicBezTo>
                  <a:pt x="492" y="470"/>
                  <a:pt x="494" y="463"/>
                  <a:pt x="497" y="463"/>
                </a:cubicBezTo>
                <a:cubicBezTo>
                  <a:pt x="501" y="463"/>
                  <a:pt x="505" y="462"/>
                  <a:pt x="507" y="459"/>
                </a:cubicBezTo>
                <a:cubicBezTo>
                  <a:pt x="509" y="456"/>
                  <a:pt x="515" y="449"/>
                  <a:pt x="518" y="447"/>
                </a:cubicBezTo>
                <a:cubicBezTo>
                  <a:pt x="521" y="444"/>
                  <a:pt x="524" y="437"/>
                  <a:pt x="526" y="435"/>
                </a:cubicBezTo>
                <a:cubicBezTo>
                  <a:pt x="527" y="434"/>
                  <a:pt x="541" y="431"/>
                  <a:pt x="540" y="427"/>
                </a:cubicBezTo>
                <a:cubicBezTo>
                  <a:pt x="539" y="423"/>
                  <a:pt x="534" y="412"/>
                  <a:pt x="537" y="413"/>
                </a:cubicBezTo>
                <a:cubicBezTo>
                  <a:pt x="540" y="415"/>
                  <a:pt x="547" y="423"/>
                  <a:pt x="552" y="423"/>
                </a:cubicBezTo>
                <a:cubicBezTo>
                  <a:pt x="557" y="424"/>
                  <a:pt x="561" y="423"/>
                  <a:pt x="561" y="421"/>
                </a:cubicBezTo>
                <a:cubicBezTo>
                  <a:pt x="561" y="418"/>
                  <a:pt x="562" y="421"/>
                  <a:pt x="564" y="421"/>
                </a:cubicBezTo>
                <a:cubicBezTo>
                  <a:pt x="564" y="421"/>
                  <a:pt x="564" y="422"/>
                  <a:pt x="565" y="422"/>
                </a:cubicBezTo>
                <a:cubicBezTo>
                  <a:pt x="565" y="56"/>
                  <a:pt x="565" y="56"/>
                  <a:pt x="565" y="56"/>
                </a:cubicBezTo>
                <a:cubicBezTo>
                  <a:pt x="559" y="57"/>
                  <a:pt x="554" y="58"/>
                  <a:pt x="551" y="5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20" name="Rectangle 917"/>
          <p:cNvSpPr>
            <a:spLocks noChangeArrowheads="1"/>
          </p:cNvSpPr>
          <p:nvPr/>
        </p:nvSpPr>
        <p:spPr bwMode="auto">
          <a:xfrm>
            <a:off x="8678863" y="2452544"/>
            <a:ext cx="1587" cy="1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21" name="Freeform 918"/>
          <p:cNvSpPr>
            <a:spLocks/>
          </p:cNvSpPr>
          <p:nvPr/>
        </p:nvSpPr>
        <p:spPr bwMode="auto">
          <a:xfrm>
            <a:off x="8442325" y="1979469"/>
            <a:ext cx="3175" cy="1587"/>
          </a:xfrm>
          <a:custGeom>
            <a:avLst/>
            <a:gdLst/>
            <a:ahLst/>
            <a:cxnLst>
              <a:cxn ang="0">
                <a:pos x="1" y="1"/>
              </a:cxn>
              <a:cxn ang="0">
                <a:pos x="0" y="1"/>
              </a:cxn>
              <a:cxn ang="0">
                <a:pos x="1" y="1"/>
              </a:cxn>
            </a:cxnLst>
            <a:rect l="0" t="0" r="r" b="b"/>
            <a:pathLst>
              <a:path w="2" h="1">
                <a:moveTo>
                  <a:pt x="1" y="1"/>
                </a:moveTo>
                <a:cubicBezTo>
                  <a:pt x="1" y="1"/>
                  <a:pt x="1" y="1"/>
                  <a:pt x="0" y="1"/>
                </a:cubicBezTo>
                <a:cubicBezTo>
                  <a:pt x="1" y="0"/>
                  <a:pt x="2" y="0"/>
                  <a:pt x="1" y="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22" name="Freeform 919"/>
          <p:cNvSpPr>
            <a:spLocks/>
          </p:cNvSpPr>
          <p:nvPr/>
        </p:nvSpPr>
        <p:spPr bwMode="auto">
          <a:xfrm>
            <a:off x="3609975" y="4476606"/>
            <a:ext cx="1022350" cy="769938"/>
          </a:xfrm>
          <a:custGeom>
            <a:avLst/>
            <a:gdLst/>
            <a:ahLst/>
            <a:cxnLst>
              <a:cxn ang="0">
                <a:pos x="250" y="7"/>
              </a:cxn>
              <a:cxn ang="0">
                <a:pos x="258" y="21"/>
              </a:cxn>
              <a:cxn ang="0">
                <a:pos x="233" y="24"/>
              </a:cxn>
              <a:cxn ang="0">
                <a:pos x="221" y="45"/>
              </a:cxn>
              <a:cxn ang="0">
                <a:pos x="217" y="58"/>
              </a:cxn>
              <a:cxn ang="0">
                <a:pos x="194" y="48"/>
              </a:cxn>
              <a:cxn ang="0">
                <a:pos x="181" y="46"/>
              </a:cxn>
              <a:cxn ang="0">
                <a:pos x="168" y="50"/>
              </a:cxn>
              <a:cxn ang="0">
                <a:pos x="161" y="58"/>
              </a:cxn>
              <a:cxn ang="0">
                <a:pos x="158" y="64"/>
              </a:cxn>
              <a:cxn ang="0">
                <a:pos x="155" y="78"/>
              </a:cxn>
              <a:cxn ang="0">
                <a:pos x="144" y="85"/>
              </a:cxn>
              <a:cxn ang="0">
                <a:pos x="136" y="88"/>
              </a:cxn>
              <a:cxn ang="0">
                <a:pos x="122" y="97"/>
              </a:cxn>
              <a:cxn ang="0">
                <a:pos x="95" y="124"/>
              </a:cxn>
              <a:cxn ang="0">
                <a:pos x="62" y="134"/>
              </a:cxn>
              <a:cxn ang="0">
                <a:pos x="29" y="148"/>
              </a:cxn>
              <a:cxn ang="0">
                <a:pos x="16" y="151"/>
              </a:cxn>
              <a:cxn ang="0">
                <a:pos x="8" y="183"/>
              </a:cxn>
              <a:cxn ang="0">
                <a:pos x="8" y="205"/>
              </a:cxn>
              <a:cxn ang="0">
                <a:pos x="0" y="205"/>
              </a:cxn>
              <a:cxn ang="0">
                <a:pos x="19" y="245"/>
              </a:cxn>
              <a:cxn ang="0">
                <a:pos x="37" y="292"/>
              </a:cxn>
              <a:cxn ang="0">
                <a:pos x="29" y="319"/>
              </a:cxn>
              <a:cxn ang="0">
                <a:pos x="56" y="340"/>
              </a:cxn>
              <a:cxn ang="0">
                <a:pos x="92" y="324"/>
              </a:cxn>
              <a:cxn ang="0">
                <a:pos x="145" y="314"/>
              </a:cxn>
              <a:cxn ang="0">
                <a:pos x="192" y="297"/>
              </a:cxn>
              <a:cxn ang="0">
                <a:pos x="257" y="295"/>
              </a:cxn>
              <a:cxn ang="0">
                <a:pos x="280" y="311"/>
              </a:cxn>
              <a:cxn ang="0">
                <a:pos x="293" y="322"/>
              </a:cxn>
              <a:cxn ang="0">
                <a:pos x="302" y="333"/>
              </a:cxn>
              <a:cxn ang="0">
                <a:pos x="328" y="305"/>
              </a:cxn>
              <a:cxn ang="0">
                <a:pos x="328" y="321"/>
              </a:cxn>
              <a:cxn ang="0">
                <a:pos x="319" y="342"/>
              </a:cxn>
              <a:cxn ang="0">
                <a:pos x="337" y="339"/>
              </a:cxn>
              <a:cxn ang="0">
                <a:pos x="352" y="364"/>
              </a:cxn>
              <a:cxn ang="0">
                <a:pos x="376" y="389"/>
              </a:cxn>
              <a:cxn ang="0">
                <a:pos x="415" y="389"/>
              </a:cxn>
              <a:cxn ang="0">
                <a:pos x="423" y="391"/>
              </a:cxn>
              <a:cxn ang="0">
                <a:pos x="441" y="401"/>
              </a:cxn>
              <a:cxn ang="0">
                <a:pos x="487" y="377"/>
              </a:cxn>
              <a:cxn ang="0">
                <a:pos x="510" y="314"/>
              </a:cxn>
              <a:cxn ang="0">
                <a:pos x="528" y="272"/>
              </a:cxn>
              <a:cxn ang="0">
                <a:pos x="534" y="241"/>
              </a:cxn>
              <a:cxn ang="0">
                <a:pos x="529" y="207"/>
              </a:cxn>
              <a:cxn ang="0">
                <a:pos x="523" y="198"/>
              </a:cxn>
              <a:cxn ang="0">
                <a:pos x="497" y="161"/>
              </a:cxn>
              <a:cxn ang="0">
                <a:pos x="481" y="146"/>
              </a:cxn>
              <a:cxn ang="0">
                <a:pos x="466" y="127"/>
              </a:cxn>
              <a:cxn ang="0">
                <a:pos x="440" y="113"/>
              </a:cxn>
              <a:cxn ang="0">
                <a:pos x="433" y="83"/>
              </a:cxn>
              <a:cxn ang="0">
                <a:pos x="416" y="49"/>
              </a:cxn>
              <a:cxn ang="0">
                <a:pos x="397" y="19"/>
              </a:cxn>
              <a:cxn ang="0">
                <a:pos x="384" y="16"/>
              </a:cxn>
              <a:cxn ang="0">
                <a:pos x="378" y="37"/>
              </a:cxn>
              <a:cxn ang="0">
                <a:pos x="376" y="69"/>
              </a:cxn>
              <a:cxn ang="0">
                <a:pos x="343" y="84"/>
              </a:cxn>
              <a:cxn ang="0">
                <a:pos x="308" y="63"/>
              </a:cxn>
              <a:cxn ang="0">
                <a:pos x="304" y="44"/>
              </a:cxn>
              <a:cxn ang="0">
                <a:pos x="311" y="29"/>
              </a:cxn>
              <a:cxn ang="0">
                <a:pos x="306" y="23"/>
              </a:cxn>
              <a:cxn ang="0">
                <a:pos x="290" y="21"/>
              </a:cxn>
            </a:cxnLst>
            <a:rect l="0" t="0" r="r" b="b"/>
            <a:pathLst>
              <a:path w="536" h="404">
                <a:moveTo>
                  <a:pt x="266" y="14"/>
                </a:moveTo>
                <a:cubicBezTo>
                  <a:pt x="261" y="13"/>
                  <a:pt x="261" y="11"/>
                  <a:pt x="259" y="9"/>
                </a:cubicBezTo>
                <a:cubicBezTo>
                  <a:pt x="256" y="8"/>
                  <a:pt x="250" y="5"/>
                  <a:pt x="250" y="7"/>
                </a:cubicBezTo>
                <a:cubicBezTo>
                  <a:pt x="249" y="8"/>
                  <a:pt x="251" y="10"/>
                  <a:pt x="254" y="11"/>
                </a:cubicBezTo>
                <a:cubicBezTo>
                  <a:pt x="257" y="12"/>
                  <a:pt x="258" y="9"/>
                  <a:pt x="258" y="14"/>
                </a:cubicBezTo>
                <a:cubicBezTo>
                  <a:pt x="258" y="19"/>
                  <a:pt x="262" y="20"/>
                  <a:pt x="258" y="21"/>
                </a:cubicBezTo>
                <a:cubicBezTo>
                  <a:pt x="254" y="22"/>
                  <a:pt x="247" y="23"/>
                  <a:pt x="244" y="22"/>
                </a:cubicBezTo>
                <a:cubicBezTo>
                  <a:pt x="242" y="20"/>
                  <a:pt x="242" y="21"/>
                  <a:pt x="240" y="22"/>
                </a:cubicBezTo>
                <a:cubicBezTo>
                  <a:pt x="238" y="24"/>
                  <a:pt x="235" y="23"/>
                  <a:pt x="233" y="24"/>
                </a:cubicBezTo>
                <a:cubicBezTo>
                  <a:pt x="232" y="25"/>
                  <a:pt x="231" y="29"/>
                  <a:pt x="229" y="31"/>
                </a:cubicBezTo>
                <a:cubicBezTo>
                  <a:pt x="227" y="33"/>
                  <a:pt x="227" y="36"/>
                  <a:pt x="225" y="37"/>
                </a:cubicBezTo>
                <a:cubicBezTo>
                  <a:pt x="224" y="38"/>
                  <a:pt x="223" y="42"/>
                  <a:pt x="221" y="45"/>
                </a:cubicBezTo>
                <a:cubicBezTo>
                  <a:pt x="219" y="48"/>
                  <a:pt x="218" y="48"/>
                  <a:pt x="218" y="50"/>
                </a:cubicBezTo>
                <a:cubicBezTo>
                  <a:pt x="218" y="52"/>
                  <a:pt x="222" y="55"/>
                  <a:pt x="221" y="57"/>
                </a:cubicBezTo>
                <a:cubicBezTo>
                  <a:pt x="220" y="59"/>
                  <a:pt x="220" y="60"/>
                  <a:pt x="217" y="58"/>
                </a:cubicBezTo>
                <a:cubicBezTo>
                  <a:pt x="213" y="56"/>
                  <a:pt x="207" y="56"/>
                  <a:pt x="206" y="57"/>
                </a:cubicBezTo>
                <a:cubicBezTo>
                  <a:pt x="204" y="58"/>
                  <a:pt x="200" y="67"/>
                  <a:pt x="200" y="64"/>
                </a:cubicBezTo>
                <a:cubicBezTo>
                  <a:pt x="200" y="61"/>
                  <a:pt x="197" y="52"/>
                  <a:pt x="194" y="48"/>
                </a:cubicBezTo>
                <a:cubicBezTo>
                  <a:pt x="191" y="45"/>
                  <a:pt x="189" y="46"/>
                  <a:pt x="187" y="44"/>
                </a:cubicBezTo>
                <a:cubicBezTo>
                  <a:pt x="185" y="42"/>
                  <a:pt x="186" y="39"/>
                  <a:pt x="184" y="41"/>
                </a:cubicBezTo>
                <a:cubicBezTo>
                  <a:pt x="183" y="43"/>
                  <a:pt x="184" y="46"/>
                  <a:pt x="181" y="46"/>
                </a:cubicBezTo>
                <a:cubicBezTo>
                  <a:pt x="178" y="46"/>
                  <a:pt x="176" y="43"/>
                  <a:pt x="175" y="46"/>
                </a:cubicBezTo>
                <a:cubicBezTo>
                  <a:pt x="173" y="50"/>
                  <a:pt x="174" y="53"/>
                  <a:pt x="171" y="53"/>
                </a:cubicBezTo>
                <a:cubicBezTo>
                  <a:pt x="169" y="52"/>
                  <a:pt x="169" y="51"/>
                  <a:pt x="168" y="50"/>
                </a:cubicBezTo>
                <a:cubicBezTo>
                  <a:pt x="168" y="49"/>
                  <a:pt x="166" y="52"/>
                  <a:pt x="165" y="53"/>
                </a:cubicBezTo>
                <a:cubicBezTo>
                  <a:pt x="164" y="53"/>
                  <a:pt x="163" y="51"/>
                  <a:pt x="162" y="53"/>
                </a:cubicBezTo>
                <a:cubicBezTo>
                  <a:pt x="160" y="55"/>
                  <a:pt x="159" y="58"/>
                  <a:pt x="161" y="58"/>
                </a:cubicBezTo>
                <a:cubicBezTo>
                  <a:pt x="163" y="58"/>
                  <a:pt x="164" y="60"/>
                  <a:pt x="161" y="60"/>
                </a:cubicBezTo>
                <a:cubicBezTo>
                  <a:pt x="158" y="60"/>
                  <a:pt x="156" y="61"/>
                  <a:pt x="158" y="62"/>
                </a:cubicBezTo>
                <a:cubicBezTo>
                  <a:pt x="159" y="63"/>
                  <a:pt x="161" y="64"/>
                  <a:pt x="158" y="64"/>
                </a:cubicBezTo>
                <a:cubicBezTo>
                  <a:pt x="155" y="64"/>
                  <a:pt x="154" y="66"/>
                  <a:pt x="154" y="68"/>
                </a:cubicBezTo>
                <a:cubicBezTo>
                  <a:pt x="154" y="70"/>
                  <a:pt x="153" y="75"/>
                  <a:pt x="155" y="75"/>
                </a:cubicBezTo>
                <a:cubicBezTo>
                  <a:pt x="158" y="75"/>
                  <a:pt x="159" y="78"/>
                  <a:pt x="155" y="78"/>
                </a:cubicBezTo>
                <a:cubicBezTo>
                  <a:pt x="151" y="78"/>
                  <a:pt x="143" y="76"/>
                  <a:pt x="142" y="75"/>
                </a:cubicBezTo>
                <a:cubicBezTo>
                  <a:pt x="140" y="74"/>
                  <a:pt x="137" y="79"/>
                  <a:pt x="139" y="81"/>
                </a:cubicBezTo>
                <a:cubicBezTo>
                  <a:pt x="141" y="82"/>
                  <a:pt x="144" y="83"/>
                  <a:pt x="144" y="85"/>
                </a:cubicBezTo>
                <a:cubicBezTo>
                  <a:pt x="144" y="88"/>
                  <a:pt x="143" y="89"/>
                  <a:pt x="142" y="88"/>
                </a:cubicBezTo>
                <a:cubicBezTo>
                  <a:pt x="141" y="86"/>
                  <a:pt x="140" y="89"/>
                  <a:pt x="140" y="90"/>
                </a:cubicBezTo>
                <a:cubicBezTo>
                  <a:pt x="140" y="92"/>
                  <a:pt x="137" y="90"/>
                  <a:pt x="136" y="88"/>
                </a:cubicBezTo>
                <a:cubicBezTo>
                  <a:pt x="135" y="86"/>
                  <a:pt x="134" y="79"/>
                  <a:pt x="132" y="79"/>
                </a:cubicBezTo>
                <a:cubicBezTo>
                  <a:pt x="130" y="79"/>
                  <a:pt x="125" y="84"/>
                  <a:pt x="124" y="88"/>
                </a:cubicBezTo>
                <a:cubicBezTo>
                  <a:pt x="122" y="92"/>
                  <a:pt x="121" y="96"/>
                  <a:pt x="122" y="97"/>
                </a:cubicBezTo>
                <a:cubicBezTo>
                  <a:pt x="122" y="99"/>
                  <a:pt x="124" y="101"/>
                  <a:pt x="122" y="102"/>
                </a:cubicBezTo>
                <a:cubicBezTo>
                  <a:pt x="121" y="103"/>
                  <a:pt x="115" y="110"/>
                  <a:pt x="112" y="114"/>
                </a:cubicBezTo>
                <a:cubicBezTo>
                  <a:pt x="109" y="118"/>
                  <a:pt x="101" y="123"/>
                  <a:pt x="95" y="124"/>
                </a:cubicBezTo>
                <a:cubicBezTo>
                  <a:pt x="90" y="125"/>
                  <a:pt x="83" y="125"/>
                  <a:pt x="80" y="126"/>
                </a:cubicBezTo>
                <a:cubicBezTo>
                  <a:pt x="78" y="127"/>
                  <a:pt x="79" y="128"/>
                  <a:pt x="75" y="130"/>
                </a:cubicBezTo>
                <a:cubicBezTo>
                  <a:pt x="72" y="131"/>
                  <a:pt x="65" y="132"/>
                  <a:pt x="62" y="134"/>
                </a:cubicBezTo>
                <a:cubicBezTo>
                  <a:pt x="60" y="135"/>
                  <a:pt x="60" y="135"/>
                  <a:pt x="57" y="135"/>
                </a:cubicBezTo>
                <a:cubicBezTo>
                  <a:pt x="54" y="135"/>
                  <a:pt x="43" y="138"/>
                  <a:pt x="39" y="142"/>
                </a:cubicBezTo>
                <a:cubicBezTo>
                  <a:pt x="36" y="145"/>
                  <a:pt x="32" y="148"/>
                  <a:pt x="29" y="148"/>
                </a:cubicBezTo>
                <a:cubicBezTo>
                  <a:pt x="26" y="148"/>
                  <a:pt x="21" y="152"/>
                  <a:pt x="20" y="155"/>
                </a:cubicBezTo>
                <a:cubicBezTo>
                  <a:pt x="19" y="158"/>
                  <a:pt x="19" y="163"/>
                  <a:pt x="18" y="159"/>
                </a:cubicBezTo>
                <a:cubicBezTo>
                  <a:pt x="16" y="156"/>
                  <a:pt x="18" y="148"/>
                  <a:pt x="16" y="151"/>
                </a:cubicBezTo>
                <a:cubicBezTo>
                  <a:pt x="13" y="154"/>
                  <a:pt x="11" y="161"/>
                  <a:pt x="11" y="164"/>
                </a:cubicBezTo>
                <a:cubicBezTo>
                  <a:pt x="11" y="166"/>
                  <a:pt x="13" y="166"/>
                  <a:pt x="11" y="169"/>
                </a:cubicBezTo>
                <a:cubicBezTo>
                  <a:pt x="9" y="173"/>
                  <a:pt x="8" y="179"/>
                  <a:pt x="8" y="183"/>
                </a:cubicBezTo>
                <a:cubicBezTo>
                  <a:pt x="8" y="188"/>
                  <a:pt x="13" y="196"/>
                  <a:pt x="14" y="201"/>
                </a:cubicBezTo>
                <a:cubicBezTo>
                  <a:pt x="16" y="206"/>
                  <a:pt x="18" y="216"/>
                  <a:pt x="15" y="214"/>
                </a:cubicBezTo>
                <a:cubicBezTo>
                  <a:pt x="13" y="212"/>
                  <a:pt x="8" y="203"/>
                  <a:pt x="8" y="205"/>
                </a:cubicBezTo>
                <a:cubicBezTo>
                  <a:pt x="8" y="206"/>
                  <a:pt x="12" y="213"/>
                  <a:pt x="12" y="214"/>
                </a:cubicBezTo>
                <a:cubicBezTo>
                  <a:pt x="12" y="215"/>
                  <a:pt x="10" y="218"/>
                  <a:pt x="8" y="216"/>
                </a:cubicBezTo>
                <a:cubicBezTo>
                  <a:pt x="6" y="213"/>
                  <a:pt x="0" y="202"/>
                  <a:pt x="0" y="205"/>
                </a:cubicBezTo>
                <a:cubicBezTo>
                  <a:pt x="1" y="208"/>
                  <a:pt x="6" y="216"/>
                  <a:pt x="10" y="219"/>
                </a:cubicBezTo>
                <a:cubicBezTo>
                  <a:pt x="13" y="223"/>
                  <a:pt x="16" y="228"/>
                  <a:pt x="16" y="233"/>
                </a:cubicBezTo>
                <a:cubicBezTo>
                  <a:pt x="17" y="238"/>
                  <a:pt x="17" y="242"/>
                  <a:pt x="19" y="245"/>
                </a:cubicBezTo>
                <a:cubicBezTo>
                  <a:pt x="21" y="248"/>
                  <a:pt x="28" y="253"/>
                  <a:pt x="28" y="259"/>
                </a:cubicBezTo>
                <a:cubicBezTo>
                  <a:pt x="28" y="265"/>
                  <a:pt x="27" y="270"/>
                  <a:pt x="29" y="274"/>
                </a:cubicBezTo>
                <a:cubicBezTo>
                  <a:pt x="31" y="278"/>
                  <a:pt x="37" y="286"/>
                  <a:pt x="37" y="292"/>
                </a:cubicBezTo>
                <a:cubicBezTo>
                  <a:pt x="37" y="297"/>
                  <a:pt x="35" y="302"/>
                  <a:pt x="35" y="306"/>
                </a:cubicBezTo>
                <a:cubicBezTo>
                  <a:pt x="35" y="310"/>
                  <a:pt x="37" y="314"/>
                  <a:pt x="36" y="315"/>
                </a:cubicBezTo>
                <a:cubicBezTo>
                  <a:pt x="35" y="316"/>
                  <a:pt x="32" y="315"/>
                  <a:pt x="29" y="319"/>
                </a:cubicBezTo>
                <a:cubicBezTo>
                  <a:pt x="27" y="322"/>
                  <a:pt x="25" y="327"/>
                  <a:pt x="28" y="327"/>
                </a:cubicBezTo>
                <a:cubicBezTo>
                  <a:pt x="30" y="328"/>
                  <a:pt x="35" y="332"/>
                  <a:pt x="39" y="334"/>
                </a:cubicBezTo>
                <a:cubicBezTo>
                  <a:pt x="43" y="337"/>
                  <a:pt x="49" y="340"/>
                  <a:pt x="56" y="340"/>
                </a:cubicBezTo>
                <a:cubicBezTo>
                  <a:pt x="62" y="340"/>
                  <a:pt x="70" y="335"/>
                  <a:pt x="76" y="332"/>
                </a:cubicBezTo>
                <a:cubicBezTo>
                  <a:pt x="83" y="329"/>
                  <a:pt x="85" y="331"/>
                  <a:pt x="85" y="330"/>
                </a:cubicBezTo>
                <a:cubicBezTo>
                  <a:pt x="86" y="328"/>
                  <a:pt x="88" y="324"/>
                  <a:pt x="92" y="324"/>
                </a:cubicBezTo>
                <a:cubicBezTo>
                  <a:pt x="95" y="324"/>
                  <a:pt x="101" y="322"/>
                  <a:pt x="108" y="322"/>
                </a:cubicBezTo>
                <a:cubicBezTo>
                  <a:pt x="114" y="322"/>
                  <a:pt x="132" y="325"/>
                  <a:pt x="137" y="324"/>
                </a:cubicBezTo>
                <a:cubicBezTo>
                  <a:pt x="141" y="322"/>
                  <a:pt x="142" y="318"/>
                  <a:pt x="145" y="314"/>
                </a:cubicBezTo>
                <a:cubicBezTo>
                  <a:pt x="148" y="311"/>
                  <a:pt x="154" y="309"/>
                  <a:pt x="160" y="306"/>
                </a:cubicBezTo>
                <a:cubicBezTo>
                  <a:pt x="166" y="302"/>
                  <a:pt x="170" y="300"/>
                  <a:pt x="174" y="300"/>
                </a:cubicBezTo>
                <a:cubicBezTo>
                  <a:pt x="177" y="300"/>
                  <a:pt x="186" y="300"/>
                  <a:pt x="192" y="297"/>
                </a:cubicBezTo>
                <a:cubicBezTo>
                  <a:pt x="198" y="294"/>
                  <a:pt x="209" y="289"/>
                  <a:pt x="219" y="289"/>
                </a:cubicBezTo>
                <a:cubicBezTo>
                  <a:pt x="230" y="289"/>
                  <a:pt x="237" y="286"/>
                  <a:pt x="240" y="287"/>
                </a:cubicBezTo>
                <a:cubicBezTo>
                  <a:pt x="244" y="288"/>
                  <a:pt x="252" y="295"/>
                  <a:pt x="257" y="295"/>
                </a:cubicBezTo>
                <a:cubicBezTo>
                  <a:pt x="262" y="296"/>
                  <a:pt x="267" y="297"/>
                  <a:pt x="272" y="298"/>
                </a:cubicBezTo>
                <a:cubicBezTo>
                  <a:pt x="276" y="300"/>
                  <a:pt x="282" y="299"/>
                  <a:pt x="280" y="303"/>
                </a:cubicBezTo>
                <a:cubicBezTo>
                  <a:pt x="279" y="306"/>
                  <a:pt x="278" y="311"/>
                  <a:pt x="280" y="311"/>
                </a:cubicBezTo>
                <a:cubicBezTo>
                  <a:pt x="282" y="310"/>
                  <a:pt x="281" y="309"/>
                  <a:pt x="283" y="312"/>
                </a:cubicBezTo>
                <a:cubicBezTo>
                  <a:pt x="286" y="314"/>
                  <a:pt x="288" y="314"/>
                  <a:pt x="289" y="317"/>
                </a:cubicBezTo>
                <a:cubicBezTo>
                  <a:pt x="290" y="320"/>
                  <a:pt x="293" y="320"/>
                  <a:pt x="293" y="322"/>
                </a:cubicBezTo>
                <a:cubicBezTo>
                  <a:pt x="294" y="325"/>
                  <a:pt x="295" y="328"/>
                  <a:pt x="295" y="330"/>
                </a:cubicBezTo>
                <a:cubicBezTo>
                  <a:pt x="295" y="332"/>
                  <a:pt x="300" y="338"/>
                  <a:pt x="302" y="339"/>
                </a:cubicBezTo>
                <a:cubicBezTo>
                  <a:pt x="304" y="340"/>
                  <a:pt x="299" y="336"/>
                  <a:pt x="302" y="333"/>
                </a:cubicBezTo>
                <a:cubicBezTo>
                  <a:pt x="306" y="330"/>
                  <a:pt x="314" y="322"/>
                  <a:pt x="317" y="320"/>
                </a:cubicBezTo>
                <a:cubicBezTo>
                  <a:pt x="320" y="319"/>
                  <a:pt x="319" y="317"/>
                  <a:pt x="322" y="314"/>
                </a:cubicBezTo>
                <a:cubicBezTo>
                  <a:pt x="325" y="311"/>
                  <a:pt x="328" y="307"/>
                  <a:pt x="328" y="305"/>
                </a:cubicBezTo>
                <a:cubicBezTo>
                  <a:pt x="328" y="304"/>
                  <a:pt x="329" y="305"/>
                  <a:pt x="329" y="309"/>
                </a:cubicBezTo>
                <a:cubicBezTo>
                  <a:pt x="330" y="313"/>
                  <a:pt x="328" y="313"/>
                  <a:pt x="329" y="316"/>
                </a:cubicBezTo>
                <a:cubicBezTo>
                  <a:pt x="329" y="320"/>
                  <a:pt x="331" y="318"/>
                  <a:pt x="328" y="321"/>
                </a:cubicBezTo>
                <a:cubicBezTo>
                  <a:pt x="325" y="325"/>
                  <a:pt x="324" y="328"/>
                  <a:pt x="324" y="332"/>
                </a:cubicBezTo>
                <a:cubicBezTo>
                  <a:pt x="323" y="336"/>
                  <a:pt x="322" y="338"/>
                  <a:pt x="319" y="339"/>
                </a:cubicBezTo>
                <a:cubicBezTo>
                  <a:pt x="316" y="340"/>
                  <a:pt x="316" y="342"/>
                  <a:pt x="319" y="342"/>
                </a:cubicBezTo>
                <a:cubicBezTo>
                  <a:pt x="322" y="342"/>
                  <a:pt x="326" y="343"/>
                  <a:pt x="327" y="337"/>
                </a:cubicBezTo>
                <a:cubicBezTo>
                  <a:pt x="329" y="332"/>
                  <a:pt x="328" y="325"/>
                  <a:pt x="330" y="327"/>
                </a:cubicBezTo>
                <a:cubicBezTo>
                  <a:pt x="331" y="329"/>
                  <a:pt x="338" y="335"/>
                  <a:pt x="337" y="339"/>
                </a:cubicBezTo>
                <a:cubicBezTo>
                  <a:pt x="335" y="343"/>
                  <a:pt x="330" y="348"/>
                  <a:pt x="334" y="348"/>
                </a:cubicBezTo>
                <a:cubicBezTo>
                  <a:pt x="338" y="349"/>
                  <a:pt x="339" y="346"/>
                  <a:pt x="343" y="349"/>
                </a:cubicBezTo>
                <a:cubicBezTo>
                  <a:pt x="347" y="351"/>
                  <a:pt x="354" y="360"/>
                  <a:pt x="352" y="364"/>
                </a:cubicBezTo>
                <a:cubicBezTo>
                  <a:pt x="351" y="369"/>
                  <a:pt x="350" y="372"/>
                  <a:pt x="354" y="376"/>
                </a:cubicBezTo>
                <a:cubicBezTo>
                  <a:pt x="357" y="380"/>
                  <a:pt x="356" y="380"/>
                  <a:pt x="363" y="383"/>
                </a:cubicBezTo>
                <a:cubicBezTo>
                  <a:pt x="369" y="387"/>
                  <a:pt x="373" y="386"/>
                  <a:pt x="376" y="389"/>
                </a:cubicBezTo>
                <a:cubicBezTo>
                  <a:pt x="379" y="391"/>
                  <a:pt x="377" y="387"/>
                  <a:pt x="384" y="390"/>
                </a:cubicBezTo>
                <a:cubicBezTo>
                  <a:pt x="391" y="393"/>
                  <a:pt x="399" y="400"/>
                  <a:pt x="403" y="398"/>
                </a:cubicBezTo>
                <a:cubicBezTo>
                  <a:pt x="407" y="397"/>
                  <a:pt x="412" y="393"/>
                  <a:pt x="415" y="389"/>
                </a:cubicBezTo>
                <a:cubicBezTo>
                  <a:pt x="417" y="384"/>
                  <a:pt x="421" y="381"/>
                  <a:pt x="422" y="384"/>
                </a:cubicBezTo>
                <a:cubicBezTo>
                  <a:pt x="423" y="386"/>
                  <a:pt x="419" y="388"/>
                  <a:pt x="420" y="390"/>
                </a:cubicBezTo>
                <a:cubicBezTo>
                  <a:pt x="421" y="392"/>
                  <a:pt x="423" y="393"/>
                  <a:pt x="423" y="391"/>
                </a:cubicBezTo>
                <a:cubicBezTo>
                  <a:pt x="424" y="389"/>
                  <a:pt x="425" y="385"/>
                  <a:pt x="426" y="388"/>
                </a:cubicBezTo>
                <a:cubicBezTo>
                  <a:pt x="427" y="391"/>
                  <a:pt x="434" y="394"/>
                  <a:pt x="437" y="398"/>
                </a:cubicBezTo>
                <a:cubicBezTo>
                  <a:pt x="441" y="403"/>
                  <a:pt x="441" y="404"/>
                  <a:pt x="441" y="401"/>
                </a:cubicBezTo>
                <a:cubicBezTo>
                  <a:pt x="441" y="397"/>
                  <a:pt x="446" y="397"/>
                  <a:pt x="450" y="393"/>
                </a:cubicBezTo>
                <a:cubicBezTo>
                  <a:pt x="454" y="388"/>
                  <a:pt x="456" y="383"/>
                  <a:pt x="464" y="383"/>
                </a:cubicBezTo>
                <a:cubicBezTo>
                  <a:pt x="472" y="383"/>
                  <a:pt x="486" y="381"/>
                  <a:pt x="487" y="377"/>
                </a:cubicBezTo>
                <a:cubicBezTo>
                  <a:pt x="488" y="374"/>
                  <a:pt x="487" y="367"/>
                  <a:pt x="488" y="363"/>
                </a:cubicBezTo>
                <a:cubicBezTo>
                  <a:pt x="489" y="360"/>
                  <a:pt x="495" y="344"/>
                  <a:pt x="497" y="338"/>
                </a:cubicBezTo>
                <a:cubicBezTo>
                  <a:pt x="500" y="332"/>
                  <a:pt x="502" y="321"/>
                  <a:pt x="510" y="314"/>
                </a:cubicBezTo>
                <a:cubicBezTo>
                  <a:pt x="517" y="307"/>
                  <a:pt x="520" y="303"/>
                  <a:pt x="520" y="300"/>
                </a:cubicBezTo>
                <a:cubicBezTo>
                  <a:pt x="520" y="296"/>
                  <a:pt x="523" y="292"/>
                  <a:pt x="526" y="288"/>
                </a:cubicBezTo>
                <a:cubicBezTo>
                  <a:pt x="528" y="285"/>
                  <a:pt x="526" y="277"/>
                  <a:pt x="528" y="272"/>
                </a:cubicBezTo>
                <a:cubicBezTo>
                  <a:pt x="529" y="267"/>
                  <a:pt x="533" y="263"/>
                  <a:pt x="532" y="260"/>
                </a:cubicBezTo>
                <a:cubicBezTo>
                  <a:pt x="531" y="257"/>
                  <a:pt x="531" y="255"/>
                  <a:pt x="532" y="254"/>
                </a:cubicBezTo>
                <a:cubicBezTo>
                  <a:pt x="533" y="252"/>
                  <a:pt x="536" y="245"/>
                  <a:pt x="534" y="241"/>
                </a:cubicBezTo>
                <a:cubicBezTo>
                  <a:pt x="533" y="236"/>
                  <a:pt x="530" y="232"/>
                  <a:pt x="530" y="228"/>
                </a:cubicBezTo>
                <a:cubicBezTo>
                  <a:pt x="530" y="224"/>
                  <a:pt x="529" y="221"/>
                  <a:pt x="528" y="217"/>
                </a:cubicBezTo>
                <a:cubicBezTo>
                  <a:pt x="526" y="213"/>
                  <a:pt x="530" y="209"/>
                  <a:pt x="529" y="207"/>
                </a:cubicBezTo>
                <a:cubicBezTo>
                  <a:pt x="529" y="206"/>
                  <a:pt x="530" y="204"/>
                  <a:pt x="531" y="203"/>
                </a:cubicBezTo>
                <a:cubicBezTo>
                  <a:pt x="531" y="201"/>
                  <a:pt x="532" y="194"/>
                  <a:pt x="531" y="195"/>
                </a:cubicBezTo>
                <a:cubicBezTo>
                  <a:pt x="531" y="197"/>
                  <a:pt x="528" y="205"/>
                  <a:pt x="523" y="198"/>
                </a:cubicBezTo>
                <a:cubicBezTo>
                  <a:pt x="518" y="192"/>
                  <a:pt x="515" y="184"/>
                  <a:pt x="513" y="183"/>
                </a:cubicBezTo>
                <a:cubicBezTo>
                  <a:pt x="510" y="182"/>
                  <a:pt x="502" y="178"/>
                  <a:pt x="500" y="174"/>
                </a:cubicBezTo>
                <a:cubicBezTo>
                  <a:pt x="497" y="169"/>
                  <a:pt x="500" y="162"/>
                  <a:pt x="497" y="161"/>
                </a:cubicBezTo>
                <a:cubicBezTo>
                  <a:pt x="494" y="160"/>
                  <a:pt x="489" y="156"/>
                  <a:pt x="488" y="157"/>
                </a:cubicBezTo>
                <a:cubicBezTo>
                  <a:pt x="488" y="158"/>
                  <a:pt x="487" y="160"/>
                  <a:pt x="485" y="159"/>
                </a:cubicBezTo>
                <a:cubicBezTo>
                  <a:pt x="483" y="157"/>
                  <a:pt x="484" y="151"/>
                  <a:pt x="481" y="146"/>
                </a:cubicBezTo>
                <a:cubicBezTo>
                  <a:pt x="477" y="142"/>
                  <a:pt x="472" y="137"/>
                  <a:pt x="472" y="136"/>
                </a:cubicBezTo>
                <a:cubicBezTo>
                  <a:pt x="472" y="134"/>
                  <a:pt x="473" y="133"/>
                  <a:pt x="474" y="133"/>
                </a:cubicBezTo>
                <a:cubicBezTo>
                  <a:pt x="475" y="133"/>
                  <a:pt x="471" y="131"/>
                  <a:pt x="466" y="127"/>
                </a:cubicBezTo>
                <a:cubicBezTo>
                  <a:pt x="462" y="123"/>
                  <a:pt x="461" y="125"/>
                  <a:pt x="458" y="122"/>
                </a:cubicBezTo>
                <a:cubicBezTo>
                  <a:pt x="455" y="120"/>
                  <a:pt x="455" y="120"/>
                  <a:pt x="452" y="120"/>
                </a:cubicBezTo>
                <a:cubicBezTo>
                  <a:pt x="448" y="119"/>
                  <a:pt x="440" y="116"/>
                  <a:pt x="440" y="113"/>
                </a:cubicBezTo>
                <a:cubicBezTo>
                  <a:pt x="439" y="109"/>
                  <a:pt x="440" y="107"/>
                  <a:pt x="438" y="103"/>
                </a:cubicBezTo>
                <a:cubicBezTo>
                  <a:pt x="435" y="100"/>
                  <a:pt x="438" y="100"/>
                  <a:pt x="437" y="96"/>
                </a:cubicBezTo>
                <a:cubicBezTo>
                  <a:pt x="436" y="91"/>
                  <a:pt x="437" y="87"/>
                  <a:pt x="433" y="83"/>
                </a:cubicBezTo>
                <a:cubicBezTo>
                  <a:pt x="430" y="80"/>
                  <a:pt x="429" y="82"/>
                  <a:pt x="428" y="77"/>
                </a:cubicBezTo>
                <a:cubicBezTo>
                  <a:pt x="427" y="72"/>
                  <a:pt x="427" y="63"/>
                  <a:pt x="425" y="59"/>
                </a:cubicBezTo>
                <a:cubicBezTo>
                  <a:pt x="423" y="56"/>
                  <a:pt x="417" y="51"/>
                  <a:pt x="416" y="49"/>
                </a:cubicBezTo>
                <a:cubicBezTo>
                  <a:pt x="414" y="47"/>
                  <a:pt x="414" y="50"/>
                  <a:pt x="412" y="50"/>
                </a:cubicBezTo>
                <a:cubicBezTo>
                  <a:pt x="410" y="50"/>
                  <a:pt x="404" y="44"/>
                  <a:pt x="404" y="37"/>
                </a:cubicBezTo>
                <a:cubicBezTo>
                  <a:pt x="404" y="29"/>
                  <a:pt x="399" y="24"/>
                  <a:pt x="397" y="19"/>
                </a:cubicBezTo>
                <a:cubicBezTo>
                  <a:pt x="395" y="14"/>
                  <a:pt x="390" y="6"/>
                  <a:pt x="390" y="3"/>
                </a:cubicBezTo>
                <a:cubicBezTo>
                  <a:pt x="389" y="0"/>
                  <a:pt x="387" y="3"/>
                  <a:pt x="386" y="5"/>
                </a:cubicBezTo>
                <a:cubicBezTo>
                  <a:pt x="386" y="7"/>
                  <a:pt x="387" y="12"/>
                  <a:pt x="384" y="16"/>
                </a:cubicBezTo>
                <a:cubicBezTo>
                  <a:pt x="381" y="20"/>
                  <a:pt x="376" y="23"/>
                  <a:pt x="378" y="25"/>
                </a:cubicBezTo>
                <a:cubicBezTo>
                  <a:pt x="379" y="26"/>
                  <a:pt x="383" y="26"/>
                  <a:pt x="381" y="28"/>
                </a:cubicBezTo>
                <a:cubicBezTo>
                  <a:pt x="379" y="30"/>
                  <a:pt x="378" y="33"/>
                  <a:pt x="378" y="37"/>
                </a:cubicBezTo>
                <a:cubicBezTo>
                  <a:pt x="378" y="41"/>
                  <a:pt x="375" y="43"/>
                  <a:pt x="376" y="44"/>
                </a:cubicBezTo>
                <a:cubicBezTo>
                  <a:pt x="378" y="46"/>
                  <a:pt x="378" y="51"/>
                  <a:pt x="378" y="52"/>
                </a:cubicBezTo>
                <a:cubicBezTo>
                  <a:pt x="378" y="54"/>
                  <a:pt x="378" y="60"/>
                  <a:pt x="376" y="69"/>
                </a:cubicBezTo>
                <a:cubicBezTo>
                  <a:pt x="375" y="77"/>
                  <a:pt x="371" y="91"/>
                  <a:pt x="365" y="95"/>
                </a:cubicBezTo>
                <a:cubicBezTo>
                  <a:pt x="360" y="98"/>
                  <a:pt x="356" y="97"/>
                  <a:pt x="351" y="93"/>
                </a:cubicBezTo>
                <a:cubicBezTo>
                  <a:pt x="347" y="90"/>
                  <a:pt x="345" y="85"/>
                  <a:pt x="343" y="84"/>
                </a:cubicBezTo>
                <a:cubicBezTo>
                  <a:pt x="340" y="83"/>
                  <a:pt x="329" y="80"/>
                  <a:pt x="325" y="76"/>
                </a:cubicBezTo>
                <a:cubicBezTo>
                  <a:pt x="321" y="72"/>
                  <a:pt x="319" y="70"/>
                  <a:pt x="317" y="70"/>
                </a:cubicBezTo>
                <a:cubicBezTo>
                  <a:pt x="314" y="70"/>
                  <a:pt x="310" y="66"/>
                  <a:pt x="308" y="63"/>
                </a:cubicBezTo>
                <a:cubicBezTo>
                  <a:pt x="305" y="61"/>
                  <a:pt x="300" y="59"/>
                  <a:pt x="299" y="58"/>
                </a:cubicBezTo>
                <a:cubicBezTo>
                  <a:pt x="298" y="57"/>
                  <a:pt x="295" y="57"/>
                  <a:pt x="296" y="54"/>
                </a:cubicBezTo>
                <a:cubicBezTo>
                  <a:pt x="298" y="52"/>
                  <a:pt x="302" y="45"/>
                  <a:pt x="304" y="44"/>
                </a:cubicBezTo>
                <a:cubicBezTo>
                  <a:pt x="306" y="42"/>
                  <a:pt x="308" y="42"/>
                  <a:pt x="306" y="40"/>
                </a:cubicBezTo>
                <a:cubicBezTo>
                  <a:pt x="304" y="39"/>
                  <a:pt x="305" y="34"/>
                  <a:pt x="308" y="34"/>
                </a:cubicBezTo>
                <a:cubicBezTo>
                  <a:pt x="311" y="34"/>
                  <a:pt x="308" y="32"/>
                  <a:pt x="311" y="29"/>
                </a:cubicBezTo>
                <a:cubicBezTo>
                  <a:pt x="314" y="26"/>
                  <a:pt x="318" y="23"/>
                  <a:pt x="316" y="21"/>
                </a:cubicBezTo>
                <a:cubicBezTo>
                  <a:pt x="314" y="19"/>
                  <a:pt x="312" y="16"/>
                  <a:pt x="310" y="18"/>
                </a:cubicBezTo>
                <a:cubicBezTo>
                  <a:pt x="308" y="20"/>
                  <a:pt x="308" y="25"/>
                  <a:pt x="306" y="23"/>
                </a:cubicBezTo>
                <a:cubicBezTo>
                  <a:pt x="305" y="22"/>
                  <a:pt x="303" y="21"/>
                  <a:pt x="303" y="19"/>
                </a:cubicBezTo>
                <a:cubicBezTo>
                  <a:pt x="303" y="17"/>
                  <a:pt x="303" y="15"/>
                  <a:pt x="300" y="18"/>
                </a:cubicBezTo>
                <a:cubicBezTo>
                  <a:pt x="297" y="21"/>
                  <a:pt x="295" y="22"/>
                  <a:pt x="290" y="21"/>
                </a:cubicBezTo>
                <a:cubicBezTo>
                  <a:pt x="285" y="20"/>
                  <a:pt x="272" y="14"/>
                  <a:pt x="266" y="1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23" name="Freeform 920"/>
          <p:cNvSpPr>
            <a:spLocks/>
          </p:cNvSpPr>
          <p:nvPr/>
        </p:nvSpPr>
        <p:spPr bwMode="auto">
          <a:xfrm>
            <a:off x="682625" y="2530331"/>
            <a:ext cx="196850" cy="303213"/>
          </a:xfrm>
          <a:custGeom>
            <a:avLst/>
            <a:gdLst/>
            <a:ahLst/>
            <a:cxnLst>
              <a:cxn ang="0">
                <a:pos x="29" y="1"/>
              </a:cxn>
              <a:cxn ang="0">
                <a:pos x="13" y="2"/>
              </a:cxn>
              <a:cxn ang="0">
                <a:pos x="11" y="9"/>
              </a:cxn>
              <a:cxn ang="0">
                <a:pos x="4" y="19"/>
              </a:cxn>
              <a:cxn ang="0">
                <a:pos x="5" y="34"/>
              </a:cxn>
              <a:cxn ang="0">
                <a:pos x="12" y="37"/>
              </a:cxn>
              <a:cxn ang="0">
                <a:pos x="10" y="41"/>
              </a:cxn>
              <a:cxn ang="0">
                <a:pos x="6" y="47"/>
              </a:cxn>
              <a:cxn ang="0">
                <a:pos x="1" y="53"/>
              </a:cxn>
              <a:cxn ang="0">
                <a:pos x="6" y="57"/>
              </a:cxn>
              <a:cxn ang="0">
                <a:pos x="10" y="58"/>
              </a:cxn>
              <a:cxn ang="0">
                <a:pos x="12" y="56"/>
              </a:cxn>
              <a:cxn ang="0">
                <a:pos x="13" y="52"/>
              </a:cxn>
              <a:cxn ang="0">
                <a:pos x="16" y="52"/>
              </a:cxn>
              <a:cxn ang="0">
                <a:pos x="16" y="64"/>
              </a:cxn>
              <a:cxn ang="0">
                <a:pos x="20" y="72"/>
              </a:cxn>
              <a:cxn ang="0">
                <a:pos x="33" y="69"/>
              </a:cxn>
              <a:cxn ang="0">
                <a:pos x="35" y="78"/>
              </a:cxn>
              <a:cxn ang="0">
                <a:pos x="42" y="85"/>
              </a:cxn>
              <a:cxn ang="0">
                <a:pos x="41" y="99"/>
              </a:cxn>
              <a:cxn ang="0">
                <a:pos x="23" y="101"/>
              </a:cxn>
              <a:cxn ang="0">
                <a:pos x="27" y="108"/>
              </a:cxn>
              <a:cxn ang="0">
                <a:pos x="24" y="113"/>
              </a:cxn>
              <a:cxn ang="0">
                <a:pos x="13" y="125"/>
              </a:cxn>
              <a:cxn ang="0">
                <a:pos x="23" y="126"/>
              </a:cxn>
              <a:cxn ang="0">
                <a:pos x="30" y="131"/>
              </a:cxn>
              <a:cxn ang="0">
                <a:pos x="46" y="128"/>
              </a:cxn>
              <a:cxn ang="0">
                <a:pos x="37" y="137"/>
              </a:cxn>
              <a:cxn ang="0">
                <a:pos x="23" y="137"/>
              </a:cxn>
              <a:cxn ang="0">
                <a:pos x="18" y="144"/>
              </a:cxn>
              <a:cxn ang="0">
                <a:pos x="7" y="155"/>
              </a:cxn>
              <a:cxn ang="0">
                <a:pos x="13" y="156"/>
              </a:cxn>
              <a:cxn ang="0">
                <a:pos x="28" y="151"/>
              </a:cxn>
              <a:cxn ang="0">
                <a:pos x="40" y="144"/>
              </a:cxn>
              <a:cxn ang="0">
                <a:pos x="58" y="144"/>
              </a:cxn>
              <a:cxn ang="0">
                <a:pos x="80" y="143"/>
              </a:cxn>
              <a:cxn ang="0">
                <a:pos x="96" y="134"/>
              </a:cxn>
              <a:cxn ang="0">
                <a:pos x="96" y="123"/>
              </a:cxn>
              <a:cxn ang="0">
                <a:pos x="93" y="106"/>
              </a:cxn>
              <a:cxn ang="0">
                <a:pos x="82" y="104"/>
              </a:cxn>
              <a:cxn ang="0">
                <a:pos x="72" y="92"/>
              </a:cxn>
              <a:cxn ang="0">
                <a:pos x="76" y="83"/>
              </a:cxn>
              <a:cxn ang="0">
                <a:pos x="54" y="56"/>
              </a:cxn>
              <a:cxn ang="0">
                <a:pos x="34" y="51"/>
              </a:cxn>
              <a:cxn ang="0">
                <a:pos x="43" y="44"/>
              </a:cxn>
              <a:cxn ang="0">
                <a:pos x="49" y="35"/>
              </a:cxn>
              <a:cxn ang="0">
                <a:pos x="48" y="18"/>
              </a:cxn>
              <a:cxn ang="0">
                <a:pos x="25" y="21"/>
              </a:cxn>
              <a:cxn ang="0">
                <a:pos x="28" y="17"/>
              </a:cxn>
              <a:cxn ang="0">
                <a:pos x="35" y="8"/>
              </a:cxn>
            </a:cxnLst>
            <a:rect l="0" t="0" r="r" b="b"/>
            <a:pathLst>
              <a:path w="103" h="159">
                <a:moveTo>
                  <a:pt x="37" y="2"/>
                </a:moveTo>
                <a:cubicBezTo>
                  <a:pt x="35" y="1"/>
                  <a:pt x="31" y="0"/>
                  <a:pt x="29" y="1"/>
                </a:cubicBezTo>
                <a:cubicBezTo>
                  <a:pt x="26" y="2"/>
                  <a:pt x="26" y="2"/>
                  <a:pt x="21" y="2"/>
                </a:cubicBezTo>
                <a:cubicBezTo>
                  <a:pt x="17" y="2"/>
                  <a:pt x="13" y="0"/>
                  <a:pt x="13" y="2"/>
                </a:cubicBezTo>
                <a:cubicBezTo>
                  <a:pt x="13" y="5"/>
                  <a:pt x="15" y="8"/>
                  <a:pt x="11" y="8"/>
                </a:cubicBezTo>
                <a:cubicBezTo>
                  <a:pt x="7" y="8"/>
                  <a:pt x="11" y="8"/>
                  <a:pt x="11" y="9"/>
                </a:cubicBezTo>
                <a:cubicBezTo>
                  <a:pt x="12" y="10"/>
                  <a:pt x="11" y="14"/>
                  <a:pt x="9" y="14"/>
                </a:cubicBezTo>
                <a:cubicBezTo>
                  <a:pt x="6" y="15"/>
                  <a:pt x="4" y="16"/>
                  <a:pt x="4" y="19"/>
                </a:cubicBezTo>
                <a:cubicBezTo>
                  <a:pt x="5" y="22"/>
                  <a:pt x="7" y="22"/>
                  <a:pt x="7" y="25"/>
                </a:cubicBezTo>
                <a:cubicBezTo>
                  <a:pt x="7" y="28"/>
                  <a:pt x="5" y="33"/>
                  <a:pt x="5" y="34"/>
                </a:cubicBezTo>
                <a:cubicBezTo>
                  <a:pt x="5" y="36"/>
                  <a:pt x="5" y="38"/>
                  <a:pt x="7" y="39"/>
                </a:cubicBezTo>
                <a:cubicBezTo>
                  <a:pt x="9" y="39"/>
                  <a:pt x="11" y="38"/>
                  <a:pt x="12" y="37"/>
                </a:cubicBezTo>
                <a:cubicBezTo>
                  <a:pt x="13" y="36"/>
                  <a:pt x="11" y="37"/>
                  <a:pt x="11" y="38"/>
                </a:cubicBezTo>
                <a:cubicBezTo>
                  <a:pt x="10" y="38"/>
                  <a:pt x="10" y="41"/>
                  <a:pt x="10" y="41"/>
                </a:cubicBezTo>
                <a:cubicBezTo>
                  <a:pt x="11" y="41"/>
                  <a:pt x="12" y="42"/>
                  <a:pt x="10" y="43"/>
                </a:cubicBezTo>
                <a:cubicBezTo>
                  <a:pt x="8" y="43"/>
                  <a:pt x="8" y="47"/>
                  <a:pt x="6" y="47"/>
                </a:cubicBezTo>
                <a:cubicBezTo>
                  <a:pt x="5" y="48"/>
                  <a:pt x="2" y="48"/>
                  <a:pt x="1" y="50"/>
                </a:cubicBezTo>
                <a:cubicBezTo>
                  <a:pt x="0" y="51"/>
                  <a:pt x="0" y="54"/>
                  <a:pt x="1" y="53"/>
                </a:cubicBezTo>
                <a:cubicBezTo>
                  <a:pt x="2" y="52"/>
                  <a:pt x="5" y="49"/>
                  <a:pt x="6" y="51"/>
                </a:cubicBezTo>
                <a:cubicBezTo>
                  <a:pt x="6" y="53"/>
                  <a:pt x="8" y="56"/>
                  <a:pt x="6" y="57"/>
                </a:cubicBezTo>
                <a:cubicBezTo>
                  <a:pt x="4" y="58"/>
                  <a:pt x="3" y="63"/>
                  <a:pt x="4" y="62"/>
                </a:cubicBezTo>
                <a:cubicBezTo>
                  <a:pt x="6" y="61"/>
                  <a:pt x="8" y="57"/>
                  <a:pt x="10" y="58"/>
                </a:cubicBezTo>
                <a:cubicBezTo>
                  <a:pt x="11" y="59"/>
                  <a:pt x="13" y="63"/>
                  <a:pt x="13" y="61"/>
                </a:cubicBezTo>
                <a:cubicBezTo>
                  <a:pt x="13" y="58"/>
                  <a:pt x="13" y="59"/>
                  <a:pt x="12" y="56"/>
                </a:cubicBezTo>
                <a:cubicBezTo>
                  <a:pt x="12" y="53"/>
                  <a:pt x="10" y="52"/>
                  <a:pt x="9" y="51"/>
                </a:cubicBezTo>
                <a:cubicBezTo>
                  <a:pt x="8" y="49"/>
                  <a:pt x="12" y="51"/>
                  <a:pt x="13" y="52"/>
                </a:cubicBezTo>
                <a:cubicBezTo>
                  <a:pt x="14" y="52"/>
                  <a:pt x="15" y="51"/>
                  <a:pt x="17" y="51"/>
                </a:cubicBezTo>
                <a:cubicBezTo>
                  <a:pt x="19" y="50"/>
                  <a:pt x="17" y="50"/>
                  <a:pt x="16" y="52"/>
                </a:cubicBezTo>
                <a:cubicBezTo>
                  <a:pt x="15" y="54"/>
                  <a:pt x="15" y="54"/>
                  <a:pt x="16" y="57"/>
                </a:cubicBezTo>
                <a:cubicBezTo>
                  <a:pt x="17" y="60"/>
                  <a:pt x="18" y="62"/>
                  <a:pt x="16" y="64"/>
                </a:cubicBezTo>
                <a:cubicBezTo>
                  <a:pt x="14" y="67"/>
                  <a:pt x="14" y="70"/>
                  <a:pt x="14" y="72"/>
                </a:cubicBezTo>
                <a:cubicBezTo>
                  <a:pt x="15" y="73"/>
                  <a:pt x="17" y="73"/>
                  <a:pt x="20" y="72"/>
                </a:cubicBezTo>
                <a:cubicBezTo>
                  <a:pt x="22" y="71"/>
                  <a:pt x="21" y="72"/>
                  <a:pt x="25" y="72"/>
                </a:cubicBezTo>
                <a:cubicBezTo>
                  <a:pt x="28" y="72"/>
                  <a:pt x="28" y="68"/>
                  <a:pt x="33" y="69"/>
                </a:cubicBezTo>
                <a:cubicBezTo>
                  <a:pt x="39" y="69"/>
                  <a:pt x="40" y="69"/>
                  <a:pt x="38" y="70"/>
                </a:cubicBezTo>
                <a:cubicBezTo>
                  <a:pt x="35" y="72"/>
                  <a:pt x="34" y="75"/>
                  <a:pt x="35" y="78"/>
                </a:cubicBezTo>
                <a:cubicBezTo>
                  <a:pt x="36" y="81"/>
                  <a:pt x="37" y="86"/>
                  <a:pt x="38" y="85"/>
                </a:cubicBezTo>
                <a:cubicBezTo>
                  <a:pt x="39" y="83"/>
                  <a:pt x="42" y="85"/>
                  <a:pt x="42" y="85"/>
                </a:cubicBezTo>
                <a:cubicBezTo>
                  <a:pt x="42" y="85"/>
                  <a:pt x="40" y="91"/>
                  <a:pt x="40" y="94"/>
                </a:cubicBezTo>
                <a:cubicBezTo>
                  <a:pt x="41" y="97"/>
                  <a:pt x="44" y="98"/>
                  <a:pt x="41" y="99"/>
                </a:cubicBezTo>
                <a:cubicBezTo>
                  <a:pt x="38" y="100"/>
                  <a:pt x="33" y="101"/>
                  <a:pt x="30" y="101"/>
                </a:cubicBezTo>
                <a:cubicBezTo>
                  <a:pt x="26" y="101"/>
                  <a:pt x="24" y="99"/>
                  <a:pt x="23" y="101"/>
                </a:cubicBezTo>
                <a:cubicBezTo>
                  <a:pt x="23" y="103"/>
                  <a:pt x="20" y="104"/>
                  <a:pt x="21" y="106"/>
                </a:cubicBezTo>
                <a:cubicBezTo>
                  <a:pt x="21" y="107"/>
                  <a:pt x="25" y="106"/>
                  <a:pt x="27" y="108"/>
                </a:cubicBezTo>
                <a:cubicBezTo>
                  <a:pt x="29" y="110"/>
                  <a:pt x="24" y="110"/>
                  <a:pt x="23" y="111"/>
                </a:cubicBezTo>
                <a:cubicBezTo>
                  <a:pt x="21" y="112"/>
                  <a:pt x="23" y="111"/>
                  <a:pt x="24" y="113"/>
                </a:cubicBezTo>
                <a:cubicBezTo>
                  <a:pt x="26" y="114"/>
                  <a:pt x="23" y="117"/>
                  <a:pt x="21" y="119"/>
                </a:cubicBezTo>
                <a:cubicBezTo>
                  <a:pt x="18" y="122"/>
                  <a:pt x="15" y="124"/>
                  <a:pt x="13" y="125"/>
                </a:cubicBezTo>
                <a:cubicBezTo>
                  <a:pt x="10" y="127"/>
                  <a:pt x="13" y="131"/>
                  <a:pt x="16" y="130"/>
                </a:cubicBezTo>
                <a:cubicBezTo>
                  <a:pt x="19" y="129"/>
                  <a:pt x="21" y="127"/>
                  <a:pt x="23" y="126"/>
                </a:cubicBezTo>
                <a:cubicBezTo>
                  <a:pt x="24" y="126"/>
                  <a:pt x="22" y="127"/>
                  <a:pt x="24" y="129"/>
                </a:cubicBezTo>
                <a:cubicBezTo>
                  <a:pt x="26" y="130"/>
                  <a:pt x="25" y="129"/>
                  <a:pt x="30" y="131"/>
                </a:cubicBezTo>
                <a:cubicBezTo>
                  <a:pt x="35" y="132"/>
                  <a:pt x="36" y="133"/>
                  <a:pt x="39" y="132"/>
                </a:cubicBezTo>
                <a:cubicBezTo>
                  <a:pt x="42" y="131"/>
                  <a:pt x="47" y="125"/>
                  <a:pt x="46" y="128"/>
                </a:cubicBezTo>
                <a:cubicBezTo>
                  <a:pt x="45" y="131"/>
                  <a:pt x="45" y="132"/>
                  <a:pt x="43" y="134"/>
                </a:cubicBezTo>
                <a:cubicBezTo>
                  <a:pt x="41" y="136"/>
                  <a:pt x="40" y="137"/>
                  <a:pt x="37" y="137"/>
                </a:cubicBezTo>
                <a:cubicBezTo>
                  <a:pt x="34" y="137"/>
                  <a:pt x="34" y="135"/>
                  <a:pt x="31" y="136"/>
                </a:cubicBezTo>
                <a:cubicBezTo>
                  <a:pt x="28" y="137"/>
                  <a:pt x="25" y="139"/>
                  <a:pt x="23" y="137"/>
                </a:cubicBezTo>
                <a:cubicBezTo>
                  <a:pt x="21" y="136"/>
                  <a:pt x="22" y="133"/>
                  <a:pt x="21" y="135"/>
                </a:cubicBezTo>
                <a:cubicBezTo>
                  <a:pt x="19" y="137"/>
                  <a:pt x="22" y="142"/>
                  <a:pt x="18" y="144"/>
                </a:cubicBezTo>
                <a:cubicBezTo>
                  <a:pt x="15" y="147"/>
                  <a:pt x="13" y="152"/>
                  <a:pt x="10" y="153"/>
                </a:cubicBezTo>
                <a:cubicBezTo>
                  <a:pt x="7" y="154"/>
                  <a:pt x="4" y="155"/>
                  <a:pt x="7" y="155"/>
                </a:cubicBezTo>
                <a:cubicBezTo>
                  <a:pt x="10" y="155"/>
                  <a:pt x="13" y="156"/>
                  <a:pt x="12" y="156"/>
                </a:cubicBezTo>
                <a:cubicBezTo>
                  <a:pt x="10" y="157"/>
                  <a:pt x="11" y="159"/>
                  <a:pt x="13" y="156"/>
                </a:cubicBezTo>
                <a:cubicBezTo>
                  <a:pt x="16" y="153"/>
                  <a:pt x="19" y="151"/>
                  <a:pt x="22" y="151"/>
                </a:cubicBezTo>
                <a:cubicBezTo>
                  <a:pt x="25" y="150"/>
                  <a:pt x="26" y="150"/>
                  <a:pt x="28" y="151"/>
                </a:cubicBezTo>
                <a:cubicBezTo>
                  <a:pt x="30" y="152"/>
                  <a:pt x="32" y="152"/>
                  <a:pt x="33" y="150"/>
                </a:cubicBezTo>
                <a:cubicBezTo>
                  <a:pt x="35" y="147"/>
                  <a:pt x="35" y="144"/>
                  <a:pt x="40" y="144"/>
                </a:cubicBezTo>
                <a:cubicBezTo>
                  <a:pt x="46" y="144"/>
                  <a:pt x="48" y="148"/>
                  <a:pt x="50" y="146"/>
                </a:cubicBezTo>
                <a:cubicBezTo>
                  <a:pt x="53" y="145"/>
                  <a:pt x="54" y="144"/>
                  <a:pt x="58" y="144"/>
                </a:cubicBezTo>
                <a:cubicBezTo>
                  <a:pt x="61" y="145"/>
                  <a:pt x="60" y="147"/>
                  <a:pt x="64" y="146"/>
                </a:cubicBezTo>
                <a:cubicBezTo>
                  <a:pt x="67" y="145"/>
                  <a:pt x="74" y="143"/>
                  <a:pt x="80" y="143"/>
                </a:cubicBezTo>
                <a:cubicBezTo>
                  <a:pt x="87" y="143"/>
                  <a:pt x="92" y="141"/>
                  <a:pt x="95" y="138"/>
                </a:cubicBezTo>
                <a:cubicBezTo>
                  <a:pt x="97" y="135"/>
                  <a:pt x="100" y="135"/>
                  <a:pt x="96" y="134"/>
                </a:cubicBezTo>
                <a:cubicBezTo>
                  <a:pt x="93" y="134"/>
                  <a:pt x="84" y="134"/>
                  <a:pt x="86" y="132"/>
                </a:cubicBezTo>
                <a:cubicBezTo>
                  <a:pt x="89" y="130"/>
                  <a:pt x="93" y="126"/>
                  <a:pt x="96" y="123"/>
                </a:cubicBezTo>
                <a:cubicBezTo>
                  <a:pt x="99" y="120"/>
                  <a:pt x="103" y="115"/>
                  <a:pt x="102" y="112"/>
                </a:cubicBezTo>
                <a:cubicBezTo>
                  <a:pt x="101" y="108"/>
                  <a:pt x="96" y="106"/>
                  <a:pt x="93" y="106"/>
                </a:cubicBezTo>
                <a:cubicBezTo>
                  <a:pt x="90" y="106"/>
                  <a:pt x="86" y="108"/>
                  <a:pt x="83" y="108"/>
                </a:cubicBezTo>
                <a:cubicBezTo>
                  <a:pt x="80" y="107"/>
                  <a:pt x="81" y="106"/>
                  <a:pt x="82" y="104"/>
                </a:cubicBezTo>
                <a:cubicBezTo>
                  <a:pt x="83" y="103"/>
                  <a:pt x="83" y="98"/>
                  <a:pt x="80" y="95"/>
                </a:cubicBezTo>
                <a:cubicBezTo>
                  <a:pt x="76" y="93"/>
                  <a:pt x="74" y="93"/>
                  <a:pt x="72" y="92"/>
                </a:cubicBezTo>
                <a:cubicBezTo>
                  <a:pt x="70" y="90"/>
                  <a:pt x="75" y="91"/>
                  <a:pt x="78" y="91"/>
                </a:cubicBezTo>
                <a:cubicBezTo>
                  <a:pt x="80" y="90"/>
                  <a:pt x="80" y="86"/>
                  <a:pt x="76" y="83"/>
                </a:cubicBezTo>
                <a:cubicBezTo>
                  <a:pt x="72" y="80"/>
                  <a:pt x="67" y="79"/>
                  <a:pt x="64" y="75"/>
                </a:cubicBezTo>
                <a:cubicBezTo>
                  <a:pt x="61" y="72"/>
                  <a:pt x="58" y="60"/>
                  <a:pt x="54" y="56"/>
                </a:cubicBezTo>
                <a:cubicBezTo>
                  <a:pt x="49" y="52"/>
                  <a:pt x="47" y="49"/>
                  <a:pt x="44" y="50"/>
                </a:cubicBezTo>
                <a:cubicBezTo>
                  <a:pt x="42" y="50"/>
                  <a:pt x="40" y="53"/>
                  <a:pt x="34" y="51"/>
                </a:cubicBezTo>
                <a:cubicBezTo>
                  <a:pt x="29" y="49"/>
                  <a:pt x="32" y="48"/>
                  <a:pt x="35" y="48"/>
                </a:cubicBezTo>
                <a:cubicBezTo>
                  <a:pt x="38" y="48"/>
                  <a:pt x="47" y="44"/>
                  <a:pt x="43" y="44"/>
                </a:cubicBezTo>
                <a:cubicBezTo>
                  <a:pt x="39" y="44"/>
                  <a:pt x="32" y="44"/>
                  <a:pt x="38" y="42"/>
                </a:cubicBezTo>
                <a:cubicBezTo>
                  <a:pt x="44" y="39"/>
                  <a:pt x="45" y="44"/>
                  <a:pt x="49" y="35"/>
                </a:cubicBezTo>
                <a:cubicBezTo>
                  <a:pt x="53" y="26"/>
                  <a:pt x="57" y="24"/>
                  <a:pt x="55" y="21"/>
                </a:cubicBezTo>
                <a:cubicBezTo>
                  <a:pt x="53" y="18"/>
                  <a:pt x="52" y="18"/>
                  <a:pt x="48" y="18"/>
                </a:cubicBezTo>
                <a:cubicBezTo>
                  <a:pt x="44" y="17"/>
                  <a:pt x="34" y="18"/>
                  <a:pt x="33" y="18"/>
                </a:cubicBezTo>
                <a:cubicBezTo>
                  <a:pt x="31" y="18"/>
                  <a:pt x="26" y="21"/>
                  <a:pt x="25" y="21"/>
                </a:cubicBezTo>
                <a:cubicBezTo>
                  <a:pt x="23" y="21"/>
                  <a:pt x="22" y="21"/>
                  <a:pt x="25" y="19"/>
                </a:cubicBezTo>
                <a:cubicBezTo>
                  <a:pt x="28" y="18"/>
                  <a:pt x="31" y="18"/>
                  <a:pt x="28" y="17"/>
                </a:cubicBezTo>
                <a:cubicBezTo>
                  <a:pt x="24" y="15"/>
                  <a:pt x="21" y="17"/>
                  <a:pt x="24" y="15"/>
                </a:cubicBezTo>
                <a:cubicBezTo>
                  <a:pt x="27" y="13"/>
                  <a:pt x="32" y="9"/>
                  <a:pt x="35" y="8"/>
                </a:cubicBezTo>
                <a:cubicBezTo>
                  <a:pt x="38" y="6"/>
                  <a:pt x="43" y="2"/>
                  <a:pt x="37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24" name="Freeform 921"/>
          <p:cNvSpPr>
            <a:spLocks/>
          </p:cNvSpPr>
          <p:nvPr/>
        </p:nvSpPr>
        <p:spPr bwMode="auto">
          <a:xfrm>
            <a:off x="568325" y="2652569"/>
            <a:ext cx="133350" cy="131762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4" y="11"/>
              </a:cxn>
              <a:cxn ang="0">
                <a:pos x="63" y="10"/>
              </a:cxn>
              <a:cxn ang="0">
                <a:pos x="60" y="3"/>
              </a:cxn>
              <a:cxn ang="0">
                <a:pos x="55" y="1"/>
              </a:cxn>
              <a:cxn ang="0">
                <a:pos x="46" y="3"/>
              </a:cxn>
              <a:cxn ang="0">
                <a:pos x="37" y="4"/>
              </a:cxn>
              <a:cxn ang="0">
                <a:pos x="29" y="5"/>
              </a:cxn>
              <a:cxn ang="0">
                <a:pos x="29" y="6"/>
              </a:cxn>
              <a:cxn ang="0">
                <a:pos x="25" y="9"/>
              </a:cxn>
              <a:cxn ang="0">
                <a:pos x="26" y="11"/>
              </a:cxn>
              <a:cxn ang="0">
                <a:pos x="31" y="14"/>
              </a:cxn>
              <a:cxn ang="0">
                <a:pos x="22" y="17"/>
              </a:cxn>
              <a:cxn ang="0">
                <a:pos x="14" y="17"/>
              </a:cxn>
              <a:cxn ang="0">
                <a:pos x="7" y="19"/>
              </a:cxn>
              <a:cxn ang="0">
                <a:pos x="8" y="21"/>
              </a:cxn>
              <a:cxn ang="0">
                <a:pos x="7" y="23"/>
              </a:cxn>
              <a:cxn ang="0">
                <a:pos x="6" y="24"/>
              </a:cxn>
              <a:cxn ang="0">
                <a:pos x="11" y="28"/>
              </a:cxn>
              <a:cxn ang="0">
                <a:pos x="7" y="34"/>
              </a:cxn>
              <a:cxn ang="0">
                <a:pos x="16" y="36"/>
              </a:cxn>
              <a:cxn ang="0">
                <a:pos x="17" y="39"/>
              </a:cxn>
              <a:cxn ang="0">
                <a:pos x="11" y="50"/>
              </a:cxn>
              <a:cxn ang="0">
                <a:pos x="5" y="54"/>
              </a:cxn>
              <a:cxn ang="0">
                <a:pos x="5" y="55"/>
              </a:cxn>
              <a:cxn ang="0">
                <a:pos x="7" y="56"/>
              </a:cxn>
              <a:cxn ang="0">
                <a:pos x="3" y="60"/>
              </a:cxn>
              <a:cxn ang="0">
                <a:pos x="8" y="59"/>
              </a:cxn>
              <a:cxn ang="0">
                <a:pos x="7" y="65"/>
              </a:cxn>
              <a:cxn ang="0">
                <a:pos x="12" y="63"/>
              </a:cxn>
              <a:cxn ang="0">
                <a:pos x="13" y="67"/>
              </a:cxn>
              <a:cxn ang="0">
                <a:pos x="20" y="66"/>
              </a:cxn>
              <a:cxn ang="0">
                <a:pos x="39" y="57"/>
              </a:cxn>
              <a:cxn ang="0">
                <a:pos x="52" y="55"/>
              </a:cxn>
              <a:cxn ang="0">
                <a:pos x="57" y="48"/>
              </a:cxn>
              <a:cxn ang="0">
                <a:pos x="60" y="36"/>
              </a:cxn>
              <a:cxn ang="0">
                <a:pos x="55" y="24"/>
              </a:cxn>
              <a:cxn ang="0">
                <a:pos x="61" y="21"/>
              </a:cxn>
              <a:cxn ang="0">
                <a:pos x="68" y="14"/>
              </a:cxn>
            </a:cxnLst>
            <a:rect l="0" t="0" r="r" b="b"/>
            <a:pathLst>
              <a:path w="70" h="69">
                <a:moveTo>
                  <a:pt x="68" y="14"/>
                </a:moveTo>
                <a:cubicBezTo>
                  <a:pt x="70" y="13"/>
                  <a:pt x="66" y="11"/>
                  <a:pt x="64" y="11"/>
                </a:cubicBezTo>
                <a:cubicBezTo>
                  <a:pt x="62" y="11"/>
                  <a:pt x="63" y="11"/>
                  <a:pt x="63" y="10"/>
                </a:cubicBezTo>
                <a:cubicBezTo>
                  <a:pt x="63" y="8"/>
                  <a:pt x="62" y="4"/>
                  <a:pt x="60" y="3"/>
                </a:cubicBezTo>
                <a:cubicBezTo>
                  <a:pt x="57" y="1"/>
                  <a:pt x="57" y="0"/>
                  <a:pt x="55" y="1"/>
                </a:cubicBezTo>
                <a:cubicBezTo>
                  <a:pt x="52" y="2"/>
                  <a:pt x="49" y="1"/>
                  <a:pt x="46" y="3"/>
                </a:cubicBezTo>
                <a:cubicBezTo>
                  <a:pt x="44" y="5"/>
                  <a:pt x="41" y="6"/>
                  <a:pt x="37" y="4"/>
                </a:cubicBezTo>
                <a:cubicBezTo>
                  <a:pt x="34" y="3"/>
                  <a:pt x="31" y="5"/>
                  <a:pt x="29" y="5"/>
                </a:cubicBezTo>
                <a:cubicBezTo>
                  <a:pt x="27" y="5"/>
                  <a:pt x="28" y="6"/>
                  <a:pt x="29" y="6"/>
                </a:cubicBezTo>
                <a:cubicBezTo>
                  <a:pt x="31" y="7"/>
                  <a:pt x="26" y="9"/>
                  <a:pt x="25" y="9"/>
                </a:cubicBezTo>
                <a:cubicBezTo>
                  <a:pt x="24" y="9"/>
                  <a:pt x="22" y="11"/>
                  <a:pt x="26" y="11"/>
                </a:cubicBezTo>
                <a:cubicBezTo>
                  <a:pt x="29" y="11"/>
                  <a:pt x="33" y="13"/>
                  <a:pt x="31" y="14"/>
                </a:cubicBezTo>
                <a:cubicBezTo>
                  <a:pt x="29" y="15"/>
                  <a:pt x="24" y="16"/>
                  <a:pt x="22" y="17"/>
                </a:cubicBezTo>
                <a:cubicBezTo>
                  <a:pt x="21" y="17"/>
                  <a:pt x="17" y="18"/>
                  <a:pt x="14" y="17"/>
                </a:cubicBezTo>
                <a:cubicBezTo>
                  <a:pt x="11" y="17"/>
                  <a:pt x="5" y="19"/>
                  <a:pt x="7" y="19"/>
                </a:cubicBezTo>
                <a:cubicBezTo>
                  <a:pt x="9" y="19"/>
                  <a:pt x="10" y="21"/>
                  <a:pt x="8" y="21"/>
                </a:cubicBezTo>
                <a:cubicBezTo>
                  <a:pt x="6" y="21"/>
                  <a:pt x="3" y="23"/>
                  <a:pt x="7" y="23"/>
                </a:cubicBezTo>
                <a:cubicBezTo>
                  <a:pt x="10" y="23"/>
                  <a:pt x="3" y="24"/>
                  <a:pt x="6" y="24"/>
                </a:cubicBezTo>
                <a:cubicBezTo>
                  <a:pt x="8" y="24"/>
                  <a:pt x="13" y="27"/>
                  <a:pt x="11" y="28"/>
                </a:cubicBezTo>
                <a:cubicBezTo>
                  <a:pt x="9" y="29"/>
                  <a:pt x="3" y="33"/>
                  <a:pt x="7" y="34"/>
                </a:cubicBezTo>
                <a:cubicBezTo>
                  <a:pt x="11" y="35"/>
                  <a:pt x="14" y="36"/>
                  <a:pt x="16" y="36"/>
                </a:cubicBezTo>
                <a:cubicBezTo>
                  <a:pt x="17" y="36"/>
                  <a:pt x="19" y="36"/>
                  <a:pt x="17" y="39"/>
                </a:cubicBezTo>
                <a:cubicBezTo>
                  <a:pt x="14" y="42"/>
                  <a:pt x="13" y="47"/>
                  <a:pt x="11" y="50"/>
                </a:cubicBezTo>
                <a:cubicBezTo>
                  <a:pt x="10" y="53"/>
                  <a:pt x="7" y="55"/>
                  <a:pt x="5" y="54"/>
                </a:cubicBezTo>
                <a:cubicBezTo>
                  <a:pt x="3" y="54"/>
                  <a:pt x="1" y="55"/>
                  <a:pt x="5" y="55"/>
                </a:cubicBezTo>
                <a:cubicBezTo>
                  <a:pt x="9" y="55"/>
                  <a:pt x="9" y="56"/>
                  <a:pt x="7" y="56"/>
                </a:cubicBezTo>
                <a:cubicBezTo>
                  <a:pt x="4" y="56"/>
                  <a:pt x="0" y="60"/>
                  <a:pt x="3" y="60"/>
                </a:cubicBezTo>
                <a:cubicBezTo>
                  <a:pt x="5" y="59"/>
                  <a:pt x="10" y="57"/>
                  <a:pt x="8" y="59"/>
                </a:cubicBezTo>
                <a:cubicBezTo>
                  <a:pt x="6" y="60"/>
                  <a:pt x="5" y="66"/>
                  <a:pt x="7" y="65"/>
                </a:cubicBezTo>
                <a:cubicBezTo>
                  <a:pt x="9" y="63"/>
                  <a:pt x="13" y="61"/>
                  <a:pt x="12" y="63"/>
                </a:cubicBezTo>
                <a:cubicBezTo>
                  <a:pt x="11" y="64"/>
                  <a:pt x="13" y="69"/>
                  <a:pt x="13" y="67"/>
                </a:cubicBezTo>
                <a:cubicBezTo>
                  <a:pt x="14" y="66"/>
                  <a:pt x="16" y="67"/>
                  <a:pt x="20" y="66"/>
                </a:cubicBezTo>
                <a:cubicBezTo>
                  <a:pt x="24" y="65"/>
                  <a:pt x="34" y="59"/>
                  <a:pt x="39" y="57"/>
                </a:cubicBezTo>
                <a:cubicBezTo>
                  <a:pt x="45" y="55"/>
                  <a:pt x="49" y="57"/>
                  <a:pt x="52" y="55"/>
                </a:cubicBezTo>
                <a:cubicBezTo>
                  <a:pt x="56" y="53"/>
                  <a:pt x="55" y="51"/>
                  <a:pt x="57" y="48"/>
                </a:cubicBezTo>
                <a:cubicBezTo>
                  <a:pt x="58" y="44"/>
                  <a:pt x="61" y="43"/>
                  <a:pt x="60" y="36"/>
                </a:cubicBezTo>
                <a:cubicBezTo>
                  <a:pt x="59" y="30"/>
                  <a:pt x="55" y="26"/>
                  <a:pt x="55" y="24"/>
                </a:cubicBezTo>
                <a:cubicBezTo>
                  <a:pt x="55" y="21"/>
                  <a:pt x="57" y="23"/>
                  <a:pt x="61" y="21"/>
                </a:cubicBezTo>
                <a:cubicBezTo>
                  <a:pt x="64" y="18"/>
                  <a:pt x="66" y="15"/>
                  <a:pt x="68" y="1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25" name="Freeform 922"/>
          <p:cNvSpPr>
            <a:spLocks/>
          </p:cNvSpPr>
          <p:nvPr/>
        </p:nvSpPr>
        <p:spPr bwMode="auto">
          <a:xfrm>
            <a:off x="223838" y="2220769"/>
            <a:ext cx="269875" cy="128587"/>
          </a:xfrm>
          <a:custGeom>
            <a:avLst/>
            <a:gdLst/>
            <a:ahLst/>
            <a:cxnLst>
              <a:cxn ang="0">
                <a:pos x="131" y="22"/>
              </a:cxn>
              <a:cxn ang="0">
                <a:pos x="129" y="19"/>
              </a:cxn>
              <a:cxn ang="0">
                <a:pos x="127" y="12"/>
              </a:cxn>
              <a:cxn ang="0">
                <a:pos x="126" y="5"/>
              </a:cxn>
              <a:cxn ang="0">
                <a:pos x="109" y="2"/>
              </a:cxn>
              <a:cxn ang="0">
                <a:pos x="104" y="9"/>
              </a:cxn>
              <a:cxn ang="0">
                <a:pos x="96" y="10"/>
              </a:cxn>
              <a:cxn ang="0">
                <a:pos x="84" y="10"/>
              </a:cxn>
              <a:cxn ang="0">
                <a:pos x="70" y="9"/>
              </a:cxn>
              <a:cxn ang="0">
                <a:pos x="66" y="19"/>
              </a:cxn>
              <a:cxn ang="0">
                <a:pos x="56" y="11"/>
              </a:cxn>
              <a:cxn ang="0">
                <a:pos x="57" y="22"/>
              </a:cxn>
              <a:cxn ang="0">
                <a:pos x="45" y="27"/>
              </a:cxn>
              <a:cxn ang="0">
                <a:pos x="37" y="19"/>
              </a:cxn>
              <a:cxn ang="0">
                <a:pos x="26" y="2"/>
              </a:cxn>
              <a:cxn ang="0">
                <a:pos x="24" y="7"/>
              </a:cxn>
              <a:cxn ang="0">
                <a:pos x="24" y="10"/>
              </a:cxn>
              <a:cxn ang="0">
                <a:pos x="25" y="17"/>
              </a:cxn>
              <a:cxn ang="0">
                <a:pos x="15" y="9"/>
              </a:cxn>
              <a:cxn ang="0">
                <a:pos x="13" y="13"/>
              </a:cxn>
              <a:cxn ang="0">
                <a:pos x="14" y="17"/>
              </a:cxn>
              <a:cxn ang="0">
                <a:pos x="7" y="18"/>
              </a:cxn>
              <a:cxn ang="0">
                <a:pos x="7" y="24"/>
              </a:cxn>
              <a:cxn ang="0">
                <a:pos x="25" y="23"/>
              </a:cxn>
              <a:cxn ang="0">
                <a:pos x="33" y="26"/>
              </a:cxn>
              <a:cxn ang="0">
                <a:pos x="28" y="33"/>
              </a:cxn>
              <a:cxn ang="0">
                <a:pos x="10" y="38"/>
              </a:cxn>
              <a:cxn ang="0">
                <a:pos x="31" y="45"/>
              </a:cxn>
              <a:cxn ang="0">
                <a:pos x="35" y="47"/>
              </a:cxn>
              <a:cxn ang="0">
                <a:pos x="32" y="53"/>
              </a:cxn>
              <a:cxn ang="0">
                <a:pos x="31" y="59"/>
              </a:cxn>
              <a:cxn ang="0">
                <a:pos x="55" y="60"/>
              </a:cxn>
              <a:cxn ang="0">
                <a:pos x="77" y="67"/>
              </a:cxn>
              <a:cxn ang="0">
                <a:pos x="104" y="59"/>
              </a:cxn>
              <a:cxn ang="0">
                <a:pos x="130" y="43"/>
              </a:cxn>
              <a:cxn ang="0">
                <a:pos x="137" y="35"/>
              </a:cxn>
              <a:cxn ang="0">
                <a:pos x="140" y="30"/>
              </a:cxn>
              <a:cxn ang="0">
                <a:pos x="140" y="23"/>
              </a:cxn>
            </a:cxnLst>
            <a:rect l="0" t="0" r="r" b="b"/>
            <a:pathLst>
              <a:path w="142" h="68">
                <a:moveTo>
                  <a:pt x="140" y="23"/>
                </a:moveTo>
                <a:cubicBezTo>
                  <a:pt x="136" y="22"/>
                  <a:pt x="132" y="21"/>
                  <a:pt x="131" y="22"/>
                </a:cubicBezTo>
                <a:cubicBezTo>
                  <a:pt x="130" y="23"/>
                  <a:pt x="130" y="22"/>
                  <a:pt x="130" y="20"/>
                </a:cubicBezTo>
                <a:cubicBezTo>
                  <a:pt x="131" y="19"/>
                  <a:pt x="132" y="19"/>
                  <a:pt x="129" y="19"/>
                </a:cubicBezTo>
                <a:cubicBezTo>
                  <a:pt x="125" y="19"/>
                  <a:pt x="125" y="18"/>
                  <a:pt x="127" y="16"/>
                </a:cubicBezTo>
                <a:cubicBezTo>
                  <a:pt x="128" y="14"/>
                  <a:pt x="129" y="13"/>
                  <a:pt x="127" y="12"/>
                </a:cubicBezTo>
                <a:cubicBezTo>
                  <a:pt x="124" y="10"/>
                  <a:pt x="119" y="11"/>
                  <a:pt x="122" y="9"/>
                </a:cubicBezTo>
                <a:cubicBezTo>
                  <a:pt x="125" y="7"/>
                  <a:pt x="128" y="4"/>
                  <a:pt x="126" y="5"/>
                </a:cubicBezTo>
                <a:cubicBezTo>
                  <a:pt x="124" y="6"/>
                  <a:pt x="116" y="9"/>
                  <a:pt x="115" y="8"/>
                </a:cubicBezTo>
                <a:cubicBezTo>
                  <a:pt x="113" y="6"/>
                  <a:pt x="113" y="3"/>
                  <a:pt x="109" y="2"/>
                </a:cubicBezTo>
                <a:cubicBezTo>
                  <a:pt x="105" y="1"/>
                  <a:pt x="102" y="0"/>
                  <a:pt x="103" y="3"/>
                </a:cubicBezTo>
                <a:cubicBezTo>
                  <a:pt x="104" y="5"/>
                  <a:pt x="105" y="8"/>
                  <a:pt x="104" y="9"/>
                </a:cubicBezTo>
                <a:cubicBezTo>
                  <a:pt x="103" y="10"/>
                  <a:pt x="101" y="11"/>
                  <a:pt x="100" y="10"/>
                </a:cubicBezTo>
                <a:cubicBezTo>
                  <a:pt x="98" y="9"/>
                  <a:pt x="97" y="9"/>
                  <a:pt x="96" y="10"/>
                </a:cubicBezTo>
                <a:cubicBezTo>
                  <a:pt x="94" y="12"/>
                  <a:pt x="92" y="14"/>
                  <a:pt x="90" y="13"/>
                </a:cubicBezTo>
                <a:cubicBezTo>
                  <a:pt x="89" y="12"/>
                  <a:pt x="86" y="9"/>
                  <a:pt x="84" y="10"/>
                </a:cubicBezTo>
                <a:cubicBezTo>
                  <a:pt x="82" y="11"/>
                  <a:pt x="87" y="23"/>
                  <a:pt x="86" y="21"/>
                </a:cubicBezTo>
                <a:cubicBezTo>
                  <a:pt x="84" y="18"/>
                  <a:pt x="74" y="7"/>
                  <a:pt x="70" y="9"/>
                </a:cubicBezTo>
                <a:cubicBezTo>
                  <a:pt x="66" y="12"/>
                  <a:pt x="69" y="12"/>
                  <a:pt x="68" y="13"/>
                </a:cubicBezTo>
                <a:cubicBezTo>
                  <a:pt x="67" y="15"/>
                  <a:pt x="69" y="19"/>
                  <a:pt x="66" y="19"/>
                </a:cubicBezTo>
                <a:cubicBezTo>
                  <a:pt x="64" y="19"/>
                  <a:pt x="62" y="15"/>
                  <a:pt x="60" y="14"/>
                </a:cubicBezTo>
                <a:cubicBezTo>
                  <a:pt x="58" y="12"/>
                  <a:pt x="57" y="11"/>
                  <a:pt x="56" y="11"/>
                </a:cubicBezTo>
                <a:cubicBezTo>
                  <a:pt x="55" y="11"/>
                  <a:pt x="56" y="14"/>
                  <a:pt x="56" y="15"/>
                </a:cubicBezTo>
                <a:cubicBezTo>
                  <a:pt x="57" y="17"/>
                  <a:pt x="59" y="21"/>
                  <a:pt x="57" y="22"/>
                </a:cubicBezTo>
                <a:cubicBezTo>
                  <a:pt x="55" y="22"/>
                  <a:pt x="54" y="23"/>
                  <a:pt x="52" y="21"/>
                </a:cubicBezTo>
                <a:cubicBezTo>
                  <a:pt x="50" y="20"/>
                  <a:pt x="47" y="23"/>
                  <a:pt x="45" y="27"/>
                </a:cubicBezTo>
                <a:cubicBezTo>
                  <a:pt x="44" y="31"/>
                  <a:pt x="45" y="28"/>
                  <a:pt x="42" y="24"/>
                </a:cubicBezTo>
                <a:cubicBezTo>
                  <a:pt x="38" y="21"/>
                  <a:pt x="35" y="19"/>
                  <a:pt x="37" y="19"/>
                </a:cubicBezTo>
                <a:cubicBezTo>
                  <a:pt x="39" y="19"/>
                  <a:pt x="44" y="19"/>
                  <a:pt x="42" y="16"/>
                </a:cubicBezTo>
                <a:cubicBezTo>
                  <a:pt x="39" y="13"/>
                  <a:pt x="29" y="3"/>
                  <a:pt x="26" y="2"/>
                </a:cubicBezTo>
                <a:cubicBezTo>
                  <a:pt x="22" y="2"/>
                  <a:pt x="19" y="0"/>
                  <a:pt x="21" y="3"/>
                </a:cubicBezTo>
                <a:cubicBezTo>
                  <a:pt x="22" y="6"/>
                  <a:pt x="23" y="5"/>
                  <a:pt x="24" y="7"/>
                </a:cubicBezTo>
                <a:cubicBezTo>
                  <a:pt x="26" y="8"/>
                  <a:pt x="26" y="9"/>
                  <a:pt x="24" y="9"/>
                </a:cubicBezTo>
                <a:cubicBezTo>
                  <a:pt x="21" y="9"/>
                  <a:pt x="22" y="9"/>
                  <a:pt x="24" y="10"/>
                </a:cubicBezTo>
                <a:cubicBezTo>
                  <a:pt x="26" y="10"/>
                  <a:pt x="27" y="11"/>
                  <a:pt x="26" y="13"/>
                </a:cubicBezTo>
                <a:cubicBezTo>
                  <a:pt x="26" y="15"/>
                  <a:pt x="27" y="20"/>
                  <a:pt x="25" y="17"/>
                </a:cubicBezTo>
                <a:cubicBezTo>
                  <a:pt x="23" y="14"/>
                  <a:pt x="22" y="14"/>
                  <a:pt x="20" y="13"/>
                </a:cubicBezTo>
                <a:cubicBezTo>
                  <a:pt x="18" y="11"/>
                  <a:pt x="17" y="9"/>
                  <a:pt x="15" y="9"/>
                </a:cubicBezTo>
                <a:cubicBezTo>
                  <a:pt x="13" y="9"/>
                  <a:pt x="10" y="9"/>
                  <a:pt x="11" y="11"/>
                </a:cubicBezTo>
                <a:cubicBezTo>
                  <a:pt x="13" y="13"/>
                  <a:pt x="15" y="12"/>
                  <a:pt x="13" y="13"/>
                </a:cubicBezTo>
                <a:cubicBezTo>
                  <a:pt x="10" y="13"/>
                  <a:pt x="6" y="13"/>
                  <a:pt x="9" y="14"/>
                </a:cubicBezTo>
                <a:cubicBezTo>
                  <a:pt x="12" y="16"/>
                  <a:pt x="17" y="17"/>
                  <a:pt x="14" y="17"/>
                </a:cubicBezTo>
                <a:cubicBezTo>
                  <a:pt x="11" y="17"/>
                  <a:pt x="15" y="20"/>
                  <a:pt x="12" y="19"/>
                </a:cubicBezTo>
                <a:cubicBezTo>
                  <a:pt x="9" y="18"/>
                  <a:pt x="9" y="18"/>
                  <a:pt x="7" y="18"/>
                </a:cubicBezTo>
                <a:cubicBezTo>
                  <a:pt x="5" y="18"/>
                  <a:pt x="6" y="22"/>
                  <a:pt x="3" y="22"/>
                </a:cubicBezTo>
                <a:cubicBezTo>
                  <a:pt x="0" y="21"/>
                  <a:pt x="4" y="23"/>
                  <a:pt x="7" y="24"/>
                </a:cubicBezTo>
                <a:cubicBezTo>
                  <a:pt x="11" y="25"/>
                  <a:pt x="12" y="24"/>
                  <a:pt x="16" y="24"/>
                </a:cubicBezTo>
                <a:cubicBezTo>
                  <a:pt x="21" y="23"/>
                  <a:pt x="24" y="23"/>
                  <a:pt x="25" y="23"/>
                </a:cubicBezTo>
                <a:cubicBezTo>
                  <a:pt x="27" y="23"/>
                  <a:pt x="31" y="24"/>
                  <a:pt x="31" y="25"/>
                </a:cubicBezTo>
                <a:cubicBezTo>
                  <a:pt x="32" y="26"/>
                  <a:pt x="38" y="25"/>
                  <a:pt x="33" y="26"/>
                </a:cubicBezTo>
                <a:cubicBezTo>
                  <a:pt x="28" y="28"/>
                  <a:pt x="28" y="30"/>
                  <a:pt x="31" y="32"/>
                </a:cubicBezTo>
                <a:cubicBezTo>
                  <a:pt x="33" y="33"/>
                  <a:pt x="33" y="33"/>
                  <a:pt x="28" y="33"/>
                </a:cubicBezTo>
                <a:cubicBezTo>
                  <a:pt x="23" y="34"/>
                  <a:pt x="23" y="35"/>
                  <a:pt x="17" y="35"/>
                </a:cubicBezTo>
                <a:cubicBezTo>
                  <a:pt x="10" y="35"/>
                  <a:pt x="4" y="38"/>
                  <a:pt x="10" y="38"/>
                </a:cubicBezTo>
                <a:cubicBezTo>
                  <a:pt x="16" y="39"/>
                  <a:pt x="29" y="39"/>
                  <a:pt x="29" y="42"/>
                </a:cubicBezTo>
                <a:cubicBezTo>
                  <a:pt x="29" y="44"/>
                  <a:pt x="30" y="45"/>
                  <a:pt x="31" y="45"/>
                </a:cubicBezTo>
                <a:cubicBezTo>
                  <a:pt x="33" y="44"/>
                  <a:pt x="41" y="41"/>
                  <a:pt x="39" y="43"/>
                </a:cubicBezTo>
                <a:cubicBezTo>
                  <a:pt x="36" y="44"/>
                  <a:pt x="31" y="47"/>
                  <a:pt x="35" y="47"/>
                </a:cubicBezTo>
                <a:cubicBezTo>
                  <a:pt x="38" y="47"/>
                  <a:pt x="43" y="45"/>
                  <a:pt x="40" y="47"/>
                </a:cubicBezTo>
                <a:cubicBezTo>
                  <a:pt x="37" y="50"/>
                  <a:pt x="34" y="52"/>
                  <a:pt x="32" y="53"/>
                </a:cubicBezTo>
                <a:cubicBezTo>
                  <a:pt x="29" y="54"/>
                  <a:pt x="26" y="55"/>
                  <a:pt x="26" y="57"/>
                </a:cubicBezTo>
                <a:cubicBezTo>
                  <a:pt x="25" y="59"/>
                  <a:pt x="25" y="59"/>
                  <a:pt x="31" y="59"/>
                </a:cubicBezTo>
                <a:cubicBezTo>
                  <a:pt x="37" y="59"/>
                  <a:pt x="42" y="57"/>
                  <a:pt x="46" y="58"/>
                </a:cubicBezTo>
                <a:cubicBezTo>
                  <a:pt x="49" y="59"/>
                  <a:pt x="56" y="59"/>
                  <a:pt x="55" y="60"/>
                </a:cubicBezTo>
                <a:cubicBezTo>
                  <a:pt x="53" y="61"/>
                  <a:pt x="53" y="62"/>
                  <a:pt x="55" y="63"/>
                </a:cubicBezTo>
                <a:cubicBezTo>
                  <a:pt x="58" y="64"/>
                  <a:pt x="72" y="68"/>
                  <a:pt x="77" y="67"/>
                </a:cubicBezTo>
                <a:cubicBezTo>
                  <a:pt x="83" y="66"/>
                  <a:pt x="84" y="65"/>
                  <a:pt x="86" y="63"/>
                </a:cubicBezTo>
                <a:cubicBezTo>
                  <a:pt x="87" y="62"/>
                  <a:pt x="98" y="63"/>
                  <a:pt x="104" y="59"/>
                </a:cubicBezTo>
                <a:cubicBezTo>
                  <a:pt x="109" y="54"/>
                  <a:pt x="113" y="49"/>
                  <a:pt x="118" y="49"/>
                </a:cubicBezTo>
                <a:cubicBezTo>
                  <a:pt x="123" y="48"/>
                  <a:pt x="128" y="46"/>
                  <a:pt x="130" y="43"/>
                </a:cubicBezTo>
                <a:cubicBezTo>
                  <a:pt x="131" y="40"/>
                  <a:pt x="134" y="40"/>
                  <a:pt x="136" y="39"/>
                </a:cubicBezTo>
                <a:cubicBezTo>
                  <a:pt x="138" y="39"/>
                  <a:pt x="139" y="37"/>
                  <a:pt x="137" y="35"/>
                </a:cubicBezTo>
                <a:cubicBezTo>
                  <a:pt x="135" y="33"/>
                  <a:pt x="138" y="33"/>
                  <a:pt x="140" y="33"/>
                </a:cubicBezTo>
                <a:cubicBezTo>
                  <a:pt x="142" y="33"/>
                  <a:pt x="142" y="31"/>
                  <a:pt x="140" y="30"/>
                </a:cubicBezTo>
                <a:cubicBezTo>
                  <a:pt x="137" y="29"/>
                  <a:pt x="137" y="28"/>
                  <a:pt x="138" y="27"/>
                </a:cubicBezTo>
                <a:cubicBezTo>
                  <a:pt x="138" y="26"/>
                  <a:pt x="142" y="24"/>
                  <a:pt x="140" y="2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26" name="Freeform 923"/>
          <p:cNvSpPr>
            <a:spLocks/>
          </p:cNvSpPr>
          <p:nvPr/>
        </p:nvSpPr>
        <p:spPr bwMode="auto">
          <a:xfrm>
            <a:off x="1096963" y="1558781"/>
            <a:ext cx="273050" cy="198438"/>
          </a:xfrm>
          <a:custGeom>
            <a:avLst/>
            <a:gdLst/>
            <a:ahLst/>
            <a:cxnLst>
              <a:cxn ang="0">
                <a:pos x="62" y="18"/>
              </a:cxn>
              <a:cxn ang="0">
                <a:pos x="48" y="17"/>
              </a:cxn>
              <a:cxn ang="0">
                <a:pos x="44" y="23"/>
              </a:cxn>
              <a:cxn ang="0">
                <a:pos x="36" y="14"/>
              </a:cxn>
              <a:cxn ang="0">
                <a:pos x="34" y="11"/>
              </a:cxn>
              <a:cxn ang="0">
                <a:pos x="24" y="14"/>
              </a:cxn>
              <a:cxn ang="0">
                <a:pos x="10" y="15"/>
              </a:cxn>
              <a:cxn ang="0">
                <a:pos x="6" y="18"/>
              </a:cxn>
              <a:cxn ang="0">
                <a:pos x="12" y="29"/>
              </a:cxn>
              <a:cxn ang="0">
                <a:pos x="20" y="29"/>
              </a:cxn>
              <a:cxn ang="0">
                <a:pos x="18" y="35"/>
              </a:cxn>
              <a:cxn ang="0">
                <a:pos x="15" y="42"/>
              </a:cxn>
              <a:cxn ang="0">
                <a:pos x="29" y="49"/>
              </a:cxn>
              <a:cxn ang="0">
                <a:pos x="39" y="57"/>
              </a:cxn>
              <a:cxn ang="0">
                <a:pos x="50" y="42"/>
              </a:cxn>
              <a:cxn ang="0">
                <a:pos x="60" y="38"/>
              </a:cxn>
              <a:cxn ang="0">
                <a:pos x="60" y="48"/>
              </a:cxn>
              <a:cxn ang="0">
                <a:pos x="79" y="43"/>
              </a:cxn>
              <a:cxn ang="0">
                <a:pos x="83" y="51"/>
              </a:cxn>
              <a:cxn ang="0">
                <a:pos x="56" y="59"/>
              </a:cxn>
              <a:cxn ang="0">
                <a:pos x="42" y="69"/>
              </a:cxn>
              <a:cxn ang="0">
                <a:pos x="80" y="65"/>
              </a:cxn>
              <a:cxn ang="0">
                <a:pos x="64" y="70"/>
              </a:cxn>
              <a:cxn ang="0">
                <a:pos x="70" y="75"/>
              </a:cxn>
              <a:cxn ang="0">
                <a:pos x="47" y="74"/>
              </a:cxn>
              <a:cxn ang="0">
                <a:pos x="56" y="88"/>
              </a:cxn>
              <a:cxn ang="0">
                <a:pos x="66" y="91"/>
              </a:cxn>
              <a:cxn ang="0">
                <a:pos x="80" y="100"/>
              </a:cxn>
              <a:cxn ang="0">
                <a:pos x="93" y="76"/>
              </a:cxn>
              <a:cxn ang="0">
                <a:pos x="106" y="61"/>
              </a:cxn>
              <a:cxn ang="0">
                <a:pos x="119" y="44"/>
              </a:cxn>
              <a:cxn ang="0">
                <a:pos x="140" y="38"/>
              </a:cxn>
              <a:cxn ang="0">
                <a:pos x="130" y="30"/>
              </a:cxn>
              <a:cxn ang="0">
                <a:pos x="109" y="28"/>
              </a:cxn>
              <a:cxn ang="0">
                <a:pos x="100" y="15"/>
              </a:cxn>
              <a:cxn ang="0">
                <a:pos x="93" y="14"/>
              </a:cxn>
              <a:cxn ang="0">
                <a:pos x="82" y="5"/>
              </a:cxn>
              <a:cxn ang="0">
                <a:pos x="73" y="3"/>
              </a:cxn>
              <a:cxn ang="0">
                <a:pos x="70" y="9"/>
              </a:cxn>
              <a:cxn ang="0">
                <a:pos x="76" y="32"/>
              </a:cxn>
            </a:cxnLst>
            <a:rect l="0" t="0" r="r" b="b"/>
            <a:pathLst>
              <a:path w="143" h="104">
                <a:moveTo>
                  <a:pt x="70" y="30"/>
                </a:moveTo>
                <a:cubicBezTo>
                  <a:pt x="66" y="25"/>
                  <a:pt x="64" y="21"/>
                  <a:pt x="62" y="18"/>
                </a:cubicBezTo>
                <a:cubicBezTo>
                  <a:pt x="60" y="14"/>
                  <a:pt x="56" y="11"/>
                  <a:pt x="54" y="11"/>
                </a:cubicBezTo>
                <a:cubicBezTo>
                  <a:pt x="52" y="12"/>
                  <a:pt x="51" y="16"/>
                  <a:pt x="48" y="17"/>
                </a:cubicBezTo>
                <a:cubicBezTo>
                  <a:pt x="46" y="18"/>
                  <a:pt x="48" y="20"/>
                  <a:pt x="49" y="22"/>
                </a:cubicBezTo>
                <a:cubicBezTo>
                  <a:pt x="51" y="24"/>
                  <a:pt x="49" y="26"/>
                  <a:pt x="44" y="23"/>
                </a:cubicBezTo>
                <a:cubicBezTo>
                  <a:pt x="39" y="19"/>
                  <a:pt x="40" y="17"/>
                  <a:pt x="35" y="16"/>
                </a:cubicBezTo>
                <a:cubicBezTo>
                  <a:pt x="29" y="14"/>
                  <a:pt x="31" y="16"/>
                  <a:pt x="36" y="14"/>
                </a:cubicBezTo>
                <a:cubicBezTo>
                  <a:pt x="42" y="13"/>
                  <a:pt x="49" y="9"/>
                  <a:pt x="45" y="9"/>
                </a:cubicBezTo>
                <a:cubicBezTo>
                  <a:pt x="41" y="9"/>
                  <a:pt x="39" y="11"/>
                  <a:pt x="34" y="11"/>
                </a:cubicBezTo>
                <a:cubicBezTo>
                  <a:pt x="29" y="11"/>
                  <a:pt x="25" y="8"/>
                  <a:pt x="25" y="11"/>
                </a:cubicBezTo>
                <a:cubicBezTo>
                  <a:pt x="24" y="13"/>
                  <a:pt x="28" y="18"/>
                  <a:pt x="24" y="14"/>
                </a:cubicBezTo>
                <a:cubicBezTo>
                  <a:pt x="19" y="11"/>
                  <a:pt x="18" y="9"/>
                  <a:pt x="15" y="11"/>
                </a:cubicBezTo>
                <a:cubicBezTo>
                  <a:pt x="12" y="12"/>
                  <a:pt x="12" y="16"/>
                  <a:pt x="10" y="15"/>
                </a:cubicBezTo>
                <a:cubicBezTo>
                  <a:pt x="8" y="13"/>
                  <a:pt x="5" y="11"/>
                  <a:pt x="6" y="13"/>
                </a:cubicBezTo>
                <a:cubicBezTo>
                  <a:pt x="6" y="16"/>
                  <a:pt x="9" y="17"/>
                  <a:pt x="6" y="18"/>
                </a:cubicBezTo>
                <a:cubicBezTo>
                  <a:pt x="3" y="19"/>
                  <a:pt x="0" y="15"/>
                  <a:pt x="5" y="21"/>
                </a:cubicBezTo>
                <a:cubicBezTo>
                  <a:pt x="9" y="26"/>
                  <a:pt x="10" y="31"/>
                  <a:pt x="12" y="29"/>
                </a:cubicBezTo>
                <a:cubicBezTo>
                  <a:pt x="14" y="28"/>
                  <a:pt x="17" y="23"/>
                  <a:pt x="20" y="25"/>
                </a:cubicBezTo>
                <a:cubicBezTo>
                  <a:pt x="24" y="27"/>
                  <a:pt x="21" y="27"/>
                  <a:pt x="20" y="29"/>
                </a:cubicBezTo>
                <a:cubicBezTo>
                  <a:pt x="19" y="30"/>
                  <a:pt x="21" y="33"/>
                  <a:pt x="23" y="34"/>
                </a:cubicBezTo>
                <a:cubicBezTo>
                  <a:pt x="26" y="36"/>
                  <a:pt x="25" y="36"/>
                  <a:pt x="18" y="35"/>
                </a:cubicBezTo>
                <a:cubicBezTo>
                  <a:pt x="12" y="35"/>
                  <a:pt x="4" y="34"/>
                  <a:pt x="9" y="35"/>
                </a:cubicBezTo>
                <a:cubicBezTo>
                  <a:pt x="13" y="37"/>
                  <a:pt x="12" y="39"/>
                  <a:pt x="15" y="42"/>
                </a:cubicBezTo>
                <a:cubicBezTo>
                  <a:pt x="17" y="44"/>
                  <a:pt x="18" y="44"/>
                  <a:pt x="22" y="44"/>
                </a:cubicBezTo>
                <a:cubicBezTo>
                  <a:pt x="26" y="44"/>
                  <a:pt x="33" y="48"/>
                  <a:pt x="29" y="49"/>
                </a:cubicBezTo>
                <a:cubicBezTo>
                  <a:pt x="26" y="49"/>
                  <a:pt x="20" y="50"/>
                  <a:pt x="25" y="53"/>
                </a:cubicBezTo>
                <a:cubicBezTo>
                  <a:pt x="30" y="56"/>
                  <a:pt x="35" y="57"/>
                  <a:pt x="39" y="57"/>
                </a:cubicBezTo>
                <a:cubicBezTo>
                  <a:pt x="43" y="56"/>
                  <a:pt x="52" y="52"/>
                  <a:pt x="51" y="49"/>
                </a:cubicBezTo>
                <a:cubicBezTo>
                  <a:pt x="49" y="46"/>
                  <a:pt x="48" y="43"/>
                  <a:pt x="50" y="42"/>
                </a:cubicBezTo>
                <a:cubicBezTo>
                  <a:pt x="52" y="41"/>
                  <a:pt x="56" y="44"/>
                  <a:pt x="57" y="43"/>
                </a:cubicBezTo>
                <a:cubicBezTo>
                  <a:pt x="58" y="42"/>
                  <a:pt x="59" y="38"/>
                  <a:pt x="60" y="38"/>
                </a:cubicBezTo>
                <a:cubicBezTo>
                  <a:pt x="62" y="38"/>
                  <a:pt x="64" y="40"/>
                  <a:pt x="62" y="42"/>
                </a:cubicBezTo>
                <a:cubicBezTo>
                  <a:pt x="61" y="44"/>
                  <a:pt x="57" y="48"/>
                  <a:pt x="60" y="48"/>
                </a:cubicBezTo>
                <a:cubicBezTo>
                  <a:pt x="64" y="48"/>
                  <a:pt x="73" y="46"/>
                  <a:pt x="74" y="44"/>
                </a:cubicBezTo>
                <a:cubicBezTo>
                  <a:pt x="75" y="42"/>
                  <a:pt x="79" y="41"/>
                  <a:pt x="79" y="43"/>
                </a:cubicBezTo>
                <a:cubicBezTo>
                  <a:pt x="79" y="46"/>
                  <a:pt x="74" y="51"/>
                  <a:pt x="78" y="51"/>
                </a:cubicBezTo>
                <a:cubicBezTo>
                  <a:pt x="81" y="51"/>
                  <a:pt x="88" y="51"/>
                  <a:pt x="83" y="51"/>
                </a:cubicBezTo>
                <a:cubicBezTo>
                  <a:pt x="78" y="52"/>
                  <a:pt x="71" y="51"/>
                  <a:pt x="68" y="53"/>
                </a:cubicBezTo>
                <a:cubicBezTo>
                  <a:pt x="66" y="54"/>
                  <a:pt x="60" y="58"/>
                  <a:pt x="56" y="59"/>
                </a:cubicBezTo>
                <a:cubicBezTo>
                  <a:pt x="52" y="60"/>
                  <a:pt x="42" y="58"/>
                  <a:pt x="41" y="62"/>
                </a:cubicBezTo>
                <a:cubicBezTo>
                  <a:pt x="39" y="67"/>
                  <a:pt x="37" y="69"/>
                  <a:pt x="42" y="69"/>
                </a:cubicBezTo>
                <a:cubicBezTo>
                  <a:pt x="46" y="68"/>
                  <a:pt x="53" y="67"/>
                  <a:pt x="62" y="66"/>
                </a:cubicBezTo>
                <a:cubicBezTo>
                  <a:pt x="70" y="65"/>
                  <a:pt x="78" y="66"/>
                  <a:pt x="80" y="65"/>
                </a:cubicBezTo>
                <a:cubicBezTo>
                  <a:pt x="81" y="65"/>
                  <a:pt x="81" y="66"/>
                  <a:pt x="77" y="67"/>
                </a:cubicBezTo>
                <a:cubicBezTo>
                  <a:pt x="73" y="68"/>
                  <a:pt x="69" y="69"/>
                  <a:pt x="64" y="70"/>
                </a:cubicBezTo>
                <a:cubicBezTo>
                  <a:pt x="59" y="70"/>
                  <a:pt x="54" y="70"/>
                  <a:pt x="57" y="72"/>
                </a:cubicBezTo>
                <a:cubicBezTo>
                  <a:pt x="59" y="74"/>
                  <a:pt x="68" y="74"/>
                  <a:pt x="70" y="75"/>
                </a:cubicBezTo>
                <a:cubicBezTo>
                  <a:pt x="73" y="76"/>
                  <a:pt x="70" y="77"/>
                  <a:pt x="63" y="76"/>
                </a:cubicBezTo>
                <a:cubicBezTo>
                  <a:pt x="56" y="76"/>
                  <a:pt x="49" y="74"/>
                  <a:pt x="47" y="74"/>
                </a:cubicBezTo>
                <a:cubicBezTo>
                  <a:pt x="44" y="74"/>
                  <a:pt x="42" y="76"/>
                  <a:pt x="45" y="79"/>
                </a:cubicBezTo>
                <a:cubicBezTo>
                  <a:pt x="49" y="81"/>
                  <a:pt x="50" y="88"/>
                  <a:pt x="56" y="88"/>
                </a:cubicBezTo>
                <a:cubicBezTo>
                  <a:pt x="62" y="88"/>
                  <a:pt x="71" y="87"/>
                  <a:pt x="72" y="88"/>
                </a:cubicBezTo>
                <a:cubicBezTo>
                  <a:pt x="73" y="90"/>
                  <a:pt x="68" y="91"/>
                  <a:pt x="66" y="91"/>
                </a:cubicBezTo>
                <a:cubicBezTo>
                  <a:pt x="64" y="92"/>
                  <a:pt x="68" y="93"/>
                  <a:pt x="70" y="95"/>
                </a:cubicBezTo>
                <a:cubicBezTo>
                  <a:pt x="73" y="96"/>
                  <a:pt x="76" y="104"/>
                  <a:pt x="80" y="100"/>
                </a:cubicBezTo>
                <a:cubicBezTo>
                  <a:pt x="83" y="96"/>
                  <a:pt x="81" y="95"/>
                  <a:pt x="84" y="90"/>
                </a:cubicBezTo>
                <a:cubicBezTo>
                  <a:pt x="87" y="86"/>
                  <a:pt x="90" y="78"/>
                  <a:pt x="93" y="76"/>
                </a:cubicBezTo>
                <a:cubicBezTo>
                  <a:pt x="96" y="75"/>
                  <a:pt x="101" y="70"/>
                  <a:pt x="101" y="65"/>
                </a:cubicBezTo>
                <a:cubicBezTo>
                  <a:pt x="101" y="60"/>
                  <a:pt x="104" y="62"/>
                  <a:pt x="106" y="61"/>
                </a:cubicBezTo>
                <a:cubicBezTo>
                  <a:pt x="108" y="60"/>
                  <a:pt x="104" y="55"/>
                  <a:pt x="108" y="52"/>
                </a:cubicBezTo>
                <a:cubicBezTo>
                  <a:pt x="111" y="48"/>
                  <a:pt x="115" y="46"/>
                  <a:pt x="119" y="44"/>
                </a:cubicBezTo>
                <a:cubicBezTo>
                  <a:pt x="122" y="43"/>
                  <a:pt x="128" y="42"/>
                  <a:pt x="133" y="42"/>
                </a:cubicBezTo>
                <a:cubicBezTo>
                  <a:pt x="138" y="42"/>
                  <a:pt x="143" y="40"/>
                  <a:pt x="140" y="38"/>
                </a:cubicBezTo>
                <a:cubicBezTo>
                  <a:pt x="136" y="36"/>
                  <a:pt x="130" y="37"/>
                  <a:pt x="129" y="34"/>
                </a:cubicBezTo>
                <a:cubicBezTo>
                  <a:pt x="128" y="32"/>
                  <a:pt x="131" y="30"/>
                  <a:pt x="130" y="30"/>
                </a:cubicBezTo>
                <a:cubicBezTo>
                  <a:pt x="128" y="30"/>
                  <a:pt x="125" y="33"/>
                  <a:pt x="122" y="31"/>
                </a:cubicBezTo>
                <a:cubicBezTo>
                  <a:pt x="119" y="30"/>
                  <a:pt x="114" y="28"/>
                  <a:pt x="109" y="28"/>
                </a:cubicBezTo>
                <a:cubicBezTo>
                  <a:pt x="104" y="28"/>
                  <a:pt x="107" y="24"/>
                  <a:pt x="105" y="20"/>
                </a:cubicBezTo>
                <a:cubicBezTo>
                  <a:pt x="103" y="16"/>
                  <a:pt x="102" y="15"/>
                  <a:pt x="100" y="15"/>
                </a:cubicBezTo>
                <a:cubicBezTo>
                  <a:pt x="98" y="16"/>
                  <a:pt x="94" y="23"/>
                  <a:pt x="93" y="20"/>
                </a:cubicBezTo>
                <a:cubicBezTo>
                  <a:pt x="92" y="17"/>
                  <a:pt x="93" y="15"/>
                  <a:pt x="93" y="14"/>
                </a:cubicBezTo>
                <a:cubicBezTo>
                  <a:pt x="93" y="12"/>
                  <a:pt x="93" y="10"/>
                  <a:pt x="89" y="7"/>
                </a:cubicBezTo>
                <a:cubicBezTo>
                  <a:pt x="85" y="5"/>
                  <a:pt x="83" y="4"/>
                  <a:pt x="82" y="5"/>
                </a:cubicBezTo>
                <a:cubicBezTo>
                  <a:pt x="80" y="7"/>
                  <a:pt x="83" y="10"/>
                  <a:pt x="79" y="7"/>
                </a:cubicBezTo>
                <a:cubicBezTo>
                  <a:pt x="76" y="4"/>
                  <a:pt x="73" y="0"/>
                  <a:pt x="73" y="3"/>
                </a:cubicBezTo>
                <a:cubicBezTo>
                  <a:pt x="74" y="5"/>
                  <a:pt x="76" y="8"/>
                  <a:pt x="73" y="8"/>
                </a:cubicBezTo>
                <a:cubicBezTo>
                  <a:pt x="71" y="8"/>
                  <a:pt x="70" y="7"/>
                  <a:pt x="70" y="9"/>
                </a:cubicBezTo>
                <a:cubicBezTo>
                  <a:pt x="70" y="12"/>
                  <a:pt x="71" y="14"/>
                  <a:pt x="71" y="17"/>
                </a:cubicBezTo>
                <a:cubicBezTo>
                  <a:pt x="71" y="20"/>
                  <a:pt x="78" y="33"/>
                  <a:pt x="76" y="32"/>
                </a:cubicBezTo>
                <a:cubicBezTo>
                  <a:pt x="74" y="31"/>
                  <a:pt x="72" y="32"/>
                  <a:pt x="70" y="3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27" name="Freeform 924"/>
          <p:cNvSpPr>
            <a:spLocks/>
          </p:cNvSpPr>
          <p:nvPr/>
        </p:nvSpPr>
        <p:spPr bwMode="auto">
          <a:xfrm>
            <a:off x="1325563" y="1641331"/>
            <a:ext cx="58737" cy="25400"/>
          </a:xfrm>
          <a:custGeom>
            <a:avLst/>
            <a:gdLst/>
            <a:ahLst/>
            <a:cxnLst>
              <a:cxn ang="0">
                <a:pos x="26" y="1"/>
              </a:cxn>
              <a:cxn ang="0">
                <a:pos x="17" y="0"/>
              </a:cxn>
              <a:cxn ang="0">
                <a:pos x="2" y="5"/>
              </a:cxn>
              <a:cxn ang="0">
                <a:pos x="11" y="11"/>
              </a:cxn>
              <a:cxn ang="0">
                <a:pos x="28" y="11"/>
              </a:cxn>
              <a:cxn ang="0">
                <a:pos x="26" y="1"/>
              </a:cxn>
            </a:cxnLst>
            <a:rect l="0" t="0" r="r" b="b"/>
            <a:pathLst>
              <a:path w="30" h="13">
                <a:moveTo>
                  <a:pt x="26" y="1"/>
                </a:moveTo>
                <a:cubicBezTo>
                  <a:pt x="24" y="1"/>
                  <a:pt x="20" y="0"/>
                  <a:pt x="17" y="0"/>
                </a:cubicBezTo>
                <a:cubicBezTo>
                  <a:pt x="14" y="1"/>
                  <a:pt x="0" y="5"/>
                  <a:pt x="2" y="5"/>
                </a:cubicBezTo>
                <a:cubicBezTo>
                  <a:pt x="5" y="6"/>
                  <a:pt x="10" y="11"/>
                  <a:pt x="11" y="11"/>
                </a:cubicBezTo>
                <a:cubicBezTo>
                  <a:pt x="13" y="12"/>
                  <a:pt x="27" y="13"/>
                  <a:pt x="28" y="11"/>
                </a:cubicBezTo>
                <a:cubicBezTo>
                  <a:pt x="30" y="8"/>
                  <a:pt x="28" y="1"/>
                  <a:pt x="26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28" name="Freeform 925"/>
          <p:cNvSpPr>
            <a:spLocks/>
          </p:cNvSpPr>
          <p:nvPr/>
        </p:nvSpPr>
        <p:spPr bwMode="auto">
          <a:xfrm>
            <a:off x="1346200" y="1665144"/>
            <a:ext cx="100013" cy="50800"/>
          </a:xfrm>
          <a:custGeom>
            <a:avLst/>
            <a:gdLst/>
            <a:ahLst/>
            <a:cxnLst>
              <a:cxn ang="0">
                <a:pos x="34" y="0"/>
              </a:cxn>
              <a:cxn ang="0">
                <a:pos x="7" y="1"/>
              </a:cxn>
              <a:cxn ang="0">
                <a:pos x="5" y="4"/>
              </a:cxn>
              <a:cxn ang="0">
                <a:pos x="9" y="9"/>
              </a:cxn>
              <a:cxn ang="0">
                <a:pos x="4" y="19"/>
              </a:cxn>
              <a:cxn ang="0">
                <a:pos x="19" y="19"/>
              </a:cxn>
              <a:cxn ang="0">
                <a:pos x="25" y="20"/>
              </a:cxn>
              <a:cxn ang="0">
                <a:pos x="25" y="25"/>
              </a:cxn>
              <a:cxn ang="0">
                <a:pos x="41" y="19"/>
              </a:cxn>
              <a:cxn ang="0">
                <a:pos x="46" y="13"/>
              </a:cxn>
              <a:cxn ang="0">
                <a:pos x="50" y="11"/>
              </a:cxn>
              <a:cxn ang="0">
                <a:pos x="32" y="5"/>
              </a:cxn>
              <a:cxn ang="0">
                <a:pos x="34" y="0"/>
              </a:cxn>
            </a:cxnLst>
            <a:rect l="0" t="0" r="r" b="b"/>
            <a:pathLst>
              <a:path w="53" h="27">
                <a:moveTo>
                  <a:pt x="34" y="0"/>
                </a:moveTo>
                <a:cubicBezTo>
                  <a:pt x="32" y="0"/>
                  <a:pt x="9" y="1"/>
                  <a:pt x="7" y="1"/>
                </a:cubicBezTo>
                <a:cubicBezTo>
                  <a:pt x="5" y="1"/>
                  <a:pt x="2" y="1"/>
                  <a:pt x="5" y="4"/>
                </a:cubicBezTo>
                <a:cubicBezTo>
                  <a:pt x="8" y="6"/>
                  <a:pt x="11" y="7"/>
                  <a:pt x="9" y="9"/>
                </a:cubicBezTo>
                <a:cubicBezTo>
                  <a:pt x="8" y="10"/>
                  <a:pt x="0" y="19"/>
                  <a:pt x="4" y="19"/>
                </a:cubicBezTo>
                <a:cubicBezTo>
                  <a:pt x="7" y="19"/>
                  <a:pt x="15" y="20"/>
                  <a:pt x="19" y="19"/>
                </a:cubicBezTo>
                <a:cubicBezTo>
                  <a:pt x="24" y="18"/>
                  <a:pt x="26" y="17"/>
                  <a:pt x="25" y="20"/>
                </a:cubicBezTo>
                <a:cubicBezTo>
                  <a:pt x="25" y="22"/>
                  <a:pt x="19" y="27"/>
                  <a:pt x="25" y="25"/>
                </a:cubicBezTo>
                <a:cubicBezTo>
                  <a:pt x="30" y="24"/>
                  <a:pt x="38" y="24"/>
                  <a:pt x="41" y="19"/>
                </a:cubicBezTo>
                <a:cubicBezTo>
                  <a:pt x="44" y="15"/>
                  <a:pt x="41" y="15"/>
                  <a:pt x="46" y="13"/>
                </a:cubicBezTo>
                <a:cubicBezTo>
                  <a:pt x="51" y="12"/>
                  <a:pt x="53" y="11"/>
                  <a:pt x="50" y="11"/>
                </a:cubicBezTo>
                <a:cubicBezTo>
                  <a:pt x="48" y="10"/>
                  <a:pt x="32" y="9"/>
                  <a:pt x="32" y="5"/>
                </a:cubicBezTo>
                <a:cubicBezTo>
                  <a:pt x="32" y="1"/>
                  <a:pt x="37" y="0"/>
                  <a:pt x="34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29" name="Freeform 926"/>
          <p:cNvSpPr>
            <a:spLocks/>
          </p:cNvSpPr>
          <p:nvPr/>
        </p:nvSpPr>
        <p:spPr bwMode="auto">
          <a:xfrm>
            <a:off x="1265238" y="1534969"/>
            <a:ext cx="244475" cy="74612"/>
          </a:xfrm>
          <a:custGeom>
            <a:avLst/>
            <a:gdLst/>
            <a:ahLst/>
            <a:cxnLst>
              <a:cxn ang="0">
                <a:pos x="45" y="8"/>
              </a:cxn>
              <a:cxn ang="0">
                <a:pos x="29" y="1"/>
              </a:cxn>
              <a:cxn ang="0">
                <a:pos x="28" y="2"/>
              </a:cxn>
              <a:cxn ang="0">
                <a:pos x="31" y="5"/>
              </a:cxn>
              <a:cxn ang="0">
                <a:pos x="29" y="7"/>
              </a:cxn>
              <a:cxn ang="0">
                <a:pos x="21" y="4"/>
              </a:cxn>
              <a:cxn ang="0">
                <a:pos x="22" y="7"/>
              </a:cxn>
              <a:cxn ang="0">
                <a:pos x="22" y="11"/>
              </a:cxn>
              <a:cxn ang="0">
                <a:pos x="16" y="9"/>
              </a:cxn>
              <a:cxn ang="0">
                <a:pos x="14" y="7"/>
              </a:cxn>
              <a:cxn ang="0">
                <a:pos x="13" y="5"/>
              </a:cxn>
              <a:cxn ang="0">
                <a:pos x="9" y="6"/>
              </a:cxn>
              <a:cxn ang="0">
                <a:pos x="11" y="9"/>
              </a:cxn>
              <a:cxn ang="0">
                <a:pos x="3" y="10"/>
              </a:cxn>
              <a:cxn ang="0">
                <a:pos x="13" y="13"/>
              </a:cxn>
              <a:cxn ang="0">
                <a:pos x="13" y="17"/>
              </a:cxn>
              <a:cxn ang="0">
                <a:pos x="13" y="20"/>
              </a:cxn>
              <a:cxn ang="0">
                <a:pos x="29" y="23"/>
              </a:cxn>
              <a:cxn ang="0">
                <a:pos x="46" y="21"/>
              </a:cxn>
              <a:cxn ang="0">
                <a:pos x="61" y="21"/>
              </a:cxn>
              <a:cxn ang="0">
                <a:pos x="47" y="25"/>
              </a:cxn>
              <a:cxn ang="0">
                <a:pos x="48" y="28"/>
              </a:cxn>
              <a:cxn ang="0">
                <a:pos x="41" y="29"/>
              </a:cxn>
              <a:cxn ang="0">
                <a:pos x="36" y="31"/>
              </a:cxn>
              <a:cxn ang="0">
                <a:pos x="55" y="34"/>
              </a:cxn>
              <a:cxn ang="0">
                <a:pos x="70" y="37"/>
              </a:cxn>
              <a:cxn ang="0">
                <a:pos x="88" y="37"/>
              </a:cxn>
              <a:cxn ang="0">
                <a:pos x="102" y="33"/>
              </a:cxn>
              <a:cxn ang="0">
                <a:pos x="112" y="24"/>
              </a:cxn>
              <a:cxn ang="0">
                <a:pos x="127" y="15"/>
              </a:cxn>
              <a:cxn ang="0">
                <a:pos x="119" y="10"/>
              </a:cxn>
              <a:cxn ang="0">
                <a:pos x="99" y="7"/>
              </a:cxn>
              <a:cxn ang="0">
                <a:pos x="86" y="5"/>
              </a:cxn>
              <a:cxn ang="0">
                <a:pos x="80" y="9"/>
              </a:cxn>
              <a:cxn ang="0">
                <a:pos x="74" y="9"/>
              </a:cxn>
              <a:cxn ang="0">
                <a:pos x="76" y="3"/>
              </a:cxn>
              <a:cxn ang="0">
                <a:pos x="71" y="2"/>
              </a:cxn>
              <a:cxn ang="0">
                <a:pos x="64" y="4"/>
              </a:cxn>
              <a:cxn ang="0">
                <a:pos x="66" y="8"/>
              </a:cxn>
              <a:cxn ang="0">
                <a:pos x="63" y="15"/>
              </a:cxn>
              <a:cxn ang="0">
                <a:pos x="57" y="10"/>
              </a:cxn>
              <a:cxn ang="0">
                <a:pos x="54" y="7"/>
              </a:cxn>
              <a:cxn ang="0">
                <a:pos x="45" y="8"/>
              </a:cxn>
            </a:cxnLst>
            <a:rect l="0" t="0" r="r" b="b"/>
            <a:pathLst>
              <a:path w="128" h="39">
                <a:moveTo>
                  <a:pt x="45" y="8"/>
                </a:moveTo>
                <a:cubicBezTo>
                  <a:pt x="43" y="6"/>
                  <a:pt x="32" y="2"/>
                  <a:pt x="29" y="1"/>
                </a:cubicBezTo>
                <a:cubicBezTo>
                  <a:pt x="26" y="0"/>
                  <a:pt x="26" y="2"/>
                  <a:pt x="28" y="2"/>
                </a:cubicBezTo>
                <a:cubicBezTo>
                  <a:pt x="30" y="2"/>
                  <a:pt x="32" y="4"/>
                  <a:pt x="31" y="5"/>
                </a:cubicBezTo>
                <a:cubicBezTo>
                  <a:pt x="31" y="5"/>
                  <a:pt x="32" y="9"/>
                  <a:pt x="29" y="7"/>
                </a:cubicBezTo>
                <a:cubicBezTo>
                  <a:pt x="26" y="6"/>
                  <a:pt x="22" y="4"/>
                  <a:pt x="21" y="4"/>
                </a:cubicBezTo>
                <a:cubicBezTo>
                  <a:pt x="21" y="5"/>
                  <a:pt x="20" y="4"/>
                  <a:pt x="22" y="7"/>
                </a:cubicBezTo>
                <a:cubicBezTo>
                  <a:pt x="24" y="10"/>
                  <a:pt x="24" y="12"/>
                  <a:pt x="22" y="11"/>
                </a:cubicBezTo>
                <a:cubicBezTo>
                  <a:pt x="20" y="10"/>
                  <a:pt x="17" y="9"/>
                  <a:pt x="16" y="9"/>
                </a:cubicBezTo>
                <a:cubicBezTo>
                  <a:pt x="14" y="8"/>
                  <a:pt x="12" y="7"/>
                  <a:pt x="14" y="7"/>
                </a:cubicBezTo>
                <a:cubicBezTo>
                  <a:pt x="17" y="7"/>
                  <a:pt x="16" y="5"/>
                  <a:pt x="13" y="5"/>
                </a:cubicBezTo>
                <a:cubicBezTo>
                  <a:pt x="11" y="5"/>
                  <a:pt x="6" y="5"/>
                  <a:pt x="9" y="6"/>
                </a:cubicBezTo>
                <a:cubicBezTo>
                  <a:pt x="12" y="7"/>
                  <a:pt x="14" y="8"/>
                  <a:pt x="11" y="9"/>
                </a:cubicBezTo>
                <a:cubicBezTo>
                  <a:pt x="9" y="9"/>
                  <a:pt x="0" y="8"/>
                  <a:pt x="3" y="10"/>
                </a:cubicBezTo>
                <a:cubicBezTo>
                  <a:pt x="7" y="11"/>
                  <a:pt x="15" y="12"/>
                  <a:pt x="13" y="13"/>
                </a:cubicBezTo>
                <a:cubicBezTo>
                  <a:pt x="12" y="14"/>
                  <a:pt x="14" y="17"/>
                  <a:pt x="13" y="17"/>
                </a:cubicBezTo>
                <a:cubicBezTo>
                  <a:pt x="11" y="18"/>
                  <a:pt x="9" y="18"/>
                  <a:pt x="13" y="20"/>
                </a:cubicBezTo>
                <a:cubicBezTo>
                  <a:pt x="17" y="22"/>
                  <a:pt x="24" y="23"/>
                  <a:pt x="29" y="23"/>
                </a:cubicBezTo>
                <a:cubicBezTo>
                  <a:pt x="33" y="23"/>
                  <a:pt x="42" y="22"/>
                  <a:pt x="46" y="21"/>
                </a:cubicBezTo>
                <a:cubicBezTo>
                  <a:pt x="49" y="20"/>
                  <a:pt x="63" y="21"/>
                  <a:pt x="61" y="21"/>
                </a:cubicBezTo>
                <a:cubicBezTo>
                  <a:pt x="59" y="22"/>
                  <a:pt x="49" y="24"/>
                  <a:pt x="47" y="25"/>
                </a:cubicBezTo>
                <a:cubicBezTo>
                  <a:pt x="44" y="25"/>
                  <a:pt x="46" y="28"/>
                  <a:pt x="48" y="28"/>
                </a:cubicBezTo>
                <a:cubicBezTo>
                  <a:pt x="50" y="28"/>
                  <a:pt x="50" y="29"/>
                  <a:pt x="41" y="29"/>
                </a:cubicBezTo>
                <a:cubicBezTo>
                  <a:pt x="31" y="28"/>
                  <a:pt x="26" y="27"/>
                  <a:pt x="36" y="31"/>
                </a:cubicBezTo>
                <a:cubicBezTo>
                  <a:pt x="47" y="34"/>
                  <a:pt x="47" y="36"/>
                  <a:pt x="55" y="34"/>
                </a:cubicBezTo>
                <a:cubicBezTo>
                  <a:pt x="64" y="33"/>
                  <a:pt x="63" y="35"/>
                  <a:pt x="70" y="37"/>
                </a:cubicBezTo>
                <a:cubicBezTo>
                  <a:pt x="76" y="39"/>
                  <a:pt x="82" y="39"/>
                  <a:pt x="88" y="37"/>
                </a:cubicBezTo>
                <a:cubicBezTo>
                  <a:pt x="93" y="35"/>
                  <a:pt x="98" y="34"/>
                  <a:pt x="102" y="33"/>
                </a:cubicBezTo>
                <a:cubicBezTo>
                  <a:pt x="106" y="32"/>
                  <a:pt x="109" y="25"/>
                  <a:pt x="112" y="24"/>
                </a:cubicBezTo>
                <a:cubicBezTo>
                  <a:pt x="115" y="23"/>
                  <a:pt x="128" y="18"/>
                  <a:pt x="127" y="15"/>
                </a:cubicBezTo>
                <a:cubicBezTo>
                  <a:pt x="126" y="13"/>
                  <a:pt x="122" y="10"/>
                  <a:pt x="119" y="10"/>
                </a:cubicBezTo>
                <a:cubicBezTo>
                  <a:pt x="115" y="10"/>
                  <a:pt x="104" y="10"/>
                  <a:pt x="99" y="7"/>
                </a:cubicBezTo>
                <a:cubicBezTo>
                  <a:pt x="93" y="5"/>
                  <a:pt x="88" y="3"/>
                  <a:pt x="86" y="5"/>
                </a:cubicBezTo>
                <a:cubicBezTo>
                  <a:pt x="84" y="6"/>
                  <a:pt x="83" y="9"/>
                  <a:pt x="80" y="9"/>
                </a:cubicBezTo>
                <a:cubicBezTo>
                  <a:pt x="77" y="10"/>
                  <a:pt x="75" y="11"/>
                  <a:pt x="74" y="9"/>
                </a:cubicBezTo>
                <a:cubicBezTo>
                  <a:pt x="74" y="8"/>
                  <a:pt x="78" y="5"/>
                  <a:pt x="76" y="3"/>
                </a:cubicBezTo>
                <a:cubicBezTo>
                  <a:pt x="75" y="2"/>
                  <a:pt x="73" y="0"/>
                  <a:pt x="71" y="2"/>
                </a:cubicBezTo>
                <a:cubicBezTo>
                  <a:pt x="69" y="3"/>
                  <a:pt x="62" y="2"/>
                  <a:pt x="64" y="4"/>
                </a:cubicBezTo>
                <a:cubicBezTo>
                  <a:pt x="66" y="6"/>
                  <a:pt x="67" y="6"/>
                  <a:pt x="66" y="8"/>
                </a:cubicBezTo>
                <a:cubicBezTo>
                  <a:pt x="64" y="11"/>
                  <a:pt x="66" y="17"/>
                  <a:pt x="63" y="15"/>
                </a:cubicBezTo>
                <a:cubicBezTo>
                  <a:pt x="60" y="14"/>
                  <a:pt x="57" y="11"/>
                  <a:pt x="57" y="10"/>
                </a:cubicBezTo>
                <a:cubicBezTo>
                  <a:pt x="57" y="9"/>
                  <a:pt x="55" y="7"/>
                  <a:pt x="54" y="7"/>
                </a:cubicBezTo>
                <a:cubicBezTo>
                  <a:pt x="52" y="7"/>
                  <a:pt x="46" y="9"/>
                  <a:pt x="45" y="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30" name="Freeform 927"/>
          <p:cNvSpPr>
            <a:spLocks/>
          </p:cNvSpPr>
          <p:nvPr/>
        </p:nvSpPr>
        <p:spPr bwMode="auto">
          <a:xfrm>
            <a:off x="1098550" y="1628631"/>
            <a:ext cx="44450" cy="36513"/>
          </a:xfrm>
          <a:custGeom>
            <a:avLst/>
            <a:gdLst/>
            <a:ahLst/>
            <a:cxnLst>
              <a:cxn ang="0">
                <a:pos x="21" y="18"/>
              </a:cxn>
              <a:cxn ang="0">
                <a:pos x="10" y="8"/>
              </a:cxn>
              <a:cxn ang="0">
                <a:pos x="5" y="2"/>
              </a:cxn>
              <a:cxn ang="0">
                <a:pos x="1" y="3"/>
              </a:cxn>
              <a:cxn ang="0">
                <a:pos x="8" y="11"/>
              </a:cxn>
              <a:cxn ang="0">
                <a:pos x="17" y="17"/>
              </a:cxn>
              <a:cxn ang="0">
                <a:pos x="21" y="18"/>
              </a:cxn>
            </a:cxnLst>
            <a:rect l="0" t="0" r="r" b="b"/>
            <a:pathLst>
              <a:path w="23" h="19">
                <a:moveTo>
                  <a:pt x="21" y="18"/>
                </a:moveTo>
                <a:cubicBezTo>
                  <a:pt x="19" y="16"/>
                  <a:pt x="11" y="10"/>
                  <a:pt x="10" y="8"/>
                </a:cubicBezTo>
                <a:cubicBezTo>
                  <a:pt x="9" y="6"/>
                  <a:pt x="8" y="3"/>
                  <a:pt x="5" y="2"/>
                </a:cubicBezTo>
                <a:cubicBezTo>
                  <a:pt x="2" y="0"/>
                  <a:pt x="0" y="2"/>
                  <a:pt x="1" y="3"/>
                </a:cubicBezTo>
                <a:cubicBezTo>
                  <a:pt x="2" y="4"/>
                  <a:pt x="6" y="8"/>
                  <a:pt x="8" y="11"/>
                </a:cubicBezTo>
                <a:cubicBezTo>
                  <a:pt x="10" y="13"/>
                  <a:pt x="14" y="16"/>
                  <a:pt x="17" y="17"/>
                </a:cubicBezTo>
                <a:cubicBezTo>
                  <a:pt x="19" y="18"/>
                  <a:pt x="23" y="19"/>
                  <a:pt x="21" y="1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31" name="Freeform 928"/>
          <p:cNvSpPr>
            <a:spLocks/>
          </p:cNvSpPr>
          <p:nvPr/>
        </p:nvSpPr>
        <p:spPr bwMode="auto">
          <a:xfrm>
            <a:off x="2116138" y="1734994"/>
            <a:ext cx="449262" cy="312737"/>
          </a:xfrm>
          <a:custGeom>
            <a:avLst/>
            <a:gdLst/>
            <a:ahLst/>
            <a:cxnLst>
              <a:cxn ang="0">
                <a:pos x="208" y="1"/>
              </a:cxn>
              <a:cxn ang="0">
                <a:pos x="193" y="10"/>
              </a:cxn>
              <a:cxn ang="0">
                <a:pos x="173" y="15"/>
              </a:cxn>
              <a:cxn ang="0">
                <a:pos x="129" y="19"/>
              </a:cxn>
              <a:cxn ang="0">
                <a:pos x="123" y="24"/>
              </a:cxn>
              <a:cxn ang="0">
                <a:pos x="103" y="28"/>
              </a:cxn>
              <a:cxn ang="0">
                <a:pos x="90" y="37"/>
              </a:cxn>
              <a:cxn ang="0">
                <a:pos x="77" y="43"/>
              </a:cxn>
              <a:cxn ang="0">
                <a:pos x="67" y="50"/>
              </a:cxn>
              <a:cxn ang="0">
                <a:pos x="63" y="53"/>
              </a:cxn>
              <a:cxn ang="0">
                <a:pos x="60" y="59"/>
              </a:cxn>
              <a:cxn ang="0">
                <a:pos x="56" y="63"/>
              </a:cxn>
              <a:cxn ang="0">
                <a:pos x="58" y="66"/>
              </a:cxn>
              <a:cxn ang="0">
                <a:pos x="53" y="73"/>
              </a:cxn>
              <a:cxn ang="0">
                <a:pos x="51" y="75"/>
              </a:cxn>
              <a:cxn ang="0">
                <a:pos x="36" y="82"/>
              </a:cxn>
              <a:cxn ang="0">
                <a:pos x="44" y="86"/>
              </a:cxn>
              <a:cxn ang="0">
                <a:pos x="39" y="91"/>
              </a:cxn>
              <a:cxn ang="0">
                <a:pos x="32" y="96"/>
              </a:cxn>
              <a:cxn ang="0">
                <a:pos x="23" y="105"/>
              </a:cxn>
              <a:cxn ang="0">
                <a:pos x="15" y="111"/>
              </a:cxn>
              <a:cxn ang="0">
                <a:pos x="16" y="119"/>
              </a:cxn>
              <a:cxn ang="0">
                <a:pos x="9" y="125"/>
              </a:cxn>
              <a:cxn ang="0">
                <a:pos x="5" y="141"/>
              </a:cxn>
              <a:cxn ang="0">
                <a:pos x="19" y="142"/>
              </a:cxn>
              <a:cxn ang="0">
                <a:pos x="26" y="142"/>
              </a:cxn>
              <a:cxn ang="0">
                <a:pos x="29" y="145"/>
              </a:cxn>
              <a:cxn ang="0">
                <a:pos x="30" y="150"/>
              </a:cxn>
              <a:cxn ang="0">
                <a:pos x="27" y="157"/>
              </a:cxn>
              <a:cxn ang="0">
                <a:pos x="46" y="162"/>
              </a:cxn>
              <a:cxn ang="0">
                <a:pos x="68" y="161"/>
              </a:cxn>
              <a:cxn ang="0">
                <a:pos x="80" y="161"/>
              </a:cxn>
              <a:cxn ang="0">
                <a:pos x="55" y="134"/>
              </a:cxn>
              <a:cxn ang="0">
                <a:pos x="51" y="120"/>
              </a:cxn>
              <a:cxn ang="0">
                <a:pos x="55" y="112"/>
              </a:cxn>
              <a:cxn ang="0">
                <a:pos x="63" y="106"/>
              </a:cxn>
              <a:cxn ang="0">
                <a:pos x="67" y="99"/>
              </a:cxn>
              <a:cxn ang="0">
                <a:pos x="60" y="95"/>
              </a:cxn>
              <a:cxn ang="0">
                <a:pos x="76" y="94"/>
              </a:cxn>
              <a:cxn ang="0">
                <a:pos x="80" y="90"/>
              </a:cxn>
              <a:cxn ang="0">
                <a:pos x="73" y="82"/>
              </a:cxn>
              <a:cxn ang="0">
                <a:pos x="84" y="79"/>
              </a:cxn>
              <a:cxn ang="0">
                <a:pos x="93" y="73"/>
              </a:cxn>
              <a:cxn ang="0">
                <a:pos x="94" y="67"/>
              </a:cxn>
              <a:cxn ang="0">
                <a:pos x="106" y="60"/>
              </a:cxn>
              <a:cxn ang="0">
                <a:pos x="110" y="58"/>
              </a:cxn>
              <a:cxn ang="0">
                <a:pos x="118" y="53"/>
              </a:cxn>
              <a:cxn ang="0">
                <a:pos x="138" y="43"/>
              </a:cxn>
              <a:cxn ang="0">
                <a:pos x="217" y="20"/>
              </a:cxn>
              <a:cxn ang="0">
                <a:pos x="222" y="2"/>
              </a:cxn>
            </a:cxnLst>
            <a:rect l="0" t="0" r="r" b="b"/>
            <a:pathLst>
              <a:path w="235" h="164">
                <a:moveTo>
                  <a:pt x="222" y="2"/>
                </a:moveTo>
                <a:cubicBezTo>
                  <a:pt x="217" y="2"/>
                  <a:pt x="212" y="0"/>
                  <a:pt x="208" y="1"/>
                </a:cubicBezTo>
                <a:cubicBezTo>
                  <a:pt x="204" y="3"/>
                  <a:pt x="196" y="6"/>
                  <a:pt x="194" y="8"/>
                </a:cubicBezTo>
                <a:cubicBezTo>
                  <a:pt x="191" y="9"/>
                  <a:pt x="193" y="10"/>
                  <a:pt x="193" y="10"/>
                </a:cubicBezTo>
                <a:cubicBezTo>
                  <a:pt x="194" y="11"/>
                  <a:pt x="195" y="10"/>
                  <a:pt x="191" y="11"/>
                </a:cubicBezTo>
                <a:cubicBezTo>
                  <a:pt x="187" y="12"/>
                  <a:pt x="178" y="14"/>
                  <a:pt x="173" y="15"/>
                </a:cubicBezTo>
                <a:cubicBezTo>
                  <a:pt x="168" y="16"/>
                  <a:pt x="152" y="22"/>
                  <a:pt x="146" y="21"/>
                </a:cubicBezTo>
                <a:cubicBezTo>
                  <a:pt x="140" y="20"/>
                  <a:pt x="131" y="19"/>
                  <a:pt x="129" y="19"/>
                </a:cubicBezTo>
                <a:cubicBezTo>
                  <a:pt x="128" y="19"/>
                  <a:pt x="119" y="23"/>
                  <a:pt x="123" y="23"/>
                </a:cubicBezTo>
                <a:cubicBezTo>
                  <a:pt x="127" y="23"/>
                  <a:pt x="129" y="24"/>
                  <a:pt x="123" y="24"/>
                </a:cubicBezTo>
                <a:cubicBezTo>
                  <a:pt x="117" y="24"/>
                  <a:pt x="119" y="28"/>
                  <a:pt x="113" y="28"/>
                </a:cubicBezTo>
                <a:cubicBezTo>
                  <a:pt x="107" y="28"/>
                  <a:pt x="105" y="29"/>
                  <a:pt x="103" y="28"/>
                </a:cubicBezTo>
                <a:cubicBezTo>
                  <a:pt x="101" y="27"/>
                  <a:pt x="102" y="27"/>
                  <a:pt x="98" y="30"/>
                </a:cubicBezTo>
                <a:cubicBezTo>
                  <a:pt x="95" y="33"/>
                  <a:pt x="95" y="37"/>
                  <a:pt x="90" y="37"/>
                </a:cubicBezTo>
                <a:cubicBezTo>
                  <a:pt x="85" y="37"/>
                  <a:pt x="83" y="36"/>
                  <a:pt x="82" y="38"/>
                </a:cubicBezTo>
                <a:cubicBezTo>
                  <a:pt x="80" y="41"/>
                  <a:pt x="80" y="43"/>
                  <a:pt x="77" y="43"/>
                </a:cubicBezTo>
                <a:cubicBezTo>
                  <a:pt x="74" y="43"/>
                  <a:pt x="72" y="43"/>
                  <a:pt x="71" y="46"/>
                </a:cubicBezTo>
                <a:cubicBezTo>
                  <a:pt x="69" y="49"/>
                  <a:pt x="71" y="50"/>
                  <a:pt x="67" y="50"/>
                </a:cubicBezTo>
                <a:cubicBezTo>
                  <a:pt x="64" y="50"/>
                  <a:pt x="62" y="47"/>
                  <a:pt x="61" y="49"/>
                </a:cubicBezTo>
                <a:cubicBezTo>
                  <a:pt x="59" y="50"/>
                  <a:pt x="60" y="53"/>
                  <a:pt x="63" y="53"/>
                </a:cubicBezTo>
                <a:cubicBezTo>
                  <a:pt x="65" y="53"/>
                  <a:pt x="72" y="53"/>
                  <a:pt x="68" y="54"/>
                </a:cubicBezTo>
                <a:cubicBezTo>
                  <a:pt x="64" y="55"/>
                  <a:pt x="56" y="59"/>
                  <a:pt x="60" y="59"/>
                </a:cubicBezTo>
                <a:cubicBezTo>
                  <a:pt x="64" y="59"/>
                  <a:pt x="76" y="61"/>
                  <a:pt x="72" y="61"/>
                </a:cubicBezTo>
                <a:cubicBezTo>
                  <a:pt x="68" y="61"/>
                  <a:pt x="57" y="62"/>
                  <a:pt x="56" y="63"/>
                </a:cubicBezTo>
                <a:cubicBezTo>
                  <a:pt x="54" y="63"/>
                  <a:pt x="55" y="64"/>
                  <a:pt x="58" y="65"/>
                </a:cubicBezTo>
                <a:cubicBezTo>
                  <a:pt x="61" y="65"/>
                  <a:pt x="61" y="66"/>
                  <a:pt x="58" y="66"/>
                </a:cubicBezTo>
                <a:cubicBezTo>
                  <a:pt x="55" y="66"/>
                  <a:pt x="49" y="69"/>
                  <a:pt x="53" y="70"/>
                </a:cubicBezTo>
                <a:cubicBezTo>
                  <a:pt x="56" y="72"/>
                  <a:pt x="56" y="73"/>
                  <a:pt x="53" y="73"/>
                </a:cubicBezTo>
                <a:cubicBezTo>
                  <a:pt x="49" y="73"/>
                  <a:pt x="46" y="74"/>
                  <a:pt x="51" y="75"/>
                </a:cubicBezTo>
                <a:cubicBezTo>
                  <a:pt x="55" y="75"/>
                  <a:pt x="57" y="75"/>
                  <a:pt x="51" y="75"/>
                </a:cubicBezTo>
                <a:cubicBezTo>
                  <a:pt x="44" y="76"/>
                  <a:pt x="45" y="77"/>
                  <a:pt x="43" y="80"/>
                </a:cubicBezTo>
                <a:cubicBezTo>
                  <a:pt x="41" y="82"/>
                  <a:pt x="39" y="81"/>
                  <a:pt x="36" y="82"/>
                </a:cubicBezTo>
                <a:cubicBezTo>
                  <a:pt x="33" y="83"/>
                  <a:pt x="32" y="86"/>
                  <a:pt x="34" y="87"/>
                </a:cubicBezTo>
                <a:cubicBezTo>
                  <a:pt x="36" y="87"/>
                  <a:pt x="39" y="86"/>
                  <a:pt x="44" y="86"/>
                </a:cubicBezTo>
                <a:cubicBezTo>
                  <a:pt x="49" y="86"/>
                  <a:pt x="52" y="88"/>
                  <a:pt x="48" y="88"/>
                </a:cubicBezTo>
                <a:cubicBezTo>
                  <a:pt x="43" y="88"/>
                  <a:pt x="41" y="88"/>
                  <a:pt x="39" y="91"/>
                </a:cubicBezTo>
                <a:cubicBezTo>
                  <a:pt x="38" y="94"/>
                  <a:pt x="41" y="94"/>
                  <a:pt x="38" y="96"/>
                </a:cubicBezTo>
                <a:cubicBezTo>
                  <a:pt x="35" y="97"/>
                  <a:pt x="37" y="96"/>
                  <a:pt x="32" y="96"/>
                </a:cubicBezTo>
                <a:cubicBezTo>
                  <a:pt x="28" y="97"/>
                  <a:pt x="23" y="99"/>
                  <a:pt x="23" y="101"/>
                </a:cubicBezTo>
                <a:cubicBezTo>
                  <a:pt x="24" y="104"/>
                  <a:pt x="26" y="105"/>
                  <a:pt x="23" y="105"/>
                </a:cubicBezTo>
                <a:cubicBezTo>
                  <a:pt x="20" y="105"/>
                  <a:pt x="15" y="107"/>
                  <a:pt x="14" y="108"/>
                </a:cubicBezTo>
                <a:cubicBezTo>
                  <a:pt x="13" y="109"/>
                  <a:pt x="11" y="110"/>
                  <a:pt x="15" y="111"/>
                </a:cubicBezTo>
                <a:cubicBezTo>
                  <a:pt x="18" y="112"/>
                  <a:pt x="21" y="109"/>
                  <a:pt x="19" y="113"/>
                </a:cubicBezTo>
                <a:cubicBezTo>
                  <a:pt x="18" y="117"/>
                  <a:pt x="16" y="117"/>
                  <a:pt x="16" y="119"/>
                </a:cubicBezTo>
                <a:cubicBezTo>
                  <a:pt x="16" y="121"/>
                  <a:pt x="16" y="122"/>
                  <a:pt x="14" y="123"/>
                </a:cubicBezTo>
                <a:cubicBezTo>
                  <a:pt x="12" y="125"/>
                  <a:pt x="13" y="125"/>
                  <a:pt x="9" y="125"/>
                </a:cubicBezTo>
                <a:cubicBezTo>
                  <a:pt x="4" y="125"/>
                  <a:pt x="1" y="127"/>
                  <a:pt x="0" y="130"/>
                </a:cubicBezTo>
                <a:cubicBezTo>
                  <a:pt x="0" y="133"/>
                  <a:pt x="0" y="141"/>
                  <a:pt x="5" y="141"/>
                </a:cubicBezTo>
                <a:cubicBezTo>
                  <a:pt x="9" y="141"/>
                  <a:pt x="11" y="139"/>
                  <a:pt x="15" y="140"/>
                </a:cubicBezTo>
                <a:cubicBezTo>
                  <a:pt x="18" y="142"/>
                  <a:pt x="15" y="142"/>
                  <a:pt x="19" y="142"/>
                </a:cubicBezTo>
                <a:cubicBezTo>
                  <a:pt x="23" y="142"/>
                  <a:pt x="24" y="140"/>
                  <a:pt x="24" y="140"/>
                </a:cubicBezTo>
                <a:cubicBezTo>
                  <a:pt x="24" y="140"/>
                  <a:pt x="25" y="140"/>
                  <a:pt x="26" y="142"/>
                </a:cubicBezTo>
                <a:cubicBezTo>
                  <a:pt x="27" y="144"/>
                  <a:pt x="30" y="144"/>
                  <a:pt x="31" y="144"/>
                </a:cubicBezTo>
                <a:cubicBezTo>
                  <a:pt x="33" y="144"/>
                  <a:pt x="31" y="145"/>
                  <a:pt x="29" y="145"/>
                </a:cubicBezTo>
                <a:cubicBezTo>
                  <a:pt x="28" y="146"/>
                  <a:pt x="27" y="147"/>
                  <a:pt x="31" y="147"/>
                </a:cubicBezTo>
                <a:cubicBezTo>
                  <a:pt x="36" y="147"/>
                  <a:pt x="32" y="149"/>
                  <a:pt x="30" y="150"/>
                </a:cubicBezTo>
                <a:cubicBezTo>
                  <a:pt x="28" y="150"/>
                  <a:pt x="28" y="153"/>
                  <a:pt x="28" y="154"/>
                </a:cubicBezTo>
                <a:cubicBezTo>
                  <a:pt x="28" y="156"/>
                  <a:pt x="28" y="157"/>
                  <a:pt x="27" y="157"/>
                </a:cubicBezTo>
                <a:cubicBezTo>
                  <a:pt x="25" y="157"/>
                  <a:pt x="26" y="157"/>
                  <a:pt x="31" y="158"/>
                </a:cubicBezTo>
                <a:cubicBezTo>
                  <a:pt x="37" y="160"/>
                  <a:pt x="42" y="161"/>
                  <a:pt x="46" y="162"/>
                </a:cubicBezTo>
                <a:cubicBezTo>
                  <a:pt x="51" y="164"/>
                  <a:pt x="47" y="162"/>
                  <a:pt x="52" y="162"/>
                </a:cubicBezTo>
                <a:cubicBezTo>
                  <a:pt x="57" y="162"/>
                  <a:pt x="65" y="161"/>
                  <a:pt x="68" y="161"/>
                </a:cubicBezTo>
                <a:cubicBezTo>
                  <a:pt x="70" y="161"/>
                  <a:pt x="70" y="161"/>
                  <a:pt x="74" y="162"/>
                </a:cubicBezTo>
                <a:cubicBezTo>
                  <a:pt x="78" y="163"/>
                  <a:pt x="80" y="163"/>
                  <a:pt x="80" y="161"/>
                </a:cubicBezTo>
                <a:cubicBezTo>
                  <a:pt x="79" y="159"/>
                  <a:pt x="77" y="158"/>
                  <a:pt x="73" y="156"/>
                </a:cubicBezTo>
                <a:cubicBezTo>
                  <a:pt x="69" y="154"/>
                  <a:pt x="55" y="138"/>
                  <a:pt x="55" y="134"/>
                </a:cubicBezTo>
                <a:cubicBezTo>
                  <a:pt x="54" y="130"/>
                  <a:pt x="54" y="129"/>
                  <a:pt x="54" y="127"/>
                </a:cubicBezTo>
                <a:cubicBezTo>
                  <a:pt x="54" y="125"/>
                  <a:pt x="53" y="122"/>
                  <a:pt x="51" y="120"/>
                </a:cubicBezTo>
                <a:cubicBezTo>
                  <a:pt x="48" y="117"/>
                  <a:pt x="49" y="117"/>
                  <a:pt x="50" y="116"/>
                </a:cubicBezTo>
                <a:cubicBezTo>
                  <a:pt x="52" y="115"/>
                  <a:pt x="57" y="113"/>
                  <a:pt x="55" y="112"/>
                </a:cubicBezTo>
                <a:cubicBezTo>
                  <a:pt x="53" y="111"/>
                  <a:pt x="53" y="109"/>
                  <a:pt x="58" y="109"/>
                </a:cubicBezTo>
                <a:cubicBezTo>
                  <a:pt x="62" y="109"/>
                  <a:pt x="67" y="109"/>
                  <a:pt x="63" y="106"/>
                </a:cubicBezTo>
                <a:cubicBezTo>
                  <a:pt x="59" y="104"/>
                  <a:pt x="56" y="105"/>
                  <a:pt x="59" y="103"/>
                </a:cubicBezTo>
                <a:cubicBezTo>
                  <a:pt x="63" y="101"/>
                  <a:pt x="74" y="102"/>
                  <a:pt x="67" y="99"/>
                </a:cubicBezTo>
                <a:cubicBezTo>
                  <a:pt x="61" y="97"/>
                  <a:pt x="60" y="96"/>
                  <a:pt x="57" y="96"/>
                </a:cubicBezTo>
                <a:cubicBezTo>
                  <a:pt x="54" y="95"/>
                  <a:pt x="56" y="93"/>
                  <a:pt x="60" y="95"/>
                </a:cubicBezTo>
                <a:cubicBezTo>
                  <a:pt x="65" y="96"/>
                  <a:pt x="67" y="97"/>
                  <a:pt x="70" y="96"/>
                </a:cubicBezTo>
                <a:cubicBezTo>
                  <a:pt x="74" y="94"/>
                  <a:pt x="78" y="97"/>
                  <a:pt x="76" y="94"/>
                </a:cubicBezTo>
                <a:cubicBezTo>
                  <a:pt x="74" y="91"/>
                  <a:pt x="69" y="88"/>
                  <a:pt x="73" y="88"/>
                </a:cubicBezTo>
                <a:cubicBezTo>
                  <a:pt x="77" y="89"/>
                  <a:pt x="80" y="91"/>
                  <a:pt x="80" y="90"/>
                </a:cubicBezTo>
                <a:cubicBezTo>
                  <a:pt x="80" y="88"/>
                  <a:pt x="84" y="87"/>
                  <a:pt x="79" y="86"/>
                </a:cubicBezTo>
                <a:cubicBezTo>
                  <a:pt x="73" y="84"/>
                  <a:pt x="67" y="82"/>
                  <a:pt x="73" y="82"/>
                </a:cubicBezTo>
                <a:cubicBezTo>
                  <a:pt x="78" y="83"/>
                  <a:pt x="84" y="86"/>
                  <a:pt x="85" y="84"/>
                </a:cubicBezTo>
                <a:cubicBezTo>
                  <a:pt x="85" y="82"/>
                  <a:pt x="87" y="82"/>
                  <a:pt x="84" y="79"/>
                </a:cubicBezTo>
                <a:cubicBezTo>
                  <a:pt x="80" y="76"/>
                  <a:pt x="79" y="74"/>
                  <a:pt x="82" y="76"/>
                </a:cubicBezTo>
                <a:cubicBezTo>
                  <a:pt x="85" y="78"/>
                  <a:pt x="92" y="76"/>
                  <a:pt x="93" y="73"/>
                </a:cubicBezTo>
                <a:cubicBezTo>
                  <a:pt x="94" y="70"/>
                  <a:pt x="101" y="72"/>
                  <a:pt x="98" y="69"/>
                </a:cubicBezTo>
                <a:cubicBezTo>
                  <a:pt x="94" y="67"/>
                  <a:pt x="89" y="67"/>
                  <a:pt x="94" y="67"/>
                </a:cubicBezTo>
                <a:cubicBezTo>
                  <a:pt x="99" y="67"/>
                  <a:pt x="104" y="65"/>
                  <a:pt x="104" y="62"/>
                </a:cubicBezTo>
                <a:cubicBezTo>
                  <a:pt x="103" y="60"/>
                  <a:pt x="105" y="59"/>
                  <a:pt x="106" y="60"/>
                </a:cubicBezTo>
                <a:cubicBezTo>
                  <a:pt x="108" y="62"/>
                  <a:pt x="111" y="65"/>
                  <a:pt x="111" y="62"/>
                </a:cubicBezTo>
                <a:cubicBezTo>
                  <a:pt x="111" y="60"/>
                  <a:pt x="106" y="58"/>
                  <a:pt x="110" y="58"/>
                </a:cubicBezTo>
                <a:cubicBezTo>
                  <a:pt x="114" y="58"/>
                  <a:pt x="119" y="58"/>
                  <a:pt x="120" y="57"/>
                </a:cubicBezTo>
                <a:cubicBezTo>
                  <a:pt x="121" y="55"/>
                  <a:pt x="121" y="53"/>
                  <a:pt x="118" y="53"/>
                </a:cubicBezTo>
                <a:cubicBezTo>
                  <a:pt x="116" y="52"/>
                  <a:pt x="116" y="53"/>
                  <a:pt x="120" y="51"/>
                </a:cubicBezTo>
                <a:cubicBezTo>
                  <a:pt x="124" y="49"/>
                  <a:pt x="132" y="45"/>
                  <a:pt x="138" y="43"/>
                </a:cubicBezTo>
                <a:cubicBezTo>
                  <a:pt x="145" y="41"/>
                  <a:pt x="166" y="36"/>
                  <a:pt x="172" y="34"/>
                </a:cubicBezTo>
                <a:cubicBezTo>
                  <a:pt x="178" y="31"/>
                  <a:pt x="208" y="24"/>
                  <a:pt x="217" y="20"/>
                </a:cubicBezTo>
                <a:cubicBezTo>
                  <a:pt x="225" y="16"/>
                  <a:pt x="235" y="9"/>
                  <a:pt x="233" y="7"/>
                </a:cubicBezTo>
                <a:cubicBezTo>
                  <a:pt x="232" y="4"/>
                  <a:pt x="228" y="1"/>
                  <a:pt x="222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32" name="Freeform 929"/>
          <p:cNvSpPr>
            <a:spLocks/>
          </p:cNvSpPr>
          <p:nvPr/>
        </p:nvSpPr>
        <p:spPr bwMode="auto">
          <a:xfrm>
            <a:off x="3278188" y="1603231"/>
            <a:ext cx="153987" cy="79375"/>
          </a:xfrm>
          <a:custGeom>
            <a:avLst/>
            <a:gdLst/>
            <a:ahLst/>
            <a:cxnLst>
              <a:cxn ang="0">
                <a:pos x="43" y="15"/>
              </a:cxn>
              <a:cxn ang="0">
                <a:pos x="49" y="3"/>
              </a:cxn>
              <a:cxn ang="0">
                <a:pos x="41" y="0"/>
              </a:cxn>
              <a:cxn ang="0">
                <a:pos x="39" y="3"/>
              </a:cxn>
              <a:cxn ang="0">
                <a:pos x="38" y="5"/>
              </a:cxn>
              <a:cxn ang="0">
                <a:pos x="32" y="2"/>
              </a:cxn>
              <a:cxn ang="0">
                <a:pos x="27" y="5"/>
              </a:cxn>
              <a:cxn ang="0">
                <a:pos x="24" y="10"/>
              </a:cxn>
              <a:cxn ang="0">
                <a:pos x="30" y="11"/>
              </a:cxn>
              <a:cxn ang="0">
                <a:pos x="21" y="14"/>
              </a:cxn>
              <a:cxn ang="0">
                <a:pos x="20" y="18"/>
              </a:cxn>
              <a:cxn ang="0">
                <a:pos x="23" y="19"/>
              </a:cxn>
              <a:cxn ang="0">
                <a:pos x="13" y="25"/>
              </a:cxn>
              <a:cxn ang="0">
                <a:pos x="5" y="35"/>
              </a:cxn>
              <a:cxn ang="0">
                <a:pos x="2" y="40"/>
              </a:cxn>
              <a:cxn ang="0">
                <a:pos x="19" y="39"/>
              </a:cxn>
              <a:cxn ang="0">
                <a:pos x="31" y="35"/>
              </a:cxn>
              <a:cxn ang="0">
                <a:pos x="58" y="34"/>
              </a:cxn>
              <a:cxn ang="0">
                <a:pos x="79" y="28"/>
              </a:cxn>
              <a:cxn ang="0">
                <a:pos x="78" y="18"/>
              </a:cxn>
              <a:cxn ang="0">
                <a:pos x="70" y="14"/>
              </a:cxn>
              <a:cxn ang="0">
                <a:pos x="58" y="7"/>
              </a:cxn>
              <a:cxn ang="0">
                <a:pos x="43" y="15"/>
              </a:cxn>
            </a:cxnLst>
            <a:rect l="0" t="0" r="r" b="b"/>
            <a:pathLst>
              <a:path w="81" h="41">
                <a:moveTo>
                  <a:pt x="43" y="15"/>
                </a:moveTo>
                <a:cubicBezTo>
                  <a:pt x="40" y="15"/>
                  <a:pt x="49" y="5"/>
                  <a:pt x="49" y="3"/>
                </a:cubicBezTo>
                <a:cubicBezTo>
                  <a:pt x="48" y="1"/>
                  <a:pt x="43" y="0"/>
                  <a:pt x="41" y="0"/>
                </a:cubicBezTo>
                <a:cubicBezTo>
                  <a:pt x="39" y="0"/>
                  <a:pt x="39" y="1"/>
                  <a:pt x="39" y="3"/>
                </a:cubicBezTo>
                <a:cubicBezTo>
                  <a:pt x="39" y="4"/>
                  <a:pt x="41" y="7"/>
                  <a:pt x="38" y="5"/>
                </a:cubicBezTo>
                <a:cubicBezTo>
                  <a:pt x="35" y="2"/>
                  <a:pt x="34" y="1"/>
                  <a:pt x="32" y="2"/>
                </a:cubicBezTo>
                <a:cubicBezTo>
                  <a:pt x="29" y="3"/>
                  <a:pt x="28" y="4"/>
                  <a:pt x="27" y="5"/>
                </a:cubicBezTo>
                <a:cubicBezTo>
                  <a:pt x="25" y="7"/>
                  <a:pt x="21" y="9"/>
                  <a:pt x="24" y="10"/>
                </a:cubicBezTo>
                <a:cubicBezTo>
                  <a:pt x="28" y="11"/>
                  <a:pt x="35" y="11"/>
                  <a:pt x="30" y="11"/>
                </a:cubicBezTo>
                <a:cubicBezTo>
                  <a:pt x="26" y="11"/>
                  <a:pt x="22" y="12"/>
                  <a:pt x="21" y="14"/>
                </a:cubicBezTo>
                <a:cubicBezTo>
                  <a:pt x="20" y="15"/>
                  <a:pt x="17" y="16"/>
                  <a:pt x="20" y="18"/>
                </a:cubicBezTo>
                <a:cubicBezTo>
                  <a:pt x="23" y="19"/>
                  <a:pt x="29" y="20"/>
                  <a:pt x="23" y="19"/>
                </a:cubicBezTo>
                <a:cubicBezTo>
                  <a:pt x="17" y="18"/>
                  <a:pt x="15" y="21"/>
                  <a:pt x="13" y="25"/>
                </a:cubicBezTo>
                <a:cubicBezTo>
                  <a:pt x="11" y="28"/>
                  <a:pt x="6" y="34"/>
                  <a:pt x="5" y="35"/>
                </a:cubicBezTo>
                <a:cubicBezTo>
                  <a:pt x="3" y="36"/>
                  <a:pt x="0" y="40"/>
                  <a:pt x="2" y="40"/>
                </a:cubicBezTo>
                <a:cubicBezTo>
                  <a:pt x="5" y="41"/>
                  <a:pt x="15" y="41"/>
                  <a:pt x="19" y="39"/>
                </a:cubicBezTo>
                <a:cubicBezTo>
                  <a:pt x="22" y="37"/>
                  <a:pt x="24" y="36"/>
                  <a:pt x="31" y="35"/>
                </a:cubicBezTo>
                <a:cubicBezTo>
                  <a:pt x="37" y="34"/>
                  <a:pt x="47" y="37"/>
                  <a:pt x="58" y="34"/>
                </a:cubicBezTo>
                <a:cubicBezTo>
                  <a:pt x="69" y="31"/>
                  <a:pt x="78" y="32"/>
                  <a:pt x="79" y="28"/>
                </a:cubicBezTo>
                <a:cubicBezTo>
                  <a:pt x="80" y="24"/>
                  <a:pt x="81" y="21"/>
                  <a:pt x="78" y="18"/>
                </a:cubicBezTo>
                <a:cubicBezTo>
                  <a:pt x="75" y="15"/>
                  <a:pt x="74" y="18"/>
                  <a:pt x="70" y="14"/>
                </a:cubicBezTo>
                <a:cubicBezTo>
                  <a:pt x="66" y="10"/>
                  <a:pt x="61" y="7"/>
                  <a:pt x="58" y="7"/>
                </a:cubicBezTo>
                <a:cubicBezTo>
                  <a:pt x="55" y="8"/>
                  <a:pt x="44" y="15"/>
                  <a:pt x="43" y="1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33" name="Freeform 930"/>
          <p:cNvSpPr>
            <a:spLocks/>
          </p:cNvSpPr>
          <p:nvPr/>
        </p:nvSpPr>
        <p:spPr bwMode="auto">
          <a:xfrm>
            <a:off x="3143250" y="1560369"/>
            <a:ext cx="155575" cy="79375"/>
          </a:xfrm>
          <a:custGeom>
            <a:avLst/>
            <a:gdLst/>
            <a:ahLst/>
            <a:cxnLst>
              <a:cxn ang="0">
                <a:pos x="70" y="25"/>
              </a:cxn>
              <a:cxn ang="0">
                <a:pos x="76" y="25"/>
              </a:cxn>
              <a:cxn ang="0">
                <a:pos x="76" y="17"/>
              </a:cxn>
              <a:cxn ang="0">
                <a:pos x="79" y="10"/>
              </a:cxn>
              <a:cxn ang="0">
                <a:pos x="67" y="4"/>
              </a:cxn>
              <a:cxn ang="0">
                <a:pos x="60" y="7"/>
              </a:cxn>
              <a:cxn ang="0">
                <a:pos x="52" y="9"/>
              </a:cxn>
              <a:cxn ang="0">
                <a:pos x="48" y="10"/>
              </a:cxn>
              <a:cxn ang="0">
                <a:pos x="52" y="3"/>
              </a:cxn>
              <a:cxn ang="0">
                <a:pos x="43" y="1"/>
              </a:cxn>
              <a:cxn ang="0">
                <a:pos x="28" y="4"/>
              </a:cxn>
              <a:cxn ang="0">
                <a:pos x="23" y="5"/>
              </a:cxn>
              <a:cxn ang="0">
                <a:pos x="18" y="10"/>
              </a:cxn>
              <a:cxn ang="0">
                <a:pos x="19" y="11"/>
              </a:cxn>
              <a:cxn ang="0">
                <a:pos x="10" y="15"/>
              </a:cxn>
              <a:cxn ang="0">
                <a:pos x="3" y="19"/>
              </a:cxn>
              <a:cxn ang="0">
                <a:pos x="5" y="20"/>
              </a:cxn>
              <a:cxn ang="0">
                <a:pos x="15" y="25"/>
              </a:cxn>
              <a:cxn ang="0">
                <a:pos x="23" y="33"/>
              </a:cxn>
              <a:cxn ang="0">
                <a:pos x="33" y="34"/>
              </a:cxn>
              <a:cxn ang="0">
                <a:pos x="53" y="40"/>
              </a:cxn>
              <a:cxn ang="0">
                <a:pos x="78" y="37"/>
              </a:cxn>
              <a:cxn ang="0">
                <a:pos x="70" y="25"/>
              </a:cxn>
            </a:cxnLst>
            <a:rect l="0" t="0" r="r" b="b"/>
            <a:pathLst>
              <a:path w="82" h="42">
                <a:moveTo>
                  <a:pt x="70" y="25"/>
                </a:moveTo>
                <a:cubicBezTo>
                  <a:pt x="73" y="26"/>
                  <a:pt x="76" y="28"/>
                  <a:pt x="76" y="25"/>
                </a:cubicBezTo>
                <a:cubicBezTo>
                  <a:pt x="77" y="23"/>
                  <a:pt x="76" y="19"/>
                  <a:pt x="76" y="17"/>
                </a:cubicBezTo>
                <a:cubicBezTo>
                  <a:pt x="77" y="14"/>
                  <a:pt x="82" y="12"/>
                  <a:pt x="79" y="10"/>
                </a:cubicBezTo>
                <a:cubicBezTo>
                  <a:pt x="75" y="8"/>
                  <a:pt x="71" y="4"/>
                  <a:pt x="67" y="4"/>
                </a:cubicBezTo>
                <a:cubicBezTo>
                  <a:pt x="62" y="4"/>
                  <a:pt x="62" y="6"/>
                  <a:pt x="60" y="7"/>
                </a:cubicBezTo>
                <a:cubicBezTo>
                  <a:pt x="59" y="9"/>
                  <a:pt x="54" y="8"/>
                  <a:pt x="52" y="9"/>
                </a:cubicBezTo>
                <a:cubicBezTo>
                  <a:pt x="50" y="10"/>
                  <a:pt x="46" y="12"/>
                  <a:pt x="48" y="10"/>
                </a:cubicBezTo>
                <a:cubicBezTo>
                  <a:pt x="50" y="7"/>
                  <a:pt x="55" y="4"/>
                  <a:pt x="52" y="3"/>
                </a:cubicBezTo>
                <a:cubicBezTo>
                  <a:pt x="50" y="1"/>
                  <a:pt x="45" y="0"/>
                  <a:pt x="43" y="1"/>
                </a:cubicBezTo>
                <a:cubicBezTo>
                  <a:pt x="40" y="2"/>
                  <a:pt x="29" y="2"/>
                  <a:pt x="28" y="4"/>
                </a:cubicBezTo>
                <a:cubicBezTo>
                  <a:pt x="28" y="5"/>
                  <a:pt x="23" y="4"/>
                  <a:pt x="23" y="5"/>
                </a:cubicBezTo>
                <a:cubicBezTo>
                  <a:pt x="23" y="5"/>
                  <a:pt x="12" y="10"/>
                  <a:pt x="18" y="10"/>
                </a:cubicBezTo>
                <a:cubicBezTo>
                  <a:pt x="23" y="10"/>
                  <a:pt x="22" y="11"/>
                  <a:pt x="19" y="11"/>
                </a:cubicBezTo>
                <a:cubicBezTo>
                  <a:pt x="16" y="11"/>
                  <a:pt x="12" y="14"/>
                  <a:pt x="10" y="15"/>
                </a:cubicBezTo>
                <a:cubicBezTo>
                  <a:pt x="8" y="17"/>
                  <a:pt x="5" y="19"/>
                  <a:pt x="3" y="19"/>
                </a:cubicBezTo>
                <a:cubicBezTo>
                  <a:pt x="2" y="19"/>
                  <a:pt x="0" y="20"/>
                  <a:pt x="5" y="20"/>
                </a:cubicBezTo>
                <a:cubicBezTo>
                  <a:pt x="10" y="21"/>
                  <a:pt x="15" y="22"/>
                  <a:pt x="15" y="25"/>
                </a:cubicBezTo>
                <a:cubicBezTo>
                  <a:pt x="16" y="27"/>
                  <a:pt x="18" y="31"/>
                  <a:pt x="23" y="33"/>
                </a:cubicBezTo>
                <a:cubicBezTo>
                  <a:pt x="28" y="35"/>
                  <a:pt x="27" y="32"/>
                  <a:pt x="33" y="34"/>
                </a:cubicBezTo>
                <a:cubicBezTo>
                  <a:pt x="40" y="36"/>
                  <a:pt x="46" y="40"/>
                  <a:pt x="53" y="40"/>
                </a:cubicBezTo>
                <a:cubicBezTo>
                  <a:pt x="60" y="40"/>
                  <a:pt x="81" y="42"/>
                  <a:pt x="78" y="37"/>
                </a:cubicBezTo>
                <a:cubicBezTo>
                  <a:pt x="76" y="32"/>
                  <a:pt x="68" y="25"/>
                  <a:pt x="70" y="2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34" name="Freeform 931"/>
          <p:cNvSpPr>
            <a:spLocks/>
          </p:cNvSpPr>
          <p:nvPr/>
        </p:nvSpPr>
        <p:spPr bwMode="auto">
          <a:xfrm>
            <a:off x="3100388" y="1563544"/>
            <a:ext cx="61912" cy="25400"/>
          </a:xfrm>
          <a:custGeom>
            <a:avLst/>
            <a:gdLst/>
            <a:ahLst/>
            <a:cxnLst>
              <a:cxn ang="0">
                <a:pos x="25" y="4"/>
              </a:cxn>
              <a:cxn ang="0">
                <a:pos x="14" y="3"/>
              </a:cxn>
              <a:cxn ang="0">
                <a:pos x="1" y="2"/>
              </a:cxn>
              <a:cxn ang="0">
                <a:pos x="3" y="9"/>
              </a:cxn>
              <a:cxn ang="0">
                <a:pos x="14" y="12"/>
              </a:cxn>
              <a:cxn ang="0">
                <a:pos x="25" y="11"/>
              </a:cxn>
              <a:cxn ang="0">
                <a:pos x="31" y="7"/>
              </a:cxn>
              <a:cxn ang="0">
                <a:pos x="25" y="4"/>
              </a:cxn>
            </a:cxnLst>
            <a:rect l="0" t="0" r="r" b="b"/>
            <a:pathLst>
              <a:path w="32" h="13">
                <a:moveTo>
                  <a:pt x="25" y="4"/>
                </a:moveTo>
                <a:cubicBezTo>
                  <a:pt x="22" y="3"/>
                  <a:pt x="18" y="4"/>
                  <a:pt x="14" y="3"/>
                </a:cubicBezTo>
                <a:cubicBezTo>
                  <a:pt x="9" y="2"/>
                  <a:pt x="0" y="0"/>
                  <a:pt x="1" y="2"/>
                </a:cubicBezTo>
                <a:cubicBezTo>
                  <a:pt x="3" y="5"/>
                  <a:pt x="0" y="8"/>
                  <a:pt x="3" y="9"/>
                </a:cubicBezTo>
                <a:cubicBezTo>
                  <a:pt x="6" y="9"/>
                  <a:pt x="11" y="11"/>
                  <a:pt x="14" y="12"/>
                </a:cubicBezTo>
                <a:cubicBezTo>
                  <a:pt x="16" y="13"/>
                  <a:pt x="22" y="13"/>
                  <a:pt x="25" y="11"/>
                </a:cubicBezTo>
                <a:cubicBezTo>
                  <a:pt x="28" y="9"/>
                  <a:pt x="32" y="8"/>
                  <a:pt x="31" y="7"/>
                </a:cubicBezTo>
                <a:cubicBezTo>
                  <a:pt x="29" y="6"/>
                  <a:pt x="27" y="4"/>
                  <a:pt x="25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35" name="Freeform 932"/>
          <p:cNvSpPr>
            <a:spLocks/>
          </p:cNvSpPr>
          <p:nvPr/>
        </p:nvSpPr>
        <p:spPr bwMode="auto">
          <a:xfrm>
            <a:off x="3113088" y="1490519"/>
            <a:ext cx="130175" cy="82550"/>
          </a:xfrm>
          <a:custGeom>
            <a:avLst/>
            <a:gdLst/>
            <a:ahLst/>
            <a:cxnLst>
              <a:cxn ang="0">
                <a:pos x="20" y="40"/>
              </a:cxn>
              <a:cxn ang="0">
                <a:pos x="10" y="35"/>
              </a:cxn>
              <a:cxn ang="0">
                <a:pos x="13" y="33"/>
              </a:cxn>
              <a:cxn ang="0">
                <a:pos x="6" y="33"/>
              </a:cxn>
              <a:cxn ang="0">
                <a:pos x="7" y="30"/>
              </a:cxn>
              <a:cxn ang="0">
                <a:pos x="10" y="28"/>
              </a:cxn>
              <a:cxn ang="0">
                <a:pos x="11" y="26"/>
              </a:cxn>
              <a:cxn ang="0">
                <a:pos x="17" y="20"/>
              </a:cxn>
              <a:cxn ang="0">
                <a:pos x="18" y="17"/>
              </a:cxn>
              <a:cxn ang="0">
                <a:pos x="17" y="15"/>
              </a:cxn>
              <a:cxn ang="0">
                <a:pos x="29" y="9"/>
              </a:cxn>
              <a:cxn ang="0">
                <a:pos x="45" y="3"/>
              </a:cxn>
              <a:cxn ang="0">
                <a:pos x="51" y="4"/>
              </a:cxn>
              <a:cxn ang="0">
                <a:pos x="54" y="11"/>
              </a:cxn>
              <a:cxn ang="0">
                <a:pos x="69" y="20"/>
              </a:cxn>
              <a:cxn ang="0">
                <a:pos x="61" y="21"/>
              </a:cxn>
              <a:cxn ang="0">
                <a:pos x="58" y="25"/>
              </a:cxn>
              <a:cxn ang="0">
                <a:pos x="60" y="32"/>
              </a:cxn>
              <a:cxn ang="0">
                <a:pos x="47" y="36"/>
              </a:cxn>
              <a:cxn ang="0">
                <a:pos x="35" y="39"/>
              </a:cxn>
              <a:cxn ang="0">
                <a:pos x="20" y="40"/>
              </a:cxn>
            </a:cxnLst>
            <a:rect l="0" t="0" r="r" b="b"/>
            <a:pathLst>
              <a:path w="69" h="43">
                <a:moveTo>
                  <a:pt x="20" y="40"/>
                </a:moveTo>
                <a:cubicBezTo>
                  <a:pt x="18" y="39"/>
                  <a:pt x="11" y="37"/>
                  <a:pt x="10" y="35"/>
                </a:cubicBezTo>
                <a:cubicBezTo>
                  <a:pt x="9" y="33"/>
                  <a:pt x="11" y="33"/>
                  <a:pt x="13" y="33"/>
                </a:cubicBezTo>
                <a:cubicBezTo>
                  <a:pt x="16" y="33"/>
                  <a:pt x="12" y="33"/>
                  <a:pt x="6" y="33"/>
                </a:cubicBezTo>
                <a:cubicBezTo>
                  <a:pt x="0" y="33"/>
                  <a:pt x="3" y="30"/>
                  <a:pt x="7" y="30"/>
                </a:cubicBezTo>
                <a:cubicBezTo>
                  <a:pt x="10" y="30"/>
                  <a:pt x="13" y="28"/>
                  <a:pt x="10" y="28"/>
                </a:cubicBezTo>
                <a:cubicBezTo>
                  <a:pt x="7" y="28"/>
                  <a:pt x="7" y="27"/>
                  <a:pt x="11" y="26"/>
                </a:cubicBezTo>
                <a:cubicBezTo>
                  <a:pt x="15" y="25"/>
                  <a:pt x="15" y="22"/>
                  <a:pt x="17" y="20"/>
                </a:cubicBezTo>
                <a:cubicBezTo>
                  <a:pt x="19" y="18"/>
                  <a:pt x="21" y="17"/>
                  <a:pt x="18" y="17"/>
                </a:cubicBezTo>
                <a:cubicBezTo>
                  <a:pt x="15" y="17"/>
                  <a:pt x="14" y="17"/>
                  <a:pt x="17" y="15"/>
                </a:cubicBezTo>
                <a:cubicBezTo>
                  <a:pt x="19" y="12"/>
                  <a:pt x="24" y="10"/>
                  <a:pt x="29" y="9"/>
                </a:cubicBezTo>
                <a:cubicBezTo>
                  <a:pt x="35" y="8"/>
                  <a:pt x="41" y="4"/>
                  <a:pt x="45" y="3"/>
                </a:cubicBezTo>
                <a:cubicBezTo>
                  <a:pt x="49" y="2"/>
                  <a:pt x="51" y="0"/>
                  <a:pt x="51" y="4"/>
                </a:cubicBezTo>
                <a:cubicBezTo>
                  <a:pt x="52" y="7"/>
                  <a:pt x="49" y="7"/>
                  <a:pt x="54" y="11"/>
                </a:cubicBezTo>
                <a:cubicBezTo>
                  <a:pt x="59" y="15"/>
                  <a:pt x="69" y="18"/>
                  <a:pt x="69" y="20"/>
                </a:cubicBezTo>
                <a:cubicBezTo>
                  <a:pt x="69" y="21"/>
                  <a:pt x="64" y="21"/>
                  <a:pt x="61" y="21"/>
                </a:cubicBezTo>
                <a:cubicBezTo>
                  <a:pt x="59" y="21"/>
                  <a:pt x="55" y="22"/>
                  <a:pt x="58" y="25"/>
                </a:cubicBezTo>
                <a:cubicBezTo>
                  <a:pt x="62" y="28"/>
                  <a:pt x="64" y="32"/>
                  <a:pt x="60" y="32"/>
                </a:cubicBezTo>
                <a:cubicBezTo>
                  <a:pt x="56" y="33"/>
                  <a:pt x="49" y="36"/>
                  <a:pt x="47" y="36"/>
                </a:cubicBezTo>
                <a:cubicBezTo>
                  <a:pt x="45" y="36"/>
                  <a:pt x="38" y="38"/>
                  <a:pt x="35" y="39"/>
                </a:cubicBezTo>
                <a:cubicBezTo>
                  <a:pt x="32" y="40"/>
                  <a:pt x="27" y="43"/>
                  <a:pt x="20" y="4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36" name="Freeform 933"/>
          <p:cNvSpPr>
            <a:spLocks/>
          </p:cNvSpPr>
          <p:nvPr/>
        </p:nvSpPr>
        <p:spPr bwMode="auto">
          <a:xfrm>
            <a:off x="4449763" y="1808019"/>
            <a:ext cx="123825" cy="44450"/>
          </a:xfrm>
          <a:custGeom>
            <a:avLst/>
            <a:gdLst/>
            <a:ahLst/>
            <a:cxnLst>
              <a:cxn ang="0">
                <a:pos x="13" y="7"/>
              </a:cxn>
              <a:cxn ang="0">
                <a:pos x="11" y="4"/>
              </a:cxn>
              <a:cxn ang="0">
                <a:pos x="8" y="3"/>
              </a:cxn>
              <a:cxn ang="0">
                <a:pos x="4" y="11"/>
              </a:cxn>
              <a:cxn ang="0">
                <a:pos x="11" y="14"/>
              </a:cxn>
              <a:cxn ang="0">
                <a:pos x="18" y="17"/>
              </a:cxn>
              <a:cxn ang="0">
                <a:pos x="34" y="22"/>
              </a:cxn>
              <a:cxn ang="0">
                <a:pos x="55" y="22"/>
              </a:cxn>
              <a:cxn ang="0">
                <a:pos x="64" y="14"/>
              </a:cxn>
              <a:cxn ang="0">
                <a:pos x="61" y="16"/>
              </a:cxn>
              <a:cxn ang="0">
                <a:pos x="56" y="13"/>
              </a:cxn>
              <a:cxn ang="0">
                <a:pos x="44" y="9"/>
              </a:cxn>
              <a:cxn ang="0">
                <a:pos x="38" y="10"/>
              </a:cxn>
              <a:cxn ang="0">
                <a:pos x="33" y="6"/>
              </a:cxn>
              <a:cxn ang="0">
                <a:pos x="21" y="6"/>
              </a:cxn>
              <a:cxn ang="0">
                <a:pos x="13" y="7"/>
              </a:cxn>
            </a:cxnLst>
            <a:rect l="0" t="0" r="r" b="b"/>
            <a:pathLst>
              <a:path w="65" h="23">
                <a:moveTo>
                  <a:pt x="13" y="7"/>
                </a:moveTo>
                <a:cubicBezTo>
                  <a:pt x="11" y="7"/>
                  <a:pt x="13" y="4"/>
                  <a:pt x="11" y="4"/>
                </a:cubicBezTo>
                <a:cubicBezTo>
                  <a:pt x="10" y="3"/>
                  <a:pt x="10" y="0"/>
                  <a:pt x="8" y="3"/>
                </a:cubicBezTo>
                <a:cubicBezTo>
                  <a:pt x="5" y="6"/>
                  <a:pt x="0" y="11"/>
                  <a:pt x="4" y="11"/>
                </a:cubicBezTo>
                <a:cubicBezTo>
                  <a:pt x="8" y="11"/>
                  <a:pt x="8" y="11"/>
                  <a:pt x="11" y="14"/>
                </a:cubicBezTo>
                <a:cubicBezTo>
                  <a:pt x="13" y="17"/>
                  <a:pt x="13" y="17"/>
                  <a:pt x="18" y="17"/>
                </a:cubicBezTo>
                <a:cubicBezTo>
                  <a:pt x="22" y="18"/>
                  <a:pt x="27" y="22"/>
                  <a:pt x="34" y="22"/>
                </a:cubicBezTo>
                <a:cubicBezTo>
                  <a:pt x="41" y="23"/>
                  <a:pt x="50" y="23"/>
                  <a:pt x="55" y="22"/>
                </a:cubicBezTo>
                <a:cubicBezTo>
                  <a:pt x="60" y="20"/>
                  <a:pt x="65" y="16"/>
                  <a:pt x="64" y="14"/>
                </a:cubicBezTo>
                <a:cubicBezTo>
                  <a:pt x="63" y="13"/>
                  <a:pt x="63" y="15"/>
                  <a:pt x="61" y="16"/>
                </a:cubicBezTo>
                <a:cubicBezTo>
                  <a:pt x="59" y="16"/>
                  <a:pt x="58" y="14"/>
                  <a:pt x="56" y="13"/>
                </a:cubicBezTo>
                <a:cubicBezTo>
                  <a:pt x="54" y="12"/>
                  <a:pt x="46" y="9"/>
                  <a:pt x="44" y="9"/>
                </a:cubicBezTo>
                <a:cubicBezTo>
                  <a:pt x="42" y="10"/>
                  <a:pt x="41" y="11"/>
                  <a:pt x="38" y="10"/>
                </a:cubicBezTo>
                <a:cubicBezTo>
                  <a:pt x="35" y="9"/>
                  <a:pt x="36" y="7"/>
                  <a:pt x="33" y="6"/>
                </a:cubicBezTo>
                <a:cubicBezTo>
                  <a:pt x="30" y="6"/>
                  <a:pt x="23" y="6"/>
                  <a:pt x="21" y="6"/>
                </a:cubicBezTo>
                <a:cubicBezTo>
                  <a:pt x="20" y="7"/>
                  <a:pt x="16" y="7"/>
                  <a:pt x="13" y="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37" name="Freeform 934"/>
          <p:cNvSpPr>
            <a:spLocks/>
          </p:cNvSpPr>
          <p:nvPr/>
        </p:nvSpPr>
        <p:spPr bwMode="auto">
          <a:xfrm>
            <a:off x="4297363" y="1892156"/>
            <a:ext cx="101600" cy="38100"/>
          </a:xfrm>
          <a:custGeom>
            <a:avLst/>
            <a:gdLst/>
            <a:ahLst/>
            <a:cxnLst>
              <a:cxn ang="0">
                <a:pos x="4" y="15"/>
              </a:cxn>
              <a:cxn ang="0">
                <a:pos x="18" y="15"/>
              </a:cxn>
              <a:cxn ang="0">
                <a:pos x="43" y="19"/>
              </a:cxn>
              <a:cxn ang="0">
                <a:pos x="47" y="12"/>
              </a:cxn>
              <a:cxn ang="0">
                <a:pos x="24" y="2"/>
              </a:cxn>
              <a:cxn ang="0">
                <a:pos x="12" y="6"/>
              </a:cxn>
              <a:cxn ang="0">
                <a:pos x="5" y="11"/>
              </a:cxn>
              <a:cxn ang="0">
                <a:pos x="4" y="15"/>
              </a:cxn>
            </a:cxnLst>
            <a:rect l="0" t="0" r="r" b="b"/>
            <a:pathLst>
              <a:path w="53" h="20">
                <a:moveTo>
                  <a:pt x="4" y="15"/>
                </a:moveTo>
                <a:cubicBezTo>
                  <a:pt x="8" y="15"/>
                  <a:pt x="12" y="13"/>
                  <a:pt x="18" y="15"/>
                </a:cubicBezTo>
                <a:cubicBezTo>
                  <a:pt x="23" y="17"/>
                  <a:pt x="37" y="20"/>
                  <a:pt x="43" y="19"/>
                </a:cubicBezTo>
                <a:cubicBezTo>
                  <a:pt x="49" y="18"/>
                  <a:pt x="53" y="16"/>
                  <a:pt x="47" y="12"/>
                </a:cubicBezTo>
                <a:cubicBezTo>
                  <a:pt x="41" y="8"/>
                  <a:pt x="31" y="0"/>
                  <a:pt x="24" y="2"/>
                </a:cubicBezTo>
                <a:cubicBezTo>
                  <a:pt x="17" y="3"/>
                  <a:pt x="14" y="5"/>
                  <a:pt x="12" y="6"/>
                </a:cubicBezTo>
                <a:cubicBezTo>
                  <a:pt x="10" y="8"/>
                  <a:pt x="10" y="11"/>
                  <a:pt x="5" y="11"/>
                </a:cubicBezTo>
                <a:cubicBezTo>
                  <a:pt x="0" y="11"/>
                  <a:pt x="0" y="15"/>
                  <a:pt x="4" y="1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38" name="Freeform 935"/>
          <p:cNvSpPr>
            <a:spLocks/>
          </p:cNvSpPr>
          <p:nvPr/>
        </p:nvSpPr>
        <p:spPr bwMode="auto">
          <a:xfrm>
            <a:off x="4300538" y="1874694"/>
            <a:ext cx="33337" cy="19050"/>
          </a:xfrm>
          <a:custGeom>
            <a:avLst/>
            <a:gdLst/>
            <a:ahLst/>
            <a:cxnLst>
              <a:cxn ang="0">
                <a:pos x="6" y="10"/>
              </a:cxn>
              <a:cxn ang="0">
                <a:pos x="1" y="3"/>
              </a:cxn>
              <a:cxn ang="0">
                <a:pos x="7" y="0"/>
              </a:cxn>
              <a:cxn ang="0">
                <a:pos x="16" y="5"/>
              </a:cxn>
              <a:cxn ang="0">
                <a:pos x="6" y="10"/>
              </a:cxn>
            </a:cxnLst>
            <a:rect l="0" t="0" r="r" b="b"/>
            <a:pathLst>
              <a:path w="17" h="10">
                <a:moveTo>
                  <a:pt x="6" y="10"/>
                </a:moveTo>
                <a:cubicBezTo>
                  <a:pt x="1" y="10"/>
                  <a:pt x="0" y="5"/>
                  <a:pt x="1" y="3"/>
                </a:cubicBezTo>
                <a:cubicBezTo>
                  <a:pt x="3" y="2"/>
                  <a:pt x="3" y="0"/>
                  <a:pt x="7" y="0"/>
                </a:cubicBezTo>
                <a:cubicBezTo>
                  <a:pt x="11" y="0"/>
                  <a:pt x="17" y="3"/>
                  <a:pt x="16" y="5"/>
                </a:cubicBezTo>
                <a:cubicBezTo>
                  <a:pt x="14" y="6"/>
                  <a:pt x="11" y="9"/>
                  <a:pt x="6" y="1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39" name="Freeform 936"/>
          <p:cNvSpPr>
            <a:spLocks/>
          </p:cNvSpPr>
          <p:nvPr/>
        </p:nvSpPr>
        <p:spPr bwMode="auto">
          <a:xfrm>
            <a:off x="4186238" y="1800081"/>
            <a:ext cx="17462" cy="26988"/>
          </a:xfrm>
          <a:custGeom>
            <a:avLst/>
            <a:gdLst/>
            <a:ahLst/>
            <a:cxnLst>
              <a:cxn ang="0">
                <a:pos x="2" y="6"/>
              </a:cxn>
              <a:cxn ang="0">
                <a:pos x="5" y="1"/>
              </a:cxn>
              <a:cxn ang="0">
                <a:pos x="8" y="7"/>
              </a:cxn>
              <a:cxn ang="0">
                <a:pos x="2" y="11"/>
              </a:cxn>
              <a:cxn ang="0">
                <a:pos x="2" y="6"/>
              </a:cxn>
            </a:cxnLst>
            <a:rect l="0" t="0" r="r" b="b"/>
            <a:pathLst>
              <a:path w="9" h="14">
                <a:moveTo>
                  <a:pt x="2" y="6"/>
                </a:moveTo>
                <a:cubicBezTo>
                  <a:pt x="0" y="5"/>
                  <a:pt x="3" y="0"/>
                  <a:pt x="5" y="1"/>
                </a:cubicBezTo>
                <a:cubicBezTo>
                  <a:pt x="7" y="2"/>
                  <a:pt x="9" y="4"/>
                  <a:pt x="8" y="7"/>
                </a:cubicBezTo>
                <a:cubicBezTo>
                  <a:pt x="6" y="10"/>
                  <a:pt x="1" y="14"/>
                  <a:pt x="2" y="11"/>
                </a:cubicBezTo>
                <a:cubicBezTo>
                  <a:pt x="3" y="9"/>
                  <a:pt x="3" y="7"/>
                  <a:pt x="2" y="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40" name="Freeform 937"/>
          <p:cNvSpPr>
            <a:spLocks/>
          </p:cNvSpPr>
          <p:nvPr/>
        </p:nvSpPr>
        <p:spPr bwMode="auto">
          <a:xfrm>
            <a:off x="4184650" y="1876281"/>
            <a:ext cx="20638" cy="20638"/>
          </a:xfrm>
          <a:custGeom>
            <a:avLst/>
            <a:gdLst/>
            <a:ahLst/>
            <a:cxnLst>
              <a:cxn ang="0">
                <a:pos x="11" y="9"/>
              </a:cxn>
              <a:cxn ang="0">
                <a:pos x="2" y="1"/>
              </a:cxn>
              <a:cxn ang="0">
                <a:pos x="11" y="9"/>
              </a:cxn>
            </a:cxnLst>
            <a:rect l="0" t="0" r="r" b="b"/>
            <a:pathLst>
              <a:path w="11" h="11">
                <a:moveTo>
                  <a:pt x="11" y="9"/>
                </a:moveTo>
                <a:cubicBezTo>
                  <a:pt x="11" y="7"/>
                  <a:pt x="4" y="0"/>
                  <a:pt x="2" y="1"/>
                </a:cubicBezTo>
                <a:cubicBezTo>
                  <a:pt x="0" y="2"/>
                  <a:pt x="10" y="11"/>
                  <a:pt x="11" y="9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41" name="Freeform 938"/>
          <p:cNvSpPr>
            <a:spLocks/>
          </p:cNvSpPr>
          <p:nvPr/>
        </p:nvSpPr>
        <p:spPr bwMode="auto">
          <a:xfrm>
            <a:off x="4513263" y="1744519"/>
            <a:ext cx="23812" cy="12700"/>
          </a:xfrm>
          <a:custGeom>
            <a:avLst/>
            <a:gdLst/>
            <a:ahLst/>
            <a:cxnLst>
              <a:cxn ang="0">
                <a:pos x="12" y="4"/>
              </a:cxn>
              <a:cxn ang="0">
                <a:pos x="1" y="5"/>
              </a:cxn>
              <a:cxn ang="0">
                <a:pos x="12" y="4"/>
              </a:cxn>
            </a:cxnLst>
            <a:rect l="0" t="0" r="r" b="b"/>
            <a:pathLst>
              <a:path w="13" h="6">
                <a:moveTo>
                  <a:pt x="12" y="4"/>
                </a:moveTo>
                <a:cubicBezTo>
                  <a:pt x="12" y="0"/>
                  <a:pt x="0" y="3"/>
                  <a:pt x="1" y="5"/>
                </a:cubicBezTo>
                <a:cubicBezTo>
                  <a:pt x="1" y="6"/>
                  <a:pt x="13" y="6"/>
                  <a:pt x="12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42" name="Freeform 939"/>
          <p:cNvSpPr>
            <a:spLocks/>
          </p:cNvSpPr>
          <p:nvPr/>
        </p:nvSpPr>
        <p:spPr bwMode="auto">
          <a:xfrm>
            <a:off x="4224338" y="1776269"/>
            <a:ext cx="209550" cy="80962"/>
          </a:xfrm>
          <a:custGeom>
            <a:avLst/>
            <a:gdLst/>
            <a:ahLst/>
            <a:cxnLst>
              <a:cxn ang="0">
                <a:pos x="88" y="12"/>
              </a:cxn>
              <a:cxn ang="0">
                <a:pos x="80" y="12"/>
              </a:cxn>
              <a:cxn ang="0">
                <a:pos x="63" y="4"/>
              </a:cxn>
              <a:cxn ang="0">
                <a:pos x="60" y="5"/>
              </a:cxn>
              <a:cxn ang="0">
                <a:pos x="54" y="8"/>
              </a:cxn>
              <a:cxn ang="0">
                <a:pos x="52" y="17"/>
              </a:cxn>
              <a:cxn ang="0">
                <a:pos x="42" y="12"/>
              </a:cxn>
              <a:cxn ang="0">
                <a:pos x="33" y="7"/>
              </a:cxn>
              <a:cxn ang="0">
                <a:pos x="24" y="2"/>
              </a:cxn>
              <a:cxn ang="0">
                <a:pos x="12" y="6"/>
              </a:cxn>
              <a:cxn ang="0">
                <a:pos x="8" y="11"/>
              </a:cxn>
              <a:cxn ang="0">
                <a:pos x="3" y="14"/>
              </a:cxn>
              <a:cxn ang="0">
                <a:pos x="3" y="17"/>
              </a:cxn>
              <a:cxn ang="0">
                <a:pos x="2" y="26"/>
              </a:cxn>
              <a:cxn ang="0">
                <a:pos x="10" y="34"/>
              </a:cxn>
              <a:cxn ang="0">
                <a:pos x="31" y="42"/>
              </a:cxn>
              <a:cxn ang="0">
                <a:pos x="36" y="36"/>
              </a:cxn>
              <a:cxn ang="0">
                <a:pos x="39" y="39"/>
              </a:cxn>
              <a:cxn ang="0">
                <a:pos x="51" y="36"/>
              </a:cxn>
              <a:cxn ang="0">
                <a:pos x="66" y="34"/>
              </a:cxn>
              <a:cxn ang="0">
                <a:pos x="71" y="38"/>
              </a:cxn>
              <a:cxn ang="0">
                <a:pos x="84" y="36"/>
              </a:cxn>
              <a:cxn ang="0">
                <a:pos x="86" y="33"/>
              </a:cxn>
              <a:cxn ang="0">
                <a:pos x="98" y="32"/>
              </a:cxn>
              <a:cxn ang="0">
                <a:pos x="103" y="28"/>
              </a:cxn>
              <a:cxn ang="0">
                <a:pos x="103" y="25"/>
              </a:cxn>
              <a:cxn ang="0">
                <a:pos x="105" y="23"/>
              </a:cxn>
              <a:cxn ang="0">
                <a:pos x="108" y="19"/>
              </a:cxn>
              <a:cxn ang="0">
                <a:pos x="88" y="12"/>
              </a:cxn>
            </a:cxnLst>
            <a:rect l="0" t="0" r="r" b="b"/>
            <a:pathLst>
              <a:path w="110" h="43">
                <a:moveTo>
                  <a:pt x="88" y="12"/>
                </a:moveTo>
                <a:cubicBezTo>
                  <a:pt x="83" y="10"/>
                  <a:pt x="85" y="13"/>
                  <a:pt x="80" y="12"/>
                </a:cubicBezTo>
                <a:cubicBezTo>
                  <a:pt x="76" y="10"/>
                  <a:pt x="68" y="7"/>
                  <a:pt x="63" y="4"/>
                </a:cubicBezTo>
                <a:cubicBezTo>
                  <a:pt x="58" y="0"/>
                  <a:pt x="60" y="3"/>
                  <a:pt x="60" y="5"/>
                </a:cubicBezTo>
                <a:cubicBezTo>
                  <a:pt x="59" y="6"/>
                  <a:pt x="55" y="5"/>
                  <a:pt x="54" y="8"/>
                </a:cubicBezTo>
                <a:cubicBezTo>
                  <a:pt x="52" y="11"/>
                  <a:pt x="54" y="16"/>
                  <a:pt x="52" y="17"/>
                </a:cubicBezTo>
                <a:cubicBezTo>
                  <a:pt x="50" y="18"/>
                  <a:pt x="46" y="13"/>
                  <a:pt x="42" y="12"/>
                </a:cubicBezTo>
                <a:cubicBezTo>
                  <a:pt x="39" y="12"/>
                  <a:pt x="38" y="9"/>
                  <a:pt x="33" y="7"/>
                </a:cubicBezTo>
                <a:cubicBezTo>
                  <a:pt x="27" y="5"/>
                  <a:pt x="26" y="2"/>
                  <a:pt x="24" y="2"/>
                </a:cubicBezTo>
                <a:cubicBezTo>
                  <a:pt x="22" y="3"/>
                  <a:pt x="16" y="5"/>
                  <a:pt x="12" y="6"/>
                </a:cubicBezTo>
                <a:cubicBezTo>
                  <a:pt x="7" y="8"/>
                  <a:pt x="8" y="8"/>
                  <a:pt x="8" y="11"/>
                </a:cubicBezTo>
                <a:cubicBezTo>
                  <a:pt x="8" y="13"/>
                  <a:pt x="6" y="13"/>
                  <a:pt x="3" y="14"/>
                </a:cubicBezTo>
                <a:cubicBezTo>
                  <a:pt x="0" y="15"/>
                  <a:pt x="2" y="15"/>
                  <a:pt x="3" y="17"/>
                </a:cubicBezTo>
                <a:cubicBezTo>
                  <a:pt x="5" y="19"/>
                  <a:pt x="3" y="23"/>
                  <a:pt x="2" y="26"/>
                </a:cubicBezTo>
                <a:cubicBezTo>
                  <a:pt x="0" y="28"/>
                  <a:pt x="8" y="32"/>
                  <a:pt x="10" y="34"/>
                </a:cubicBezTo>
                <a:cubicBezTo>
                  <a:pt x="13" y="36"/>
                  <a:pt x="26" y="41"/>
                  <a:pt x="31" y="42"/>
                </a:cubicBezTo>
                <a:cubicBezTo>
                  <a:pt x="36" y="43"/>
                  <a:pt x="35" y="37"/>
                  <a:pt x="36" y="36"/>
                </a:cubicBezTo>
                <a:cubicBezTo>
                  <a:pt x="38" y="35"/>
                  <a:pt x="38" y="37"/>
                  <a:pt x="39" y="39"/>
                </a:cubicBezTo>
                <a:cubicBezTo>
                  <a:pt x="41" y="41"/>
                  <a:pt x="47" y="37"/>
                  <a:pt x="51" y="36"/>
                </a:cubicBezTo>
                <a:cubicBezTo>
                  <a:pt x="56" y="36"/>
                  <a:pt x="62" y="34"/>
                  <a:pt x="66" y="34"/>
                </a:cubicBezTo>
                <a:cubicBezTo>
                  <a:pt x="69" y="34"/>
                  <a:pt x="68" y="37"/>
                  <a:pt x="71" y="38"/>
                </a:cubicBezTo>
                <a:cubicBezTo>
                  <a:pt x="75" y="39"/>
                  <a:pt x="78" y="36"/>
                  <a:pt x="84" y="36"/>
                </a:cubicBezTo>
                <a:cubicBezTo>
                  <a:pt x="90" y="36"/>
                  <a:pt x="86" y="35"/>
                  <a:pt x="86" y="33"/>
                </a:cubicBezTo>
                <a:cubicBezTo>
                  <a:pt x="86" y="31"/>
                  <a:pt x="92" y="32"/>
                  <a:pt x="98" y="32"/>
                </a:cubicBezTo>
                <a:cubicBezTo>
                  <a:pt x="104" y="32"/>
                  <a:pt x="101" y="30"/>
                  <a:pt x="103" y="28"/>
                </a:cubicBezTo>
                <a:cubicBezTo>
                  <a:pt x="105" y="26"/>
                  <a:pt x="105" y="26"/>
                  <a:pt x="103" y="25"/>
                </a:cubicBezTo>
                <a:cubicBezTo>
                  <a:pt x="101" y="25"/>
                  <a:pt x="102" y="23"/>
                  <a:pt x="105" y="23"/>
                </a:cubicBezTo>
                <a:cubicBezTo>
                  <a:pt x="108" y="22"/>
                  <a:pt x="107" y="19"/>
                  <a:pt x="108" y="19"/>
                </a:cubicBezTo>
                <a:cubicBezTo>
                  <a:pt x="110" y="18"/>
                  <a:pt x="94" y="13"/>
                  <a:pt x="88" y="1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43" name="Freeform 940"/>
          <p:cNvSpPr>
            <a:spLocks/>
          </p:cNvSpPr>
          <p:nvPr/>
        </p:nvSpPr>
        <p:spPr bwMode="auto">
          <a:xfrm>
            <a:off x="4352925" y="1804844"/>
            <a:ext cx="28575" cy="39687"/>
          </a:xfrm>
          <a:custGeom>
            <a:avLst/>
            <a:gdLst/>
            <a:ahLst/>
            <a:cxnLst>
              <a:cxn ang="0">
                <a:pos x="13" y="15"/>
              </a:cxn>
              <a:cxn ang="0">
                <a:pos x="2" y="4"/>
              </a:cxn>
              <a:cxn ang="0">
                <a:pos x="11" y="0"/>
              </a:cxn>
              <a:cxn ang="0">
                <a:pos x="7" y="7"/>
              </a:cxn>
              <a:cxn ang="0">
                <a:pos x="10" y="12"/>
              </a:cxn>
              <a:cxn ang="0">
                <a:pos x="13" y="15"/>
              </a:cxn>
            </a:cxnLst>
            <a:rect l="0" t="0" r="r" b="b"/>
            <a:pathLst>
              <a:path w="15" h="21">
                <a:moveTo>
                  <a:pt x="13" y="15"/>
                </a:moveTo>
                <a:cubicBezTo>
                  <a:pt x="11" y="21"/>
                  <a:pt x="3" y="8"/>
                  <a:pt x="2" y="4"/>
                </a:cubicBezTo>
                <a:cubicBezTo>
                  <a:pt x="0" y="0"/>
                  <a:pt x="7" y="0"/>
                  <a:pt x="11" y="0"/>
                </a:cubicBezTo>
                <a:cubicBezTo>
                  <a:pt x="15" y="1"/>
                  <a:pt x="8" y="5"/>
                  <a:pt x="7" y="7"/>
                </a:cubicBezTo>
                <a:cubicBezTo>
                  <a:pt x="6" y="8"/>
                  <a:pt x="8" y="10"/>
                  <a:pt x="10" y="12"/>
                </a:cubicBezTo>
                <a:cubicBezTo>
                  <a:pt x="11" y="13"/>
                  <a:pt x="13" y="14"/>
                  <a:pt x="13" y="1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44" name="Freeform 941"/>
          <p:cNvSpPr>
            <a:spLocks/>
          </p:cNvSpPr>
          <p:nvPr/>
        </p:nvSpPr>
        <p:spPr bwMode="auto">
          <a:xfrm>
            <a:off x="4999038" y="2076306"/>
            <a:ext cx="44450" cy="22225"/>
          </a:xfrm>
          <a:custGeom>
            <a:avLst/>
            <a:gdLst/>
            <a:ahLst/>
            <a:cxnLst>
              <a:cxn ang="0">
                <a:pos x="8" y="10"/>
              </a:cxn>
              <a:cxn ang="0">
                <a:pos x="2" y="5"/>
              </a:cxn>
              <a:cxn ang="0">
                <a:pos x="7" y="1"/>
              </a:cxn>
              <a:cxn ang="0">
                <a:pos x="21" y="5"/>
              </a:cxn>
              <a:cxn ang="0">
                <a:pos x="18" y="10"/>
              </a:cxn>
              <a:cxn ang="0">
                <a:pos x="8" y="10"/>
              </a:cxn>
            </a:cxnLst>
            <a:rect l="0" t="0" r="r" b="b"/>
            <a:pathLst>
              <a:path w="23" h="11">
                <a:moveTo>
                  <a:pt x="8" y="10"/>
                </a:moveTo>
                <a:cubicBezTo>
                  <a:pt x="4" y="7"/>
                  <a:pt x="0" y="7"/>
                  <a:pt x="2" y="5"/>
                </a:cubicBezTo>
                <a:cubicBezTo>
                  <a:pt x="3" y="3"/>
                  <a:pt x="2" y="0"/>
                  <a:pt x="7" y="1"/>
                </a:cubicBezTo>
                <a:cubicBezTo>
                  <a:pt x="12" y="2"/>
                  <a:pt x="22" y="3"/>
                  <a:pt x="21" y="5"/>
                </a:cubicBezTo>
                <a:cubicBezTo>
                  <a:pt x="20" y="7"/>
                  <a:pt x="23" y="11"/>
                  <a:pt x="18" y="10"/>
                </a:cubicBezTo>
                <a:cubicBezTo>
                  <a:pt x="14" y="10"/>
                  <a:pt x="10" y="11"/>
                  <a:pt x="8" y="1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45" name="Freeform 942"/>
          <p:cNvSpPr>
            <a:spLocks/>
          </p:cNvSpPr>
          <p:nvPr/>
        </p:nvSpPr>
        <p:spPr bwMode="auto">
          <a:xfrm>
            <a:off x="5270500" y="2003281"/>
            <a:ext cx="103188" cy="39688"/>
          </a:xfrm>
          <a:custGeom>
            <a:avLst/>
            <a:gdLst/>
            <a:ahLst/>
            <a:cxnLst>
              <a:cxn ang="0">
                <a:pos x="23" y="18"/>
              </a:cxn>
              <a:cxn ang="0">
                <a:pos x="9" y="20"/>
              </a:cxn>
              <a:cxn ang="0">
                <a:pos x="5" y="12"/>
              </a:cxn>
              <a:cxn ang="0">
                <a:pos x="31" y="2"/>
              </a:cxn>
              <a:cxn ang="0">
                <a:pos x="53" y="9"/>
              </a:cxn>
              <a:cxn ang="0">
                <a:pos x="23" y="18"/>
              </a:cxn>
            </a:cxnLst>
            <a:rect l="0" t="0" r="r" b="b"/>
            <a:pathLst>
              <a:path w="54" h="21">
                <a:moveTo>
                  <a:pt x="23" y="18"/>
                </a:moveTo>
                <a:cubicBezTo>
                  <a:pt x="16" y="18"/>
                  <a:pt x="15" y="21"/>
                  <a:pt x="9" y="20"/>
                </a:cubicBezTo>
                <a:cubicBezTo>
                  <a:pt x="3" y="19"/>
                  <a:pt x="0" y="17"/>
                  <a:pt x="5" y="12"/>
                </a:cubicBezTo>
                <a:cubicBezTo>
                  <a:pt x="9" y="7"/>
                  <a:pt x="23" y="0"/>
                  <a:pt x="31" y="2"/>
                </a:cubicBezTo>
                <a:cubicBezTo>
                  <a:pt x="39" y="4"/>
                  <a:pt x="53" y="9"/>
                  <a:pt x="53" y="9"/>
                </a:cubicBezTo>
                <a:cubicBezTo>
                  <a:pt x="53" y="9"/>
                  <a:pt x="54" y="19"/>
                  <a:pt x="23" y="1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46" name="Freeform 943"/>
          <p:cNvSpPr>
            <a:spLocks/>
          </p:cNvSpPr>
          <p:nvPr/>
        </p:nvSpPr>
        <p:spPr bwMode="auto">
          <a:xfrm>
            <a:off x="5507038" y="2346181"/>
            <a:ext cx="93662" cy="33338"/>
          </a:xfrm>
          <a:custGeom>
            <a:avLst/>
            <a:gdLst/>
            <a:ahLst/>
            <a:cxnLst>
              <a:cxn ang="0">
                <a:pos x="43" y="12"/>
              </a:cxn>
              <a:cxn ang="0">
                <a:pos x="29" y="15"/>
              </a:cxn>
              <a:cxn ang="0">
                <a:pos x="16" y="7"/>
              </a:cxn>
              <a:cxn ang="0">
                <a:pos x="7" y="7"/>
              </a:cxn>
              <a:cxn ang="0">
                <a:pos x="8" y="1"/>
              </a:cxn>
              <a:cxn ang="0">
                <a:pos x="23" y="0"/>
              </a:cxn>
              <a:cxn ang="0">
                <a:pos x="33" y="4"/>
              </a:cxn>
              <a:cxn ang="0">
                <a:pos x="43" y="12"/>
              </a:cxn>
            </a:cxnLst>
            <a:rect l="0" t="0" r="r" b="b"/>
            <a:pathLst>
              <a:path w="49" h="18">
                <a:moveTo>
                  <a:pt x="43" y="12"/>
                </a:moveTo>
                <a:cubicBezTo>
                  <a:pt x="38" y="12"/>
                  <a:pt x="33" y="18"/>
                  <a:pt x="29" y="15"/>
                </a:cubicBezTo>
                <a:cubicBezTo>
                  <a:pt x="24" y="13"/>
                  <a:pt x="23" y="7"/>
                  <a:pt x="16" y="7"/>
                </a:cubicBezTo>
                <a:cubicBezTo>
                  <a:pt x="10" y="7"/>
                  <a:pt x="8" y="11"/>
                  <a:pt x="7" y="7"/>
                </a:cubicBezTo>
                <a:cubicBezTo>
                  <a:pt x="6" y="4"/>
                  <a:pt x="0" y="1"/>
                  <a:pt x="8" y="1"/>
                </a:cubicBezTo>
                <a:cubicBezTo>
                  <a:pt x="15" y="1"/>
                  <a:pt x="17" y="0"/>
                  <a:pt x="23" y="0"/>
                </a:cubicBezTo>
                <a:cubicBezTo>
                  <a:pt x="28" y="0"/>
                  <a:pt x="27" y="2"/>
                  <a:pt x="33" y="4"/>
                </a:cubicBezTo>
                <a:cubicBezTo>
                  <a:pt x="39" y="6"/>
                  <a:pt x="49" y="11"/>
                  <a:pt x="43" y="1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47" name="Freeform 944"/>
          <p:cNvSpPr>
            <a:spLocks/>
          </p:cNvSpPr>
          <p:nvPr/>
        </p:nvSpPr>
        <p:spPr bwMode="auto">
          <a:xfrm>
            <a:off x="4889500" y="2519219"/>
            <a:ext cx="38100" cy="20637"/>
          </a:xfrm>
          <a:custGeom>
            <a:avLst/>
            <a:gdLst/>
            <a:ahLst/>
            <a:cxnLst>
              <a:cxn ang="0">
                <a:pos x="16" y="5"/>
              </a:cxn>
              <a:cxn ang="0">
                <a:pos x="13" y="1"/>
              </a:cxn>
              <a:cxn ang="0">
                <a:pos x="5" y="4"/>
              </a:cxn>
              <a:cxn ang="0">
                <a:pos x="3" y="11"/>
              </a:cxn>
              <a:cxn ang="0">
                <a:pos x="16" y="5"/>
              </a:cxn>
            </a:cxnLst>
            <a:rect l="0" t="0" r="r" b="b"/>
            <a:pathLst>
              <a:path w="20" h="11">
                <a:moveTo>
                  <a:pt x="16" y="5"/>
                </a:moveTo>
                <a:cubicBezTo>
                  <a:pt x="20" y="5"/>
                  <a:pt x="16" y="0"/>
                  <a:pt x="13" y="1"/>
                </a:cubicBezTo>
                <a:cubicBezTo>
                  <a:pt x="11" y="1"/>
                  <a:pt x="5" y="1"/>
                  <a:pt x="5" y="4"/>
                </a:cubicBezTo>
                <a:cubicBezTo>
                  <a:pt x="4" y="8"/>
                  <a:pt x="6" y="10"/>
                  <a:pt x="3" y="11"/>
                </a:cubicBezTo>
                <a:cubicBezTo>
                  <a:pt x="0" y="11"/>
                  <a:pt x="11" y="6"/>
                  <a:pt x="16" y="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48" name="Freeform 945"/>
          <p:cNvSpPr>
            <a:spLocks/>
          </p:cNvSpPr>
          <p:nvPr/>
        </p:nvSpPr>
        <p:spPr bwMode="auto">
          <a:xfrm>
            <a:off x="4230688" y="2662094"/>
            <a:ext cx="19050" cy="15875"/>
          </a:xfrm>
          <a:custGeom>
            <a:avLst/>
            <a:gdLst/>
            <a:ahLst/>
            <a:cxnLst>
              <a:cxn ang="0">
                <a:pos x="6" y="8"/>
              </a:cxn>
              <a:cxn ang="0">
                <a:pos x="1" y="3"/>
              </a:cxn>
              <a:cxn ang="0">
                <a:pos x="8" y="0"/>
              </a:cxn>
              <a:cxn ang="0">
                <a:pos x="6" y="8"/>
              </a:cxn>
            </a:cxnLst>
            <a:rect l="0" t="0" r="r" b="b"/>
            <a:pathLst>
              <a:path w="10" h="8">
                <a:moveTo>
                  <a:pt x="6" y="8"/>
                </a:moveTo>
                <a:cubicBezTo>
                  <a:pt x="3" y="8"/>
                  <a:pt x="0" y="6"/>
                  <a:pt x="1" y="3"/>
                </a:cubicBezTo>
                <a:cubicBezTo>
                  <a:pt x="3" y="1"/>
                  <a:pt x="5" y="0"/>
                  <a:pt x="8" y="0"/>
                </a:cubicBezTo>
                <a:cubicBezTo>
                  <a:pt x="10" y="1"/>
                  <a:pt x="8" y="8"/>
                  <a:pt x="6" y="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49" name="Freeform 946"/>
          <p:cNvSpPr>
            <a:spLocks/>
          </p:cNvSpPr>
          <p:nvPr/>
        </p:nvSpPr>
        <p:spPr bwMode="auto">
          <a:xfrm>
            <a:off x="4332288" y="2690669"/>
            <a:ext cx="87312" cy="277812"/>
          </a:xfrm>
          <a:custGeom>
            <a:avLst/>
            <a:gdLst/>
            <a:ahLst/>
            <a:cxnLst>
              <a:cxn ang="0">
                <a:pos x="19" y="1"/>
              </a:cxn>
              <a:cxn ang="0">
                <a:pos x="14" y="3"/>
              </a:cxn>
              <a:cxn ang="0">
                <a:pos x="18" y="12"/>
              </a:cxn>
              <a:cxn ang="0">
                <a:pos x="12" y="16"/>
              </a:cxn>
              <a:cxn ang="0">
                <a:pos x="8" y="19"/>
              </a:cxn>
              <a:cxn ang="0">
                <a:pos x="5" y="36"/>
              </a:cxn>
              <a:cxn ang="0">
                <a:pos x="3" y="43"/>
              </a:cxn>
              <a:cxn ang="0">
                <a:pos x="11" y="55"/>
              </a:cxn>
              <a:cxn ang="0">
                <a:pos x="12" y="66"/>
              </a:cxn>
              <a:cxn ang="0">
                <a:pos x="11" y="90"/>
              </a:cxn>
              <a:cxn ang="0">
                <a:pos x="10" y="106"/>
              </a:cxn>
              <a:cxn ang="0">
                <a:pos x="9" y="120"/>
              </a:cxn>
              <a:cxn ang="0">
                <a:pos x="7" y="138"/>
              </a:cxn>
              <a:cxn ang="0">
                <a:pos x="10" y="142"/>
              </a:cxn>
              <a:cxn ang="0">
                <a:pos x="16" y="134"/>
              </a:cxn>
              <a:cxn ang="0">
                <a:pos x="26" y="136"/>
              </a:cxn>
              <a:cxn ang="0">
                <a:pos x="29" y="141"/>
              </a:cxn>
              <a:cxn ang="0">
                <a:pos x="26" y="129"/>
              </a:cxn>
              <a:cxn ang="0">
                <a:pos x="16" y="116"/>
              </a:cxn>
              <a:cxn ang="0">
                <a:pos x="17" y="102"/>
              </a:cxn>
              <a:cxn ang="0">
                <a:pos x="22" y="94"/>
              </a:cxn>
              <a:cxn ang="0">
                <a:pos x="27" y="90"/>
              </a:cxn>
              <a:cxn ang="0">
                <a:pos x="38" y="92"/>
              </a:cxn>
              <a:cxn ang="0">
                <a:pos x="44" y="97"/>
              </a:cxn>
              <a:cxn ang="0">
                <a:pos x="33" y="70"/>
              </a:cxn>
              <a:cxn ang="0">
                <a:pos x="25" y="39"/>
              </a:cxn>
              <a:cxn ang="0">
                <a:pos x="26" y="29"/>
              </a:cxn>
              <a:cxn ang="0">
                <a:pos x="22" y="7"/>
              </a:cxn>
              <a:cxn ang="0">
                <a:pos x="19" y="1"/>
              </a:cxn>
            </a:cxnLst>
            <a:rect l="0" t="0" r="r" b="b"/>
            <a:pathLst>
              <a:path w="46" h="145">
                <a:moveTo>
                  <a:pt x="19" y="1"/>
                </a:moveTo>
                <a:cubicBezTo>
                  <a:pt x="15" y="1"/>
                  <a:pt x="11" y="0"/>
                  <a:pt x="14" y="3"/>
                </a:cubicBezTo>
                <a:cubicBezTo>
                  <a:pt x="17" y="6"/>
                  <a:pt x="19" y="11"/>
                  <a:pt x="18" y="12"/>
                </a:cubicBezTo>
                <a:cubicBezTo>
                  <a:pt x="16" y="13"/>
                  <a:pt x="14" y="16"/>
                  <a:pt x="12" y="16"/>
                </a:cubicBezTo>
                <a:cubicBezTo>
                  <a:pt x="10" y="16"/>
                  <a:pt x="8" y="15"/>
                  <a:pt x="8" y="19"/>
                </a:cubicBezTo>
                <a:cubicBezTo>
                  <a:pt x="8" y="22"/>
                  <a:pt x="6" y="35"/>
                  <a:pt x="5" y="36"/>
                </a:cubicBezTo>
                <a:cubicBezTo>
                  <a:pt x="3" y="37"/>
                  <a:pt x="0" y="38"/>
                  <a:pt x="3" y="43"/>
                </a:cubicBezTo>
                <a:cubicBezTo>
                  <a:pt x="6" y="48"/>
                  <a:pt x="11" y="51"/>
                  <a:pt x="11" y="55"/>
                </a:cubicBezTo>
                <a:cubicBezTo>
                  <a:pt x="11" y="59"/>
                  <a:pt x="13" y="62"/>
                  <a:pt x="12" y="66"/>
                </a:cubicBezTo>
                <a:cubicBezTo>
                  <a:pt x="10" y="70"/>
                  <a:pt x="14" y="86"/>
                  <a:pt x="11" y="90"/>
                </a:cubicBezTo>
                <a:cubicBezTo>
                  <a:pt x="9" y="95"/>
                  <a:pt x="8" y="104"/>
                  <a:pt x="10" y="106"/>
                </a:cubicBezTo>
                <a:cubicBezTo>
                  <a:pt x="11" y="109"/>
                  <a:pt x="10" y="114"/>
                  <a:pt x="9" y="120"/>
                </a:cubicBezTo>
                <a:cubicBezTo>
                  <a:pt x="9" y="126"/>
                  <a:pt x="6" y="132"/>
                  <a:pt x="7" y="138"/>
                </a:cubicBezTo>
                <a:cubicBezTo>
                  <a:pt x="8" y="143"/>
                  <a:pt x="9" y="144"/>
                  <a:pt x="10" y="142"/>
                </a:cubicBezTo>
                <a:cubicBezTo>
                  <a:pt x="11" y="140"/>
                  <a:pt x="10" y="133"/>
                  <a:pt x="16" y="134"/>
                </a:cubicBezTo>
                <a:cubicBezTo>
                  <a:pt x="21" y="135"/>
                  <a:pt x="25" y="132"/>
                  <a:pt x="26" y="136"/>
                </a:cubicBezTo>
                <a:cubicBezTo>
                  <a:pt x="26" y="140"/>
                  <a:pt x="29" y="145"/>
                  <a:pt x="29" y="141"/>
                </a:cubicBezTo>
                <a:cubicBezTo>
                  <a:pt x="29" y="138"/>
                  <a:pt x="31" y="134"/>
                  <a:pt x="26" y="129"/>
                </a:cubicBezTo>
                <a:cubicBezTo>
                  <a:pt x="22" y="125"/>
                  <a:pt x="18" y="122"/>
                  <a:pt x="16" y="116"/>
                </a:cubicBezTo>
                <a:cubicBezTo>
                  <a:pt x="15" y="111"/>
                  <a:pt x="14" y="104"/>
                  <a:pt x="17" y="102"/>
                </a:cubicBezTo>
                <a:cubicBezTo>
                  <a:pt x="19" y="100"/>
                  <a:pt x="22" y="97"/>
                  <a:pt x="22" y="94"/>
                </a:cubicBezTo>
                <a:cubicBezTo>
                  <a:pt x="22" y="92"/>
                  <a:pt x="22" y="92"/>
                  <a:pt x="27" y="90"/>
                </a:cubicBezTo>
                <a:cubicBezTo>
                  <a:pt x="32" y="89"/>
                  <a:pt x="34" y="89"/>
                  <a:pt x="38" y="92"/>
                </a:cubicBezTo>
                <a:cubicBezTo>
                  <a:pt x="43" y="96"/>
                  <a:pt x="46" y="101"/>
                  <a:pt x="44" y="97"/>
                </a:cubicBezTo>
                <a:cubicBezTo>
                  <a:pt x="42" y="93"/>
                  <a:pt x="34" y="76"/>
                  <a:pt x="33" y="70"/>
                </a:cubicBezTo>
                <a:cubicBezTo>
                  <a:pt x="32" y="65"/>
                  <a:pt x="26" y="43"/>
                  <a:pt x="25" y="39"/>
                </a:cubicBezTo>
                <a:cubicBezTo>
                  <a:pt x="24" y="35"/>
                  <a:pt x="26" y="34"/>
                  <a:pt x="26" y="29"/>
                </a:cubicBezTo>
                <a:cubicBezTo>
                  <a:pt x="26" y="25"/>
                  <a:pt x="22" y="11"/>
                  <a:pt x="22" y="7"/>
                </a:cubicBezTo>
                <a:cubicBezTo>
                  <a:pt x="21" y="2"/>
                  <a:pt x="21" y="1"/>
                  <a:pt x="19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50" name="Freeform 947"/>
          <p:cNvSpPr>
            <a:spLocks/>
          </p:cNvSpPr>
          <p:nvPr/>
        </p:nvSpPr>
        <p:spPr bwMode="auto">
          <a:xfrm>
            <a:off x="4681538" y="2814494"/>
            <a:ext cx="25400" cy="25400"/>
          </a:xfrm>
          <a:custGeom>
            <a:avLst/>
            <a:gdLst/>
            <a:ahLst/>
            <a:cxnLst>
              <a:cxn ang="0">
                <a:pos x="13" y="1"/>
              </a:cxn>
              <a:cxn ang="0">
                <a:pos x="7" y="5"/>
              </a:cxn>
              <a:cxn ang="0">
                <a:pos x="3" y="11"/>
              </a:cxn>
              <a:cxn ang="0">
                <a:pos x="10" y="6"/>
              </a:cxn>
              <a:cxn ang="0">
                <a:pos x="13" y="1"/>
              </a:cxn>
            </a:cxnLst>
            <a:rect l="0" t="0" r="r" b="b"/>
            <a:pathLst>
              <a:path w="14" h="13">
                <a:moveTo>
                  <a:pt x="13" y="1"/>
                </a:moveTo>
                <a:cubicBezTo>
                  <a:pt x="11" y="2"/>
                  <a:pt x="8" y="4"/>
                  <a:pt x="7" y="5"/>
                </a:cubicBezTo>
                <a:cubicBezTo>
                  <a:pt x="5" y="5"/>
                  <a:pt x="0" y="13"/>
                  <a:pt x="3" y="11"/>
                </a:cubicBezTo>
                <a:cubicBezTo>
                  <a:pt x="6" y="9"/>
                  <a:pt x="8" y="8"/>
                  <a:pt x="10" y="6"/>
                </a:cubicBezTo>
                <a:cubicBezTo>
                  <a:pt x="13" y="4"/>
                  <a:pt x="14" y="0"/>
                  <a:pt x="13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51" name="Freeform 948"/>
          <p:cNvSpPr>
            <a:spLocks/>
          </p:cNvSpPr>
          <p:nvPr/>
        </p:nvSpPr>
        <p:spPr bwMode="auto">
          <a:xfrm>
            <a:off x="4662488" y="2851006"/>
            <a:ext cx="11112" cy="9525"/>
          </a:xfrm>
          <a:custGeom>
            <a:avLst/>
            <a:gdLst/>
            <a:ahLst/>
            <a:cxnLst>
              <a:cxn ang="0">
                <a:pos x="4" y="1"/>
              </a:cxn>
              <a:cxn ang="0">
                <a:pos x="2" y="4"/>
              </a:cxn>
              <a:cxn ang="0">
                <a:pos x="4" y="1"/>
              </a:cxn>
            </a:cxnLst>
            <a:rect l="0" t="0" r="r" b="b"/>
            <a:pathLst>
              <a:path w="6" h="5">
                <a:moveTo>
                  <a:pt x="4" y="1"/>
                </a:moveTo>
                <a:cubicBezTo>
                  <a:pt x="3" y="2"/>
                  <a:pt x="0" y="5"/>
                  <a:pt x="2" y="4"/>
                </a:cubicBezTo>
                <a:cubicBezTo>
                  <a:pt x="5" y="3"/>
                  <a:pt x="6" y="0"/>
                  <a:pt x="4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52" name="Freeform 949"/>
          <p:cNvSpPr>
            <a:spLocks/>
          </p:cNvSpPr>
          <p:nvPr/>
        </p:nvSpPr>
        <p:spPr bwMode="auto">
          <a:xfrm>
            <a:off x="4594225" y="2931969"/>
            <a:ext cx="14288" cy="4762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1" y="3"/>
              </a:cxn>
              <a:cxn ang="0">
                <a:pos x="5" y="0"/>
              </a:cxn>
            </a:cxnLst>
            <a:rect l="0" t="0" r="r" b="b"/>
            <a:pathLst>
              <a:path w="7" h="3">
                <a:moveTo>
                  <a:pt x="5" y="0"/>
                </a:moveTo>
                <a:cubicBezTo>
                  <a:pt x="3" y="0"/>
                  <a:pt x="0" y="3"/>
                  <a:pt x="1" y="3"/>
                </a:cubicBezTo>
                <a:cubicBezTo>
                  <a:pt x="3" y="3"/>
                  <a:pt x="7" y="0"/>
                  <a:pt x="5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53" name="Freeform 950"/>
          <p:cNvSpPr>
            <a:spLocks/>
          </p:cNvSpPr>
          <p:nvPr/>
        </p:nvSpPr>
        <p:spPr bwMode="auto">
          <a:xfrm>
            <a:off x="4533900" y="2958956"/>
            <a:ext cx="31750" cy="19050"/>
          </a:xfrm>
          <a:custGeom>
            <a:avLst/>
            <a:gdLst/>
            <a:ahLst/>
            <a:cxnLst>
              <a:cxn ang="0">
                <a:pos x="14" y="1"/>
              </a:cxn>
              <a:cxn ang="0">
                <a:pos x="2" y="9"/>
              </a:cxn>
              <a:cxn ang="0">
                <a:pos x="14" y="1"/>
              </a:cxn>
            </a:cxnLst>
            <a:rect l="0" t="0" r="r" b="b"/>
            <a:pathLst>
              <a:path w="17" h="10">
                <a:moveTo>
                  <a:pt x="14" y="1"/>
                </a:moveTo>
                <a:cubicBezTo>
                  <a:pt x="12" y="0"/>
                  <a:pt x="0" y="7"/>
                  <a:pt x="2" y="9"/>
                </a:cubicBezTo>
                <a:cubicBezTo>
                  <a:pt x="4" y="10"/>
                  <a:pt x="17" y="1"/>
                  <a:pt x="14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54" name="Freeform 951"/>
          <p:cNvSpPr>
            <a:spLocks/>
          </p:cNvSpPr>
          <p:nvPr/>
        </p:nvSpPr>
        <p:spPr bwMode="auto">
          <a:xfrm>
            <a:off x="4495800" y="2979594"/>
            <a:ext cx="28575" cy="17462"/>
          </a:xfrm>
          <a:custGeom>
            <a:avLst/>
            <a:gdLst/>
            <a:ahLst/>
            <a:cxnLst>
              <a:cxn ang="0">
                <a:pos x="13" y="1"/>
              </a:cxn>
              <a:cxn ang="0">
                <a:pos x="9" y="3"/>
              </a:cxn>
              <a:cxn ang="0">
                <a:pos x="4" y="4"/>
              </a:cxn>
              <a:cxn ang="0">
                <a:pos x="3" y="8"/>
              </a:cxn>
              <a:cxn ang="0">
                <a:pos x="10" y="5"/>
              </a:cxn>
              <a:cxn ang="0">
                <a:pos x="13" y="1"/>
              </a:cxn>
            </a:cxnLst>
            <a:rect l="0" t="0" r="r" b="b"/>
            <a:pathLst>
              <a:path w="15" h="9">
                <a:moveTo>
                  <a:pt x="13" y="1"/>
                </a:moveTo>
                <a:cubicBezTo>
                  <a:pt x="12" y="1"/>
                  <a:pt x="10" y="3"/>
                  <a:pt x="9" y="3"/>
                </a:cubicBezTo>
                <a:cubicBezTo>
                  <a:pt x="7" y="3"/>
                  <a:pt x="5" y="3"/>
                  <a:pt x="4" y="4"/>
                </a:cubicBezTo>
                <a:cubicBezTo>
                  <a:pt x="3" y="4"/>
                  <a:pt x="0" y="9"/>
                  <a:pt x="3" y="8"/>
                </a:cubicBezTo>
                <a:cubicBezTo>
                  <a:pt x="6" y="6"/>
                  <a:pt x="8" y="6"/>
                  <a:pt x="10" y="5"/>
                </a:cubicBezTo>
                <a:cubicBezTo>
                  <a:pt x="11" y="3"/>
                  <a:pt x="15" y="0"/>
                  <a:pt x="13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55" name="Freeform 952"/>
          <p:cNvSpPr>
            <a:spLocks/>
          </p:cNvSpPr>
          <p:nvPr/>
        </p:nvSpPr>
        <p:spPr bwMode="auto">
          <a:xfrm>
            <a:off x="4467225" y="2992294"/>
            <a:ext cx="26988" cy="23812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1" y="11"/>
              </a:cxn>
              <a:cxn ang="0">
                <a:pos x="4" y="11"/>
              </a:cxn>
              <a:cxn ang="0">
                <a:pos x="12" y="0"/>
              </a:cxn>
            </a:cxnLst>
            <a:rect l="0" t="0" r="r" b="b"/>
            <a:pathLst>
              <a:path w="14" h="12">
                <a:moveTo>
                  <a:pt x="12" y="0"/>
                </a:moveTo>
                <a:cubicBezTo>
                  <a:pt x="10" y="1"/>
                  <a:pt x="2" y="10"/>
                  <a:pt x="1" y="11"/>
                </a:cubicBezTo>
                <a:cubicBezTo>
                  <a:pt x="0" y="11"/>
                  <a:pt x="2" y="12"/>
                  <a:pt x="4" y="11"/>
                </a:cubicBezTo>
                <a:cubicBezTo>
                  <a:pt x="6" y="10"/>
                  <a:pt x="14" y="0"/>
                  <a:pt x="12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56" name="Freeform 953"/>
          <p:cNvSpPr>
            <a:spLocks/>
          </p:cNvSpPr>
          <p:nvPr/>
        </p:nvSpPr>
        <p:spPr bwMode="auto">
          <a:xfrm>
            <a:off x="4465638" y="3030394"/>
            <a:ext cx="3175" cy="4762"/>
          </a:xfrm>
          <a:custGeom>
            <a:avLst/>
            <a:gdLst/>
            <a:ahLst/>
            <a:cxnLst>
              <a:cxn ang="0">
                <a:pos x="1" y="0"/>
              </a:cxn>
              <a:cxn ang="0">
                <a:pos x="1" y="2"/>
              </a:cxn>
              <a:cxn ang="0">
                <a:pos x="1" y="0"/>
              </a:cxn>
            </a:cxnLst>
            <a:rect l="0" t="0" r="r" b="b"/>
            <a:pathLst>
              <a:path w="2" h="2">
                <a:moveTo>
                  <a:pt x="1" y="0"/>
                </a:moveTo>
                <a:cubicBezTo>
                  <a:pt x="0" y="0"/>
                  <a:pt x="0" y="2"/>
                  <a:pt x="1" y="2"/>
                </a:cubicBezTo>
                <a:cubicBezTo>
                  <a:pt x="2" y="2"/>
                  <a:pt x="2" y="0"/>
                  <a:pt x="1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57" name="Freeform 954"/>
          <p:cNvSpPr>
            <a:spLocks/>
          </p:cNvSpPr>
          <p:nvPr/>
        </p:nvSpPr>
        <p:spPr bwMode="auto">
          <a:xfrm>
            <a:off x="4432300" y="3009756"/>
            <a:ext cx="28575" cy="25400"/>
          </a:xfrm>
          <a:custGeom>
            <a:avLst/>
            <a:gdLst/>
            <a:ahLst/>
            <a:cxnLst>
              <a:cxn ang="0">
                <a:pos x="12" y="2"/>
              </a:cxn>
              <a:cxn ang="0">
                <a:pos x="6" y="6"/>
              </a:cxn>
              <a:cxn ang="0">
                <a:pos x="2" y="11"/>
              </a:cxn>
              <a:cxn ang="0">
                <a:pos x="12" y="2"/>
              </a:cxn>
            </a:cxnLst>
            <a:rect l="0" t="0" r="r" b="b"/>
            <a:pathLst>
              <a:path w="15" h="13">
                <a:moveTo>
                  <a:pt x="12" y="2"/>
                </a:moveTo>
                <a:cubicBezTo>
                  <a:pt x="10" y="4"/>
                  <a:pt x="8" y="4"/>
                  <a:pt x="6" y="6"/>
                </a:cubicBezTo>
                <a:cubicBezTo>
                  <a:pt x="4" y="8"/>
                  <a:pt x="0" y="13"/>
                  <a:pt x="2" y="11"/>
                </a:cubicBezTo>
                <a:cubicBezTo>
                  <a:pt x="4" y="9"/>
                  <a:pt x="15" y="0"/>
                  <a:pt x="12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58" name="Freeform 955"/>
          <p:cNvSpPr>
            <a:spLocks/>
          </p:cNvSpPr>
          <p:nvPr/>
        </p:nvSpPr>
        <p:spPr bwMode="auto">
          <a:xfrm>
            <a:off x="4251325" y="3197081"/>
            <a:ext cx="9525" cy="1270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2" y="7"/>
              </a:cxn>
              <a:cxn ang="0">
                <a:pos x="4" y="0"/>
              </a:cxn>
            </a:cxnLst>
            <a:rect l="0" t="0" r="r" b="b"/>
            <a:pathLst>
              <a:path w="5" h="7">
                <a:moveTo>
                  <a:pt x="4" y="0"/>
                </a:moveTo>
                <a:cubicBezTo>
                  <a:pt x="3" y="1"/>
                  <a:pt x="0" y="7"/>
                  <a:pt x="2" y="7"/>
                </a:cubicBezTo>
                <a:cubicBezTo>
                  <a:pt x="5" y="7"/>
                  <a:pt x="5" y="0"/>
                  <a:pt x="4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59" name="Freeform 956"/>
          <p:cNvSpPr>
            <a:spLocks/>
          </p:cNvSpPr>
          <p:nvPr/>
        </p:nvSpPr>
        <p:spPr bwMode="auto">
          <a:xfrm>
            <a:off x="4291013" y="2981181"/>
            <a:ext cx="155575" cy="123825"/>
          </a:xfrm>
          <a:custGeom>
            <a:avLst/>
            <a:gdLst/>
            <a:ahLst/>
            <a:cxnLst>
              <a:cxn ang="0">
                <a:pos x="71" y="25"/>
              </a:cxn>
              <a:cxn ang="0">
                <a:pos x="73" y="19"/>
              </a:cxn>
              <a:cxn ang="0">
                <a:pos x="66" y="25"/>
              </a:cxn>
              <a:cxn ang="0">
                <a:pos x="58" y="22"/>
              </a:cxn>
              <a:cxn ang="0">
                <a:pos x="48" y="19"/>
              </a:cxn>
              <a:cxn ang="0">
                <a:pos x="28" y="1"/>
              </a:cxn>
              <a:cxn ang="0">
                <a:pos x="24" y="8"/>
              </a:cxn>
              <a:cxn ang="0">
                <a:pos x="26" y="19"/>
              </a:cxn>
              <a:cxn ang="0">
                <a:pos x="21" y="29"/>
              </a:cxn>
              <a:cxn ang="0">
                <a:pos x="19" y="37"/>
              </a:cxn>
              <a:cxn ang="0">
                <a:pos x="12" y="36"/>
              </a:cxn>
              <a:cxn ang="0">
                <a:pos x="9" y="38"/>
              </a:cxn>
              <a:cxn ang="0">
                <a:pos x="10" y="42"/>
              </a:cxn>
              <a:cxn ang="0">
                <a:pos x="0" y="49"/>
              </a:cxn>
              <a:cxn ang="0">
                <a:pos x="4" y="56"/>
              </a:cxn>
              <a:cxn ang="0">
                <a:pos x="2" y="61"/>
              </a:cxn>
              <a:cxn ang="0">
                <a:pos x="8" y="64"/>
              </a:cxn>
              <a:cxn ang="0">
                <a:pos x="11" y="60"/>
              </a:cxn>
              <a:cxn ang="0">
                <a:pos x="17" y="60"/>
              </a:cxn>
              <a:cxn ang="0">
                <a:pos x="9" y="51"/>
              </a:cxn>
              <a:cxn ang="0">
                <a:pos x="13" y="48"/>
              </a:cxn>
              <a:cxn ang="0">
                <a:pos x="16" y="50"/>
              </a:cxn>
              <a:cxn ang="0">
                <a:pos x="27" y="46"/>
              </a:cxn>
              <a:cxn ang="0">
                <a:pos x="46" y="56"/>
              </a:cxn>
              <a:cxn ang="0">
                <a:pos x="55" y="41"/>
              </a:cxn>
              <a:cxn ang="0">
                <a:pos x="70" y="40"/>
              </a:cxn>
              <a:cxn ang="0">
                <a:pos x="78" y="36"/>
              </a:cxn>
              <a:cxn ang="0">
                <a:pos x="72" y="34"/>
              </a:cxn>
              <a:cxn ang="0">
                <a:pos x="75" y="29"/>
              </a:cxn>
              <a:cxn ang="0">
                <a:pos x="71" y="28"/>
              </a:cxn>
              <a:cxn ang="0">
                <a:pos x="71" y="25"/>
              </a:cxn>
            </a:cxnLst>
            <a:rect l="0" t="0" r="r" b="b"/>
            <a:pathLst>
              <a:path w="81" h="65">
                <a:moveTo>
                  <a:pt x="71" y="25"/>
                </a:moveTo>
                <a:cubicBezTo>
                  <a:pt x="75" y="17"/>
                  <a:pt x="73" y="18"/>
                  <a:pt x="73" y="19"/>
                </a:cubicBezTo>
                <a:cubicBezTo>
                  <a:pt x="72" y="21"/>
                  <a:pt x="70" y="25"/>
                  <a:pt x="66" y="25"/>
                </a:cubicBezTo>
                <a:cubicBezTo>
                  <a:pt x="62" y="25"/>
                  <a:pt x="61" y="23"/>
                  <a:pt x="58" y="22"/>
                </a:cubicBezTo>
                <a:cubicBezTo>
                  <a:pt x="55" y="22"/>
                  <a:pt x="50" y="22"/>
                  <a:pt x="48" y="19"/>
                </a:cubicBezTo>
                <a:cubicBezTo>
                  <a:pt x="45" y="16"/>
                  <a:pt x="32" y="2"/>
                  <a:pt x="28" y="1"/>
                </a:cubicBezTo>
                <a:cubicBezTo>
                  <a:pt x="24" y="0"/>
                  <a:pt x="23" y="5"/>
                  <a:pt x="24" y="8"/>
                </a:cubicBezTo>
                <a:cubicBezTo>
                  <a:pt x="26" y="11"/>
                  <a:pt x="26" y="17"/>
                  <a:pt x="26" y="19"/>
                </a:cubicBezTo>
                <a:cubicBezTo>
                  <a:pt x="25" y="21"/>
                  <a:pt x="22" y="27"/>
                  <a:pt x="21" y="29"/>
                </a:cubicBezTo>
                <a:cubicBezTo>
                  <a:pt x="20" y="31"/>
                  <a:pt x="22" y="37"/>
                  <a:pt x="19" y="37"/>
                </a:cubicBezTo>
                <a:cubicBezTo>
                  <a:pt x="16" y="37"/>
                  <a:pt x="15" y="37"/>
                  <a:pt x="12" y="36"/>
                </a:cubicBezTo>
                <a:cubicBezTo>
                  <a:pt x="9" y="35"/>
                  <a:pt x="8" y="37"/>
                  <a:pt x="9" y="38"/>
                </a:cubicBezTo>
                <a:cubicBezTo>
                  <a:pt x="9" y="40"/>
                  <a:pt x="13" y="42"/>
                  <a:pt x="10" y="42"/>
                </a:cubicBezTo>
                <a:cubicBezTo>
                  <a:pt x="8" y="42"/>
                  <a:pt x="0" y="46"/>
                  <a:pt x="0" y="49"/>
                </a:cubicBezTo>
                <a:cubicBezTo>
                  <a:pt x="0" y="52"/>
                  <a:pt x="4" y="55"/>
                  <a:pt x="4" y="56"/>
                </a:cubicBezTo>
                <a:cubicBezTo>
                  <a:pt x="4" y="58"/>
                  <a:pt x="3" y="59"/>
                  <a:pt x="2" y="61"/>
                </a:cubicBezTo>
                <a:cubicBezTo>
                  <a:pt x="2" y="64"/>
                  <a:pt x="7" y="65"/>
                  <a:pt x="8" y="64"/>
                </a:cubicBezTo>
                <a:cubicBezTo>
                  <a:pt x="10" y="62"/>
                  <a:pt x="10" y="60"/>
                  <a:pt x="11" y="60"/>
                </a:cubicBezTo>
                <a:cubicBezTo>
                  <a:pt x="13" y="60"/>
                  <a:pt x="17" y="61"/>
                  <a:pt x="17" y="60"/>
                </a:cubicBezTo>
                <a:cubicBezTo>
                  <a:pt x="17" y="58"/>
                  <a:pt x="10" y="53"/>
                  <a:pt x="9" y="51"/>
                </a:cubicBezTo>
                <a:cubicBezTo>
                  <a:pt x="8" y="48"/>
                  <a:pt x="11" y="47"/>
                  <a:pt x="13" y="48"/>
                </a:cubicBezTo>
                <a:cubicBezTo>
                  <a:pt x="15" y="49"/>
                  <a:pt x="14" y="51"/>
                  <a:pt x="16" y="50"/>
                </a:cubicBezTo>
                <a:cubicBezTo>
                  <a:pt x="19" y="49"/>
                  <a:pt x="24" y="45"/>
                  <a:pt x="27" y="46"/>
                </a:cubicBezTo>
                <a:cubicBezTo>
                  <a:pt x="30" y="47"/>
                  <a:pt x="44" y="57"/>
                  <a:pt x="46" y="56"/>
                </a:cubicBezTo>
                <a:cubicBezTo>
                  <a:pt x="47" y="55"/>
                  <a:pt x="50" y="41"/>
                  <a:pt x="55" y="41"/>
                </a:cubicBezTo>
                <a:cubicBezTo>
                  <a:pt x="61" y="41"/>
                  <a:pt x="69" y="41"/>
                  <a:pt x="70" y="40"/>
                </a:cubicBezTo>
                <a:cubicBezTo>
                  <a:pt x="71" y="39"/>
                  <a:pt x="81" y="36"/>
                  <a:pt x="78" y="36"/>
                </a:cubicBezTo>
                <a:cubicBezTo>
                  <a:pt x="75" y="36"/>
                  <a:pt x="71" y="36"/>
                  <a:pt x="72" y="34"/>
                </a:cubicBezTo>
                <a:cubicBezTo>
                  <a:pt x="73" y="33"/>
                  <a:pt x="77" y="29"/>
                  <a:pt x="75" y="29"/>
                </a:cubicBezTo>
                <a:cubicBezTo>
                  <a:pt x="73" y="29"/>
                  <a:pt x="71" y="29"/>
                  <a:pt x="71" y="28"/>
                </a:cubicBezTo>
                <a:cubicBezTo>
                  <a:pt x="71" y="28"/>
                  <a:pt x="71" y="27"/>
                  <a:pt x="71" y="2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60" name="Freeform 957"/>
          <p:cNvSpPr>
            <a:spLocks/>
          </p:cNvSpPr>
          <p:nvPr/>
        </p:nvSpPr>
        <p:spPr bwMode="auto">
          <a:xfrm>
            <a:off x="4065588" y="3101831"/>
            <a:ext cx="282575" cy="233363"/>
          </a:xfrm>
          <a:custGeom>
            <a:avLst/>
            <a:gdLst/>
            <a:ahLst/>
            <a:cxnLst>
              <a:cxn ang="0">
                <a:pos x="133" y="1"/>
              </a:cxn>
              <a:cxn ang="0">
                <a:pos x="137" y="7"/>
              </a:cxn>
              <a:cxn ang="0">
                <a:pos x="130" y="8"/>
              </a:cxn>
              <a:cxn ang="0">
                <a:pos x="123" y="10"/>
              </a:cxn>
              <a:cxn ang="0">
                <a:pos x="120" y="19"/>
              </a:cxn>
              <a:cxn ang="0">
                <a:pos x="120" y="26"/>
              </a:cxn>
              <a:cxn ang="0">
                <a:pos x="114" y="47"/>
              </a:cxn>
              <a:cxn ang="0">
                <a:pos x="93" y="70"/>
              </a:cxn>
              <a:cxn ang="0">
                <a:pos x="81" y="69"/>
              </a:cxn>
              <a:cxn ang="0">
                <a:pos x="84" y="62"/>
              </a:cxn>
              <a:cxn ang="0">
                <a:pos x="77" y="67"/>
              </a:cxn>
              <a:cxn ang="0">
                <a:pos x="67" y="85"/>
              </a:cxn>
              <a:cxn ang="0">
                <a:pos x="64" y="91"/>
              </a:cxn>
              <a:cxn ang="0">
                <a:pos x="58" y="91"/>
              </a:cxn>
              <a:cxn ang="0">
                <a:pos x="35" y="93"/>
              </a:cxn>
              <a:cxn ang="0">
                <a:pos x="12" y="104"/>
              </a:cxn>
              <a:cxn ang="0">
                <a:pos x="0" y="113"/>
              </a:cxn>
              <a:cxn ang="0">
                <a:pos x="8" y="114"/>
              </a:cxn>
              <a:cxn ang="0">
                <a:pos x="19" y="113"/>
              </a:cxn>
              <a:cxn ang="0">
                <a:pos x="41" y="107"/>
              </a:cxn>
              <a:cxn ang="0">
                <a:pos x="59" y="106"/>
              </a:cxn>
              <a:cxn ang="0">
                <a:pos x="57" y="116"/>
              </a:cxn>
              <a:cxn ang="0">
                <a:pos x="74" y="111"/>
              </a:cxn>
              <a:cxn ang="0">
                <a:pos x="76" y="105"/>
              </a:cxn>
              <a:cxn ang="0">
                <a:pos x="83" y="107"/>
              </a:cxn>
              <a:cxn ang="0">
                <a:pos x="98" y="103"/>
              </a:cxn>
              <a:cxn ang="0">
                <a:pos x="107" y="106"/>
              </a:cxn>
              <a:cxn ang="0">
                <a:pos x="117" y="95"/>
              </a:cxn>
              <a:cxn ang="0">
                <a:pos x="119" y="100"/>
              </a:cxn>
              <a:cxn ang="0">
                <a:pos x="130" y="91"/>
              </a:cxn>
              <a:cxn ang="0">
                <a:pos x="129" y="78"/>
              </a:cxn>
              <a:cxn ang="0">
                <a:pos x="133" y="54"/>
              </a:cxn>
              <a:cxn ang="0">
                <a:pos x="141" y="48"/>
              </a:cxn>
              <a:cxn ang="0">
                <a:pos x="144" y="20"/>
              </a:cxn>
              <a:cxn ang="0">
                <a:pos x="136" y="3"/>
              </a:cxn>
            </a:cxnLst>
            <a:rect l="0" t="0" r="r" b="b"/>
            <a:pathLst>
              <a:path w="148" h="123">
                <a:moveTo>
                  <a:pt x="136" y="3"/>
                </a:moveTo>
                <a:cubicBezTo>
                  <a:pt x="136" y="3"/>
                  <a:pt x="134" y="0"/>
                  <a:pt x="133" y="1"/>
                </a:cubicBezTo>
                <a:cubicBezTo>
                  <a:pt x="132" y="3"/>
                  <a:pt x="132" y="5"/>
                  <a:pt x="133" y="5"/>
                </a:cubicBezTo>
                <a:cubicBezTo>
                  <a:pt x="134" y="5"/>
                  <a:pt x="137" y="6"/>
                  <a:pt x="137" y="7"/>
                </a:cubicBezTo>
                <a:cubicBezTo>
                  <a:pt x="136" y="9"/>
                  <a:pt x="138" y="10"/>
                  <a:pt x="134" y="10"/>
                </a:cubicBezTo>
                <a:cubicBezTo>
                  <a:pt x="131" y="10"/>
                  <a:pt x="130" y="9"/>
                  <a:pt x="130" y="8"/>
                </a:cubicBezTo>
                <a:cubicBezTo>
                  <a:pt x="129" y="7"/>
                  <a:pt x="128" y="4"/>
                  <a:pt x="127" y="5"/>
                </a:cubicBezTo>
                <a:cubicBezTo>
                  <a:pt x="125" y="7"/>
                  <a:pt x="124" y="9"/>
                  <a:pt x="123" y="10"/>
                </a:cubicBezTo>
                <a:cubicBezTo>
                  <a:pt x="122" y="12"/>
                  <a:pt x="119" y="15"/>
                  <a:pt x="119" y="16"/>
                </a:cubicBezTo>
                <a:cubicBezTo>
                  <a:pt x="118" y="18"/>
                  <a:pt x="119" y="20"/>
                  <a:pt x="120" y="19"/>
                </a:cubicBezTo>
                <a:cubicBezTo>
                  <a:pt x="120" y="18"/>
                  <a:pt x="121" y="17"/>
                  <a:pt x="121" y="20"/>
                </a:cubicBezTo>
                <a:cubicBezTo>
                  <a:pt x="121" y="23"/>
                  <a:pt x="120" y="24"/>
                  <a:pt x="120" y="26"/>
                </a:cubicBezTo>
                <a:cubicBezTo>
                  <a:pt x="120" y="28"/>
                  <a:pt x="123" y="27"/>
                  <a:pt x="121" y="31"/>
                </a:cubicBezTo>
                <a:cubicBezTo>
                  <a:pt x="120" y="35"/>
                  <a:pt x="116" y="44"/>
                  <a:pt x="114" y="47"/>
                </a:cubicBezTo>
                <a:cubicBezTo>
                  <a:pt x="112" y="51"/>
                  <a:pt x="110" y="54"/>
                  <a:pt x="107" y="58"/>
                </a:cubicBezTo>
                <a:cubicBezTo>
                  <a:pt x="104" y="61"/>
                  <a:pt x="96" y="70"/>
                  <a:pt x="93" y="70"/>
                </a:cubicBezTo>
                <a:cubicBezTo>
                  <a:pt x="91" y="70"/>
                  <a:pt x="88" y="71"/>
                  <a:pt x="85" y="71"/>
                </a:cubicBezTo>
                <a:cubicBezTo>
                  <a:pt x="83" y="71"/>
                  <a:pt x="82" y="69"/>
                  <a:pt x="81" y="69"/>
                </a:cubicBezTo>
                <a:cubicBezTo>
                  <a:pt x="81" y="68"/>
                  <a:pt x="81" y="66"/>
                  <a:pt x="83" y="66"/>
                </a:cubicBezTo>
                <a:cubicBezTo>
                  <a:pt x="84" y="65"/>
                  <a:pt x="86" y="62"/>
                  <a:pt x="84" y="62"/>
                </a:cubicBezTo>
                <a:cubicBezTo>
                  <a:pt x="82" y="62"/>
                  <a:pt x="80" y="65"/>
                  <a:pt x="78" y="66"/>
                </a:cubicBezTo>
                <a:cubicBezTo>
                  <a:pt x="76" y="66"/>
                  <a:pt x="77" y="66"/>
                  <a:pt x="77" y="67"/>
                </a:cubicBezTo>
                <a:cubicBezTo>
                  <a:pt x="77" y="69"/>
                  <a:pt x="76" y="73"/>
                  <a:pt x="75" y="75"/>
                </a:cubicBezTo>
                <a:cubicBezTo>
                  <a:pt x="74" y="77"/>
                  <a:pt x="69" y="84"/>
                  <a:pt x="67" y="85"/>
                </a:cubicBezTo>
                <a:cubicBezTo>
                  <a:pt x="64" y="87"/>
                  <a:pt x="68" y="85"/>
                  <a:pt x="67" y="88"/>
                </a:cubicBezTo>
                <a:cubicBezTo>
                  <a:pt x="66" y="91"/>
                  <a:pt x="66" y="91"/>
                  <a:pt x="64" y="91"/>
                </a:cubicBezTo>
                <a:cubicBezTo>
                  <a:pt x="62" y="92"/>
                  <a:pt x="60" y="94"/>
                  <a:pt x="59" y="93"/>
                </a:cubicBezTo>
                <a:cubicBezTo>
                  <a:pt x="58" y="93"/>
                  <a:pt x="61" y="91"/>
                  <a:pt x="58" y="91"/>
                </a:cubicBezTo>
                <a:cubicBezTo>
                  <a:pt x="56" y="90"/>
                  <a:pt x="50" y="90"/>
                  <a:pt x="47" y="91"/>
                </a:cubicBezTo>
                <a:cubicBezTo>
                  <a:pt x="44" y="92"/>
                  <a:pt x="39" y="95"/>
                  <a:pt x="35" y="93"/>
                </a:cubicBezTo>
                <a:cubicBezTo>
                  <a:pt x="31" y="92"/>
                  <a:pt x="31" y="92"/>
                  <a:pt x="28" y="92"/>
                </a:cubicBezTo>
                <a:cubicBezTo>
                  <a:pt x="26" y="93"/>
                  <a:pt x="17" y="100"/>
                  <a:pt x="12" y="104"/>
                </a:cubicBezTo>
                <a:cubicBezTo>
                  <a:pt x="7" y="108"/>
                  <a:pt x="4" y="109"/>
                  <a:pt x="3" y="109"/>
                </a:cubicBezTo>
                <a:cubicBezTo>
                  <a:pt x="1" y="110"/>
                  <a:pt x="0" y="112"/>
                  <a:pt x="0" y="113"/>
                </a:cubicBezTo>
                <a:cubicBezTo>
                  <a:pt x="1" y="114"/>
                  <a:pt x="1" y="116"/>
                  <a:pt x="3" y="115"/>
                </a:cubicBezTo>
                <a:cubicBezTo>
                  <a:pt x="5" y="115"/>
                  <a:pt x="6" y="113"/>
                  <a:pt x="8" y="114"/>
                </a:cubicBezTo>
                <a:cubicBezTo>
                  <a:pt x="10" y="114"/>
                  <a:pt x="12" y="117"/>
                  <a:pt x="14" y="116"/>
                </a:cubicBezTo>
                <a:cubicBezTo>
                  <a:pt x="16" y="115"/>
                  <a:pt x="17" y="114"/>
                  <a:pt x="19" y="113"/>
                </a:cubicBezTo>
                <a:cubicBezTo>
                  <a:pt x="22" y="112"/>
                  <a:pt x="27" y="113"/>
                  <a:pt x="29" y="111"/>
                </a:cubicBezTo>
                <a:cubicBezTo>
                  <a:pt x="32" y="109"/>
                  <a:pt x="38" y="108"/>
                  <a:pt x="41" y="107"/>
                </a:cubicBezTo>
                <a:cubicBezTo>
                  <a:pt x="43" y="106"/>
                  <a:pt x="43" y="103"/>
                  <a:pt x="48" y="104"/>
                </a:cubicBezTo>
                <a:cubicBezTo>
                  <a:pt x="52" y="105"/>
                  <a:pt x="57" y="105"/>
                  <a:pt x="59" y="106"/>
                </a:cubicBezTo>
                <a:cubicBezTo>
                  <a:pt x="61" y="106"/>
                  <a:pt x="59" y="108"/>
                  <a:pt x="58" y="110"/>
                </a:cubicBezTo>
                <a:cubicBezTo>
                  <a:pt x="56" y="111"/>
                  <a:pt x="56" y="113"/>
                  <a:pt x="57" y="116"/>
                </a:cubicBezTo>
                <a:cubicBezTo>
                  <a:pt x="58" y="119"/>
                  <a:pt x="61" y="123"/>
                  <a:pt x="64" y="122"/>
                </a:cubicBezTo>
                <a:cubicBezTo>
                  <a:pt x="66" y="121"/>
                  <a:pt x="71" y="112"/>
                  <a:pt x="74" y="111"/>
                </a:cubicBezTo>
                <a:cubicBezTo>
                  <a:pt x="77" y="111"/>
                  <a:pt x="80" y="112"/>
                  <a:pt x="79" y="110"/>
                </a:cubicBezTo>
                <a:cubicBezTo>
                  <a:pt x="78" y="109"/>
                  <a:pt x="76" y="109"/>
                  <a:pt x="76" y="105"/>
                </a:cubicBezTo>
                <a:cubicBezTo>
                  <a:pt x="76" y="102"/>
                  <a:pt x="77" y="99"/>
                  <a:pt x="79" y="101"/>
                </a:cubicBezTo>
                <a:cubicBezTo>
                  <a:pt x="81" y="103"/>
                  <a:pt x="82" y="105"/>
                  <a:pt x="83" y="107"/>
                </a:cubicBezTo>
                <a:cubicBezTo>
                  <a:pt x="84" y="108"/>
                  <a:pt x="86" y="106"/>
                  <a:pt x="89" y="106"/>
                </a:cubicBezTo>
                <a:cubicBezTo>
                  <a:pt x="92" y="106"/>
                  <a:pt x="97" y="105"/>
                  <a:pt x="98" y="103"/>
                </a:cubicBezTo>
                <a:cubicBezTo>
                  <a:pt x="99" y="102"/>
                  <a:pt x="101" y="97"/>
                  <a:pt x="102" y="99"/>
                </a:cubicBezTo>
                <a:cubicBezTo>
                  <a:pt x="103" y="101"/>
                  <a:pt x="105" y="107"/>
                  <a:pt x="107" y="106"/>
                </a:cubicBezTo>
                <a:cubicBezTo>
                  <a:pt x="108" y="105"/>
                  <a:pt x="110" y="98"/>
                  <a:pt x="111" y="96"/>
                </a:cubicBezTo>
                <a:cubicBezTo>
                  <a:pt x="111" y="94"/>
                  <a:pt x="116" y="96"/>
                  <a:pt x="117" y="95"/>
                </a:cubicBezTo>
                <a:cubicBezTo>
                  <a:pt x="118" y="93"/>
                  <a:pt x="118" y="90"/>
                  <a:pt x="118" y="92"/>
                </a:cubicBezTo>
                <a:cubicBezTo>
                  <a:pt x="119" y="94"/>
                  <a:pt x="117" y="101"/>
                  <a:pt x="119" y="100"/>
                </a:cubicBezTo>
                <a:cubicBezTo>
                  <a:pt x="120" y="100"/>
                  <a:pt x="127" y="97"/>
                  <a:pt x="127" y="95"/>
                </a:cubicBezTo>
                <a:cubicBezTo>
                  <a:pt x="128" y="93"/>
                  <a:pt x="128" y="92"/>
                  <a:pt x="130" y="91"/>
                </a:cubicBezTo>
                <a:cubicBezTo>
                  <a:pt x="132" y="90"/>
                  <a:pt x="134" y="90"/>
                  <a:pt x="132" y="87"/>
                </a:cubicBezTo>
                <a:cubicBezTo>
                  <a:pt x="131" y="85"/>
                  <a:pt x="127" y="85"/>
                  <a:pt x="129" y="78"/>
                </a:cubicBezTo>
                <a:cubicBezTo>
                  <a:pt x="132" y="72"/>
                  <a:pt x="134" y="69"/>
                  <a:pt x="134" y="66"/>
                </a:cubicBezTo>
                <a:cubicBezTo>
                  <a:pt x="134" y="62"/>
                  <a:pt x="133" y="57"/>
                  <a:pt x="133" y="54"/>
                </a:cubicBezTo>
                <a:cubicBezTo>
                  <a:pt x="133" y="51"/>
                  <a:pt x="136" y="47"/>
                  <a:pt x="138" y="48"/>
                </a:cubicBezTo>
                <a:cubicBezTo>
                  <a:pt x="140" y="50"/>
                  <a:pt x="141" y="50"/>
                  <a:pt x="141" y="48"/>
                </a:cubicBezTo>
                <a:cubicBezTo>
                  <a:pt x="142" y="46"/>
                  <a:pt x="144" y="42"/>
                  <a:pt x="146" y="37"/>
                </a:cubicBezTo>
                <a:cubicBezTo>
                  <a:pt x="148" y="31"/>
                  <a:pt x="146" y="23"/>
                  <a:pt x="144" y="20"/>
                </a:cubicBezTo>
                <a:cubicBezTo>
                  <a:pt x="142" y="16"/>
                  <a:pt x="140" y="12"/>
                  <a:pt x="140" y="9"/>
                </a:cubicBezTo>
                <a:cubicBezTo>
                  <a:pt x="140" y="6"/>
                  <a:pt x="138" y="3"/>
                  <a:pt x="136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61" name="Freeform 958"/>
          <p:cNvSpPr>
            <a:spLocks/>
          </p:cNvSpPr>
          <p:nvPr/>
        </p:nvSpPr>
        <p:spPr bwMode="auto">
          <a:xfrm>
            <a:off x="4162425" y="3303444"/>
            <a:ext cx="9525" cy="9525"/>
          </a:xfrm>
          <a:custGeom>
            <a:avLst/>
            <a:gdLst/>
            <a:ahLst/>
            <a:cxnLst>
              <a:cxn ang="0">
                <a:pos x="5" y="1"/>
              </a:cxn>
              <a:cxn ang="0">
                <a:pos x="1" y="4"/>
              </a:cxn>
              <a:cxn ang="0">
                <a:pos x="4" y="5"/>
              </a:cxn>
              <a:cxn ang="0">
                <a:pos x="5" y="1"/>
              </a:cxn>
            </a:cxnLst>
            <a:rect l="0" t="0" r="r" b="b"/>
            <a:pathLst>
              <a:path w="5" h="5">
                <a:moveTo>
                  <a:pt x="5" y="1"/>
                </a:moveTo>
                <a:cubicBezTo>
                  <a:pt x="4" y="0"/>
                  <a:pt x="0" y="3"/>
                  <a:pt x="1" y="4"/>
                </a:cubicBezTo>
                <a:cubicBezTo>
                  <a:pt x="1" y="5"/>
                  <a:pt x="4" y="5"/>
                  <a:pt x="4" y="5"/>
                </a:cubicBezTo>
                <a:cubicBezTo>
                  <a:pt x="5" y="4"/>
                  <a:pt x="5" y="1"/>
                  <a:pt x="5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62" name="Freeform 959"/>
          <p:cNvSpPr>
            <a:spLocks/>
          </p:cNvSpPr>
          <p:nvPr/>
        </p:nvSpPr>
        <p:spPr bwMode="auto">
          <a:xfrm>
            <a:off x="4098925" y="3309794"/>
            <a:ext cx="65088" cy="42862"/>
          </a:xfrm>
          <a:custGeom>
            <a:avLst/>
            <a:gdLst/>
            <a:ahLst/>
            <a:cxnLst>
              <a:cxn ang="0">
                <a:pos x="30" y="4"/>
              </a:cxn>
              <a:cxn ang="0">
                <a:pos x="26" y="1"/>
              </a:cxn>
              <a:cxn ang="0">
                <a:pos x="20" y="2"/>
              </a:cxn>
              <a:cxn ang="0">
                <a:pos x="14" y="7"/>
              </a:cxn>
              <a:cxn ang="0">
                <a:pos x="12" y="5"/>
              </a:cxn>
              <a:cxn ang="0">
                <a:pos x="5" y="13"/>
              </a:cxn>
              <a:cxn ang="0">
                <a:pos x="2" y="14"/>
              </a:cxn>
              <a:cxn ang="0">
                <a:pos x="6" y="19"/>
              </a:cxn>
              <a:cxn ang="0">
                <a:pos x="10" y="23"/>
              </a:cxn>
              <a:cxn ang="0">
                <a:pos x="17" y="14"/>
              </a:cxn>
              <a:cxn ang="0">
                <a:pos x="25" y="14"/>
              </a:cxn>
              <a:cxn ang="0">
                <a:pos x="28" y="13"/>
              </a:cxn>
              <a:cxn ang="0">
                <a:pos x="33" y="8"/>
              </a:cxn>
              <a:cxn ang="0">
                <a:pos x="30" y="4"/>
              </a:cxn>
            </a:cxnLst>
            <a:rect l="0" t="0" r="r" b="b"/>
            <a:pathLst>
              <a:path w="34" h="23">
                <a:moveTo>
                  <a:pt x="30" y="4"/>
                </a:moveTo>
                <a:cubicBezTo>
                  <a:pt x="29" y="3"/>
                  <a:pt x="28" y="3"/>
                  <a:pt x="26" y="1"/>
                </a:cubicBezTo>
                <a:cubicBezTo>
                  <a:pt x="24" y="0"/>
                  <a:pt x="22" y="1"/>
                  <a:pt x="20" y="2"/>
                </a:cubicBezTo>
                <a:cubicBezTo>
                  <a:pt x="18" y="4"/>
                  <a:pt x="16" y="7"/>
                  <a:pt x="14" y="7"/>
                </a:cubicBezTo>
                <a:cubicBezTo>
                  <a:pt x="13" y="7"/>
                  <a:pt x="13" y="5"/>
                  <a:pt x="12" y="5"/>
                </a:cubicBezTo>
                <a:cubicBezTo>
                  <a:pt x="11" y="6"/>
                  <a:pt x="7" y="13"/>
                  <a:pt x="5" y="13"/>
                </a:cubicBezTo>
                <a:cubicBezTo>
                  <a:pt x="3" y="13"/>
                  <a:pt x="0" y="13"/>
                  <a:pt x="2" y="14"/>
                </a:cubicBezTo>
                <a:cubicBezTo>
                  <a:pt x="4" y="14"/>
                  <a:pt x="5" y="18"/>
                  <a:pt x="6" y="19"/>
                </a:cubicBezTo>
                <a:cubicBezTo>
                  <a:pt x="7" y="21"/>
                  <a:pt x="9" y="23"/>
                  <a:pt x="10" y="23"/>
                </a:cubicBezTo>
                <a:cubicBezTo>
                  <a:pt x="10" y="22"/>
                  <a:pt x="14" y="15"/>
                  <a:pt x="17" y="14"/>
                </a:cubicBezTo>
                <a:cubicBezTo>
                  <a:pt x="20" y="13"/>
                  <a:pt x="24" y="13"/>
                  <a:pt x="25" y="14"/>
                </a:cubicBezTo>
                <a:cubicBezTo>
                  <a:pt x="25" y="15"/>
                  <a:pt x="28" y="14"/>
                  <a:pt x="28" y="13"/>
                </a:cubicBezTo>
                <a:cubicBezTo>
                  <a:pt x="29" y="13"/>
                  <a:pt x="32" y="9"/>
                  <a:pt x="33" y="8"/>
                </a:cubicBezTo>
                <a:cubicBezTo>
                  <a:pt x="34" y="7"/>
                  <a:pt x="31" y="4"/>
                  <a:pt x="30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63" name="Freeform 960"/>
          <p:cNvSpPr>
            <a:spLocks/>
          </p:cNvSpPr>
          <p:nvPr/>
        </p:nvSpPr>
        <p:spPr bwMode="auto">
          <a:xfrm>
            <a:off x="4035425" y="3324081"/>
            <a:ext cx="57150" cy="80963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5" y="0"/>
              </a:cxn>
              <a:cxn ang="0">
                <a:pos x="10" y="3"/>
              </a:cxn>
              <a:cxn ang="0">
                <a:pos x="4" y="5"/>
              </a:cxn>
              <a:cxn ang="0">
                <a:pos x="3" y="7"/>
              </a:cxn>
              <a:cxn ang="0">
                <a:pos x="0" y="10"/>
              </a:cxn>
              <a:cxn ang="0">
                <a:pos x="1" y="13"/>
              </a:cxn>
              <a:cxn ang="0">
                <a:pos x="2" y="17"/>
              </a:cxn>
              <a:cxn ang="0">
                <a:pos x="4" y="14"/>
              </a:cxn>
              <a:cxn ang="0">
                <a:pos x="7" y="15"/>
              </a:cxn>
              <a:cxn ang="0">
                <a:pos x="7" y="11"/>
              </a:cxn>
              <a:cxn ang="0">
                <a:pos x="11" y="14"/>
              </a:cxn>
              <a:cxn ang="0">
                <a:pos x="11" y="19"/>
              </a:cxn>
              <a:cxn ang="0">
                <a:pos x="8" y="27"/>
              </a:cxn>
              <a:cxn ang="0">
                <a:pos x="9" y="31"/>
              </a:cxn>
              <a:cxn ang="0">
                <a:pos x="9" y="38"/>
              </a:cxn>
              <a:cxn ang="0">
                <a:pos x="11" y="36"/>
              </a:cxn>
              <a:cxn ang="0">
                <a:pos x="13" y="31"/>
              </a:cxn>
              <a:cxn ang="0">
                <a:pos x="13" y="33"/>
              </a:cxn>
              <a:cxn ang="0">
                <a:pos x="13" y="35"/>
              </a:cxn>
              <a:cxn ang="0">
                <a:pos x="15" y="40"/>
              </a:cxn>
              <a:cxn ang="0">
                <a:pos x="17" y="40"/>
              </a:cxn>
              <a:cxn ang="0">
                <a:pos x="20" y="35"/>
              </a:cxn>
              <a:cxn ang="0">
                <a:pos x="25" y="28"/>
              </a:cxn>
              <a:cxn ang="0">
                <a:pos x="29" y="16"/>
              </a:cxn>
              <a:cxn ang="0">
                <a:pos x="27" y="8"/>
              </a:cxn>
              <a:cxn ang="0">
                <a:pos x="26" y="5"/>
              </a:cxn>
              <a:cxn ang="0">
                <a:pos x="20" y="3"/>
              </a:cxn>
              <a:cxn ang="0">
                <a:pos x="18" y="0"/>
              </a:cxn>
            </a:cxnLst>
            <a:rect l="0" t="0" r="r" b="b"/>
            <a:pathLst>
              <a:path w="30" h="42">
                <a:moveTo>
                  <a:pt x="18" y="0"/>
                </a:moveTo>
                <a:cubicBezTo>
                  <a:pt x="18" y="0"/>
                  <a:pt x="17" y="0"/>
                  <a:pt x="15" y="0"/>
                </a:cubicBezTo>
                <a:cubicBezTo>
                  <a:pt x="14" y="0"/>
                  <a:pt x="12" y="1"/>
                  <a:pt x="10" y="3"/>
                </a:cubicBezTo>
                <a:cubicBezTo>
                  <a:pt x="9" y="4"/>
                  <a:pt x="5" y="5"/>
                  <a:pt x="4" y="5"/>
                </a:cubicBezTo>
                <a:cubicBezTo>
                  <a:pt x="4" y="6"/>
                  <a:pt x="3" y="7"/>
                  <a:pt x="3" y="7"/>
                </a:cubicBezTo>
                <a:cubicBezTo>
                  <a:pt x="2" y="7"/>
                  <a:pt x="0" y="9"/>
                  <a:pt x="0" y="10"/>
                </a:cubicBezTo>
                <a:cubicBezTo>
                  <a:pt x="1" y="11"/>
                  <a:pt x="1" y="11"/>
                  <a:pt x="1" y="13"/>
                </a:cubicBezTo>
                <a:cubicBezTo>
                  <a:pt x="2" y="15"/>
                  <a:pt x="1" y="18"/>
                  <a:pt x="2" y="17"/>
                </a:cubicBezTo>
                <a:cubicBezTo>
                  <a:pt x="3" y="16"/>
                  <a:pt x="4" y="13"/>
                  <a:pt x="4" y="14"/>
                </a:cubicBezTo>
                <a:cubicBezTo>
                  <a:pt x="5" y="15"/>
                  <a:pt x="6" y="16"/>
                  <a:pt x="7" y="15"/>
                </a:cubicBezTo>
                <a:cubicBezTo>
                  <a:pt x="7" y="14"/>
                  <a:pt x="6" y="12"/>
                  <a:pt x="7" y="11"/>
                </a:cubicBezTo>
                <a:cubicBezTo>
                  <a:pt x="8" y="11"/>
                  <a:pt x="11" y="12"/>
                  <a:pt x="11" y="14"/>
                </a:cubicBezTo>
                <a:cubicBezTo>
                  <a:pt x="11" y="16"/>
                  <a:pt x="12" y="17"/>
                  <a:pt x="11" y="19"/>
                </a:cubicBezTo>
                <a:cubicBezTo>
                  <a:pt x="10" y="21"/>
                  <a:pt x="9" y="25"/>
                  <a:pt x="8" y="27"/>
                </a:cubicBezTo>
                <a:cubicBezTo>
                  <a:pt x="6" y="29"/>
                  <a:pt x="9" y="29"/>
                  <a:pt x="9" y="31"/>
                </a:cubicBezTo>
                <a:cubicBezTo>
                  <a:pt x="9" y="33"/>
                  <a:pt x="7" y="38"/>
                  <a:pt x="9" y="38"/>
                </a:cubicBezTo>
                <a:cubicBezTo>
                  <a:pt x="10" y="38"/>
                  <a:pt x="10" y="38"/>
                  <a:pt x="11" y="36"/>
                </a:cubicBezTo>
                <a:cubicBezTo>
                  <a:pt x="12" y="34"/>
                  <a:pt x="13" y="31"/>
                  <a:pt x="13" y="31"/>
                </a:cubicBezTo>
                <a:cubicBezTo>
                  <a:pt x="14" y="31"/>
                  <a:pt x="14" y="32"/>
                  <a:pt x="13" y="33"/>
                </a:cubicBezTo>
                <a:cubicBezTo>
                  <a:pt x="12" y="34"/>
                  <a:pt x="12" y="33"/>
                  <a:pt x="13" y="35"/>
                </a:cubicBezTo>
                <a:cubicBezTo>
                  <a:pt x="14" y="36"/>
                  <a:pt x="15" y="39"/>
                  <a:pt x="15" y="40"/>
                </a:cubicBezTo>
                <a:cubicBezTo>
                  <a:pt x="15" y="42"/>
                  <a:pt x="17" y="41"/>
                  <a:pt x="17" y="40"/>
                </a:cubicBezTo>
                <a:cubicBezTo>
                  <a:pt x="18" y="38"/>
                  <a:pt x="18" y="36"/>
                  <a:pt x="20" y="35"/>
                </a:cubicBezTo>
                <a:cubicBezTo>
                  <a:pt x="21" y="34"/>
                  <a:pt x="24" y="30"/>
                  <a:pt x="25" y="28"/>
                </a:cubicBezTo>
                <a:cubicBezTo>
                  <a:pt x="25" y="26"/>
                  <a:pt x="28" y="19"/>
                  <a:pt x="29" y="16"/>
                </a:cubicBezTo>
                <a:cubicBezTo>
                  <a:pt x="30" y="13"/>
                  <a:pt x="28" y="9"/>
                  <a:pt x="27" y="8"/>
                </a:cubicBezTo>
                <a:cubicBezTo>
                  <a:pt x="26" y="7"/>
                  <a:pt x="27" y="6"/>
                  <a:pt x="26" y="5"/>
                </a:cubicBezTo>
                <a:cubicBezTo>
                  <a:pt x="25" y="3"/>
                  <a:pt x="22" y="4"/>
                  <a:pt x="20" y="3"/>
                </a:cubicBezTo>
                <a:cubicBezTo>
                  <a:pt x="19" y="2"/>
                  <a:pt x="18" y="0"/>
                  <a:pt x="18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64" name="Freeform 961"/>
          <p:cNvSpPr>
            <a:spLocks/>
          </p:cNvSpPr>
          <p:nvPr/>
        </p:nvSpPr>
        <p:spPr bwMode="auto">
          <a:xfrm>
            <a:off x="3984625" y="3519344"/>
            <a:ext cx="17463" cy="19050"/>
          </a:xfrm>
          <a:custGeom>
            <a:avLst/>
            <a:gdLst/>
            <a:ahLst/>
            <a:cxnLst>
              <a:cxn ang="0">
                <a:pos x="9" y="0"/>
              </a:cxn>
              <a:cxn ang="0">
                <a:pos x="4" y="2"/>
              </a:cxn>
              <a:cxn ang="0">
                <a:pos x="1" y="8"/>
              </a:cxn>
              <a:cxn ang="0">
                <a:pos x="6" y="4"/>
              </a:cxn>
              <a:cxn ang="0">
                <a:pos x="9" y="0"/>
              </a:cxn>
            </a:cxnLst>
            <a:rect l="0" t="0" r="r" b="b"/>
            <a:pathLst>
              <a:path w="9" h="10">
                <a:moveTo>
                  <a:pt x="9" y="0"/>
                </a:moveTo>
                <a:cubicBezTo>
                  <a:pt x="6" y="0"/>
                  <a:pt x="5" y="0"/>
                  <a:pt x="4" y="2"/>
                </a:cubicBezTo>
                <a:cubicBezTo>
                  <a:pt x="3" y="3"/>
                  <a:pt x="0" y="10"/>
                  <a:pt x="1" y="8"/>
                </a:cubicBezTo>
                <a:cubicBezTo>
                  <a:pt x="3" y="6"/>
                  <a:pt x="5" y="6"/>
                  <a:pt x="6" y="4"/>
                </a:cubicBezTo>
                <a:cubicBezTo>
                  <a:pt x="8" y="2"/>
                  <a:pt x="9" y="0"/>
                  <a:pt x="9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65" name="Freeform 962"/>
          <p:cNvSpPr>
            <a:spLocks/>
          </p:cNvSpPr>
          <p:nvPr/>
        </p:nvSpPr>
        <p:spPr bwMode="auto">
          <a:xfrm>
            <a:off x="4025900" y="3473306"/>
            <a:ext cx="9525" cy="6350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0" y="3"/>
              </a:cxn>
              <a:cxn ang="0">
                <a:pos x="5" y="0"/>
              </a:cxn>
            </a:cxnLst>
            <a:rect l="0" t="0" r="r" b="b"/>
            <a:pathLst>
              <a:path w="5" h="3">
                <a:moveTo>
                  <a:pt x="5" y="0"/>
                </a:moveTo>
                <a:cubicBezTo>
                  <a:pt x="4" y="0"/>
                  <a:pt x="0" y="2"/>
                  <a:pt x="0" y="3"/>
                </a:cubicBezTo>
                <a:cubicBezTo>
                  <a:pt x="1" y="3"/>
                  <a:pt x="5" y="0"/>
                  <a:pt x="5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66" name="Freeform 963"/>
          <p:cNvSpPr>
            <a:spLocks/>
          </p:cNvSpPr>
          <p:nvPr/>
        </p:nvSpPr>
        <p:spPr bwMode="auto">
          <a:xfrm>
            <a:off x="3892550" y="3578081"/>
            <a:ext cx="7938" cy="6350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2" y="3"/>
              </a:cxn>
              <a:cxn ang="0">
                <a:pos x="3" y="0"/>
              </a:cxn>
            </a:cxnLst>
            <a:rect l="0" t="0" r="r" b="b"/>
            <a:pathLst>
              <a:path w="4" h="3">
                <a:moveTo>
                  <a:pt x="3" y="0"/>
                </a:moveTo>
                <a:cubicBezTo>
                  <a:pt x="1" y="0"/>
                  <a:pt x="0" y="3"/>
                  <a:pt x="2" y="3"/>
                </a:cubicBezTo>
                <a:cubicBezTo>
                  <a:pt x="4" y="3"/>
                  <a:pt x="4" y="0"/>
                  <a:pt x="3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67" name="Freeform 964"/>
          <p:cNvSpPr>
            <a:spLocks/>
          </p:cNvSpPr>
          <p:nvPr/>
        </p:nvSpPr>
        <p:spPr bwMode="auto">
          <a:xfrm>
            <a:off x="3789363" y="3560619"/>
            <a:ext cx="47625" cy="85725"/>
          </a:xfrm>
          <a:custGeom>
            <a:avLst/>
            <a:gdLst/>
            <a:ahLst/>
            <a:cxnLst>
              <a:cxn ang="0">
                <a:pos x="23" y="0"/>
              </a:cxn>
              <a:cxn ang="0">
                <a:pos x="11" y="8"/>
              </a:cxn>
              <a:cxn ang="0">
                <a:pos x="3" y="31"/>
              </a:cxn>
              <a:cxn ang="0">
                <a:pos x="11" y="44"/>
              </a:cxn>
              <a:cxn ang="0">
                <a:pos x="20" y="26"/>
              </a:cxn>
              <a:cxn ang="0">
                <a:pos x="25" y="11"/>
              </a:cxn>
              <a:cxn ang="0">
                <a:pos x="23" y="0"/>
              </a:cxn>
            </a:cxnLst>
            <a:rect l="0" t="0" r="r" b="b"/>
            <a:pathLst>
              <a:path w="25" h="45">
                <a:moveTo>
                  <a:pt x="23" y="0"/>
                </a:moveTo>
                <a:cubicBezTo>
                  <a:pt x="20" y="0"/>
                  <a:pt x="14" y="4"/>
                  <a:pt x="11" y="8"/>
                </a:cubicBezTo>
                <a:cubicBezTo>
                  <a:pt x="7" y="12"/>
                  <a:pt x="0" y="24"/>
                  <a:pt x="3" y="31"/>
                </a:cubicBezTo>
                <a:cubicBezTo>
                  <a:pt x="6" y="37"/>
                  <a:pt x="11" y="45"/>
                  <a:pt x="11" y="44"/>
                </a:cubicBezTo>
                <a:cubicBezTo>
                  <a:pt x="12" y="42"/>
                  <a:pt x="18" y="29"/>
                  <a:pt x="20" y="26"/>
                </a:cubicBezTo>
                <a:cubicBezTo>
                  <a:pt x="22" y="23"/>
                  <a:pt x="24" y="13"/>
                  <a:pt x="25" y="11"/>
                </a:cubicBezTo>
                <a:cubicBezTo>
                  <a:pt x="25" y="8"/>
                  <a:pt x="25" y="1"/>
                  <a:pt x="23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68" name="Freeform 965"/>
          <p:cNvSpPr>
            <a:spLocks/>
          </p:cNvSpPr>
          <p:nvPr/>
        </p:nvSpPr>
        <p:spPr bwMode="auto">
          <a:xfrm>
            <a:off x="3505200" y="3692381"/>
            <a:ext cx="66675" cy="53975"/>
          </a:xfrm>
          <a:custGeom>
            <a:avLst/>
            <a:gdLst/>
            <a:ahLst/>
            <a:cxnLst>
              <a:cxn ang="0">
                <a:pos x="31" y="4"/>
              </a:cxn>
              <a:cxn ang="0">
                <a:pos x="13" y="4"/>
              </a:cxn>
              <a:cxn ang="0">
                <a:pos x="1" y="18"/>
              </a:cxn>
              <a:cxn ang="0">
                <a:pos x="15" y="26"/>
              </a:cxn>
              <a:cxn ang="0">
                <a:pos x="26" y="16"/>
              </a:cxn>
              <a:cxn ang="0">
                <a:pos x="31" y="4"/>
              </a:cxn>
            </a:cxnLst>
            <a:rect l="0" t="0" r="r" b="b"/>
            <a:pathLst>
              <a:path w="35" h="28">
                <a:moveTo>
                  <a:pt x="31" y="4"/>
                </a:moveTo>
                <a:cubicBezTo>
                  <a:pt x="27" y="4"/>
                  <a:pt x="19" y="0"/>
                  <a:pt x="13" y="4"/>
                </a:cubicBezTo>
                <a:cubicBezTo>
                  <a:pt x="7" y="9"/>
                  <a:pt x="0" y="14"/>
                  <a:pt x="1" y="18"/>
                </a:cubicBezTo>
                <a:cubicBezTo>
                  <a:pt x="2" y="22"/>
                  <a:pt x="7" y="28"/>
                  <a:pt x="15" y="26"/>
                </a:cubicBezTo>
                <a:cubicBezTo>
                  <a:pt x="22" y="23"/>
                  <a:pt x="24" y="21"/>
                  <a:pt x="26" y="16"/>
                </a:cubicBezTo>
                <a:cubicBezTo>
                  <a:pt x="28" y="12"/>
                  <a:pt x="35" y="4"/>
                  <a:pt x="31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69" name="Freeform 966"/>
          <p:cNvSpPr>
            <a:spLocks/>
          </p:cNvSpPr>
          <p:nvPr/>
        </p:nvSpPr>
        <p:spPr bwMode="auto">
          <a:xfrm>
            <a:off x="3786188" y="3736831"/>
            <a:ext cx="92075" cy="139700"/>
          </a:xfrm>
          <a:custGeom>
            <a:avLst/>
            <a:gdLst/>
            <a:ahLst/>
            <a:cxnLst>
              <a:cxn ang="0">
                <a:pos x="32" y="3"/>
              </a:cxn>
              <a:cxn ang="0">
                <a:pos x="26" y="6"/>
              </a:cxn>
              <a:cxn ang="0">
                <a:pos x="21" y="1"/>
              </a:cxn>
              <a:cxn ang="0">
                <a:pos x="10" y="5"/>
              </a:cxn>
              <a:cxn ang="0">
                <a:pos x="9" y="21"/>
              </a:cxn>
              <a:cxn ang="0">
                <a:pos x="8" y="31"/>
              </a:cxn>
              <a:cxn ang="0">
                <a:pos x="5" y="33"/>
              </a:cxn>
              <a:cxn ang="0">
                <a:pos x="0" y="33"/>
              </a:cxn>
              <a:cxn ang="0">
                <a:pos x="5" y="49"/>
              </a:cxn>
              <a:cxn ang="0">
                <a:pos x="8" y="55"/>
              </a:cxn>
              <a:cxn ang="0">
                <a:pos x="13" y="51"/>
              </a:cxn>
              <a:cxn ang="0">
                <a:pos x="17" y="56"/>
              </a:cxn>
              <a:cxn ang="0">
                <a:pos x="11" y="59"/>
              </a:cxn>
              <a:cxn ang="0">
                <a:pos x="18" y="67"/>
              </a:cxn>
              <a:cxn ang="0">
                <a:pos x="26" y="62"/>
              </a:cxn>
              <a:cxn ang="0">
                <a:pos x="34" y="67"/>
              </a:cxn>
              <a:cxn ang="0">
                <a:pos x="39" y="70"/>
              </a:cxn>
              <a:cxn ang="0">
                <a:pos x="36" y="64"/>
              </a:cxn>
              <a:cxn ang="0">
                <a:pos x="42" y="68"/>
              </a:cxn>
              <a:cxn ang="0">
                <a:pos x="44" y="62"/>
              </a:cxn>
              <a:cxn ang="0">
                <a:pos x="35" y="59"/>
              </a:cxn>
              <a:cxn ang="0">
                <a:pos x="25" y="57"/>
              </a:cxn>
              <a:cxn ang="0">
                <a:pos x="23" y="44"/>
              </a:cxn>
              <a:cxn ang="0">
                <a:pos x="25" y="37"/>
              </a:cxn>
              <a:cxn ang="0">
                <a:pos x="31" y="32"/>
              </a:cxn>
              <a:cxn ang="0">
                <a:pos x="35" y="20"/>
              </a:cxn>
              <a:cxn ang="0">
                <a:pos x="32" y="11"/>
              </a:cxn>
              <a:cxn ang="0">
                <a:pos x="32" y="3"/>
              </a:cxn>
            </a:cxnLst>
            <a:rect l="0" t="0" r="r" b="b"/>
            <a:pathLst>
              <a:path w="48" h="73">
                <a:moveTo>
                  <a:pt x="32" y="3"/>
                </a:moveTo>
                <a:cubicBezTo>
                  <a:pt x="29" y="2"/>
                  <a:pt x="27" y="8"/>
                  <a:pt x="26" y="6"/>
                </a:cubicBezTo>
                <a:cubicBezTo>
                  <a:pt x="24" y="4"/>
                  <a:pt x="25" y="1"/>
                  <a:pt x="21" y="1"/>
                </a:cubicBezTo>
                <a:cubicBezTo>
                  <a:pt x="17" y="0"/>
                  <a:pt x="11" y="2"/>
                  <a:pt x="10" y="5"/>
                </a:cubicBezTo>
                <a:cubicBezTo>
                  <a:pt x="9" y="8"/>
                  <a:pt x="10" y="16"/>
                  <a:pt x="9" y="21"/>
                </a:cubicBezTo>
                <a:cubicBezTo>
                  <a:pt x="8" y="26"/>
                  <a:pt x="7" y="29"/>
                  <a:pt x="8" y="31"/>
                </a:cubicBezTo>
                <a:cubicBezTo>
                  <a:pt x="8" y="33"/>
                  <a:pt x="8" y="33"/>
                  <a:pt x="5" y="33"/>
                </a:cubicBezTo>
                <a:cubicBezTo>
                  <a:pt x="2" y="33"/>
                  <a:pt x="0" y="29"/>
                  <a:pt x="0" y="33"/>
                </a:cubicBezTo>
                <a:cubicBezTo>
                  <a:pt x="0" y="38"/>
                  <a:pt x="4" y="45"/>
                  <a:pt x="5" y="49"/>
                </a:cubicBezTo>
                <a:cubicBezTo>
                  <a:pt x="6" y="53"/>
                  <a:pt x="6" y="57"/>
                  <a:pt x="8" y="55"/>
                </a:cubicBezTo>
                <a:cubicBezTo>
                  <a:pt x="9" y="53"/>
                  <a:pt x="11" y="50"/>
                  <a:pt x="13" y="51"/>
                </a:cubicBezTo>
                <a:cubicBezTo>
                  <a:pt x="15" y="52"/>
                  <a:pt x="20" y="56"/>
                  <a:pt x="17" y="56"/>
                </a:cubicBezTo>
                <a:cubicBezTo>
                  <a:pt x="13" y="56"/>
                  <a:pt x="11" y="57"/>
                  <a:pt x="11" y="59"/>
                </a:cubicBezTo>
                <a:cubicBezTo>
                  <a:pt x="11" y="61"/>
                  <a:pt x="15" y="67"/>
                  <a:pt x="18" y="67"/>
                </a:cubicBezTo>
                <a:cubicBezTo>
                  <a:pt x="22" y="67"/>
                  <a:pt x="24" y="62"/>
                  <a:pt x="26" y="62"/>
                </a:cubicBezTo>
                <a:cubicBezTo>
                  <a:pt x="28" y="62"/>
                  <a:pt x="31" y="65"/>
                  <a:pt x="34" y="67"/>
                </a:cubicBezTo>
                <a:cubicBezTo>
                  <a:pt x="38" y="70"/>
                  <a:pt x="41" y="73"/>
                  <a:pt x="39" y="70"/>
                </a:cubicBezTo>
                <a:cubicBezTo>
                  <a:pt x="37" y="66"/>
                  <a:pt x="33" y="62"/>
                  <a:pt x="36" y="64"/>
                </a:cubicBezTo>
                <a:cubicBezTo>
                  <a:pt x="40" y="66"/>
                  <a:pt x="40" y="70"/>
                  <a:pt x="42" y="68"/>
                </a:cubicBezTo>
                <a:cubicBezTo>
                  <a:pt x="44" y="67"/>
                  <a:pt x="48" y="68"/>
                  <a:pt x="44" y="62"/>
                </a:cubicBezTo>
                <a:cubicBezTo>
                  <a:pt x="40" y="56"/>
                  <a:pt x="38" y="58"/>
                  <a:pt x="35" y="59"/>
                </a:cubicBezTo>
                <a:cubicBezTo>
                  <a:pt x="32" y="59"/>
                  <a:pt x="27" y="62"/>
                  <a:pt x="25" y="57"/>
                </a:cubicBezTo>
                <a:cubicBezTo>
                  <a:pt x="23" y="52"/>
                  <a:pt x="23" y="48"/>
                  <a:pt x="23" y="44"/>
                </a:cubicBezTo>
                <a:cubicBezTo>
                  <a:pt x="23" y="40"/>
                  <a:pt x="23" y="40"/>
                  <a:pt x="25" y="37"/>
                </a:cubicBezTo>
                <a:cubicBezTo>
                  <a:pt x="26" y="34"/>
                  <a:pt x="29" y="35"/>
                  <a:pt x="31" y="32"/>
                </a:cubicBezTo>
                <a:cubicBezTo>
                  <a:pt x="33" y="29"/>
                  <a:pt x="38" y="23"/>
                  <a:pt x="35" y="20"/>
                </a:cubicBezTo>
                <a:cubicBezTo>
                  <a:pt x="33" y="17"/>
                  <a:pt x="32" y="14"/>
                  <a:pt x="32" y="11"/>
                </a:cubicBezTo>
                <a:cubicBezTo>
                  <a:pt x="32" y="8"/>
                  <a:pt x="34" y="4"/>
                  <a:pt x="32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70" name="Freeform 967"/>
          <p:cNvSpPr>
            <a:spLocks/>
          </p:cNvSpPr>
          <p:nvPr/>
        </p:nvSpPr>
        <p:spPr bwMode="auto">
          <a:xfrm>
            <a:off x="3867150" y="3854306"/>
            <a:ext cx="30163" cy="36513"/>
          </a:xfrm>
          <a:custGeom>
            <a:avLst/>
            <a:gdLst/>
            <a:ahLst/>
            <a:cxnLst>
              <a:cxn ang="0">
                <a:pos x="10" y="2"/>
              </a:cxn>
              <a:cxn ang="0">
                <a:pos x="5" y="2"/>
              </a:cxn>
              <a:cxn ang="0">
                <a:pos x="0" y="7"/>
              </a:cxn>
              <a:cxn ang="0">
                <a:pos x="3" y="9"/>
              </a:cxn>
              <a:cxn ang="0">
                <a:pos x="4" y="13"/>
              </a:cxn>
              <a:cxn ang="0">
                <a:pos x="8" y="14"/>
              </a:cxn>
              <a:cxn ang="0">
                <a:pos x="13" y="18"/>
              </a:cxn>
              <a:cxn ang="0">
                <a:pos x="15" y="18"/>
              </a:cxn>
              <a:cxn ang="0">
                <a:pos x="13" y="11"/>
              </a:cxn>
              <a:cxn ang="0">
                <a:pos x="10" y="9"/>
              </a:cxn>
              <a:cxn ang="0">
                <a:pos x="9" y="4"/>
              </a:cxn>
              <a:cxn ang="0">
                <a:pos x="10" y="2"/>
              </a:cxn>
            </a:cxnLst>
            <a:rect l="0" t="0" r="r" b="b"/>
            <a:pathLst>
              <a:path w="15" h="19">
                <a:moveTo>
                  <a:pt x="10" y="2"/>
                </a:moveTo>
                <a:cubicBezTo>
                  <a:pt x="7" y="2"/>
                  <a:pt x="6" y="0"/>
                  <a:pt x="5" y="2"/>
                </a:cubicBezTo>
                <a:cubicBezTo>
                  <a:pt x="4" y="4"/>
                  <a:pt x="0" y="7"/>
                  <a:pt x="0" y="7"/>
                </a:cubicBezTo>
                <a:cubicBezTo>
                  <a:pt x="0" y="7"/>
                  <a:pt x="3" y="7"/>
                  <a:pt x="3" y="9"/>
                </a:cubicBezTo>
                <a:cubicBezTo>
                  <a:pt x="3" y="10"/>
                  <a:pt x="4" y="12"/>
                  <a:pt x="4" y="13"/>
                </a:cubicBezTo>
                <a:cubicBezTo>
                  <a:pt x="4" y="14"/>
                  <a:pt x="7" y="14"/>
                  <a:pt x="8" y="14"/>
                </a:cubicBezTo>
                <a:cubicBezTo>
                  <a:pt x="9" y="14"/>
                  <a:pt x="11" y="17"/>
                  <a:pt x="13" y="18"/>
                </a:cubicBezTo>
                <a:cubicBezTo>
                  <a:pt x="15" y="19"/>
                  <a:pt x="15" y="18"/>
                  <a:pt x="15" y="18"/>
                </a:cubicBezTo>
                <a:cubicBezTo>
                  <a:pt x="15" y="18"/>
                  <a:pt x="14" y="12"/>
                  <a:pt x="13" y="11"/>
                </a:cubicBezTo>
                <a:cubicBezTo>
                  <a:pt x="13" y="10"/>
                  <a:pt x="12" y="11"/>
                  <a:pt x="10" y="9"/>
                </a:cubicBezTo>
                <a:cubicBezTo>
                  <a:pt x="8" y="7"/>
                  <a:pt x="8" y="7"/>
                  <a:pt x="9" y="4"/>
                </a:cubicBezTo>
                <a:cubicBezTo>
                  <a:pt x="10" y="2"/>
                  <a:pt x="11" y="1"/>
                  <a:pt x="10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71" name="Freeform 968"/>
          <p:cNvSpPr>
            <a:spLocks/>
          </p:cNvSpPr>
          <p:nvPr/>
        </p:nvSpPr>
        <p:spPr bwMode="auto">
          <a:xfrm>
            <a:off x="3900488" y="3886056"/>
            <a:ext cx="41275" cy="66675"/>
          </a:xfrm>
          <a:custGeom>
            <a:avLst/>
            <a:gdLst/>
            <a:ahLst/>
            <a:cxnLst>
              <a:cxn ang="0">
                <a:pos x="6" y="2"/>
              </a:cxn>
              <a:cxn ang="0">
                <a:pos x="2" y="3"/>
              </a:cxn>
              <a:cxn ang="0">
                <a:pos x="0" y="6"/>
              </a:cxn>
              <a:cxn ang="0">
                <a:pos x="4" y="10"/>
              </a:cxn>
              <a:cxn ang="0">
                <a:pos x="6" y="15"/>
              </a:cxn>
              <a:cxn ang="0">
                <a:pos x="2" y="17"/>
              </a:cxn>
              <a:cxn ang="0">
                <a:pos x="1" y="24"/>
              </a:cxn>
              <a:cxn ang="0">
                <a:pos x="5" y="27"/>
              </a:cxn>
              <a:cxn ang="0">
                <a:pos x="6" y="34"/>
              </a:cxn>
              <a:cxn ang="0">
                <a:pos x="11" y="33"/>
              </a:cxn>
              <a:cxn ang="0">
                <a:pos x="9" y="27"/>
              </a:cxn>
              <a:cxn ang="0">
                <a:pos x="9" y="21"/>
              </a:cxn>
              <a:cxn ang="0">
                <a:pos x="15" y="23"/>
              </a:cxn>
              <a:cxn ang="0">
                <a:pos x="17" y="20"/>
              </a:cxn>
              <a:cxn ang="0">
                <a:pos x="15" y="16"/>
              </a:cxn>
              <a:cxn ang="0">
                <a:pos x="18" y="14"/>
              </a:cxn>
              <a:cxn ang="0">
                <a:pos x="12" y="6"/>
              </a:cxn>
              <a:cxn ang="0">
                <a:pos x="13" y="2"/>
              </a:cxn>
              <a:cxn ang="0">
                <a:pos x="6" y="2"/>
              </a:cxn>
            </a:cxnLst>
            <a:rect l="0" t="0" r="r" b="b"/>
            <a:pathLst>
              <a:path w="22" h="35">
                <a:moveTo>
                  <a:pt x="6" y="2"/>
                </a:moveTo>
                <a:cubicBezTo>
                  <a:pt x="4" y="2"/>
                  <a:pt x="3" y="0"/>
                  <a:pt x="2" y="3"/>
                </a:cubicBezTo>
                <a:cubicBezTo>
                  <a:pt x="2" y="5"/>
                  <a:pt x="0" y="4"/>
                  <a:pt x="0" y="6"/>
                </a:cubicBezTo>
                <a:cubicBezTo>
                  <a:pt x="0" y="8"/>
                  <a:pt x="3" y="10"/>
                  <a:pt x="4" y="10"/>
                </a:cubicBezTo>
                <a:cubicBezTo>
                  <a:pt x="4" y="10"/>
                  <a:pt x="7" y="14"/>
                  <a:pt x="6" y="15"/>
                </a:cubicBezTo>
                <a:cubicBezTo>
                  <a:pt x="4" y="15"/>
                  <a:pt x="2" y="16"/>
                  <a:pt x="2" y="17"/>
                </a:cubicBezTo>
                <a:cubicBezTo>
                  <a:pt x="1" y="18"/>
                  <a:pt x="0" y="22"/>
                  <a:pt x="1" y="24"/>
                </a:cubicBezTo>
                <a:cubicBezTo>
                  <a:pt x="3" y="26"/>
                  <a:pt x="5" y="24"/>
                  <a:pt x="5" y="27"/>
                </a:cubicBezTo>
                <a:cubicBezTo>
                  <a:pt x="6" y="30"/>
                  <a:pt x="5" y="33"/>
                  <a:pt x="6" y="34"/>
                </a:cubicBezTo>
                <a:cubicBezTo>
                  <a:pt x="7" y="35"/>
                  <a:pt x="11" y="35"/>
                  <a:pt x="11" y="33"/>
                </a:cubicBezTo>
                <a:cubicBezTo>
                  <a:pt x="11" y="32"/>
                  <a:pt x="9" y="29"/>
                  <a:pt x="9" y="27"/>
                </a:cubicBezTo>
                <a:cubicBezTo>
                  <a:pt x="8" y="25"/>
                  <a:pt x="7" y="20"/>
                  <a:pt x="9" y="21"/>
                </a:cubicBezTo>
                <a:cubicBezTo>
                  <a:pt x="10" y="21"/>
                  <a:pt x="13" y="23"/>
                  <a:pt x="15" y="23"/>
                </a:cubicBezTo>
                <a:cubicBezTo>
                  <a:pt x="17" y="23"/>
                  <a:pt x="19" y="22"/>
                  <a:pt x="17" y="20"/>
                </a:cubicBezTo>
                <a:cubicBezTo>
                  <a:pt x="15" y="19"/>
                  <a:pt x="13" y="17"/>
                  <a:pt x="15" y="16"/>
                </a:cubicBezTo>
                <a:cubicBezTo>
                  <a:pt x="16" y="15"/>
                  <a:pt x="22" y="17"/>
                  <a:pt x="18" y="14"/>
                </a:cubicBezTo>
                <a:cubicBezTo>
                  <a:pt x="15" y="10"/>
                  <a:pt x="12" y="8"/>
                  <a:pt x="12" y="6"/>
                </a:cubicBezTo>
                <a:cubicBezTo>
                  <a:pt x="13" y="5"/>
                  <a:pt x="14" y="3"/>
                  <a:pt x="13" y="2"/>
                </a:cubicBezTo>
                <a:cubicBezTo>
                  <a:pt x="11" y="2"/>
                  <a:pt x="7" y="2"/>
                  <a:pt x="6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72" name="Freeform 969"/>
          <p:cNvSpPr>
            <a:spLocks/>
          </p:cNvSpPr>
          <p:nvPr/>
        </p:nvSpPr>
        <p:spPr bwMode="auto">
          <a:xfrm>
            <a:off x="3798888" y="3863831"/>
            <a:ext cx="30162" cy="33338"/>
          </a:xfrm>
          <a:custGeom>
            <a:avLst/>
            <a:gdLst/>
            <a:ahLst/>
            <a:cxnLst>
              <a:cxn ang="0">
                <a:pos x="15" y="11"/>
              </a:cxn>
              <a:cxn ang="0">
                <a:pos x="13" y="5"/>
              </a:cxn>
              <a:cxn ang="0">
                <a:pos x="7" y="1"/>
              </a:cxn>
              <a:cxn ang="0">
                <a:pos x="2" y="2"/>
              </a:cxn>
              <a:cxn ang="0">
                <a:pos x="8" y="12"/>
              </a:cxn>
              <a:cxn ang="0">
                <a:pos x="13" y="17"/>
              </a:cxn>
              <a:cxn ang="0">
                <a:pos x="15" y="11"/>
              </a:cxn>
            </a:cxnLst>
            <a:rect l="0" t="0" r="r" b="b"/>
            <a:pathLst>
              <a:path w="16" h="17">
                <a:moveTo>
                  <a:pt x="15" y="11"/>
                </a:moveTo>
                <a:cubicBezTo>
                  <a:pt x="15" y="9"/>
                  <a:pt x="16" y="7"/>
                  <a:pt x="13" y="5"/>
                </a:cubicBezTo>
                <a:cubicBezTo>
                  <a:pt x="11" y="3"/>
                  <a:pt x="10" y="2"/>
                  <a:pt x="7" y="1"/>
                </a:cubicBezTo>
                <a:cubicBezTo>
                  <a:pt x="3" y="0"/>
                  <a:pt x="0" y="2"/>
                  <a:pt x="2" y="2"/>
                </a:cubicBezTo>
                <a:cubicBezTo>
                  <a:pt x="4" y="3"/>
                  <a:pt x="8" y="10"/>
                  <a:pt x="8" y="12"/>
                </a:cubicBezTo>
                <a:cubicBezTo>
                  <a:pt x="8" y="13"/>
                  <a:pt x="11" y="17"/>
                  <a:pt x="13" y="17"/>
                </a:cubicBezTo>
                <a:cubicBezTo>
                  <a:pt x="14" y="17"/>
                  <a:pt x="16" y="12"/>
                  <a:pt x="15" y="1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73" name="Freeform 970"/>
          <p:cNvSpPr>
            <a:spLocks/>
          </p:cNvSpPr>
          <p:nvPr/>
        </p:nvSpPr>
        <p:spPr bwMode="auto">
          <a:xfrm>
            <a:off x="3833813" y="3898756"/>
            <a:ext cx="38100" cy="49213"/>
          </a:xfrm>
          <a:custGeom>
            <a:avLst/>
            <a:gdLst/>
            <a:ahLst/>
            <a:cxnLst>
              <a:cxn ang="0">
                <a:pos x="7" y="4"/>
              </a:cxn>
              <a:cxn ang="0">
                <a:pos x="2" y="6"/>
              </a:cxn>
              <a:cxn ang="0">
                <a:pos x="6" y="12"/>
              </a:cxn>
              <a:cxn ang="0">
                <a:pos x="3" y="20"/>
              </a:cxn>
              <a:cxn ang="0">
                <a:pos x="4" y="24"/>
              </a:cxn>
              <a:cxn ang="0">
                <a:pos x="12" y="19"/>
              </a:cxn>
              <a:cxn ang="0">
                <a:pos x="16" y="15"/>
              </a:cxn>
              <a:cxn ang="0">
                <a:pos x="17" y="11"/>
              </a:cxn>
              <a:cxn ang="0">
                <a:pos x="7" y="4"/>
              </a:cxn>
            </a:cxnLst>
            <a:rect l="0" t="0" r="r" b="b"/>
            <a:pathLst>
              <a:path w="20" h="26">
                <a:moveTo>
                  <a:pt x="7" y="4"/>
                </a:moveTo>
                <a:cubicBezTo>
                  <a:pt x="4" y="0"/>
                  <a:pt x="0" y="4"/>
                  <a:pt x="2" y="6"/>
                </a:cubicBezTo>
                <a:cubicBezTo>
                  <a:pt x="3" y="9"/>
                  <a:pt x="7" y="8"/>
                  <a:pt x="6" y="12"/>
                </a:cubicBezTo>
                <a:cubicBezTo>
                  <a:pt x="5" y="15"/>
                  <a:pt x="3" y="18"/>
                  <a:pt x="3" y="20"/>
                </a:cubicBezTo>
                <a:cubicBezTo>
                  <a:pt x="3" y="21"/>
                  <a:pt x="1" y="26"/>
                  <a:pt x="4" y="24"/>
                </a:cubicBezTo>
                <a:cubicBezTo>
                  <a:pt x="6" y="22"/>
                  <a:pt x="10" y="20"/>
                  <a:pt x="12" y="19"/>
                </a:cubicBezTo>
                <a:cubicBezTo>
                  <a:pt x="14" y="17"/>
                  <a:pt x="15" y="15"/>
                  <a:pt x="16" y="15"/>
                </a:cubicBezTo>
                <a:cubicBezTo>
                  <a:pt x="18" y="15"/>
                  <a:pt x="20" y="13"/>
                  <a:pt x="17" y="11"/>
                </a:cubicBezTo>
                <a:cubicBezTo>
                  <a:pt x="14" y="9"/>
                  <a:pt x="10" y="6"/>
                  <a:pt x="7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74" name="Freeform 971"/>
          <p:cNvSpPr>
            <a:spLocks/>
          </p:cNvSpPr>
          <p:nvPr/>
        </p:nvSpPr>
        <p:spPr bwMode="auto">
          <a:xfrm>
            <a:off x="3848100" y="3930506"/>
            <a:ext cx="30163" cy="47625"/>
          </a:xfrm>
          <a:custGeom>
            <a:avLst/>
            <a:gdLst/>
            <a:ahLst/>
            <a:cxnLst>
              <a:cxn ang="0">
                <a:pos x="13" y="0"/>
              </a:cxn>
              <a:cxn ang="0">
                <a:pos x="9" y="3"/>
              </a:cxn>
              <a:cxn ang="0">
                <a:pos x="6" y="11"/>
              </a:cxn>
              <a:cxn ang="0">
                <a:pos x="1" y="16"/>
              </a:cxn>
              <a:cxn ang="0">
                <a:pos x="9" y="24"/>
              </a:cxn>
              <a:cxn ang="0">
                <a:pos x="12" y="23"/>
              </a:cxn>
              <a:cxn ang="0">
                <a:pos x="10" y="17"/>
              </a:cxn>
              <a:cxn ang="0">
                <a:pos x="14" y="8"/>
              </a:cxn>
              <a:cxn ang="0">
                <a:pos x="13" y="0"/>
              </a:cxn>
            </a:cxnLst>
            <a:rect l="0" t="0" r="r" b="b"/>
            <a:pathLst>
              <a:path w="15" h="25">
                <a:moveTo>
                  <a:pt x="13" y="0"/>
                </a:moveTo>
                <a:cubicBezTo>
                  <a:pt x="10" y="0"/>
                  <a:pt x="10" y="0"/>
                  <a:pt x="9" y="3"/>
                </a:cubicBezTo>
                <a:cubicBezTo>
                  <a:pt x="8" y="5"/>
                  <a:pt x="7" y="8"/>
                  <a:pt x="6" y="11"/>
                </a:cubicBezTo>
                <a:cubicBezTo>
                  <a:pt x="5" y="13"/>
                  <a:pt x="0" y="13"/>
                  <a:pt x="1" y="16"/>
                </a:cubicBezTo>
                <a:cubicBezTo>
                  <a:pt x="2" y="19"/>
                  <a:pt x="9" y="23"/>
                  <a:pt x="9" y="24"/>
                </a:cubicBezTo>
                <a:cubicBezTo>
                  <a:pt x="10" y="25"/>
                  <a:pt x="12" y="25"/>
                  <a:pt x="12" y="23"/>
                </a:cubicBezTo>
                <a:cubicBezTo>
                  <a:pt x="12" y="21"/>
                  <a:pt x="10" y="19"/>
                  <a:pt x="10" y="17"/>
                </a:cubicBezTo>
                <a:cubicBezTo>
                  <a:pt x="11" y="15"/>
                  <a:pt x="13" y="10"/>
                  <a:pt x="14" y="8"/>
                </a:cubicBezTo>
                <a:cubicBezTo>
                  <a:pt x="15" y="6"/>
                  <a:pt x="15" y="0"/>
                  <a:pt x="13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75" name="Freeform 972"/>
          <p:cNvSpPr>
            <a:spLocks/>
          </p:cNvSpPr>
          <p:nvPr/>
        </p:nvSpPr>
        <p:spPr bwMode="auto">
          <a:xfrm>
            <a:off x="3871913" y="3925744"/>
            <a:ext cx="22225" cy="41275"/>
          </a:xfrm>
          <a:custGeom>
            <a:avLst/>
            <a:gdLst/>
            <a:ahLst/>
            <a:cxnLst>
              <a:cxn ang="0">
                <a:pos x="9" y="1"/>
              </a:cxn>
              <a:cxn ang="0">
                <a:pos x="1" y="21"/>
              </a:cxn>
              <a:cxn ang="0">
                <a:pos x="11" y="9"/>
              </a:cxn>
              <a:cxn ang="0">
                <a:pos x="9" y="1"/>
              </a:cxn>
            </a:cxnLst>
            <a:rect l="0" t="0" r="r" b="b"/>
            <a:pathLst>
              <a:path w="12" h="22">
                <a:moveTo>
                  <a:pt x="9" y="1"/>
                </a:moveTo>
                <a:cubicBezTo>
                  <a:pt x="8" y="2"/>
                  <a:pt x="0" y="22"/>
                  <a:pt x="1" y="21"/>
                </a:cubicBezTo>
                <a:cubicBezTo>
                  <a:pt x="2" y="19"/>
                  <a:pt x="12" y="12"/>
                  <a:pt x="11" y="9"/>
                </a:cubicBezTo>
                <a:cubicBezTo>
                  <a:pt x="11" y="6"/>
                  <a:pt x="11" y="0"/>
                  <a:pt x="9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76" name="Freeform 973"/>
          <p:cNvSpPr>
            <a:spLocks/>
          </p:cNvSpPr>
          <p:nvPr/>
        </p:nvSpPr>
        <p:spPr bwMode="auto">
          <a:xfrm>
            <a:off x="3887788" y="3952731"/>
            <a:ext cx="20637" cy="12700"/>
          </a:xfrm>
          <a:custGeom>
            <a:avLst/>
            <a:gdLst/>
            <a:ahLst/>
            <a:cxnLst>
              <a:cxn ang="0">
                <a:pos x="3" y="1"/>
              </a:cxn>
              <a:cxn ang="0">
                <a:pos x="2" y="7"/>
              </a:cxn>
              <a:cxn ang="0">
                <a:pos x="10" y="5"/>
              </a:cxn>
              <a:cxn ang="0">
                <a:pos x="3" y="1"/>
              </a:cxn>
            </a:cxnLst>
            <a:rect l="0" t="0" r="r" b="b"/>
            <a:pathLst>
              <a:path w="11" h="7">
                <a:moveTo>
                  <a:pt x="3" y="1"/>
                </a:moveTo>
                <a:cubicBezTo>
                  <a:pt x="1" y="3"/>
                  <a:pt x="0" y="7"/>
                  <a:pt x="2" y="7"/>
                </a:cubicBezTo>
                <a:cubicBezTo>
                  <a:pt x="4" y="7"/>
                  <a:pt x="11" y="7"/>
                  <a:pt x="10" y="5"/>
                </a:cubicBezTo>
                <a:cubicBezTo>
                  <a:pt x="9" y="2"/>
                  <a:pt x="5" y="0"/>
                  <a:pt x="3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77" name="Freeform 974"/>
          <p:cNvSpPr>
            <a:spLocks/>
          </p:cNvSpPr>
          <p:nvPr/>
        </p:nvSpPr>
        <p:spPr bwMode="auto">
          <a:xfrm>
            <a:off x="3889375" y="3963844"/>
            <a:ext cx="68263" cy="104775"/>
          </a:xfrm>
          <a:custGeom>
            <a:avLst/>
            <a:gdLst/>
            <a:ahLst/>
            <a:cxnLst>
              <a:cxn ang="0">
                <a:pos x="23" y="1"/>
              </a:cxn>
              <a:cxn ang="0">
                <a:pos x="21" y="4"/>
              </a:cxn>
              <a:cxn ang="0">
                <a:pos x="20" y="9"/>
              </a:cxn>
              <a:cxn ang="0">
                <a:pos x="12" y="13"/>
              </a:cxn>
              <a:cxn ang="0">
                <a:pos x="6" y="17"/>
              </a:cxn>
              <a:cxn ang="0">
                <a:pos x="2" y="21"/>
              </a:cxn>
              <a:cxn ang="0">
                <a:pos x="0" y="25"/>
              </a:cxn>
              <a:cxn ang="0">
                <a:pos x="4" y="32"/>
              </a:cxn>
              <a:cxn ang="0">
                <a:pos x="2" y="43"/>
              </a:cxn>
              <a:cxn ang="0">
                <a:pos x="12" y="49"/>
              </a:cxn>
              <a:cxn ang="0">
                <a:pos x="19" y="51"/>
              </a:cxn>
              <a:cxn ang="0">
                <a:pos x="24" y="50"/>
              </a:cxn>
              <a:cxn ang="0">
                <a:pos x="20" y="39"/>
              </a:cxn>
              <a:cxn ang="0">
                <a:pos x="24" y="33"/>
              </a:cxn>
              <a:cxn ang="0">
                <a:pos x="30" y="43"/>
              </a:cxn>
              <a:cxn ang="0">
                <a:pos x="32" y="36"/>
              </a:cxn>
              <a:cxn ang="0">
                <a:pos x="34" y="27"/>
              </a:cxn>
              <a:cxn ang="0">
                <a:pos x="31" y="13"/>
              </a:cxn>
              <a:cxn ang="0">
                <a:pos x="27" y="4"/>
              </a:cxn>
              <a:cxn ang="0">
                <a:pos x="23" y="1"/>
              </a:cxn>
            </a:cxnLst>
            <a:rect l="0" t="0" r="r" b="b"/>
            <a:pathLst>
              <a:path w="36" h="55">
                <a:moveTo>
                  <a:pt x="23" y="1"/>
                </a:moveTo>
                <a:cubicBezTo>
                  <a:pt x="21" y="0"/>
                  <a:pt x="21" y="2"/>
                  <a:pt x="21" y="4"/>
                </a:cubicBezTo>
                <a:cubicBezTo>
                  <a:pt x="21" y="7"/>
                  <a:pt x="23" y="8"/>
                  <a:pt x="20" y="9"/>
                </a:cubicBezTo>
                <a:cubicBezTo>
                  <a:pt x="17" y="9"/>
                  <a:pt x="13" y="10"/>
                  <a:pt x="12" y="13"/>
                </a:cubicBezTo>
                <a:cubicBezTo>
                  <a:pt x="11" y="15"/>
                  <a:pt x="8" y="15"/>
                  <a:pt x="6" y="17"/>
                </a:cubicBezTo>
                <a:cubicBezTo>
                  <a:pt x="4" y="19"/>
                  <a:pt x="4" y="20"/>
                  <a:pt x="2" y="21"/>
                </a:cubicBezTo>
                <a:cubicBezTo>
                  <a:pt x="0" y="22"/>
                  <a:pt x="0" y="23"/>
                  <a:pt x="0" y="25"/>
                </a:cubicBezTo>
                <a:cubicBezTo>
                  <a:pt x="1" y="27"/>
                  <a:pt x="6" y="31"/>
                  <a:pt x="4" y="32"/>
                </a:cubicBezTo>
                <a:cubicBezTo>
                  <a:pt x="3" y="34"/>
                  <a:pt x="1" y="39"/>
                  <a:pt x="2" y="43"/>
                </a:cubicBezTo>
                <a:cubicBezTo>
                  <a:pt x="4" y="46"/>
                  <a:pt x="9" y="49"/>
                  <a:pt x="12" y="49"/>
                </a:cubicBezTo>
                <a:cubicBezTo>
                  <a:pt x="16" y="50"/>
                  <a:pt x="17" y="51"/>
                  <a:pt x="19" y="51"/>
                </a:cubicBezTo>
                <a:cubicBezTo>
                  <a:pt x="21" y="51"/>
                  <a:pt x="25" y="55"/>
                  <a:pt x="24" y="50"/>
                </a:cubicBezTo>
                <a:cubicBezTo>
                  <a:pt x="22" y="45"/>
                  <a:pt x="19" y="42"/>
                  <a:pt x="20" y="39"/>
                </a:cubicBezTo>
                <a:cubicBezTo>
                  <a:pt x="20" y="36"/>
                  <a:pt x="23" y="30"/>
                  <a:pt x="24" y="33"/>
                </a:cubicBezTo>
                <a:cubicBezTo>
                  <a:pt x="25" y="36"/>
                  <a:pt x="29" y="47"/>
                  <a:pt x="30" y="43"/>
                </a:cubicBezTo>
                <a:cubicBezTo>
                  <a:pt x="30" y="40"/>
                  <a:pt x="30" y="38"/>
                  <a:pt x="32" y="36"/>
                </a:cubicBezTo>
                <a:cubicBezTo>
                  <a:pt x="33" y="34"/>
                  <a:pt x="36" y="30"/>
                  <a:pt x="34" y="27"/>
                </a:cubicBezTo>
                <a:cubicBezTo>
                  <a:pt x="32" y="24"/>
                  <a:pt x="32" y="16"/>
                  <a:pt x="31" y="13"/>
                </a:cubicBezTo>
                <a:cubicBezTo>
                  <a:pt x="30" y="9"/>
                  <a:pt x="28" y="6"/>
                  <a:pt x="27" y="4"/>
                </a:cubicBezTo>
                <a:cubicBezTo>
                  <a:pt x="25" y="2"/>
                  <a:pt x="25" y="1"/>
                  <a:pt x="23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78" name="Freeform 975"/>
          <p:cNvSpPr>
            <a:spLocks/>
          </p:cNvSpPr>
          <p:nvPr/>
        </p:nvSpPr>
        <p:spPr bwMode="auto">
          <a:xfrm>
            <a:off x="3836988" y="3986069"/>
            <a:ext cx="61912" cy="47625"/>
          </a:xfrm>
          <a:custGeom>
            <a:avLst/>
            <a:gdLst/>
            <a:ahLst/>
            <a:cxnLst>
              <a:cxn ang="0">
                <a:pos x="24" y="2"/>
              </a:cxn>
              <a:cxn ang="0">
                <a:pos x="15" y="5"/>
              </a:cxn>
              <a:cxn ang="0">
                <a:pos x="7" y="10"/>
              </a:cxn>
              <a:cxn ang="0">
                <a:pos x="2" y="18"/>
              </a:cxn>
              <a:cxn ang="0">
                <a:pos x="1" y="24"/>
              </a:cxn>
              <a:cxn ang="0">
                <a:pos x="7" y="15"/>
              </a:cxn>
              <a:cxn ang="0">
                <a:pos x="12" y="15"/>
              </a:cxn>
              <a:cxn ang="0">
                <a:pos x="16" y="17"/>
              </a:cxn>
              <a:cxn ang="0">
                <a:pos x="19" y="17"/>
              </a:cxn>
              <a:cxn ang="0">
                <a:pos x="22" y="16"/>
              </a:cxn>
              <a:cxn ang="0">
                <a:pos x="23" y="11"/>
              </a:cxn>
              <a:cxn ang="0">
                <a:pos x="24" y="2"/>
              </a:cxn>
            </a:cxnLst>
            <a:rect l="0" t="0" r="r" b="b"/>
            <a:pathLst>
              <a:path w="32" h="25">
                <a:moveTo>
                  <a:pt x="24" y="2"/>
                </a:moveTo>
                <a:cubicBezTo>
                  <a:pt x="20" y="0"/>
                  <a:pt x="17" y="2"/>
                  <a:pt x="15" y="5"/>
                </a:cubicBezTo>
                <a:cubicBezTo>
                  <a:pt x="13" y="7"/>
                  <a:pt x="9" y="9"/>
                  <a:pt x="7" y="10"/>
                </a:cubicBezTo>
                <a:cubicBezTo>
                  <a:pt x="5" y="10"/>
                  <a:pt x="4" y="15"/>
                  <a:pt x="2" y="18"/>
                </a:cubicBezTo>
                <a:cubicBezTo>
                  <a:pt x="1" y="20"/>
                  <a:pt x="0" y="25"/>
                  <a:pt x="1" y="24"/>
                </a:cubicBezTo>
                <a:cubicBezTo>
                  <a:pt x="2" y="23"/>
                  <a:pt x="6" y="17"/>
                  <a:pt x="7" y="15"/>
                </a:cubicBezTo>
                <a:cubicBezTo>
                  <a:pt x="8" y="14"/>
                  <a:pt x="12" y="13"/>
                  <a:pt x="12" y="15"/>
                </a:cubicBezTo>
                <a:cubicBezTo>
                  <a:pt x="12" y="16"/>
                  <a:pt x="14" y="17"/>
                  <a:pt x="16" y="17"/>
                </a:cubicBezTo>
                <a:cubicBezTo>
                  <a:pt x="17" y="16"/>
                  <a:pt x="18" y="16"/>
                  <a:pt x="19" y="17"/>
                </a:cubicBezTo>
                <a:cubicBezTo>
                  <a:pt x="20" y="18"/>
                  <a:pt x="22" y="19"/>
                  <a:pt x="22" y="16"/>
                </a:cubicBezTo>
                <a:cubicBezTo>
                  <a:pt x="22" y="14"/>
                  <a:pt x="21" y="13"/>
                  <a:pt x="23" y="11"/>
                </a:cubicBezTo>
                <a:cubicBezTo>
                  <a:pt x="25" y="9"/>
                  <a:pt x="32" y="5"/>
                  <a:pt x="24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79" name="Freeform 976"/>
          <p:cNvSpPr>
            <a:spLocks/>
          </p:cNvSpPr>
          <p:nvPr/>
        </p:nvSpPr>
        <p:spPr bwMode="auto">
          <a:xfrm>
            <a:off x="3719513" y="3930506"/>
            <a:ext cx="58737" cy="65088"/>
          </a:xfrm>
          <a:custGeom>
            <a:avLst/>
            <a:gdLst/>
            <a:ahLst/>
            <a:cxnLst>
              <a:cxn ang="0">
                <a:pos x="30" y="1"/>
              </a:cxn>
              <a:cxn ang="0">
                <a:pos x="17" y="14"/>
              </a:cxn>
              <a:cxn ang="0">
                <a:pos x="9" y="23"/>
              </a:cxn>
              <a:cxn ang="0">
                <a:pos x="1" y="33"/>
              </a:cxn>
              <a:cxn ang="0">
                <a:pos x="10" y="29"/>
              </a:cxn>
              <a:cxn ang="0">
                <a:pos x="20" y="18"/>
              </a:cxn>
              <a:cxn ang="0">
                <a:pos x="26" y="10"/>
              </a:cxn>
              <a:cxn ang="0">
                <a:pos x="30" y="1"/>
              </a:cxn>
            </a:cxnLst>
            <a:rect l="0" t="0" r="r" b="b"/>
            <a:pathLst>
              <a:path w="31" h="34">
                <a:moveTo>
                  <a:pt x="30" y="1"/>
                </a:moveTo>
                <a:cubicBezTo>
                  <a:pt x="28" y="2"/>
                  <a:pt x="19" y="12"/>
                  <a:pt x="17" y="14"/>
                </a:cubicBezTo>
                <a:cubicBezTo>
                  <a:pt x="15" y="16"/>
                  <a:pt x="12" y="22"/>
                  <a:pt x="9" y="23"/>
                </a:cubicBezTo>
                <a:cubicBezTo>
                  <a:pt x="6" y="24"/>
                  <a:pt x="0" y="34"/>
                  <a:pt x="1" y="33"/>
                </a:cubicBezTo>
                <a:cubicBezTo>
                  <a:pt x="3" y="32"/>
                  <a:pt x="7" y="30"/>
                  <a:pt x="10" y="29"/>
                </a:cubicBezTo>
                <a:cubicBezTo>
                  <a:pt x="13" y="27"/>
                  <a:pt x="18" y="22"/>
                  <a:pt x="20" y="18"/>
                </a:cubicBezTo>
                <a:cubicBezTo>
                  <a:pt x="23" y="14"/>
                  <a:pt x="23" y="12"/>
                  <a:pt x="26" y="10"/>
                </a:cubicBezTo>
                <a:cubicBezTo>
                  <a:pt x="29" y="8"/>
                  <a:pt x="31" y="0"/>
                  <a:pt x="30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80" name="Freeform 977"/>
          <p:cNvSpPr>
            <a:spLocks/>
          </p:cNvSpPr>
          <p:nvPr/>
        </p:nvSpPr>
        <p:spPr bwMode="auto">
          <a:xfrm>
            <a:off x="3892550" y="3854306"/>
            <a:ext cx="14288" cy="9525"/>
          </a:xfrm>
          <a:custGeom>
            <a:avLst/>
            <a:gdLst/>
            <a:ahLst/>
            <a:cxnLst>
              <a:cxn ang="0">
                <a:pos x="2" y="5"/>
              </a:cxn>
              <a:cxn ang="0">
                <a:pos x="4" y="1"/>
              </a:cxn>
              <a:cxn ang="0">
                <a:pos x="2" y="5"/>
              </a:cxn>
            </a:cxnLst>
            <a:rect l="0" t="0" r="r" b="b"/>
            <a:pathLst>
              <a:path w="7" h="5">
                <a:moveTo>
                  <a:pt x="2" y="5"/>
                </a:moveTo>
                <a:cubicBezTo>
                  <a:pt x="4" y="5"/>
                  <a:pt x="7" y="1"/>
                  <a:pt x="4" y="1"/>
                </a:cubicBezTo>
                <a:cubicBezTo>
                  <a:pt x="1" y="0"/>
                  <a:pt x="0" y="5"/>
                  <a:pt x="2" y="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81" name="Freeform 978"/>
          <p:cNvSpPr>
            <a:spLocks/>
          </p:cNvSpPr>
          <p:nvPr/>
        </p:nvSpPr>
        <p:spPr bwMode="auto">
          <a:xfrm>
            <a:off x="3513138" y="4030519"/>
            <a:ext cx="261937" cy="282575"/>
          </a:xfrm>
          <a:custGeom>
            <a:avLst/>
            <a:gdLst/>
            <a:ahLst/>
            <a:cxnLst>
              <a:cxn ang="0">
                <a:pos x="135" y="22"/>
              </a:cxn>
              <a:cxn ang="0">
                <a:pos x="125" y="17"/>
              </a:cxn>
              <a:cxn ang="0">
                <a:pos x="120" y="18"/>
              </a:cxn>
              <a:cxn ang="0">
                <a:pos x="119" y="15"/>
              </a:cxn>
              <a:cxn ang="0">
                <a:pos x="116" y="15"/>
              </a:cxn>
              <a:cxn ang="0">
                <a:pos x="113" y="6"/>
              </a:cxn>
              <a:cxn ang="0">
                <a:pos x="106" y="2"/>
              </a:cxn>
              <a:cxn ang="0">
                <a:pos x="103" y="4"/>
              </a:cxn>
              <a:cxn ang="0">
                <a:pos x="101" y="3"/>
              </a:cxn>
              <a:cxn ang="0">
                <a:pos x="90" y="16"/>
              </a:cxn>
              <a:cxn ang="0">
                <a:pos x="84" y="25"/>
              </a:cxn>
              <a:cxn ang="0">
                <a:pos x="84" y="27"/>
              </a:cxn>
              <a:cxn ang="0">
                <a:pos x="72" y="30"/>
              </a:cxn>
              <a:cxn ang="0">
                <a:pos x="64" y="37"/>
              </a:cxn>
              <a:cxn ang="0">
                <a:pos x="51" y="51"/>
              </a:cxn>
              <a:cxn ang="0">
                <a:pos x="33" y="57"/>
              </a:cxn>
              <a:cxn ang="0">
                <a:pos x="28" y="71"/>
              </a:cxn>
              <a:cxn ang="0">
                <a:pos x="31" y="74"/>
              </a:cxn>
              <a:cxn ang="0">
                <a:pos x="20" y="71"/>
              </a:cxn>
              <a:cxn ang="0">
                <a:pos x="12" y="67"/>
              </a:cxn>
              <a:cxn ang="0">
                <a:pos x="7" y="67"/>
              </a:cxn>
              <a:cxn ang="0">
                <a:pos x="1" y="84"/>
              </a:cxn>
              <a:cxn ang="0">
                <a:pos x="5" y="95"/>
              </a:cxn>
              <a:cxn ang="0">
                <a:pos x="9" y="103"/>
              </a:cxn>
              <a:cxn ang="0">
                <a:pos x="15" y="118"/>
              </a:cxn>
              <a:cxn ang="0">
                <a:pos x="20" y="128"/>
              </a:cxn>
              <a:cxn ang="0">
                <a:pos x="33" y="132"/>
              </a:cxn>
              <a:cxn ang="0">
                <a:pos x="39" y="133"/>
              </a:cxn>
              <a:cxn ang="0">
                <a:pos x="40" y="138"/>
              </a:cxn>
              <a:cxn ang="0">
                <a:pos x="52" y="136"/>
              </a:cxn>
              <a:cxn ang="0">
                <a:pos x="55" y="133"/>
              </a:cxn>
              <a:cxn ang="0">
                <a:pos x="65" y="137"/>
              </a:cxn>
              <a:cxn ang="0">
                <a:pos x="74" y="135"/>
              </a:cxn>
              <a:cxn ang="0">
                <a:pos x="76" y="147"/>
              </a:cxn>
              <a:cxn ang="0">
                <a:pos x="93" y="140"/>
              </a:cxn>
              <a:cxn ang="0">
                <a:pos x="95" y="145"/>
              </a:cxn>
              <a:cxn ang="0">
                <a:pos x="97" y="138"/>
              </a:cxn>
              <a:cxn ang="0">
                <a:pos x="96" y="131"/>
              </a:cxn>
              <a:cxn ang="0">
                <a:pos x="99" y="124"/>
              </a:cxn>
              <a:cxn ang="0">
                <a:pos x="98" y="116"/>
              </a:cxn>
              <a:cxn ang="0">
                <a:pos x="106" y="108"/>
              </a:cxn>
              <a:cxn ang="0">
                <a:pos x="113" y="97"/>
              </a:cxn>
              <a:cxn ang="0">
                <a:pos x="113" y="85"/>
              </a:cxn>
              <a:cxn ang="0">
                <a:pos x="123" y="80"/>
              </a:cxn>
              <a:cxn ang="0">
                <a:pos x="132" y="79"/>
              </a:cxn>
              <a:cxn ang="0">
                <a:pos x="119" y="67"/>
              </a:cxn>
              <a:cxn ang="0">
                <a:pos x="118" y="60"/>
              </a:cxn>
              <a:cxn ang="0">
                <a:pos x="111" y="46"/>
              </a:cxn>
              <a:cxn ang="0">
                <a:pos x="117" y="47"/>
              </a:cxn>
              <a:cxn ang="0">
                <a:pos x="114" y="40"/>
              </a:cxn>
              <a:cxn ang="0">
                <a:pos x="125" y="33"/>
              </a:cxn>
              <a:cxn ang="0">
                <a:pos x="122" y="28"/>
              </a:cxn>
              <a:cxn ang="0">
                <a:pos x="128" y="26"/>
              </a:cxn>
              <a:cxn ang="0">
                <a:pos x="135" y="22"/>
              </a:cxn>
            </a:cxnLst>
            <a:rect l="0" t="0" r="r" b="b"/>
            <a:pathLst>
              <a:path w="137" h="148">
                <a:moveTo>
                  <a:pt x="135" y="22"/>
                </a:moveTo>
                <a:cubicBezTo>
                  <a:pt x="132" y="21"/>
                  <a:pt x="127" y="16"/>
                  <a:pt x="125" y="17"/>
                </a:cubicBezTo>
                <a:cubicBezTo>
                  <a:pt x="122" y="18"/>
                  <a:pt x="120" y="20"/>
                  <a:pt x="120" y="18"/>
                </a:cubicBezTo>
                <a:cubicBezTo>
                  <a:pt x="119" y="16"/>
                  <a:pt x="121" y="14"/>
                  <a:pt x="119" y="15"/>
                </a:cubicBezTo>
                <a:cubicBezTo>
                  <a:pt x="117" y="15"/>
                  <a:pt x="116" y="17"/>
                  <a:pt x="116" y="15"/>
                </a:cubicBezTo>
                <a:cubicBezTo>
                  <a:pt x="116" y="13"/>
                  <a:pt x="116" y="7"/>
                  <a:pt x="113" y="6"/>
                </a:cubicBezTo>
                <a:cubicBezTo>
                  <a:pt x="111" y="4"/>
                  <a:pt x="107" y="0"/>
                  <a:pt x="106" y="2"/>
                </a:cubicBezTo>
                <a:cubicBezTo>
                  <a:pt x="105" y="5"/>
                  <a:pt x="103" y="5"/>
                  <a:pt x="103" y="4"/>
                </a:cubicBezTo>
                <a:cubicBezTo>
                  <a:pt x="103" y="2"/>
                  <a:pt x="104" y="0"/>
                  <a:pt x="101" y="3"/>
                </a:cubicBezTo>
                <a:cubicBezTo>
                  <a:pt x="99" y="5"/>
                  <a:pt x="92" y="14"/>
                  <a:pt x="90" y="16"/>
                </a:cubicBezTo>
                <a:cubicBezTo>
                  <a:pt x="88" y="18"/>
                  <a:pt x="83" y="23"/>
                  <a:pt x="84" y="25"/>
                </a:cubicBezTo>
                <a:cubicBezTo>
                  <a:pt x="85" y="26"/>
                  <a:pt x="87" y="26"/>
                  <a:pt x="84" y="27"/>
                </a:cubicBezTo>
                <a:cubicBezTo>
                  <a:pt x="81" y="28"/>
                  <a:pt x="75" y="29"/>
                  <a:pt x="72" y="30"/>
                </a:cubicBezTo>
                <a:cubicBezTo>
                  <a:pt x="70" y="32"/>
                  <a:pt x="66" y="35"/>
                  <a:pt x="64" y="37"/>
                </a:cubicBezTo>
                <a:cubicBezTo>
                  <a:pt x="62" y="39"/>
                  <a:pt x="54" y="51"/>
                  <a:pt x="51" y="51"/>
                </a:cubicBezTo>
                <a:cubicBezTo>
                  <a:pt x="48" y="52"/>
                  <a:pt x="35" y="55"/>
                  <a:pt x="33" y="57"/>
                </a:cubicBezTo>
                <a:cubicBezTo>
                  <a:pt x="31" y="60"/>
                  <a:pt x="26" y="70"/>
                  <a:pt x="28" y="71"/>
                </a:cubicBezTo>
                <a:cubicBezTo>
                  <a:pt x="30" y="72"/>
                  <a:pt x="33" y="74"/>
                  <a:pt x="31" y="74"/>
                </a:cubicBezTo>
                <a:cubicBezTo>
                  <a:pt x="28" y="73"/>
                  <a:pt x="22" y="73"/>
                  <a:pt x="20" y="71"/>
                </a:cubicBezTo>
                <a:cubicBezTo>
                  <a:pt x="17" y="70"/>
                  <a:pt x="14" y="69"/>
                  <a:pt x="12" y="67"/>
                </a:cubicBezTo>
                <a:cubicBezTo>
                  <a:pt x="10" y="66"/>
                  <a:pt x="8" y="66"/>
                  <a:pt x="7" y="67"/>
                </a:cubicBezTo>
                <a:cubicBezTo>
                  <a:pt x="6" y="69"/>
                  <a:pt x="2" y="79"/>
                  <a:pt x="1" y="84"/>
                </a:cubicBezTo>
                <a:cubicBezTo>
                  <a:pt x="0" y="88"/>
                  <a:pt x="5" y="91"/>
                  <a:pt x="5" y="95"/>
                </a:cubicBezTo>
                <a:cubicBezTo>
                  <a:pt x="5" y="100"/>
                  <a:pt x="6" y="99"/>
                  <a:pt x="9" y="103"/>
                </a:cubicBezTo>
                <a:cubicBezTo>
                  <a:pt x="12" y="107"/>
                  <a:pt x="14" y="113"/>
                  <a:pt x="15" y="118"/>
                </a:cubicBezTo>
                <a:cubicBezTo>
                  <a:pt x="15" y="124"/>
                  <a:pt x="17" y="125"/>
                  <a:pt x="20" y="128"/>
                </a:cubicBezTo>
                <a:cubicBezTo>
                  <a:pt x="23" y="130"/>
                  <a:pt x="30" y="133"/>
                  <a:pt x="33" y="132"/>
                </a:cubicBezTo>
                <a:cubicBezTo>
                  <a:pt x="37" y="132"/>
                  <a:pt x="39" y="131"/>
                  <a:pt x="39" y="133"/>
                </a:cubicBezTo>
                <a:cubicBezTo>
                  <a:pt x="39" y="135"/>
                  <a:pt x="36" y="138"/>
                  <a:pt x="40" y="138"/>
                </a:cubicBezTo>
                <a:cubicBezTo>
                  <a:pt x="45" y="138"/>
                  <a:pt x="50" y="139"/>
                  <a:pt x="52" y="136"/>
                </a:cubicBezTo>
                <a:cubicBezTo>
                  <a:pt x="54" y="133"/>
                  <a:pt x="52" y="131"/>
                  <a:pt x="55" y="133"/>
                </a:cubicBezTo>
                <a:cubicBezTo>
                  <a:pt x="58" y="135"/>
                  <a:pt x="60" y="137"/>
                  <a:pt x="65" y="137"/>
                </a:cubicBezTo>
                <a:cubicBezTo>
                  <a:pt x="69" y="137"/>
                  <a:pt x="72" y="133"/>
                  <a:pt x="74" y="135"/>
                </a:cubicBezTo>
                <a:cubicBezTo>
                  <a:pt x="75" y="138"/>
                  <a:pt x="74" y="148"/>
                  <a:pt x="76" y="147"/>
                </a:cubicBezTo>
                <a:cubicBezTo>
                  <a:pt x="79" y="145"/>
                  <a:pt x="92" y="140"/>
                  <a:pt x="93" y="140"/>
                </a:cubicBezTo>
                <a:cubicBezTo>
                  <a:pt x="93" y="141"/>
                  <a:pt x="95" y="146"/>
                  <a:pt x="95" y="145"/>
                </a:cubicBezTo>
                <a:cubicBezTo>
                  <a:pt x="96" y="144"/>
                  <a:pt x="98" y="140"/>
                  <a:pt x="97" y="138"/>
                </a:cubicBezTo>
                <a:cubicBezTo>
                  <a:pt x="95" y="136"/>
                  <a:pt x="94" y="135"/>
                  <a:pt x="96" y="131"/>
                </a:cubicBezTo>
                <a:cubicBezTo>
                  <a:pt x="97" y="128"/>
                  <a:pt x="99" y="127"/>
                  <a:pt x="99" y="124"/>
                </a:cubicBezTo>
                <a:cubicBezTo>
                  <a:pt x="98" y="121"/>
                  <a:pt x="96" y="119"/>
                  <a:pt x="98" y="116"/>
                </a:cubicBezTo>
                <a:cubicBezTo>
                  <a:pt x="99" y="114"/>
                  <a:pt x="103" y="111"/>
                  <a:pt x="106" y="108"/>
                </a:cubicBezTo>
                <a:cubicBezTo>
                  <a:pt x="109" y="104"/>
                  <a:pt x="113" y="100"/>
                  <a:pt x="113" y="97"/>
                </a:cubicBezTo>
                <a:cubicBezTo>
                  <a:pt x="112" y="94"/>
                  <a:pt x="108" y="89"/>
                  <a:pt x="113" y="85"/>
                </a:cubicBezTo>
                <a:cubicBezTo>
                  <a:pt x="119" y="82"/>
                  <a:pt x="121" y="79"/>
                  <a:pt x="123" y="80"/>
                </a:cubicBezTo>
                <a:cubicBezTo>
                  <a:pt x="125" y="82"/>
                  <a:pt x="133" y="81"/>
                  <a:pt x="132" y="79"/>
                </a:cubicBezTo>
                <a:cubicBezTo>
                  <a:pt x="130" y="77"/>
                  <a:pt x="121" y="70"/>
                  <a:pt x="119" y="67"/>
                </a:cubicBezTo>
                <a:cubicBezTo>
                  <a:pt x="118" y="64"/>
                  <a:pt x="119" y="62"/>
                  <a:pt x="118" y="60"/>
                </a:cubicBezTo>
                <a:cubicBezTo>
                  <a:pt x="116" y="57"/>
                  <a:pt x="109" y="48"/>
                  <a:pt x="111" y="46"/>
                </a:cubicBezTo>
                <a:cubicBezTo>
                  <a:pt x="112" y="44"/>
                  <a:pt x="118" y="50"/>
                  <a:pt x="117" y="47"/>
                </a:cubicBezTo>
                <a:cubicBezTo>
                  <a:pt x="116" y="43"/>
                  <a:pt x="112" y="44"/>
                  <a:pt x="114" y="40"/>
                </a:cubicBezTo>
                <a:cubicBezTo>
                  <a:pt x="117" y="36"/>
                  <a:pt x="127" y="36"/>
                  <a:pt x="125" y="33"/>
                </a:cubicBezTo>
                <a:cubicBezTo>
                  <a:pt x="123" y="31"/>
                  <a:pt x="121" y="29"/>
                  <a:pt x="122" y="28"/>
                </a:cubicBezTo>
                <a:cubicBezTo>
                  <a:pt x="122" y="26"/>
                  <a:pt x="123" y="26"/>
                  <a:pt x="128" y="26"/>
                </a:cubicBezTo>
                <a:cubicBezTo>
                  <a:pt x="132" y="26"/>
                  <a:pt x="137" y="24"/>
                  <a:pt x="135" y="2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82" name="Freeform 979"/>
          <p:cNvSpPr>
            <a:spLocks/>
          </p:cNvSpPr>
          <p:nvPr/>
        </p:nvSpPr>
        <p:spPr bwMode="auto">
          <a:xfrm>
            <a:off x="3165475" y="4054331"/>
            <a:ext cx="282575" cy="298450"/>
          </a:xfrm>
          <a:custGeom>
            <a:avLst/>
            <a:gdLst/>
            <a:ahLst/>
            <a:cxnLst>
              <a:cxn ang="0">
                <a:pos x="33" y="13"/>
              </a:cxn>
              <a:cxn ang="0">
                <a:pos x="18" y="11"/>
              </a:cxn>
              <a:cxn ang="0">
                <a:pos x="6" y="12"/>
              </a:cxn>
              <a:cxn ang="0">
                <a:pos x="19" y="29"/>
              </a:cxn>
              <a:cxn ang="0">
                <a:pos x="28" y="37"/>
              </a:cxn>
              <a:cxn ang="0">
                <a:pos x="38" y="50"/>
              </a:cxn>
              <a:cxn ang="0">
                <a:pos x="48" y="57"/>
              </a:cxn>
              <a:cxn ang="0">
                <a:pos x="54" y="75"/>
              </a:cxn>
              <a:cxn ang="0">
                <a:pos x="62" y="82"/>
              </a:cxn>
              <a:cxn ang="0">
                <a:pos x="72" y="97"/>
              </a:cxn>
              <a:cxn ang="0">
                <a:pos x="77" y="111"/>
              </a:cxn>
              <a:cxn ang="0">
                <a:pos x="94" y="127"/>
              </a:cxn>
              <a:cxn ang="0">
                <a:pos x="102" y="137"/>
              </a:cxn>
              <a:cxn ang="0">
                <a:pos x="120" y="152"/>
              </a:cxn>
              <a:cxn ang="0">
                <a:pos x="127" y="155"/>
              </a:cxn>
              <a:cxn ang="0">
                <a:pos x="133" y="155"/>
              </a:cxn>
              <a:cxn ang="0">
                <a:pos x="139" y="155"/>
              </a:cxn>
              <a:cxn ang="0">
                <a:pos x="143" y="154"/>
              </a:cxn>
              <a:cxn ang="0">
                <a:pos x="143" y="125"/>
              </a:cxn>
              <a:cxn ang="0">
                <a:pos x="146" y="119"/>
              </a:cxn>
              <a:cxn ang="0">
                <a:pos x="131" y="111"/>
              </a:cxn>
              <a:cxn ang="0">
                <a:pos x="128" y="115"/>
              </a:cxn>
              <a:cxn ang="0">
                <a:pos x="128" y="109"/>
              </a:cxn>
              <a:cxn ang="0">
                <a:pos x="124" y="102"/>
              </a:cxn>
              <a:cxn ang="0">
                <a:pos x="122" y="96"/>
              </a:cxn>
              <a:cxn ang="0">
                <a:pos x="110" y="87"/>
              </a:cxn>
              <a:cxn ang="0">
                <a:pos x="111" y="82"/>
              </a:cxn>
              <a:cxn ang="0">
                <a:pos x="113" y="79"/>
              </a:cxn>
              <a:cxn ang="0">
                <a:pos x="114" y="77"/>
              </a:cxn>
              <a:cxn ang="0">
                <a:pos x="104" y="75"/>
              </a:cxn>
              <a:cxn ang="0">
                <a:pos x="101" y="76"/>
              </a:cxn>
              <a:cxn ang="0">
                <a:pos x="104" y="70"/>
              </a:cxn>
              <a:cxn ang="0">
                <a:pos x="95" y="67"/>
              </a:cxn>
              <a:cxn ang="0">
                <a:pos x="97" y="63"/>
              </a:cxn>
              <a:cxn ang="0">
                <a:pos x="93" y="62"/>
              </a:cxn>
              <a:cxn ang="0">
                <a:pos x="91" y="59"/>
              </a:cxn>
              <a:cxn ang="0">
                <a:pos x="85" y="57"/>
              </a:cxn>
              <a:cxn ang="0">
                <a:pos x="77" y="50"/>
              </a:cxn>
              <a:cxn ang="0">
                <a:pos x="78" y="55"/>
              </a:cxn>
              <a:cxn ang="0">
                <a:pos x="66" y="44"/>
              </a:cxn>
              <a:cxn ang="0">
                <a:pos x="59" y="35"/>
              </a:cxn>
              <a:cxn ang="0">
                <a:pos x="48" y="29"/>
              </a:cxn>
              <a:cxn ang="0">
                <a:pos x="33" y="13"/>
              </a:cxn>
            </a:cxnLst>
            <a:rect l="0" t="0" r="r" b="b"/>
            <a:pathLst>
              <a:path w="148" h="156">
                <a:moveTo>
                  <a:pt x="33" y="13"/>
                </a:moveTo>
                <a:cubicBezTo>
                  <a:pt x="30" y="12"/>
                  <a:pt x="24" y="14"/>
                  <a:pt x="18" y="11"/>
                </a:cubicBezTo>
                <a:cubicBezTo>
                  <a:pt x="11" y="9"/>
                  <a:pt x="0" y="0"/>
                  <a:pt x="6" y="12"/>
                </a:cubicBezTo>
                <a:cubicBezTo>
                  <a:pt x="11" y="23"/>
                  <a:pt x="15" y="28"/>
                  <a:pt x="19" y="29"/>
                </a:cubicBezTo>
                <a:cubicBezTo>
                  <a:pt x="23" y="31"/>
                  <a:pt x="24" y="31"/>
                  <a:pt x="28" y="37"/>
                </a:cubicBezTo>
                <a:cubicBezTo>
                  <a:pt x="33" y="42"/>
                  <a:pt x="34" y="48"/>
                  <a:pt x="38" y="50"/>
                </a:cubicBezTo>
                <a:cubicBezTo>
                  <a:pt x="43" y="52"/>
                  <a:pt x="47" y="54"/>
                  <a:pt x="48" y="57"/>
                </a:cubicBezTo>
                <a:cubicBezTo>
                  <a:pt x="49" y="61"/>
                  <a:pt x="52" y="72"/>
                  <a:pt x="54" y="75"/>
                </a:cubicBezTo>
                <a:cubicBezTo>
                  <a:pt x="57" y="78"/>
                  <a:pt x="59" y="78"/>
                  <a:pt x="62" y="82"/>
                </a:cubicBezTo>
                <a:cubicBezTo>
                  <a:pt x="65" y="85"/>
                  <a:pt x="70" y="91"/>
                  <a:pt x="72" y="97"/>
                </a:cubicBezTo>
                <a:cubicBezTo>
                  <a:pt x="74" y="102"/>
                  <a:pt x="73" y="106"/>
                  <a:pt x="77" y="111"/>
                </a:cubicBezTo>
                <a:cubicBezTo>
                  <a:pt x="81" y="117"/>
                  <a:pt x="92" y="125"/>
                  <a:pt x="94" y="127"/>
                </a:cubicBezTo>
                <a:cubicBezTo>
                  <a:pt x="96" y="130"/>
                  <a:pt x="98" y="134"/>
                  <a:pt x="102" y="137"/>
                </a:cubicBezTo>
                <a:cubicBezTo>
                  <a:pt x="106" y="140"/>
                  <a:pt x="118" y="148"/>
                  <a:pt x="120" y="152"/>
                </a:cubicBezTo>
                <a:cubicBezTo>
                  <a:pt x="123" y="155"/>
                  <a:pt x="125" y="155"/>
                  <a:pt x="127" y="155"/>
                </a:cubicBezTo>
                <a:cubicBezTo>
                  <a:pt x="129" y="154"/>
                  <a:pt x="132" y="154"/>
                  <a:pt x="133" y="155"/>
                </a:cubicBezTo>
                <a:cubicBezTo>
                  <a:pt x="134" y="155"/>
                  <a:pt x="137" y="154"/>
                  <a:pt x="139" y="155"/>
                </a:cubicBezTo>
                <a:cubicBezTo>
                  <a:pt x="141" y="155"/>
                  <a:pt x="142" y="156"/>
                  <a:pt x="143" y="154"/>
                </a:cubicBezTo>
                <a:cubicBezTo>
                  <a:pt x="143" y="151"/>
                  <a:pt x="141" y="127"/>
                  <a:pt x="143" y="125"/>
                </a:cubicBezTo>
                <a:cubicBezTo>
                  <a:pt x="145" y="123"/>
                  <a:pt x="148" y="122"/>
                  <a:pt x="146" y="119"/>
                </a:cubicBezTo>
                <a:cubicBezTo>
                  <a:pt x="144" y="116"/>
                  <a:pt x="132" y="110"/>
                  <a:pt x="131" y="111"/>
                </a:cubicBezTo>
                <a:cubicBezTo>
                  <a:pt x="130" y="112"/>
                  <a:pt x="129" y="118"/>
                  <a:pt x="128" y="115"/>
                </a:cubicBezTo>
                <a:cubicBezTo>
                  <a:pt x="127" y="111"/>
                  <a:pt x="128" y="110"/>
                  <a:pt x="128" y="109"/>
                </a:cubicBezTo>
                <a:cubicBezTo>
                  <a:pt x="128" y="107"/>
                  <a:pt x="125" y="104"/>
                  <a:pt x="124" y="102"/>
                </a:cubicBezTo>
                <a:cubicBezTo>
                  <a:pt x="123" y="100"/>
                  <a:pt x="125" y="98"/>
                  <a:pt x="122" y="96"/>
                </a:cubicBezTo>
                <a:cubicBezTo>
                  <a:pt x="118" y="93"/>
                  <a:pt x="111" y="90"/>
                  <a:pt x="110" y="87"/>
                </a:cubicBezTo>
                <a:cubicBezTo>
                  <a:pt x="109" y="84"/>
                  <a:pt x="113" y="85"/>
                  <a:pt x="111" y="82"/>
                </a:cubicBezTo>
                <a:cubicBezTo>
                  <a:pt x="109" y="80"/>
                  <a:pt x="111" y="79"/>
                  <a:pt x="113" y="79"/>
                </a:cubicBezTo>
                <a:cubicBezTo>
                  <a:pt x="114" y="79"/>
                  <a:pt x="117" y="79"/>
                  <a:pt x="114" y="77"/>
                </a:cubicBezTo>
                <a:cubicBezTo>
                  <a:pt x="112" y="75"/>
                  <a:pt x="108" y="72"/>
                  <a:pt x="104" y="75"/>
                </a:cubicBezTo>
                <a:cubicBezTo>
                  <a:pt x="101" y="77"/>
                  <a:pt x="98" y="78"/>
                  <a:pt x="101" y="76"/>
                </a:cubicBezTo>
                <a:cubicBezTo>
                  <a:pt x="104" y="74"/>
                  <a:pt x="108" y="71"/>
                  <a:pt x="104" y="70"/>
                </a:cubicBezTo>
                <a:cubicBezTo>
                  <a:pt x="100" y="69"/>
                  <a:pt x="96" y="69"/>
                  <a:pt x="95" y="67"/>
                </a:cubicBezTo>
                <a:cubicBezTo>
                  <a:pt x="94" y="64"/>
                  <a:pt x="100" y="64"/>
                  <a:pt x="97" y="63"/>
                </a:cubicBezTo>
                <a:cubicBezTo>
                  <a:pt x="94" y="62"/>
                  <a:pt x="92" y="62"/>
                  <a:pt x="93" y="62"/>
                </a:cubicBezTo>
                <a:cubicBezTo>
                  <a:pt x="94" y="61"/>
                  <a:pt x="93" y="59"/>
                  <a:pt x="91" y="59"/>
                </a:cubicBezTo>
                <a:cubicBezTo>
                  <a:pt x="88" y="58"/>
                  <a:pt x="88" y="60"/>
                  <a:pt x="85" y="57"/>
                </a:cubicBezTo>
                <a:cubicBezTo>
                  <a:pt x="82" y="53"/>
                  <a:pt x="77" y="48"/>
                  <a:pt x="77" y="50"/>
                </a:cubicBezTo>
                <a:cubicBezTo>
                  <a:pt x="77" y="52"/>
                  <a:pt x="81" y="57"/>
                  <a:pt x="78" y="55"/>
                </a:cubicBezTo>
                <a:cubicBezTo>
                  <a:pt x="76" y="53"/>
                  <a:pt x="68" y="48"/>
                  <a:pt x="66" y="44"/>
                </a:cubicBezTo>
                <a:cubicBezTo>
                  <a:pt x="64" y="39"/>
                  <a:pt x="63" y="38"/>
                  <a:pt x="59" y="35"/>
                </a:cubicBezTo>
                <a:cubicBezTo>
                  <a:pt x="55" y="32"/>
                  <a:pt x="52" y="32"/>
                  <a:pt x="48" y="29"/>
                </a:cubicBezTo>
                <a:cubicBezTo>
                  <a:pt x="44" y="26"/>
                  <a:pt x="38" y="13"/>
                  <a:pt x="33" y="1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83" name="Freeform 980"/>
          <p:cNvSpPr>
            <a:spLocks/>
          </p:cNvSpPr>
          <p:nvPr/>
        </p:nvSpPr>
        <p:spPr bwMode="auto">
          <a:xfrm>
            <a:off x="3219450" y="4170219"/>
            <a:ext cx="20638" cy="23812"/>
          </a:xfrm>
          <a:custGeom>
            <a:avLst/>
            <a:gdLst/>
            <a:ahLst/>
            <a:cxnLst>
              <a:cxn ang="0">
                <a:pos x="9" y="11"/>
              </a:cxn>
              <a:cxn ang="0">
                <a:pos x="2" y="1"/>
              </a:cxn>
              <a:cxn ang="0">
                <a:pos x="9" y="11"/>
              </a:cxn>
            </a:cxnLst>
            <a:rect l="0" t="0" r="r" b="b"/>
            <a:pathLst>
              <a:path w="11" h="13">
                <a:moveTo>
                  <a:pt x="9" y="11"/>
                </a:moveTo>
                <a:cubicBezTo>
                  <a:pt x="11" y="9"/>
                  <a:pt x="4" y="0"/>
                  <a:pt x="2" y="1"/>
                </a:cubicBezTo>
                <a:cubicBezTo>
                  <a:pt x="0" y="1"/>
                  <a:pt x="6" y="13"/>
                  <a:pt x="9" y="1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84" name="Freeform 981"/>
          <p:cNvSpPr>
            <a:spLocks/>
          </p:cNvSpPr>
          <p:nvPr/>
        </p:nvSpPr>
        <p:spPr bwMode="auto">
          <a:xfrm>
            <a:off x="3252788" y="4230544"/>
            <a:ext cx="23812" cy="25400"/>
          </a:xfrm>
          <a:custGeom>
            <a:avLst/>
            <a:gdLst/>
            <a:ahLst/>
            <a:cxnLst>
              <a:cxn ang="0">
                <a:pos x="9" y="11"/>
              </a:cxn>
              <a:cxn ang="0">
                <a:pos x="2" y="1"/>
              </a:cxn>
              <a:cxn ang="0">
                <a:pos x="9" y="11"/>
              </a:cxn>
            </a:cxnLst>
            <a:rect l="0" t="0" r="r" b="b"/>
            <a:pathLst>
              <a:path w="12" h="13">
                <a:moveTo>
                  <a:pt x="9" y="11"/>
                </a:moveTo>
                <a:cubicBezTo>
                  <a:pt x="12" y="8"/>
                  <a:pt x="5" y="0"/>
                  <a:pt x="2" y="1"/>
                </a:cubicBezTo>
                <a:cubicBezTo>
                  <a:pt x="0" y="1"/>
                  <a:pt x="6" y="13"/>
                  <a:pt x="9" y="1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85" name="Freeform 982"/>
          <p:cNvSpPr>
            <a:spLocks/>
          </p:cNvSpPr>
          <p:nvPr/>
        </p:nvSpPr>
        <p:spPr bwMode="auto">
          <a:xfrm>
            <a:off x="3419475" y="4243244"/>
            <a:ext cx="38100" cy="41275"/>
          </a:xfrm>
          <a:custGeom>
            <a:avLst/>
            <a:gdLst/>
            <a:ahLst/>
            <a:cxnLst>
              <a:cxn ang="0">
                <a:pos x="20" y="20"/>
              </a:cxn>
              <a:cxn ang="0">
                <a:pos x="17" y="13"/>
              </a:cxn>
              <a:cxn ang="0">
                <a:pos x="14" y="8"/>
              </a:cxn>
              <a:cxn ang="0">
                <a:pos x="12" y="3"/>
              </a:cxn>
              <a:cxn ang="0">
                <a:pos x="5" y="2"/>
              </a:cxn>
              <a:cxn ang="0">
                <a:pos x="3" y="7"/>
              </a:cxn>
              <a:cxn ang="0">
                <a:pos x="9" y="10"/>
              </a:cxn>
              <a:cxn ang="0">
                <a:pos x="10" y="15"/>
              </a:cxn>
              <a:cxn ang="0">
                <a:pos x="20" y="20"/>
              </a:cxn>
            </a:cxnLst>
            <a:rect l="0" t="0" r="r" b="b"/>
            <a:pathLst>
              <a:path w="20" h="21">
                <a:moveTo>
                  <a:pt x="20" y="20"/>
                </a:moveTo>
                <a:cubicBezTo>
                  <a:pt x="20" y="16"/>
                  <a:pt x="19" y="15"/>
                  <a:pt x="17" y="13"/>
                </a:cubicBezTo>
                <a:cubicBezTo>
                  <a:pt x="15" y="10"/>
                  <a:pt x="14" y="10"/>
                  <a:pt x="14" y="8"/>
                </a:cubicBezTo>
                <a:cubicBezTo>
                  <a:pt x="14" y="6"/>
                  <a:pt x="14" y="3"/>
                  <a:pt x="12" y="3"/>
                </a:cubicBezTo>
                <a:cubicBezTo>
                  <a:pt x="10" y="3"/>
                  <a:pt x="6" y="0"/>
                  <a:pt x="5" y="2"/>
                </a:cubicBezTo>
                <a:cubicBezTo>
                  <a:pt x="3" y="4"/>
                  <a:pt x="0" y="6"/>
                  <a:pt x="3" y="7"/>
                </a:cubicBezTo>
                <a:cubicBezTo>
                  <a:pt x="6" y="9"/>
                  <a:pt x="8" y="8"/>
                  <a:pt x="9" y="10"/>
                </a:cubicBezTo>
                <a:cubicBezTo>
                  <a:pt x="10" y="12"/>
                  <a:pt x="8" y="13"/>
                  <a:pt x="10" y="15"/>
                </a:cubicBezTo>
                <a:cubicBezTo>
                  <a:pt x="11" y="17"/>
                  <a:pt x="20" y="21"/>
                  <a:pt x="20" y="2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86" name="Freeform 983"/>
          <p:cNvSpPr>
            <a:spLocks/>
          </p:cNvSpPr>
          <p:nvPr/>
        </p:nvSpPr>
        <p:spPr bwMode="auto">
          <a:xfrm>
            <a:off x="3482975" y="4270231"/>
            <a:ext cx="17463" cy="17463"/>
          </a:xfrm>
          <a:custGeom>
            <a:avLst/>
            <a:gdLst/>
            <a:ahLst/>
            <a:cxnLst>
              <a:cxn ang="0">
                <a:pos x="3" y="8"/>
              </a:cxn>
              <a:cxn ang="0">
                <a:pos x="0" y="4"/>
              </a:cxn>
              <a:cxn ang="0">
                <a:pos x="5" y="1"/>
              </a:cxn>
              <a:cxn ang="0">
                <a:pos x="8" y="6"/>
              </a:cxn>
              <a:cxn ang="0">
                <a:pos x="3" y="8"/>
              </a:cxn>
            </a:cxnLst>
            <a:rect l="0" t="0" r="r" b="b"/>
            <a:pathLst>
              <a:path w="9" h="9">
                <a:moveTo>
                  <a:pt x="3" y="8"/>
                </a:moveTo>
                <a:cubicBezTo>
                  <a:pt x="0" y="9"/>
                  <a:pt x="0" y="7"/>
                  <a:pt x="0" y="4"/>
                </a:cubicBezTo>
                <a:cubicBezTo>
                  <a:pt x="0" y="1"/>
                  <a:pt x="3" y="0"/>
                  <a:pt x="5" y="1"/>
                </a:cubicBezTo>
                <a:cubicBezTo>
                  <a:pt x="6" y="1"/>
                  <a:pt x="9" y="4"/>
                  <a:pt x="8" y="6"/>
                </a:cubicBezTo>
                <a:cubicBezTo>
                  <a:pt x="6" y="8"/>
                  <a:pt x="7" y="8"/>
                  <a:pt x="3" y="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87" name="Freeform 984"/>
          <p:cNvSpPr>
            <a:spLocks/>
          </p:cNvSpPr>
          <p:nvPr/>
        </p:nvSpPr>
        <p:spPr bwMode="auto">
          <a:xfrm>
            <a:off x="3427413" y="4355956"/>
            <a:ext cx="231775" cy="71438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19" y="2"/>
              </a:cxn>
              <a:cxn ang="0">
                <a:pos x="9" y="0"/>
              </a:cxn>
              <a:cxn ang="0">
                <a:pos x="4" y="5"/>
              </a:cxn>
              <a:cxn ang="0">
                <a:pos x="1" y="10"/>
              </a:cxn>
              <a:cxn ang="0">
                <a:pos x="10" y="12"/>
              </a:cxn>
              <a:cxn ang="0">
                <a:pos x="14" y="16"/>
              </a:cxn>
              <a:cxn ang="0">
                <a:pos x="23" y="19"/>
              </a:cxn>
              <a:cxn ang="0">
                <a:pos x="34" y="23"/>
              </a:cxn>
              <a:cxn ang="0">
                <a:pos x="45" y="23"/>
              </a:cxn>
              <a:cxn ang="0">
                <a:pos x="68" y="29"/>
              </a:cxn>
              <a:cxn ang="0">
                <a:pos x="93" y="31"/>
              </a:cxn>
              <a:cxn ang="0">
                <a:pos x="102" y="31"/>
              </a:cxn>
              <a:cxn ang="0">
                <a:pos x="118" y="36"/>
              </a:cxn>
              <a:cxn ang="0">
                <a:pos x="119" y="31"/>
              </a:cxn>
              <a:cxn ang="0">
                <a:pos x="117" y="26"/>
              </a:cxn>
              <a:cxn ang="0">
                <a:pos x="112" y="22"/>
              </a:cxn>
              <a:cxn ang="0">
                <a:pos x="103" y="24"/>
              </a:cxn>
              <a:cxn ang="0">
                <a:pos x="95" y="19"/>
              </a:cxn>
              <a:cxn ang="0">
                <a:pos x="89" y="12"/>
              </a:cxn>
              <a:cxn ang="0">
                <a:pos x="74" y="7"/>
              </a:cxn>
              <a:cxn ang="0">
                <a:pos x="68" y="9"/>
              </a:cxn>
              <a:cxn ang="0">
                <a:pos x="54" y="12"/>
              </a:cxn>
              <a:cxn ang="0">
                <a:pos x="40" y="6"/>
              </a:cxn>
              <a:cxn ang="0">
                <a:pos x="32" y="4"/>
              </a:cxn>
              <a:cxn ang="0">
                <a:pos x="24" y="0"/>
              </a:cxn>
            </a:cxnLst>
            <a:rect l="0" t="0" r="r" b="b"/>
            <a:pathLst>
              <a:path w="122" h="37">
                <a:moveTo>
                  <a:pt x="24" y="0"/>
                </a:moveTo>
                <a:cubicBezTo>
                  <a:pt x="22" y="1"/>
                  <a:pt x="21" y="2"/>
                  <a:pt x="19" y="2"/>
                </a:cubicBezTo>
                <a:cubicBezTo>
                  <a:pt x="17" y="2"/>
                  <a:pt x="11" y="0"/>
                  <a:pt x="9" y="0"/>
                </a:cubicBezTo>
                <a:cubicBezTo>
                  <a:pt x="7" y="0"/>
                  <a:pt x="5" y="3"/>
                  <a:pt x="4" y="5"/>
                </a:cubicBezTo>
                <a:cubicBezTo>
                  <a:pt x="3" y="6"/>
                  <a:pt x="0" y="9"/>
                  <a:pt x="1" y="10"/>
                </a:cubicBezTo>
                <a:cubicBezTo>
                  <a:pt x="1" y="11"/>
                  <a:pt x="7" y="10"/>
                  <a:pt x="10" y="12"/>
                </a:cubicBezTo>
                <a:cubicBezTo>
                  <a:pt x="13" y="13"/>
                  <a:pt x="13" y="14"/>
                  <a:pt x="14" y="16"/>
                </a:cubicBezTo>
                <a:cubicBezTo>
                  <a:pt x="15" y="18"/>
                  <a:pt x="19" y="18"/>
                  <a:pt x="23" y="19"/>
                </a:cubicBezTo>
                <a:cubicBezTo>
                  <a:pt x="28" y="20"/>
                  <a:pt x="32" y="23"/>
                  <a:pt x="34" y="23"/>
                </a:cubicBezTo>
                <a:cubicBezTo>
                  <a:pt x="37" y="23"/>
                  <a:pt x="37" y="21"/>
                  <a:pt x="45" y="23"/>
                </a:cubicBezTo>
                <a:cubicBezTo>
                  <a:pt x="52" y="24"/>
                  <a:pt x="59" y="27"/>
                  <a:pt x="68" y="29"/>
                </a:cubicBezTo>
                <a:cubicBezTo>
                  <a:pt x="77" y="31"/>
                  <a:pt x="87" y="30"/>
                  <a:pt x="93" y="31"/>
                </a:cubicBezTo>
                <a:cubicBezTo>
                  <a:pt x="98" y="32"/>
                  <a:pt x="96" y="29"/>
                  <a:pt x="102" y="31"/>
                </a:cubicBezTo>
                <a:cubicBezTo>
                  <a:pt x="108" y="33"/>
                  <a:pt x="117" y="37"/>
                  <a:pt x="118" y="36"/>
                </a:cubicBezTo>
                <a:cubicBezTo>
                  <a:pt x="120" y="35"/>
                  <a:pt x="122" y="33"/>
                  <a:pt x="119" y="31"/>
                </a:cubicBezTo>
                <a:cubicBezTo>
                  <a:pt x="116" y="29"/>
                  <a:pt x="118" y="27"/>
                  <a:pt x="117" y="26"/>
                </a:cubicBezTo>
                <a:cubicBezTo>
                  <a:pt x="117" y="24"/>
                  <a:pt x="114" y="21"/>
                  <a:pt x="112" y="22"/>
                </a:cubicBezTo>
                <a:cubicBezTo>
                  <a:pt x="110" y="22"/>
                  <a:pt x="106" y="25"/>
                  <a:pt x="103" y="24"/>
                </a:cubicBezTo>
                <a:cubicBezTo>
                  <a:pt x="99" y="23"/>
                  <a:pt x="96" y="22"/>
                  <a:pt x="95" y="19"/>
                </a:cubicBezTo>
                <a:cubicBezTo>
                  <a:pt x="95" y="17"/>
                  <a:pt x="93" y="13"/>
                  <a:pt x="89" y="12"/>
                </a:cubicBezTo>
                <a:cubicBezTo>
                  <a:pt x="86" y="11"/>
                  <a:pt x="77" y="8"/>
                  <a:pt x="74" y="7"/>
                </a:cubicBezTo>
                <a:cubicBezTo>
                  <a:pt x="71" y="6"/>
                  <a:pt x="70" y="5"/>
                  <a:pt x="68" y="9"/>
                </a:cubicBezTo>
                <a:cubicBezTo>
                  <a:pt x="65" y="12"/>
                  <a:pt x="60" y="13"/>
                  <a:pt x="54" y="12"/>
                </a:cubicBezTo>
                <a:cubicBezTo>
                  <a:pt x="47" y="10"/>
                  <a:pt x="42" y="7"/>
                  <a:pt x="40" y="6"/>
                </a:cubicBezTo>
                <a:cubicBezTo>
                  <a:pt x="38" y="5"/>
                  <a:pt x="36" y="4"/>
                  <a:pt x="32" y="4"/>
                </a:cubicBezTo>
                <a:cubicBezTo>
                  <a:pt x="29" y="4"/>
                  <a:pt x="26" y="0"/>
                  <a:pt x="24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88" name="Freeform 985"/>
          <p:cNvSpPr>
            <a:spLocks/>
          </p:cNvSpPr>
          <p:nvPr/>
        </p:nvSpPr>
        <p:spPr bwMode="auto">
          <a:xfrm>
            <a:off x="3609975" y="4379769"/>
            <a:ext cx="30163" cy="11112"/>
          </a:xfrm>
          <a:custGeom>
            <a:avLst/>
            <a:gdLst/>
            <a:ahLst/>
            <a:cxnLst>
              <a:cxn ang="0">
                <a:pos x="3" y="5"/>
              </a:cxn>
              <a:cxn ang="0">
                <a:pos x="1" y="2"/>
              </a:cxn>
              <a:cxn ang="0">
                <a:pos x="15" y="1"/>
              </a:cxn>
              <a:cxn ang="0">
                <a:pos x="10" y="4"/>
              </a:cxn>
              <a:cxn ang="0">
                <a:pos x="3" y="5"/>
              </a:cxn>
            </a:cxnLst>
            <a:rect l="0" t="0" r="r" b="b"/>
            <a:pathLst>
              <a:path w="16" h="6">
                <a:moveTo>
                  <a:pt x="3" y="5"/>
                </a:moveTo>
                <a:cubicBezTo>
                  <a:pt x="0" y="5"/>
                  <a:pt x="0" y="3"/>
                  <a:pt x="1" y="2"/>
                </a:cubicBezTo>
                <a:cubicBezTo>
                  <a:pt x="3" y="1"/>
                  <a:pt x="15" y="0"/>
                  <a:pt x="15" y="1"/>
                </a:cubicBezTo>
                <a:cubicBezTo>
                  <a:pt x="16" y="2"/>
                  <a:pt x="12" y="4"/>
                  <a:pt x="10" y="4"/>
                </a:cubicBezTo>
                <a:cubicBezTo>
                  <a:pt x="8" y="4"/>
                  <a:pt x="5" y="6"/>
                  <a:pt x="3" y="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89" name="Freeform 986"/>
          <p:cNvSpPr>
            <a:spLocks/>
          </p:cNvSpPr>
          <p:nvPr/>
        </p:nvSpPr>
        <p:spPr bwMode="auto">
          <a:xfrm>
            <a:off x="3654425" y="4409931"/>
            <a:ext cx="30163" cy="22225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1" y="2"/>
              </a:cxn>
              <a:cxn ang="0">
                <a:pos x="4" y="5"/>
              </a:cxn>
              <a:cxn ang="0">
                <a:pos x="8" y="9"/>
              </a:cxn>
              <a:cxn ang="0">
                <a:pos x="14" y="4"/>
              </a:cxn>
              <a:cxn ang="0">
                <a:pos x="8" y="0"/>
              </a:cxn>
            </a:cxnLst>
            <a:rect l="0" t="0" r="r" b="b"/>
            <a:pathLst>
              <a:path w="16" h="12">
                <a:moveTo>
                  <a:pt x="8" y="0"/>
                </a:moveTo>
                <a:cubicBezTo>
                  <a:pt x="4" y="0"/>
                  <a:pt x="0" y="0"/>
                  <a:pt x="1" y="2"/>
                </a:cubicBezTo>
                <a:cubicBezTo>
                  <a:pt x="2" y="3"/>
                  <a:pt x="1" y="3"/>
                  <a:pt x="4" y="5"/>
                </a:cubicBezTo>
                <a:cubicBezTo>
                  <a:pt x="8" y="8"/>
                  <a:pt x="5" y="12"/>
                  <a:pt x="8" y="9"/>
                </a:cubicBezTo>
                <a:cubicBezTo>
                  <a:pt x="12" y="7"/>
                  <a:pt x="16" y="5"/>
                  <a:pt x="14" y="4"/>
                </a:cubicBezTo>
                <a:cubicBezTo>
                  <a:pt x="12" y="2"/>
                  <a:pt x="9" y="0"/>
                  <a:pt x="8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90" name="Freeform 987"/>
          <p:cNvSpPr>
            <a:spLocks/>
          </p:cNvSpPr>
          <p:nvPr/>
        </p:nvSpPr>
        <p:spPr bwMode="auto">
          <a:xfrm>
            <a:off x="3684588" y="4416281"/>
            <a:ext cx="25400" cy="14288"/>
          </a:xfrm>
          <a:custGeom>
            <a:avLst/>
            <a:gdLst/>
            <a:ahLst/>
            <a:cxnLst>
              <a:cxn ang="0">
                <a:pos x="11" y="3"/>
              </a:cxn>
              <a:cxn ang="0">
                <a:pos x="5" y="1"/>
              </a:cxn>
              <a:cxn ang="0">
                <a:pos x="1" y="6"/>
              </a:cxn>
              <a:cxn ang="0">
                <a:pos x="6" y="6"/>
              </a:cxn>
              <a:cxn ang="0">
                <a:pos x="11" y="3"/>
              </a:cxn>
            </a:cxnLst>
            <a:rect l="0" t="0" r="r" b="b"/>
            <a:pathLst>
              <a:path w="13" h="8">
                <a:moveTo>
                  <a:pt x="11" y="3"/>
                </a:moveTo>
                <a:cubicBezTo>
                  <a:pt x="9" y="1"/>
                  <a:pt x="6" y="0"/>
                  <a:pt x="5" y="1"/>
                </a:cubicBezTo>
                <a:cubicBezTo>
                  <a:pt x="3" y="2"/>
                  <a:pt x="0" y="6"/>
                  <a:pt x="1" y="6"/>
                </a:cubicBezTo>
                <a:cubicBezTo>
                  <a:pt x="3" y="6"/>
                  <a:pt x="4" y="8"/>
                  <a:pt x="6" y="6"/>
                </a:cubicBezTo>
                <a:cubicBezTo>
                  <a:pt x="8" y="5"/>
                  <a:pt x="13" y="4"/>
                  <a:pt x="11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91" name="Freeform 988"/>
          <p:cNvSpPr>
            <a:spLocks/>
          </p:cNvSpPr>
          <p:nvPr/>
        </p:nvSpPr>
        <p:spPr bwMode="auto">
          <a:xfrm>
            <a:off x="3708400" y="4416281"/>
            <a:ext cx="31750" cy="20638"/>
          </a:xfrm>
          <a:custGeom>
            <a:avLst/>
            <a:gdLst/>
            <a:ahLst/>
            <a:cxnLst>
              <a:cxn ang="0">
                <a:pos x="4" y="3"/>
              </a:cxn>
              <a:cxn ang="0">
                <a:pos x="1" y="6"/>
              </a:cxn>
              <a:cxn ang="0">
                <a:pos x="4" y="11"/>
              </a:cxn>
              <a:cxn ang="0">
                <a:pos x="13" y="9"/>
              </a:cxn>
              <a:cxn ang="0">
                <a:pos x="14" y="6"/>
              </a:cxn>
              <a:cxn ang="0">
                <a:pos x="11" y="2"/>
              </a:cxn>
              <a:cxn ang="0">
                <a:pos x="8" y="1"/>
              </a:cxn>
              <a:cxn ang="0">
                <a:pos x="4" y="3"/>
              </a:cxn>
            </a:cxnLst>
            <a:rect l="0" t="0" r="r" b="b"/>
            <a:pathLst>
              <a:path w="17" h="11">
                <a:moveTo>
                  <a:pt x="4" y="3"/>
                </a:moveTo>
                <a:cubicBezTo>
                  <a:pt x="2" y="3"/>
                  <a:pt x="1" y="4"/>
                  <a:pt x="1" y="6"/>
                </a:cubicBezTo>
                <a:cubicBezTo>
                  <a:pt x="1" y="8"/>
                  <a:pt x="0" y="11"/>
                  <a:pt x="4" y="11"/>
                </a:cubicBezTo>
                <a:cubicBezTo>
                  <a:pt x="7" y="11"/>
                  <a:pt x="12" y="10"/>
                  <a:pt x="13" y="9"/>
                </a:cubicBezTo>
                <a:cubicBezTo>
                  <a:pt x="15" y="7"/>
                  <a:pt x="17" y="9"/>
                  <a:pt x="14" y="6"/>
                </a:cubicBezTo>
                <a:cubicBezTo>
                  <a:pt x="11" y="3"/>
                  <a:pt x="11" y="3"/>
                  <a:pt x="11" y="2"/>
                </a:cubicBezTo>
                <a:cubicBezTo>
                  <a:pt x="11" y="1"/>
                  <a:pt x="10" y="0"/>
                  <a:pt x="8" y="1"/>
                </a:cubicBezTo>
                <a:cubicBezTo>
                  <a:pt x="5" y="2"/>
                  <a:pt x="4" y="3"/>
                  <a:pt x="4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92" name="Freeform 989"/>
          <p:cNvSpPr>
            <a:spLocks/>
          </p:cNvSpPr>
          <p:nvPr/>
        </p:nvSpPr>
        <p:spPr bwMode="auto">
          <a:xfrm>
            <a:off x="3727450" y="4411519"/>
            <a:ext cx="49213" cy="23812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2" y="2"/>
              </a:cxn>
              <a:cxn ang="0">
                <a:pos x="7" y="5"/>
              </a:cxn>
              <a:cxn ang="0">
                <a:pos x="11" y="10"/>
              </a:cxn>
              <a:cxn ang="0">
                <a:pos x="20" y="9"/>
              </a:cxn>
              <a:cxn ang="0">
                <a:pos x="19" y="3"/>
              </a:cxn>
              <a:cxn ang="0">
                <a:pos x="4" y="0"/>
              </a:cxn>
            </a:cxnLst>
            <a:rect l="0" t="0" r="r" b="b"/>
            <a:pathLst>
              <a:path w="26" h="12">
                <a:moveTo>
                  <a:pt x="4" y="0"/>
                </a:moveTo>
                <a:cubicBezTo>
                  <a:pt x="2" y="0"/>
                  <a:pt x="0" y="2"/>
                  <a:pt x="2" y="2"/>
                </a:cubicBezTo>
                <a:cubicBezTo>
                  <a:pt x="4" y="2"/>
                  <a:pt x="7" y="3"/>
                  <a:pt x="7" y="5"/>
                </a:cubicBezTo>
                <a:cubicBezTo>
                  <a:pt x="7" y="7"/>
                  <a:pt x="5" y="10"/>
                  <a:pt x="11" y="10"/>
                </a:cubicBezTo>
                <a:cubicBezTo>
                  <a:pt x="16" y="10"/>
                  <a:pt x="20" y="12"/>
                  <a:pt x="20" y="9"/>
                </a:cubicBezTo>
                <a:cubicBezTo>
                  <a:pt x="20" y="5"/>
                  <a:pt x="26" y="5"/>
                  <a:pt x="19" y="3"/>
                </a:cubicBezTo>
                <a:cubicBezTo>
                  <a:pt x="13" y="1"/>
                  <a:pt x="4" y="0"/>
                  <a:pt x="4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93" name="Freeform 990"/>
          <p:cNvSpPr>
            <a:spLocks/>
          </p:cNvSpPr>
          <p:nvPr/>
        </p:nvSpPr>
        <p:spPr bwMode="auto">
          <a:xfrm>
            <a:off x="3784600" y="4413106"/>
            <a:ext cx="60325" cy="17463"/>
          </a:xfrm>
          <a:custGeom>
            <a:avLst/>
            <a:gdLst/>
            <a:ahLst/>
            <a:cxnLst>
              <a:cxn ang="0">
                <a:pos x="6" y="1"/>
              </a:cxn>
              <a:cxn ang="0">
                <a:pos x="0" y="5"/>
              </a:cxn>
              <a:cxn ang="0">
                <a:pos x="3" y="6"/>
              </a:cxn>
              <a:cxn ang="0">
                <a:pos x="15" y="7"/>
              </a:cxn>
              <a:cxn ang="0">
                <a:pos x="30" y="7"/>
              </a:cxn>
              <a:cxn ang="0">
                <a:pos x="29" y="4"/>
              </a:cxn>
              <a:cxn ang="0">
                <a:pos x="24" y="6"/>
              </a:cxn>
              <a:cxn ang="0">
                <a:pos x="13" y="3"/>
              </a:cxn>
              <a:cxn ang="0">
                <a:pos x="6" y="1"/>
              </a:cxn>
            </a:cxnLst>
            <a:rect l="0" t="0" r="r" b="b"/>
            <a:pathLst>
              <a:path w="32" h="9">
                <a:moveTo>
                  <a:pt x="6" y="1"/>
                </a:moveTo>
                <a:cubicBezTo>
                  <a:pt x="5" y="0"/>
                  <a:pt x="1" y="3"/>
                  <a:pt x="0" y="5"/>
                </a:cubicBezTo>
                <a:cubicBezTo>
                  <a:pt x="0" y="6"/>
                  <a:pt x="0" y="6"/>
                  <a:pt x="3" y="6"/>
                </a:cubicBezTo>
                <a:cubicBezTo>
                  <a:pt x="7" y="6"/>
                  <a:pt x="10" y="7"/>
                  <a:pt x="15" y="7"/>
                </a:cubicBezTo>
                <a:cubicBezTo>
                  <a:pt x="20" y="8"/>
                  <a:pt x="28" y="9"/>
                  <a:pt x="30" y="7"/>
                </a:cubicBezTo>
                <a:cubicBezTo>
                  <a:pt x="32" y="5"/>
                  <a:pt x="31" y="4"/>
                  <a:pt x="29" y="4"/>
                </a:cubicBezTo>
                <a:cubicBezTo>
                  <a:pt x="27" y="5"/>
                  <a:pt x="29" y="6"/>
                  <a:pt x="24" y="6"/>
                </a:cubicBezTo>
                <a:cubicBezTo>
                  <a:pt x="19" y="5"/>
                  <a:pt x="16" y="4"/>
                  <a:pt x="13" y="3"/>
                </a:cubicBezTo>
                <a:cubicBezTo>
                  <a:pt x="10" y="3"/>
                  <a:pt x="8" y="1"/>
                  <a:pt x="6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94" name="Freeform 991"/>
          <p:cNvSpPr>
            <a:spLocks/>
          </p:cNvSpPr>
          <p:nvPr/>
        </p:nvSpPr>
        <p:spPr bwMode="auto">
          <a:xfrm>
            <a:off x="3759200" y="4446444"/>
            <a:ext cx="57150" cy="20637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10" y="4"/>
              </a:cxn>
              <a:cxn ang="0">
                <a:pos x="23" y="10"/>
              </a:cxn>
              <a:cxn ang="0">
                <a:pos x="17" y="2"/>
              </a:cxn>
              <a:cxn ang="0">
                <a:pos x="3" y="0"/>
              </a:cxn>
            </a:cxnLst>
            <a:rect l="0" t="0" r="r" b="b"/>
            <a:pathLst>
              <a:path w="30" h="11">
                <a:moveTo>
                  <a:pt x="3" y="0"/>
                </a:moveTo>
                <a:cubicBezTo>
                  <a:pt x="0" y="0"/>
                  <a:pt x="6" y="1"/>
                  <a:pt x="10" y="4"/>
                </a:cubicBezTo>
                <a:cubicBezTo>
                  <a:pt x="15" y="7"/>
                  <a:pt x="21" y="11"/>
                  <a:pt x="23" y="10"/>
                </a:cubicBezTo>
                <a:cubicBezTo>
                  <a:pt x="30" y="7"/>
                  <a:pt x="22" y="3"/>
                  <a:pt x="17" y="2"/>
                </a:cubicBezTo>
                <a:cubicBezTo>
                  <a:pt x="12" y="0"/>
                  <a:pt x="4" y="0"/>
                  <a:pt x="3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95" name="Freeform 992"/>
          <p:cNvSpPr>
            <a:spLocks/>
          </p:cNvSpPr>
          <p:nvPr/>
        </p:nvSpPr>
        <p:spPr bwMode="auto">
          <a:xfrm>
            <a:off x="3878263" y="4416281"/>
            <a:ext cx="98425" cy="50800"/>
          </a:xfrm>
          <a:custGeom>
            <a:avLst/>
            <a:gdLst/>
            <a:ahLst/>
            <a:cxnLst>
              <a:cxn ang="0">
                <a:pos x="3" y="27"/>
              </a:cxn>
              <a:cxn ang="0">
                <a:pos x="2" y="18"/>
              </a:cxn>
              <a:cxn ang="0">
                <a:pos x="14" y="12"/>
              </a:cxn>
              <a:cxn ang="0">
                <a:pos x="21" y="7"/>
              </a:cxn>
              <a:cxn ang="0">
                <a:pos x="30" y="2"/>
              </a:cxn>
              <a:cxn ang="0">
                <a:pos x="43" y="1"/>
              </a:cxn>
              <a:cxn ang="0">
                <a:pos x="50" y="3"/>
              </a:cxn>
              <a:cxn ang="0">
                <a:pos x="39" y="8"/>
              </a:cxn>
              <a:cxn ang="0">
                <a:pos x="21" y="16"/>
              </a:cxn>
              <a:cxn ang="0">
                <a:pos x="11" y="25"/>
              </a:cxn>
              <a:cxn ang="0">
                <a:pos x="3" y="27"/>
              </a:cxn>
            </a:cxnLst>
            <a:rect l="0" t="0" r="r" b="b"/>
            <a:pathLst>
              <a:path w="52" h="27">
                <a:moveTo>
                  <a:pt x="3" y="27"/>
                </a:moveTo>
                <a:cubicBezTo>
                  <a:pt x="0" y="27"/>
                  <a:pt x="1" y="20"/>
                  <a:pt x="2" y="18"/>
                </a:cubicBezTo>
                <a:cubicBezTo>
                  <a:pt x="3" y="16"/>
                  <a:pt x="11" y="14"/>
                  <a:pt x="14" y="12"/>
                </a:cubicBezTo>
                <a:cubicBezTo>
                  <a:pt x="16" y="10"/>
                  <a:pt x="19" y="9"/>
                  <a:pt x="21" y="7"/>
                </a:cubicBezTo>
                <a:cubicBezTo>
                  <a:pt x="22" y="5"/>
                  <a:pt x="26" y="2"/>
                  <a:pt x="30" y="2"/>
                </a:cubicBezTo>
                <a:cubicBezTo>
                  <a:pt x="34" y="2"/>
                  <a:pt x="40" y="2"/>
                  <a:pt x="43" y="1"/>
                </a:cubicBezTo>
                <a:cubicBezTo>
                  <a:pt x="46" y="0"/>
                  <a:pt x="52" y="2"/>
                  <a:pt x="50" y="3"/>
                </a:cubicBezTo>
                <a:cubicBezTo>
                  <a:pt x="48" y="4"/>
                  <a:pt x="43" y="7"/>
                  <a:pt x="39" y="8"/>
                </a:cubicBezTo>
                <a:cubicBezTo>
                  <a:pt x="36" y="9"/>
                  <a:pt x="24" y="14"/>
                  <a:pt x="21" y="16"/>
                </a:cubicBezTo>
                <a:cubicBezTo>
                  <a:pt x="18" y="18"/>
                  <a:pt x="13" y="25"/>
                  <a:pt x="11" y="25"/>
                </a:cubicBezTo>
                <a:cubicBezTo>
                  <a:pt x="9" y="26"/>
                  <a:pt x="6" y="26"/>
                  <a:pt x="3" y="2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96" name="Freeform 993"/>
          <p:cNvSpPr>
            <a:spLocks/>
          </p:cNvSpPr>
          <p:nvPr/>
        </p:nvSpPr>
        <p:spPr bwMode="auto">
          <a:xfrm>
            <a:off x="3941763" y="4284519"/>
            <a:ext cx="25400" cy="19050"/>
          </a:xfrm>
          <a:custGeom>
            <a:avLst/>
            <a:gdLst/>
            <a:ahLst/>
            <a:cxnLst>
              <a:cxn ang="0">
                <a:pos x="8" y="9"/>
              </a:cxn>
              <a:cxn ang="0">
                <a:pos x="2" y="3"/>
              </a:cxn>
              <a:cxn ang="0">
                <a:pos x="12" y="2"/>
              </a:cxn>
              <a:cxn ang="0">
                <a:pos x="8" y="9"/>
              </a:cxn>
            </a:cxnLst>
            <a:rect l="0" t="0" r="r" b="b"/>
            <a:pathLst>
              <a:path w="13" h="10">
                <a:moveTo>
                  <a:pt x="8" y="9"/>
                </a:moveTo>
                <a:cubicBezTo>
                  <a:pt x="3" y="10"/>
                  <a:pt x="0" y="6"/>
                  <a:pt x="2" y="3"/>
                </a:cubicBezTo>
                <a:cubicBezTo>
                  <a:pt x="4" y="0"/>
                  <a:pt x="10" y="1"/>
                  <a:pt x="12" y="2"/>
                </a:cubicBezTo>
                <a:cubicBezTo>
                  <a:pt x="13" y="3"/>
                  <a:pt x="12" y="9"/>
                  <a:pt x="8" y="9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97" name="Freeform 994"/>
          <p:cNvSpPr>
            <a:spLocks/>
          </p:cNvSpPr>
          <p:nvPr/>
        </p:nvSpPr>
        <p:spPr bwMode="auto">
          <a:xfrm>
            <a:off x="3989388" y="4278169"/>
            <a:ext cx="74612" cy="28575"/>
          </a:xfrm>
          <a:custGeom>
            <a:avLst/>
            <a:gdLst/>
            <a:ahLst/>
            <a:cxnLst>
              <a:cxn ang="0">
                <a:pos x="6" y="8"/>
              </a:cxn>
              <a:cxn ang="0">
                <a:pos x="2" y="4"/>
              </a:cxn>
              <a:cxn ang="0">
                <a:pos x="11" y="1"/>
              </a:cxn>
              <a:cxn ang="0">
                <a:pos x="23" y="1"/>
              </a:cxn>
              <a:cxn ang="0">
                <a:pos x="37" y="9"/>
              </a:cxn>
              <a:cxn ang="0">
                <a:pos x="36" y="13"/>
              </a:cxn>
              <a:cxn ang="0">
                <a:pos x="19" y="7"/>
              </a:cxn>
              <a:cxn ang="0">
                <a:pos x="6" y="8"/>
              </a:cxn>
            </a:cxnLst>
            <a:rect l="0" t="0" r="r" b="b"/>
            <a:pathLst>
              <a:path w="39" h="15">
                <a:moveTo>
                  <a:pt x="6" y="8"/>
                </a:moveTo>
                <a:cubicBezTo>
                  <a:pt x="3" y="9"/>
                  <a:pt x="0" y="6"/>
                  <a:pt x="2" y="4"/>
                </a:cubicBezTo>
                <a:cubicBezTo>
                  <a:pt x="5" y="2"/>
                  <a:pt x="6" y="0"/>
                  <a:pt x="11" y="1"/>
                </a:cubicBezTo>
                <a:cubicBezTo>
                  <a:pt x="16" y="2"/>
                  <a:pt x="18" y="0"/>
                  <a:pt x="23" y="1"/>
                </a:cubicBezTo>
                <a:cubicBezTo>
                  <a:pt x="28" y="2"/>
                  <a:pt x="36" y="6"/>
                  <a:pt x="37" y="9"/>
                </a:cubicBezTo>
                <a:cubicBezTo>
                  <a:pt x="39" y="12"/>
                  <a:pt x="39" y="15"/>
                  <a:pt x="36" y="13"/>
                </a:cubicBezTo>
                <a:cubicBezTo>
                  <a:pt x="32" y="11"/>
                  <a:pt x="26" y="7"/>
                  <a:pt x="19" y="7"/>
                </a:cubicBezTo>
                <a:cubicBezTo>
                  <a:pt x="12" y="7"/>
                  <a:pt x="9" y="8"/>
                  <a:pt x="6" y="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98" name="Freeform 995"/>
          <p:cNvSpPr>
            <a:spLocks/>
          </p:cNvSpPr>
          <p:nvPr/>
        </p:nvSpPr>
        <p:spPr bwMode="auto">
          <a:xfrm>
            <a:off x="3760788" y="4165456"/>
            <a:ext cx="165100" cy="180975"/>
          </a:xfrm>
          <a:custGeom>
            <a:avLst/>
            <a:gdLst/>
            <a:ahLst/>
            <a:cxnLst>
              <a:cxn ang="0">
                <a:pos x="35" y="84"/>
              </a:cxn>
              <a:cxn ang="0">
                <a:pos x="35" y="77"/>
              </a:cxn>
              <a:cxn ang="0">
                <a:pos x="28" y="69"/>
              </a:cxn>
              <a:cxn ang="0">
                <a:pos x="30" y="58"/>
              </a:cxn>
              <a:cxn ang="0">
                <a:pos x="20" y="60"/>
              </a:cxn>
              <a:cxn ang="0">
                <a:pos x="20" y="69"/>
              </a:cxn>
              <a:cxn ang="0">
                <a:pos x="19" y="76"/>
              </a:cxn>
              <a:cxn ang="0">
                <a:pos x="20" y="83"/>
              </a:cxn>
              <a:cxn ang="0">
                <a:pos x="17" y="90"/>
              </a:cxn>
              <a:cxn ang="0">
                <a:pos x="14" y="94"/>
              </a:cxn>
              <a:cxn ang="0">
                <a:pos x="7" y="90"/>
              </a:cxn>
              <a:cxn ang="0">
                <a:pos x="10" y="76"/>
              </a:cxn>
              <a:cxn ang="0">
                <a:pos x="5" y="68"/>
              </a:cxn>
              <a:cxn ang="0">
                <a:pos x="0" y="62"/>
              </a:cxn>
              <a:cxn ang="0">
                <a:pos x="2" y="54"/>
              </a:cxn>
              <a:cxn ang="0">
                <a:pos x="5" y="41"/>
              </a:cxn>
              <a:cxn ang="0">
                <a:pos x="11" y="30"/>
              </a:cxn>
              <a:cxn ang="0">
                <a:pos x="12" y="20"/>
              </a:cxn>
              <a:cxn ang="0">
                <a:pos x="17" y="12"/>
              </a:cxn>
              <a:cxn ang="0">
                <a:pos x="25" y="11"/>
              </a:cxn>
              <a:cxn ang="0">
                <a:pos x="29" y="5"/>
              </a:cxn>
              <a:cxn ang="0">
                <a:pos x="42" y="10"/>
              </a:cxn>
              <a:cxn ang="0">
                <a:pos x="60" y="10"/>
              </a:cxn>
              <a:cxn ang="0">
                <a:pos x="75" y="5"/>
              </a:cxn>
              <a:cxn ang="0">
                <a:pos x="83" y="3"/>
              </a:cxn>
              <a:cxn ang="0">
                <a:pos x="75" y="14"/>
              </a:cxn>
              <a:cxn ang="0">
                <a:pos x="66" y="18"/>
              </a:cxn>
              <a:cxn ang="0">
                <a:pos x="50" y="16"/>
              </a:cxn>
              <a:cxn ang="0">
                <a:pos x="29" y="17"/>
              </a:cxn>
              <a:cxn ang="0">
                <a:pos x="18" y="17"/>
              </a:cxn>
              <a:cxn ang="0">
                <a:pos x="16" y="26"/>
              </a:cxn>
              <a:cxn ang="0">
                <a:pos x="21" y="34"/>
              </a:cxn>
              <a:cxn ang="0">
                <a:pos x="29" y="40"/>
              </a:cxn>
              <a:cxn ang="0">
                <a:pos x="35" y="34"/>
              </a:cxn>
              <a:cxn ang="0">
                <a:pos x="47" y="33"/>
              </a:cxn>
              <a:cxn ang="0">
                <a:pos x="53" y="33"/>
              </a:cxn>
              <a:cxn ang="0">
                <a:pos x="47" y="40"/>
              </a:cxn>
              <a:cxn ang="0">
                <a:pos x="36" y="47"/>
              </a:cxn>
              <a:cxn ang="0">
                <a:pos x="33" y="46"/>
              </a:cxn>
              <a:cxn ang="0">
                <a:pos x="39" y="54"/>
              </a:cxn>
              <a:cxn ang="0">
                <a:pos x="46" y="64"/>
              </a:cxn>
              <a:cxn ang="0">
                <a:pos x="47" y="72"/>
              </a:cxn>
              <a:cxn ang="0">
                <a:pos x="52" y="75"/>
              </a:cxn>
              <a:cxn ang="0">
                <a:pos x="54" y="77"/>
              </a:cxn>
              <a:cxn ang="0">
                <a:pos x="47" y="82"/>
              </a:cxn>
              <a:cxn ang="0">
                <a:pos x="43" y="83"/>
              </a:cxn>
              <a:cxn ang="0">
                <a:pos x="35" y="84"/>
              </a:cxn>
            </a:cxnLst>
            <a:rect l="0" t="0" r="r" b="b"/>
            <a:pathLst>
              <a:path w="86" h="95">
                <a:moveTo>
                  <a:pt x="35" y="84"/>
                </a:moveTo>
                <a:cubicBezTo>
                  <a:pt x="33" y="81"/>
                  <a:pt x="37" y="79"/>
                  <a:pt x="35" y="77"/>
                </a:cubicBezTo>
                <a:cubicBezTo>
                  <a:pt x="32" y="75"/>
                  <a:pt x="27" y="72"/>
                  <a:pt x="28" y="69"/>
                </a:cubicBezTo>
                <a:cubicBezTo>
                  <a:pt x="29" y="65"/>
                  <a:pt x="34" y="58"/>
                  <a:pt x="30" y="58"/>
                </a:cubicBezTo>
                <a:cubicBezTo>
                  <a:pt x="25" y="58"/>
                  <a:pt x="20" y="56"/>
                  <a:pt x="20" y="60"/>
                </a:cubicBezTo>
                <a:cubicBezTo>
                  <a:pt x="19" y="64"/>
                  <a:pt x="20" y="67"/>
                  <a:pt x="20" y="69"/>
                </a:cubicBezTo>
                <a:cubicBezTo>
                  <a:pt x="20" y="70"/>
                  <a:pt x="19" y="75"/>
                  <a:pt x="19" y="76"/>
                </a:cubicBezTo>
                <a:cubicBezTo>
                  <a:pt x="19" y="77"/>
                  <a:pt x="22" y="80"/>
                  <a:pt x="20" y="83"/>
                </a:cubicBezTo>
                <a:cubicBezTo>
                  <a:pt x="18" y="86"/>
                  <a:pt x="17" y="88"/>
                  <a:pt x="17" y="90"/>
                </a:cubicBezTo>
                <a:cubicBezTo>
                  <a:pt x="17" y="92"/>
                  <a:pt x="18" y="94"/>
                  <a:pt x="14" y="94"/>
                </a:cubicBezTo>
                <a:cubicBezTo>
                  <a:pt x="11" y="94"/>
                  <a:pt x="5" y="95"/>
                  <a:pt x="7" y="90"/>
                </a:cubicBezTo>
                <a:cubicBezTo>
                  <a:pt x="8" y="86"/>
                  <a:pt x="13" y="81"/>
                  <a:pt x="10" y="76"/>
                </a:cubicBezTo>
                <a:cubicBezTo>
                  <a:pt x="8" y="71"/>
                  <a:pt x="8" y="69"/>
                  <a:pt x="5" y="68"/>
                </a:cubicBezTo>
                <a:cubicBezTo>
                  <a:pt x="2" y="67"/>
                  <a:pt x="0" y="65"/>
                  <a:pt x="0" y="62"/>
                </a:cubicBezTo>
                <a:cubicBezTo>
                  <a:pt x="0" y="59"/>
                  <a:pt x="0" y="56"/>
                  <a:pt x="2" y="54"/>
                </a:cubicBezTo>
                <a:cubicBezTo>
                  <a:pt x="3" y="52"/>
                  <a:pt x="4" y="47"/>
                  <a:pt x="5" y="41"/>
                </a:cubicBezTo>
                <a:cubicBezTo>
                  <a:pt x="7" y="35"/>
                  <a:pt x="10" y="34"/>
                  <a:pt x="11" y="30"/>
                </a:cubicBezTo>
                <a:cubicBezTo>
                  <a:pt x="12" y="25"/>
                  <a:pt x="10" y="24"/>
                  <a:pt x="12" y="20"/>
                </a:cubicBezTo>
                <a:cubicBezTo>
                  <a:pt x="13" y="16"/>
                  <a:pt x="16" y="12"/>
                  <a:pt x="17" y="12"/>
                </a:cubicBezTo>
                <a:cubicBezTo>
                  <a:pt x="18" y="11"/>
                  <a:pt x="24" y="12"/>
                  <a:pt x="25" y="11"/>
                </a:cubicBezTo>
                <a:cubicBezTo>
                  <a:pt x="26" y="9"/>
                  <a:pt x="25" y="5"/>
                  <a:pt x="29" y="5"/>
                </a:cubicBezTo>
                <a:cubicBezTo>
                  <a:pt x="34" y="6"/>
                  <a:pt x="36" y="9"/>
                  <a:pt x="42" y="10"/>
                </a:cubicBezTo>
                <a:cubicBezTo>
                  <a:pt x="48" y="10"/>
                  <a:pt x="56" y="10"/>
                  <a:pt x="60" y="10"/>
                </a:cubicBezTo>
                <a:cubicBezTo>
                  <a:pt x="64" y="10"/>
                  <a:pt x="70" y="9"/>
                  <a:pt x="75" y="5"/>
                </a:cubicBezTo>
                <a:cubicBezTo>
                  <a:pt x="81" y="1"/>
                  <a:pt x="86" y="0"/>
                  <a:pt x="83" y="3"/>
                </a:cubicBezTo>
                <a:cubicBezTo>
                  <a:pt x="80" y="5"/>
                  <a:pt x="77" y="12"/>
                  <a:pt x="75" y="14"/>
                </a:cubicBezTo>
                <a:cubicBezTo>
                  <a:pt x="73" y="16"/>
                  <a:pt x="72" y="18"/>
                  <a:pt x="66" y="18"/>
                </a:cubicBezTo>
                <a:cubicBezTo>
                  <a:pt x="59" y="18"/>
                  <a:pt x="55" y="16"/>
                  <a:pt x="50" y="16"/>
                </a:cubicBezTo>
                <a:cubicBezTo>
                  <a:pt x="45" y="16"/>
                  <a:pt x="32" y="17"/>
                  <a:pt x="29" y="17"/>
                </a:cubicBezTo>
                <a:cubicBezTo>
                  <a:pt x="25" y="17"/>
                  <a:pt x="20" y="16"/>
                  <a:pt x="18" y="17"/>
                </a:cubicBezTo>
                <a:cubicBezTo>
                  <a:pt x="17" y="19"/>
                  <a:pt x="16" y="22"/>
                  <a:pt x="16" y="26"/>
                </a:cubicBezTo>
                <a:cubicBezTo>
                  <a:pt x="16" y="30"/>
                  <a:pt x="17" y="32"/>
                  <a:pt x="21" y="34"/>
                </a:cubicBezTo>
                <a:cubicBezTo>
                  <a:pt x="25" y="35"/>
                  <a:pt x="25" y="41"/>
                  <a:pt x="29" y="40"/>
                </a:cubicBezTo>
                <a:cubicBezTo>
                  <a:pt x="33" y="40"/>
                  <a:pt x="32" y="35"/>
                  <a:pt x="35" y="34"/>
                </a:cubicBezTo>
                <a:cubicBezTo>
                  <a:pt x="39" y="34"/>
                  <a:pt x="44" y="34"/>
                  <a:pt x="47" y="33"/>
                </a:cubicBezTo>
                <a:cubicBezTo>
                  <a:pt x="50" y="32"/>
                  <a:pt x="54" y="31"/>
                  <a:pt x="53" y="33"/>
                </a:cubicBezTo>
                <a:cubicBezTo>
                  <a:pt x="52" y="36"/>
                  <a:pt x="49" y="38"/>
                  <a:pt x="47" y="40"/>
                </a:cubicBezTo>
                <a:cubicBezTo>
                  <a:pt x="45" y="41"/>
                  <a:pt x="38" y="47"/>
                  <a:pt x="36" y="47"/>
                </a:cubicBezTo>
                <a:cubicBezTo>
                  <a:pt x="35" y="47"/>
                  <a:pt x="33" y="44"/>
                  <a:pt x="33" y="46"/>
                </a:cubicBezTo>
                <a:cubicBezTo>
                  <a:pt x="33" y="48"/>
                  <a:pt x="35" y="51"/>
                  <a:pt x="39" y="54"/>
                </a:cubicBezTo>
                <a:cubicBezTo>
                  <a:pt x="43" y="58"/>
                  <a:pt x="46" y="61"/>
                  <a:pt x="46" y="64"/>
                </a:cubicBezTo>
                <a:cubicBezTo>
                  <a:pt x="46" y="67"/>
                  <a:pt x="46" y="72"/>
                  <a:pt x="47" y="72"/>
                </a:cubicBezTo>
                <a:cubicBezTo>
                  <a:pt x="49" y="72"/>
                  <a:pt x="49" y="75"/>
                  <a:pt x="52" y="75"/>
                </a:cubicBezTo>
                <a:cubicBezTo>
                  <a:pt x="55" y="76"/>
                  <a:pt x="58" y="77"/>
                  <a:pt x="54" y="77"/>
                </a:cubicBezTo>
                <a:cubicBezTo>
                  <a:pt x="51" y="78"/>
                  <a:pt x="49" y="82"/>
                  <a:pt x="47" y="82"/>
                </a:cubicBezTo>
                <a:cubicBezTo>
                  <a:pt x="45" y="82"/>
                  <a:pt x="45" y="81"/>
                  <a:pt x="43" y="83"/>
                </a:cubicBezTo>
                <a:cubicBezTo>
                  <a:pt x="41" y="85"/>
                  <a:pt x="37" y="85"/>
                  <a:pt x="35" y="8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99" name="Freeform 996"/>
          <p:cNvSpPr>
            <a:spLocks/>
          </p:cNvSpPr>
          <p:nvPr/>
        </p:nvSpPr>
        <p:spPr bwMode="auto">
          <a:xfrm>
            <a:off x="3975100" y="4151169"/>
            <a:ext cx="41275" cy="79375"/>
          </a:xfrm>
          <a:custGeom>
            <a:avLst/>
            <a:gdLst/>
            <a:ahLst/>
            <a:cxnLst>
              <a:cxn ang="0">
                <a:pos x="9" y="8"/>
              </a:cxn>
              <a:cxn ang="0">
                <a:pos x="7" y="3"/>
              </a:cxn>
              <a:cxn ang="0">
                <a:pos x="5" y="4"/>
              </a:cxn>
              <a:cxn ang="0">
                <a:pos x="1" y="15"/>
              </a:cxn>
              <a:cxn ang="0">
                <a:pos x="2" y="22"/>
              </a:cxn>
              <a:cxn ang="0">
                <a:pos x="7" y="37"/>
              </a:cxn>
              <a:cxn ang="0">
                <a:pos x="13" y="40"/>
              </a:cxn>
              <a:cxn ang="0">
                <a:pos x="8" y="28"/>
              </a:cxn>
              <a:cxn ang="0">
                <a:pos x="13" y="25"/>
              </a:cxn>
              <a:cxn ang="0">
                <a:pos x="19" y="25"/>
              </a:cxn>
              <a:cxn ang="0">
                <a:pos x="14" y="19"/>
              </a:cxn>
              <a:cxn ang="0">
                <a:pos x="17" y="14"/>
              </a:cxn>
              <a:cxn ang="0">
                <a:pos x="11" y="12"/>
              </a:cxn>
              <a:cxn ang="0">
                <a:pos x="5" y="17"/>
              </a:cxn>
              <a:cxn ang="0">
                <a:pos x="9" y="8"/>
              </a:cxn>
            </a:cxnLst>
            <a:rect l="0" t="0" r="r" b="b"/>
            <a:pathLst>
              <a:path w="22" h="42">
                <a:moveTo>
                  <a:pt x="9" y="8"/>
                </a:moveTo>
                <a:cubicBezTo>
                  <a:pt x="7" y="5"/>
                  <a:pt x="7" y="5"/>
                  <a:pt x="7" y="3"/>
                </a:cubicBezTo>
                <a:cubicBezTo>
                  <a:pt x="7" y="2"/>
                  <a:pt x="7" y="0"/>
                  <a:pt x="5" y="4"/>
                </a:cubicBezTo>
                <a:cubicBezTo>
                  <a:pt x="3" y="7"/>
                  <a:pt x="0" y="11"/>
                  <a:pt x="1" y="15"/>
                </a:cubicBezTo>
                <a:cubicBezTo>
                  <a:pt x="2" y="20"/>
                  <a:pt x="2" y="19"/>
                  <a:pt x="2" y="22"/>
                </a:cubicBezTo>
                <a:cubicBezTo>
                  <a:pt x="2" y="25"/>
                  <a:pt x="4" y="34"/>
                  <a:pt x="7" y="37"/>
                </a:cubicBezTo>
                <a:cubicBezTo>
                  <a:pt x="10" y="40"/>
                  <a:pt x="16" y="42"/>
                  <a:pt x="13" y="40"/>
                </a:cubicBezTo>
                <a:cubicBezTo>
                  <a:pt x="10" y="38"/>
                  <a:pt x="7" y="32"/>
                  <a:pt x="8" y="28"/>
                </a:cubicBezTo>
                <a:cubicBezTo>
                  <a:pt x="9" y="24"/>
                  <a:pt x="8" y="25"/>
                  <a:pt x="13" y="25"/>
                </a:cubicBezTo>
                <a:cubicBezTo>
                  <a:pt x="17" y="25"/>
                  <a:pt x="22" y="28"/>
                  <a:pt x="19" y="25"/>
                </a:cubicBezTo>
                <a:cubicBezTo>
                  <a:pt x="17" y="22"/>
                  <a:pt x="12" y="21"/>
                  <a:pt x="14" y="19"/>
                </a:cubicBezTo>
                <a:cubicBezTo>
                  <a:pt x="17" y="17"/>
                  <a:pt x="16" y="17"/>
                  <a:pt x="17" y="14"/>
                </a:cubicBezTo>
                <a:cubicBezTo>
                  <a:pt x="17" y="11"/>
                  <a:pt x="13" y="10"/>
                  <a:pt x="11" y="12"/>
                </a:cubicBezTo>
                <a:cubicBezTo>
                  <a:pt x="9" y="15"/>
                  <a:pt x="4" y="19"/>
                  <a:pt x="5" y="17"/>
                </a:cubicBezTo>
                <a:cubicBezTo>
                  <a:pt x="6" y="15"/>
                  <a:pt x="11" y="10"/>
                  <a:pt x="9" y="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00" name="Freeform 997"/>
          <p:cNvSpPr>
            <a:spLocks/>
          </p:cNvSpPr>
          <p:nvPr/>
        </p:nvSpPr>
        <p:spPr bwMode="auto">
          <a:xfrm>
            <a:off x="3997325" y="4143231"/>
            <a:ext cx="14288" cy="12700"/>
          </a:xfrm>
          <a:custGeom>
            <a:avLst/>
            <a:gdLst/>
            <a:ahLst/>
            <a:cxnLst>
              <a:cxn ang="0">
                <a:pos x="2" y="7"/>
              </a:cxn>
              <a:cxn ang="0">
                <a:pos x="3" y="1"/>
              </a:cxn>
              <a:cxn ang="0">
                <a:pos x="6" y="2"/>
              </a:cxn>
              <a:cxn ang="0">
                <a:pos x="2" y="7"/>
              </a:cxn>
            </a:cxnLst>
            <a:rect l="0" t="0" r="r" b="b"/>
            <a:pathLst>
              <a:path w="7" h="7">
                <a:moveTo>
                  <a:pt x="2" y="7"/>
                </a:moveTo>
                <a:cubicBezTo>
                  <a:pt x="0" y="7"/>
                  <a:pt x="1" y="3"/>
                  <a:pt x="3" y="1"/>
                </a:cubicBezTo>
                <a:cubicBezTo>
                  <a:pt x="4" y="0"/>
                  <a:pt x="4" y="1"/>
                  <a:pt x="6" y="2"/>
                </a:cubicBezTo>
                <a:cubicBezTo>
                  <a:pt x="7" y="4"/>
                  <a:pt x="4" y="7"/>
                  <a:pt x="2" y="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01" name="Freeform 998"/>
          <p:cNvSpPr>
            <a:spLocks/>
          </p:cNvSpPr>
          <p:nvPr/>
        </p:nvSpPr>
        <p:spPr bwMode="auto">
          <a:xfrm>
            <a:off x="4052888" y="4208319"/>
            <a:ext cx="23812" cy="11112"/>
          </a:xfrm>
          <a:custGeom>
            <a:avLst/>
            <a:gdLst/>
            <a:ahLst/>
            <a:cxnLst>
              <a:cxn ang="0">
                <a:pos x="12" y="4"/>
              </a:cxn>
              <a:cxn ang="0">
                <a:pos x="0" y="3"/>
              </a:cxn>
              <a:cxn ang="0">
                <a:pos x="12" y="4"/>
              </a:cxn>
            </a:cxnLst>
            <a:rect l="0" t="0" r="r" b="b"/>
            <a:pathLst>
              <a:path w="12" h="6">
                <a:moveTo>
                  <a:pt x="12" y="4"/>
                </a:moveTo>
                <a:cubicBezTo>
                  <a:pt x="12" y="2"/>
                  <a:pt x="0" y="0"/>
                  <a:pt x="0" y="3"/>
                </a:cubicBezTo>
                <a:cubicBezTo>
                  <a:pt x="0" y="5"/>
                  <a:pt x="11" y="6"/>
                  <a:pt x="12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02" name="Freeform 999"/>
          <p:cNvSpPr>
            <a:spLocks/>
          </p:cNvSpPr>
          <p:nvPr/>
        </p:nvSpPr>
        <p:spPr bwMode="auto">
          <a:xfrm>
            <a:off x="4059238" y="4217844"/>
            <a:ext cx="90487" cy="47625"/>
          </a:xfrm>
          <a:custGeom>
            <a:avLst/>
            <a:gdLst/>
            <a:ahLst/>
            <a:cxnLst>
              <a:cxn ang="0">
                <a:pos x="25" y="0"/>
              </a:cxn>
              <a:cxn ang="0">
                <a:pos x="17" y="3"/>
              </a:cxn>
              <a:cxn ang="0">
                <a:pos x="8" y="8"/>
              </a:cxn>
              <a:cxn ang="0">
                <a:pos x="5" y="9"/>
              </a:cxn>
              <a:cxn ang="0">
                <a:pos x="1" y="7"/>
              </a:cxn>
              <a:cxn ang="0">
                <a:pos x="5" y="14"/>
              </a:cxn>
              <a:cxn ang="0">
                <a:pos x="9" y="16"/>
              </a:cxn>
              <a:cxn ang="0">
                <a:pos x="18" y="18"/>
              </a:cxn>
              <a:cxn ang="0">
                <a:pos x="25" y="25"/>
              </a:cxn>
              <a:cxn ang="0">
                <a:pos x="42" y="25"/>
              </a:cxn>
              <a:cxn ang="0">
                <a:pos x="45" y="19"/>
              </a:cxn>
              <a:cxn ang="0">
                <a:pos x="47" y="13"/>
              </a:cxn>
              <a:cxn ang="0">
                <a:pos x="44" y="5"/>
              </a:cxn>
              <a:cxn ang="0">
                <a:pos x="34" y="3"/>
              </a:cxn>
              <a:cxn ang="0">
                <a:pos x="25" y="0"/>
              </a:cxn>
            </a:cxnLst>
            <a:rect l="0" t="0" r="r" b="b"/>
            <a:pathLst>
              <a:path w="48" h="25">
                <a:moveTo>
                  <a:pt x="25" y="0"/>
                </a:moveTo>
                <a:cubicBezTo>
                  <a:pt x="24" y="0"/>
                  <a:pt x="22" y="1"/>
                  <a:pt x="17" y="3"/>
                </a:cubicBezTo>
                <a:cubicBezTo>
                  <a:pt x="13" y="4"/>
                  <a:pt x="8" y="7"/>
                  <a:pt x="8" y="8"/>
                </a:cubicBezTo>
                <a:cubicBezTo>
                  <a:pt x="8" y="10"/>
                  <a:pt x="7" y="11"/>
                  <a:pt x="5" y="9"/>
                </a:cubicBezTo>
                <a:cubicBezTo>
                  <a:pt x="3" y="8"/>
                  <a:pt x="1" y="5"/>
                  <a:pt x="1" y="7"/>
                </a:cubicBezTo>
                <a:cubicBezTo>
                  <a:pt x="0" y="9"/>
                  <a:pt x="3" y="12"/>
                  <a:pt x="5" y="14"/>
                </a:cubicBezTo>
                <a:cubicBezTo>
                  <a:pt x="6" y="16"/>
                  <a:pt x="5" y="16"/>
                  <a:pt x="9" y="16"/>
                </a:cubicBezTo>
                <a:cubicBezTo>
                  <a:pt x="13" y="16"/>
                  <a:pt x="16" y="16"/>
                  <a:pt x="18" y="18"/>
                </a:cubicBezTo>
                <a:cubicBezTo>
                  <a:pt x="19" y="21"/>
                  <a:pt x="21" y="25"/>
                  <a:pt x="25" y="25"/>
                </a:cubicBezTo>
                <a:cubicBezTo>
                  <a:pt x="29" y="25"/>
                  <a:pt x="39" y="25"/>
                  <a:pt x="42" y="25"/>
                </a:cubicBezTo>
                <a:cubicBezTo>
                  <a:pt x="45" y="24"/>
                  <a:pt x="45" y="21"/>
                  <a:pt x="45" y="19"/>
                </a:cubicBezTo>
                <a:cubicBezTo>
                  <a:pt x="45" y="16"/>
                  <a:pt x="48" y="16"/>
                  <a:pt x="47" y="13"/>
                </a:cubicBezTo>
                <a:cubicBezTo>
                  <a:pt x="46" y="11"/>
                  <a:pt x="47" y="8"/>
                  <a:pt x="44" y="5"/>
                </a:cubicBezTo>
                <a:cubicBezTo>
                  <a:pt x="41" y="3"/>
                  <a:pt x="37" y="6"/>
                  <a:pt x="34" y="3"/>
                </a:cubicBezTo>
                <a:cubicBezTo>
                  <a:pt x="30" y="0"/>
                  <a:pt x="27" y="0"/>
                  <a:pt x="25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03" name="Freeform 1000"/>
          <p:cNvSpPr>
            <a:spLocks/>
          </p:cNvSpPr>
          <p:nvPr/>
        </p:nvSpPr>
        <p:spPr bwMode="auto">
          <a:xfrm>
            <a:off x="4089400" y="4246419"/>
            <a:ext cx="476250" cy="231775"/>
          </a:xfrm>
          <a:custGeom>
            <a:avLst/>
            <a:gdLst/>
            <a:ahLst/>
            <a:cxnLst>
              <a:cxn ang="0">
                <a:pos x="37" y="22"/>
              </a:cxn>
              <a:cxn ang="0">
                <a:pos x="29" y="10"/>
              </a:cxn>
              <a:cxn ang="0">
                <a:pos x="17" y="13"/>
              </a:cxn>
              <a:cxn ang="0">
                <a:pos x="3" y="16"/>
              </a:cxn>
              <a:cxn ang="0">
                <a:pos x="11" y="24"/>
              </a:cxn>
              <a:cxn ang="0">
                <a:pos x="20" y="36"/>
              </a:cxn>
              <a:cxn ang="0">
                <a:pos x="21" y="25"/>
              </a:cxn>
              <a:cxn ang="0">
                <a:pos x="24" y="28"/>
              </a:cxn>
              <a:cxn ang="0">
                <a:pos x="39" y="32"/>
              </a:cxn>
              <a:cxn ang="0">
                <a:pos x="59" y="43"/>
              </a:cxn>
              <a:cxn ang="0">
                <a:pos x="85" y="58"/>
              </a:cxn>
              <a:cxn ang="0">
                <a:pos x="95" y="71"/>
              </a:cxn>
              <a:cxn ang="0">
                <a:pos x="94" y="75"/>
              </a:cxn>
              <a:cxn ang="0">
                <a:pos x="86" y="79"/>
              </a:cxn>
              <a:cxn ang="0">
                <a:pos x="78" y="90"/>
              </a:cxn>
              <a:cxn ang="0">
                <a:pos x="92" y="81"/>
              </a:cxn>
              <a:cxn ang="0">
                <a:pos x="93" y="86"/>
              </a:cxn>
              <a:cxn ang="0">
                <a:pos x="107" y="85"/>
              </a:cxn>
              <a:cxn ang="0">
                <a:pos x="120" y="100"/>
              </a:cxn>
              <a:cxn ang="0">
                <a:pos x="151" y="97"/>
              </a:cxn>
              <a:cxn ang="0">
                <a:pos x="147" y="92"/>
              </a:cxn>
              <a:cxn ang="0">
                <a:pos x="152" y="85"/>
              </a:cxn>
              <a:cxn ang="0">
                <a:pos x="158" y="82"/>
              </a:cxn>
              <a:cxn ang="0">
                <a:pos x="173" y="84"/>
              </a:cxn>
              <a:cxn ang="0">
                <a:pos x="187" y="89"/>
              </a:cxn>
              <a:cxn ang="0">
                <a:pos x="198" y="102"/>
              </a:cxn>
              <a:cxn ang="0">
                <a:pos x="228" y="117"/>
              </a:cxn>
              <a:cxn ang="0">
                <a:pos x="245" y="119"/>
              </a:cxn>
              <a:cxn ang="0">
                <a:pos x="235" y="110"/>
              </a:cxn>
              <a:cxn ang="0">
                <a:pos x="232" y="107"/>
              </a:cxn>
              <a:cxn ang="0">
                <a:pos x="224" y="101"/>
              </a:cxn>
              <a:cxn ang="0">
                <a:pos x="214" y="89"/>
              </a:cxn>
              <a:cxn ang="0">
                <a:pos x="196" y="71"/>
              </a:cxn>
              <a:cxn ang="0">
                <a:pos x="205" y="61"/>
              </a:cxn>
              <a:cxn ang="0">
                <a:pos x="187" y="53"/>
              </a:cxn>
              <a:cxn ang="0">
                <a:pos x="168" y="33"/>
              </a:cxn>
              <a:cxn ang="0">
                <a:pos x="150" y="24"/>
              </a:cxn>
              <a:cxn ang="0">
                <a:pos x="112" y="13"/>
              </a:cxn>
              <a:cxn ang="0">
                <a:pos x="78" y="0"/>
              </a:cxn>
              <a:cxn ang="0">
                <a:pos x="69" y="9"/>
              </a:cxn>
              <a:cxn ang="0">
                <a:pos x="45" y="25"/>
              </a:cxn>
            </a:cxnLst>
            <a:rect l="0" t="0" r="r" b="b"/>
            <a:pathLst>
              <a:path w="250" h="122">
                <a:moveTo>
                  <a:pt x="45" y="25"/>
                </a:moveTo>
                <a:cubicBezTo>
                  <a:pt x="42" y="25"/>
                  <a:pt x="38" y="24"/>
                  <a:pt x="37" y="22"/>
                </a:cubicBezTo>
                <a:cubicBezTo>
                  <a:pt x="37" y="20"/>
                  <a:pt x="36" y="17"/>
                  <a:pt x="33" y="14"/>
                </a:cubicBezTo>
                <a:cubicBezTo>
                  <a:pt x="31" y="11"/>
                  <a:pt x="30" y="9"/>
                  <a:pt x="29" y="10"/>
                </a:cubicBezTo>
                <a:cubicBezTo>
                  <a:pt x="27" y="12"/>
                  <a:pt x="25" y="15"/>
                  <a:pt x="24" y="14"/>
                </a:cubicBezTo>
                <a:cubicBezTo>
                  <a:pt x="22" y="14"/>
                  <a:pt x="18" y="12"/>
                  <a:pt x="17" y="13"/>
                </a:cubicBezTo>
                <a:cubicBezTo>
                  <a:pt x="15" y="13"/>
                  <a:pt x="12" y="18"/>
                  <a:pt x="8" y="18"/>
                </a:cubicBezTo>
                <a:cubicBezTo>
                  <a:pt x="5" y="18"/>
                  <a:pt x="4" y="16"/>
                  <a:pt x="3" y="16"/>
                </a:cubicBezTo>
                <a:cubicBezTo>
                  <a:pt x="2" y="17"/>
                  <a:pt x="0" y="19"/>
                  <a:pt x="3" y="19"/>
                </a:cubicBezTo>
                <a:cubicBezTo>
                  <a:pt x="6" y="19"/>
                  <a:pt x="10" y="23"/>
                  <a:pt x="11" y="24"/>
                </a:cubicBezTo>
                <a:cubicBezTo>
                  <a:pt x="11" y="26"/>
                  <a:pt x="10" y="31"/>
                  <a:pt x="12" y="32"/>
                </a:cubicBezTo>
                <a:cubicBezTo>
                  <a:pt x="14" y="33"/>
                  <a:pt x="18" y="36"/>
                  <a:pt x="20" y="36"/>
                </a:cubicBezTo>
                <a:cubicBezTo>
                  <a:pt x="21" y="36"/>
                  <a:pt x="19" y="35"/>
                  <a:pt x="19" y="33"/>
                </a:cubicBezTo>
                <a:cubicBezTo>
                  <a:pt x="19" y="31"/>
                  <a:pt x="20" y="28"/>
                  <a:pt x="21" y="25"/>
                </a:cubicBezTo>
                <a:cubicBezTo>
                  <a:pt x="23" y="22"/>
                  <a:pt x="26" y="18"/>
                  <a:pt x="25" y="20"/>
                </a:cubicBezTo>
                <a:cubicBezTo>
                  <a:pt x="24" y="22"/>
                  <a:pt x="21" y="26"/>
                  <a:pt x="24" y="28"/>
                </a:cubicBezTo>
                <a:cubicBezTo>
                  <a:pt x="26" y="31"/>
                  <a:pt x="34" y="35"/>
                  <a:pt x="37" y="34"/>
                </a:cubicBezTo>
                <a:cubicBezTo>
                  <a:pt x="39" y="32"/>
                  <a:pt x="40" y="30"/>
                  <a:pt x="39" y="32"/>
                </a:cubicBezTo>
                <a:cubicBezTo>
                  <a:pt x="38" y="35"/>
                  <a:pt x="37" y="35"/>
                  <a:pt x="41" y="37"/>
                </a:cubicBezTo>
                <a:cubicBezTo>
                  <a:pt x="45" y="39"/>
                  <a:pt x="52" y="38"/>
                  <a:pt x="59" y="43"/>
                </a:cubicBezTo>
                <a:cubicBezTo>
                  <a:pt x="66" y="47"/>
                  <a:pt x="77" y="50"/>
                  <a:pt x="81" y="53"/>
                </a:cubicBezTo>
                <a:cubicBezTo>
                  <a:pt x="84" y="56"/>
                  <a:pt x="84" y="55"/>
                  <a:pt x="85" y="58"/>
                </a:cubicBezTo>
                <a:cubicBezTo>
                  <a:pt x="86" y="62"/>
                  <a:pt x="87" y="64"/>
                  <a:pt x="89" y="67"/>
                </a:cubicBezTo>
                <a:cubicBezTo>
                  <a:pt x="92" y="69"/>
                  <a:pt x="99" y="71"/>
                  <a:pt x="95" y="71"/>
                </a:cubicBezTo>
                <a:cubicBezTo>
                  <a:pt x="92" y="72"/>
                  <a:pt x="89" y="73"/>
                  <a:pt x="92" y="73"/>
                </a:cubicBezTo>
                <a:cubicBezTo>
                  <a:pt x="95" y="73"/>
                  <a:pt x="97" y="75"/>
                  <a:pt x="94" y="75"/>
                </a:cubicBezTo>
                <a:cubicBezTo>
                  <a:pt x="92" y="75"/>
                  <a:pt x="93" y="78"/>
                  <a:pt x="91" y="78"/>
                </a:cubicBezTo>
                <a:cubicBezTo>
                  <a:pt x="90" y="79"/>
                  <a:pt x="89" y="79"/>
                  <a:pt x="86" y="79"/>
                </a:cubicBezTo>
                <a:cubicBezTo>
                  <a:pt x="84" y="79"/>
                  <a:pt x="84" y="81"/>
                  <a:pt x="82" y="83"/>
                </a:cubicBezTo>
                <a:cubicBezTo>
                  <a:pt x="79" y="84"/>
                  <a:pt x="75" y="89"/>
                  <a:pt x="78" y="90"/>
                </a:cubicBezTo>
                <a:cubicBezTo>
                  <a:pt x="80" y="91"/>
                  <a:pt x="90" y="91"/>
                  <a:pt x="91" y="90"/>
                </a:cubicBezTo>
                <a:cubicBezTo>
                  <a:pt x="91" y="88"/>
                  <a:pt x="92" y="83"/>
                  <a:pt x="92" y="81"/>
                </a:cubicBezTo>
                <a:cubicBezTo>
                  <a:pt x="92" y="80"/>
                  <a:pt x="96" y="79"/>
                  <a:pt x="95" y="81"/>
                </a:cubicBezTo>
                <a:cubicBezTo>
                  <a:pt x="93" y="83"/>
                  <a:pt x="91" y="85"/>
                  <a:pt x="93" y="86"/>
                </a:cubicBezTo>
                <a:cubicBezTo>
                  <a:pt x="95" y="87"/>
                  <a:pt x="103" y="89"/>
                  <a:pt x="105" y="88"/>
                </a:cubicBezTo>
                <a:cubicBezTo>
                  <a:pt x="107" y="86"/>
                  <a:pt x="107" y="83"/>
                  <a:pt x="107" y="85"/>
                </a:cubicBezTo>
                <a:cubicBezTo>
                  <a:pt x="108" y="87"/>
                  <a:pt x="104" y="86"/>
                  <a:pt x="109" y="91"/>
                </a:cubicBezTo>
                <a:cubicBezTo>
                  <a:pt x="114" y="97"/>
                  <a:pt x="117" y="98"/>
                  <a:pt x="120" y="100"/>
                </a:cubicBezTo>
                <a:cubicBezTo>
                  <a:pt x="122" y="101"/>
                  <a:pt x="131" y="102"/>
                  <a:pt x="136" y="102"/>
                </a:cubicBezTo>
                <a:cubicBezTo>
                  <a:pt x="141" y="102"/>
                  <a:pt x="149" y="98"/>
                  <a:pt x="151" y="97"/>
                </a:cubicBezTo>
                <a:cubicBezTo>
                  <a:pt x="152" y="95"/>
                  <a:pt x="148" y="94"/>
                  <a:pt x="144" y="92"/>
                </a:cubicBezTo>
                <a:cubicBezTo>
                  <a:pt x="140" y="90"/>
                  <a:pt x="137" y="87"/>
                  <a:pt x="147" y="92"/>
                </a:cubicBezTo>
                <a:cubicBezTo>
                  <a:pt x="157" y="98"/>
                  <a:pt x="153" y="90"/>
                  <a:pt x="152" y="89"/>
                </a:cubicBezTo>
                <a:cubicBezTo>
                  <a:pt x="152" y="88"/>
                  <a:pt x="150" y="83"/>
                  <a:pt x="152" y="85"/>
                </a:cubicBezTo>
                <a:cubicBezTo>
                  <a:pt x="153" y="86"/>
                  <a:pt x="157" y="88"/>
                  <a:pt x="157" y="86"/>
                </a:cubicBezTo>
                <a:cubicBezTo>
                  <a:pt x="158" y="85"/>
                  <a:pt x="156" y="81"/>
                  <a:pt x="158" y="82"/>
                </a:cubicBezTo>
                <a:cubicBezTo>
                  <a:pt x="160" y="83"/>
                  <a:pt x="163" y="81"/>
                  <a:pt x="165" y="81"/>
                </a:cubicBezTo>
                <a:cubicBezTo>
                  <a:pt x="167" y="80"/>
                  <a:pt x="167" y="81"/>
                  <a:pt x="173" y="84"/>
                </a:cubicBezTo>
                <a:cubicBezTo>
                  <a:pt x="179" y="87"/>
                  <a:pt x="184" y="87"/>
                  <a:pt x="185" y="86"/>
                </a:cubicBezTo>
                <a:cubicBezTo>
                  <a:pt x="185" y="85"/>
                  <a:pt x="184" y="87"/>
                  <a:pt x="187" y="89"/>
                </a:cubicBezTo>
                <a:cubicBezTo>
                  <a:pt x="191" y="92"/>
                  <a:pt x="192" y="94"/>
                  <a:pt x="194" y="97"/>
                </a:cubicBezTo>
                <a:cubicBezTo>
                  <a:pt x="196" y="99"/>
                  <a:pt x="197" y="99"/>
                  <a:pt x="198" y="102"/>
                </a:cubicBezTo>
                <a:cubicBezTo>
                  <a:pt x="200" y="106"/>
                  <a:pt x="207" y="115"/>
                  <a:pt x="211" y="115"/>
                </a:cubicBezTo>
                <a:cubicBezTo>
                  <a:pt x="215" y="115"/>
                  <a:pt x="221" y="114"/>
                  <a:pt x="228" y="117"/>
                </a:cubicBezTo>
                <a:cubicBezTo>
                  <a:pt x="234" y="119"/>
                  <a:pt x="239" y="122"/>
                  <a:pt x="241" y="121"/>
                </a:cubicBezTo>
                <a:cubicBezTo>
                  <a:pt x="244" y="121"/>
                  <a:pt x="243" y="119"/>
                  <a:pt x="245" y="119"/>
                </a:cubicBezTo>
                <a:cubicBezTo>
                  <a:pt x="246" y="118"/>
                  <a:pt x="250" y="118"/>
                  <a:pt x="247" y="117"/>
                </a:cubicBezTo>
                <a:cubicBezTo>
                  <a:pt x="245" y="116"/>
                  <a:pt x="235" y="113"/>
                  <a:pt x="235" y="110"/>
                </a:cubicBezTo>
                <a:cubicBezTo>
                  <a:pt x="235" y="108"/>
                  <a:pt x="243" y="110"/>
                  <a:pt x="239" y="109"/>
                </a:cubicBezTo>
                <a:cubicBezTo>
                  <a:pt x="235" y="107"/>
                  <a:pt x="235" y="108"/>
                  <a:pt x="232" y="107"/>
                </a:cubicBezTo>
                <a:cubicBezTo>
                  <a:pt x="228" y="107"/>
                  <a:pt x="227" y="106"/>
                  <a:pt x="227" y="104"/>
                </a:cubicBezTo>
                <a:cubicBezTo>
                  <a:pt x="226" y="101"/>
                  <a:pt x="227" y="101"/>
                  <a:pt x="224" y="101"/>
                </a:cubicBezTo>
                <a:cubicBezTo>
                  <a:pt x="221" y="101"/>
                  <a:pt x="215" y="95"/>
                  <a:pt x="215" y="93"/>
                </a:cubicBezTo>
                <a:cubicBezTo>
                  <a:pt x="215" y="91"/>
                  <a:pt x="216" y="90"/>
                  <a:pt x="214" y="89"/>
                </a:cubicBezTo>
                <a:cubicBezTo>
                  <a:pt x="211" y="87"/>
                  <a:pt x="202" y="79"/>
                  <a:pt x="199" y="75"/>
                </a:cubicBezTo>
                <a:cubicBezTo>
                  <a:pt x="196" y="71"/>
                  <a:pt x="192" y="71"/>
                  <a:pt x="196" y="71"/>
                </a:cubicBezTo>
                <a:cubicBezTo>
                  <a:pt x="200" y="70"/>
                  <a:pt x="213" y="72"/>
                  <a:pt x="210" y="68"/>
                </a:cubicBezTo>
                <a:cubicBezTo>
                  <a:pt x="206" y="63"/>
                  <a:pt x="208" y="63"/>
                  <a:pt x="205" y="61"/>
                </a:cubicBezTo>
                <a:cubicBezTo>
                  <a:pt x="202" y="60"/>
                  <a:pt x="202" y="62"/>
                  <a:pt x="198" y="59"/>
                </a:cubicBezTo>
                <a:cubicBezTo>
                  <a:pt x="193" y="56"/>
                  <a:pt x="191" y="55"/>
                  <a:pt x="187" y="53"/>
                </a:cubicBezTo>
                <a:cubicBezTo>
                  <a:pt x="184" y="50"/>
                  <a:pt x="182" y="45"/>
                  <a:pt x="179" y="42"/>
                </a:cubicBezTo>
                <a:cubicBezTo>
                  <a:pt x="176" y="39"/>
                  <a:pt x="171" y="36"/>
                  <a:pt x="168" y="33"/>
                </a:cubicBezTo>
                <a:cubicBezTo>
                  <a:pt x="164" y="31"/>
                  <a:pt x="161" y="32"/>
                  <a:pt x="158" y="30"/>
                </a:cubicBezTo>
                <a:cubicBezTo>
                  <a:pt x="154" y="27"/>
                  <a:pt x="152" y="24"/>
                  <a:pt x="150" y="24"/>
                </a:cubicBezTo>
                <a:cubicBezTo>
                  <a:pt x="148" y="24"/>
                  <a:pt x="134" y="21"/>
                  <a:pt x="130" y="18"/>
                </a:cubicBezTo>
                <a:cubicBezTo>
                  <a:pt x="125" y="15"/>
                  <a:pt x="117" y="14"/>
                  <a:pt x="112" y="13"/>
                </a:cubicBezTo>
                <a:cubicBezTo>
                  <a:pt x="107" y="13"/>
                  <a:pt x="105" y="11"/>
                  <a:pt x="99" y="9"/>
                </a:cubicBezTo>
                <a:cubicBezTo>
                  <a:pt x="93" y="7"/>
                  <a:pt x="82" y="1"/>
                  <a:pt x="78" y="0"/>
                </a:cubicBezTo>
                <a:cubicBezTo>
                  <a:pt x="75" y="0"/>
                  <a:pt x="72" y="3"/>
                  <a:pt x="71" y="4"/>
                </a:cubicBezTo>
                <a:cubicBezTo>
                  <a:pt x="70" y="6"/>
                  <a:pt x="72" y="9"/>
                  <a:pt x="69" y="9"/>
                </a:cubicBezTo>
                <a:cubicBezTo>
                  <a:pt x="67" y="9"/>
                  <a:pt x="62" y="9"/>
                  <a:pt x="60" y="11"/>
                </a:cubicBezTo>
                <a:cubicBezTo>
                  <a:pt x="57" y="13"/>
                  <a:pt x="52" y="26"/>
                  <a:pt x="45" y="2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04" name="Freeform 1001"/>
          <p:cNvSpPr>
            <a:spLocks/>
          </p:cNvSpPr>
          <p:nvPr/>
        </p:nvSpPr>
        <p:spPr bwMode="auto">
          <a:xfrm>
            <a:off x="4505325" y="4316269"/>
            <a:ext cx="96838" cy="53975"/>
          </a:xfrm>
          <a:custGeom>
            <a:avLst/>
            <a:gdLst/>
            <a:ahLst/>
            <a:cxnLst>
              <a:cxn ang="0">
                <a:pos x="0" y="17"/>
              </a:cxn>
              <a:cxn ang="0">
                <a:pos x="5" y="16"/>
              </a:cxn>
              <a:cxn ang="0">
                <a:pos x="17" y="17"/>
              </a:cxn>
              <a:cxn ang="0">
                <a:pos x="22" y="14"/>
              </a:cxn>
              <a:cxn ang="0">
                <a:pos x="33" y="14"/>
              </a:cxn>
              <a:cxn ang="0">
                <a:pos x="39" y="9"/>
              </a:cxn>
              <a:cxn ang="0">
                <a:pos x="43" y="3"/>
              </a:cxn>
              <a:cxn ang="0">
                <a:pos x="47" y="0"/>
              </a:cxn>
              <a:cxn ang="0">
                <a:pos x="51" y="5"/>
              </a:cxn>
              <a:cxn ang="0">
                <a:pos x="47" y="12"/>
              </a:cxn>
              <a:cxn ang="0">
                <a:pos x="46" y="16"/>
              </a:cxn>
              <a:cxn ang="0">
                <a:pos x="37" y="20"/>
              </a:cxn>
              <a:cxn ang="0">
                <a:pos x="23" y="27"/>
              </a:cxn>
              <a:cxn ang="0">
                <a:pos x="0" y="17"/>
              </a:cxn>
            </a:cxnLst>
            <a:rect l="0" t="0" r="r" b="b"/>
            <a:pathLst>
              <a:path w="51" h="28">
                <a:moveTo>
                  <a:pt x="0" y="17"/>
                </a:moveTo>
                <a:cubicBezTo>
                  <a:pt x="0" y="16"/>
                  <a:pt x="2" y="15"/>
                  <a:pt x="5" y="16"/>
                </a:cubicBezTo>
                <a:cubicBezTo>
                  <a:pt x="8" y="17"/>
                  <a:pt x="15" y="18"/>
                  <a:pt x="17" y="17"/>
                </a:cubicBezTo>
                <a:cubicBezTo>
                  <a:pt x="20" y="15"/>
                  <a:pt x="19" y="13"/>
                  <a:pt x="22" y="14"/>
                </a:cubicBezTo>
                <a:cubicBezTo>
                  <a:pt x="25" y="16"/>
                  <a:pt x="30" y="17"/>
                  <a:pt x="33" y="14"/>
                </a:cubicBezTo>
                <a:cubicBezTo>
                  <a:pt x="36" y="12"/>
                  <a:pt x="35" y="10"/>
                  <a:pt x="39" y="9"/>
                </a:cubicBezTo>
                <a:cubicBezTo>
                  <a:pt x="43" y="9"/>
                  <a:pt x="43" y="6"/>
                  <a:pt x="43" y="3"/>
                </a:cubicBezTo>
                <a:cubicBezTo>
                  <a:pt x="43" y="0"/>
                  <a:pt x="45" y="0"/>
                  <a:pt x="47" y="0"/>
                </a:cubicBezTo>
                <a:cubicBezTo>
                  <a:pt x="50" y="0"/>
                  <a:pt x="51" y="3"/>
                  <a:pt x="51" y="5"/>
                </a:cubicBezTo>
                <a:cubicBezTo>
                  <a:pt x="51" y="7"/>
                  <a:pt x="47" y="10"/>
                  <a:pt x="47" y="12"/>
                </a:cubicBezTo>
                <a:cubicBezTo>
                  <a:pt x="47" y="13"/>
                  <a:pt x="49" y="15"/>
                  <a:pt x="46" y="16"/>
                </a:cubicBezTo>
                <a:cubicBezTo>
                  <a:pt x="42" y="16"/>
                  <a:pt x="39" y="17"/>
                  <a:pt x="37" y="20"/>
                </a:cubicBezTo>
                <a:cubicBezTo>
                  <a:pt x="36" y="23"/>
                  <a:pt x="29" y="28"/>
                  <a:pt x="23" y="27"/>
                </a:cubicBezTo>
                <a:cubicBezTo>
                  <a:pt x="16" y="27"/>
                  <a:pt x="0" y="24"/>
                  <a:pt x="0" y="1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05" name="Freeform 1002"/>
          <p:cNvSpPr>
            <a:spLocks/>
          </p:cNvSpPr>
          <p:nvPr/>
        </p:nvSpPr>
        <p:spPr bwMode="auto">
          <a:xfrm>
            <a:off x="4656138" y="4340081"/>
            <a:ext cx="38100" cy="42863"/>
          </a:xfrm>
          <a:custGeom>
            <a:avLst/>
            <a:gdLst/>
            <a:ahLst/>
            <a:cxnLst>
              <a:cxn ang="0">
                <a:pos x="2" y="1"/>
              </a:cxn>
              <a:cxn ang="0">
                <a:pos x="5" y="11"/>
              </a:cxn>
              <a:cxn ang="0">
                <a:pos x="15" y="22"/>
              </a:cxn>
              <a:cxn ang="0">
                <a:pos x="20" y="20"/>
              </a:cxn>
              <a:cxn ang="0">
                <a:pos x="14" y="11"/>
              </a:cxn>
              <a:cxn ang="0">
                <a:pos x="6" y="5"/>
              </a:cxn>
              <a:cxn ang="0">
                <a:pos x="2" y="1"/>
              </a:cxn>
            </a:cxnLst>
            <a:rect l="0" t="0" r="r" b="b"/>
            <a:pathLst>
              <a:path w="20" h="23">
                <a:moveTo>
                  <a:pt x="2" y="1"/>
                </a:moveTo>
                <a:cubicBezTo>
                  <a:pt x="0" y="2"/>
                  <a:pt x="3" y="7"/>
                  <a:pt x="5" y="11"/>
                </a:cubicBezTo>
                <a:cubicBezTo>
                  <a:pt x="7" y="15"/>
                  <a:pt x="12" y="22"/>
                  <a:pt x="15" y="22"/>
                </a:cubicBezTo>
                <a:cubicBezTo>
                  <a:pt x="18" y="23"/>
                  <a:pt x="20" y="22"/>
                  <a:pt x="20" y="20"/>
                </a:cubicBezTo>
                <a:cubicBezTo>
                  <a:pt x="20" y="17"/>
                  <a:pt x="19" y="15"/>
                  <a:pt x="14" y="11"/>
                </a:cubicBezTo>
                <a:cubicBezTo>
                  <a:pt x="9" y="8"/>
                  <a:pt x="8" y="7"/>
                  <a:pt x="6" y="5"/>
                </a:cubicBezTo>
                <a:cubicBezTo>
                  <a:pt x="4" y="3"/>
                  <a:pt x="4" y="0"/>
                  <a:pt x="2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06" name="Freeform 1003"/>
          <p:cNvSpPr>
            <a:spLocks/>
          </p:cNvSpPr>
          <p:nvPr/>
        </p:nvSpPr>
        <p:spPr bwMode="auto">
          <a:xfrm>
            <a:off x="4787900" y="4444856"/>
            <a:ext cx="26988" cy="23813"/>
          </a:xfrm>
          <a:custGeom>
            <a:avLst/>
            <a:gdLst/>
            <a:ahLst/>
            <a:cxnLst>
              <a:cxn ang="0">
                <a:pos x="14" y="8"/>
              </a:cxn>
              <a:cxn ang="0">
                <a:pos x="7" y="2"/>
              </a:cxn>
              <a:cxn ang="0">
                <a:pos x="0" y="1"/>
              </a:cxn>
              <a:cxn ang="0">
                <a:pos x="4" y="6"/>
              </a:cxn>
              <a:cxn ang="0">
                <a:pos x="14" y="8"/>
              </a:cxn>
            </a:cxnLst>
            <a:rect l="0" t="0" r="r" b="b"/>
            <a:pathLst>
              <a:path w="14" h="13">
                <a:moveTo>
                  <a:pt x="14" y="8"/>
                </a:moveTo>
                <a:cubicBezTo>
                  <a:pt x="14" y="5"/>
                  <a:pt x="10" y="2"/>
                  <a:pt x="7" y="2"/>
                </a:cubicBezTo>
                <a:cubicBezTo>
                  <a:pt x="4" y="2"/>
                  <a:pt x="0" y="0"/>
                  <a:pt x="0" y="1"/>
                </a:cubicBezTo>
                <a:cubicBezTo>
                  <a:pt x="0" y="2"/>
                  <a:pt x="0" y="6"/>
                  <a:pt x="4" y="6"/>
                </a:cubicBezTo>
                <a:cubicBezTo>
                  <a:pt x="9" y="7"/>
                  <a:pt x="14" y="13"/>
                  <a:pt x="14" y="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07" name="Freeform 1004"/>
          <p:cNvSpPr>
            <a:spLocks/>
          </p:cNvSpPr>
          <p:nvPr/>
        </p:nvSpPr>
        <p:spPr bwMode="auto">
          <a:xfrm>
            <a:off x="4748213" y="4400406"/>
            <a:ext cx="50800" cy="26988"/>
          </a:xfrm>
          <a:custGeom>
            <a:avLst/>
            <a:gdLst/>
            <a:ahLst/>
            <a:cxnLst>
              <a:cxn ang="0">
                <a:pos x="24" y="13"/>
              </a:cxn>
              <a:cxn ang="0">
                <a:pos x="5" y="1"/>
              </a:cxn>
              <a:cxn ang="0">
                <a:pos x="7" y="4"/>
              </a:cxn>
              <a:cxn ang="0">
                <a:pos x="24" y="13"/>
              </a:cxn>
            </a:cxnLst>
            <a:rect l="0" t="0" r="r" b="b"/>
            <a:pathLst>
              <a:path w="27" h="14">
                <a:moveTo>
                  <a:pt x="24" y="13"/>
                </a:moveTo>
                <a:cubicBezTo>
                  <a:pt x="27" y="14"/>
                  <a:pt x="10" y="2"/>
                  <a:pt x="5" y="1"/>
                </a:cubicBezTo>
                <a:cubicBezTo>
                  <a:pt x="0" y="0"/>
                  <a:pt x="5" y="3"/>
                  <a:pt x="7" y="4"/>
                </a:cubicBezTo>
                <a:cubicBezTo>
                  <a:pt x="9" y="6"/>
                  <a:pt x="21" y="12"/>
                  <a:pt x="24" y="1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08" name="Freeform 1005"/>
          <p:cNvSpPr>
            <a:spLocks/>
          </p:cNvSpPr>
          <p:nvPr/>
        </p:nvSpPr>
        <p:spPr bwMode="auto">
          <a:xfrm>
            <a:off x="4706938" y="4373419"/>
            <a:ext cx="23812" cy="25400"/>
          </a:xfrm>
          <a:custGeom>
            <a:avLst/>
            <a:gdLst/>
            <a:ahLst/>
            <a:cxnLst>
              <a:cxn ang="0">
                <a:pos x="11" y="11"/>
              </a:cxn>
              <a:cxn ang="0">
                <a:pos x="1" y="2"/>
              </a:cxn>
              <a:cxn ang="0">
                <a:pos x="11" y="11"/>
              </a:cxn>
            </a:cxnLst>
            <a:rect l="0" t="0" r="r" b="b"/>
            <a:pathLst>
              <a:path w="12" h="13">
                <a:moveTo>
                  <a:pt x="11" y="11"/>
                </a:moveTo>
                <a:cubicBezTo>
                  <a:pt x="11" y="6"/>
                  <a:pt x="0" y="0"/>
                  <a:pt x="1" y="2"/>
                </a:cubicBezTo>
                <a:cubicBezTo>
                  <a:pt x="2" y="4"/>
                  <a:pt x="12" y="13"/>
                  <a:pt x="11" y="1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09" name="Freeform 1006"/>
          <p:cNvSpPr>
            <a:spLocks/>
          </p:cNvSpPr>
          <p:nvPr/>
        </p:nvSpPr>
        <p:spPr bwMode="auto">
          <a:xfrm>
            <a:off x="4894263" y="4729019"/>
            <a:ext cx="82550" cy="57150"/>
          </a:xfrm>
          <a:custGeom>
            <a:avLst/>
            <a:gdLst/>
            <a:ahLst/>
            <a:cxnLst>
              <a:cxn ang="0">
                <a:pos x="39" y="28"/>
              </a:cxn>
              <a:cxn ang="0">
                <a:pos x="4" y="0"/>
              </a:cxn>
              <a:cxn ang="0">
                <a:pos x="39" y="28"/>
              </a:cxn>
            </a:cxnLst>
            <a:rect l="0" t="0" r="r" b="b"/>
            <a:pathLst>
              <a:path w="43" h="30">
                <a:moveTo>
                  <a:pt x="39" y="28"/>
                </a:moveTo>
                <a:cubicBezTo>
                  <a:pt x="43" y="30"/>
                  <a:pt x="9" y="0"/>
                  <a:pt x="4" y="0"/>
                </a:cubicBezTo>
                <a:cubicBezTo>
                  <a:pt x="0" y="0"/>
                  <a:pt x="19" y="22"/>
                  <a:pt x="39" y="2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10" name="Freeform 1007"/>
          <p:cNvSpPr>
            <a:spLocks/>
          </p:cNvSpPr>
          <p:nvPr/>
        </p:nvSpPr>
        <p:spPr bwMode="auto">
          <a:xfrm>
            <a:off x="5110163" y="5103669"/>
            <a:ext cx="57150" cy="73025"/>
          </a:xfrm>
          <a:custGeom>
            <a:avLst/>
            <a:gdLst/>
            <a:ahLst/>
            <a:cxnLst>
              <a:cxn ang="0">
                <a:pos x="29" y="38"/>
              </a:cxn>
              <a:cxn ang="0">
                <a:pos x="26" y="29"/>
              </a:cxn>
              <a:cxn ang="0">
                <a:pos x="22" y="24"/>
              </a:cxn>
              <a:cxn ang="0">
                <a:pos x="22" y="18"/>
              </a:cxn>
              <a:cxn ang="0">
                <a:pos x="11" y="11"/>
              </a:cxn>
              <a:cxn ang="0">
                <a:pos x="2" y="4"/>
              </a:cxn>
              <a:cxn ang="0">
                <a:pos x="10" y="15"/>
              </a:cxn>
              <a:cxn ang="0">
                <a:pos x="13" y="22"/>
              </a:cxn>
              <a:cxn ang="0">
                <a:pos x="21" y="29"/>
              </a:cxn>
              <a:cxn ang="0">
                <a:pos x="22" y="33"/>
              </a:cxn>
              <a:cxn ang="0">
                <a:pos x="29" y="38"/>
              </a:cxn>
            </a:cxnLst>
            <a:rect l="0" t="0" r="r" b="b"/>
            <a:pathLst>
              <a:path w="30" h="38">
                <a:moveTo>
                  <a:pt x="29" y="38"/>
                </a:moveTo>
                <a:cubicBezTo>
                  <a:pt x="28" y="33"/>
                  <a:pt x="30" y="33"/>
                  <a:pt x="26" y="29"/>
                </a:cubicBezTo>
                <a:cubicBezTo>
                  <a:pt x="23" y="26"/>
                  <a:pt x="22" y="27"/>
                  <a:pt x="22" y="24"/>
                </a:cubicBezTo>
                <a:cubicBezTo>
                  <a:pt x="23" y="22"/>
                  <a:pt x="26" y="21"/>
                  <a:pt x="22" y="18"/>
                </a:cubicBezTo>
                <a:cubicBezTo>
                  <a:pt x="19" y="15"/>
                  <a:pt x="16" y="15"/>
                  <a:pt x="11" y="11"/>
                </a:cubicBezTo>
                <a:cubicBezTo>
                  <a:pt x="6" y="7"/>
                  <a:pt x="0" y="0"/>
                  <a:pt x="2" y="4"/>
                </a:cubicBezTo>
                <a:cubicBezTo>
                  <a:pt x="3" y="7"/>
                  <a:pt x="10" y="11"/>
                  <a:pt x="10" y="15"/>
                </a:cubicBezTo>
                <a:cubicBezTo>
                  <a:pt x="10" y="18"/>
                  <a:pt x="9" y="17"/>
                  <a:pt x="13" y="22"/>
                </a:cubicBezTo>
                <a:cubicBezTo>
                  <a:pt x="16" y="26"/>
                  <a:pt x="18" y="28"/>
                  <a:pt x="21" y="29"/>
                </a:cubicBezTo>
                <a:cubicBezTo>
                  <a:pt x="24" y="30"/>
                  <a:pt x="22" y="30"/>
                  <a:pt x="22" y="33"/>
                </a:cubicBezTo>
                <a:cubicBezTo>
                  <a:pt x="22" y="37"/>
                  <a:pt x="29" y="38"/>
                  <a:pt x="29" y="3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11" name="Freeform 1008"/>
          <p:cNvSpPr>
            <a:spLocks/>
          </p:cNvSpPr>
          <p:nvPr/>
        </p:nvSpPr>
        <p:spPr bwMode="auto">
          <a:xfrm>
            <a:off x="5137150" y="5173519"/>
            <a:ext cx="120650" cy="144462"/>
          </a:xfrm>
          <a:custGeom>
            <a:avLst/>
            <a:gdLst/>
            <a:ahLst/>
            <a:cxnLst>
              <a:cxn ang="0">
                <a:pos x="15" y="4"/>
              </a:cxn>
              <a:cxn ang="0">
                <a:pos x="14" y="22"/>
              </a:cxn>
              <a:cxn ang="0">
                <a:pos x="11" y="33"/>
              </a:cxn>
              <a:cxn ang="0">
                <a:pos x="4" y="37"/>
              </a:cxn>
              <a:cxn ang="0">
                <a:pos x="3" y="45"/>
              </a:cxn>
              <a:cxn ang="0">
                <a:pos x="19" y="54"/>
              </a:cxn>
              <a:cxn ang="0">
                <a:pos x="16" y="67"/>
              </a:cxn>
              <a:cxn ang="0">
                <a:pos x="16" y="74"/>
              </a:cxn>
              <a:cxn ang="0">
                <a:pos x="25" y="74"/>
              </a:cxn>
              <a:cxn ang="0">
                <a:pos x="39" y="57"/>
              </a:cxn>
              <a:cxn ang="0">
                <a:pos x="43" y="48"/>
              </a:cxn>
              <a:cxn ang="0">
                <a:pos x="43" y="41"/>
              </a:cxn>
              <a:cxn ang="0">
                <a:pos x="50" y="37"/>
              </a:cxn>
              <a:cxn ang="0">
                <a:pos x="55" y="37"/>
              </a:cxn>
              <a:cxn ang="0">
                <a:pos x="61" y="28"/>
              </a:cxn>
              <a:cxn ang="0">
                <a:pos x="62" y="18"/>
              </a:cxn>
              <a:cxn ang="0">
                <a:pos x="61" y="15"/>
              </a:cxn>
              <a:cxn ang="0">
                <a:pos x="50" y="19"/>
              </a:cxn>
              <a:cxn ang="0">
                <a:pos x="43" y="20"/>
              </a:cxn>
              <a:cxn ang="0">
                <a:pos x="30" y="13"/>
              </a:cxn>
              <a:cxn ang="0">
                <a:pos x="25" y="2"/>
              </a:cxn>
              <a:cxn ang="0">
                <a:pos x="23" y="3"/>
              </a:cxn>
              <a:cxn ang="0">
                <a:pos x="21" y="7"/>
              </a:cxn>
              <a:cxn ang="0">
                <a:pos x="15" y="4"/>
              </a:cxn>
            </a:cxnLst>
            <a:rect l="0" t="0" r="r" b="b"/>
            <a:pathLst>
              <a:path w="63" h="76">
                <a:moveTo>
                  <a:pt x="15" y="4"/>
                </a:moveTo>
                <a:cubicBezTo>
                  <a:pt x="13" y="5"/>
                  <a:pt x="14" y="19"/>
                  <a:pt x="14" y="22"/>
                </a:cubicBezTo>
                <a:cubicBezTo>
                  <a:pt x="14" y="26"/>
                  <a:pt x="11" y="31"/>
                  <a:pt x="11" y="33"/>
                </a:cubicBezTo>
                <a:cubicBezTo>
                  <a:pt x="10" y="35"/>
                  <a:pt x="5" y="35"/>
                  <a:pt x="4" y="37"/>
                </a:cubicBezTo>
                <a:cubicBezTo>
                  <a:pt x="2" y="40"/>
                  <a:pt x="0" y="45"/>
                  <a:pt x="3" y="45"/>
                </a:cubicBezTo>
                <a:cubicBezTo>
                  <a:pt x="5" y="45"/>
                  <a:pt x="19" y="51"/>
                  <a:pt x="19" y="54"/>
                </a:cubicBezTo>
                <a:cubicBezTo>
                  <a:pt x="19" y="58"/>
                  <a:pt x="18" y="64"/>
                  <a:pt x="16" y="67"/>
                </a:cubicBezTo>
                <a:cubicBezTo>
                  <a:pt x="14" y="70"/>
                  <a:pt x="14" y="74"/>
                  <a:pt x="16" y="74"/>
                </a:cubicBezTo>
                <a:cubicBezTo>
                  <a:pt x="18" y="74"/>
                  <a:pt x="23" y="76"/>
                  <a:pt x="25" y="74"/>
                </a:cubicBezTo>
                <a:cubicBezTo>
                  <a:pt x="28" y="72"/>
                  <a:pt x="36" y="59"/>
                  <a:pt x="39" y="57"/>
                </a:cubicBezTo>
                <a:cubicBezTo>
                  <a:pt x="42" y="54"/>
                  <a:pt x="44" y="51"/>
                  <a:pt x="43" y="48"/>
                </a:cubicBezTo>
                <a:cubicBezTo>
                  <a:pt x="43" y="44"/>
                  <a:pt x="42" y="44"/>
                  <a:pt x="43" y="41"/>
                </a:cubicBezTo>
                <a:cubicBezTo>
                  <a:pt x="45" y="39"/>
                  <a:pt x="46" y="37"/>
                  <a:pt x="50" y="37"/>
                </a:cubicBezTo>
                <a:cubicBezTo>
                  <a:pt x="53" y="38"/>
                  <a:pt x="54" y="39"/>
                  <a:pt x="55" y="37"/>
                </a:cubicBezTo>
                <a:cubicBezTo>
                  <a:pt x="56" y="35"/>
                  <a:pt x="58" y="32"/>
                  <a:pt x="61" y="28"/>
                </a:cubicBezTo>
                <a:cubicBezTo>
                  <a:pt x="63" y="24"/>
                  <a:pt x="60" y="21"/>
                  <a:pt x="62" y="18"/>
                </a:cubicBezTo>
                <a:cubicBezTo>
                  <a:pt x="63" y="16"/>
                  <a:pt x="63" y="15"/>
                  <a:pt x="61" y="15"/>
                </a:cubicBezTo>
                <a:cubicBezTo>
                  <a:pt x="58" y="15"/>
                  <a:pt x="54" y="17"/>
                  <a:pt x="50" y="19"/>
                </a:cubicBezTo>
                <a:cubicBezTo>
                  <a:pt x="47" y="21"/>
                  <a:pt x="48" y="22"/>
                  <a:pt x="43" y="20"/>
                </a:cubicBezTo>
                <a:cubicBezTo>
                  <a:pt x="38" y="18"/>
                  <a:pt x="30" y="16"/>
                  <a:pt x="30" y="13"/>
                </a:cubicBezTo>
                <a:cubicBezTo>
                  <a:pt x="30" y="9"/>
                  <a:pt x="28" y="5"/>
                  <a:pt x="25" y="2"/>
                </a:cubicBezTo>
                <a:cubicBezTo>
                  <a:pt x="22" y="0"/>
                  <a:pt x="22" y="0"/>
                  <a:pt x="23" y="3"/>
                </a:cubicBezTo>
                <a:cubicBezTo>
                  <a:pt x="24" y="7"/>
                  <a:pt x="23" y="9"/>
                  <a:pt x="21" y="7"/>
                </a:cubicBezTo>
                <a:cubicBezTo>
                  <a:pt x="19" y="6"/>
                  <a:pt x="18" y="4"/>
                  <a:pt x="15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12" name="Freeform 1009"/>
          <p:cNvSpPr>
            <a:spLocks/>
          </p:cNvSpPr>
          <p:nvPr/>
        </p:nvSpPr>
        <p:spPr bwMode="auto">
          <a:xfrm>
            <a:off x="4956175" y="5286231"/>
            <a:ext cx="193675" cy="185738"/>
          </a:xfrm>
          <a:custGeom>
            <a:avLst/>
            <a:gdLst/>
            <a:ahLst/>
            <a:cxnLst>
              <a:cxn ang="0">
                <a:pos x="88" y="11"/>
              </a:cxn>
              <a:cxn ang="0">
                <a:pos x="85" y="6"/>
              </a:cxn>
              <a:cxn ang="0">
                <a:pos x="80" y="2"/>
              </a:cxn>
              <a:cxn ang="0">
                <a:pos x="72" y="11"/>
              </a:cxn>
              <a:cxn ang="0">
                <a:pos x="71" y="17"/>
              </a:cxn>
              <a:cxn ang="0">
                <a:pos x="62" y="31"/>
              </a:cxn>
              <a:cxn ang="0">
                <a:pos x="47" y="44"/>
              </a:cxn>
              <a:cxn ang="0">
                <a:pos x="33" y="52"/>
              </a:cxn>
              <a:cxn ang="0">
                <a:pos x="24" y="57"/>
              </a:cxn>
              <a:cxn ang="0">
                <a:pos x="14" y="70"/>
              </a:cxn>
              <a:cxn ang="0">
                <a:pos x="6" y="72"/>
              </a:cxn>
              <a:cxn ang="0">
                <a:pos x="5" y="82"/>
              </a:cxn>
              <a:cxn ang="0">
                <a:pos x="3" y="86"/>
              </a:cxn>
              <a:cxn ang="0">
                <a:pos x="2" y="91"/>
              </a:cxn>
              <a:cxn ang="0">
                <a:pos x="13" y="92"/>
              </a:cxn>
              <a:cxn ang="0">
                <a:pos x="25" y="97"/>
              </a:cxn>
              <a:cxn ang="0">
                <a:pos x="45" y="92"/>
              </a:cxn>
              <a:cxn ang="0">
                <a:pos x="58" y="75"/>
              </a:cxn>
              <a:cxn ang="0">
                <a:pos x="68" y="59"/>
              </a:cxn>
              <a:cxn ang="0">
                <a:pos x="78" y="54"/>
              </a:cxn>
              <a:cxn ang="0">
                <a:pos x="87" y="50"/>
              </a:cxn>
              <a:cxn ang="0">
                <a:pos x="83" y="45"/>
              </a:cxn>
              <a:cxn ang="0">
                <a:pos x="94" y="31"/>
              </a:cxn>
              <a:cxn ang="0">
                <a:pos x="100" y="18"/>
              </a:cxn>
              <a:cxn ang="0">
                <a:pos x="100" y="12"/>
              </a:cxn>
              <a:cxn ang="0">
                <a:pos x="99" y="9"/>
              </a:cxn>
              <a:cxn ang="0">
                <a:pos x="98" y="6"/>
              </a:cxn>
              <a:cxn ang="0">
                <a:pos x="92" y="10"/>
              </a:cxn>
              <a:cxn ang="0">
                <a:pos x="88" y="11"/>
              </a:cxn>
            </a:cxnLst>
            <a:rect l="0" t="0" r="r" b="b"/>
            <a:pathLst>
              <a:path w="102" h="98">
                <a:moveTo>
                  <a:pt x="88" y="11"/>
                </a:moveTo>
                <a:cubicBezTo>
                  <a:pt x="86" y="9"/>
                  <a:pt x="88" y="8"/>
                  <a:pt x="85" y="6"/>
                </a:cubicBezTo>
                <a:cubicBezTo>
                  <a:pt x="82" y="4"/>
                  <a:pt x="84" y="0"/>
                  <a:pt x="80" y="2"/>
                </a:cubicBezTo>
                <a:cubicBezTo>
                  <a:pt x="75" y="5"/>
                  <a:pt x="72" y="8"/>
                  <a:pt x="72" y="11"/>
                </a:cubicBezTo>
                <a:cubicBezTo>
                  <a:pt x="72" y="14"/>
                  <a:pt x="74" y="15"/>
                  <a:pt x="71" y="17"/>
                </a:cubicBezTo>
                <a:cubicBezTo>
                  <a:pt x="67" y="20"/>
                  <a:pt x="65" y="28"/>
                  <a:pt x="62" y="31"/>
                </a:cubicBezTo>
                <a:cubicBezTo>
                  <a:pt x="59" y="34"/>
                  <a:pt x="51" y="42"/>
                  <a:pt x="47" y="44"/>
                </a:cubicBezTo>
                <a:cubicBezTo>
                  <a:pt x="43" y="46"/>
                  <a:pt x="35" y="50"/>
                  <a:pt x="33" y="52"/>
                </a:cubicBezTo>
                <a:cubicBezTo>
                  <a:pt x="31" y="55"/>
                  <a:pt x="29" y="56"/>
                  <a:pt x="24" y="57"/>
                </a:cubicBezTo>
                <a:cubicBezTo>
                  <a:pt x="20" y="59"/>
                  <a:pt x="17" y="68"/>
                  <a:pt x="14" y="70"/>
                </a:cubicBezTo>
                <a:cubicBezTo>
                  <a:pt x="11" y="71"/>
                  <a:pt x="8" y="71"/>
                  <a:pt x="6" y="72"/>
                </a:cubicBezTo>
                <a:cubicBezTo>
                  <a:pt x="5" y="74"/>
                  <a:pt x="5" y="80"/>
                  <a:pt x="5" y="82"/>
                </a:cubicBezTo>
                <a:cubicBezTo>
                  <a:pt x="5" y="84"/>
                  <a:pt x="6" y="86"/>
                  <a:pt x="3" y="86"/>
                </a:cubicBezTo>
                <a:cubicBezTo>
                  <a:pt x="0" y="85"/>
                  <a:pt x="2" y="91"/>
                  <a:pt x="2" y="91"/>
                </a:cubicBezTo>
                <a:cubicBezTo>
                  <a:pt x="2" y="91"/>
                  <a:pt x="7" y="91"/>
                  <a:pt x="13" y="92"/>
                </a:cubicBezTo>
                <a:cubicBezTo>
                  <a:pt x="19" y="93"/>
                  <a:pt x="21" y="96"/>
                  <a:pt x="25" y="97"/>
                </a:cubicBezTo>
                <a:cubicBezTo>
                  <a:pt x="29" y="98"/>
                  <a:pt x="39" y="97"/>
                  <a:pt x="45" y="92"/>
                </a:cubicBezTo>
                <a:cubicBezTo>
                  <a:pt x="52" y="87"/>
                  <a:pt x="56" y="85"/>
                  <a:pt x="58" y="75"/>
                </a:cubicBezTo>
                <a:cubicBezTo>
                  <a:pt x="60" y="64"/>
                  <a:pt x="61" y="60"/>
                  <a:pt x="68" y="59"/>
                </a:cubicBezTo>
                <a:cubicBezTo>
                  <a:pt x="74" y="57"/>
                  <a:pt x="73" y="53"/>
                  <a:pt x="78" y="54"/>
                </a:cubicBezTo>
                <a:cubicBezTo>
                  <a:pt x="83" y="54"/>
                  <a:pt x="90" y="53"/>
                  <a:pt x="87" y="50"/>
                </a:cubicBezTo>
                <a:cubicBezTo>
                  <a:pt x="83" y="47"/>
                  <a:pt x="81" y="50"/>
                  <a:pt x="83" y="45"/>
                </a:cubicBezTo>
                <a:cubicBezTo>
                  <a:pt x="85" y="40"/>
                  <a:pt x="92" y="36"/>
                  <a:pt x="94" y="31"/>
                </a:cubicBezTo>
                <a:cubicBezTo>
                  <a:pt x="96" y="25"/>
                  <a:pt x="100" y="21"/>
                  <a:pt x="100" y="18"/>
                </a:cubicBezTo>
                <a:cubicBezTo>
                  <a:pt x="100" y="14"/>
                  <a:pt x="99" y="14"/>
                  <a:pt x="100" y="12"/>
                </a:cubicBezTo>
                <a:cubicBezTo>
                  <a:pt x="102" y="9"/>
                  <a:pt x="101" y="9"/>
                  <a:pt x="99" y="9"/>
                </a:cubicBezTo>
                <a:cubicBezTo>
                  <a:pt x="96" y="9"/>
                  <a:pt x="96" y="8"/>
                  <a:pt x="98" y="6"/>
                </a:cubicBezTo>
                <a:cubicBezTo>
                  <a:pt x="99" y="4"/>
                  <a:pt x="95" y="8"/>
                  <a:pt x="92" y="10"/>
                </a:cubicBezTo>
                <a:cubicBezTo>
                  <a:pt x="90" y="12"/>
                  <a:pt x="88" y="11"/>
                  <a:pt x="88" y="1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13" name="Freeform 1010"/>
          <p:cNvSpPr>
            <a:spLocks/>
          </p:cNvSpPr>
          <p:nvPr/>
        </p:nvSpPr>
        <p:spPr bwMode="auto">
          <a:xfrm>
            <a:off x="4986338" y="5471969"/>
            <a:ext cx="11112" cy="14287"/>
          </a:xfrm>
          <a:custGeom>
            <a:avLst/>
            <a:gdLst/>
            <a:ahLst/>
            <a:cxnLst>
              <a:cxn ang="0">
                <a:pos x="6" y="7"/>
              </a:cxn>
              <a:cxn ang="0">
                <a:pos x="1" y="0"/>
              </a:cxn>
              <a:cxn ang="0">
                <a:pos x="0" y="7"/>
              </a:cxn>
              <a:cxn ang="0">
                <a:pos x="6" y="7"/>
              </a:cxn>
            </a:cxnLst>
            <a:rect l="0" t="0" r="r" b="b"/>
            <a:pathLst>
              <a:path w="6" h="7">
                <a:moveTo>
                  <a:pt x="6" y="7"/>
                </a:moveTo>
                <a:cubicBezTo>
                  <a:pt x="2" y="4"/>
                  <a:pt x="1" y="0"/>
                  <a:pt x="1" y="0"/>
                </a:cubicBezTo>
                <a:cubicBezTo>
                  <a:pt x="0" y="7"/>
                  <a:pt x="0" y="7"/>
                  <a:pt x="0" y="7"/>
                </a:cubicBezTo>
                <a:lnTo>
                  <a:pt x="6" y="7"/>
                </a:ln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14" name="Freeform 1011"/>
          <p:cNvSpPr>
            <a:spLocks/>
          </p:cNvSpPr>
          <p:nvPr/>
        </p:nvSpPr>
        <p:spPr bwMode="auto">
          <a:xfrm>
            <a:off x="4405313" y="5289406"/>
            <a:ext cx="96837" cy="88900"/>
          </a:xfrm>
          <a:custGeom>
            <a:avLst/>
            <a:gdLst/>
            <a:ahLst/>
            <a:cxnLst>
              <a:cxn ang="0">
                <a:pos x="1" y="4"/>
              </a:cxn>
              <a:cxn ang="0">
                <a:pos x="11" y="26"/>
              </a:cxn>
              <a:cxn ang="0">
                <a:pos x="9" y="29"/>
              </a:cxn>
              <a:cxn ang="0">
                <a:pos x="13" y="39"/>
              </a:cxn>
              <a:cxn ang="0">
                <a:pos x="27" y="47"/>
              </a:cxn>
              <a:cxn ang="0">
                <a:pos x="31" y="40"/>
              </a:cxn>
              <a:cxn ang="0">
                <a:pos x="35" y="44"/>
              </a:cxn>
              <a:cxn ang="0">
                <a:pos x="36" y="37"/>
              </a:cxn>
              <a:cxn ang="0">
                <a:pos x="41" y="38"/>
              </a:cxn>
              <a:cxn ang="0">
                <a:pos x="44" y="36"/>
              </a:cxn>
              <a:cxn ang="0">
                <a:pos x="46" y="23"/>
              </a:cxn>
              <a:cxn ang="0">
                <a:pos x="47" y="19"/>
              </a:cxn>
              <a:cxn ang="0">
                <a:pos x="47" y="4"/>
              </a:cxn>
              <a:cxn ang="0">
                <a:pos x="40" y="4"/>
              </a:cxn>
              <a:cxn ang="0">
                <a:pos x="22" y="8"/>
              </a:cxn>
              <a:cxn ang="0">
                <a:pos x="1" y="4"/>
              </a:cxn>
            </a:cxnLst>
            <a:rect l="0" t="0" r="r" b="b"/>
            <a:pathLst>
              <a:path w="50" h="47">
                <a:moveTo>
                  <a:pt x="1" y="4"/>
                </a:moveTo>
                <a:cubicBezTo>
                  <a:pt x="0" y="7"/>
                  <a:pt x="10" y="24"/>
                  <a:pt x="11" y="26"/>
                </a:cubicBezTo>
                <a:cubicBezTo>
                  <a:pt x="12" y="29"/>
                  <a:pt x="10" y="27"/>
                  <a:pt x="9" y="29"/>
                </a:cubicBezTo>
                <a:cubicBezTo>
                  <a:pt x="8" y="30"/>
                  <a:pt x="10" y="37"/>
                  <a:pt x="13" y="39"/>
                </a:cubicBezTo>
                <a:cubicBezTo>
                  <a:pt x="16" y="42"/>
                  <a:pt x="24" y="47"/>
                  <a:pt x="27" y="47"/>
                </a:cubicBezTo>
                <a:cubicBezTo>
                  <a:pt x="31" y="46"/>
                  <a:pt x="30" y="42"/>
                  <a:pt x="31" y="40"/>
                </a:cubicBezTo>
                <a:cubicBezTo>
                  <a:pt x="33" y="39"/>
                  <a:pt x="35" y="45"/>
                  <a:pt x="35" y="44"/>
                </a:cubicBezTo>
                <a:cubicBezTo>
                  <a:pt x="36" y="43"/>
                  <a:pt x="36" y="40"/>
                  <a:pt x="36" y="37"/>
                </a:cubicBezTo>
                <a:cubicBezTo>
                  <a:pt x="36" y="34"/>
                  <a:pt x="40" y="37"/>
                  <a:pt x="41" y="38"/>
                </a:cubicBezTo>
                <a:cubicBezTo>
                  <a:pt x="43" y="39"/>
                  <a:pt x="44" y="41"/>
                  <a:pt x="44" y="36"/>
                </a:cubicBezTo>
                <a:cubicBezTo>
                  <a:pt x="44" y="31"/>
                  <a:pt x="44" y="25"/>
                  <a:pt x="46" y="23"/>
                </a:cubicBezTo>
                <a:cubicBezTo>
                  <a:pt x="47" y="21"/>
                  <a:pt x="47" y="23"/>
                  <a:pt x="47" y="19"/>
                </a:cubicBezTo>
                <a:cubicBezTo>
                  <a:pt x="47" y="15"/>
                  <a:pt x="50" y="6"/>
                  <a:pt x="47" y="4"/>
                </a:cubicBezTo>
                <a:cubicBezTo>
                  <a:pt x="44" y="2"/>
                  <a:pt x="43" y="3"/>
                  <a:pt x="40" y="4"/>
                </a:cubicBezTo>
                <a:cubicBezTo>
                  <a:pt x="37" y="5"/>
                  <a:pt x="27" y="9"/>
                  <a:pt x="22" y="8"/>
                </a:cubicBezTo>
                <a:cubicBezTo>
                  <a:pt x="17" y="7"/>
                  <a:pt x="3" y="0"/>
                  <a:pt x="1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15" name="Freeform 1012"/>
          <p:cNvSpPr>
            <a:spLocks/>
          </p:cNvSpPr>
          <p:nvPr/>
        </p:nvSpPr>
        <p:spPr bwMode="auto">
          <a:xfrm>
            <a:off x="4484688" y="5262419"/>
            <a:ext cx="17462" cy="26987"/>
          </a:xfrm>
          <a:custGeom>
            <a:avLst/>
            <a:gdLst/>
            <a:ahLst/>
            <a:cxnLst>
              <a:cxn ang="0">
                <a:pos x="7" y="12"/>
              </a:cxn>
              <a:cxn ang="0">
                <a:pos x="2" y="1"/>
              </a:cxn>
              <a:cxn ang="0">
                <a:pos x="7" y="12"/>
              </a:cxn>
            </a:cxnLst>
            <a:rect l="0" t="0" r="r" b="b"/>
            <a:pathLst>
              <a:path w="9" h="14">
                <a:moveTo>
                  <a:pt x="7" y="12"/>
                </a:moveTo>
                <a:cubicBezTo>
                  <a:pt x="6" y="14"/>
                  <a:pt x="0" y="2"/>
                  <a:pt x="2" y="1"/>
                </a:cubicBezTo>
                <a:cubicBezTo>
                  <a:pt x="4" y="0"/>
                  <a:pt x="9" y="4"/>
                  <a:pt x="7" y="1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16" name="Freeform 1013"/>
          <p:cNvSpPr>
            <a:spLocks/>
          </p:cNvSpPr>
          <p:nvPr/>
        </p:nvSpPr>
        <p:spPr bwMode="auto">
          <a:xfrm>
            <a:off x="4381500" y="5262419"/>
            <a:ext cx="11113" cy="11112"/>
          </a:xfrm>
          <a:custGeom>
            <a:avLst/>
            <a:gdLst/>
            <a:ahLst/>
            <a:cxnLst>
              <a:cxn ang="0">
                <a:pos x="3" y="6"/>
              </a:cxn>
              <a:cxn ang="0">
                <a:pos x="3" y="1"/>
              </a:cxn>
              <a:cxn ang="0">
                <a:pos x="3" y="6"/>
              </a:cxn>
            </a:cxnLst>
            <a:rect l="0" t="0" r="r" b="b"/>
            <a:pathLst>
              <a:path w="6" h="6">
                <a:moveTo>
                  <a:pt x="3" y="6"/>
                </a:moveTo>
                <a:cubicBezTo>
                  <a:pt x="1" y="6"/>
                  <a:pt x="0" y="1"/>
                  <a:pt x="3" y="1"/>
                </a:cubicBezTo>
                <a:cubicBezTo>
                  <a:pt x="6" y="0"/>
                  <a:pt x="5" y="6"/>
                  <a:pt x="3" y="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17" name="Freeform 1014"/>
          <p:cNvSpPr>
            <a:spLocks/>
          </p:cNvSpPr>
          <p:nvPr/>
        </p:nvSpPr>
        <p:spPr bwMode="auto">
          <a:xfrm>
            <a:off x="2816225" y="3962256"/>
            <a:ext cx="49213" cy="95250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4" y="3"/>
              </a:cxn>
              <a:cxn ang="0">
                <a:pos x="2" y="15"/>
              </a:cxn>
              <a:cxn ang="0">
                <a:pos x="0" y="28"/>
              </a:cxn>
              <a:cxn ang="0">
                <a:pos x="4" y="44"/>
              </a:cxn>
              <a:cxn ang="0">
                <a:pos x="16" y="47"/>
              </a:cxn>
              <a:cxn ang="0">
                <a:pos x="25" y="38"/>
              </a:cxn>
              <a:cxn ang="0">
                <a:pos x="23" y="25"/>
              </a:cxn>
              <a:cxn ang="0">
                <a:pos x="14" y="8"/>
              </a:cxn>
              <a:cxn ang="0">
                <a:pos x="5" y="0"/>
              </a:cxn>
            </a:cxnLst>
            <a:rect l="0" t="0" r="r" b="b"/>
            <a:pathLst>
              <a:path w="26" h="50">
                <a:moveTo>
                  <a:pt x="5" y="0"/>
                </a:moveTo>
                <a:cubicBezTo>
                  <a:pt x="2" y="0"/>
                  <a:pt x="4" y="1"/>
                  <a:pt x="4" y="3"/>
                </a:cubicBezTo>
                <a:cubicBezTo>
                  <a:pt x="4" y="5"/>
                  <a:pt x="3" y="13"/>
                  <a:pt x="2" y="15"/>
                </a:cubicBezTo>
                <a:cubicBezTo>
                  <a:pt x="0" y="18"/>
                  <a:pt x="0" y="24"/>
                  <a:pt x="0" y="28"/>
                </a:cubicBezTo>
                <a:cubicBezTo>
                  <a:pt x="0" y="31"/>
                  <a:pt x="0" y="40"/>
                  <a:pt x="4" y="44"/>
                </a:cubicBezTo>
                <a:cubicBezTo>
                  <a:pt x="7" y="49"/>
                  <a:pt x="10" y="50"/>
                  <a:pt x="16" y="47"/>
                </a:cubicBezTo>
                <a:cubicBezTo>
                  <a:pt x="21" y="45"/>
                  <a:pt x="24" y="42"/>
                  <a:pt x="25" y="38"/>
                </a:cubicBezTo>
                <a:cubicBezTo>
                  <a:pt x="26" y="34"/>
                  <a:pt x="25" y="30"/>
                  <a:pt x="23" y="25"/>
                </a:cubicBezTo>
                <a:cubicBezTo>
                  <a:pt x="21" y="20"/>
                  <a:pt x="16" y="11"/>
                  <a:pt x="14" y="8"/>
                </a:cubicBezTo>
                <a:cubicBezTo>
                  <a:pt x="12" y="5"/>
                  <a:pt x="7" y="1"/>
                  <a:pt x="5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18" name="Freeform 1015"/>
          <p:cNvSpPr>
            <a:spLocks/>
          </p:cNvSpPr>
          <p:nvPr/>
        </p:nvSpPr>
        <p:spPr bwMode="auto">
          <a:xfrm>
            <a:off x="1889125" y="4503594"/>
            <a:ext cx="182563" cy="354012"/>
          </a:xfrm>
          <a:custGeom>
            <a:avLst/>
            <a:gdLst/>
            <a:ahLst/>
            <a:cxnLst>
              <a:cxn ang="0">
                <a:pos x="83" y="5"/>
              </a:cxn>
              <a:cxn ang="0">
                <a:pos x="78" y="2"/>
              </a:cxn>
              <a:cxn ang="0">
                <a:pos x="75" y="8"/>
              </a:cxn>
              <a:cxn ang="0">
                <a:pos x="72" y="20"/>
              </a:cxn>
              <a:cxn ang="0">
                <a:pos x="67" y="23"/>
              </a:cxn>
              <a:cxn ang="0">
                <a:pos x="62" y="22"/>
              </a:cxn>
              <a:cxn ang="0">
                <a:pos x="63" y="26"/>
              </a:cxn>
              <a:cxn ang="0">
                <a:pos x="60" y="31"/>
              </a:cxn>
              <a:cxn ang="0">
                <a:pos x="60" y="35"/>
              </a:cxn>
              <a:cxn ang="0">
                <a:pos x="61" y="36"/>
              </a:cxn>
              <a:cxn ang="0">
                <a:pos x="54" y="40"/>
              </a:cxn>
              <a:cxn ang="0">
                <a:pos x="48" y="45"/>
              </a:cxn>
              <a:cxn ang="0">
                <a:pos x="40" y="49"/>
              </a:cxn>
              <a:cxn ang="0">
                <a:pos x="40" y="52"/>
              </a:cxn>
              <a:cxn ang="0">
                <a:pos x="34" y="51"/>
              </a:cxn>
              <a:cxn ang="0">
                <a:pos x="21" y="56"/>
              </a:cxn>
              <a:cxn ang="0">
                <a:pos x="16" y="56"/>
              </a:cxn>
              <a:cxn ang="0">
                <a:pos x="11" y="75"/>
              </a:cxn>
              <a:cxn ang="0">
                <a:pos x="15" y="100"/>
              </a:cxn>
              <a:cxn ang="0">
                <a:pos x="13" y="115"/>
              </a:cxn>
              <a:cxn ang="0">
                <a:pos x="3" y="131"/>
              </a:cxn>
              <a:cxn ang="0">
                <a:pos x="2" y="147"/>
              </a:cxn>
              <a:cxn ang="0">
                <a:pos x="7" y="157"/>
              </a:cxn>
              <a:cxn ang="0">
                <a:pos x="5" y="163"/>
              </a:cxn>
              <a:cxn ang="0">
                <a:pos x="14" y="179"/>
              </a:cxn>
              <a:cxn ang="0">
                <a:pos x="28" y="185"/>
              </a:cxn>
              <a:cxn ang="0">
                <a:pos x="44" y="180"/>
              </a:cxn>
              <a:cxn ang="0">
                <a:pos x="59" y="153"/>
              </a:cxn>
              <a:cxn ang="0">
                <a:pos x="73" y="106"/>
              </a:cxn>
              <a:cxn ang="0">
                <a:pos x="84" y="70"/>
              </a:cxn>
              <a:cxn ang="0">
                <a:pos x="87" y="61"/>
              </a:cxn>
              <a:cxn ang="0">
                <a:pos x="85" y="50"/>
              </a:cxn>
              <a:cxn ang="0">
                <a:pos x="89" y="47"/>
              </a:cxn>
              <a:cxn ang="0">
                <a:pos x="93" y="52"/>
              </a:cxn>
              <a:cxn ang="0">
                <a:pos x="94" y="41"/>
              </a:cxn>
              <a:cxn ang="0">
                <a:pos x="90" y="21"/>
              </a:cxn>
              <a:cxn ang="0">
                <a:pos x="83" y="5"/>
              </a:cxn>
            </a:cxnLst>
            <a:rect l="0" t="0" r="r" b="b"/>
            <a:pathLst>
              <a:path w="96" h="186">
                <a:moveTo>
                  <a:pt x="83" y="5"/>
                </a:moveTo>
                <a:cubicBezTo>
                  <a:pt x="80" y="3"/>
                  <a:pt x="79" y="0"/>
                  <a:pt x="78" y="2"/>
                </a:cubicBezTo>
                <a:cubicBezTo>
                  <a:pt x="77" y="3"/>
                  <a:pt x="76" y="6"/>
                  <a:pt x="75" y="8"/>
                </a:cubicBezTo>
                <a:cubicBezTo>
                  <a:pt x="74" y="10"/>
                  <a:pt x="73" y="19"/>
                  <a:pt x="72" y="20"/>
                </a:cubicBezTo>
                <a:cubicBezTo>
                  <a:pt x="71" y="20"/>
                  <a:pt x="70" y="24"/>
                  <a:pt x="67" y="23"/>
                </a:cubicBezTo>
                <a:cubicBezTo>
                  <a:pt x="65" y="22"/>
                  <a:pt x="62" y="20"/>
                  <a:pt x="62" y="22"/>
                </a:cubicBezTo>
                <a:cubicBezTo>
                  <a:pt x="62" y="25"/>
                  <a:pt x="64" y="24"/>
                  <a:pt x="63" y="26"/>
                </a:cubicBezTo>
                <a:cubicBezTo>
                  <a:pt x="62" y="29"/>
                  <a:pt x="61" y="29"/>
                  <a:pt x="60" y="31"/>
                </a:cubicBezTo>
                <a:cubicBezTo>
                  <a:pt x="59" y="33"/>
                  <a:pt x="59" y="34"/>
                  <a:pt x="60" y="35"/>
                </a:cubicBezTo>
                <a:cubicBezTo>
                  <a:pt x="62" y="35"/>
                  <a:pt x="65" y="36"/>
                  <a:pt x="61" y="36"/>
                </a:cubicBezTo>
                <a:cubicBezTo>
                  <a:pt x="57" y="36"/>
                  <a:pt x="55" y="38"/>
                  <a:pt x="54" y="40"/>
                </a:cubicBezTo>
                <a:cubicBezTo>
                  <a:pt x="53" y="42"/>
                  <a:pt x="52" y="42"/>
                  <a:pt x="48" y="45"/>
                </a:cubicBezTo>
                <a:cubicBezTo>
                  <a:pt x="45" y="47"/>
                  <a:pt x="39" y="47"/>
                  <a:pt x="40" y="49"/>
                </a:cubicBezTo>
                <a:cubicBezTo>
                  <a:pt x="42" y="51"/>
                  <a:pt x="42" y="53"/>
                  <a:pt x="40" y="52"/>
                </a:cubicBezTo>
                <a:cubicBezTo>
                  <a:pt x="38" y="51"/>
                  <a:pt x="38" y="49"/>
                  <a:pt x="34" y="51"/>
                </a:cubicBezTo>
                <a:cubicBezTo>
                  <a:pt x="30" y="53"/>
                  <a:pt x="24" y="56"/>
                  <a:pt x="21" y="56"/>
                </a:cubicBezTo>
                <a:cubicBezTo>
                  <a:pt x="19" y="56"/>
                  <a:pt x="17" y="54"/>
                  <a:pt x="16" y="56"/>
                </a:cubicBezTo>
                <a:cubicBezTo>
                  <a:pt x="16" y="58"/>
                  <a:pt x="12" y="70"/>
                  <a:pt x="11" y="75"/>
                </a:cubicBezTo>
                <a:cubicBezTo>
                  <a:pt x="9" y="80"/>
                  <a:pt x="14" y="96"/>
                  <a:pt x="15" y="100"/>
                </a:cubicBezTo>
                <a:cubicBezTo>
                  <a:pt x="16" y="103"/>
                  <a:pt x="15" y="113"/>
                  <a:pt x="13" y="115"/>
                </a:cubicBezTo>
                <a:cubicBezTo>
                  <a:pt x="11" y="117"/>
                  <a:pt x="4" y="127"/>
                  <a:pt x="3" y="131"/>
                </a:cubicBezTo>
                <a:cubicBezTo>
                  <a:pt x="2" y="135"/>
                  <a:pt x="0" y="145"/>
                  <a:pt x="2" y="147"/>
                </a:cubicBezTo>
                <a:cubicBezTo>
                  <a:pt x="4" y="149"/>
                  <a:pt x="9" y="154"/>
                  <a:pt x="7" y="157"/>
                </a:cubicBezTo>
                <a:cubicBezTo>
                  <a:pt x="6" y="161"/>
                  <a:pt x="5" y="161"/>
                  <a:pt x="5" y="163"/>
                </a:cubicBezTo>
                <a:cubicBezTo>
                  <a:pt x="6" y="166"/>
                  <a:pt x="9" y="176"/>
                  <a:pt x="14" y="179"/>
                </a:cubicBezTo>
                <a:cubicBezTo>
                  <a:pt x="18" y="182"/>
                  <a:pt x="21" y="186"/>
                  <a:pt x="28" y="185"/>
                </a:cubicBezTo>
                <a:cubicBezTo>
                  <a:pt x="35" y="183"/>
                  <a:pt x="41" y="181"/>
                  <a:pt x="44" y="180"/>
                </a:cubicBezTo>
                <a:cubicBezTo>
                  <a:pt x="47" y="179"/>
                  <a:pt x="56" y="168"/>
                  <a:pt x="59" y="153"/>
                </a:cubicBezTo>
                <a:cubicBezTo>
                  <a:pt x="62" y="139"/>
                  <a:pt x="69" y="115"/>
                  <a:pt x="73" y="106"/>
                </a:cubicBezTo>
                <a:cubicBezTo>
                  <a:pt x="77" y="97"/>
                  <a:pt x="84" y="77"/>
                  <a:pt x="84" y="70"/>
                </a:cubicBezTo>
                <a:cubicBezTo>
                  <a:pt x="84" y="63"/>
                  <a:pt x="87" y="63"/>
                  <a:pt x="87" y="61"/>
                </a:cubicBezTo>
                <a:cubicBezTo>
                  <a:pt x="87" y="58"/>
                  <a:pt x="85" y="52"/>
                  <a:pt x="85" y="50"/>
                </a:cubicBezTo>
                <a:cubicBezTo>
                  <a:pt x="85" y="47"/>
                  <a:pt x="87" y="45"/>
                  <a:pt x="89" y="47"/>
                </a:cubicBezTo>
                <a:cubicBezTo>
                  <a:pt x="90" y="49"/>
                  <a:pt x="92" y="54"/>
                  <a:pt x="93" y="52"/>
                </a:cubicBezTo>
                <a:cubicBezTo>
                  <a:pt x="94" y="50"/>
                  <a:pt x="96" y="45"/>
                  <a:pt x="94" y="41"/>
                </a:cubicBezTo>
                <a:cubicBezTo>
                  <a:pt x="93" y="37"/>
                  <a:pt x="93" y="26"/>
                  <a:pt x="90" y="21"/>
                </a:cubicBezTo>
                <a:cubicBezTo>
                  <a:pt x="88" y="15"/>
                  <a:pt x="84" y="7"/>
                  <a:pt x="83" y="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19" name="Freeform 1016"/>
          <p:cNvSpPr>
            <a:spLocks/>
          </p:cNvSpPr>
          <p:nvPr/>
        </p:nvSpPr>
        <p:spPr bwMode="auto">
          <a:xfrm>
            <a:off x="2292350" y="2050906"/>
            <a:ext cx="55563" cy="38100"/>
          </a:xfrm>
          <a:custGeom>
            <a:avLst/>
            <a:gdLst/>
            <a:ahLst/>
            <a:cxnLst>
              <a:cxn ang="0">
                <a:pos x="24" y="19"/>
              </a:cxn>
              <a:cxn ang="0">
                <a:pos x="26" y="13"/>
              </a:cxn>
              <a:cxn ang="0">
                <a:pos x="13" y="4"/>
              </a:cxn>
              <a:cxn ang="0">
                <a:pos x="6" y="2"/>
              </a:cxn>
              <a:cxn ang="0">
                <a:pos x="6" y="11"/>
              </a:cxn>
              <a:cxn ang="0">
                <a:pos x="15" y="16"/>
              </a:cxn>
              <a:cxn ang="0">
                <a:pos x="24" y="19"/>
              </a:cxn>
            </a:cxnLst>
            <a:rect l="0" t="0" r="r" b="b"/>
            <a:pathLst>
              <a:path w="29" h="20">
                <a:moveTo>
                  <a:pt x="24" y="19"/>
                </a:moveTo>
                <a:cubicBezTo>
                  <a:pt x="26" y="20"/>
                  <a:pt x="29" y="15"/>
                  <a:pt x="26" y="13"/>
                </a:cubicBezTo>
                <a:cubicBezTo>
                  <a:pt x="23" y="12"/>
                  <a:pt x="15" y="7"/>
                  <a:pt x="13" y="4"/>
                </a:cubicBezTo>
                <a:cubicBezTo>
                  <a:pt x="10" y="2"/>
                  <a:pt x="7" y="0"/>
                  <a:pt x="6" y="2"/>
                </a:cubicBezTo>
                <a:cubicBezTo>
                  <a:pt x="4" y="4"/>
                  <a:pt x="0" y="8"/>
                  <a:pt x="6" y="11"/>
                </a:cubicBezTo>
                <a:cubicBezTo>
                  <a:pt x="11" y="15"/>
                  <a:pt x="14" y="15"/>
                  <a:pt x="15" y="16"/>
                </a:cubicBezTo>
                <a:cubicBezTo>
                  <a:pt x="17" y="18"/>
                  <a:pt x="20" y="19"/>
                  <a:pt x="24" y="19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20" name="Freeform 1017"/>
          <p:cNvSpPr>
            <a:spLocks/>
          </p:cNvSpPr>
          <p:nvPr/>
        </p:nvSpPr>
        <p:spPr bwMode="auto">
          <a:xfrm>
            <a:off x="2032000" y="2095356"/>
            <a:ext cx="55563" cy="38100"/>
          </a:xfrm>
          <a:custGeom>
            <a:avLst/>
            <a:gdLst/>
            <a:ahLst/>
            <a:cxnLst>
              <a:cxn ang="0">
                <a:pos x="27" y="8"/>
              </a:cxn>
              <a:cxn ang="0">
                <a:pos x="9" y="18"/>
              </a:cxn>
              <a:cxn ang="0">
                <a:pos x="1" y="8"/>
              </a:cxn>
              <a:cxn ang="0">
                <a:pos x="10" y="0"/>
              </a:cxn>
              <a:cxn ang="0">
                <a:pos x="27" y="8"/>
              </a:cxn>
            </a:cxnLst>
            <a:rect l="0" t="0" r="r" b="b"/>
            <a:pathLst>
              <a:path w="29" h="20">
                <a:moveTo>
                  <a:pt x="27" y="8"/>
                </a:moveTo>
                <a:cubicBezTo>
                  <a:pt x="26" y="11"/>
                  <a:pt x="14" y="20"/>
                  <a:pt x="9" y="18"/>
                </a:cubicBezTo>
                <a:cubicBezTo>
                  <a:pt x="4" y="15"/>
                  <a:pt x="0" y="11"/>
                  <a:pt x="1" y="8"/>
                </a:cubicBezTo>
                <a:cubicBezTo>
                  <a:pt x="1" y="5"/>
                  <a:pt x="2" y="0"/>
                  <a:pt x="10" y="0"/>
                </a:cubicBezTo>
                <a:cubicBezTo>
                  <a:pt x="17" y="1"/>
                  <a:pt x="29" y="6"/>
                  <a:pt x="27" y="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21" name="Freeform 1018"/>
          <p:cNvSpPr>
            <a:spLocks/>
          </p:cNvSpPr>
          <p:nvPr/>
        </p:nvSpPr>
        <p:spPr bwMode="auto">
          <a:xfrm>
            <a:off x="2581275" y="1911206"/>
            <a:ext cx="44450" cy="23813"/>
          </a:xfrm>
          <a:custGeom>
            <a:avLst/>
            <a:gdLst/>
            <a:ahLst/>
            <a:cxnLst>
              <a:cxn ang="0">
                <a:pos x="23" y="8"/>
              </a:cxn>
              <a:cxn ang="0">
                <a:pos x="4" y="11"/>
              </a:cxn>
              <a:cxn ang="0">
                <a:pos x="3" y="1"/>
              </a:cxn>
              <a:cxn ang="0">
                <a:pos x="15" y="1"/>
              </a:cxn>
              <a:cxn ang="0">
                <a:pos x="23" y="8"/>
              </a:cxn>
            </a:cxnLst>
            <a:rect l="0" t="0" r="r" b="b"/>
            <a:pathLst>
              <a:path w="23" h="13">
                <a:moveTo>
                  <a:pt x="23" y="8"/>
                </a:moveTo>
                <a:cubicBezTo>
                  <a:pt x="19" y="9"/>
                  <a:pt x="5" y="13"/>
                  <a:pt x="4" y="11"/>
                </a:cubicBezTo>
                <a:cubicBezTo>
                  <a:pt x="2" y="8"/>
                  <a:pt x="0" y="2"/>
                  <a:pt x="3" y="1"/>
                </a:cubicBezTo>
                <a:cubicBezTo>
                  <a:pt x="6" y="0"/>
                  <a:pt x="14" y="0"/>
                  <a:pt x="15" y="1"/>
                </a:cubicBezTo>
                <a:cubicBezTo>
                  <a:pt x="17" y="2"/>
                  <a:pt x="23" y="8"/>
                  <a:pt x="23" y="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22" name="Freeform 1019"/>
          <p:cNvSpPr>
            <a:spLocks/>
          </p:cNvSpPr>
          <p:nvPr/>
        </p:nvSpPr>
        <p:spPr bwMode="auto">
          <a:xfrm>
            <a:off x="3579813" y="1861994"/>
            <a:ext cx="53975" cy="23812"/>
          </a:xfrm>
          <a:custGeom>
            <a:avLst/>
            <a:gdLst/>
            <a:ahLst/>
            <a:cxnLst>
              <a:cxn ang="0">
                <a:pos x="17" y="12"/>
              </a:cxn>
              <a:cxn ang="0">
                <a:pos x="4" y="6"/>
              </a:cxn>
              <a:cxn ang="0">
                <a:pos x="12" y="0"/>
              </a:cxn>
              <a:cxn ang="0">
                <a:pos x="20" y="0"/>
              </a:cxn>
              <a:cxn ang="0">
                <a:pos x="26" y="4"/>
              </a:cxn>
              <a:cxn ang="0">
                <a:pos x="17" y="12"/>
              </a:cxn>
            </a:cxnLst>
            <a:rect l="0" t="0" r="r" b="b"/>
            <a:pathLst>
              <a:path w="28" h="13">
                <a:moveTo>
                  <a:pt x="17" y="12"/>
                </a:moveTo>
                <a:cubicBezTo>
                  <a:pt x="12" y="13"/>
                  <a:pt x="0" y="8"/>
                  <a:pt x="4" y="6"/>
                </a:cubicBezTo>
                <a:cubicBezTo>
                  <a:pt x="8" y="4"/>
                  <a:pt x="8" y="1"/>
                  <a:pt x="12" y="0"/>
                </a:cubicBezTo>
                <a:cubicBezTo>
                  <a:pt x="15" y="0"/>
                  <a:pt x="15" y="0"/>
                  <a:pt x="20" y="0"/>
                </a:cubicBezTo>
                <a:cubicBezTo>
                  <a:pt x="25" y="0"/>
                  <a:pt x="28" y="0"/>
                  <a:pt x="26" y="4"/>
                </a:cubicBezTo>
                <a:cubicBezTo>
                  <a:pt x="23" y="8"/>
                  <a:pt x="19" y="11"/>
                  <a:pt x="17" y="1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23" name="Freeform 1020"/>
          <p:cNvSpPr>
            <a:spLocks/>
          </p:cNvSpPr>
          <p:nvPr/>
        </p:nvSpPr>
        <p:spPr bwMode="auto">
          <a:xfrm>
            <a:off x="2401888" y="1498456"/>
            <a:ext cx="71437" cy="31750"/>
          </a:xfrm>
          <a:custGeom>
            <a:avLst/>
            <a:gdLst/>
            <a:ahLst/>
            <a:cxnLst>
              <a:cxn ang="0">
                <a:pos x="37" y="6"/>
              </a:cxn>
              <a:cxn ang="0">
                <a:pos x="30" y="2"/>
              </a:cxn>
              <a:cxn ang="0">
                <a:pos x="22" y="2"/>
              </a:cxn>
              <a:cxn ang="0">
                <a:pos x="12" y="6"/>
              </a:cxn>
              <a:cxn ang="0">
                <a:pos x="2" y="12"/>
              </a:cxn>
              <a:cxn ang="0">
                <a:pos x="8" y="15"/>
              </a:cxn>
              <a:cxn ang="0">
                <a:pos x="28" y="12"/>
              </a:cxn>
              <a:cxn ang="0">
                <a:pos x="37" y="6"/>
              </a:cxn>
            </a:cxnLst>
            <a:rect l="0" t="0" r="r" b="b"/>
            <a:pathLst>
              <a:path w="37" h="16">
                <a:moveTo>
                  <a:pt x="37" y="6"/>
                </a:moveTo>
                <a:cubicBezTo>
                  <a:pt x="37" y="2"/>
                  <a:pt x="34" y="2"/>
                  <a:pt x="30" y="2"/>
                </a:cubicBezTo>
                <a:cubicBezTo>
                  <a:pt x="26" y="2"/>
                  <a:pt x="25" y="0"/>
                  <a:pt x="22" y="2"/>
                </a:cubicBezTo>
                <a:cubicBezTo>
                  <a:pt x="19" y="5"/>
                  <a:pt x="14" y="6"/>
                  <a:pt x="12" y="6"/>
                </a:cubicBezTo>
                <a:cubicBezTo>
                  <a:pt x="9" y="7"/>
                  <a:pt x="5" y="12"/>
                  <a:pt x="2" y="12"/>
                </a:cubicBezTo>
                <a:cubicBezTo>
                  <a:pt x="0" y="12"/>
                  <a:pt x="1" y="15"/>
                  <a:pt x="8" y="15"/>
                </a:cubicBezTo>
                <a:cubicBezTo>
                  <a:pt x="15" y="14"/>
                  <a:pt x="22" y="16"/>
                  <a:pt x="28" y="12"/>
                </a:cubicBezTo>
                <a:cubicBezTo>
                  <a:pt x="34" y="8"/>
                  <a:pt x="37" y="12"/>
                  <a:pt x="37" y="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24" name="Freeform 1021"/>
          <p:cNvSpPr>
            <a:spLocks/>
          </p:cNvSpPr>
          <p:nvPr/>
        </p:nvSpPr>
        <p:spPr bwMode="auto">
          <a:xfrm>
            <a:off x="2312988" y="1514331"/>
            <a:ext cx="79375" cy="31750"/>
          </a:xfrm>
          <a:custGeom>
            <a:avLst/>
            <a:gdLst/>
            <a:ahLst/>
            <a:cxnLst>
              <a:cxn ang="0">
                <a:pos x="40" y="3"/>
              </a:cxn>
              <a:cxn ang="0">
                <a:pos x="29" y="3"/>
              </a:cxn>
              <a:cxn ang="0">
                <a:pos x="7" y="4"/>
              </a:cxn>
              <a:cxn ang="0">
                <a:pos x="6" y="14"/>
              </a:cxn>
              <a:cxn ang="0">
                <a:pos x="23" y="16"/>
              </a:cxn>
              <a:cxn ang="0">
                <a:pos x="40" y="3"/>
              </a:cxn>
            </a:cxnLst>
            <a:rect l="0" t="0" r="r" b="b"/>
            <a:pathLst>
              <a:path w="42" h="17">
                <a:moveTo>
                  <a:pt x="40" y="3"/>
                </a:moveTo>
                <a:cubicBezTo>
                  <a:pt x="38" y="0"/>
                  <a:pt x="33" y="2"/>
                  <a:pt x="29" y="3"/>
                </a:cubicBezTo>
                <a:cubicBezTo>
                  <a:pt x="25" y="4"/>
                  <a:pt x="9" y="3"/>
                  <a:pt x="7" y="4"/>
                </a:cubicBezTo>
                <a:cubicBezTo>
                  <a:pt x="5" y="5"/>
                  <a:pt x="0" y="12"/>
                  <a:pt x="6" y="14"/>
                </a:cubicBezTo>
                <a:cubicBezTo>
                  <a:pt x="13" y="16"/>
                  <a:pt x="20" y="16"/>
                  <a:pt x="23" y="16"/>
                </a:cubicBezTo>
                <a:cubicBezTo>
                  <a:pt x="26" y="17"/>
                  <a:pt x="42" y="7"/>
                  <a:pt x="40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25" name="Freeform 1022"/>
          <p:cNvSpPr>
            <a:spLocks/>
          </p:cNvSpPr>
          <p:nvPr/>
        </p:nvSpPr>
        <p:spPr bwMode="auto">
          <a:xfrm>
            <a:off x="2263775" y="1541319"/>
            <a:ext cx="55563" cy="20637"/>
          </a:xfrm>
          <a:custGeom>
            <a:avLst/>
            <a:gdLst/>
            <a:ahLst/>
            <a:cxnLst>
              <a:cxn ang="0">
                <a:pos x="4" y="11"/>
              </a:cxn>
              <a:cxn ang="0">
                <a:pos x="2" y="3"/>
              </a:cxn>
              <a:cxn ang="0">
                <a:pos x="6" y="0"/>
              </a:cxn>
              <a:cxn ang="0">
                <a:pos x="25" y="4"/>
              </a:cxn>
              <a:cxn ang="0">
                <a:pos x="15" y="5"/>
              </a:cxn>
              <a:cxn ang="0">
                <a:pos x="4" y="11"/>
              </a:cxn>
            </a:cxnLst>
            <a:rect l="0" t="0" r="r" b="b"/>
            <a:pathLst>
              <a:path w="29" h="11">
                <a:moveTo>
                  <a:pt x="4" y="11"/>
                </a:moveTo>
                <a:cubicBezTo>
                  <a:pt x="3" y="9"/>
                  <a:pt x="4" y="6"/>
                  <a:pt x="2" y="3"/>
                </a:cubicBezTo>
                <a:cubicBezTo>
                  <a:pt x="0" y="1"/>
                  <a:pt x="2" y="0"/>
                  <a:pt x="6" y="0"/>
                </a:cubicBezTo>
                <a:cubicBezTo>
                  <a:pt x="9" y="0"/>
                  <a:pt x="29" y="4"/>
                  <a:pt x="25" y="4"/>
                </a:cubicBezTo>
                <a:cubicBezTo>
                  <a:pt x="21" y="4"/>
                  <a:pt x="16" y="1"/>
                  <a:pt x="15" y="5"/>
                </a:cubicBezTo>
                <a:cubicBezTo>
                  <a:pt x="13" y="8"/>
                  <a:pt x="4" y="11"/>
                  <a:pt x="4" y="1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26" name="Freeform 1023"/>
          <p:cNvSpPr>
            <a:spLocks/>
          </p:cNvSpPr>
          <p:nvPr/>
        </p:nvSpPr>
        <p:spPr bwMode="auto">
          <a:xfrm>
            <a:off x="2227263" y="1544494"/>
            <a:ext cx="33337" cy="23812"/>
          </a:xfrm>
          <a:custGeom>
            <a:avLst/>
            <a:gdLst/>
            <a:ahLst/>
            <a:cxnLst>
              <a:cxn ang="0">
                <a:pos x="15" y="10"/>
              </a:cxn>
              <a:cxn ang="0">
                <a:pos x="2" y="7"/>
              </a:cxn>
              <a:cxn ang="0">
                <a:pos x="8" y="2"/>
              </a:cxn>
              <a:cxn ang="0">
                <a:pos x="18" y="3"/>
              </a:cxn>
              <a:cxn ang="0">
                <a:pos x="15" y="10"/>
              </a:cxn>
            </a:cxnLst>
            <a:rect l="0" t="0" r="r" b="b"/>
            <a:pathLst>
              <a:path w="18" h="12">
                <a:moveTo>
                  <a:pt x="15" y="10"/>
                </a:moveTo>
                <a:cubicBezTo>
                  <a:pt x="10" y="12"/>
                  <a:pt x="0" y="11"/>
                  <a:pt x="2" y="7"/>
                </a:cubicBezTo>
                <a:cubicBezTo>
                  <a:pt x="5" y="3"/>
                  <a:pt x="3" y="2"/>
                  <a:pt x="8" y="2"/>
                </a:cubicBezTo>
                <a:cubicBezTo>
                  <a:pt x="13" y="2"/>
                  <a:pt x="18" y="0"/>
                  <a:pt x="18" y="3"/>
                </a:cubicBezTo>
                <a:cubicBezTo>
                  <a:pt x="18" y="5"/>
                  <a:pt x="16" y="9"/>
                  <a:pt x="15" y="1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27" name="Freeform 1024"/>
          <p:cNvSpPr>
            <a:spLocks/>
          </p:cNvSpPr>
          <p:nvPr/>
        </p:nvSpPr>
        <p:spPr bwMode="auto">
          <a:xfrm>
            <a:off x="2143125" y="1539731"/>
            <a:ext cx="30163" cy="19050"/>
          </a:xfrm>
          <a:custGeom>
            <a:avLst/>
            <a:gdLst/>
            <a:ahLst/>
            <a:cxnLst>
              <a:cxn ang="0">
                <a:pos x="12" y="9"/>
              </a:cxn>
              <a:cxn ang="0">
                <a:pos x="2" y="7"/>
              </a:cxn>
              <a:cxn ang="0">
                <a:pos x="8" y="2"/>
              </a:cxn>
              <a:cxn ang="0">
                <a:pos x="12" y="9"/>
              </a:cxn>
            </a:cxnLst>
            <a:rect l="0" t="0" r="r" b="b"/>
            <a:pathLst>
              <a:path w="16" h="10">
                <a:moveTo>
                  <a:pt x="12" y="9"/>
                </a:moveTo>
                <a:cubicBezTo>
                  <a:pt x="8" y="9"/>
                  <a:pt x="0" y="10"/>
                  <a:pt x="2" y="7"/>
                </a:cubicBezTo>
                <a:cubicBezTo>
                  <a:pt x="4" y="4"/>
                  <a:pt x="5" y="0"/>
                  <a:pt x="8" y="2"/>
                </a:cubicBezTo>
                <a:cubicBezTo>
                  <a:pt x="12" y="4"/>
                  <a:pt x="16" y="8"/>
                  <a:pt x="12" y="9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28" name="Freeform 1025"/>
          <p:cNvSpPr>
            <a:spLocks/>
          </p:cNvSpPr>
          <p:nvPr/>
        </p:nvSpPr>
        <p:spPr bwMode="auto">
          <a:xfrm>
            <a:off x="2003425" y="1512744"/>
            <a:ext cx="119063" cy="46037"/>
          </a:xfrm>
          <a:custGeom>
            <a:avLst/>
            <a:gdLst/>
            <a:ahLst/>
            <a:cxnLst>
              <a:cxn ang="0">
                <a:pos x="53" y="14"/>
              </a:cxn>
              <a:cxn ang="0">
                <a:pos x="37" y="16"/>
              </a:cxn>
              <a:cxn ang="0">
                <a:pos x="30" y="19"/>
              </a:cxn>
              <a:cxn ang="0">
                <a:pos x="24" y="19"/>
              </a:cxn>
              <a:cxn ang="0">
                <a:pos x="23" y="23"/>
              </a:cxn>
              <a:cxn ang="0">
                <a:pos x="14" y="24"/>
              </a:cxn>
              <a:cxn ang="0">
                <a:pos x="10" y="21"/>
              </a:cxn>
              <a:cxn ang="0">
                <a:pos x="3" y="24"/>
              </a:cxn>
              <a:cxn ang="0">
                <a:pos x="0" y="22"/>
              </a:cxn>
              <a:cxn ang="0">
                <a:pos x="3" y="17"/>
              </a:cxn>
              <a:cxn ang="0">
                <a:pos x="12" y="18"/>
              </a:cxn>
              <a:cxn ang="0">
                <a:pos x="15" y="16"/>
              </a:cxn>
              <a:cxn ang="0">
                <a:pos x="8" y="15"/>
              </a:cxn>
              <a:cxn ang="0">
                <a:pos x="16" y="14"/>
              </a:cxn>
              <a:cxn ang="0">
                <a:pos x="31" y="12"/>
              </a:cxn>
              <a:cxn ang="0">
                <a:pos x="36" y="8"/>
              </a:cxn>
              <a:cxn ang="0">
                <a:pos x="29" y="3"/>
              </a:cxn>
              <a:cxn ang="0">
                <a:pos x="40" y="1"/>
              </a:cxn>
              <a:cxn ang="0">
                <a:pos x="47" y="4"/>
              </a:cxn>
              <a:cxn ang="0">
                <a:pos x="54" y="5"/>
              </a:cxn>
              <a:cxn ang="0">
                <a:pos x="60" y="8"/>
              </a:cxn>
              <a:cxn ang="0">
                <a:pos x="53" y="14"/>
              </a:cxn>
            </a:cxnLst>
            <a:rect l="0" t="0" r="r" b="b"/>
            <a:pathLst>
              <a:path w="62" h="24">
                <a:moveTo>
                  <a:pt x="53" y="14"/>
                </a:moveTo>
                <a:cubicBezTo>
                  <a:pt x="44" y="14"/>
                  <a:pt x="40" y="13"/>
                  <a:pt x="37" y="16"/>
                </a:cubicBezTo>
                <a:cubicBezTo>
                  <a:pt x="35" y="18"/>
                  <a:pt x="34" y="19"/>
                  <a:pt x="30" y="19"/>
                </a:cubicBezTo>
                <a:cubicBezTo>
                  <a:pt x="26" y="18"/>
                  <a:pt x="20" y="17"/>
                  <a:pt x="24" y="19"/>
                </a:cubicBezTo>
                <a:cubicBezTo>
                  <a:pt x="27" y="21"/>
                  <a:pt x="26" y="23"/>
                  <a:pt x="23" y="23"/>
                </a:cubicBezTo>
                <a:cubicBezTo>
                  <a:pt x="21" y="23"/>
                  <a:pt x="15" y="24"/>
                  <a:pt x="14" y="24"/>
                </a:cubicBezTo>
                <a:cubicBezTo>
                  <a:pt x="12" y="24"/>
                  <a:pt x="15" y="21"/>
                  <a:pt x="10" y="21"/>
                </a:cubicBezTo>
                <a:cubicBezTo>
                  <a:pt x="6" y="21"/>
                  <a:pt x="5" y="23"/>
                  <a:pt x="3" y="24"/>
                </a:cubicBezTo>
                <a:cubicBezTo>
                  <a:pt x="1" y="24"/>
                  <a:pt x="0" y="24"/>
                  <a:pt x="0" y="22"/>
                </a:cubicBezTo>
                <a:cubicBezTo>
                  <a:pt x="0" y="19"/>
                  <a:pt x="0" y="17"/>
                  <a:pt x="3" y="17"/>
                </a:cubicBezTo>
                <a:cubicBezTo>
                  <a:pt x="5" y="18"/>
                  <a:pt x="8" y="18"/>
                  <a:pt x="12" y="18"/>
                </a:cubicBezTo>
                <a:cubicBezTo>
                  <a:pt x="15" y="18"/>
                  <a:pt x="18" y="16"/>
                  <a:pt x="15" y="16"/>
                </a:cubicBezTo>
                <a:cubicBezTo>
                  <a:pt x="12" y="16"/>
                  <a:pt x="5" y="16"/>
                  <a:pt x="8" y="15"/>
                </a:cubicBezTo>
                <a:cubicBezTo>
                  <a:pt x="10" y="15"/>
                  <a:pt x="11" y="14"/>
                  <a:pt x="16" y="14"/>
                </a:cubicBezTo>
                <a:cubicBezTo>
                  <a:pt x="22" y="14"/>
                  <a:pt x="27" y="14"/>
                  <a:pt x="31" y="12"/>
                </a:cubicBezTo>
                <a:cubicBezTo>
                  <a:pt x="35" y="9"/>
                  <a:pt x="40" y="10"/>
                  <a:pt x="36" y="8"/>
                </a:cubicBezTo>
                <a:cubicBezTo>
                  <a:pt x="32" y="6"/>
                  <a:pt x="23" y="3"/>
                  <a:pt x="29" y="3"/>
                </a:cubicBezTo>
                <a:cubicBezTo>
                  <a:pt x="35" y="3"/>
                  <a:pt x="36" y="0"/>
                  <a:pt x="40" y="1"/>
                </a:cubicBezTo>
                <a:cubicBezTo>
                  <a:pt x="44" y="3"/>
                  <a:pt x="45" y="4"/>
                  <a:pt x="47" y="4"/>
                </a:cubicBezTo>
                <a:cubicBezTo>
                  <a:pt x="48" y="4"/>
                  <a:pt x="50" y="5"/>
                  <a:pt x="54" y="5"/>
                </a:cubicBezTo>
                <a:cubicBezTo>
                  <a:pt x="58" y="5"/>
                  <a:pt x="62" y="8"/>
                  <a:pt x="60" y="8"/>
                </a:cubicBezTo>
                <a:cubicBezTo>
                  <a:pt x="58" y="8"/>
                  <a:pt x="55" y="14"/>
                  <a:pt x="53" y="1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29" name="Freeform 1026"/>
          <p:cNvSpPr>
            <a:spLocks/>
          </p:cNvSpPr>
          <p:nvPr/>
        </p:nvSpPr>
        <p:spPr bwMode="auto">
          <a:xfrm>
            <a:off x="1947863" y="1514331"/>
            <a:ext cx="100012" cy="30163"/>
          </a:xfrm>
          <a:custGeom>
            <a:avLst/>
            <a:gdLst/>
            <a:ahLst/>
            <a:cxnLst>
              <a:cxn ang="0">
                <a:pos x="41" y="7"/>
              </a:cxn>
              <a:cxn ang="0">
                <a:pos x="34" y="8"/>
              </a:cxn>
              <a:cxn ang="0">
                <a:pos x="24" y="11"/>
              </a:cxn>
              <a:cxn ang="0">
                <a:pos x="19" y="14"/>
              </a:cxn>
              <a:cxn ang="0">
                <a:pos x="13" y="11"/>
              </a:cxn>
              <a:cxn ang="0">
                <a:pos x="4" y="8"/>
              </a:cxn>
              <a:cxn ang="0">
                <a:pos x="14" y="7"/>
              </a:cxn>
              <a:cxn ang="0">
                <a:pos x="28" y="5"/>
              </a:cxn>
              <a:cxn ang="0">
                <a:pos x="36" y="1"/>
              </a:cxn>
              <a:cxn ang="0">
                <a:pos x="45" y="3"/>
              </a:cxn>
              <a:cxn ang="0">
                <a:pos x="51" y="7"/>
              </a:cxn>
              <a:cxn ang="0">
                <a:pos x="48" y="9"/>
              </a:cxn>
              <a:cxn ang="0">
                <a:pos x="41" y="7"/>
              </a:cxn>
            </a:cxnLst>
            <a:rect l="0" t="0" r="r" b="b"/>
            <a:pathLst>
              <a:path w="52" h="16">
                <a:moveTo>
                  <a:pt x="41" y="7"/>
                </a:moveTo>
                <a:cubicBezTo>
                  <a:pt x="38" y="7"/>
                  <a:pt x="37" y="8"/>
                  <a:pt x="34" y="8"/>
                </a:cubicBezTo>
                <a:cubicBezTo>
                  <a:pt x="32" y="8"/>
                  <a:pt x="27" y="10"/>
                  <a:pt x="24" y="11"/>
                </a:cubicBezTo>
                <a:cubicBezTo>
                  <a:pt x="21" y="12"/>
                  <a:pt x="21" y="16"/>
                  <a:pt x="19" y="14"/>
                </a:cubicBezTo>
                <a:cubicBezTo>
                  <a:pt x="17" y="12"/>
                  <a:pt x="17" y="11"/>
                  <a:pt x="13" y="11"/>
                </a:cubicBezTo>
                <a:cubicBezTo>
                  <a:pt x="9" y="11"/>
                  <a:pt x="0" y="10"/>
                  <a:pt x="4" y="8"/>
                </a:cubicBezTo>
                <a:cubicBezTo>
                  <a:pt x="9" y="7"/>
                  <a:pt x="10" y="7"/>
                  <a:pt x="14" y="7"/>
                </a:cubicBezTo>
                <a:cubicBezTo>
                  <a:pt x="19" y="7"/>
                  <a:pt x="24" y="6"/>
                  <a:pt x="28" y="5"/>
                </a:cubicBezTo>
                <a:cubicBezTo>
                  <a:pt x="32" y="5"/>
                  <a:pt x="33" y="0"/>
                  <a:pt x="36" y="1"/>
                </a:cubicBezTo>
                <a:cubicBezTo>
                  <a:pt x="39" y="1"/>
                  <a:pt x="40" y="2"/>
                  <a:pt x="45" y="3"/>
                </a:cubicBezTo>
                <a:cubicBezTo>
                  <a:pt x="51" y="4"/>
                  <a:pt x="51" y="5"/>
                  <a:pt x="51" y="7"/>
                </a:cubicBezTo>
                <a:cubicBezTo>
                  <a:pt x="52" y="9"/>
                  <a:pt x="50" y="10"/>
                  <a:pt x="48" y="9"/>
                </a:cubicBezTo>
                <a:cubicBezTo>
                  <a:pt x="45" y="8"/>
                  <a:pt x="44" y="6"/>
                  <a:pt x="41" y="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30" name="Freeform 1027"/>
          <p:cNvSpPr>
            <a:spLocks/>
          </p:cNvSpPr>
          <p:nvPr/>
        </p:nvSpPr>
        <p:spPr bwMode="auto">
          <a:xfrm>
            <a:off x="2216150" y="1522269"/>
            <a:ext cx="39688" cy="9525"/>
          </a:xfrm>
          <a:custGeom>
            <a:avLst/>
            <a:gdLst/>
            <a:ahLst/>
            <a:cxnLst>
              <a:cxn ang="0">
                <a:pos x="15" y="4"/>
              </a:cxn>
              <a:cxn ang="0">
                <a:pos x="10" y="0"/>
              </a:cxn>
              <a:cxn ang="0">
                <a:pos x="15" y="4"/>
              </a:cxn>
            </a:cxnLst>
            <a:rect l="0" t="0" r="r" b="b"/>
            <a:pathLst>
              <a:path w="21" h="5">
                <a:moveTo>
                  <a:pt x="15" y="4"/>
                </a:moveTo>
                <a:cubicBezTo>
                  <a:pt x="8" y="4"/>
                  <a:pt x="0" y="0"/>
                  <a:pt x="10" y="0"/>
                </a:cubicBezTo>
                <a:cubicBezTo>
                  <a:pt x="21" y="0"/>
                  <a:pt x="20" y="5"/>
                  <a:pt x="15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31" name="Freeform 1028"/>
          <p:cNvSpPr>
            <a:spLocks/>
          </p:cNvSpPr>
          <p:nvPr/>
        </p:nvSpPr>
        <p:spPr bwMode="auto">
          <a:xfrm>
            <a:off x="2170113" y="1514331"/>
            <a:ext cx="66675" cy="12700"/>
          </a:xfrm>
          <a:custGeom>
            <a:avLst/>
            <a:gdLst/>
            <a:ahLst/>
            <a:cxnLst>
              <a:cxn ang="0">
                <a:pos x="20" y="6"/>
              </a:cxn>
              <a:cxn ang="0">
                <a:pos x="14" y="0"/>
              </a:cxn>
              <a:cxn ang="0">
                <a:pos x="20" y="6"/>
              </a:cxn>
            </a:cxnLst>
            <a:rect l="0" t="0" r="r" b="b"/>
            <a:pathLst>
              <a:path w="35" h="7">
                <a:moveTo>
                  <a:pt x="20" y="6"/>
                </a:moveTo>
                <a:cubicBezTo>
                  <a:pt x="14" y="7"/>
                  <a:pt x="0" y="0"/>
                  <a:pt x="14" y="0"/>
                </a:cubicBezTo>
                <a:cubicBezTo>
                  <a:pt x="27" y="1"/>
                  <a:pt x="35" y="5"/>
                  <a:pt x="20" y="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32" name="Freeform 1029"/>
          <p:cNvSpPr>
            <a:spLocks/>
          </p:cNvSpPr>
          <p:nvPr/>
        </p:nvSpPr>
        <p:spPr bwMode="auto">
          <a:xfrm>
            <a:off x="2189163" y="1503219"/>
            <a:ext cx="93662" cy="20637"/>
          </a:xfrm>
          <a:custGeom>
            <a:avLst/>
            <a:gdLst/>
            <a:ahLst/>
            <a:cxnLst>
              <a:cxn ang="0">
                <a:pos x="25" y="8"/>
              </a:cxn>
              <a:cxn ang="0">
                <a:pos x="12" y="4"/>
              </a:cxn>
              <a:cxn ang="0">
                <a:pos x="5" y="2"/>
              </a:cxn>
              <a:cxn ang="0">
                <a:pos x="19" y="2"/>
              </a:cxn>
              <a:cxn ang="0">
                <a:pos x="30" y="1"/>
              </a:cxn>
              <a:cxn ang="0">
                <a:pos x="47" y="3"/>
              </a:cxn>
              <a:cxn ang="0">
                <a:pos x="40" y="5"/>
              </a:cxn>
              <a:cxn ang="0">
                <a:pos x="43" y="9"/>
              </a:cxn>
              <a:cxn ang="0">
                <a:pos x="39" y="11"/>
              </a:cxn>
              <a:cxn ang="0">
                <a:pos x="25" y="8"/>
              </a:cxn>
            </a:cxnLst>
            <a:rect l="0" t="0" r="r" b="b"/>
            <a:pathLst>
              <a:path w="49" h="11">
                <a:moveTo>
                  <a:pt x="25" y="8"/>
                </a:moveTo>
                <a:cubicBezTo>
                  <a:pt x="21" y="7"/>
                  <a:pt x="16" y="5"/>
                  <a:pt x="12" y="4"/>
                </a:cubicBezTo>
                <a:cubicBezTo>
                  <a:pt x="8" y="3"/>
                  <a:pt x="0" y="2"/>
                  <a:pt x="5" y="2"/>
                </a:cubicBezTo>
                <a:cubicBezTo>
                  <a:pt x="10" y="2"/>
                  <a:pt x="14" y="2"/>
                  <a:pt x="19" y="2"/>
                </a:cubicBezTo>
                <a:cubicBezTo>
                  <a:pt x="24" y="2"/>
                  <a:pt x="26" y="0"/>
                  <a:pt x="30" y="1"/>
                </a:cubicBezTo>
                <a:cubicBezTo>
                  <a:pt x="34" y="2"/>
                  <a:pt x="46" y="3"/>
                  <a:pt x="47" y="3"/>
                </a:cubicBezTo>
                <a:cubicBezTo>
                  <a:pt x="49" y="4"/>
                  <a:pt x="38" y="4"/>
                  <a:pt x="40" y="5"/>
                </a:cubicBezTo>
                <a:cubicBezTo>
                  <a:pt x="43" y="6"/>
                  <a:pt x="47" y="9"/>
                  <a:pt x="43" y="9"/>
                </a:cubicBezTo>
                <a:cubicBezTo>
                  <a:pt x="40" y="9"/>
                  <a:pt x="42" y="11"/>
                  <a:pt x="39" y="11"/>
                </a:cubicBezTo>
                <a:cubicBezTo>
                  <a:pt x="35" y="11"/>
                  <a:pt x="30" y="8"/>
                  <a:pt x="25" y="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33" name="Freeform 1030"/>
          <p:cNvSpPr>
            <a:spLocks/>
          </p:cNvSpPr>
          <p:nvPr/>
        </p:nvSpPr>
        <p:spPr bwMode="auto">
          <a:xfrm>
            <a:off x="2286000" y="1517506"/>
            <a:ext cx="25400" cy="6350"/>
          </a:xfrm>
          <a:custGeom>
            <a:avLst/>
            <a:gdLst/>
            <a:ahLst/>
            <a:cxnLst>
              <a:cxn ang="0">
                <a:pos x="7" y="3"/>
              </a:cxn>
              <a:cxn ang="0">
                <a:pos x="3" y="0"/>
              </a:cxn>
              <a:cxn ang="0">
                <a:pos x="7" y="3"/>
              </a:cxn>
            </a:cxnLst>
            <a:rect l="0" t="0" r="r" b="b"/>
            <a:pathLst>
              <a:path w="13" h="3">
                <a:moveTo>
                  <a:pt x="7" y="3"/>
                </a:moveTo>
                <a:cubicBezTo>
                  <a:pt x="2" y="2"/>
                  <a:pt x="0" y="0"/>
                  <a:pt x="3" y="0"/>
                </a:cubicBezTo>
                <a:cubicBezTo>
                  <a:pt x="7" y="0"/>
                  <a:pt x="13" y="3"/>
                  <a:pt x="7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34" name="Freeform 1031"/>
          <p:cNvSpPr>
            <a:spLocks/>
          </p:cNvSpPr>
          <p:nvPr/>
        </p:nvSpPr>
        <p:spPr bwMode="auto">
          <a:xfrm>
            <a:off x="2286000" y="1504806"/>
            <a:ext cx="11113" cy="11113"/>
          </a:xfrm>
          <a:custGeom>
            <a:avLst/>
            <a:gdLst/>
            <a:ahLst/>
            <a:cxnLst>
              <a:cxn ang="0">
                <a:pos x="3" y="4"/>
              </a:cxn>
              <a:cxn ang="0">
                <a:pos x="1" y="2"/>
              </a:cxn>
              <a:cxn ang="0">
                <a:pos x="6" y="2"/>
              </a:cxn>
              <a:cxn ang="0">
                <a:pos x="3" y="4"/>
              </a:cxn>
            </a:cxnLst>
            <a:rect l="0" t="0" r="r" b="b"/>
            <a:pathLst>
              <a:path w="6" h="6">
                <a:moveTo>
                  <a:pt x="3" y="4"/>
                </a:moveTo>
                <a:cubicBezTo>
                  <a:pt x="2" y="3"/>
                  <a:pt x="3" y="4"/>
                  <a:pt x="1" y="2"/>
                </a:cubicBezTo>
                <a:cubicBezTo>
                  <a:pt x="0" y="1"/>
                  <a:pt x="6" y="0"/>
                  <a:pt x="6" y="2"/>
                </a:cubicBezTo>
                <a:cubicBezTo>
                  <a:pt x="6" y="4"/>
                  <a:pt x="6" y="6"/>
                  <a:pt x="3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35" name="Freeform 1032"/>
          <p:cNvSpPr>
            <a:spLocks/>
          </p:cNvSpPr>
          <p:nvPr/>
        </p:nvSpPr>
        <p:spPr bwMode="auto">
          <a:xfrm>
            <a:off x="2225675" y="1480994"/>
            <a:ext cx="76200" cy="20637"/>
          </a:xfrm>
          <a:custGeom>
            <a:avLst/>
            <a:gdLst/>
            <a:ahLst/>
            <a:cxnLst>
              <a:cxn ang="0">
                <a:pos x="23" y="10"/>
              </a:cxn>
              <a:cxn ang="0">
                <a:pos x="17" y="6"/>
              </a:cxn>
              <a:cxn ang="0">
                <a:pos x="10" y="7"/>
              </a:cxn>
              <a:cxn ang="0">
                <a:pos x="1" y="7"/>
              </a:cxn>
              <a:cxn ang="0">
                <a:pos x="8" y="5"/>
              </a:cxn>
              <a:cxn ang="0">
                <a:pos x="21" y="3"/>
              </a:cxn>
              <a:cxn ang="0">
                <a:pos x="23" y="1"/>
              </a:cxn>
              <a:cxn ang="0">
                <a:pos x="22" y="0"/>
              </a:cxn>
              <a:cxn ang="0">
                <a:pos x="35" y="1"/>
              </a:cxn>
              <a:cxn ang="0">
                <a:pos x="35" y="3"/>
              </a:cxn>
              <a:cxn ang="0">
                <a:pos x="24" y="6"/>
              </a:cxn>
              <a:cxn ang="0">
                <a:pos x="28" y="10"/>
              </a:cxn>
              <a:cxn ang="0">
                <a:pos x="23" y="10"/>
              </a:cxn>
            </a:cxnLst>
            <a:rect l="0" t="0" r="r" b="b"/>
            <a:pathLst>
              <a:path w="40" h="10">
                <a:moveTo>
                  <a:pt x="23" y="10"/>
                </a:moveTo>
                <a:cubicBezTo>
                  <a:pt x="21" y="10"/>
                  <a:pt x="20" y="5"/>
                  <a:pt x="17" y="6"/>
                </a:cubicBezTo>
                <a:cubicBezTo>
                  <a:pt x="15" y="7"/>
                  <a:pt x="13" y="7"/>
                  <a:pt x="10" y="7"/>
                </a:cubicBezTo>
                <a:cubicBezTo>
                  <a:pt x="7" y="7"/>
                  <a:pt x="0" y="9"/>
                  <a:pt x="1" y="7"/>
                </a:cubicBezTo>
                <a:cubicBezTo>
                  <a:pt x="3" y="6"/>
                  <a:pt x="4" y="5"/>
                  <a:pt x="8" y="5"/>
                </a:cubicBezTo>
                <a:cubicBezTo>
                  <a:pt x="12" y="5"/>
                  <a:pt x="16" y="3"/>
                  <a:pt x="21" y="3"/>
                </a:cubicBezTo>
                <a:cubicBezTo>
                  <a:pt x="26" y="3"/>
                  <a:pt x="25" y="1"/>
                  <a:pt x="23" y="1"/>
                </a:cubicBezTo>
                <a:cubicBezTo>
                  <a:pt x="21" y="1"/>
                  <a:pt x="16" y="0"/>
                  <a:pt x="22" y="0"/>
                </a:cubicBezTo>
                <a:cubicBezTo>
                  <a:pt x="27" y="0"/>
                  <a:pt x="30" y="0"/>
                  <a:pt x="35" y="1"/>
                </a:cubicBezTo>
                <a:cubicBezTo>
                  <a:pt x="40" y="2"/>
                  <a:pt x="39" y="2"/>
                  <a:pt x="35" y="3"/>
                </a:cubicBezTo>
                <a:cubicBezTo>
                  <a:pt x="32" y="3"/>
                  <a:pt x="25" y="6"/>
                  <a:pt x="24" y="6"/>
                </a:cubicBezTo>
                <a:cubicBezTo>
                  <a:pt x="22" y="6"/>
                  <a:pt x="26" y="10"/>
                  <a:pt x="28" y="10"/>
                </a:cubicBezTo>
                <a:cubicBezTo>
                  <a:pt x="30" y="10"/>
                  <a:pt x="25" y="10"/>
                  <a:pt x="23" y="1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36" name="Freeform 1033"/>
          <p:cNvSpPr>
            <a:spLocks/>
          </p:cNvSpPr>
          <p:nvPr/>
        </p:nvSpPr>
        <p:spPr bwMode="auto">
          <a:xfrm>
            <a:off x="2381250" y="1469881"/>
            <a:ext cx="57150" cy="7938"/>
          </a:xfrm>
          <a:custGeom>
            <a:avLst/>
            <a:gdLst/>
            <a:ahLst/>
            <a:cxnLst>
              <a:cxn ang="0">
                <a:pos x="24" y="3"/>
              </a:cxn>
              <a:cxn ang="0">
                <a:pos x="8" y="0"/>
              </a:cxn>
              <a:cxn ang="0">
                <a:pos x="24" y="3"/>
              </a:cxn>
            </a:cxnLst>
            <a:rect l="0" t="0" r="r" b="b"/>
            <a:pathLst>
              <a:path w="30" h="4">
                <a:moveTo>
                  <a:pt x="24" y="3"/>
                </a:moveTo>
                <a:cubicBezTo>
                  <a:pt x="21" y="4"/>
                  <a:pt x="0" y="0"/>
                  <a:pt x="8" y="0"/>
                </a:cubicBezTo>
                <a:cubicBezTo>
                  <a:pt x="15" y="0"/>
                  <a:pt x="30" y="0"/>
                  <a:pt x="24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37" name="Freeform 1034"/>
          <p:cNvSpPr>
            <a:spLocks/>
          </p:cNvSpPr>
          <p:nvPr/>
        </p:nvSpPr>
        <p:spPr bwMode="auto">
          <a:xfrm>
            <a:off x="2287588" y="1458769"/>
            <a:ext cx="33337" cy="9525"/>
          </a:xfrm>
          <a:custGeom>
            <a:avLst/>
            <a:gdLst/>
            <a:ahLst/>
            <a:cxnLst>
              <a:cxn ang="0">
                <a:pos x="10" y="3"/>
              </a:cxn>
              <a:cxn ang="0">
                <a:pos x="0" y="2"/>
              </a:cxn>
              <a:cxn ang="0">
                <a:pos x="13" y="1"/>
              </a:cxn>
              <a:cxn ang="0">
                <a:pos x="10" y="3"/>
              </a:cxn>
            </a:cxnLst>
            <a:rect l="0" t="0" r="r" b="b"/>
            <a:pathLst>
              <a:path w="17" h="5">
                <a:moveTo>
                  <a:pt x="10" y="3"/>
                </a:moveTo>
                <a:cubicBezTo>
                  <a:pt x="7" y="3"/>
                  <a:pt x="0" y="5"/>
                  <a:pt x="0" y="2"/>
                </a:cubicBezTo>
                <a:cubicBezTo>
                  <a:pt x="0" y="0"/>
                  <a:pt x="9" y="1"/>
                  <a:pt x="13" y="1"/>
                </a:cubicBezTo>
                <a:cubicBezTo>
                  <a:pt x="17" y="1"/>
                  <a:pt x="11" y="3"/>
                  <a:pt x="10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38" name="Freeform 1035"/>
          <p:cNvSpPr>
            <a:spLocks/>
          </p:cNvSpPr>
          <p:nvPr/>
        </p:nvSpPr>
        <p:spPr bwMode="auto">
          <a:xfrm>
            <a:off x="2330450" y="1503219"/>
            <a:ext cx="50800" cy="11112"/>
          </a:xfrm>
          <a:custGeom>
            <a:avLst/>
            <a:gdLst/>
            <a:ahLst/>
            <a:cxnLst>
              <a:cxn ang="0">
                <a:pos x="16" y="6"/>
              </a:cxn>
              <a:cxn ang="0">
                <a:pos x="6" y="3"/>
              </a:cxn>
              <a:cxn ang="0">
                <a:pos x="24" y="1"/>
              </a:cxn>
              <a:cxn ang="0">
                <a:pos x="16" y="6"/>
              </a:cxn>
            </a:cxnLst>
            <a:rect l="0" t="0" r="r" b="b"/>
            <a:pathLst>
              <a:path w="27" h="6">
                <a:moveTo>
                  <a:pt x="16" y="6"/>
                </a:moveTo>
                <a:cubicBezTo>
                  <a:pt x="8" y="6"/>
                  <a:pt x="0" y="5"/>
                  <a:pt x="6" y="3"/>
                </a:cubicBezTo>
                <a:cubicBezTo>
                  <a:pt x="12" y="1"/>
                  <a:pt x="27" y="0"/>
                  <a:pt x="24" y="1"/>
                </a:cubicBezTo>
                <a:cubicBezTo>
                  <a:pt x="20" y="2"/>
                  <a:pt x="25" y="6"/>
                  <a:pt x="16" y="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39" name="Freeform 1036"/>
          <p:cNvSpPr>
            <a:spLocks/>
          </p:cNvSpPr>
          <p:nvPr/>
        </p:nvSpPr>
        <p:spPr bwMode="auto">
          <a:xfrm>
            <a:off x="2305050" y="1563544"/>
            <a:ext cx="30163" cy="9525"/>
          </a:xfrm>
          <a:custGeom>
            <a:avLst/>
            <a:gdLst/>
            <a:ahLst/>
            <a:cxnLst>
              <a:cxn ang="0">
                <a:pos x="8" y="4"/>
              </a:cxn>
              <a:cxn ang="0">
                <a:pos x="5" y="1"/>
              </a:cxn>
              <a:cxn ang="0">
                <a:pos x="8" y="4"/>
              </a:cxn>
            </a:cxnLst>
            <a:rect l="0" t="0" r="r" b="b"/>
            <a:pathLst>
              <a:path w="16" h="5">
                <a:moveTo>
                  <a:pt x="8" y="4"/>
                </a:moveTo>
                <a:cubicBezTo>
                  <a:pt x="5" y="4"/>
                  <a:pt x="0" y="1"/>
                  <a:pt x="5" y="1"/>
                </a:cubicBezTo>
                <a:cubicBezTo>
                  <a:pt x="11" y="0"/>
                  <a:pt x="16" y="5"/>
                  <a:pt x="8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40" name="Freeform 1037"/>
          <p:cNvSpPr>
            <a:spLocks/>
          </p:cNvSpPr>
          <p:nvPr/>
        </p:nvSpPr>
        <p:spPr bwMode="auto">
          <a:xfrm>
            <a:off x="2805113" y="1512744"/>
            <a:ext cx="41275" cy="12700"/>
          </a:xfrm>
          <a:custGeom>
            <a:avLst/>
            <a:gdLst/>
            <a:ahLst/>
            <a:cxnLst>
              <a:cxn ang="0">
                <a:pos x="12" y="6"/>
              </a:cxn>
              <a:cxn ang="0">
                <a:pos x="6" y="2"/>
              </a:cxn>
              <a:cxn ang="0">
                <a:pos x="19" y="3"/>
              </a:cxn>
              <a:cxn ang="0">
                <a:pos x="12" y="6"/>
              </a:cxn>
            </a:cxnLst>
            <a:rect l="0" t="0" r="r" b="b"/>
            <a:pathLst>
              <a:path w="22" h="7">
                <a:moveTo>
                  <a:pt x="12" y="6"/>
                </a:moveTo>
                <a:cubicBezTo>
                  <a:pt x="6" y="7"/>
                  <a:pt x="0" y="5"/>
                  <a:pt x="6" y="2"/>
                </a:cubicBezTo>
                <a:cubicBezTo>
                  <a:pt x="11" y="0"/>
                  <a:pt x="22" y="1"/>
                  <a:pt x="19" y="3"/>
                </a:cubicBezTo>
                <a:cubicBezTo>
                  <a:pt x="16" y="4"/>
                  <a:pt x="12" y="6"/>
                  <a:pt x="12" y="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41" name="Freeform 1038"/>
          <p:cNvSpPr>
            <a:spLocks/>
          </p:cNvSpPr>
          <p:nvPr/>
        </p:nvSpPr>
        <p:spPr bwMode="auto">
          <a:xfrm>
            <a:off x="3078163" y="1498456"/>
            <a:ext cx="30162" cy="9525"/>
          </a:xfrm>
          <a:custGeom>
            <a:avLst/>
            <a:gdLst/>
            <a:ahLst/>
            <a:cxnLst>
              <a:cxn ang="0">
                <a:pos x="16" y="2"/>
              </a:cxn>
              <a:cxn ang="0">
                <a:pos x="0" y="2"/>
              </a:cxn>
              <a:cxn ang="0">
                <a:pos x="16" y="2"/>
              </a:cxn>
            </a:cxnLst>
            <a:rect l="0" t="0" r="r" b="b"/>
            <a:pathLst>
              <a:path w="16" h="5">
                <a:moveTo>
                  <a:pt x="16" y="2"/>
                </a:moveTo>
                <a:cubicBezTo>
                  <a:pt x="16" y="5"/>
                  <a:pt x="0" y="5"/>
                  <a:pt x="0" y="2"/>
                </a:cubicBezTo>
                <a:cubicBezTo>
                  <a:pt x="0" y="0"/>
                  <a:pt x="16" y="0"/>
                  <a:pt x="16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42" name="Freeform 1039"/>
          <p:cNvSpPr>
            <a:spLocks/>
          </p:cNvSpPr>
          <p:nvPr/>
        </p:nvSpPr>
        <p:spPr bwMode="auto">
          <a:xfrm>
            <a:off x="2798763" y="1933431"/>
            <a:ext cx="26987" cy="15875"/>
          </a:xfrm>
          <a:custGeom>
            <a:avLst/>
            <a:gdLst/>
            <a:ahLst/>
            <a:cxnLst>
              <a:cxn ang="0">
                <a:pos x="11" y="8"/>
              </a:cxn>
              <a:cxn ang="0">
                <a:pos x="2" y="4"/>
              </a:cxn>
              <a:cxn ang="0">
                <a:pos x="9" y="1"/>
              </a:cxn>
              <a:cxn ang="0">
                <a:pos x="11" y="8"/>
              </a:cxn>
            </a:cxnLst>
            <a:rect l="0" t="0" r="r" b="b"/>
            <a:pathLst>
              <a:path w="14" h="8">
                <a:moveTo>
                  <a:pt x="11" y="8"/>
                </a:moveTo>
                <a:cubicBezTo>
                  <a:pt x="7" y="8"/>
                  <a:pt x="0" y="7"/>
                  <a:pt x="2" y="4"/>
                </a:cubicBezTo>
                <a:cubicBezTo>
                  <a:pt x="4" y="1"/>
                  <a:pt x="6" y="0"/>
                  <a:pt x="9" y="1"/>
                </a:cubicBezTo>
                <a:cubicBezTo>
                  <a:pt x="11" y="2"/>
                  <a:pt x="14" y="8"/>
                  <a:pt x="11" y="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43" name="Freeform 1040"/>
          <p:cNvSpPr>
            <a:spLocks/>
          </p:cNvSpPr>
          <p:nvPr/>
        </p:nvSpPr>
        <p:spPr bwMode="auto">
          <a:xfrm>
            <a:off x="5224463" y="4652819"/>
            <a:ext cx="39687" cy="23812"/>
          </a:xfrm>
          <a:custGeom>
            <a:avLst/>
            <a:gdLst/>
            <a:ahLst/>
            <a:cxnLst>
              <a:cxn ang="0">
                <a:pos x="20" y="9"/>
              </a:cxn>
              <a:cxn ang="0">
                <a:pos x="12" y="1"/>
              </a:cxn>
              <a:cxn ang="0">
                <a:pos x="3" y="8"/>
              </a:cxn>
              <a:cxn ang="0">
                <a:pos x="20" y="9"/>
              </a:cxn>
            </a:cxnLst>
            <a:rect l="0" t="0" r="r" b="b"/>
            <a:pathLst>
              <a:path w="21" h="13">
                <a:moveTo>
                  <a:pt x="20" y="9"/>
                </a:moveTo>
                <a:cubicBezTo>
                  <a:pt x="21" y="4"/>
                  <a:pt x="18" y="0"/>
                  <a:pt x="12" y="1"/>
                </a:cubicBezTo>
                <a:cubicBezTo>
                  <a:pt x="7" y="1"/>
                  <a:pt x="0" y="5"/>
                  <a:pt x="3" y="8"/>
                </a:cubicBezTo>
                <a:cubicBezTo>
                  <a:pt x="7" y="11"/>
                  <a:pt x="19" y="13"/>
                  <a:pt x="20" y="9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44" name="Freeform 1041"/>
          <p:cNvSpPr>
            <a:spLocks/>
          </p:cNvSpPr>
          <p:nvPr/>
        </p:nvSpPr>
        <p:spPr bwMode="auto">
          <a:xfrm>
            <a:off x="5262563" y="4619481"/>
            <a:ext cx="39687" cy="25400"/>
          </a:xfrm>
          <a:custGeom>
            <a:avLst/>
            <a:gdLst/>
            <a:ahLst/>
            <a:cxnLst>
              <a:cxn ang="0">
                <a:pos x="11" y="9"/>
              </a:cxn>
              <a:cxn ang="0">
                <a:pos x="1" y="10"/>
              </a:cxn>
              <a:cxn ang="0">
                <a:pos x="13" y="2"/>
              </a:cxn>
              <a:cxn ang="0">
                <a:pos x="19" y="3"/>
              </a:cxn>
              <a:cxn ang="0">
                <a:pos x="19" y="5"/>
              </a:cxn>
              <a:cxn ang="0">
                <a:pos x="11" y="9"/>
              </a:cxn>
            </a:cxnLst>
            <a:rect l="0" t="0" r="r" b="b"/>
            <a:pathLst>
              <a:path w="21" h="13">
                <a:moveTo>
                  <a:pt x="11" y="9"/>
                </a:moveTo>
                <a:cubicBezTo>
                  <a:pt x="8" y="9"/>
                  <a:pt x="1" y="13"/>
                  <a:pt x="1" y="10"/>
                </a:cubicBezTo>
                <a:cubicBezTo>
                  <a:pt x="0" y="8"/>
                  <a:pt x="10" y="4"/>
                  <a:pt x="13" y="2"/>
                </a:cubicBezTo>
                <a:cubicBezTo>
                  <a:pt x="16" y="0"/>
                  <a:pt x="21" y="1"/>
                  <a:pt x="19" y="3"/>
                </a:cubicBezTo>
                <a:cubicBezTo>
                  <a:pt x="16" y="4"/>
                  <a:pt x="19" y="5"/>
                  <a:pt x="19" y="5"/>
                </a:cubicBezTo>
                <a:cubicBezTo>
                  <a:pt x="20" y="6"/>
                  <a:pt x="14" y="9"/>
                  <a:pt x="11" y="9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45" name="Freeform 1042"/>
          <p:cNvSpPr>
            <a:spLocks/>
          </p:cNvSpPr>
          <p:nvPr/>
        </p:nvSpPr>
        <p:spPr bwMode="auto">
          <a:xfrm>
            <a:off x="1049338" y="3047856"/>
            <a:ext cx="25400" cy="58738"/>
          </a:xfrm>
          <a:custGeom>
            <a:avLst/>
            <a:gdLst/>
            <a:ahLst/>
            <a:cxnLst>
              <a:cxn ang="0">
                <a:pos x="12" y="3"/>
              </a:cxn>
              <a:cxn ang="0">
                <a:pos x="11" y="19"/>
              </a:cxn>
              <a:cxn ang="0">
                <a:pos x="7" y="27"/>
              </a:cxn>
              <a:cxn ang="0">
                <a:pos x="2" y="13"/>
              </a:cxn>
              <a:cxn ang="0">
                <a:pos x="12" y="3"/>
              </a:cxn>
            </a:cxnLst>
            <a:rect l="0" t="0" r="r" b="b"/>
            <a:pathLst>
              <a:path w="13" h="31">
                <a:moveTo>
                  <a:pt x="12" y="3"/>
                </a:moveTo>
                <a:cubicBezTo>
                  <a:pt x="13" y="7"/>
                  <a:pt x="13" y="16"/>
                  <a:pt x="11" y="19"/>
                </a:cubicBezTo>
                <a:cubicBezTo>
                  <a:pt x="9" y="23"/>
                  <a:pt x="13" y="31"/>
                  <a:pt x="7" y="27"/>
                </a:cubicBezTo>
                <a:cubicBezTo>
                  <a:pt x="2" y="23"/>
                  <a:pt x="0" y="18"/>
                  <a:pt x="2" y="13"/>
                </a:cubicBezTo>
                <a:cubicBezTo>
                  <a:pt x="3" y="8"/>
                  <a:pt x="12" y="0"/>
                  <a:pt x="12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46" name="Freeform 1043"/>
          <p:cNvSpPr>
            <a:spLocks/>
          </p:cNvSpPr>
          <p:nvPr/>
        </p:nvSpPr>
        <p:spPr bwMode="auto">
          <a:xfrm>
            <a:off x="1038225" y="3105006"/>
            <a:ext cx="41275" cy="71438"/>
          </a:xfrm>
          <a:custGeom>
            <a:avLst/>
            <a:gdLst/>
            <a:ahLst/>
            <a:cxnLst>
              <a:cxn ang="0">
                <a:pos x="19" y="6"/>
              </a:cxn>
              <a:cxn ang="0">
                <a:pos x="15" y="2"/>
              </a:cxn>
              <a:cxn ang="0">
                <a:pos x="4" y="7"/>
              </a:cxn>
              <a:cxn ang="0">
                <a:pos x="0" y="6"/>
              </a:cxn>
              <a:cxn ang="0">
                <a:pos x="3" y="16"/>
              </a:cxn>
              <a:cxn ang="0">
                <a:pos x="6" y="30"/>
              </a:cxn>
              <a:cxn ang="0">
                <a:pos x="9" y="35"/>
              </a:cxn>
              <a:cxn ang="0">
                <a:pos x="21" y="26"/>
              </a:cxn>
              <a:cxn ang="0">
                <a:pos x="19" y="6"/>
              </a:cxn>
            </a:cxnLst>
            <a:rect l="0" t="0" r="r" b="b"/>
            <a:pathLst>
              <a:path w="22" h="37">
                <a:moveTo>
                  <a:pt x="19" y="6"/>
                </a:moveTo>
                <a:cubicBezTo>
                  <a:pt x="15" y="6"/>
                  <a:pt x="19" y="0"/>
                  <a:pt x="15" y="2"/>
                </a:cubicBezTo>
                <a:cubicBezTo>
                  <a:pt x="10" y="4"/>
                  <a:pt x="7" y="9"/>
                  <a:pt x="4" y="7"/>
                </a:cubicBezTo>
                <a:cubicBezTo>
                  <a:pt x="1" y="4"/>
                  <a:pt x="0" y="2"/>
                  <a:pt x="0" y="6"/>
                </a:cubicBezTo>
                <a:cubicBezTo>
                  <a:pt x="0" y="10"/>
                  <a:pt x="3" y="11"/>
                  <a:pt x="3" y="16"/>
                </a:cubicBezTo>
                <a:cubicBezTo>
                  <a:pt x="3" y="21"/>
                  <a:pt x="6" y="26"/>
                  <a:pt x="6" y="30"/>
                </a:cubicBezTo>
                <a:cubicBezTo>
                  <a:pt x="5" y="34"/>
                  <a:pt x="6" y="37"/>
                  <a:pt x="9" y="35"/>
                </a:cubicBezTo>
                <a:cubicBezTo>
                  <a:pt x="12" y="34"/>
                  <a:pt x="20" y="33"/>
                  <a:pt x="21" y="26"/>
                </a:cubicBezTo>
                <a:cubicBezTo>
                  <a:pt x="21" y="19"/>
                  <a:pt x="22" y="6"/>
                  <a:pt x="19" y="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47" name="Freeform 1044"/>
          <p:cNvSpPr>
            <a:spLocks/>
          </p:cNvSpPr>
          <p:nvPr/>
        </p:nvSpPr>
        <p:spPr bwMode="auto">
          <a:xfrm>
            <a:off x="1141413" y="3195494"/>
            <a:ext cx="84137" cy="38100"/>
          </a:xfrm>
          <a:custGeom>
            <a:avLst/>
            <a:gdLst/>
            <a:ahLst/>
            <a:cxnLst>
              <a:cxn ang="0">
                <a:pos x="13" y="0"/>
              </a:cxn>
              <a:cxn ang="0">
                <a:pos x="3" y="4"/>
              </a:cxn>
              <a:cxn ang="0">
                <a:pos x="14" y="11"/>
              </a:cxn>
              <a:cxn ang="0">
                <a:pos x="33" y="20"/>
              </a:cxn>
              <a:cxn ang="0">
                <a:pos x="39" y="17"/>
              </a:cxn>
              <a:cxn ang="0">
                <a:pos x="35" y="9"/>
              </a:cxn>
              <a:cxn ang="0">
                <a:pos x="40" y="0"/>
              </a:cxn>
              <a:cxn ang="0">
                <a:pos x="24" y="2"/>
              </a:cxn>
              <a:cxn ang="0">
                <a:pos x="13" y="0"/>
              </a:cxn>
            </a:cxnLst>
            <a:rect l="0" t="0" r="r" b="b"/>
            <a:pathLst>
              <a:path w="44" h="20">
                <a:moveTo>
                  <a:pt x="13" y="0"/>
                </a:moveTo>
                <a:cubicBezTo>
                  <a:pt x="8" y="0"/>
                  <a:pt x="0" y="0"/>
                  <a:pt x="3" y="4"/>
                </a:cubicBezTo>
                <a:cubicBezTo>
                  <a:pt x="5" y="9"/>
                  <a:pt x="7" y="10"/>
                  <a:pt x="14" y="11"/>
                </a:cubicBezTo>
                <a:cubicBezTo>
                  <a:pt x="21" y="12"/>
                  <a:pt x="29" y="20"/>
                  <a:pt x="33" y="20"/>
                </a:cubicBezTo>
                <a:cubicBezTo>
                  <a:pt x="38" y="20"/>
                  <a:pt x="40" y="19"/>
                  <a:pt x="39" y="17"/>
                </a:cubicBezTo>
                <a:cubicBezTo>
                  <a:pt x="37" y="14"/>
                  <a:pt x="33" y="11"/>
                  <a:pt x="35" y="9"/>
                </a:cubicBezTo>
                <a:cubicBezTo>
                  <a:pt x="37" y="7"/>
                  <a:pt x="44" y="0"/>
                  <a:pt x="40" y="0"/>
                </a:cubicBezTo>
                <a:cubicBezTo>
                  <a:pt x="37" y="0"/>
                  <a:pt x="27" y="2"/>
                  <a:pt x="24" y="2"/>
                </a:cubicBezTo>
                <a:cubicBezTo>
                  <a:pt x="21" y="2"/>
                  <a:pt x="17" y="0"/>
                  <a:pt x="13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48" name="Freeform 1045"/>
          <p:cNvSpPr>
            <a:spLocks/>
          </p:cNvSpPr>
          <p:nvPr/>
        </p:nvSpPr>
        <p:spPr bwMode="auto">
          <a:xfrm>
            <a:off x="1622425" y="3262169"/>
            <a:ext cx="65088" cy="31750"/>
          </a:xfrm>
          <a:custGeom>
            <a:avLst/>
            <a:gdLst/>
            <a:ahLst/>
            <a:cxnLst>
              <a:cxn ang="0">
                <a:pos x="31" y="2"/>
              </a:cxn>
              <a:cxn ang="0">
                <a:pos x="23" y="9"/>
              </a:cxn>
              <a:cxn ang="0">
                <a:pos x="24" y="12"/>
              </a:cxn>
              <a:cxn ang="0">
                <a:pos x="10" y="17"/>
              </a:cxn>
              <a:cxn ang="0">
                <a:pos x="3" y="11"/>
              </a:cxn>
              <a:cxn ang="0">
                <a:pos x="16" y="7"/>
              </a:cxn>
              <a:cxn ang="0">
                <a:pos x="31" y="2"/>
              </a:cxn>
            </a:cxnLst>
            <a:rect l="0" t="0" r="r" b="b"/>
            <a:pathLst>
              <a:path w="34" h="17">
                <a:moveTo>
                  <a:pt x="31" y="2"/>
                </a:moveTo>
                <a:cubicBezTo>
                  <a:pt x="34" y="0"/>
                  <a:pt x="21" y="8"/>
                  <a:pt x="23" y="9"/>
                </a:cubicBezTo>
                <a:cubicBezTo>
                  <a:pt x="26" y="10"/>
                  <a:pt x="29" y="12"/>
                  <a:pt x="24" y="12"/>
                </a:cubicBezTo>
                <a:cubicBezTo>
                  <a:pt x="19" y="12"/>
                  <a:pt x="13" y="17"/>
                  <a:pt x="10" y="17"/>
                </a:cubicBezTo>
                <a:cubicBezTo>
                  <a:pt x="7" y="17"/>
                  <a:pt x="0" y="13"/>
                  <a:pt x="3" y="11"/>
                </a:cubicBezTo>
                <a:cubicBezTo>
                  <a:pt x="7" y="10"/>
                  <a:pt x="11" y="8"/>
                  <a:pt x="16" y="7"/>
                </a:cubicBezTo>
                <a:cubicBezTo>
                  <a:pt x="20" y="7"/>
                  <a:pt x="27" y="4"/>
                  <a:pt x="31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49" name="Freeform 1046"/>
          <p:cNvSpPr>
            <a:spLocks/>
          </p:cNvSpPr>
          <p:nvPr/>
        </p:nvSpPr>
        <p:spPr bwMode="auto">
          <a:xfrm>
            <a:off x="1403350" y="3266931"/>
            <a:ext cx="79375" cy="20638"/>
          </a:xfrm>
          <a:custGeom>
            <a:avLst/>
            <a:gdLst/>
            <a:ahLst/>
            <a:cxnLst>
              <a:cxn ang="0">
                <a:pos x="21" y="10"/>
              </a:cxn>
              <a:cxn ang="0">
                <a:pos x="8" y="6"/>
              </a:cxn>
              <a:cxn ang="0">
                <a:pos x="4" y="1"/>
              </a:cxn>
              <a:cxn ang="0">
                <a:pos x="16" y="2"/>
              </a:cxn>
              <a:cxn ang="0">
                <a:pos x="33" y="5"/>
              </a:cxn>
              <a:cxn ang="0">
                <a:pos x="40" y="4"/>
              </a:cxn>
              <a:cxn ang="0">
                <a:pos x="31" y="9"/>
              </a:cxn>
              <a:cxn ang="0">
                <a:pos x="21" y="10"/>
              </a:cxn>
            </a:cxnLst>
            <a:rect l="0" t="0" r="r" b="b"/>
            <a:pathLst>
              <a:path w="42" h="11">
                <a:moveTo>
                  <a:pt x="21" y="10"/>
                </a:moveTo>
                <a:cubicBezTo>
                  <a:pt x="18" y="11"/>
                  <a:pt x="13" y="9"/>
                  <a:pt x="8" y="6"/>
                </a:cubicBezTo>
                <a:cubicBezTo>
                  <a:pt x="4" y="3"/>
                  <a:pt x="0" y="0"/>
                  <a:pt x="4" y="1"/>
                </a:cubicBezTo>
                <a:cubicBezTo>
                  <a:pt x="8" y="1"/>
                  <a:pt x="10" y="2"/>
                  <a:pt x="16" y="2"/>
                </a:cubicBezTo>
                <a:cubicBezTo>
                  <a:pt x="22" y="2"/>
                  <a:pt x="28" y="5"/>
                  <a:pt x="33" y="5"/>
                </a:cubicBezTo>
                <a:cubicBezTo>
                  <a:pt x="37" y="5"/>
                  <a:pt x="42" y="3"/>
                  <a:pt x="40" y="4"/>
                </a:cubicBezTo>
                <a:cubicBezTo>
                  <a:pt x="39" y="5"/>
                  <a:pt x="35" y="9"/>
                  <a:pt x="31" y="9"/>
                </a:cubicBezTo>
                <a:cubicBezTo>
                  <a:pt x="27" y="9"/>
                  <a:pt x="25" y="10"/>
                  <a:pt x="21" y="1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50" name="Freeform 1047"/>
          <p:cNvSpPr>
            <a:spLocks/>
          </p:cNvSpPr>
          <p:nvPr/>
        </p:nvSpPr>
        <p:spPr bwMode="auto">
          <a:xfrm>
            <a:off x="1370013" y="2527156"/>
            <a:ext cx="42862" cy="36513"/>
          </a:xfrm>
          <a:custGeom>
            <a:avLst/>
            <a:gdLst/>
            <a:ahLst/>
            <a:cxnLst>
              <a:cxn ang="0">
                <a:pos x="3" y="11"/>
              </a:cxn>
              <a:cxn ang="0">
                <a:pos x="7" y="2"/>
              </a:cxn>
              <a:cxn ang="0">
                <a:pos x="18" y="2"/>
              </a:cxn>
              <a:cxn ang="0">
                <a:pos x="3" y="11"/>
              </a:cxn>
            </a:cxnLst>
            <a:rect l="0" t="0" r="r" b="b"/>
            <a:pathLst>
              <a:path w="22" h="19">
                <a:moveTo>
                  <a:pt x="3" y="11"/>
                </a:moveTo>
                <a:cubicBezTo>
                  <a:pt x="2" y="2"/>
                  <a:pt x="0" y="4"/>
                  <a:pt x="7" y="2"/>
                </a:cubicBezTo>
                <a:cubicBezTo>
                  <a:pt x="13" y="0"/>
                  <a:pt x="22" y="0"/>
                  <a:pt x="18" y="2"/>
                </a:cubicBezTo>
                <a:cubicBezTo>
                  <a:pt x="13" y="5"/>
                  <a:pt x="4" y="19"/>
                  <a:pt x="3" y="1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51" name="Freeform 1048"/>
          <p:cNvSpPr>
            <a:spLocks/>
          </p:cNvSpPr>
          <p:nvPr/>
        </p:nvSpPr>
        <p:spPr bwMode="auto">
          <a:xfrm>
            <a:off x="1368425" y="2511281"/>
            <a:ext cx="31750" cy="15875"/>
          </a:xfrm>
          <a:custGeom>
            <a:avLst/>
            <a:gdLst/>
            <a:ahLst/>
            <a:cxnLst>
              <a:cxn ang="0">
                <a:pos x="10" y="6"/>
              </a:cxn>
              <a:cxn ang="0">
                <a:pos x="4" y="3"/>
              </a:cxn>
              <a:cxn ang="0">
                <a:pos x="14" y="2"/>
              </a:cxn>
              <a:cxn ang="0">
                <a:pos x="10" y="6"/>
              </a:cxn>
            </a:cxnLst>
            <a:rect l="0" t="0" r="r" b="b"/>
            <a:pathLst>
              <a:path w="17" h="8">
                <a:moveTo>
                  <a:pt x="10" y="6"/>
                </a:moveTo>
                <a:cubicBezTo>
                  <a:pt x="7" y="5"/>
                  <a:pt x="0" y="4"/>
                  <a:pt x="4" y="3"/>
                </a:cubicBezTo>
                <a:cubicBezTo>
                  <a:pt x="8" y="2"/>
                  <a:pt x="13" y="0"/>
                  <a:pt x="14" y="2"/>
                </a:cubicBezTo>
                <a:cubicBezTo>
                  <a:pt x="15" y="4"/>
                  <a:pt x="17" y="8"/>
                  <a:pt x="10" y="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52" name="Freeform 1049"/>
          <p:cNvSpPr>
            <a:spLocks/>
          </p:cNvSpPr>
          <p:nvPr/>
        </p:nvSpPr>
        <p:spPr bwMode="auto">
          <a:xfrm>
            <a:off x="1281113" y="2549381"/>
            <a:ext cx="20637" cy="47625"/>
          </a:xfrm>
          <a:custGeom>
            <a:avLst/>
            <a:gdLst/>
            <a:ahLst/>
            <a:cxnLst>
              <a:cxn ang="0">
                <a:pos x="10" y="3"/>
              </a:cxn>
              <a:cxn ang="0">
                <a:pos x="1" y="14"/>
              </a:cxn>
              <a:cxn ang="0">
                <a:pos x="2" y="22"/>
              </a:cxn>
              <a:cxn ang="0">
                <a:pos x="10" y="3"/>
              </a:cxn>
            </a:cxnLst>
            <a:rect l="0" t="0" r="r" b="b"/>
            <a:pathLst>
              <a:path w="11" h="25">
                <a:moveTo>
                  <a:pt x="10" y="3"/>
                </a:moveTo>
                <a:cubicBezTo>
                  <a:pt x="10" y="0"/>
                  <a:pt x="1" y="10"/>
                  <a:pt x="1" y="14"/>
                </a:cubicBezTo>
                <a:cubicBezTo>
                  <a:pt x="1" y="19"/>
                  <a:pt x="0" y="25"/>
                  <a:pt x="2" y="22"/>
                </a:cubicBezTo>
                <a:cubicBezTo>
                  <a:pt x="5" y="18"/>
                  <a:pt x="11" y="8"/>
                  <a:pt x="10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53" name="Freeform 1050"/>
          <p:cNvSpPr>
            <a:spLocks/>
          </p:cNvSpPr>
          <p:nvPr/>
        </p:nvSpPr>
        <p:spPr bwMode="auto">
          <a:xfrm>
            <a:off x="1314450" y="2462069"/>
            <a:ext cx="19050" cy="17462"/>
          </a:xfrm>
          <a:custGeom>
            <a:avLst/>
            <a:gdLst/>
            <a:ahLst/>
            <a:cxnLst>
              <a:cxn ang="0">
                <a:pos x="8" y="7"/>
              </a:cxn>
              <a:cxn ang="0">
                <a:pos x="2" y="4"/>
              </a:cxn>
              <a:cxn ang="0">
                <a:pos x="9" y="2"/>
              </a:cxn>
              <a:cxn ang="0">
                <a:pos x="8" y="7"/>
              </a:cxn>
            </a:cxnLst>
            <a:rect l="0" t="0" r="r" b="b"/>
            <a:pathLst>
              <a:path w="10" h="9">
                <a:moveTo>
                  <a:pt x="8" y="7"/>
                </a:moveTo>
                <a:cubicBezTo>
                  <a:pt x="5" y="9"/>
                  <a:pt x="0" y="5"/>
                  <a:pt x="2" y="4"/>
                </a:cubicBezTo>
                <a:cubicBezTo>
                  <a:pt x="5" y="2"/>
                  <a:pt x="9" y="0"/>
                  <a:pt x="9" y="2"/>
                </a:cubicBezTo>
                <a:cubicBezTo>
                  <a:pt x="10" y="4"/>
                  <a:pt x="10" y="5"/>
                  <a:pt x="8" y="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54" name="Freeform 1051"/>
          <p:cNvSpPr>
            <a:spLocks/>
          </p:cNvSpPr>
          <p:nvPr/>
        </p:nvSpPr>
        <p:spPr bwMode="auto">
          <a:xfrm>
            <a:off x="1111250" y="2620819"/>
            <a:ext cx="33338" cy="47625"/>
          </a:xfrm>
          <a:custGeom>
            <a:avLst/>
            <a:gdLst/>
            <a:ahLst/>
            <a:cxnLst>
              <a:cxn ang="0">
                <a:pos x="16" y="3"/>
              </a:cxn>
              <a:cxn ang="0">
                <a:pos x="18" y="11"/>
              </a:cxn>
              <a:cxn ang="0">
                <a:pos x="15" y="18"/>
              </a:cxn>
              <a:cxn ang="0">
                <a:pos x="14" y="23"/>
              </a:cxn>
              <a:cxn ang="0">
                <a:pos x="8" y="18"/>
              </a:cxn>
              <a:cxn ang="0">
                <a:pos x="2" y="11"/>
              </a:cxn>
              <a:cxn ang="0">
                <a:pos x="1" y="7"/>
              </a:cxn>
              <a:cxn ang="0">
                <a:pos x="6" y="4"/>
              </a:cxn>
              <a:cxn ang="0">
                <a:pos x="12" y="8"/>
              </a:cxn>
              <a:cxn ang="0">
                <a:pos x="16" y="3"/>
              </a:cxn>
            </a:cxnLst>
            <a:rect l="0" t="0" r="r" b="b"/>
            <a:pathLst>
              <a:path w="18" h="25">
                <a:moveTo>
                  <a:pt x="16" y="3"/>
                </a:moveTo>
                <a:cubicBezTo>
                  <a:pt x="17" y="0"/>
                  <a:pt x="18" y="9"/>
                  <a:pt x="18" y="11"/>
                </a:cubicBezTo>
                <a:cubicBezTo>
                  <a:pt x="18" y="14"/>
                  <a:pt x="15" y="16"/>
                  <a:pt x="15" y="18"/>
                </a:cubicBezTo>
                <a:cubicBezTo>
                  <a:pt x="15" y="21"/>
                  <a:pt x="16" y="25"/>
                  <a:pt x="14" y="23"/>
                </a:cubicBezTo>
                <a:cubicBezTo>
                  <a:pt x="12" y="22"/>
                  <a:pt x="11" y="21"/>
                  <a:pt x="8" y="18"/>
                </a:cubicBezTo>
                <a:cubicBezTo>
                  <a:pt x="5" y="16"/>
                  <a:pt x="4" y="13"/>
                  <a:pt x="2" y="11"/>
                </a:cubicBezTo>
                <a:cubicBezTo>
                  <a:pt x="1" y="9"/>
                  <a:pt x="0" y="6"/>
                  <a:pt x="1" y="7"/>
                </a:cubicBezTo>
                <a:cubicBezTo>
                  <a:pt x="3" y="7"/>
                  <a:pt x="5" y="5"/>
                  <a:pt x="6" y="4"/>
                </a:cubicBezTo>
                <a:cubicBezTo>
                  <a:pt x="8" y="2"/>
                  <a:pt x="10" y="6"/>
                  <a:pt x="12" y="8"/>
                </a:cubicBezTo>
                <a:cubicBezTo>
                  <a:pt x="14" y="11"/>
                  <a:pt x="16" y="6"/>
                  <a:pt x="16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55" name="Freeform 1052"/>
          <p:cNvSpPr>
            <a:spLocks/>
          </p:cNvSpPr>
          <p:nvPr/>
        </p:nvSpPr>
        <p:spPr bwMode="auto">
          <a:xfrm>
            <a:off x="1079500" y="2638281"/>
            <a:ext cx="31750" cy="30163"/>
          </a:xfrm>
          <a:custGeom>
            <a:avLst/>
            <a:gdLst/>
            <a:ahLst/>
            <a:cxnLst>
              <a:cxn ang="0">
                <a:pos x="14" y="14"/>
              </a:cxn>
              <a:cxn ang="0">
                <a:pos x="8" y="13"/>
              </a:cxn>
              <a:cxn ang="0">
                <a:pos x="5" y="11"/>
              </a:cxn>
              <a:cxn ang="0">
                <a:pos x="1" y="5"/>
              </a:cxn>
              <a:cxn ang="0">
                <a:pos x="6" y="2"/>
              </a:cxn>
              <a:cxn ang="0">
                <a:pos x="12" y="4"/>
              </a:cxn>
              <a:cxn ang="0">
                <a:pos x="14" y="14"/>
              </a:cxn>
            </a:cxnLst>
            <a:rect l="0" t="0" r="r" b="b"/>
            <a:pathLst>
              <a:path w="16" h="16">
                <a:moveTo>
                  <a:pt x="14" y="14"/>
                </a:moveTo>
                <a:cubicBezTo>
                  <a:pt x="12" y="16"/>
                  <a:pt x="10" y="11"/>
                  <a:pt x="8" y="13"/>
                </a:cubicBezTo>
                <a:cubicBezTo>
                  <a:pt x="7" y="14"/>
                  <a:pt x="8" y="12"/>
                  <a:pt x="5" y="11"/>
                </a:cubicBezTo>
                <a:cubicBezTo>
                  <a:pt x="3" y="9"/>
                  <a:pt x="0" y="8"/>
                  <a:pt x="1" y="5"/>
                </a:cubicBezTo>
                <a:cubicBezTo>
                  <a:pt x="2" y="3"/>
                  <a:pt x="4" y="0"/>
                  <a:pt x="6" y="2"/>
                </a:cubicBezTo>
                <a:cubicBezTo>
                  <a:pt x="8" y="3"/>
                  <a:pt x="11" y="2"/>
                  <a:pt x="12" y="4"/>
                </a:cubicBezTo>
                <a:cubicBezTo>
                  <a:pt x="13" y="6"/>
                  <a:pt x="16" y="12"/>
                  <a:pt x="14" y="1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56" name="Freeform 1053"/>
          <p:cNvSpPr>
            <a:spLocks/>
          </p:cNvSpPr>
          <p:nvPr/>
        </p:nvSpPr>
        <p:spPr bwMode="auto">
          <a:xfrm>
            <a:off x="890588" y="3139931"/>
            <a:ext cx="33337" cy="22225"/>
          </a:xfrm>
          <a:custGeom>
            <a:avLst/>
            <a:gdLst/>
            <a:ahLst/>
            <a:cxnLst>
              <a:cxn ang="0">
                <a:pos x="15" y="7"/>
              </a:cxn>
              <a:cxn ang="0">
                <a:pos x="12" y="11"/>
              </a:cxn>
              <a:cxn ang="0">
                <a:pos x="8" y="9"/>
              </a:cxn>
              <a:cxn ang="0">
                <a:pos x="4" y="8"/>
              </a:cxn>
              <a:cxn ang="0">
                <a:pos x="13" y="2"/>
              </a:cxn>
              <a:cxn ang="0">
                <a:pos x="15" y="7"/>
              </a:cxn>
            </a:cxnLst>
            <a:rect l="0" t="0" r="r" b="b"/>
            <a:pathLst>
              <a:path w="17" h="12">
                <a:moveTo>
                  <a:pt x="15" y="7"/>
                </a:moveTo>
                <a:cubicBezTo>
                  <a:pt x="17" y="6"/>
                  <a:pt x="13" y="12"/>
                  <a:pt x="12" y="11"/>
                </a:cubicBezTo>
                <a:cubicBezTo>
                  <a:pt x="10" y="9"/>
                  <a:pt x="11" y="9"/>
                  <a:pt x="8" y="9"/>
                </a:cubicBezTo>
                <a:cubicBezTo>
                  <a:pt x="5" y="9"/>
                  <a:pt x="0" y="10"/>
                  <a:pt x="4" y="8"/>
                </a:cubicBezTo>
                <a:cubicBezTo>
                  <a:pt x="7" y="6"/>
                  <a:pt x="13" y="0"/>
                  <a:pt x="13" y="2"/>
                </a:cubicBezTo>
                <a:cubicBezTo>
                  <a:pt x="13" y="4"/>
                  <a:pt x="11" y="7"/>
                  <a:pt x="15" y="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57" name="Freeform 1054"/>
          <p:cNvSpPr>
            <a:spLocks/>
          </p:cNvSpPr>
          <p:nvPr/>
        </p:nvSpPr>
        <p:spPr bwMode="auto">
          <a:xfrm>
            <a:off x="654050" y="2533506"/>
            <a:ext cx="26988" cy="30163"/>
          </a:xfrm>
          <a:custGeom>
            <a:avLst/>
            <a:gdLst/>
            <a:ahLst/>
            <a:cxnLst>
              <a:cxn ang="0">
                <a:pos x="12" y="2"/>
              </a:cxn>
              <a:cxn ang="0">
                <a:pos x="10" y="10"/>
              </a:cxn>
              <a:cxn ang="0">
                <a:pos x="7" y="13"/>
              </a:cxn>
              <a:cxn ang="0">
                <a:pos x="3" y="14"/>
              </a:cxn>
              <a:cxn ang="0">
                <a:pos x="2" y="9"/>
              </a:cxn>
              <a:cxn ang="0">
                <a:pos x="12" y="2"/>
              </a:cxn>
            </a:cxnLst>
            <a:rect l="0" t="0" r="r" b="b"/>
            <a:pathLst>
              <a:path w="14" h="16">
                <a:moveTo>
                  <a:pt x="12" y="2"/>
                </a:moveTo>
                <a:cubicBezTo>
                  <a:pt x="14" y="5"/>
                  <a:pt x="11" y="9"/>
                  <a:pt x="10" y="10"/>
                </a:cubicBezTo>
                <a:cubicBezTo>
                  <a:pt x="8" y="11"/>
                  <a:pt x="9" y="12"/>
                  <a:pt x="7" y="13"/>
                </a:cubicBezTo>
                <a:cubicBezTo>
                  <a:pt x="5" y="14"/>
                  <a:pt x="4" y="16"/>
                  <a:pt x="3" y="14"/>
                </a:cubicBezTo>
                <a:cubicBezTo>
                  <a:pt x="2" y="12"/>
                  <a:pt x="0" y="11"/>
                  <a:pt x="2" y="9"/>
                </a:cubicBezTo>
                <a:cubicBezTo>
                  <a:pt x="3" y="8"/>
                  <a:pt x="10" y="0"/>
                  <a:pt x="12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58" name="Freeform 1055"/>
          <p:cNvSpPr>
            <a:spLocks/>
          </p:cNvSpPr>
          <p:nvPr/>
        </p:nvSpPr>
        <p:spPr bwMode="auto">
          <a:xfrm>
            <a:off x="661988" y="2568431"/>
            <a:ext cx="20637" cy="17463"/>
          </a:xfrm>
          <a:custGeom>
            <a:avLst/>
            <a:gdLst/>
            <a:ahLst/>
            <a:cxnLst>
              <a:cxn ang="0">
                <a:pos x="9" y="1"/>
              </a:cxn>
              <a:cxn ang="0">
                <a:pos x="6" y="1"/>
              </a:cxn>
              <a:cxn ang="0">
                <a:pos x="3" y="5"/>
              </a:cxn>
              <a:cxn ang="0">
                <a:pos x="8" y="7"/>
              </a:cxn>
              <a:cxn ang="0">
                <a:pos x="9" y="1"/>
              </a:cxn>
            </a:cxnLst>
            <a:rect l="0" t="0" r="r" b="b"/>
            <a:pathLst>
              <a:path w="11" h="9">
                <a:moveTo>
                  <a:pt x="9" y="1"/>
                </a:moveTo>
                <a:cubicBezTo>
                  <a:pt x="8" y="1"/>
                  <a:pt x="8" y="0"/>
                  <a:pt x="6" y="1"/>
                </a:cubicBezTo>
                <a:cubicBezTo>
                  <a:pt x="4" y="3"/>
                  <a:pt x="0" y="3"/>
                  <a:pt x="3" y="5"/>
                </a:cubicBezTo>
                <a:cubicBezTo>
                  <a:pt x="5" y="7"/>
                  <a:pt x="6" y="9"/>
                  <a:pt x="8" y="7"/>
                </a:cubicBezTo>
                <a:cubicBezTo>
                  <a:pt x="11" y="5"/>
                  <a:pt x="10" y="1"/>
                  <a:pt x="9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59" name="Freeform 1056"/>
          <p:cNvSpPr>
            <a:spLocks/>
          </p:cNvSpPr>
          <p:nvPr/>
        </p:nvSpPr>
        <p:spPr bwMode="auto">
          <a:xfrm>
            <a:off x="682625" y="2582719"/>
            <a:ext cx="9525" cy="4762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2" y="2"/>
              </a:cxn>
              <a:cxn ang="0">
                <a:pos x="4" y="0"/>
              </a:cxn>
            </a:cxnLst>
            <a:rect l="0" t="0" r="r" b="b"/>
            <a:pathLst>
              <a:path w="5" h="3">
                <a:moveTo>
                  <a:pt x="4" y="0"/>
                </a:moveTo>
                <a:cubicBezTo>
                  <a:pt x="2" y="1"/>
                  <a:pt x="0" y="2"/>
                  <a:pt x="2" y="2"/>
                </a:cubicBezTo>
                <a:cubicBezTo>
                  <a:pt x="3" y="3"/>
                  <a:pt x="5" y="0"/>
                  <a:pt x="4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60" name="Freeform 1057"/>
          <p:cNvSpPr>
            <a:spLocks/>
          </p:cNvSpPr>
          <p:nvPr/>
        </p:nvSpPr>
        <p:spPr bwMode="auto">
          <a:xfrm>
            <a:off x="679450" y="2597006"/>
            <a:ext cx="9525" cy="12700"/>
          </a:xfrm>
          <a:custGeom>
            <a:avLst/>
            <a:gdLst/>
            <a:ahLst/>
            <a:cxnLst>
              <a:cxn ang="0">
                <a:pos x="4" y="1"/>
              </a:cxn>
              <a:cxn ang="0">
                <a:pos x="2" y="5"/>
              </a:cxn>
              <a:cxn ang="0">
                <a:pos x="4" y="1"/>
              </a:cxn>
            </a:cxnLst>
            <a:rect l="0" t="0" r="r" b="b"/>
            <a:pathLst>
              <a:path w="5" h="6">
                <a:moveTo>
                  <a:pt x="4" y="1"/>
                </a:moveTo>
                <a:cubicBezTo>
                  <a:pt x="3" y="2"/>
                  <a:pt x="0" y="6"/>
                  <a:pt x="2" y="5"/>
                </a:cubicBezTo>
                <a:cubicBezTo>
                  <a:pt x="3" y="4"/>
                  <a:pt x="5" y="0"/>
                  <a:pt x="4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61" name="Freeform 1058"/>
          <p:cNvSpPr>
            <a:spLocks/>
          </p:cNvSpPr>
          <p:nvPr/>
        </p:nvSpPr>
        <p:spPr bwMode="auto">
          <a:xfrm>
            <a:off x="682625" y="2609706"/>
            <a:ext cx="9525" cy="4763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2" y="3"/>
              </a:cxn>
              <a:cxn ang="0">
                <a:pos x="3" y="0"/>
              </a:cxn>
            </a:cxnLst>
            <a:rect l="0" t="0" r="r" b="b"/>
            <a:pathLst>
              <a:path w="5" h="3">
                <a:moveTo>
                  <a:pt x="3" y="0"/>
                </a:moveTo>
                <a:cubicBezTo>
                  <a:pt x="1" y="0"/>
                  <a:pt x="0" y="3"/>
                  <a:pt x="2" y="3"/>
                </a:cubicBezTo>
                <a:cubicBezTo>
                  <a:pt x="4" y="3"/>
                  <a:pt x="5" y="0"/>
                  <a:pt x="3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62" name="Freeform 1059"/>
          <p:cNvSpPr>
            <a:spLocks/>
          </p:cNvSpPr>
          <p:nvPr/>
        </p:nvSpPr>
        <p:spPr bwMode="auto">
          <a:xfrm>
            <a:off x="719138" y="2681144"/>
            <a:ext cx="6350" cy="12700"/>
          </a:xfrm>
          <a:custGeom>
            <a:avLst/>
            <a:gdLst/>
            <a:ahLst/>
            <a:cxnLst>
              <a:cxn ang="0">
                <a:pos x="2" y="1"/>
              </a:cxn>
              <a:cxn ang="0">
                <a:pos x="1" y="6"/>
              </a:cxn>
              <a:cxn ang="0">
                <a:pos x="2" y="1"/>
              </a:cxn>
            </a:cxnLst>
            <a:rect l="0" t="0" r="r" b="b"/>
            <a:pathLst>
              <a:path w="3" h="6">
                <a:moveTo>
                  <a:pt x="2" y="1"/>
                </a:moveTo>
                <a:cubicBezTo>
                  <a:pt x="0" y="4"/>
                  <a:pt x="0" y="5"/>
                  <a:pt x="1" y="6"/>
                </a:cubicBezTo>
                <a:cubicBezTo>
                  <a:pt x="2" y="6"/>
                  <a:pt x="3" y="0"/>
                  <a:pt x="2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63" name="Freeform 1060"/>
          <p:cNvSpPr>
            <a:spLocks/>
          </p:cNvSpPr>
          <p:nvPr/>
        </p:nvSpPr>
        <p:spPr bwMode="auto">
          <a:xfrm>
            <a:off x="793750" y="2457306"/>
            <a:ext cx="14288" cy="19050"/>
          </a:xfrm>
          <a:custGeom>
            <a:avLst/>
            <a:gdLst/>
            <a:ahLst/>
            <a:cxnLst>
              <a:cxn ang="0">
                <a:pos x="4" y="10"/>
              </a:cxn>
              <a:cxn ang="0">
                <a:pos x="3" y="5"/>
              </a:cxn>
              <a:cxn ang="0">
                <a:pos x="7" y="3"/>
              </a:cxn>
              <a:cxn ang="0">
                <a:pos x="4" y="10"/>
              </a:cxn>
            </a:cxnLst>
            <a:rect l="0" t="0" r="r" b="b"/>
            <a:pathLst>
              <a:path w="7" h="10">
                <a:moveTo>
                  <a:pt x="4" y="10"/>
                </a:moveTo>
                <a:cubicBezTo>
                  <a:pt x="2" y="9"/>
                  <a:pt x="0" y="8"/>
                  <a:pt x="3" y="5"/>
                </a:cubicBezTo>
                <a:cubicBezTo>
                  <a:pt x="5" y="2"/>
                  <a:pt x="7" y="0"/>
                  <a:pt x="7" y="3"/>
                </a:cubicBezTo>
                <a:cubicBezTo>
                  <a:pt x="7" y="5"/>
                  <a:pt x="5" y="10"/>
                  <a:pt x="4" y="1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64" name="Freeform 1061"/>
          <p:cNvSpPr>
            <a:spLocks/>
          </p:cNvSpPr>
          <p:nvPr/>
        </p:nvSpPr>
        <p:spPr bwMode="auto">
          <a:xfrm>
            <a:off x="8326438" y="5619606"/>
            <a:ext cx="26987" cy="20638"/>
          </a:xfrm>
          <a:custGeom>
            <a:avLst/>
            <a:gdLst/>
            <a:ahLst/>
            <a:cxnLst>
              <a:cxn ang="0">
                <a:pos x="12" y="3"/>
              </a:cxn>
              <a:cxn ang="0">
                <a:pos x="8" y="4"/>
              </a:cxn>
              <a:cxn ang="0">
                <a:pos x="3" y="1"/>
              </a:cxn>
              <a:cxn ang="0">
                <a:pos x="0" y="6"/>
              </a:cxn>
              <a:cxn ang="0">
                <a:pos x="4" y="11"/>
              </a:cxn>
              <a:cxn ang="0">
                <a:pos x="12" y="3"/>
              </a:cxn>
            </a:cxnLst>
            <a:rect l="0" t="0" r="r" b="b"/>
            <a:pathLst>
              <a:path w="14" h="11">
                <a:moveTo>
                  <a:pt x="12" y="3"/>
                </a:moveTo>
                <a:cubicBezTo>
                  <a:pt x="11" y="3"/>
                  <a:pt x="10" y="6"/>
                  <a:pt x="8" y="4"/>
                </a:cubicBezTo>
                <a:cubicBezTo>
                  <a:pt x="6" y="2"/>
                  <a:pt x="4" y="0"/>
                  <a:pt x="3" y="1"/>
                </a:cubicBezTo>
                <a:cubicBezTo>
                  <a:pt x="1" y="2"/>
                  <a:pt x="1" y="3"/>
                  <a:pt x="0" y="6"/>
                </a:cubicBezTo>
                <a:cubicBezTo>
                  <a:pt x="0" y="8"/>
                  <a:pt x="0" y="11"/>
                  <a:pt x="4" y="11"/>
                </a:cubicBezTo>
                <a:cubicBezTo>
                  <a:pt x="8" y="11"/>
                  <a:pt x="14" y="5"/>
                  <a:pt x="12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65" name="Freeform 1062"/>
          <p:cNvSpPr>
            <a:spLocks/>
          </p:cNvSpPr>
          <p:nvPr/>
        </p:nvSpPr>
        <p:spPr bwMode="auto">
          <a:xfrm>
            <a:off x="8304213" y="5632306"/>
            <a:ext cx="30162" cy="17463"/>
          </a:xfrm>
          <a:custGeom>
            <a:avLst/>
            <a:gdLst/>
            <a:ahLst/>
            <a:cxnLst>
              <a:cxn ang="0">
                <a:pos x="9" y="2"/>
              </a:cxn>
              <a:cxn ang="0">
                <a:pos x="5" y="4"/>
              </a:cxn>
              <a:cxn ang="0">
                <a:pos x="4" y="9"/>
              </a:cxn>
              <a:cxn ang="0">
                <a:pos x="13" y="6"/>
              </a:cxn>
              <a:cxn ang="0">
                <a:pos x="9" y="2"/>
              </a:cxn>
            </a:cxnLst>
            <a:rect l="0" t="0" r="r" b="b"/>
            <a:pathLst>
              <a:path w="16" h="9">
                <a:moveTo>
                  <a:pt x="9" y="2"/>
                </a:moveTo>
                <a:cubicBezTo>
                  <a:pt x="9" y="0"/>
                  <a:pt x="7" y="3"/>
                  <a:pt x="5" y="4"/>
                </a:cubicBezTo>
                <a:cubicBezTo>
                  <a:pt x="4" y="6"/>
                  <a:pt x="0" y="9"/>
                  <a:pt x="4" y="9"/>
                </a:cubicBezTo>
                <a:cubicBezTo>
                  <a:pt x="7" y="8"/>
                  <a:pt x="16" y="7"/>
                  <a:pt x="13" y="6"/>
                </a:cubicBezTo>
                <a:cubicBezTo>
                  <a:pt x="10" y="4"/>
                  <a:pt x="9" y="3"/>
                  <a:pt x="9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66" name="Freeform 1063"/>
          <p:cNvSpPr>
            <a:spLocks/>
          </p:cNvSpPr>
          <p:nvPr/>
        </p:nvSpPr>
        <p:spPr bwMode="auto">
          <a:xfrm>
            <a:off x="8269288" y="5619606"/>
            <a:ext cx="50800" cy="31750"/>
          </a:xfrm>
          <a:custGeom>
            <a:avLst/>
            <a:gdLst/>
            <a:ahLst/>
            <a:cxnLst>
              <a:cxn ang="0">
                <a:pos x="23" y="3"/>
              </a:cxn>
              <a:cxn ang="0">
                <a:pos x="16" y="4"/>
              </a:cxn>
              <a:cxn ang="0">
                <a:pos x="15" y="1"/>
              </a:cxn>
              <a:cxn ang="0">
                <a:pos x="10" y="2"/>
              </a:cxn>
              <a:cxn ang="0">
                <a:pos x="10" y="4"/>
              </a:cxn>
              <a:cxn ang="0">
                <a:pos x="12" y="7"/>
              </a:cxn>
              <a:cxn ang="0">
                <a:pos x="8" y="8"/>
              </a:cxn>
              <a:cxn ang="0">
                <a:pos x="9" y="12"/>
              </a:cxn>
              <a:cxn ang="0">
                <a:pos x="4" y="12"/>
              </a:cxn>
              <a:cxn ang="0">
                <a:pos x="3" y="13"/>
              </a:cxn>
              <a:cxn ang="0">
                <a:pos x="8" y="16"/>
              </a:cxn>
              <a:cxn ang="0">
                <a:pos x="17" y="13"/>
              </a:cxn>
              <a:cxn ang="0">
                <a:pos x="23" y="3"/>
              </a:cxn>
            </a:cxnLst>
            <a:rect l="0" t="0" r="r" b="b"/>
            <a:pathLst>
              <a:path w="26" h="17">
                <a:moveTo>
                  <a:pt x="23" y="3"/>
                </a:moveTo>
                <a:cubicBezTo>
                  <a:pt x="20" y="5"/>
                  <a:pt x="18" y="5"/>
                  <a:pt x="16" y="4"/>
                </a:cubicBezTo>
                <a:cubicBezTo>
                  <a:pt x="14" y="2"/>
                  <a:pt x="17" y="0"/>
                  <a:pt x="15" y="1"/>
                </a:cubicBezTo>
                <a:cubicBezTo>
                  <a:pt x="13" y="2"/>
                  <a:pt x="11" y="2"/>
                  <a:pt x="10" y="2"/>
                </a:cubicBezTo>
                <a:cubicBezTo>
                  <a:pt x="8" y="2"/>
                  <a:pt x="7" y="3"/>
                  <a:pt x="10" y="4"/>
                </a:cubicBezTo>
                <a:cubicBezTo>
                  <a:pt x="13" y="5"/>
                  <a:pt x="15" y="6"/>
                  <a:pt x="12" y="7"/>
                </a:cubicBezTo>
                <a:cubicBezTo>
                  <a:pt x="10" y="7"/>
                  <a:pt x="7" y="6"/>
                  <a:pt x="8" y="8"/>
                </a:cubicBezTo>
                <a:cubicBezTo>
                  <a:pt x="9" y="9"/>
                  <a:pt x="12" y="10"/>
                  <a:pt x="9" y="12"/>
                </a:cubicBezTo>
                <a:cubicBezTo>
                  <a:pt x="5" y="13"/>
                  <a:pt x="5" y="14"/>
                  <a:pt x="4" y="12"/>
                </a:cubicBezTo>
                <a:cubicBezTo>
                  <a:pt x="2" y="10"/>
                  <a:pt x="0" y="11"/>
                  <a:pt x="3" y="13"/>
                </a:cubicBezTo>
                <a:cubicBezTo>
                  <a:pt x="5" y="16"/>
                  <a:pt x="4" y="17"/>
                  <a:pt x="8" y="16"/>
                </a:cubicBezTo>
                <a:cubicBezTo>
                  <a:pt x="12" y="16"/>
                  <a:pt x="15" y="15"/>
                  <a:pt x="17" y="13"/>
                </a:cubicBezTo>
                <a:cubicBezTo>
                  <a:pt x="20" y="10"/>
                  <a:pt x="26" y="1"/>
                  <a:pt x="23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67" name="Freeform 1064"/>
          <p:cNvSpPr>
            <a:spLocks/>
          </p:cNvSpPr>
          <p:nvPr/>
        </p:nvSpPr>
        <p:spPr bwMode="auto">
          <a:xfrm>
            <a:off x="7983538" y="5659294"/>
            <a:ext cx="195262" cy="119062"/>
          </a:xfrm>
          <a:custGeom>
            <a:avLst/>
            <a:gdLst/>
            <a:ahLst/>
            <a:cxnLst>
              <a:cxn ang="0">
                <a:pos x="96" y="40"/>
              </a:cxn>
              <a:cxn ang="0">
                <a:pos x="79" y="33"/>
              </a:cxn>
              <a:cxn ang="0">
                <a:pos x="59" y="16"/>
              </a:cxn>
              <a:cxn ang="0">
                <a:pos x="54" y="13"/>
              </a:cxn>
              <a:cxn ang="0">
                <a:pos x="56" y="9"/>
              </a:cxn>
              <a:cxn ang="0">
                <a:pos x="46" y="3"/>
              </a:cxn>
              <a:cxn ang="0">
                <a:pos x="41" y="2"/>
              </a:cxn>
              <a:cxn ang="0">
                <a:pos x="36" y="5"/>
              </a:cxn>
              <a:cxn ang="0">
                <a:pos x="32" y="5"/>
              </a:cxn>
              <a:cxn ang="0">
                <a:pos x="31" y="10"/>
              </a:cxn>
              <a:cxn ang="0">
                <a:pos x="29" y="16"/>
              </a:cxn>
              <a:cxn ang="0">
                <a:pos x="32" y="17"/>
              </a:cxn>
              <a:cxn ang="0">
                <a:pos x="41" y="16"/>
              </a:cxn>
              <a:cxn ang="0">
                <a:pos x="38" y="21"/>
              </a:cxn>
              <a:cxn ang="0">
                <a:pos x="33" y="26"/>
              </a:cxn>
              <a:cxn ang="0">
                <a:pos x="39" y="31"/>
              </a:cxn>
              <a:cxn ang="0">
                <a:pos x="43" y="34"/>
              </a:cxn>
              <a:cxn ang="0">
                <a:pos x="33" y="33"/>
              </a:cxn>
              <a:cxn ang="0">
                <a:pos x="27" y="33"/>
              </a:cxn>
              <a:cxn ang="0">
                <a:pos x="25" y="32"/>
              </a:cxn>
              <a:cxn ang="0">
                <a:pos x="27" y="28"/>
              </a:cxn>
              <a:cxn ang="0">
                <a:pos x="27" y="24"/>
              </a:cxn>
              <a:cxn ang="0">
                <a:pos x="25" y="25"/>
              </a:cxn>
              <a:cxn ang="0">
                <a:pos x="22" y="29"/>
              </a:cxn>
              <a:cxn ang="0">
                <a:pos x="19" y="29"/>
              </a:cxn>
              <a:cxn ang="0">
                <a:pos x="14" y="28"/>
              </a:cxn>
              <a:cxn ang="0">
                <a:pos x="8" y="27"/>
              </a:cxn>
              <a:cxn ang="0">
                <a:pos x="2" y="32"/>
              </a:cxn>
              <a:cxn ang="0">
                <a:pos x="8" y="30"/>
              </a:cxn>
              <a:cxn ang="0">
                <a:pos x="11" y="31"/>
              </a:cxn>
              <a:cxn ang="0">
                <a:pos x="14" y="32"/>
              </a:cxn>
              <a:cxn ang="0">
                <a:pos x="17" y="34"/>
              </a:cxn>
              <a:cxn ang="0">
                <a:pos x="11" y="35"/>
              </a:cxn>
              <a:cxn ang="0">
                <a:pos x="13" y="39"/>
              </a:cxn>
              <a:cxn ang="0">
                <a:pos x="20" y="39"/>
              </a:cxn>
              <a:cxn ang="0">
                <a:pos x="22" y="42"/>
              </a:cxn>
              <a:cxn ang="0">
                <a:pos x="22" y="44"/>
              </a:cxn>
              <a:cxn ang="0">
                <a:pos x="29" y="44"/>
              </a:cxn>
              <a:cxn ang="0">
                <a:pos x="33" y="43"/>
              </a:cxn>
              <a:cxn ang="0">
                <a:pos x="37" y="49"/>
              </a:cxn>
              <a:cxn ang="0">
                <a:pos x="46" y="54"/>
              </a:cxn>
              <a:cxn ang="0">
                <a:pos x="44" y="51"/>
              </a:cxn>
              <a:cxn ang="0">
                <a:pos x="60" y="58"/>
              </a:cxn>
              <a:cxn ang="0">
                <a:pos x="53" y="47"/>
              </a:cxn>
              <a:cxn ang="0">
                <a:pos x="69" y="49"/>
              </a:cxn>
              <a:cxn ang="0">
                <a:pos x="79" y="47"/>
              </a:cxn>
              <a:cxn ang="0">
                <a:pos x="89" y="44"/>
              </a:cxn>
              <a:cxn ang="0">
                <a:pos x="96" y="40"/>
              </a:cxn>
            </a:cxnLst>
            <a:rect l="0" t="0" r="r" b="b"/>
            <a:pathLst>
              <a:path w="102" h="62">
                <a:moveTo>
                  <a:pt x="96" y="40"/>
                </a:moveTo>
                <a:cubicBezTo>
                  <a:pt x="90" y="40"/>
                  <a:pt x="86" y="39"/>
                  <a:pt x="79" y="33"/>
                </a:cubicBezTo>
                <a:cubicBezTo>
                  <a:pt x="71" y="27"/>
                  <a:pt x="62" y="18"/>
                  <a:pt x="59" y="16"/>
                </a:cubicBezTo>
                <a:cubicBezTo>
                  <a:pt x="55" y="14"/>
                  <a:pt x="52" y="14"/>
                  <a:pt x="54" y="13"/>
                </a:cubicBezTo>
                <a:cubicBezTo>
                  <a:pt x="56" y="11"/>
                  <a:pt x="59" y="11"/>
                  <a:pt x="56" y="9"/>
                </a:cubicBezTo>
                <a:cubicBezTo>
                  <a:pt x="54" y="7"/>
                  <a:pt x="50" y="3"/>
                  <a:pt x="46" y="3"/>
                </a:cubicBezTo>
                <a:cubicBezTo>
                  <a:pt x="42" y="2"/>
                  <a:pt x="43" y="0"/>
                  <a:pt x="41" y="2"/>
                </a:cubicBezTo>
                <a:cubicBezTo>
                  <a:pt x="39" y="3"/>
                  <a:pt x="39" y="5"/>
                  <a:pt x="36" y="5"/>
                </a:cubicBezTo>
                <a:cubicBezTo>
                  <a:pt x="33" y="5"/>
                  <a:pt x="33" y="4"/>
                  <a:pt x="32" y="5"/>
                </a:cubicBezTo>
                <a:cubicBezTo>
                  <a:pt x="31" y="6"/>
                  <a:pt x="33" y="8"/>
                  <a:pt x="31" y="10"/>
                </a:cubicBezTo>
                <a:cubicBezTo>
                  <a:pt x="29" y="12"/>
                  <a:pt x="29" y="15"/>
                  <a:pt x="29" y="16"/>
                </a:cubicBezTo>
                <a:cubicBezTo>
                  <a:pt x="30" y="18"/>
                  <a:pt x="31" y="19"/>
                  <a:pt x="32" y="17"/>
                </a:cubicBezTo>
                <a:cubicBezTo>
                  <a:pt x="33" y="16"/>
                  <a:pt x="42" y="14"/>
                  <a:pt x="41" y="16"/>
                </a:cubicBezTo>
                <a:cubicBezTo>
                  <a:pt x="41" y="17"/>
                  <a:pt x="40" y="20"/>
                  <a:pt x="38" y="21"/>
                </a:cubicBezTo>
                <a:cubicBezTo>
                  <a:pt x="35" y="21"/>
                  <a:pt x="33" y="24"/>
                  <a:pt x="33" y="26"/>
                </a:cubicBezTo>
                <a:cubicBezTo>
                  <a:pt x="33" y="29"/>
                  <a:pt x="36" y="29"/>
                  <a:pt x="39" y="31"/>
                </a:cubicBezTo>
                <a:cubicBezTo>
                  <a:pt x="41" y="33"/>
                  <a:pt x="46" y="35"/>
                  <a:pt x="43" y="34"/>
                </a:cubicBezTo>
                <a:cubicBezTo>
                  <a:pt x="40" y="33"/>
                  <a:pt x="35" y="32"/>
                  <a:pt x="33" y="33"/>
                </a:cubicBezTo>
                <a:cubicBezTo>
                  <a:pt x="30" y="35"/>
                  <a:pt x="29" y="35"/>
                  <a:pt x="27" y="33"/>
                </a:cubicBezTo>
                <a:cubicBezTo>
                  <a:pt x="25" y="32"/>
                  <a:pt x="22" y="32"/>
                  <a:pt x="25" y="32"/>
                </a:cubicBezTo>
                <a:cubicBezTo>
                  <a:pt x="29" y="31"/>
                  <a:pt x="27" y="30"/>
                  <a:pt x="27" y="28"/>
                </a:cubicBezTo>
                <a:cubicBezTo>
                  <a:pt x="27" y="26"/>
                  <a:pt x="28" y="25"/>
                  <a:pt x="27" y="24"/>
                </a:cubicBezTo>
                <a:cubicBezTo>
                  <a:pt x="27" y="22"/>
                  <a:pt x="27" y="23"/>
                  <a:pt x="25" y="25"/>
                </a:cubicBezTo>
                <a:cubicBezTo>
                  <a:pt x="23" y="27"/>
                  <a:pt x="23" y="29"/>
                  <a:pt x="22" y="29"/>
                </a:cubicBezTo>
                <a:cubicBezTo>
                  <a:pt x="21" y="30"/>
                  <a:pt x="21" y="29"/>
                  <a:pt x="19" y="29"/>
                </a:cubicBezTo>
                <a:cubicBezTo>
                  <a:pt x="17" y="29"/>
                  <a:pt x="17" y="28"/>
                  <a:pt x="14" y="28"/>
                </a:cubicBezTo>
                <a:cubicBezTo>
                  <a:pt x="12" y="28"/>
                  <a:pt x="9" y="26"/>
                  <a:pt x="8" y="27"/>
                </a:cubicBezTo>
                <a:cubicBezTo>
                  <a:pt x="6" y="28"/>
                  <a:pt x="0" y="32"/>
                  <a:pt x="2" y="32"/>
                </a:cubicBezTo>
                <a:cubicBezTo>
                  <a:pt x="5" y="32"/>
                  <a:pt x="7" y="28"/>
                  <a:pt x="8" y="30"/>
                </a:cubicBezTo>
                <a:cubicBezTo>
                  <a:pt x="9" y="31"/>
                  <a:pt x="9" y="33"/>
                  <a:pt x="11" y="31"/>
                </a:cubicBezTo>
                <a:cubicBezTo>
                  <a:pt x="12" y="29"/>
                  <a:pt x="13" y="30"/>
                  <a:pt x="14" y="32"/>
                </a:cubicBezTo>
                <a:cubicBezTo>
                  <a:pt x="16" y="33"/>
                  <a:pt x="19" y="33"/>
                  <a:pt x="17" y="34"/>
                </a:cubicBezTo>
                <a:cubicBezTo>
                  <a:pt x="15" y="35"/>
                  <a:pt x="11" y="34"/>
                  <a:pt x="11" y="35"/>
                </a:cubicBezTo>
                <a:cubicBezTo>
                  <a:pt x="10" y="36"/>
                  <a:pt x="9" y="40"/>
                  <a:pt x="13" y="39"/>
                </a:cubicBezTo>
                <a:cubicBezTo>
                  <a:pt x="16" y="38"/>
                  <a:pt x="16" y="36"/>
                  <a:pt x="20" y="39"/>
                </a:cubicBezTo>
                <a:cubicBezTo>
                  <a:pt x="23" y="42"/>
                  <a:pt x="24" y="41"/>
                  <a:pt x="22" y="42"/>
                </a:cubicBezTo>
                <a:cubicBezTo>
                  <a:pt x="19" y="42"/>
                  <a:pt x="19" y="43"/>
                  <a:pt x="22" y="44"/>
                </a:cubicBezTo>
                <a:cubicBezTo>
                  <a:pt x="24" y="44"/>
                  <a:pt x="29" y="46"/>
                  <a:pt x="29" y="44"/>
                </a:cubicBezTo>
                <a:cubicBezTo>
                  <a:pt x="29" y="42"/>
                  <a:pt x="31" y="41"/>
                  <a:pt x="33" y="43"/>
                </a:cubicBezTo>
                <a:cubicBezTo>
                  <a:pt x="35" y="46"/>
                  <a:pt x="35" y="47"/>
                  <a:pt x="37" y="49"/>
                </a:cubicBezTo>
                <a:cubicBezTo>
                  <a:pt x="39" y="51"/>
                  <a:pt x="47" y="57"/>
                  <a:pt x="46" y="54"/>
                </a:cubicBezTo>
                <a:cubicBezTo>
                  <a:pt x="44" y="52"/>
                  <a:pt x="42" y="50"/>
                  <a:pt x="44" y="51"/>
                </a:cubicBezTo>
                <a:cubicBezTo>
                  <a:pt x="47" y="51"/>
                  <a:pt x="63" y="62"/>
                  <a:pt x="60" y="58"/>
                </a:cubicBezTo>
                <a:cubicBezTo>
                  <a:pt x="57" y="53"/>
                  <a:pt x="49" y="47"/>
                  <a:pt x="53" y="47"/>
                </a:cubicBezTo>
                <a:cubicBezTo>
                  <a:pt x="56" y="47"/>
                  <a:pt x="65" y="49"/>
                  <a:pt x="69" y="49"/>
                </a:cubicBezTo>
                <a:cubicBezTo>
                  <a:pt x="74" y="49"/>
                  <a:pt x="77" y="48"/>
                  <a:pt x="79" y="47"/>
                </a:cubicBezTo>
                <a:cubicBezTo>
                  <a:pt x="82" y="46"/>
                  <a:pt x="86" y="44"/>
                  <a:pt x="89" y="44"/>
                </a:cubicBezTo>
                <a:cubicBezTo>
                  <a:pt x="92" y="45"/>
                  <a:pt x="102" y="40"/>
                  <a:pt x="96" y="4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68" name="Freeform 1066"/>
          <p:cNvSpPr>
            <a:spLocks/>
          </p:cNvSpPr>
          <p:nvPr/>
        </p:nvSpPr>
        <p:spPr bwMode="auto">
          <a:xfrm>
            <a:off x="7958138" y="5662469"/>
            <a:ext cx="65087" cy="23812"/>
          </a:xfrm>
          <a:custGeom>
            <a:avLst/>
            <a:gdLst/>
            <a:ahLst/>
            <a:cxnLst>
              <a:cxn ang="0">
                <a:pos x="27" y="4"/>
              </a:cxn>
              <a:cxn ang="0">
                <a:pos x="24" y="2"/>
              </a:cxn>
              <a:cxn ang="0">
                <a:pos x="17" y="3"/>
              </a:cxn>
              <a:cxn ang="0">
                <a:pos x="12" y="2"/>
              </a:cxn>
              <a:cxn ang="0">
                <a:pos x="8" y="1"/>
              </a:cxn>
              <a:cxn ang="0">
                <a:pos x="4" y="4"/>
              </a:cxn>
              <a:cxn ang="0">
                <a:pos x="3" y="6"/>
              </a:cxn>
              <a:cxn ang="0">
                <a:pos x="6" y="9"/>
              </a:cxn>
              <a:cxn ang="0">
                <a:pos x="9" y="11"/>
              </a:cxn>
              <a:cxn ang="0">
                <a:pos x="17" y="11"/>
              </a:cxn>
              <a:cxn ang="0">
                <a:pos x="27" y="4"/>
              </a:cxn>
            </a:cxnLst>
            <a:rect l="0" t="0" r="r" b="b"/>
            <a:pathLst>
              <a:path w="34" h="12">
                <a:moveTo>
                  <a:pt x="27" y="4"/>
                </a:moveTo>
                <a:cubicBezTo>
                  <a:pt x="25" y="4"/>
                  <a:pt x="27" y="2"/>
                  <a:pt x="24" y="2"/>
                </a:cubicBezTo>
                <a:cubicBezTo>
                  <a:pt x="20" y="2"/>
                  <a:pt x="19" y="3"/>
                  <a:pt x="17" y="3"/>
                </a:cubicBezTo>
                <a:cubicBezTo>
                  <a:pt x="15" y="3"/>
                  <a:pt x="13" y="4"/>
                  <a:pt x="12" y="2"/>
                </a:cubicBezTo>
                <a:cubicBezTo>
                  <a:pt x="11" y="0"/>
                  <a:pt x="9" y="0"/>
                  <a:pt x="8" y="1"/>
                </a:cubicBezTo>
                <a:cubicBezTo>
                  <a:pt x="6" y="2"/>
                  <a:pt x="6" y="4"/>
                  <a:pt x="4" y="4"/>
                </a:cubicBezTo>
                <a:cubicBezTo>
                  <a:pt x="2" y="4"/>
                  <a:pt x="0" y="5"/>
                  <a:pt x="3" y="6"/>
                </a:cubicBezTo>
                <a:cubicBezTo>
                  <a:pt x="6" y="7"/>
                  <a:pt x="4" y="8"/>
                  <a:pt x="6" y="9"/>
                </a:cubicBezTo>
                <a:cubicBezTo>
                  <a:pt x="7" y="11"/>
                  <a:pt x="6" y="11"/>
                  <a:pt x="9" y="11"/>
                </a:cubicBezTo>
                <a:cubicBezTo>
                  <a:pt x="12" y="11"/>
                  <a:pt x="14" y="12"/>
                  <a:pt x="17" y="11"/>
                </a:cubicBezTo>
                <a:cubicBezTo>
                  <a:pt x="19" y="11"/>
                  <a:pt x="34" y="4"/>
                  <a:pt x="27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69" name="Freeform 1067"/>
          <p:cNvSpPr>
            <a:spLocks/>
          </p:cNvSpPr>
          <p:nvPr/>
        </p:nvSpPr>
        <p:spPr bwMode="auto">
          <a:xfrm>
            <a:off x="7951788" y="5689456"/>
            <a:ext cx="46037" cy="26988"/>
          </a:xfrm>
          <a:custGeom>
            <a:avLst/>
            <a:gdLst/>
            <a:ahLst/>
            <a:cxnLst>
              <a:cxn ang="0">
                <a:pos x="22" y="6"/>
              </a:cxn>
              <a:cxn ang="0">
                <a:pos x="16" y="3"/>
              </a:cxn>
              <a:cxn ang="0">
                <a:pos x="8" y="1"/>
              </a:cxn>
              <a:cxn ang="0">
                <a:pos x="3" y="2"/>
              </a:cxn>
              <a:cxn ang="0">
                <a:pos x="8" y="7"/>
              </a:cxn>
              <a:cxn ang="0">
                <a:pos x="7" y="13"/>
              </a:cxn>
              <a:cxn ang="0">
                <a:pos x="11" y="11"/>
              </a:cxn>
              <a:cxn ang="0">
                <a:pos x="14" y="13"/>
              </a:cxn>
              <a:cxn ang="0">
                <a:pos x="19" y="12"/>
              </a:cxn>
              <a:cxn ang="0">
                <a:pos x="22" y="6"/>
              </a:cxn>
            </a:cxnLst>
            <a:rect l="0" t="0" r="r" b="b"/>
            <a:pathLst>
              <a:path w="24" h="14">
                <a:moveTo>
                  <a:pt x="22" y="6"/>
                </a:moveTo>
                <a:cubicBezTo>
                  <a:pt x="18" y="4"/>
                  <a:pt x="20" y="4"/>
                  <a:pt x="16" y="3"/>
                </a:cubicBezTo>
                <a:cubicBezTo>
                  <a:pt x="12" y="3"/>
                  <a:pt x="12" y="3"/>
                  <a:pt x="8" y="1"/>
                </a:cubicBezTo>
                <a:cubicBezTo>
                  <a:pt x="5" y="0"/>
                  <a:pt x="0" y="1"/>
                  <a:pt x="3" y="2"/>
                </a:cubicBezTo>
                <a:cubicBezTo>
                  <a:pt x="6" y="3"/>
                  <a:pt x="8" y="6"/>
                  <a:pt x="8" y="7"/>
                </a:cubicBezTo>
                <a:cubicBezTo>
                  <a:pt x="7" y="9"/>
                  <a:pt x="5" y="14"/>
                  <a:pt x="7" y="13"/>
                </a:cubicBezTo>
                <a:cubicBezTo>
                  <a:pt x="9" y="12"/>
                  <a:pt x="11" y="11"/>
                  <a:pt x="11" y="11"/>
                </a:cubicBezTo>
                <a:cubicBezTo>
                  <a:pt x="12" y="12"/>
                  <a:pt x="12" y="14"/>
                  <a:pt x="14" y="13"/>
                </a:cubicBezTo>
                <a:cubicBezTo>
                  <a:pt x="16" y="12"/>
                  <a:pt x="16" y="12"/>
                  <a:pt x="19" y="12"/>
                </a:cubicBezTo>
                <a:cubicBezTo>
                  <a:pt x="21" y="12"/>
                  <a:pt x="24" y="8"/>
                  <a:pt x="22" y="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70" name="Freeform 1068"/>
          <p:cNvSpPr>
            <a:spLocks/>
          </p:cNvSpPr>
          <p:nvPr/>
        </p:nvSpPr>
        <p:spPr bwMode="auto">
          <a:xfrm>
            <a:off x="7945438" y="5648181"/>
            <a:ext cx="46037" cy="19050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4" y="1"/>
              </a:cxn>
              <a:cxn ang="0">
                <a:pos x="9" y="1"/>
              </a:cxn>
              <a:cxn ang="0">
                <a:pos x="5" y="2"/>
              </a:cxn>
              <a:cxn ang="0">
                <a:pos x="2" y="4"/>
              </a:cxn>
              <a:cxn ang="0">
                <a:pos x="3" y="7"/>
              </a:cxn>
              <a:cxn ang="0">
                <a:pos x="3" y="9"/>
              </a:cxn>
              <a:cxn ang="0">
                <a:pos x="11" y="9"/>
              </a:cxn>
              <a:cxn ang="0">
                <a:pos x="17" y="6"/>
              </a:cxn>
              <a:cxn ang="0">
                <a:pos x="18" y="0"/>
              </a:cxn>
            </a:cxnLst>
            <a:rect l="0" t="0" r="r" b="b"/>
            <a:pathLst>
              <a:path w="24" h="10">
                <a:moveTo>
                  <a:pt x="18" y="0"/>
                </a:moveTo>
                <a:cubicBezTo>
                  <a:pt x="16" y="0"/>
                  <a:pt x="17" y="1"/>
                  <a:pt x="14" y="1"/>
                </a:cubicBezTo>
                <a:cubicBezTo>
                  <a:pt x="12" y="2"/>
                  <a:pt x="11" y="2"/>
                  <a:pt x="9" y="1"/>
                </a:cubicBezTo>
                <a:cubicBezTo>
                  <a:pt x="7" y="1"/>
                  <a:pt x="7" y="1"/>
                  <a:pt x="5" y="2"/>
                </a:cubicBezTo>
                <a:cubicBezTo>
                  <a:pt x="3" y="3"/>
                  <a:pt x="0" y="2"/>
                  <a:pt x="2" y="4"/>
                </a:cubicBezTo>
                <a:cubicBezTo>
                  <a:pt x="4" y="5"/>
                  <a:pt x="4" y="7"/>
                  <a:pt x="3" y="7"/>
                </a:cubicBezTo>
                <a:cubicBezTo>
                  <a:pt x="2" y="8"/>
                  <a:pt x="1" y="9"/>
                  <a:pt x="3" y="9"/>
                </a:cubicBezTo>
                <a:cubicBezTo>
                  <a:pt x="6" y="9"/>
                  <a:pt x="9" y="10"/>
                  <a:pt x="11" y="9"/>
                </a:cubicBezTo>
                <a:cubicBezTo>
                  <a:pt x="13" y="8"/>
                  <a:pt x="15" y="7"/>
                  <a:pt x="17" y="6"/>
                </a:cubicBezTo>
                <a:cubicBezTo>
                  <a:pt x="18" y="4"/>
                  <a:pt x="24" y="0"/>
                  <a:pt x="18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71" name="Freeform 1069"/>
          <p:cNvSpPr>
            <a:spLocks/>
          </p:cNvSpPr>
          <p:nvPr/>
        </p:nvSpPr>
        <p:spPr bwMode="auto">
          <a:xfrm>
            <a:off x="7932738" y="5670406"/>
            <a:ext cx="38100" cy="19050"/>
          </a:xfrm>
          <a:custGeom>
            <a:avLst/>
            <a:gdLst/>
            <a:ahLst/>
            <a:cxnLst>
              <a:cxn ang="0">
                <a:pos x="18" y="8"/>
              </a:cxn>
              <a:cxn ang="0">
                <a:pos x="2" y="1"/>
              </a:cxn>
              <a:cxn ang="0">
                <a:pos x="18" y="8"/>
              </a:cxn>
            </a:cxnLst>
            <a:rect l="0" t="0" r="r" b="b"/>
            <a:pathLst>
              <a:path w="20" h="10">
                <a:moveTo>
                  <a:pt x="18" y="8"/>
                </a:moveTo>
                <a:cubicBezTo>
                  <a:pt x="16" y="7"/>
                  <a:pt x="0" y="0"/>
                  <a:pt x="2" y="1"/>
                </a:cubicBezTo>
                <a:cubicBezTo>
                  <a:pt x="5" y="3"/>
                  <a:pt x="20" y="10"/>
                  <a:pt x="18" y="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72" name="Freeform 1070"/>
          <p:cNvSpPr>
            <a:spLocks/>
          </p:cNvSpPr>
          <p:nvPr/>
        </p:nvSpPr>
        <p:spPr bwMode="auto">
          <a:xfrm>
            <a:off x="7916863" y="5633894"/>
            <a:ext cx="15875" cy="14287"/>
          </a:xfrm>
          <a:custGeom>
            <a:avLst/>
            <a:gdLst/>
            <a:ahLst/>
            <a:cxnLst>
              <a:cxn ang="0">
                <a:pos x="8" y="4"/>
              </a:cxn>
              <a:cxn ang="0">
                <a:pos x="4" y="4"/>
              </a:cxn>
              <a:cxn ang="0">
                <a:pos x="5" y="0"/>
              </a:cxn>
              <a:cxn ang="0">
                <a:pos x="8" y="4"/>
              </a:cxn>
            </a:cxnLst>
            <a:rect l="0" t="0" r="r" b="b"/>
            <a:pathLst>
              <a:path w="8" h="7">
                <a:moveTo>
                  <a:pt x="8" y="4"/>
                </a:moveTo>
                <a:cubicBezTo>
                  <a:pt x="7" y="7"/>
                  <a:pt x="7" y="7"/>
                  <a:pt x="4" y="4"/>
                </a:cubicBezTo>
                <a:cubicBezTo>
                  <a:pt x="0" y="1"/>
                  <a:pt x="3" y="0"/>
                  <a:pt x="5" y="0"/>
                </a:cubicBezTo>
                <a:cubicBezTo>
                  <a:pt x="7" y="1"/>
                  <a:pt x="8" y="3"/>
                  <a:pt x="8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73" name="Freeform 1071"/>
          <p:cNvSpPr>
            <a:spLocks/>
          </p:cNvSpPr>
          <p:nvPr/>
        </p:nvSpPr>
        <p:spPr bwMode="auto">
          <a:xfrm>
            <a:off x="7918450" y="5591031"/>
            <a:ext cx="36513" cy="36513"/>
          </a:xfrm>
          <a:custGeom>
            <a:avLst/>
            <a:gdLst/>
            <a:ahLst/>
            <a:cxnLst>
              <a:cxn ang="0">
                <a:pos x="15" y="5"/>
              </a:cxn>
              <a:cxn ang="0">
                <a:pos x="8" y="1"/>
              </a:cxn>
              <a:cxn ang="0">
                <a:pos x="7" y="3"/>
              </a:cxn>
              <a:cxn ang="0">
                <a:pos x="8" y="7"/>
              </a:cxn>
              <a:cxn ang="0">
                <a:pos x="4" y="5"/>
              </a:cxn>
              <a:cxn ang="0">
                <a:pos x="3" y="6"/>
              </a:cxn>
              <a:cxn ang="0">
                <a:pos x="7" y="11"/>
              </a:cxn>
              <a:cxn ang="0">
                <a:pos x="7" y="15"/>
              </a:cxn>
              <a:cxn ang="0">
                <a:pos x="1" y="16"/>
              </a:cxn>
              <a:cxn ang="0">
                <a:pos x="4" y="18"/>
              </a:cxn>
              <a:cxn ang="0">
                <a:pos x="9" y="15"/>
              </a:cxn>
              <a:cxn ang="0">
                <a:pos x="9" y="13"/>
              </a:cxn>
              <a:cxn ang="0">
                <a:pos x="11" y="9"/>
              </a:cxn>
              <a:cxn ang="0">
                <a:pos x="11" y="7"/>
              </a:cxn>
              <a:cxn ang="0">
                <a:pos x="13" y="9"/>
              </a:cxn>
              <a:cxn ang="0">
                <a:pos x="15" y="5"/>
              </a:cxn>
            </a:cxnLst>
            <a:rect l="0" t="0" r="r" b="b"/>
            <a:pathLst>
              <a:path w="19" h="19">
                <a:moveTo>
                  <a:pt x="15" y="5"/>
                </a:moveTo>
                <a:cubicBezTo>
                  <a:pt x="13" y="5"/>
                  <a:pt x="11" y="1"/>
                  <a:pt x="8" y="1"/>
                </a:cubicBezTo>
                <a:cubicBezTo>
                  <a:pt x="5" y="0"/>
                  <a:pt x="5" y="1"/>
                  <a:pt x="7" y="3"/>
                </a:cubicBezTo>
                <a:cubicBezTo>
                  <a:pt x="9" y="5"/>
                  <a:pt x="9" y="6"/>
                  <a:pt x="8" y="7"/>
                </a:cubicBezTo>
                <a:cubicBezTo>
                  <a:pt x="6" y="7"/>
                  <a:pt x="7" y="7"/>
                  <a:pt x="4" y="5"/>
                </a:cubicBezTo>
                <a:cubicBezTo>
                  <a:pt x="1" y="4"/>
                  <a:pt x="0" y="4"/>
                  <a:pt x="3" y="6"/>
                </a:cubicBezTo>
                <a:cubicBezTo>
                  <a:pt x="5" y="8"/>
                  <a:pt x="7" y="8"/>
                  <a:pt x="7" y="11"/>
                </a:cubicBezTo>
                <a:cubicBezTo>
                  <a:pt x="7" y="13"/>
                  <a:pt x="8" y="14"/>
                  <a:pt x="7" y="15"/>
                </a:cubicBezTo>
                <a:cubicBezTo>
                  <a:pt x="5" y="16"/>
                  <a:pt x="2" y="15"/>
                  <a:pt x="1" y="16"/>
                </a:cubicBezTo>
                <a:cubicBezTo>
                  <a:pt x="1" y="17"/>
                  <a:pt x="2" y="19"/>
                  <a:pt x="4" y="18"/>
                </a:cubicBezTo>
                <a:cubicBezTo>
                  <a:pt x="6" y="17"/>
                  <a:pt x="9" y="17"/>
                  <a:pt x="9" y="15"/>
                </a:cubicBezTo>
                <a:cubicBezTo>
                  <a:pt x="9" y="14"/>
                  <a:pt x="8" y="14"/>
                  <a:pt x="9" y="13"/>
                </a:cubicBezTo>
                <a:cubicBezTo>
                  <a:pt x="10" y="12"/>
                  <a:pt x="11" y="11"/>
                  <a:pt x="11" y="9"/>
                </a:cubicBezTo>
                <a:cubicBezTo>
                  <a:pt x="11" y="7"/>
                  <a:pt x="9" y="4"/>
                  <a:pt x="11" y="7"/>
                </a:cubicBezTo>
                <a:cubicBezTo>
                  <a:pt x="12" y="11"/>
                  <a:pt x="10" y="12"/>
                  <a:pt x="13" y="9"/>
                </a:cubicBezTo>
                <a:cubicBezTo>
                  <a:pt x="15" y="7"/>
                  <a:pt x="19" y="6"/>
                  <a:pt x="15" y="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74" name="Freeform 1072"/>
          <p:cNvSpPr>
            <a:spLocks/>
          </p:cNvSpPr>
          <p:nvPr/>
        </p:nvSpPr>
        <p:spPr bwMode="auto">
          <a:xfrm>
            <a:off x="7915275" y="5535469"/>
            <a:ext cx="23813" cy="38100"/>
          </a:xfrm>
          <a:custGeom>
            <a:avLst/>
            <a:gdLst/>
            <a:ahLst/>
            <a:cxnLst>
              <a:cxn ang="0">
                <a:pos x="13" y="13"/>
              </a:cxn>
              <a:cxn ang="0">
                <a:pos x="11" y="9"/>
              </a:cxn>
              <a:cxn ang="0">
                <a:pos x="11" y="4"/>
              </a:cxn>
              <a:cxn ang="0">
                <a:pos x="7" y="1"/>
              </a:cxn>
              <a:cxn ang="0">
                <a:pos x="6" y="5"/>
              </a:cxn>
              <a:cxn ang="0">
                <a:pos x="4" y="11"/>
              </a:cxn>
              <a:cxn ang="0">
                <a:pos x="1" y="13"/>
              </a:cxn>
              <a:cxn ang="0">
                <a:pos x="2" y="18"/>
              </a:cxn>
              <a:cxn ang="0">
                <a:pos x="6" y="14"/>
              </a:cxn>
              <a:cxn ang="0">
                <a:pos x="8" y="20"/>
              </a:cxn>
              <a:cxn ang="0">
                <a:pos x="13" y="13"/>
              </a:cxn>
            </a:cxnLst>
            <a:rect l="0" t="0" r="r" b="b"/>
            <a:pathLst>
              <a:path w="13" h="20">
                <a:moveTo>
                  <a:pt x="13" y="13"/>
                </a:moveTo>
                <a:cubicBezTo>
                  <a:pt x="13" y="10"/>
                  <a:pt x="11" y="11"/>
                  <a:pt x="11" y="9"/>
                </a:cubicBezTo>
                <a:cubicBezTo>
                  <a:pt x="11" y="6"/>
                  <a:pt x="12" y="5"/>
                  <a:pt x="11" y="4"/>
                </a:cubicBezTo>
                <a:cubicBezTo>
                  <a:pt x="10" y="3"/>
                  <a:pt x="10" y="1"/>
                  <a:pt x="7" y="1"/>
                </a:cubicBezTo>
                <a:cubicBezTo>
                  <a:pt x="5" y="0"/>
                  <a:pt x="6" y="2"/>
                  <a:pt x="6" y="5"/>
                </a:cubicBezTo>
                <a:cubicBezTo>
                  <a:pt x="6" y="8"/>
                  <a:pt x="6" y="11"/>
                  <a:pt x="4" y="11"/>
                </a:cubicBezTo>
                <a:cubicBezTo>
                  <a:pt x="1" y="11"/>
                  <a:pt x="0" y="11"/>
                  <a:pt x="1" y="13"/>
                </a:cubicBezTo>
                <a:cubicBezTo>
                  <a:pt x="1" y="15"/>
                  <a:pt x="0" y="20"/>
                  <a:pt x="2" y="18"/>
                </a:cubicBezTo>
                <a:cubicBezTo>
                  <a:pt x="4" y="16"/>
                  <a:pt x="6" y="12"/>
                  <a:pt x="6" y="14"/>
                </a:cubicBezTo>
                <a:cubicBezTo>
                  <a:pt x="6" y="16"/>
                  <a:pt x="5" y="20"/>
                  <a:pt x="8" y="20"/>
                </a:cubicBezTo>
                <a:cubicBezTo>
                  <a:pt x="11" y="20"/>
                  <a:pt x="13" y="16"/>
                  <a:pt x="13" y="1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75" name="Freeform 1073"/>
          <p:cNvSpPr>
            <a:spLocks/>
          </p:cNvSpPr>
          <p:nvPr/>
        </p:nvSpPr>
        <p:spPr bwMode="auto">
          <a:xfrm>
            <a:off x="7910513" y="5576744"/>
            <a:ext cx="14287" cy="26987"/>
          </a:xfrm>
          <a:custGeom>
            <a:avLst/>
            <a:gdLst/>
            <a:ahLst/>
            <a:cxnLst>
              <a:cxn ang="0">
                <a:pos x="7" y="3"/>
              </a:cxn>
              <a:cxn ang="0">
                <a:pos x="4" y="2"/>
              </a:cxn>
              <a:cxn ang="0">
                <a:pos x="2" y="12"/>
              </a:cxn>
              <a:cxn ang="0">
                <a:pos x="7" y="3"/>
              </a:cxn>
            </a:cxnLst>
            <a:rect l="0" t="0" r="r" b="b"/>
            <a:pathLst>
              <a:path w="7" h="14">
                <a:moveTo>
                  <a:pt x="7" y="3"/>
                </a:moveTo>
                <a:cubicBezTo>
                  <a:pt x="6" y="1"/>
                  <a:pt x="5" y="0"/>
                  <a:pt x="4" y="2"/>
                </a:cubicBezTo>
                <a:cubicBezTo>
                  <a:pt x="2" y="3"/>
                  <a:pt x="0" y="14"/>
                  <a:pt x="2" y="12"/>
                </a:cubicBezTo>
                <a:cubicBezTo>
                  <a:pt x="3" y="10"/>
                  <a:pt x="7" y="4"/>
                  <a:pt x="7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76" name="Freeform 1074"/>
          <p:cNvSpPr>
            <a:spLocks/>
          </p:cNvSpPr>
          <p:nvPr/>
        </p:nvSpPr>
        <p:spPr bwMode="auto">
          <a:xfrm>
            <a:off x="7908925" y="5506894"/>
            <a:ext cx="26988" cy="36512"/>
          </a:xfrm>
          <a:custGeom>
            <a:avLst/>
            <a:gdLst/>
            <a:ahLst/>
            <a:cxnLst>
              <a:cxn ang="0">
                <a:pos x="10" y="6"/>
              </a:cxn>
              <a:cxn ang="0">
                <a:pos x="9" y="1"/>
              </a:cxn>
              <a:cxn ang="0">
                <a:pos x="8" y="6"/>
              </a:cxn>
              <a:cxn ang="0">
                <a:pos x="6" y="8"/>
              </a:cxn>
              <a:cxn ang="0">
                <a:pos x="4" y="5"/>
              </a:cxn>
              <a:cxn ang="0">
                <a:pos x="2" y="10"/>
              </a:cxn>
              <a:cxn ang="0">
                <a:pos x="2" y="14"/>
              </a:cxn>
              <a:cxn ang="0">
                <a:pos x="5" y="14"/>
              </a:cxn>
              <a:cxn ang="0">
                <a:pos x="6" y="17"/>
              </a:cxn>
              <a:cxn ang="0">
                <a:pos x="13" y="14"/>
              </a:cxn>
              <a:cxn ang="0">
                <a:pos x="14" y="10"/>
              </a:cxn>
              <a:cxn ang="0">
                <a:pos x="10" y="6"/>
              </a:cxn>
            </a:cxnLst>
            <a:rect l="0" t="0" r="r" b="b"/>
            <a:pathLst>
              <a:path w="14" h="19">
                <a:moveTo>
                  <a:pt x="10" y="6"/>
                </a:moveTo>
                <a:cubicBezTo>
                  <a:pt x="7" y="8"/>
                  <a:pt x="10" y="0"/>
                  <a:pt x="9" y="1"/>
                </a:cubicBezTo>
                <a:cubicBezTo>
                  <a:pt x="8" y="2"/>
                  <a:pt x="9" y="4"/>
                  <a:pt x="8" y="6"/>
                </a:cubicBezTo>
                <a:cubicBezTo>
                  <a:pt x="7" y="9"/>
                  <a:pt x="7" y="10"/>
                  <a:pt x="6" y="8"/>
                </a:cubicBezTo>
                <a:cubicBezTo>
                  <a:pt x="4" y="6"/>
                  <a:pt x="4" y="3"/>
                  <a:pt x="4" y="5"/>
                </a:cubicBezTo>
                <a:cubicBezTo>
                  <a:pt x="4" y="7"/>
                  <a:pt x="4" y="7"/>
                  <a:pt x="2" y="10"/>
                </a:cubicBezTo>
                <a:cubicBezTo>
                  <a:pt x="1" y="12"/>
                  <a:pt x="0" y="15"/>
                  <a:pt x="2" y="14"/>
                </a:cubicBezTo>
                <a:cubicBezTo>
                  <a:pt x="4" y="13"/>
                  <a:pt x="5" y="12"/>
                  <a:pt x="5" y="14"/>
                </a:cubicBezTo>
                <a:cubicBezTo>
                  <a:pt x="6" y="17"/>
                  <a:pt x="3" y="19"/>
                  <a:pt x="6" y="17"/>
                </a:cubicBezTo>
                <a:cubicBezTo>
                  <a:pt x="9" y="14"/>
                  <a:pt x="12" y="16"/>
                  <a:pt x="13" y="14"/>
                </a:cubicBezTo>
                <a:cubicBezTo>
                  <a:pt x="13" y="13"/>
                  <a:pt x="14" y="11"/>
                  <a:pt x="14" y="10"/>
                </a:cubicBezTo>
                <a:cubicBezTo>
                  <a:pt x="13" y="9"/>
                  <a:pt x="11" y="4"/>
                  <a:pt x="10" y="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77" name="Freeform 1075"/>
          <p:cNvSpPr>
            <a:spLocks/>
          </p:cNvSpPr>
          <p:nvPr/>
        </p:nvSpPr>
        <p:spPr bwMode="auto">
          <a:xfrm>
            <a:off x="7934325" y="5405294"/>
            <a:ext cx="23813" cy="25400"/>
          </a:xfrm>
          <a:custGeom>
            <a:avLst/>
            <a:gdLst/>
            <a:ahLst/>
            <a:cxnLst>
              <a:cxn ang="0">
                <a:pos x="9" y="11"/>
              </a:cxn>
              <a:cxn ang="0">
                <a:pos x="11" y="6"/>
              </a:cxn>
              <a:cxn ang="0">
                <a:pos x="7" y="3"/>
              </a:cxn>
              <a:cxn ang="0">
                <a:pos x="7" y="0"/>
              </a:cxn>
              <a:cxn ang="0">
                <a:pos x="2" y="1"/>
              </a:cxn>
              <a:cxn ang="0">
                <a:pos x="6" y="4"/>
              </a:cxn>
              <a:cxn ang="0">
                <a:pos x="8" y="8"/>
              </a:cxn>
              <a:cxn ang="0">
                <a:pos x="9" y="11"/>
              </a:cxn>
            </a:cxnLst>
            <a:rect l="0" t="0" r="r" b="b"/>
            <a:pathLst>
              <a:path w="13" h="13">
                <a:moveTo>
                  <a:pt x="9" y="11"/>
                </a:moveTo>
                <a:cubicBezTo>
                  <a:pt x="11" y="10"/>
                  <a:pt x="13" y="7"/>
                  <a:pt x="11" y="6"/>
                </a:cubicBezTo>
                <a:cubicBezTo>
                  <a:pt x="10" y="5"/>
                  <a:pt x="7" y="5"/>
                  <a:pt x="7" y="3"/>
                </a:cubicBezTo>
                <a:cubicBezTo>
                  <a:pt x="7" y="2"/>
                  <a:pt x="9" y="1"/>
                  <a:pt x="7" y="0"/>
                </a:cubicBezTo>
                <a:cubicBezTo>
                  <a:pt x="5" y="0"/>
                  <a:pt x="0" y="0"/>
                  <a:pt x="2" y="1"/>
                </a:cubicBezTo>
                <a:cubicBezTo>
                  <a:pt x="4" y="3"/>
                  <a:pt x="6" y="2"/>
                  <a:pt x="6" y="4"/>
                </a:cubicBezTo>
                <a:cubicBezTo>
                  <a:pt x="6" y="6"/>
                  <a:pt x="7" y="7"/>
                  <a:pt x="8" y="8"/>
                </a:cubicBezTo>
                <a:cubicBezTo>
                  <a:pt x="8" y="10"/>
                  <a:pt x="7" y="13"/>
                  <a:pt x="9" y="1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78" name="Freeform 1076"/>
          <p:cNvSpPr>
            <a:spLocks/>
          </p:cNvSpPr>
          <p:nvPr/>
        </p:nvSpPr>
        <p:spPr bwMode="auto">
          <a:xfrm>
            <a:off x="7937500" y="5319569"/>
            <a:ext cx="26988" cy="52387"/>
          </a:xfrm>
          <a:custGeom>
            <a:avLst/>
            <a:gdLst/>
            <a:ahLst/>
            <a:cxnLst>
              <a:cxn ang="0">
                <a:pos x="9" y="24"/>
              </a:cxn>
              <a:cxn ang="0">
                <a:pos x="1" y="24"/>
              </a:cxn>
              <a:cxn ang="0">
                <a:pos x="4" y="4"/>
              </a:cxn>
              <a:cxn ang="0">
                <a:pos x="9" y="1"/>
              </a:cxn>
              <a:cxn ang="0">
                <a:pos x="13" y="3"/>
              </a:cxn>
              <a:cxn ang="0">
                <a:pos x="12" y="11"/>
              </a:cxn>
              <a:cxn ang="0">
                <a:pos x="13" y="17"/>
              </a:cxn>
              <a:cxn ang="0">
                <a:pos x="9" y="24"/>
              </a:cxn>
            </a:cxnLst>
            <a:rect l="0" t="0" r="r" b="b"/>
            <a:pathLst>
              <a:path w="14" h="27">
                <a:moveTo>
                  <a:pt x="9" y="24"/>
                </a:moveTo>
                <a:cubicBezTo>
                  <a:pt x="7" y="26"/>
                  <a:pt x="0" y="27"/>
                  <a:pt x="1" y="24"/>
                </a:cubicBezTo>
                <a:cubicBezTo>
                  <a:pt x="2" y="21"/>
                  <a:pt x="4" y="5"/>
                  <a:pt x="4" y="4"/>
                </a:cubicBezTo>
                <a:cubicBezTo>
                  <a:pt x="4" y="2"/>
                  <a:pt x="7" y="1"/>
                  <a:pt x="9" y="1"/>
                </a:cubicBezTo>
                <a:cubicBezTo>
                  <a:pt x="11" y="1"/>
                  <a:pt x="13" y="0"/>
                  <a:pt x="13" y="3"/>
                </a:cubicBezTo>
                <a:cubicBezTo>
                  <a:pt x="13" y="6"/>
                  <a:pt x="12" y="9"/>
                  <a:pt x="12" y="11"/>
                </a:cubicBezTo>
                <a:cubicBezTo>
                  <a:pt x="12" y="14"/>
                  <a:pt x="13" y="17"/>
                  <a:pt x="13" y="17"/>
                </a:cubicBezTo>
                <a:cubicBezTo>
                  <a:pt x="14" y="18"/>
                  <a:pt x="12" y="23"/>
                  <a:pt x="9" y="2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79" name="Freeform 1077"/>
          <p:cNvSpPr>
            <a:spLocks/>
          </p:cNvSpPr>
          <p:nvPr/>
        </p:nvSpPr>
        <p:spPr bwMode="auto">
          <a:xfrm>
            <a:off x="8042275" y="3898756"/>
            <a:ext cx="22225" cy="17463"/>
          </a:xfrm>
          <a:custGeom>
            <a:avLst/>
            <a:gdLst/>
            <a:ahLst/>
            <a:cxnLst>
              <a:cxn ang="0">
                <a:pos x="8" y="6"/>
              </a:cxn>
              <a:cxn ang="0">
                <a:pos x="2" y="5"/>
              </a:cxn>
              <a:cxn ang="0">
                <a:pos x="2" y="0"/>
              </a:cxn>
              <a:cxn ang="0">
                <a:pos x="8" y="6"/>
              </a:cxn>
            </a:cxnLst>
            <a:rect l="0" t="0" r="r" b="b"/>
            <a:pathLst>
              <a:path w="11" h="9">
                <a:moveTo>
                  <a:pt x="8" y="6"/>
                </a:moveTo>
                <a:cubicBezTo>
                  <a:pt x="3" y="8"/>
                  <a:pt x="2" y="9"/>
                  <a:pt x="2" y="5"/>
                </a:cubicBezTo>
                <a:cubicBezTo>
                  <a:pt x="1" y="2"/>
                  <a:pt x="0" y="0"/>
                  <a:pt x="2" y="0"/>
                </a:cubicBezTo>
                <a:cubicBezTo>
                  <a:pt x="4" y="0"/>
                  <a:pt x="11" y="4"/>
                  <a:pt x="8" y="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80" name="Freeform 1078"/>
          <p:cNvSpPr>
            <a:spLocks/>
          </p:cNvSpPr>
          <p:nvPr/>
        </p:nvSpPr>
        <p:spPr bwMode="auto">
          <a:xfrm>
            <a:off x="8256588" y="3933681"/>
            <a:ext cx="26987" cy="22225"/>
          </a:xfrm>
          <a:custGeom>
            <a:avLst/>
            <a:gdLst/>
            <a:ahLst/>
            <a:cxnLst>
              <a:cxn ang="0">
                <a:pos x="2" y="9"/>
              </a:cxn>
              <a:cxn ang="0">
                <a:pos x="7" y="5"/>
              </a:cxn>
              <a:cxn ang="0">
                <a:pos x="9" y="0"/>
              </a:cxn>
              <a:cxn ang="0">
                <a:pos x="11" y="11"/>
              </a:cxn>
              <a:cxn ang="0">
                <a:pos x="2" y="9"/>
              </a:cxn>
            </a:cxnLst>
            <a:rect l="0" t="0" r="r" b="b"/>
            <a:pathLst>
              <a:path w="14" h="12">
                <a:moveTo>
                  <a:pt x="2" y="9"/>
                </a:moveTo>
                <a:cubicBezTo>
                  <a:pt x="0" y="6"/>
                  <a:pt x="7" y="8"/>
                  <a:pt x="7" y="5"/>
                </a:cubicBezTo>
                <a:cubicBezTo>
                  <a:pt x="7" y="3"/>
                  <a:pt x="7" y="0"/>
                  <a:pt x="9" y="0"/>
                </a:cubicBezTo>
                <a:cubicBezTo>
                  <a:pt x="12" y="1"/>
                  <a:pt x="14" y="10"/>
                  <a:pt x="11" y="11"/>
                </a:cubicBezTo>
                <a:cubicBezTo>
                  <a:pt x="7" y="12"/>
                  <a:pt x="4" y="12"/>
                  <a:pt x="2" y="9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81" name="Freeform 1079"/>
          <p:cNvSpPr>
            <a:spLocks/>
          </p:cNvSpPr>
          <p:nvPr/>
        </p:nvSpPr>
        <p:spPr bwMode="auto">
          <a:xfrm>
            <a:off x="8534400" y="4198794"/>
            <a:ext cx="69850" cy="63500"/>
          </a:xfrm>
          <a:custGeom>
            <a:avLst/>
            <a:gdLst/>
            <a:ahLst/>
            <a:cxnLst>
              <a:cxn ang="0">
                <a:pos x="32" y="11"/>
              </a:cxn>
              <a:cxn ang="0">
                <a:pos x="21" y="5"/>
              </a:cxn>
              <a:cxn ang="0">
                <a:pos x="15" y="1"/>
              </a:cxn>
              <a:cxn ang="0">
                <a:pos x="9" y="0"/>
              </a:cxn>
              <a:cxn ang="0">
                <a:pos x="4" y="3"/>
              </a:cxn>
              <a:cxn ang="0">
                <a:pos x="2" y="8"/>
              </a:cxn>
              <a:cxn ang="0">
                <a:pos x="3" y="10"/>
              </a:cxn>
              <a:cxn ang="0">
                <a:pos x="2" y="18"/>
              </a:cxn>
              <a:cxn ang="0">
                <a:pos x="3" y="25"/>
              </a:cxn>
              <a:cxn ang="0">
                <a:pos x="7" y="28"/>
              </a:cxn>
              <a:cxn ang="0">
                <a:pos x="12" y="26"/>
              </a:cxn>
              <a:cxn ang="0">
                <a:pos x="16" y="31"/>
              </a:cxn>
              <a:cxn ang="0">
                <a:pos x="20" y="31"/>
              </a:cxn>
              <a:cxn ang="0">
                <a:pos x="24" y="25"/>
              </a:cxn>
              <a:cxn ang="0">
                <a:pos x="32" y="11"/>
              </a:cxn>
            </a:cxnLst>
            <a:rect l="0" t="0" r="r" b="b"/>
            <a:pathLst>
              <a:path w="36" h="34">
                <a:moveTo>
                  <a:pt x="32" y="11"/>
                </a:moveTo>
                <a:cubicBezTo>
                  <a:pt x="29" y="5"/>
                  <a:pt x="25" y="7"/>
                  <a:pt x="21" y="5"/>
                </a:cubicBezTo>
                <a:cubicBezTo>
                  <a:pt x="18" y="4"/>
                  <a:pt x="17" y="2"/>
                  <a:pt x="15" y="1"/>
                </a:cubicBezTo>
                <a:cubicBezTo>
                  <a:pt x="13" y="0"/>
                  <a:pt x="10" y="0"/>
                  <a:pt x="9" y="0"/>
                </a:cubicBezTo>
                <a:cubicBezTo>
                  <a:pt x="7" y="1"/>
                  <a:pt x="5" y="1"/>
                  <a:pt x="4" y="3"/>
                </a:cubicBezTo>
                <a:cubicBezTo>
                  <a:pt x="2" y="5"/>
                  <a:pt x="0" y="9"/>
                  <a:pt x="2" y="8"/>
                </a:cubicBezTo>
                <a:cubicBezTo>
                  <a:pt x="4" y="8"/>
                  <a:pt x="4" y="9"/>
                  <a:pt x="3" y="10"/>
                </a:cubicBezTo>
                <a:cubicBezTo>
                  <a:pt x="1" y="12"/>
                  <a:pt x="2" y="16"/>
                  <a:pt x="2" y="18"/>
                </a:cubicBezTo>
                <a:cubicBezTo>
                  <a:pt x="2" y="21"/>
                  <a:pt x="2" y="24"/>
                  <a:pt x="3" y="25"/>
                </a:cubicBezTo>
                <a:cubicBezTo>
                  <a:pt x="4" y="26"/>
                  <a:pt x="5" y="29"/>
                  <a:pt x="7" y="28"/>
                </a:cubicBezTo>
                <a:cubicBezTo>
                  <a:pt x="8" y="26"/>
                  <a:pt x="10" y="25"/>
                  <a:pt x="12" y="26"/>
                </a:cubicBezTo>
                <a:cubicBezTo>
                  <a:pt x="14" y="28"/>
                  <a:pt x="14" y="30"/>
                  <a:pt x="16" y="31"/>
                </a:cubicBezTo>
                <a:cubicBezTo>
                  <a:pt x="18" y="31"/>
                  <a:pt x="19" y="34"/>
                  <a:pt x="20" y="31"/>
                </a:cubicBezTo>
                <a:cubicBezTo>
                  <a:pt x="22" y="28"/>
                  <a:pt x="21" y="27"/>
                  <a:pt x="24" y="25"/>
                </a:cubicBezTo>
                <a:cubicBezTo>
                  <a:pt x="27" y="23"/>
                  <a:pt x="36" y="20"/>
                  <a:pt x="32" y="1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82" name="Freeform 1080"/>
          <p:cNvSpPr>
            <a:spLocks/>
          </p:cNvSpPr>
          <p:nvPr/>
        </p:nvSpPr>
        <p:spPr bwMode="auto">
          <a:xfrm>
            <a:off x="8116888" y="3736831"/>
            <a:ext cx="57150" cy="12700"/>
          </a:xfrm>
          <a:custGeom>
            <a:avLst/>
            <a:gdLst/>
            <a:ahLst/>
            <a:cxnLst>
              <a:cxn ang="0">
                <a:pos x="26" y="5"/>
              </a:cxn>
              <a:cxn ang="0">
                <a:pos x="13" y="0"/>
              </a:cxn>
              <a:cxn ang="0">
                <a:pos x="7" y="7"/>
              </a:cxn>
              <a:cxn ang="0">
                <a:pos x="26" y="5"/>
              </a:cxn>
            </a:cxnLst>
            <a:rect l="0" t="0" r="r" b="b"/>
            <a:pathLst>
              <a:path w="30" h="7">
                <a:moveTo>
                  <a:pt x="26" y="5"/>
                </a:moveTo>
                <a:cubicBezTo>
                  <a:pt x="19" y="2"/>
                  <a:pt x="20" y="0"/>
                  <a:pt x="13" y="0"/>
                </a:cubicBezTo>
                <a:cubicBezTo>
                  <a:pt x="6" y="0"/>
                  <a:pt x="0" y="7"/>
                  <a:pt x="7" y="7"/>
                </a:cubicBezTo>
                <a:cubicBezTo>
                  <a:pt x="14" y="7"/>
                  <a:pt x="30" y="7"/>
                  <a:pt x="26" y="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83" name="Freeform 1081"/>
          <p:cNvSpPr>
            <a:spLocks/>
          </p:cNvSpPr>
          <p:nvPr/>
        </p:nvSpPr>
        <p:spPr bwMode="auto">
          <a:xfrm>
            <a:off x="7831138" y="3735244"/>
            <a:ext cx="63500" cy="20637"/>
          </a:xfrm>
          <a:custGeom>
            <a:avLst/>
            <a:gdLst/>
            <a:ahLst/>
            <a:cxnLst>
              <a:cxn ang="0">
                <a:pos x="32" y="8"/>
              </a:cxn>
              <a:cxn ang="0">
                <a:pos x="18" y="0"/>
              </a:cxn>
              <a:cxn ang="0">
                <a:pos x="7" y="4"/>
              </a:cxn>
              <a:cxn ang="0">
                <a:pos x="20" y="10"/>
              </a:cxn>
              <a:cxn ang="0">
                <a:pos x="28" y="9"/>
              </a:cxn>
              <a:cxn ang="0">
                <a:pos x="32" y="8"/>
              </a:cxn>
            </a:cxnLst>
            <a:rect l="0" t="0" r="r" b="b"/>
            <a:pathLst>
              <a:path w="33" h="11">
                <a:moveTo>
                  <a:pt x="32" y="8"/>
                </a:moveTo>
                <a:cubicBezTo>
                  <a:pt x="31" y="4"/>
                  <a:pt x="22" y="1"/>
                  <a:pt x="18" y="0"/>
                </a:cubicBezTo>
                <a:cubicBezTo>
                  <a:pt x="15" y="0"/>
                  <a:pt x="0" y="0"/>
                  <a:pt x="7" y="4"/>
                </a:cubicBezTo>
                <a:cubicBezTo>
                  <a:pt x="13" y="8"/>
                  <a:pt x="15" y="11"/>
                  <a:pt x="20" y="10"/>
                </a:cubicBezTo>
                <a:cubicBezTo>
                  <a:pt x="25" y="9"/>
                  <a:pt x="26" y="8"/>
                  <a:pt x="28" y="9"/>
                </a:cubicBezTo>
                <a:cubicBezTo>
                  <a:pt x="29" y="11"/>
                  <a:pt x="33" y="10"/>
                  <a:pt x="32" y="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84" name="Freeform 1082"/>
          <p:cNvSpPr>
            <a:spLocks/>
          </p:cNvSpPr>
          <p:nvPr/>
        </p:nvSpPr>
        <p:spPr bwMode="auto">
          <a:xfrm>
            <a:off x="7942263" y="3690794"/>
            <a:ext cx="155575" cy="66675"/>
          </a:xfrm>
          <a:custGeom>
            <a:avLst/>
            <a:gdLst/>
            <a:ahLst/>
            <a:cxnLst>
              <a:cxn ang="0">
                <a:pos x="34" y="28"/>
              </a:cxn>
              <a:cxn ang="0">
                <a:pos x="8" y="28"/>
              </a:cxn>
              <a:cxn ang="0">
                <a:pos x="2" y="26"/>
              </a:cxn>
              <a:cxn ang="0">
                <a:pos x="4" y="23"/>
              </a:cxn>
              <a:cxn ang="0">
                <a:pos x="13" y="21"/>
              </a:cxn>
              <a:cxn ang="0">
                <a:pos x="16" y="24"/>
              </a:cxn>
              <a:cxn ang="0">
                <a:pos x="22" y="25"/>
              </a:cxn>
              <a:cxn ang="0">
                <a:pos x="27" y="21"/>
              </a:cxn>
              <a:cxn ang="0">
                <a:pos x="22" y="14"/>
              </a:cxn>
              <a:cxn ang="0">
                <a:pos x="18" y="8"/>
              </a:cxn>
              <a:cxn ang="0">
                <a:pos x="15" y="4"/>
              </a:cxn>
              <a:cxn ang="0">
                <a:pos x="24" y="3"/>
              </a:cxn>
              <a:cxn ang="0">
                <a:pos x="36" y="7"/>
              </a:cxn>
              <a:cxn ang="0">
                <a:pos x="36" y="3"/>
              </a:cxn>
              <a:cxn ang="0">
                <a:pos x="42" y="3"/>
              </a:cxn>
              <a:cxn ang="0">
                <a:pos x="57" y="8"/>
              </a:cxn>
              <a:cxn ang="0">
                <a:pos x="71" y="18"/>
              </a:cxn>
              <a:cxn ang="0">
                <a:pos x="79" y="24"/>
              </a:cxn>
              <a:cxn ang="0">
                <a:pos x="73" y="26"/>
              </a:cxn>
              <a:cxn ang="0">
                <a:pos x="64" y="26"/>
              </a:cxn>
              <a:cxn ang="0">
                <a:pos x="55" y="25"/>
              </a:cxn>
              <a:cxn ang="0">
                <a:pos x="43" y="28"/>
              </a:cxn>
              <a:cxn ang="0">
                <a:pos x="39" y="34"/>
              </a:cxn>
              <a:cxn ang="0">
                <a:pos x="34" y="28"/>
              </a:cxn>
            </a:cxnLst>
            <a:rect l="0" t="0" r="r" b="b"/>
            <a:pathLst>
              <a:path w="82" h="35">
                <a:moveTo>
                  <a:pt x="34" y="28"/>
                </a:moveTo>
                <a:cubicBezTo>
                  <a:pt x="28" y="30"/>
                  <a:pt x="10" y="26"/>
                  <a:pt x="8" y="28"/>
                </a:cubicBezTo>
                <a:cubicBezTo>
                  <a:pt x="6" y="29"/>
                  <a:pt x="2" y="26"/>
                  <a:pt x="2" y="26"/>
                </a:cubicBezTo>
                <a:cubicBezTo>
                  <a:pt x="2" y="26"/>
                  <a:pt x="0" y="23"/>
                  <a:pt x="4" y="23"/>
                </a:cubicBezTo>
                <a:cubicBezTo>
                  <a:pt x="8" y="23"/>
                  <a:pt x="10" y="21"/>
                  <a:pt x="13" y="21"/>
                </a:cubicBezTo>
                <a:cubicBezTo>
                  <a:pt x="16" y="21"/>
                  <a:pt x="17" y="23"/>
                  <a:pt x="16" y="24"/>
                </a:cubicBezTo>
                <a:cubicBezTo>
                  <a:pt x="14" y="24"/>
                  <a:pt x="19" y="25"/>
                  <a:pt x="22" y="25"/>
                </a:cubicBezTo>
                <a:cubicBezTo>
                  <a:pt x="25" y="25"/>
                  <a:pt x="27" y="22"/>
                  <a:pt x="27" y="21"/>
                </a:cubicBezTo>
                <a:cubicBezTo>
                  <a:pt x="26" y="19"/>
                  <a:pt x="22" y="16"/>
                  <a:pt x="22" y="14"/>
                </a:cubicBezTo>
                <a:cubicBezTo>
                  <a:pt x="21" y="12"/>
                  <a:pt x="21" y="9"/>
                  <a:pt x="18" y="8"/>
                </a:cubicBezTo>
                <a:cubicBezTo>
                  <a:pt x="15" y="7"/>
                  <a:pt x="14" y="6"/>
                  <a:pt x="15" y="4"/>
                </a:cubicBezTo>
                <a:cubicBezTo>
                  <a:pt x="15" y="3"/>
                  <a:pt x="19" y="0"/>
                  <a:pt x="24" y="3"/>
                </a:cubicBezTo>
                <a:cubicBezTo>
                  <a:pt x="28" y="5"/>
                  <a:pt x="34" y="8"/>
                  <a:pt x="36" y="7"/>
                </a:cubicBezTo>
                <a:cubicBezTo>
                  <a:pt x="39" y="6"/>
                  <a:pt x="37" y="4"/>
                  <a:pt x="36" y="3"/>
                </a:cubicBezTo>
                <a:cubicBezTo>
                  <a:pt x="35" y="2"/>
                  <a:pt x="37" y="3"/>
                  <a:pt x="42" y="3"/>
                </a:cubicBezTo>
                <a:cubicBezTo>
                  <a:pt x="46" y="3"/>
                  <a:pt x="52" y="5"/>
                  <a:pt x="57" y="8"/>
                </a:cubicBezTo>
                <a:cubicBezTo>
                  <a:pt x="62" y="11"/>
                  <a:pt x="66" y="17"/>
                  <a:pt x="71" y="18"/>
                </a:cubicBezTo>
                <a:cubicBezTo>
                  <a:pt x="76" y="18"/>
                  <a:pt x="82" y="21"/>
                  <a:pt x="79" y="24"/>
                </a:cubicBezTo>
                <a:cubicBezTo>
                  <a:pt x="75" y="26"/>
                  <a:pt x="76" y="29"/>
                  <a:pt x="73" y="26"/>
                </a:cubicBezTo>
                <a:cubicBezTo>
                  <a:pt x="69" y="24"/>
                  <a:pt x="68" y="26"/>
                  <a:pt x="64" y="26"/>
                </a:cubicBezTo>
                <a:cubicBezTo>
                  <a:pt x="60" y="26"/>
                  <a:pt x="57" y="25"/>
                  <a:pt x="55" y="25"/>
                </a:cubicBezTo>
                <a:cubicBezTo>
                  <a:pt x="52" y="25"/>
                  <a:pt x="44" y="24"/>
                  <a:pt x="43" y="28"/>
                </a:cubicBezTo>
                <a:cubicBezTo>
                  <a:pt x="42" y="31"/>
                  <a:pt x="41" y="35"/>
                  <a:pt x="39" y="34"/>
                </a:cubicBezTo>
                <a:cubicBezTo>
                  <a:pt x="36" y="32"/>
                  <a:pt x="37" y="27"/>
                  <a:pt x="34" y="2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85" name="Freeform 1083"/>
          <p:cNvSpPr>
            <a:spLocks/>
          </p:cNvSpPr>
          <p:nvPr/>
        </p:nvSpPr>
        <p:spPr bwMode="auto">
          <a:xfrm>
            <a:off x="7680325" y="3614594"/>
            <a:ext cx="263525" cy="87312"/>
          </a:xfrm>
          <a:custGeom>
            <a:avLst/>
            <a:gdLst/>
            <a:ahLst/>
            <a:cxnLst>
              <a:cxn ang="0">
                <a:pos x="138" y="41"/>
              </a:cxn>
              <a:cxn ang="0">
                <a:pos x="128" y="43"/>
              </a:cxn>
              <a:cxn ang="0">
                <a:pos x="122" y="44"/>
              </a:cxn>
              <a:cxn ang="0">
                <a:pos x="116" y="43"/>
              </a:cxn>
              <a:cxn ang="0">
                <a:pos x="96" y="45"/>
              </a:cxn>
              <a:cxn ang="0">
                <a:pos x="96" y="41"/>
              </a:cxn>
              <a:cxn ang="0">
                <a:pos x="102" y="36"/>
              </a:cxn>
              <a:cxn ang="0">
                <a:pos x="92" y="34"/>
              </a:cxn>
              <a:cxn ang="0">
                <a:pos x="84" y="28"/>
              </a:cxn>
              <a:cxn ang="0">
                <a:pos x="80" y="22"/>
              </a:cxn>
              <a:cxn ang="0">
                <a:pos x="67" y="21"/>
              </a:cxn>
              <a:cxn ang="0">
                <a:pos x="54" y="14"/>
              </a:cxn>
              <a:cxn ang="0">
                <a:pos x="39" y="12"/>
              </a:cxn>
              <a:cxn ang="0">
                <a:pos x="43" y="8"/>
              </a:cxn>
              <a:cxn ang="0">
                <a:pos x="26" y="8"/>
              </a:cxn>
              <a:cxn ang="0">
                <a:pos x="7" y="16"/>
              </a:cxn>
              <a:cxn ang="0">
                <a:pos x="2" y="14"/>
              </a:cxn>
              <a:cxn ang="0">
                <a:pos x="15" y="5"/>
              </a:cxn>
              <a:cxn ang="0">
                <a:pos x="36" y="0"/>
              </a:cxn>
              <a:cxn ang="0">
                <a:pos x="66" y="3"/>
              </a:cxn>
              <a:cxn ang="0">
                <a:pos x="83" y="10"/>
              </a:cxn>
              <a:cxn ang="0">
                <a:pos x="86" y="11"/>
              </a:cxn>
              <a:cxn ang="0">
                <a:pos x="97" y="18"/>
              </a:cxn>
              <a:cxn ang="0">
                <a:pos x="105" y="22"/>
              </a:cxn>
              <a:cxn ang="0">
                <a:pos x="120" y="28"/>
              </a:cxn>
              <a:cxn ang="0">
                <a:pos x="129" y="34"/>
              </a:cxn>
              <a:cxn ang="0">
                <a:pos x="138" y="41"/>
              </a:cxn>
            </a:cxnLst>
            <a:rect l="0" t="0" r="r" b="b"/>
            <a:pathLst>
              <a:path w="138" h="46">
                <a:moveTo>
                  <a:pt x="138" y="41"/>
                </a:moveTo>
                <a:cubicBezTo>
                  <a:pt x="138" y="46"/>
                  <a:pt x="130" y="42"/>
                  <a:pt x="128" y="43"/>
                </a:cubicBezTo>
                <a:cubicBezTo>
                  <a:pt x="126" y="44"/>
                  <a:pt x="124" y="45"/>
                  <a:pt x="122" y="44"/>
                </a:cubicBezTo>
                <a:cubicBezTo>
                  <a:pt x="119" y="43"/>
                  <a:pt x="118" y="43"/>
                  <a:pt x="116" y="43"/>
                </a:cubicBezTo>
                <a:cubicBezTo>
                  <a:pt x="113" y="43"/>
                  <a:pt x="99" y="45"/>
                  <a:pt x="96" y="45"/>
                </a:cubicBezTo>
                <a:cubicBezTo>
                  <a:pt x="94" y="45"/>
                  <a:pt x="92" y="43"/>
                  <a:pt x="96" y="41"/>
                </a:cubicBezTo>
                <a:cubicBezTo>
                  <a:pt x="100" y="39"/>
                  <a:pt x="104" y="38"/>
                  <a:pt x="102" y="36"/>
                </a:cubicBezTo>
                <a:cubicBezTo>
                  <a:pt x="99" y="35"/>
                  <a:pt x="97" y="36"/>
                  <a:pt x="92" y="34"/>
                </a:cubicBezTo>
                <a:cubicBezTo>
                  <a:pt x="87" y="32"/>
                  <a:pt x="86" y="32"/>
                  <a:pt x="84" y="28"/>
                </a:cubicBezTo>
                <a:cubicBezTo>
                  <a:pt x="82" y="24"/>
                  <a:pt x="84" y="22"/>
                  <a:pt x="80" y="22"/>
                </a:cubicBezTo>
                <a:cubicBezTo>
                  <a:pt x="76" y="22"/>
                  <a:pt x="70" y="23"/>
                  <a:pt x="67" y="21"/>
                </a:cubicBezTo>
                <a:cubicBezTo>
                  <a:pt x="63" y="18"/>
                  <a:pt x="60" y="15"/>
                  <a:pt x="54" y="14"/>
                </a:cubicBezTo>
                <a:cubicBezTo>
                  <a:pt x="49" y="14"/>
                  <a:pt x="37" y="14"/>
                  <a:pt x="39" y="12"/>
                </a:cubicBezTo>
                <a:cubicBezTo>
                  <a:pt x="41" y="10"/>
                  <a:pt x="46" y="9"/>
                  <a:pt x="43" y="8"/>
                </a:cubicBezTo>
                <a:cubicBezTo>
                  <a:pt x="40" y="7"/>
                  <a:pt x="29" y="6"/>
                  <a:pt x="26" y="8"/>
                </a:cubicBezTo>
                <a:cubicBezTo>
                  <a:pt x="24" y="9"/>
                  <a:pt x="12" y="16"/>
                  <a:pt x="7" y="16"/>
                </a:cubicBezTo>
                <a:cubicBezTo>
                  <a:pt x="3" y="16"/>
                  <a:pt x="0" y="17"/>
                  <a:pt x="2" y="14"/>
                </a:cubicBezTo>
                <a:cubicBezTo>
                  <a:pt x="5" y="11"/>
                  <a:pt x="10" y="6"/>
                  <a:pt x="15" y="5"/>
                </a:cubicBezTo>
                <a:cubicBezTo>
                  <a:pt x="20" y="3"/>
                  <a:pt x="27" y="0"/>
                  <a:pt x="36" y="0"/>
                </a:cubicBezTo>
                <a:cubicBezTo>
                  <a:pt x="45" y="1"/>
                  <a:pt x="61" y="1"/>
                  <a:pt x="66" y="3"/>
                </a:cubicBezTo>
                <a:cubicBezTo>
                  <a:pt x="70" y="6"/>
                  <a:pt x="83" y="11"/>
                  <a:pt x="83" y="10"/>
                </a:cubicBezTo>
                <a:cubicBezTo>
                  <a:pt x="83" y="9"/>
                  <a:pt x="84" y="8"/>
                  <a:pt x="86" y="11"/>
                </a:cubicBezTo>
                <a:cubicBezTo>
                  <a:pt x="89" y="13"/>
                  <a:pt x="89" y="14"/>
                  <a:pt x="97" y="18"/>
                </a:cubicBezTo>
                <a:cubicBezTo>
                  <a:pt x="105" y="22"/>
                  <a:pt x="99" y="17"/>
                  <a:pt x="105" y="22"/>
                </a:cubicBezTo>
                <a:cubicBezTo>
                  <a:pt x="110" y="26"/>
                  <a:pt x="118" y="27"/>
                  <a:pt x="120" y="28"/>
                </a:cubicBezTo>
                <a:cubicBezTo>
                  <a:pt x="121" y="29"/>
                  <a:pt x="125" y="34"/>
                  <a:pt x="129" y="34"/>
                </a:cubicBezTo>
                <a:cubicBezTo>
                  <a:pt x="134" y="34"/>
                  <a:pt x="138" y="38"/>
                  <a:pt x="138" y="4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86" name="Freeform 1084"/>
          <p:cNvSpPr>
            <a:spLocks/>
          </p:cNvSpPr>
          <p:nvPr/>
        </p:nvSpPr>
        <p:spPr bwMode="auto">
          <a:xfrm>
            <a:off x="7842250" y="3557444"/>
            <a:ext cx="17463" cy="22225"/>
          </a:xfrm>
          <a:custGeom>
            <a:avLst/>
            <a:gdLst/>
            <a:ahLst/>
            <a:cxnLst>
              <a:cxn ang="0">
                <a:pos x="5" y="12"/>
              </a:cxn>
              <a:cxn ang="0">
                <a:pos x="1" y="8"/>
              </a:cxn>
              <a:cxn ang="0">
                <a:pos x="3" y="3"/>
              </a:cxn>
              <a:cxn ang="0">
                <a:pos x="5" y="12"/>
              </a:cxn>
            </a:cxnLst>
            <a:rect l="0" t="0" r="r" b="b"/>
            <a:pathLst>
              <a:path w="9" h="12">
                <a:moveTo>
                  <a:pt x="5" y="12"/>
                </a:moveTo>
                <a:cubicBezTo>
                  <a:pt x="1" y="12"/>
                  <a:pt x="0" y="9"/>
                  <a:pt x="1" y="8"/>
                </a:cubicBezTo>
                <a:cubicBezTo>
                  <a:pt x="2" y="6"/>
                  <a:pt x="1" y="0"/>
                  <a:pt x="3" y="3"/>
                </a:cubicBezTo>
                <a:cubicBezTo>
                  <a:pt x="5" y="5"/>
                  <a:pt x="9" y="11"/>
                  <a:pt x="5" y="1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87" name="Freeform 1085"/>
          <p:cNvSpPr>
            <a:spLocks/>
          </p:cNvSpPr>
          <p:nvPr/>
        </p:nvSpPr>
        <p:spPr bwMode="auto">
          <a:xfrm>
            <a:off x="7962900" y="3662219"/>
            <a:ext cx="11113" cy="11112"/>
          </a:xfrm>
          <a:custGeom>
            <a:avLst/>
            <a:gdLst/>
            <a:ahLst/>
            <a:cxnLst>
              <a:cxn ang="0">
                <a:pos x="6" y="4"/>
              </a:cxn>
              <a:cxn ang="0">
                <a:pos x="0" y="3"/>
              </a:cxn>
              <a:cxn ang="0">
                <a:pos x="6" y="4"/>
              </a:cxn>
            </a:cxnLst>
            <a:rect l="0" t="0" r="r" b="b"/>
            <a:pathLst>
              <a:path w="6" h="6">
                <a:moveTo>
                  <a:pt x="6" y="4"/>
                </a:moveTo>
                <a:cubicBezTo>
                  <a:pt x="6" y="2"/>
                  <a:pt x="0" y="0"/>
                  <a:pt x="0" y="3"/>
                </a:cubicBezTo>
                <a:cubicBezTo>
                  <a:pt x="1" y="5"/>
                  <a:pt x="6" y="6"/>
                  <a:pt x="6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88" name="Freeform 1086"/>
          <p:cNvSpPr>
            <a:spLocks/>
          </p:cNvSpPr>
          <p:nvPr/>
        </p:nvSpPr>
        <p:spPr bwMode="auto">
          <a:xfrm>
            <a:off x="8266113" y="2935144"/>
            <a:ext cx="34925" cy="39687"/>
          </a:xfrm>
          <a:custGeom>
            <a:avLst/>
            <a:gdLst/>
            <a:ahLst/>
            <a:cxnLst>
              <a:cxn ang="0">
                <a:pos x="7" y="17"/>
              </a:cxn>
              <a:cxn ang="0">
                <a:pos x="2" y="18"/>
              </a:cxn>
              <a:cxn ang="0">
                <a:pos x="3" y="12"/>
              </a:cxn>
              <a:cxn ang="0">
                <a:pos x="12" y="1"/>
              </a:cxn>
              <a:cxn ang="0">
                <a:pos x="17" y="2"/>
              </a:cxn>
              <a:cxn ang="0">
                <a:pos x="15" y="9"/>
              </a:cxn>
              <a:cxn ang="0">
                <a:pos x="7" y="17"/>
              </a:cxn>
            </a:cxnLst>
            <a:rect l="0" t="0" r="r" b="b"/>
            <a:pathLst>
              <a:path w="18" h="21">
                <a:moveTo>
                  <a:pt x="7" y="17"/>
                </a:moveTo>
                <a:cubicBezTo>
                  <a:pt x="7" y="21"/>
                  <a:pt x="2" y="20"/>
                  <a:pt x="2" y="18"/>
                </a:cubicBezTo>
                <a:cubicBezTo>
                  <a:pt x="2" y="15"/>
                  <a:pt x="0" y="14"/>
                  <a:pt x="3" y="12"/>
                </a:cubicBezTo>
                <a:cubicBezTo>
                  <a:pt x="5" y="9"/>
                  <a:pt x="9" y="1"/>
                  <a:pt x="12" y="1"/>
                </a:cubicBezTo>
                <a:cubicBezTo>
                  <a:pt x="14" y="1"/>
                  <a:pt x="18" y="0"/>
                  <a:pt x="17" y="2"/>
                </a:cubicBezTo>
                <a:cubicBezTo>
                  <a:pt x="15" y="4"/>
                  <a:pt x="16" y="6"/>
                  <a:pt x="15" y="9"/>
                </a:cubicBezTo>
                <a:cubicBezTo>
                  <a:pt x="14" y="11"/>
                  <a:pt x="8" y="15"/>
                  <a:pt x="7" y="1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89" name="Freeform 1087"/>
          <p:cNvSpPr>
            <a:spLocks/>
          </p:cNvSpPr>
          <p:nvPr/>
        </p:nvSpPr>
        <p:spPr bwMode="auto">
          <a:xfrm>
            <a:off x="8288338" y="2952606"/>
            <a:ext cx="25400" cy="19050"/>
          </a:xfrm>
          <a:custGeom>
            <a:avLst/>
            <a:gdLst/>
            <a:ahLst/>
            <a:cxnLst>
              <a:cxn ang="0">
                <a:pos x="5" y="10"/>
              </a:cxn>
              <a:cxn ang="0">
                <a:pos x="1" y="5"/>
              </a:cxn>
              <a:cxn ang="0">
                <a:pos x="9" y="1"/>
              </a:cxn>
              <a:cxn ang="0">
                <a:pos x="9" y="6"/>
              </a:cxn>
              <a:cxn ang="0">
                <a:pos x="5" y="10"/>
              </a:cxn>
            </a:cxnLst>
            <a:rect l="0" t="0" r="r" b="b"/>
            <a:pathLst>
              <a:path w="13" h="10">
                <a:moveTo>
                  <a:pt x="5" y="10"/>
                </a:moveTo>
                <a:cubicBezTo>
                  <a:pt x="0" y="10"/>
                  <a:pt x="1" y="6"/>
                  <a:pt x="1" y="5"/>
                </a:cubicBezTo>
                <a:cubicBezTo>
                  <a:pt x="1" y="3"/>
                  <a:pt x="6" y="0"/>
                  <a:pt x="9" y="1"/>
                </a:cubicBezTo>
                <a:cubicBezTo>
                  <a:pt x="13" y="3"/>
                  <a:pt x="11" y="5"/>
                  <a:pt x="9" y="6"/>
                </a:cubicBezTo>
                <a:cubicBezTo>
                  <a:pt x="8" y="7"/>
                  <a:pt x="8" y="10"/>
                  <a:pt x="5" y="1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90" name="Freeform 1088"/>
          <p:cNvSpPr>
            <a:spLocks/>
          </p:cNvSpPr>
          <p:nvPr/>
        </p:nvSpPr>
        <p:spPr bwMode="auto">
          <a:xfrm>
            <a:off x="8196263" y="2927206"/>
            <a:ext cx="61912" cy="36513"/>
          </a:xfrm>
          <a:custGeom>
            <a:avLst/>
            <a:gdLst/>
            <a:ahLst/>
            <a:cxnLst>
              <a:cxn ang="0">
                <a:pos x="22" y="18"/>
              </a:cxn>
              <a:cxn ang="0">
                <a:pos x="18" y="14"/>
              </a:cxn>
              <a:cxn ang="0">
                <a:pos x="13" y="16"/>
              </a:cxn>
              <a:cxn ang="0">
                <a:pos x="9" y="13"/>
              </a:cxn>
              <a:cxn ang="0">
                <a:pos x="5" y="11"/>
              </a:cxn>
              <a:cxn ang="0">
                <a:pos x="1" y="8"/>
              </a:cxn>
              <a:cxn ang="0">
                <a:pos x="2" y="2"/>
              </a:cxn>
              <a:cxn ang="0">
                <a:pos x="9" y="8"/>
              </a:cxn>
              <a:cxn ang="0">
                <a:pos x="11" y="7"/>
              </a:cxn>
              <a:cxn ang="0">
                <a:pos x="15" y="10"/>
              </a:cxn>
              <a:cxn ang="0">
                <a:pos x="31" y="11"/>
              </a:cxn>
              <a:cxn ang="0">
                <a:pos x="22" y="18"/>
              </a:cxn>
            </a:cxnLst>
            <a:rect l="0" t="0" r="r" b="b"/>
            <a:pathLst>
              <a:path w="33" h="19">
                <a:moveTo>
                  <a:pt x="22" y="18"/>
                </a:moveTo>
                <a:cubicBezTo>
                  <a:pt x="17" y="19"/>
                  <a:pt x="20" y="14"/>
                  <a:pt x="18" y="14"/>
                </a:cubicBezTo>
                <a:cubicBezTo>
                  <a:pt x="16" y="15"/>
                  <a:pt x="16" y="17"/>
                  <a:pt x="13" y="16"/>
                </a:cubicBezTo>
                <a:cubicBezTo>
                  <a:pt x="11" y="15"/>
                  <a:pt x="11" y="14"/>
                  <a:pt x="9" y="13"/>
                </a:cubicBezTo>
                <a:cubicBezTo>
                  <a:pt x="7" y="11"/>
                  <a:pt x="8" y="11"/>
                  <a:pt x="5" y="11"/>
                </a:cubicBezTo>
                <a:cubicBezTo>
                  <a:pt x="3" y="10"/>
                  <a:pt x="2" y="10"/>
                  <a:pt x="1" y="8"/>
                </a:cubicBezTo>
                <a:cubicBezTo>
                  <a:pt x="0" y="5"/>
                  <a:pt x="1" y="0"/>
                  <a:pt x="2" y="2"/>
                </a:cubicBezTo>
                <a:cubicBezTo>
                  <a:pt x="4" y="4"/>
                  <a:pt x="7" y="8"/>
                  <a:pt x="9" y="8"/>
                </a:cubicBezTo>
                <a:cubicBezTo>
                  <a:pt x="10" y="8"/>
                  <a:pt x="9" y="6"/>
                  <a:pt x="11" y="7"/>
                </a:cubicBezTo>
                <a:cubicBezTo>
                  <a:pt x="13" y="9"/>
                  <a:pt x="11" y="10"/>
                  <a:pt x="15" y="10"/>
                </a:cubicBezTo>
                <a:cubicBezTo>
                  <a:pt x="19" y="10"/>
                  <a:pt x="33" y="10"/>
                  <a:pt x="31" y="11"/>
                </a:cubicBezTo>
                <a:cubicBezTo>
                  <a:pt x="28" y="11"/>
                  <a:pt x="25" y="17"/>
                  <a:pt x="22" y="1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91" name="Freeform 1089"/>
          <p:cNvSpPr>
            <a:spLocks/>
          </p:cNvSpPr>
          <p:nvPr/>
        </p:nvSpPr>
        <p:spPr bwMode="auto">
          <a:xfrm>
            <a:off x="8193088" y="2838306"/>
            <a:ext cx="74612" cy="28575"/>
          </a:xfrm>
          <a:custGeom>
            <a:avLst/>
            <a:gdLst/>
            <a:ahLst/>
            <a:cxnLst>
              <a:cxn ang="0">
                <a:pos x="34" y="13"/>
              </a:cxn>
              <a:cxn ang="0">
                <a:pos x="13" y="9"/>
              </a:cxn>
              <a:cxn ang="0">
                <a:pos x="2" y="1"/>
              </a:cxn>
              <a:cxn ang="0">
                <a:pos x="24" y="5"/>
              </a:cxn>
              <a:cxn ang="0">
                <a:pos x="34" y="13"/>
              </a:cxn>
            </a:cxnLst>
            <a:rect l="0" t="0" r="r" b="b"/>
            <a:pathLst>
              <a:path w="39" h="15">
                <a:moveTo>
                  <a:pt x="34" y="13"/>
                </a:moveTo>
                <a:cubicBezTo>
                  <a:pt x="32" y="15"/>
                  <a:pt x="19" y="11"/>
                  <a:pt x="13" y="9"/>
                </a:cubicBezTo>
                <a:cubicBezTo>
                  <a:pt x="8" y="7"/>
                  <a:pt x="0" y="2"/>
                  <a:pt x="2" y="1"/>
                </a:cubicBezTo>
                <a:cubicBezTo>
                  <a:pt x="4" y="0"/>
                  <a:pt x="15" y="0"/>
                  <a:pt x="24" y="5"/>
                </a:cubicBezTo>
                <a:cubicBezTo>
                  <a:pt x="32" y="10"/>
                  <a:pt x="39" y="11"/>
                  <a:pt x="34" y="1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92" name="Freeform 1090"/>
          <p:cNvSpPr>
            <a:spLocks/>
          </p:cNvSpPr>
          <p:nvPr/>
        </p:nvSpPr>
        <p:spPr bwMode="auto">
          <a:xfrm>
            <a:off x="8321675" y="2781156"/>
            <a:ext cx="161925" cy="153988"/>
          </a:xfrm>
          <a:custGeom>
            <a:avLst/>
            <a:gdLst/>
            <a:ahLst/>
            <a:cxnLst>
              <a:cxn ang="0">
                <a:pos x="51" y="2"/>
              </a:cxn>
              <a:cxn ang="0">
                <a:pos x="46" y="0"/>
              </a:cxn>
              <a:cxn ang="0">
                <a:pos x="37" y="4"/>
              </a:cxn>
              <a:cxn ang="0">
                <a:pos x="27" y="18"/>
              </a:cxn>
              <a:cxn ang="0">
                <a:pos x="25" y="21"/>
              </a:cxn>
              <a:cxn ang="0">
                <a:pos x="17" y="39"/>
              </a:cxn>
              <a:cxn ang="0">
                <a:pos x="9" y="48"/>
              </a:cxn>
              <a:cxn ang="0">
                <a:pos x="5" y="52"/>
              </a:cxn>
              <a:cxn ang="0">
                <a:pos x="11" y="53"/>
              </a:cxn>
              <a:cxn ang="0">
                <a:pos x="5" y="62"/>
              </a:cxn>
              <a:cxn ang="0">
                <a:pos x="2" y="67"/>
              </a:cxn>
              <a:cxn ang="0">
                <a:pos x="10" y="68"/>
              </a:cxn>
              <a:cxn ang="0">
                <a:pos x="25" y="69"/>
              </a:cxn>
              <a:cxn ang="0">
                <a:pos x="46" y="69"/>
              </a:cxn>
              <a:cxn ang="0">
                <a:pos x="51" y="70"/>
              </a:cxn>
              <a:cxn ang="0">
                <a:pos x="58" y="68"/>
              </a:cxn>
              <a:cxn ang="0">
                <a:pos x="56" y="73"/>
              </a:cxn>
              <a:cxn ang="0">
                <a:pos x="52" y="79"/>
              </a:cxn>
              <a:cxn ang="0">
                <a:pos x="61" y="72"/>
              </a:cxn>
              <a:cxn ang="0">
                <a:pos x="71" y="68"/>
              </a:cxn>
              <a:cxn ang="0">
                <a:pos x="74" y="63"/>
              </a:cxn>
              <a:cxn ang="0">
                <a:pos x="82" y="54"/>
              </a:cxn>
              <a:cxn ang="0">
                <a:pos x="81" y="52"/>
              </a:cxn>
              <a:cxn ang="0">
                <a:pos x="74" y="50"/>
              </a:cxn>
              <a:cxn ang="0">
                <a:pos x="69" y="46"/>
              </a:cxn>
              <a:cxn ang="0">
                <a:pos x="76" y="39"/>
              </a:cxn>
              <a:cxn ang="0">
                <a:pos x="67" y="38"/>
              </a:cxn>
              <a:cxn ang="0">
                <a:pos x="63" y="34"/>
              </a:cxn>
              <a:cxn ang="0">
                <a:pos x="56" y="43"/>
              </a:cxn>
              <a:cxn ang="0">
                <a:pos x="52" y="37"/>
              </a:cxn>
              <a:cxn ang="0">
                <a:pos x="46" y="33"/>
              </a:cxn>
              <a:cxn ang="0">
                <a:pos x="49" y="28"/>
              </a:cxn>
              <a:cxn ang="0">
                <a:pos x="42" y="26"/>
              </a:cxn>
              <a:cxn ang="0">
                <a:pos x="36" y="31"/>
              </a:cxn>
              <a:cxn ang="0">
                <a:pos x="39" y="22"/>
              </a:cxn>
              <a:cxn ang="0">
                <a:pos x="47" y="11"/>
              </a:cxn>
              <a:cxn ang="0">
                <a:pos x="47" y="6"/>
              </a:cxn>
              <a:cxn ang="0">
                <a:pos x="51" y="2"/>
              </a:cxn>
            </a:cxnLst>
            <a:rect l="0" t="0" r="r" b="b"/>
            <a:pathLst>
              <a:path w="85" h="81">
                <a:moveTo>
                  <a:pt x="51" y="2"/>
                </a:moveTo>
                <a:cubicBezTo>
                  <a:pt x="54" y="0"/>
                  <a:pt x="49" y="0"/>
                  <a:pt x="46" y="0"/>
                </a:cubicBezTo>
                <a:cubicBezTo>
                  <a:pt x="42" y="0"/>
                  <a:pt x="40" y="1"/>
                  <a:pt x="37" y="4"/>
                </a:cubicBezTo>
                <a:cubicBezTo>
                  <a:pt x="35" y="6"/>
                  <a:pt x="29" y="16"/>
                  <a:pt x="27" y="18"/>
                </a:cubicBezTo>
                <a:cubicBezTo>
                  <a:pt x="25" y="19"/>
                  <a:pt x="25" y="18"/>
                  <a:pt x="25" y="21"/>
                </a:cubicBezTo>
                <a:cubicBezTo>
                  <a:pt x="24" y="24"/>
                  <a:pt x="19" y="37"/>
                  <a:pt x="17" y="39"/>
                </a:cubicBezTo>
                <a:cubicBezTo>
                  <a:pt x="15" y="42"/>
                  <a:pt x="11" y="46"/>
                  <a:pt x="9" y="48"/>
                </a:cubicBezTo>
                <a:cubicBezTo>
                  <a:pt x="7" y="51"/>
                  <a:pt x="3" y="51"/>
                  <a:pt x="5" y="52"/>
                </a:cubicBezTo>
                <a:cubicBezTo>
                  <a:pt x="7" y="53"/>
                  <a:pt x="10" y="52"/>
                  <a:pt x="11" y="53"/>
                </a:cubicBezTo>
                <a:cubicBezTo>
                  <a:pt x="11" y="55"/>
                  <a:pt x="8" y="60"/>
                  <a:pt x="5" y="62"/>
                </a:cubicBezTo>
                <a:cubicBezTo>
                  <a:pt x="1" y="63"/>
                  <a:pt x="0" y="65"/>
                  <a:pt x="2" y="67"/>
                </a:cubicBezTo>
                <a:cubicBezTo>
                  <a:pt x="4" y="68"/>
                  <a:pt x="7" y="70"/>
                  <a:pt x="10" y="68"/>
                </a:cubicBezTo>
                <a:cubicBezTo>
                  <a:pt x="13" y="66"/>
                  <a:pt x="21" y="68"/>
                  <a:pt x="25" y="69"/>
                </a:cubicBezTo>
                <a:cubicBezTo>
                  <a:pt x="30" y="70"/>
                  <a:pt x="42" y="68"/>
                  <a:pt x="46" y="69"/>
                </a:cubicBezTo>
                <a:cubicBezTo>
                  <a:pt x="49" y="69"/>
                  <a:pt x="48" y="71"/>
                  <a:pt x="51" y="70"/>
                </a:cubicBezTo>
                <a:cubicBezTo>
                  <a:pt x="54" y="69"/>
                  <a:pt x="57" y="66"/>
                  <a:pt x="58" y="68"/>
                </a:cubicBezTo>
                <a:cubicBezTo>
                  <a:pt x="58" y="69"/>
                  <a:pt x="58" y="70"/>
                  <a:pt x="56" y="73"/>
                </a:cubicBezTo>
                <a:cubicBezTo>
                  <a:pt x="53" y="76"/>
                  <a:pt x="48" y="81"/>
                  <a:pt x="52" y="79"/>
                </a:cubicBezTo>
                <a:cubicBezTo>
                  <a:pt x="56" y="77"/>
                  <a:pt x="57" y="74"/>
                  <a:pt x="61" y="72"/>
                </a:cubicBezTo>
                <a:cubicBezTo>
                  <a:pt x="66" y="70"/>
                  <a:pt x="69" y="70"/>
                  <a:pt x="71" y="68"/>
                </a:cubicBezTo>
                <a:cubicBezTo>
                  <a:pt x="73" y="66"/>
                  <a:pt x="73" y="66"/>
                  <a:pt x="74" y="63"/>
                </a:cubicBezTo>
                <a:cubicBezTo>
                  <a:pt x="76" y="60"/>
                  <a:pt x="79" y="56"/>
                  <a:pt x="82" y="54"/>
                </a:cubicBezTo>
                <a:cubicBezTo>
                  <a:pt x="84" y="52"/>
                  <a:pt x="85" y="51"/>
                  <a:pt x="81" y="52"/>
                </a:cubicBezTo>
                <a:cubicBezTo>
                  <a:pt x="76" y="52"/>
                  <a:pt x="78" y="54"/>
                  <a:pt x="74" y="50"/>
                </a:cubicBezTo>
                <a:cubicBezTo>
                  <a:pt x="70" y="46"/>
                  <a:pt x="67" y="47"/>
                  <a:pt x="69" y="46"/>
                </a:cubicBezTo>
                <a:cubicBezTo>
                  <a:pt x="72" y="44"/>
                  <a:pt x="82" y="40"/>
                  <a:pt x="76" y="39"/>
                </a:cubicBezTo>
                <a:cubicBezTo>
                  <a:pt x="70" y="38"/>
                  <a:pt x="68" y="41"/>
                  <a:pt x="67" y="38"/>
                </a:cubicBezTo>
                <a:cubicBezTo>
                  <a:pt x="65" y="36"/>
                  <a:pt x="65" y="31"/>
                  <a:pt x="63" y="34"/>
                </a:cubicBezTo>
                <a:cubicBezTo>
                  <a:pt x="61" y="38"/>
                  <a:pt x="56" y="44"/>
                  <a:pt x="56" y="43"/>
                </a:cubicBezTo>
                <a:cubicBezTo>
                  <a:pt x="56" y="42"/>
                  <a:pt x="57" y="38"/>
                  <a:pt x="52" y="37"/>
                </a:cubicBezTo>
                <a:cubicBezTo>
                  <a:pt x="48" y="36"/>
                  <a:pt x="45" y="34"/>
                  <a:pt x="46" y="33"/>
                </a:cubicBezTo>
                <a:cubicBezTo>
                  <a:pt x="46" y="31"/>
                  <a:pt x="53" y="30"/>
                  <a:pt x="49" y="28"/>
                </a:cubicBezTo>
                <a:cubicBezTo>
                  <a:pt x="45" y="27"/>
                  <a:pt x="45" y="23"/>
                  <a:pt x="42" y="26"/>
                </a:cubicBezTo>
                <a:cubicBezTo>
                  <a:pt x="39" y="30"/>
                  <a:pt x="36" y="35"/>
                  <a:pt x="36" y="31"/>
                </a:cubicBezTo>
                <a:cubicBezTo>
                  <a:pt x="36" y="27"/>
                  <a:pt x="36" y="25"/>
                  <a:pt x="39" y="22"/>
                </a:cubicBezTo>
                <a:cubicBezTo>
                  <a:pt x="42" y="19"/>
                  <a:pt x="45" y="13"/>
                  <a:pt x="47" y="11"/>
                </a:cubicBezTo>
                <a:cubicBezTo>
                  <a:pt x="49" y="8"/>
                  <a:pt x="49" y="6"/>
                  <a:pt x="47" y="6"/>
                </a:cubicBezTo>
                <a:cubicBezTo>
                  <a:pt x="45" y="6"/>
                  <a:pt x="49" y="4"/>
                  <a:pt x="51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93" name="Freeform 1091"/>
          <p:cNvSpPr>
            <a:spLocks/>
          </p:cNvSpPr>
          <p:nvPr/>
        </p:nvSpPr>
        <p:spPr bwMode="auto">
          <a:xfrm>
            <a:off x="8455025" y="2890694"/>
            <a:ext cx="38100" cy="53975"/>
          </a:xfrm>
          <a:custGeom>
            <a:avLst/>
            <a:gdLst/>
            <a:ahLst/>
            <a:cxnLst>
              <a:cxn ang="0">
                <a:pos x="15" y="1"/>
              </a:cxn>
              <a:cxn ang="0">
                <a:pos x="6" y="11"/>
              </a:cxn>
              <a:cxn ang="0">
                <a:pos x="1" y="23"/>
              </a:cxn>
              <a:cxn ang="0">
                <a:pos x="9" y="18"/>
              </a:cxn>
              <a:cxn ang="0">
                <a:pos x="9" y="26"/>
              </a:cxn>
              <a:cxn ang="0">
                <a:pos x="14" y="24"/>
              </a:cxn>
              <a:cxn ang="0">
                <a:pos x="16" y="16"/>
              </a:cxn>
              <a:cxn ang="0">
                <a:pos x="19" y="8"/>
              </a:cxn>
              <a:cxn ang="0">
                <a:pos x="13" y="10"/>
              </a:cxn>
              <a:cxn ang="0">
                <a:pos x="15" y="1"/>
              </a:cxn>
            </a:cxnLst>
            <a:rect l="0" t="0" r="r" b="b"/>
            <a:pathLst>
              <a:path w="20" h="28">
                <a:moveTo>
                  <a:pt x="15" y="1"/>
                </a:moveTo>
                <a:cubicBezTo>
                  <a:pt x="12" y="3"/>
                  <a:pt x="8" y="7"/>
                  <a:pt x="6" y="11"/>
                </a:cubicBezTo>
                <a:cubicBezTo>
                  <a:pt x="3" y="14"/>
                  <a:pt x="0" y="24"/>
                  <a:pt x="1" y="23"/>
                </a:cubicBezTo>
                <a:cubicBezTo>
                  <a:pt x="3" y="21"/>
                  <a:pt x="10" y="16"/>
                  <a:pt x="9" y="18"/>
                </a:cubicBezTo>
                <a:cubicBezTo>
                  <a:pt x="8" y="21"/>
                  <a:pt x="6" y="28"/>
                  <a:pt x="9" y="26"/>
                </a:cubicBezTo>
                <a:cubicBezTo>
                  <a:pt x="12" y="23"/>
                  <a:pt x="13" y="26"/>
                  <a:pt x="14" y="24"/>
                </a:cubicBezTo>
                <a:cubicBezTo>
                  <a:pt x="15" y="22"/>
                  <a:pt x="14" y="18"/>
                  <a:pt x="16" y="16"/>
                </a:cubicBezTo>
                <a:cubicBezTo>
                  <a:pt x="19" y="13"/>
                  <a:pt x="20" y="8"/>
                  <a:pt x="19" y="8"/>
                </a:cubicBezTo>
                <a:cubicBezTo>
                  <a:pt x="17" y="9"/>
                  <a:pt x="11" y="12"/>
                  <a:pt x="13" y="10"/>
                </a:cubicBezTo>
                <a:cubicBezTo>
                  <a:pt x="14" y="8"/>
                  <a:pt x="16" y="0"/>
                  <a:pt x="15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94" name="Freeform 1092"/>
          <p:cNvSpPr>
            <a:spLocks/>
          </p:cNvSpPr>
          <p:nvPr/>
        </p:nvSpPr>
        <p:spPr bwMode="auto">
          <a:xfrm>
            <a:off x="8167688" y="2411269"/>
            <a:ext cx="20637" cy="28575"/>
          </a:xfrm>
          <a:custGeom>
            <a:avLst/>
            <a:gdLst/>
            <a:ahLst/>
            <a:cxnLst>
              <a:cxn ang="0">
                <a:pos x="11" y="9"/>
              </a:cxn>
              <a:cxn ang="0">
                <a:pos x="6" y="1"/>
              </a:cxn>
              <a:cxn ang="0">
                <a:pos x="4" y="2"/>
              </a:cxn>
              <a:cxn ang="0">
                <a:pos x="5" y="5"/>
              </a:cxn>
              <a:cxn ang="0">
                <a:pos x="3" y="6"/>
              </a:cxn>
              <a:cxn ang="0">
                <a:pos x="11" y="9"/>
              </a:cxn>
            </a:cxnLst>
            <a:rect l="0" t="0" r="r" b="b"/>
            <a:pathLst>
              <a:path w="11" h="15">
                <a:moveTo>
                  <a:pt x="11" y="9"/>
                </a:moveTo>
                <a:cubicBezTo>
                  <a:pt x="11" y="7"/>
                  <a:pt x="8" y="3"/>
                  <a:pt x="6" y="1"/>
                </a:cubicBezTo>
                <a:cubicBezTo>
                  <a:pt x="5" y="0"/>
                  <a:pt x="2" y="0"/>
                  <a:pt x="4" y="2"/>
                </a:cubicBezTo>
                <a:cubicBezTo>
                  <a:pt x="6" y="3"/>
                  <a:pt x="7" y="5"/>
                  <a:pt x="5" y="5"/>
                </a:cubicBezTo>
                <a:cubicBezTo>
                  <a:pt x="3" y="5"/>
                  <a:pt x="0" y="4"/>
                  <a:pt x="3" y="6"/>
                </a:cubicBezTo>
                <a:cubicBezTo>
                  <a:pt x="5" y="8"/>
                  <a:pt x="9" y="15"/>
                  <a:pt x="11" y="9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95" name="Freeform 1093"/>
          <p:cNvSpPr>
            <a:spLocks/>
          </p:cNvSpPr>
          <p:nvPr/>
        </p:nvSpPr>
        <p:spPr bwMode="auto">
          <a:xfrm>
            <a:off x="8094663" y="2460481"/>
            <a:ext cx="19050" cy="15875"/>
          </a:xfrm>
          <a:custGeom>
            <a:avLst/>
            <a:gdLst/>
            <a:ahLst/>
            <a:cxnLst>
              <a:cxn ang="0">
                <a:pos x="7" y="2"/>
              </a:cxn>
              <a:cxn ang="0">
                <a:pos x="1" y="6"/>
              </a:cxn>
              <a:cxn ang="0">
                <a:pos x="7" y="2"/>
              </a:cxn>
            </a:cxnLst>
            <a:rect l="0" t="0" r="r" b="b"/>
            <a:pathLst>
              <a:path w="10" h="8">
                <a:moveTo>
                  <a:pt x="7" y="2"/>
                </a:moveTo>
                <a:cubicBezTo>
                  <a:pt x="5" y="0"/>
                  <a:pt x="0" y="4"/>
                  <a:pt x="1" y="6"/>
                </a:cubicBezTo>
                <a:cubicBezTo>
                  <a:pt x="3" y="8"/>
                  <a:pt x="10" y="4"/>
                  <a:pt x="7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96" name="Freeform 1094"/>
          <p:cNvSpPr>
            <a:spLocks/>
          </p:cNvSpPr>
          <p:nvPr/>
        </p:nvSpPr>
        <p:spPr bwMode="auto">
          <a:xfrm>
            <a:off x="7750175" y="2725594"/>
            <a:ext cx="34925" cy="19050"/>
          </a:xfrm>
          <a:custGeom>
            <a:avLst/>
            <a:gdLst/>
            <a:ahLst/>
            <a:cxnLst>
              <a:cxn ang="0">
                <a:pos x="17" y="7"/>
              </a:cxn>
              <a:cxn ang="0">
                <a:pos x="6" y="1"/>
              </a:cxn>
              <a:cxn ang="0">
                <a:pos x="3" y="4"/>
              </a:cxn>
              <a:cxn ang="0">
                <a:pos x="17" y="7"/>
              </a:cxn>
            </a:cxnLst>
            <a:rect l="0" t="0" r="r" b="b"/>
            <a:pathLst>
              <a:path w="18" h="10">
                <a:moveTo>
                  <a:pt x="17" y="7"/>
                </a:moveTo>
                <a:cubicBezTo>
                  <a:pt x="18" y="1"/>
                  <a:pt x="9" y="0"/>
                  <a:pt x="6" y="1"/>
                </a:cubicBezTo>
                <a:cubicBezTo>
                  <a:pt x="2" y="2"/>
                  <a:pt x="0" y="2"/>
                  <a:pt x="3" y="4"/>
                </a:cubicBezTo>
                <a:cubicBezTo>
                  <a:pt x="7" y="6"/>
                  <a:pt x="17" y="10"/>
                  <a:pt x="17" y="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97" name="Freeform 1095"/>
          <p:cNvSpPr>
            <a:spLocks/>
          </p:cNvSpPr>
          <p:nvPr/>
        </p:nvSpPr>
        <p:spPr bwMode="auto">
          <a:xfrm>
            <a:off x="7802563" y="2609706"/>
            <a:ext cx="30162" cy="25400"/>
          </a:xfrm>
          <a:custGeom>
            <a:avLst/>
            <a:gdLst/>
            <a:ahLst/>
            <a:cxnLst>
              <a:cxn ang="0">
                <a:pos x="8" y="11"/>
              </a:cxn>
              <a:cxn ang="0">
                <a:pos x="2" y="6"/>
              </a:cxn>
              <a:cxn ang="0">
                <a:pos x="5" y="4"/>
              </a:cxn>
              <a:cxn ang="0">
                <a:pos x="13" y="2"/>
              </a:cxn>
              <a:cxn ang="0">
                <a:pos x="14" y="8"/>
              </a:cxn>
              <a:cxn ang="0">
                <a:pos x="8" y="11"/>
              </a:cxn>
            </a:cxnLst>
            <a:rect l="0" t="0" r="r" b="b"/>
            <a:pathLst>
              <a:path w="16" h="14">
                <a:moveTo>
                  <a:pt x="8" y="11"/>
                </a:moveTo>
                <a:cubicBezTo>
                  <a:pt x="5" y="9"/>
                  <a:pt x="5" y="6"/>
                  <a:pt x="2" y="6"/>
                </a:cubicBezTo>
                <a:cubicBezTo>
                  <a:pt x="0" y="6"/>
                  <a:pt x="1" y="6"/>
                  <a:pt x="5" y="4"/>
                </a:cubicBezTo>
                <a:cubicBezTo>
                  <a:pt x="9" y="2"/>
                  <a:pt x="10" y="0"/>
                  <a:pt x="13" y="2"/>
                </a:cubicBezTo>
                <a:cubicBezTo>
                  <a:pt x="15" y="4"/>
                  <a:pt x="16" y="5"/>
                  <a:pt x="14" y="8"/>
                </a:cubicBezTo>
                <a:cubicBezTo>
                  <a:pt x="13" y="10"/>
                  <a:pt x="13" y="14"/>
                  <a:pt x="8" y="1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98" name="Freeform 1096"/>
          <p:cNvSpPr>
            <a:spLocks/>
          </p:cNvSpPr>
          <p:nvPr/>
        </p:nvSpPr>
        <p:spPr bwMode="auto">
          <a:xfrm>
            <a:off x="7793038" y="2392219"/>
            <a:ext cx="26987" cy="28575"/>
          </a:xfrm>
          <a:custGeom>
            <a:avLst/>
            <a:gdLst/>
            <a:ahLst/>
            <a:cxnLst>
              <a:cxn ang="0">
                <a:pos x="7" y="15"/>
              </a:cxn>
              <a:cxn ang="0">
                <a:pos x="2" y="5"/>
              </a:cxn>
              <a:cxn ang="0">
                <a:pos x="9" y="1"/>
              </a:cxn>
              <a:cxn ang="0">
                <a:pos x="7" y="15"/>
              </a:cxn>
            </a:cxnLst>
            <a:rect l="0" t="0" r="r" b="b"/>
            <a:pathLst>
              <a:path w="14" h="15">
                <a:moveTo>
                  <a:pt x="7" y="15"/>
                </a:moveTo>
                <a:cubicBezTo>
                  <a:pt x="3" y="15"/>
                  <a:pt x="0" y="9"/>
                  <a:pt x="2" y="5"/>
                </a:cubicBezTo>
                <a:cubicBezTo>
                  <a:pt x="5" y="2"/>
                  <a:pt x="6" y="0"/>
                  <a:pt x="9" y="1"/>
                </a:cubicBezTo>
                <a:cubicBezTo>
                  <a:pt x="13" y="1"/>
                  <a:pt x="14" y="14"/>
                  <a:pt x="7" y="1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999" name="Freeform 1097"/>
          <p:cNvSpPr>
            <a:spLocks/>
          </p:cNvSpPr>
          <p:nvPr/>
        </p:nvSpPr>
        <p:spPr bwMode="auto">
          <a:xfrm>
            <a:off x="7705725" y="2368406"/>
            <a:ext cx="47625" cy="30163"/>
          </a:xfrm>
          <a:custGeom>
            <a:avLst/>
            <a:gdLst/>
            <a:ahLst/>
            <a:cxnLst>
              <a:cxn ang="0">
                <a:pos x="10" y="16"/>
              </a:cxn>
              <a:cxn ang="0">
                <a:pos x="1" y="11"/>
              </a:cxn>
              <a:cxn ang="0">
                <a:pos x="9" y="3"/>
              </a:cxn>
              <a:cxn ang="0">
                <a:pos x="25" y="2"/>
              </a:cxn>
              <a:cxn ang="0">
                <a:pos x="10" y="16"/>
              </a:cxn>
            </a:cxnLst>
            <a:rect l="0" t="0" r="r" b="b"/>
            <a:pathLst>
              <a:path w="25" h="16">
                <a:moveTo>
                  <a:pt x="10" y="16"/>
                </a:moveTo>
                <a:cubicBezTo>
                  <a:pt x="7" y="16"/>
                  <a:pt x="0" y="13"/>
                  <a:pt x="1" y="11"/>
                </a:cubicBezTo>
                <a:cubicBezTo>
                  <a:pt x="2" y="8"/>
                  <a:pt x="5" y="5"/>
                  <a:pt x="9" y="3"/>
                </a:cubicBezTo>
                <a:cubicBezTo>
                  <a:pt x="13" y="2"/>
                  <a:pt x="25" y="0"/>
                  <a:pt x="25" y="2"/>
                </a:cubicBezTo>
                <a:cubicBezTo>
                  <a:pt x="24" y="4"/>
                  <a:pt x="14" y="16"/>
                  <a:pt x="10" y="1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00" name="Freeform 1098"/>
          <p:cNvSpPr>
            <a:spLocks/>
          </p:cNvSpPr>
          <p:nvPr/>
        </p:nvSpPr>
        <p:spPr bwMode="auto">
          <a:xfrm>
            <a:off x="7834313" y="2346181"/>
            <a:ext cx="31750" cy="19050"/>
          </a:xfrm>
          <a:custGeom>
            <a:avLst/>
            <a:gdLst/>
            <a:ahLst/>
            <a:cxnLst>
              <a:cxn ang="0">
                <a:pos x="11" y="9"/>
              </a:cxn>
              <a:cxn ang="0">
                <a:pos x="4" y="1"/>
              </a:cxn>
              <a:cxn ang="0">
                <a:pos x="15" y="4"/>
              </a:cxn>
              <a:cxn ang="0">
                <a:pos x="11" y="9"/>
              </a:cxn>
            </a:cxnLst>
            <a:rect l="0" t="0" r="r" b="b"/>
            <a:pathLst>
              <a:path w="16" h="10">
                <a:moveTo>
                  <a:pt x="11" y="9"/>
                </a:moveTo>
                <a:cubicBezTo>
                  <a:pt x="8" y="10"/>
                  <a:pt x="0" y="3"/>
                  <a:pt x="4" y="1"/>
                </a:cubicBezTo>
                <a:cubicBezTo>
                  <a:pt x="8" y="0"/>
                  <a:pt x="16" y="2"/>
                  <a:pt x="15" y="4"/>
                </a:cubicBezTo>
                <a:cubicBezTo>
                  <a:pt x="15" y="6"/>
                  <a:pt x="16" y="9"/>
                  <a:pt x="11" y="9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01" name="Freeform 1099"/>
          <p:cNvSpPr>
            <a:spLocks/>
          </p:cNvSpPr>
          <p:nvPr/>
        </p:nvSpPr>
        <p:spPr bwMode="auto">
          <a:xfrm>
            <a:off x="7624763" y="2249344"/>
            <a:ext cx="168275" cy="117475"/>
          </a:xfrm>
          <a:custGeom>
            <a:avLst/>
            <a:gdLst/>
            <a:ahLst/>
            <a:cxnLst>
              <a:cxn ang="0">
                <a:pos x="80" y="54"/>
              </a:cxn>
              <a:cxn ang="0">
                <a:pos x="62" y="48"/>
              </a:cxn>
              <a:cxn ang="0">
                <a:pos x="60" y="42"/>
              </a:cxn>
              <a:cxn ang="0">
                <a:pos x="53" y="44"/>
              </a:cxn>
              <a:cxn ang="0">
                <a:pos x="47" y="42"/>
              </a:cxn>
              <a:cxn ang="0">
                <a:pos x="37" y="50"/>
              </a:cxn>
              <a:cxn ang="0">
                <a:pos x="27" y="59"/>
              </a:cxn>
              <a:cxn ang="0">
                <a:pos x="20" y="58"/>
              </a:cxn>
              <a:cxn ang="0">
                <a:pos x="18" y="49"/>
              </a:cxn>
              <a:cxn ang="0">
                <a:pos x="1" y="50"/>
              </a:cxn>
              <a:cxn ang="0">
                <a:pos x="3" y="46"/>
              </a:cxn>
              <a:cxn ang="0">
                <a:pos x="11" y="37"/>
              </a:cxn>
              <a:cxn ang="0">
                <a:pos x="11" y="28"/>
              </a:cxn>
              <a:cxn ang="0">
                <a:pos x="13" y="7"/>
              </a:cxn>
              <a:cxn ang="0">
                <a:pos x="21" y="2"/>
              </a:cxn>
              <a:cxn ang="0">
                <a:pos x="26" y="10"/>
              </a:cxn>
              <a:cxn ang="0">
                <a:pos x="29" y="14"/>
              </a:cxn>
              <a:cxn ang="0">
                <a:pos x="35" y="12"/>
              </a:cxn>
              <a:cxn ang="0">
                <a:pos x="45" y="17"/>
              </a:cxn>
              <a:cxn ang="0">
                <a:pos x="59" y="25"/>
              </a:cxn>
              <a:cxn ang="0">
                <a:pos x="71" y="33"/>
              </a:cxn>
              <a:cxn ang="0">
                <a:pos x="71" y="41"/>
              </a:cxn>
              <a:cxn ang="0">
                <a:pos x="82" y="42"/>
              </a:cxn>
              <a:cxn ang="0">
                <a:pos x="87" y="47"/>
              </a:cxn>
              <a:cxn ang="0">
                <a:pos x="80" y="54"/>
              </a:cxn>
            </a:cxnLst>
            <a:rect l="0" t="0" r="r" b="b"/>
            <a:pathLst>
              <a:path w="88" h="62">
                <a:moveTo>
                  <a:pt x="80" y="54"/>
                </a:moveTo>
                <a:cubicBezTo>
                  <a:pt x="77" y="53"/>
                  <a:pt x="65" y="50"/>
                  <a:pt x="62" y="48"/>
                </a:cubicBezTo>
                <a:cubicBezTo>
                  <a:pt x="60" y="46"/>
                  <a:pt x="62" y="42"/>
                  <a:pt x="60" y="42"/>
                </a:cubicBezTo>
                <a:cubicBezTo>
                  <a:pt x="58" y="42"/>
                  <a:pt x="56" y="45"/>
                  <a:pt x="53" y="44"/>
                </a:cubicBezTo>
                <a:cubicBezTo>
                  <a:pt x="51" y="44"/>
                  <a:pt x="49" y="41"/>
                  <a:pt x="47" y="42"/>
                </a:cubicBezTo>
                <a:cubicBezTo>
                  <a:pt x="45" y="44"/>
                  <a:pt x="41" y="49"/>
                  <a:pt x="37" y="50"/>
                </a:cubicBezTo>
                <a:cubicBezTo>
                  <a:pt x="34" y="51"/>
                  <a:pt x="30" y="58"/>
                  <a:pt x="27" y="59"/>
                </a:cubicBezTo>
                <a:cubicBezTo>
                  <a:pt x="24" y="59"/>
                  <a:pt x="20" y="62"/>
                  <a:pt x="20" y="58"/>
                </a:cubicBezTo>
                <a:cubicBezTo>
                  <a:pt x="20" y="54"/>
                  <a:pt x="20" y="48"/>
                  <a:pt x="18" y="49"/>
                </a:cubicBezTo>
                <a:cubicBezTo>
                  <a:pt x="15" y="49"/>
                  <a:pt x="2" y="51"/>
                  <a:pt x="1" y="50"/>
                </a:cubicBezTo>
                <a:cubicBezTo>
                  <a:pt x="0" y="49"/>
                  <a:pt x="0" y="48"/>
                  <a:pt x="3" y="46"/>
                </a:cubicBezTo>
                <a:cubicBezTo>
                  <a:pt x="6" y="44"/>
                  <a:pt x="12" y="39"/>
                  <a:pt x="11" y="37"/>
                </a:cubicBezTo>
                <a:cubicBezTo>
                  <a:pt x="11" y="35"/>
                  <a:pt x="10" y="30"/>
                  <a:pt x="11" y="28"/>
                </a:cubicBezTo>
                <a:cubicBezTo>
                  <a:pt x="11" y="25"/>
                  <a:pt x="10" y="11"/>
                  <a:pt x="13" y="7"/>
                </a:cubicBezTo>
                <a:cubicBezTo>
                  <a:pt x="16" y="3"/>
                  <a:pt x="20" y="0"/>
                  <a:pt x="21" y="2"/>
                </a:cubicBezTo>
                <a:cubicBezTo>
                  <a:pt x="23" y="3"/>
                  <a:pt x="27" y="7"/>
                  <a:pt x="26" y="10"/>
                </a:cubicBezTo>
                <a:cubicBezTo>
                  <a:pt x="26" y="12"/>
                  <a:pt x="26" y="15"/>
                  <a:pt x="29" y="14"/>
                </a:cubicBezTo>
                <a:cubicBezTo>
                  <a:pt x="32" y="12"/>
                  <a:pt x="31" y="8"/>
                  <a:pt x="35" y="12"/>
                </a:cubicBezTo>
                <a:cubicBezTo>
                  <a:pt x="39" y="16"/>
                  <a:pt x="42" y="17"/>
                  <a:pt x="45" y="17"/>
                </a:cubicBezTo>
                <a:cubicBezTo>
                  <a:pt x="47" y="17"/>
                  <a:pt x="56" y="25"/>
                  <a:pt x="59" y="25"/>
                </a:cubicBezTo>
                <a:cubicBezTo>
                  <a:pt x="62" y="26"/>
                  <a:pt x="70" y="28"/>
                  <a:pt x="71" y="33"/>
                </a:cubicBezTo>
                <a:cubicBezTo>
                  <a:pt x="71" y="38"/>
                  <a:pt x="68" y="41"/>
                  <a:pt x="71" y="41"/>
                </a:cubicBezTo>
                <a:cubicBezTo>
                  <a:pt x="75" y="41"/>
                  <a:pt x="81" y="40"/>
                  <a:pt x="82" y="42"/>
                </a:cubicBezTo>
                <a:cubicBezTo>
                  <a:pt x="84" y="44"/>
                  <a:pt x="88" y="46"/>
                  <a:pt x="87" y="47"/>
                </a:cubicBezTo>
                <a:cubicBezTo>
                  <a:pt x="85" y="48"/>
                  <a:pt x="83" y="56"/>
                  <a:pt x="80" y="5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02" name="Freeform 1100"/>
          <p:cNvSpPr>
            <a:spLocks/>
          </p:cNvSpPr>
          <p:nvPr/>
        </p:nvSpPr>
        <p:spPr bwMode="auto">
          <a:xfrm>
            <a:off x="7683500" y="2236644"/>
            <a:ext cx="36513" cy="25400"/>
          </a:xfrm>
          <a:custGeom>
            <a:avLst/>
            <a:gdLst/>
            <a:ahLst/>
            <a:cxnLst>
              <a:cxn ang="0">
                <a:pos x="14" y="11"/>
              </a:cxn>
              <a:cxn ang="0">
                <a:pos x="3" y="1"/>
              </a:cxn>
              <a:cxn ang="0">
                <a:pos x="14" y="11"/>
              </a:cxn>
            </a:cxnLst>
            <a:rect l="0" t="0" r="r" b="b"/>
            <a:pathLst>
              <a:path w="19" h="13">
                <a:moveTo>
                  <a:pt x="14" y="11"/>
                </a:moveTo>
                <a:cubicBezTo>
                  <a:pt x="8" y="13"/>
                  <a:pt x="0" y="0"/>
                  <a:pt x="3" y="1"/>
                </a:cubicBezTo>
                <a:cubicBezTo>
                  <a:pt x="5" y="3"/>
                  <a:pt x="19" y="9"/>
                  <a:pt x="14" y="1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03" name="Freeform 1101"/>
          <p:cNvSpPr>
            <a:spLocks/>
          </p:cNvSpPr>
          <p:nvPr/>
        </p:nvSpPr>
        <p:spPr bwMode="auto">
          <a:xfrm>
            <a:off x="7677150" y="2244581"/>
            <a:ext cx="14288" cy="23813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0" y="2"/>
              </a:cxn>
              <a:cxn ang="0">
                <a:pos x="7" y="9"/>
              </a:cxn>
            </a:cxnLst>
            <a:rect l="0" t="0" r="r" b="b"/>
            <a:pathLst>
              <a:path w="8" h="12">
                <a:moveTo>
                  <a:pt x="7" y="9"/>
                </a:moveTo>
                <a:cubicBezTo>
                  <a:pt x="3" y="12"/>
                  <a:pt x="0" y="4"/>
                  <a:pt x="0" y="2"/>
                </a:cubicBezTo>
                <a:cubicBezTo>
                  <a:pt x="0" y="0"/>
                  <a:pt x="8" y="8"/>
                  <a:pt x="7" y="9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04" name="Freeform 1102"/>
          <p:cNvSpPr>
            <a:spLocks/>
          </p:cNvSpPr>
          <p:nvPr/>
        </p:nvSpPr>
        <p:spPr bwMode="auto">
          <a:xfrm>
            <a:off x="7629525" y="2150919"/>
            <a:ext cx="15875" cy="28575"/>
          </a:xfrm>
          <a:custGeom>
            <a:avLst/>
            <a:gdLst/>
            <a:ahLst/>
            <a:cxnLst>
              <a:cxn ang="0">
                <a:pos x="7" y="11"/>
              </a:cxn>
              <a:cxn ang="0">
                <a:pos x="7" y="2"/>
              </a:cxn>
              <a:cxn ang="0">
                <a:pos x="3" y="2"/>
              </a:cxn>
              <a:cxn ang="0">
                <a:pos x="2" y="10"/>
              </a:cxn>
              <a:cxn ang="0">
                <a:pos x="7" y="11"/>
              </a:cxn>
            </a:cxnLst>
            <a:rect l="0" t="0" r="r" b="b"/>
            <a:pathLst>
              <a:path w="9" h="15">
                <a:moveTo>
                  <a:pt x="7" y="11"/>
                </a:moveTo>
                <a:cubicBezTo>
                  <a:pt x="8" y="9"/>
                  <a:pt x="9" y="4"/>
                  <a:pt x="7" y="2"/>
                </a:cubicBezTo>
                <a:cubicBezTo>
                  <a:pt x="5" y="0"/>
                  <a:pt x="3" y="0"/>
                  <a:pt x="3" y="2"/>
                </a:cubicBezTo>
                <a:cubicBezTo>
                  <a:pt x="3" y="4"/>
                  <a:pt x="0" y="8"/>
                  <a:pt x="2" y="10"/>
                </a:cubicBezTo>
                <a:cubicBezTo>
                  <a:pt x="4" y="11"/>
                  <a:pt x="5" y="15"/>
                  <a:pt x="7" y="1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05" name="Freeform 1103"/>
          <p:cNvSpPr>
            <a:spLocks/>
          </p:cNvSpPr>
          <p:nvPr/>
        </p:nvSpPr>
        <p:spPr bwMode="auto">
          <a:xfrm>
            <a:off x="7551738" y="1895331"/>
            <a:ext cx="722312" cy="520700"/>
          </a:xfrm>
          <a:custGeom>
            <a:avLst/>
            <a:gdLst/>
            <a:ahLst/>
            <a:cxnLst>
              <a:cxn ang="0">
                <a:pos x="169" y="222"/>
              </a:cxn>
              <a:cxn ang="0">
                <a:pos x="185" y="201"/>
              </a:cxn>
              <a:cxn ang="0">
                <a:pos x="235" y="170"/>
              </a:cxn>
              <a:cxn ang="0">
                <a:pos x="270" y="172"/>
              </a:cxn>
              <a:cxn ang="0">
                <a:pos x="227" y="162"/>
              </a:cxn>
              <a:cxn ang="0">
                <a:pos x="212" y="123"/>
              </a:cxn>
              <a:cxn ang="0">
                <a:pos x="200" y="122"/>
              </a:cxn>
              <a:cxn ang="0">
                <a:pos x="186" y="114"/>
              </a:cxn>
              <a:cxn ang="0">
                <a:pos x="162" y="97"/>
              </a:cxn>
              <a:cxn ang="0">
                <a:pos x="142" y="83"/>
              </a:cxn>
              <a:cxn ang="0">
                <a:pos x="117" y="94"/>
              </a:cxn>
              <a:cxn ang="0">
                <a:pos x="113" y="95"/>
              </a:cxn>
              <a:cxn ang="0">
                <a:pos x="74" y="93"/>
              </a:cxn>
              <a:cxn ang="0">
                <a:pos x="30" y="86"/>
              </a:cxn>
              <a:cxn ang="0">
                <a:pos x="39" y="69"/>
              </a:cxn>
              <a:cxn ang="0">
                <a:pos x="28" y="5"/>
              </a:cxn>
              <a:cxn ang="0">
                <a:pos x="48" y="33"/>
              </a:cxn>
              <a:cxn ang="0">
                <a:pos x="59" y="66"/>
              </a:cxn>
              <a:cxn ang="0">
                <a:pos x="68" y="55"/>
              </a:cxn>
              <a:cxn ang="0">
                <a:pos x="71" y="37"/>
              </a:cxn>
              <a:cxn ang="0">
                <a:pos x="74" y="25"/>
              </a:cxn>
              <a:cxn ang="0">
                <a:pos x="74" y="11"/>
              </a:cxn>
              <a:cxn ang="0">
                <a:pos x="115" y="8"/>
              </a:cxn>
              <a:cxn ang="0">
                <a:pos x="123" y="34"/>
              </a:cxn>
              <a:cxn ang="0">
                <a:pos x="143" y="44"/>
              </a:cxn>
              <a:cxn ang="0">
                <a:pos x="155" y="39"/>
              </a:cxn>
              <a:cxn ang="0">
                <a:pos x="166" y="27"/>
              </a:cxn>
              <a:cxn ang="0">
                <a:pos x="179" y="47"/>
              </a:cxn>
              <a:cxn ang="0">
                <a:pos x="208" y="47"/>
              </a:cxn>
              <a:cxn ang="0">
                <a:pos x="198" y="63"/>
              </a:cxn>
              <a:cxn ang="0">
                <a:pos x="213" y="57"/>
              </a:cxn>
              <a:cxn ang="0">
                <a:pos x="222" y="60"/>
              </a:cxn>
              <a:cxn ang="0">
                <a:pos x="231" y="72"/>
              </a:cxn>
              <a:cxn ang="0">
                <a:pos x="253" y="68"/>
              </a:cxn>
              <a:cxn ang="0">
                <a:pos x="246" y="87"/>
              </a:cxn>
              <a:cxn ang="0">
                <a:pos x="276" y="85"/>
              </a:cxn>
              <a:cxn ang="0">
                <a:pos x="271" y="97"/>
              </a:cxn>
              <a:cxn ang="0">
                <a:pos x="283" y="103"/>
              </a:cxn>
              <a:cxn ang="0">
                <a:pos x="291" y="112"/>
              </a:cxn>
              <a:cxn ang="0">
                <a:pos x="285" y="126"/>
              </a:cxn>
              <a:cxn ang="0">
                <a:pos x="324" y="145"/>
              </a:cxn>
              <a:cxn ang="0">
                <a:pos x="342" y="154"/>
              </a:cxn>
              <a:cxn ang="0">
                <a:pos x="371" y="161"/>
              </a:cxn>
              <a:cxn ang="0">
                <a:pos x="365" y="181"/>
              </a:cxn>
              <a:cxn ang="0">
                <a:pos x="352" y="189"/>
              </a:cxn>
              <a:cxn ang="0">
                <a:pos x="342" y="201"/>
              </a:cxn>
              <a:cxn ang="0">
                <a:pos x="329" y="191"/>
              </a:cxn>
              <a:cxn ang="0">
                <a:pos x="321" y="180"/>
              </a:cxn>
              <a:cxn ang="0">
                <a:pos x="297" y="175"/>
              </a:cxn>
              <a:cxn ang="0">
                <a:pos x="287" y="184"/>
              </a:cxn>
              <a:cxn ang="0">
                <a:pos x="312" y="207"/>
              </a:cxn>
              <a:cxn ang="0">
                <a:pos x="326" y="223"/>
              </a:cxn>
              <a:cxn ang="0">
                <a:pos x="328" y="236"/>
              </a:cxn>
              <a:cxn ang="0">
                <a:pos x="319" y="250"/>
              </a:cxn>
              <a:cxn ang="0">
                <a:pos x="294" y="235"/>
              </a:cxn>
              <a:cxn ang="0">
                <a:pos x="285" y="241"/>
              </a:cxn>
              <a:cxn ang="0">
                <a:pos x="276" y="259"/>
              </a:cxn>
              <a:cxn ang="0">
                <a:pos x="242" y="239"/>
              </a:cxn>
              <a:cxn ang="0">
                <a:pos x="217" y="215"/>
              </a:cxn>
            </a:cxnLst>
            <a:rect l="0" t="0" r="r" b="b"/>
            <a:pathLst>
              <a:path w="378" h="273">
                <a:moveTo>
                  <a:pt x="204" y="214"/>
                </a:moveTo>
                <a:cubicBezTo>
                  <a:pt x="203" y="216"/>
                  <a:pt x="203" y="219"/>
                  <a:pt x="200" y="218"/>
                </a:cubicBezTo>
                <a:cubicBezTo>
                  <a:pt x="196" y="218"/>
                  <a:pt x="193" y="215"/>
                  <a:pt x="191" y="215"/>
                </a:cubicBezTo>
                <a:cubicBezTo>
                  <a:pt x="189" y="215"/>
                  <a:pt x="187" y="215"/>
                  <a:pt x="186" y="217"/>
                </a:cubicBezTo>
                <a:cubicBezTo>
                  <a:pt x="184" y="218"/>
                  <a:pt x="175" y="225"/>
                  <a:pt x="169" y="222"/>
                </a:cubicBezTo>
                <a:cubicBezTo>
                  <a:pt x="163" y="220"/>
                  <a:pt x="158" y="219"/>
                  <a:pt x="156" y="217"/>
                </a:cubicBezTo>
                <a:cubicBezTo>
                  <a:pt x="155" y="215"/>
                  <a:pt x="154" y="209"/>
                  <a:pt x="156" y="207"/>
                </a:cubicBezTo>
                <a:cubicBezTo>
                  <a:pt x="159" y="205"/>
                  <a:pt x="164" y="202"/>
                  <a:pt x="165" y="199"/>
                </a:cubicBezTo>
                <a:cubicBezTo>
                  <a:pt x="165" y="197"/>
                  <a:pt x="163" y="196"/>
                  <a:pt x="168" y="196"/>
                </a:cubicBezTo>
                <a:cubicBezTo>
                  <a:pt x="174" y="196"/>
                  <a:pt x="177" y="200"/>
                  <a:pt x="185" y="201"/>
                </a:cubicBezTo>
                <a:cubicBezTo>
                  <a:pt x="193" y="201"/>
                  <a:pt x="198" y="199"/>
                  <a:pt x="205" y="197"/>
                </a:cubicBezTo>
                <a:cubicBezTo>
                  <a:pt x="212" y="194"/>
                  <a:pt x="217" y="197"/>
                  <a:pt x="215" y="193"/>
                </a:cubicBezTo>
                <a:cubicBezTo>
                  <a:pt x="213" y="190"/>
                  <a:pt x="203" y="183"/>
                  <a:pt x="206" y="180"/>
                </a:cubicBezTo>
                <a:cubicBezTo>
                  <a:pt x="208" y="177"/>
                  <a:pt x="217" y="171"/>
                  <a:pt x="219" y="169"/>
                </a:cubicBezTo>
                <a:cubicBezTo>
                  <a:pt x="222" y="168"/>
                  <a:pt x="232" y="169"/>
                  <a:pt x="235" y="170"/>
                </a:cubicBezTo>
                <a:cubicBezTo>
                  <a:pt x="239" y="171"/>
                  <a:pt x="245" y="173"/>
                  <a:pt x="245" y="177"/>
                </a:cubicBezTo>
                <a:cubicBezTo>
                  <a:pt x="246" y="182"/>
                  <a:pt x="245" y="185"/>
                  <a:pt x="248" y="184"/>
                </a:cubicBezTo>
                <a:cubicBezTo>
                  <a:pt x="251" y="182"/>
                  <a:pt x="251" y="178"/>
                  <a:pt x="254" y="178"/>
                </a:cubicBezTo>
                <a:cubicBezTo>
                  <a:pt x="257" y="178"/>
                  <a:pt x="265" y="180"/>
                  <a:pt x="268" y="178"/>
                </a:cubicBezTo>
                <a:cubicBezTo>
                  <a:pt x="271" y="176"/>
                  <a:pt x="272" y="174"/>
                  <a:pt x="270" y="172"/>
                </a:cubicBezTo>
                <a:cubicBezTo>
                  <a:pt x="267" y="171"/>
                  <a:pt x="260" y="170"/>
                  <a:pt x="257" y="167"/>
                </a:cubicBezTo>
                <a:cubicBezTo>
                  <a:pt x="253" y="164"/>
                  <a:pt x="250" y="161"/>
                  <a:pt x="249" y="162"/>
                </a:cubicBezTo>
                <a:cubicBezTo>
                  <a:pt x="247" y="163"/>
                  <a:pt x="244" y="170"/>
                  <a:pt x="243" y="170"/>
                </a:cubicBezTo>
                <a:cubicBezTo>
                  <a:pt x="242" y="170"/>
                  <a:pt x="225" y="169"/>
                  <a:pt x="224" y="167"/>
                </a:cubicBezTo>
                <a:cubicBezTo>
                  <a:pt x="222" y="165"/>
                  <a:pt x="224" y="164"/>
                  <a:pt x="227" y="162"/>
                </a:cubicBezTo>
                <a:cubicBezTo>
                  <a:pt x="231" y="159"/>
                  <a:pt x="233" y="158"/>
                  <a:pt x="232" y="156"/>
                </a:cubicBezTo>
                <a:cubicBezTo>
                  <a:pt x="232" y="154"/>
                  <a:pt x="228" y="145"/>
                  <a:pt x="226" y="141"/>
                </a:cubicBezTo>
                <a:cubicBezTo>
                  <a:pt x="224" y="137"/>
                  <a:pt x="223" y="132"/>
                  <a:pt x="221" y="133"/>
                </a:cubicBezTo>
                <a:cubicBezTo>
                  <a:pt x="218" y="133"/>
                  <a:pt x="214" y="133"/>
                  <a:pt x="213" y="131"/>
                </a:cubicBezTo>
                <a:cubicBezTo>
                  <a:pt x="213" y="129"/>
                  <a:pt x="213" y="121"/>
                  <a:pt x="212" y="123"/>
                </a:cubicBezTo>
                <a:cubicBezTo>
                  <a:pt x="210" y="126"/>
                  <a:pt x="208" y="127"/>
                  <a:pt x="208" y="127"/>
                </a:cubicBezTo>
                <a:cubicBezTo>
                  <a:pt x="208" y="127"/>
                  <a:pt x="208" y="130"/>
                  <a:pt x="208" y="131"/>
                </a:cubicBezTo>
                <a:cubicBezTo>
                  <a:pt x="208" y="133"/>
                  <a:pt x="210" y="136"/>
                  <a:pt x="207" y="134"/>
                </a:cubicBezTo>
                <a:cubicBezTo>
                  <a:pt x="205" y="132"/>
                  <a:pt x="205" y="128"/>
                  <a:pt x="204" y="127"/>
                </a:cubicBezTo>
                <a:cubicBezTo>
                  <a:pt x="203" y="126"/>
                  <a:pt x="201" y="125"/>
                  <a:pt x="200" y="122"/>
                </a:cubicBezTo>
                <a:cubicBezTo>
                  <a:pt x="200" y="118"/>
                  <a:pt x="201" y="116"/>
                  <a:pt x="199" y="116"/>
                </a:cubicBezTo>
                <a:cubicBezTo>
                  <a:pt x="196" y="117"/>
                  <a:pt x="193" y="116"/>
                  <a:pt x="189" y="119"/>
                </a:cubicBezTo>
                <a:cubicBezTo>
                  <a:pt x="186" y="122"/>
                  <a:pt x="176" y="127"/>
                  <a:pt x="176" y="124"/>
                </a:cubicBezTo>
                <a:cubicBezTo>
                  <a:pt x="176" y="120"/>
                  <a:pt x="174" y="116"/>
                  <a:pt x="177" y="116"/>
                </a:cubicBezTo>
                <a:cubicBezTo>
                  <a:pt x="180" y="116"/>
                  <a:pt x="185" y="116"/>
                  <a:pt x="186" y="114"/>
                </a:cubicBezTo>
                <a:cubicBezTo>
                  <a:pt x="188" y="112"/>
                  <a:pt x="189" y="110"/>
                  <a:pt x="186" y="110"/>
                </a:cubicBezTo>
                <a:cubicBezTo>
                  <a:pt x="184" y="109"/>
                  <a:pt x="180" y="107"/>
                  <a:pt x="177" y="104"/>
                </a:cubicBezTo>
                <a:cubicBezTo>
                  <a:pt x="174" y="101"/>
                  <a:pt x="170" y="103"/>
                  <a:pt x="170" y="101"/>
                </a:cubicBezTo>
                <a:cubicBezTo>
                  <a:pt x="170" y="99"/>
                  <a:pt x="170" y="95"/>
                  <a:pt x="168" y="96"/>
                </a:cubicBezTo>
                <a:cubicBezTo>
                  <a:pt x="166" y="97"/>
                  <a:pt x="162" y="100"/>
                  <a:pt x="162" y="97"/>
                </a:cubicBezTo>
                <a:cubicBezTo>
                  <a:pt x="163" y="94"/>
                  <a:pt x="161" y="86"/>
                  <a:pt x="159" y="87"/>
                </a:cubicBezTo>
                <a:cubicBezTo>
                  <a:pt x="156" y="88"/>
                  <a:pt x="156" y="91"/>
                  <a:pt x="153" y="88"/>
                </a:cubicBezTo>
                <a:cubicBezTo>
                  <a:pt x="150" y="86"/>
                  <a:pt x="148" y="82"/>
                  <a:pt x="145" y="80"/>
                </a:cubicBezTo>
                <a:cubicBezTo>
                  <a:pt x="142" y="79"/>
                  <a:pt x="142" y="80"/>
                  <a:pt x="143" y="81"/>
                </a:cubicBezTo>
                <a:cubicBezTo>
                  <a:pt x="145" y="83"/>
                  <a:pt x="145" y="83"/>
                  <a:pt x="142" y="83"/>
                </a:cubicBezTo>
                <a:cubicBezTo>
                  <a:pt x="138" y="83"/>
                  <a:pt x="136" y="84"/>
                  <a:pt x="140" y="85"/>
                </a:cubicBezTo>
                <a:cubicBezTo>
                  <a:pt x="144" y="86"/>
                  <a:pt x="149" y="90"/>
                  <a:pt x="147" y="93"/>
                </a:cubicBezTo>
                <a:cubicBezTo>
                  <a:pt x="146" y="96"/>
                  <a:pt x="143" y="95"/>
                  <a:pt x="141" y="96"/>
                </a:cubicBezTo>
                <a:cubicBezTo>
                  <a:pt x="139" y="97"/>
                  <a:pt x="131" y="94"/>
                  <a:pt x="126" y="93"/>
                </a:cubicBezTo>
                <a:cubicBezTo>
                  <a:pt x="121" y="91"/>
                  <a:pt x="112" y="91"/>
                  <a:pt x="117" y="94"/>
                </a:cubicBezTo>
                <a:cubicBezTo>
                  <a:pt x="121" y="96"/>
                  <a:pt x="121" y="100"/>
                  <a:pt x="125" y="99"/>
                </a:cubicBezTo>
                <a:cubicBezTo>
                  <a:pt x="130" y="98"/>
                  <a:pt x="137" y="97"/>
                  <a:pt x="137" y="98"/>
                </a:cubicBezTo>
                <a:cubicBezTo>
                  <a:pt x="137" y="99"/>
                  <a:pt x="138" y="101"/>
                  <a:pt x="135" y="103"/>
                </a:cubicBezTo>
                <a:cubicBezTo>
                  <a:pt x="132" y="104"/>
                  <a:pt x="133" y="108"/>
                  <a:pt x="130" y="106"/>
                </a:cubicBezTo>
                <a:cubicBezTo>
                  <a:pt x="127" y="104"/>
                  <a:pt x="121" y="97"/>
                  <a:pt x="113" y="95"/>
                </a:cubicBezTo>
                <a:cubicBezTo>
                  <a:pt x="106" y="93"/>
                  <a:pt x="103" y="90"/>
                  <a:pt x="99" y="90"/>
                </a:cubicBezTo>
                <a:cubicBezTo>
                  <a:pt x="96" y="89"/>
                  <a:pt x="101" y="91"/>
                  <a:pt x="103" y="92"/>
                </a:cubicBezTo>
                <a:cubicBezTo>
                  <a:pt x="106" y="93"/>
                  <a:pt x="108" y="95"/>
                  <a:pt x="106" y="96"/>
                </a:cubicBezTo>
                <a:cubicBezTo>
                  <a:pt x="104" y="97"/>
                  <a:pt x="102" y="98"/>
                  <a:pt x="97" y="95"/>
                </a:cubicBezTo>
                <a:cubicBezTo>
                  <a:pt x="92" y="93"/>
                  <a:pt x="79" y="93"/>
                  <a:pt x="74" y="93"/>
                </a:cubicBezTo>
                <a:cubicBezTo>
                  <a:pt x="70" y="93"/>
                  <a:pt x="67" y="90"/>
                  <a:pt x="65" y="90"/>
                </a:cubicBezTo>
                <a:cubicBezTo>
                  <a:pt x="63" y="90"/>
                  <a:pt x="60" y="91"/>
                  <a:pt x="57" y="91"/>
                </a:cubicBezTo>
                <a:cubicBezTo>
                  <a:pt x="54" y="91"/>
                  <a:pt x="48" y="88"/>
                  <a:pt x="46" y="86"/>
                </a:cubicBezTo>
                <a:cubicBezTo>
                  <a:pt x="44" y="84"/>
                  <a:pt x="42" y="83"/>
                  <a:pt x="39" y="83"/>
                </a:cubicBezTo>
                <a:cubicBezTo>
                  <a:pt x="36" y="83"/>
                  <a:pt x="36" y="87"/>
                  <a:pt x="30" y="86"/>
                </a:cubicBezTo>
                <a:cubicBezTo>
                  <a:pt x="23" y="85"/>
                  <a:pt x="24" y="83"/>
                  <a:pt x="20" y="82"/>
                </a:cubicBezTo>
                <a:cubicBezTo>
                  <a:pt x="16" y="81"/>
                  <a:pt x="12" y="78"/>
                  <a:pt x="11" y="75"/>
                </a:cubicBezTo>
                <a:cubicBezTo>
                  <a:pt x="10" y="72"/>
                  <a:pt x="8" y="69"/>
                  <a:pt x="11" y="69"/>
                </a:cubicBezTo>
                <a:cubicBezTo>
                  <a:pt x="13" y="69"/>
                  <a:pt x="20" y="72"/>
                  <a:pt x="26" y="72"/>
                </a:cubicBezTo>
                <a:cubicBezTo>
                  <a:pt x="33" y="72"/>
                  <a:pt x="41" y="71"/>
                  <a:pt x="39" y="69"/>
                </a:cubicBezTo>
                <a:cubicBezTo>
                  <a:pt x="36" y="67"/>
                  <a:pt x="34" y="64"/>
                  <a:pt x="26" y="64"/>
                </a:cubicBezTo>
                <a:cubicBezTo>
                  <a:pt x="19" y="64"/>
                  <a:pt x="1" y="63"/>
                  <a:pt x="1" y="58"/>
                </a:cubicBezTo>
                <a:cubicBezTo>
                  <a:pt x="1" y="53"/>
                  <a:pt x="0" y="41"/>
                  <a:pt x="2" y="36"/>
                </a:cubicBezTo>
                <a:cubicBezTo>
                  <a:pt x="4" y="30"/>
                  <a:pt x="7" y="21"/>
                  <a:pt x="10" y="18"/>
                </a:cubicBezTo>
                <a:cubicBezTo>
                  <a:pt x="14" y="15"/>
                  <a:pt x="24" y="7"/>
                  <a:pt x="28" y="5"/>
                </a:cubicBezTo>
                <a:cubicBezTo>
                  <a:pt x="31" y="2"/>
                  <a:pt x="50" y="0"/>
                  <a:pt x="55" y="0"/>
                </a:cubicBezTo>
                <a:cubicBezTo>
                  <a:pt x="60" y="0"/>
                  <a:pt x="68" y="2"/>
                  <a:pt x="66" y="3"/>
                </a:cubicBezTo>
                <a:cubicBezTo>
                  <a:pt x="64" y="4"/>
                  <a:pt x="60" y="7"/>
                  <a:pt x="58" y="8"/>
                </a:cubicBezTo>
                <a:cubicBezTo>
                  <a:pt x="56" y="9"/>
                  <a:pt x="44" y="23"/>
                  <a:pt x="44" y="25"/>
                </a:cubicBezTo>
                <a:cubicBezTo>
                  <a:pt x="43" y="28"/>
                  <a:pt x="47" y="31"/>
                  <a:pt x="48" y="33"/>
                </a:cubicBezTo>
                <a:cubicBezTo>
                  <a:pt x="49" y="34"/>
                  <a:pt x="46" y="37"/>
                  <a:pt x="46" y="40"/>
                </a:cubicBezTo>
                <a:cubicBezTo>
                  <a:pt x="46" y="43"/>
                  <a:pt x="48" y="46"/>
                  <a:pt x="51" y="49"/>
                </a:cubicBezTo>
                <a:cubicBezTo>
                  <a:pt x="53" y="51"/>
                  <a:pt x="66" y="60"/>
                  <a:pt x="66" y="61"/>
                </a:cubicBezTo>
                <a:cubicBezTo>
                  <a:pt x="66" y="63"/>
                  <a:pt x="65" y="64"/>
                  <a:pt x="63" y="64"/>
                </a:cubicBezTo>
                <a:cubicBezTo>
                  <a:pt x="61" y="65"/>
                  <a:pt x="56" y="65"/>
                  <a:pt x="59" y="66"/>
                </a:cubicBezTo>
                <a:cubicBezTo>
                  <a:pt x="61" y="66"/>
                  <a:pt x="65" y="67"/>
                  <a:pt x="66" y="69"/>
                </a:cubicBezTo>
                <a:cubicBezTo>
                  <a:pt x="68" y="71"/>
                  <a:pt x="69" y="73"/>
                  <a:pt x="69" y="69"/>
                </a:cubicBezTo>
                <a:cubicBezTo>
                  <a:pt x="70" y="66"/>
                  <a:pt x="68" y="63"/>
                  <a:pt x="68" y="63"/>
                </a:cubicBezTo>
                <a:cubicBezTo>
                  <a:pt x="68" y="62"/>
                  <a:pt x="70" y="61"/>
                  <a:pt x="71" y="59"/>
                </a:cubicBezTo>
                <a:cubicBezTo>
                  <a:pt x="72" y="57"/>
                  <a:pt x="72" y="56"/>
                  <a:pt x="68" y="55"/>
                </a:cubicBezTo>
                <a:cubicBezTo>
                  <a:pt x="64" y="54"/>
                  <a:pt x="48" y="46"/>
                  <a:pt x="53" y="45"/>
                </a:cubicBezTo>
                <a:cubicBezTo>
                  <a:pt x="57" y="44"/>
                  <a:pt x="59" y="44"/>
                  <a:pt x="60" y="42"/>
                </a:cubicBezTo>
                <a:cubicBezTo>
                  <a:pt x="62" y="40"/>
                  <a:pt x="64" y="39"/>
                  <a:pt x="66" y="39"/>
                </a:cubicBezTo>
                <a:cubicBezTo>
                  <a:pt x="68" y="40"/>
                  <a:pt x="79" y="49"/>
                  <a:pt x="76" y="46"/>
                </a:cubicBezTo>
                <a:cubicBezTo>
                  <a:pt x="73" y="43"/>
                  <a:pt x="70" y="38"/>
                  <a:pt x="71" y="37"/>
                </a:cubicBezTo>
                <a:cubicBezTo>
                  <a:pt x="72" y="37"/>
                  <a:pt x="71" y="35"/>
                  <a:pt x="68" y="35"/>
                </a:cubicBezTo>
                <a:cubicBezTo>
                  <a:pt x="66" y="35"/>
                  <a:pt x="59" y="34"/>
                  <a:pt x="58" y="30"/>
                </a:cubicBezTo>
                <a:cubicBezTo>
                  <a:pt x="57" y="27"/>
                  <a:pt x="56" y="27"/>
                  <a:pt x="57" y="25"/>
                </a:cubicBezTo>
                <a:cubicBezTo>
                  <a:pt x="58" y="23"/>
                  <a:pt x="58" y="20"/>
                  <a:pt x="62" y="22"/>
                </a:cubicBezTo>
                <a:cubicBezTo>
                  <a:pt x="66" y="24"/>
                  <a:pt x="81" y="28"/>
                  <a:pt x="74" y="25"/>
                </a:cubicBezTo>
                <a:cubicBezTo>
                  <a:pt x="68" y="22"/>
                  <a:pt x="58" y="18"/>
                  <a:pt x="62" y="18"/>
                </a:cubicBezTo>
                <a:cubicBezTo>
                  <a:pt x="66" y="18"/>
                  <a:pt x="80" y="21"/>
                  <a:pt x="74" y="18"/>
                </a:cubicBezTo>
                <a:cubicBezTo>
                  <a:pt x="67" y="15"/>
                  <a:pt x="63" y="12"/>
                  <a:pt x="66" y="11"/>
                </a:cubicBezTo>
                <a:cubicBezTo>
                  <a:pt x="69" y="11"/>
                  <a:pt x="68" y="12"/>
                  <a:pt x="71" y="12"/>
                </a:cubicBezTo>
                <a:cubicBezTo>
                  <a:pt x="73" y="13"/>
                  <a:pt x="71" y="12"/>
                  <a:pt x="74" y="11"/>
                </a:cubicBezTo>
                <a:cubicBezTo>
                  <a:pt x="78" y="9"/>
                  <a:pt x="79" y="9"/>
                  <a:pt x="81" y="10"/>
                </a:cubicBezTo>
                <a:cubicBezTo>
                  <a:pt x="82" y="11"/>
                  <a:pt x="84" y="14"/>
                  <a:pt x="84" y="11"/>
                </a:cubicBezTo>
                <a:cubicBezTo>
                  <a:pt x="83" y="9"/>
                  <a:pt x="80" y="10"/>
                  <a:pt x="83" y="8"/>
                </a:cubicBezTo>
                <a:cubicBezTo>
                  <a:pt x="86" y="6"/>
                  <a:pt x="91" y="2"/>
                  <a:pt x="99" y="2"/>
                </a:cubicBezTo>
                <a:cubicBezTo>
                  <a:pt x="107" y="2"/>
                  <a:pt x="114" y="3"/>
                  <a:pt x="115" y="8"/>
                </a:cubicBezTo>
                <a:cubicBezTo>
                  <a:pt x="115" y="13"/>
                  <a:pt x="117" y="16"/>
                  <a:pt x="120" y="17"/>
                </a:cubicBezTo>
                <a:cubicBezTo>
                  <a:pt x="122" y="18"/>
                  <a:pt x="126" y="23"/>
                  <a:pt x="125" y="27"/>
                </a:cubicBezTo>
                <a:cubicBezTo>
                  <a:pt x="125" y="30"/>
                  <a:pt x="121" y="31"/>
                  <a:pt x="118" y="34"/>
                </a:cubicBezTo>
                <a:cubicBezTo>
                  <a:pt x="116" y="36"/>
                  <a:pt x="113" y="40"/>
                  <a:pt x="116" y="38"/>
                </a:cubicBezTo>
                <a:cubicBezTo>
                  <a:pt x="120" y="36"/>
                  <a:pt x="125" y="31"/>
                  <a:pt x="123" y="34"/>
                </a:cubicBezTo>
                <a:cubicBezTo>
                  <a:pt x="121" y="38"/>
                  <a:pt x="119" y="47"/>
                  <a:pt x="121" y="46"/>
                </a:cubicBezTo>
                <a:cubicBezTo>
                  <a:pt x="124" y="44"/>
                  <a:pt x="124" y="41"/>
                  <a:pt x="128" y="41"/>
                </a:cubicBezTo>
                <a:cubicBezTo>
                  <a:pt x="131" y="41"/>
                  <a:pt x="132" y="42"/>
                  <a:pt x="134" y="41"/>
                </a:cubicBezTo>
                <a:cubicBezTo>
                  <a:pt x="136" y="39"/>
                  <a:pt x="138" y="33"/>
                  <a:pt x="141" y="38"/>
                </a:cubicBezTo>
                <a:cubicBezTo>
                  <a:pt x="144" y="42"/>
                  <a:pt x="144" y="42"/>
                  <a:pt x="143" y="44"/>
                </a:cubicBezTo>
                <a:cubicBezTo>
                  <a:pt x="142" y="45"/>
                  <a:pt x="142" y="47"/>
                  <a:pt x="146" y="47"/>
                </a:cubicBezTo>
                <a:cubicBezTo>
                  <a:pt x="150" y="48"/>
                  <a:pt x="160" y="52"/>
                  <a:pt x="159" y="50"/>
                </a:cubicBezTo>
                <a:cubicBezTo>
                  <a:pt x="158" y="48"/>
                  <a:pt x="150" y="43"/>
                  <a:pt x="148" y="41"/>
                </a:cubicBezTo>
                <a:cubicBezTo>
                  <a:pt x="146" y="38"/>
                  <a:pt x="142" y="35"/>
                  <a:pt x="144" y="36"/>
                </a:cubicBezTo>
                <a:cubicBezTo>
                  <a:pt x="147" y="36"/>
                  <a:pt x="152" y="38"/>
                  <a:pt x="155" y="39"/>
                </a:cubicBezTo>
                <a:cubicBezTo>
                  <a:pt x="158" y="40"/>
                  <a:pt x="161" y="41"/>
                  <a:pt x="164" y="41"/>
                </a:cubicBezTo>
                <a:cubicBezTo>
                  <a:pt x="166" y="41"/>
                  <a:pt x="169" y="41"/>
                  <a:pt x="166" y="40"/>
                </a:cubicBezTo>
                <a:cubicBezTo>
                  <a:pt x="163" y="39"/>
                  <a:pt x="152" y="36"/>
                  <a:pt x="151" y="34"/>
                </a:cubicBezTo>
                <a:cubicBezTo>
                  <a:pt x="150" y="32"/>
                  <a:pt x="150" y="30"/>
                  <a:pt x="153" y="30"/>
                </a:cubicBezTo>
                <a:cubicBezTo>
                  <a:pt x="156" y="29"/>
                  <a:pt x="161" y="26"/>
                  <a:pt x="166" y="27"/>
                </a:cubicBezTo>
                <a:cubicBezTo>
                  <a:pt x="170" y="27"/>
                  <a:pt x="178" y="32"/>
                  <a:pt x="180" y="32"/>
                </a:cubicBezTo>
                <a:cubicBezTo>
                  <a:pt x="182" y="32"/>
                  <a:pt x="187" y="33"/>
                  <a:pt x="190" y="34"/>
                </a:cubicBezTo>
                <a:cubicBezTo>
                  <a:pt x="194" y="34"/>
                  <a:pt x="197" y="39"/>
                  <a:pt x="196" y="40"/>
                </a:cubicBezTo>
                <a:cubicBezTo>
                  <a:pt x="195" y="40"/>
                  <a:pt x="192" y="41"/>
                  <a:pt x="188" y="41"/>
                </a:cubicBezTo>
                <a:cubicBezTo>
                  <a:pt x="183" y="41"/>
                  <a:pt x="177" y="49"/>
                  <a:pt x="179" y="47"/>
                </a:cubicBezTo>
                <a:cubicBezTo>
                  <a:pt x="181" y="45"/>
                  <a:pt x="187" y="43"/>
                  <a:pt x="188" y="43"/>
                </a:cubicBezTo>
                <a:cubicBezTo>
                  <a:pt x="190" y="43"/>
                  <a:pt x="188" y="47"/>
                  <a:pt x="186" y="49"/>
                </a:cubicBezTo>
                <a:cubicBezTo>
                  <a:pt x="185" y="51"/>
                  <a:pt x="186" y="52"/>
                  <a:pt x="190" y="48"/>
                </a:cubicBezTo>
                <a:cubicBezTo>
                  <a:pt x="194" y="44"/>
                  <a:pt x="191" y="44"/>
                  <a:pt x="196" y="44"/>
                </a:cubicBezTo>
                <a:cubicBezTo>
                  <a:pt x="202" y="44"/>
                  <a:pt x="209" y="44"/>
                  <a:pt x="208" y="47"/>
                </a:cubicBezTo>
                <a:cubicBezTo>
                  <a:pt x="207" y="49"/>
                  <a:pt x="205" y="50"/>
                  <a:pt x="202" y="51"/>
                </a:cubicBezTo>
                <a:cubicBezTo>
                  <a:pt x="200" y="52"/>
                  <a:pt x="197" y="51"/>
                  <a:pt x="196" y="54"/>
                </a:cubicBezTo>
                <a:cubicBezTo>
                  <a:pt x="196" y="57"/>
                  <a:pt x="197" y="54"/>
                  <a:pt x="199" y="53"/>
                </a:cubicBezTo>
                <a:cubicBezTo>
                  <a:pt x="201" y="52"/>
                  <a:pt x="202" y="53"/>
                  <a:pt x="200" y="56"/>
                </a:cubicBezTo>
                <a:cubicBezTo>
                  <a:pt x="199" y="58"/>
                  <a:pt x="196" y="66"/>
                  <a:pt x="198" y="63"/>
                </a:cubicBezTo>
                <a:cubicBezTo>
                  <a:pt x="200" y="61"/>
                  <a:pt x="200" y="57"/>
                  <a:pt x="202" y="55"/>
                </a:cubicBezTo>
                <a:cubicBezTo>
                  <a:pt x="204" y="54"/>
                  <a:pt x="207" y="53"/>
                  <a:pt x="208" y="54"/>
                </a:cubicBezTo>
                <a:cubicBezTo>
                  <a:pt x="208" y="56"/>
                  <a:pt x="210" y="55"/>
                  <a:pt x="208" y="60"/>
                </a:cubicBezTo>
                <a:cubicBezTo>
                  <a:pt x="207" y="64"/>
                  <a:pt x="208" y="71"/>
                  <a:pt x="209" y="64"/>
                </a:cubicBezTo>
                <a:cubicBezTo>
                  <a:pt x="210" y="58"/>
                  <a:pt x="211" y="57"/>
                  <a:pt x="213" y="57"/>
                </a:cubicBezTo>
                <a:cubicBezTo>
                  <a:pt x="215" y="58"/>
                  <a:pt x="215" y="60"/>
                  <a:pt x="214" y="62"/>
                </a:cubicBezTo>
                <a:cubicBezTo>
                  <a:pt x="213" y="64"/>
                  <a:pt x="212" y="74"/>
                  <a:pt x="214" y="68"/>
                </a:cubicBezTo>
                <a:cubicBezTo>
                  <a:pt x="216" y="63"/>
                  <a:pt x="218" y="61"/>
                  <a:pt x="218" y="62"/>
                </a:cubicBezTo>
                <a:cubicBezTo>
                  <a:pt x="219" y="63"/>
                  <a:pt x="216" y="74"/>
                  <a:pt x="219" y="69"/>
                </a:cubicBezTo>
                <a:cubicBezTo>
                  <a:pt x="221" y="64"/>
                  <a:pt x="221" y="61"/>
                  <a:pt x="222" y="60"/>
                </a:cubicBezTo>
                <a:cubicBezTo>
                  <a:pt x="223" y="58"/>
                  <a:pt x="228" y="55"/>
                  <a:pt x="230" y="55"/>
                </a:cubicBezTo>
                <a:cubicBezTo>
                  <a:pt x="233" y="55"/>
                  <a:pt x="246" y="59"/>
                  <a:pt x="246" y="63"/>
                </a:cubicBezTo>
                <a:cubicBezTo>
                  <a:pt x="246" y="66"/>
                  <a:pt x="244" y="68"/>
                  <a:pt x="241" y="68"/>
                </a:cubicBezTo>
                <a:cubicBezTo>
                  <a:pt x="239" y="68"/>
                  <a:pt x="234" y="67"/>
                  <a:pt x="232" y="69"/>
                </a:cubicBezTo>
                <a:cubicBezTo>
                  <a:pt x="230" y="71"/>
                  <a:pt x="225" y="76"/>
                  <a:pt x="231" y="72"/>
                </a:cubicBezTo>
                <a:cubicBezTo>
                  <a:pt x="236" y="69"/>
                  <a:pt x="239" y="68"/>
                  <a:pt x="243" y="69"/>
                </a:cubicBezTo>
                <a:cubicBezTo>
                  <a:pt x="246" y="69"/>
                  <a:pt x="243" y="70"/>
                  <a:pt x="239" y="72"/>
                </a:cubicBezTo>
                <a:cubicBezTo>
                  <a:pt x="236" y="73"/>
                  <a:pt x="229" y="78"/>
                  <a:pt x="234" y="76"/>
                </a:cubicBezTo>
                <a:cubicBezTo>
                  <a:pt x="239" y="73"/>
                  <a:pt x="245" y="75"/>
                  <a:pt x="247" y="72"/>
                </a:cubicBezTo>
                <a:cubicBezTo>
                  <a:pt x="250" y="69"/>
                  <a:pt x="251" y="64"/>
                  <a:pt x="253" y="68"/>
                </a:cubicBezTo>
                <a:cubicBezTo>
                  <a:pt x="254" y="71"/>
                  <a:pt x="256" y="71"/>
                  <a:pt x="253" y="75"/>
                </a:cubicBezTo>
                <a:cubicBezTo>
                  <a:pt x="249" y="79"/>
                  <a:pt x="248" y="77"/>
                  <a:pt x="244" y="80"/>
                </a:cubicBezTo>
                <a:cubicBezTo>
                  <a:pt x="240" y="82"/>
                  <a:pt x="236" y="86"/>
                  <a:pt x="240" y="84"/>
                </a:cubicBezTo>
                <a:cubicBezTo>
                  <a:pt x="245" y="81"/>
                  <a:pt x="248" y="78"/>
                  <a:pt x="247" y="81"/>
                </a:cubicBezTo>
                <a:cubicBezTo>
                  <a:pt x="246" y="83"/>
                  <a:pt x="243" y="96"/>
                  <a:pt x="246" y="87"/>
                </a:cubicBezTo>
                <a:cubicBezTo>
                  <a:pt x="250" y="79"/>
                  <a:pt x="253" y="79"/>
                  <a:pt x="256" y="76"/>
                </a:cubicBezTo>
                <a:cubicBezTo>
                  <a:pt x="259" y="73"/>
                  <a:pt x="266" y="70"/>
                  <a:pt x="265" y="73"/>
                </a:cubicBezTo>
                <a:cubicBezTo>
                  <a:pt x="264" y="76"/>
                  <a:pt x="254" y="80"/>
                  <a:pt x="265" y="77"/>
                </a:cubicBezTo>
                <a:cubicBezTo>
                  <a:pt x="275" y="75"/>
                  <a:pt x="280" y="77"/>
                  <a:pt x="282" y="80"/>
                </a:cubicBezTo>
                <a:cubicBezTo>
                  <a:pt x="283" y="83"/>
                  <a:pt x="280" y="85"/>
                  <a:pt x="276" y="85"/>
                </a:cubicBezTo>
                <a:cubicBezTo>
                  <a:pt x="272" y="86"/>
                  <a:pt x="269" y="88"/>
                  <a:pt x="264" y="91"/>
                </a:cubicBezTo>
                <a:cubicBezTo>
                  <a:pt x="259" y="95"/>
                  <a:pt x="258" y="99"/>
                  <a:pt x="266" y="91"/>
                </a:cubicBezTo>
                <a:cubicBezTo>
                  <a:pt x="273" y="84"/>
                  <a:pt x="280" y="89"/>
                  <a:pt x="280" y="90"/>
                </a:cubicBezTo>
                <a:cubicBezTo>
                  <a:pt x="281" y="91"/>
                  <a:pt x="277" y="95"/>
                  <a:pt x="274" y="95"/>
                </a:cubicBezTo>
                <a:cubicBezTo>
                  <a:pt x="272" y="95"/>
                  <a:pt x="257" y="103"/>
                  <a:pt x="271" y="97"/>
                </a:cubicBezTo>
                <a:cubicBezTo>
                  <a:pt x="285" y="92"/>
                  <a:pt x="286" y="91"/>
                  <a:pt x="286" y="89"/>
                </a:cubicBezTo>
                <a:cubicBezTo>
                  <a:pt x="286" y="87"/>
                  <a:pt x="288" y="85"/>
                  <a:pt x="290" y="86"/>
                </a:cubicBezTo>
                <a:cubicBezTo>
                  <a:pt x="292" y="88"/>
                  <a:pt x="304" y="99"/>
                  <a:pt x="300" y="99"/>
                </a:cubicBezTo>
                <a:cubicBezTo>
                  <a:pt x="296" y="99"/>
                  <a:pt x="296" y="99"/>
                  <a:pt x="291" y="100"/>
                </a:cubicBezTo>
                <a:cubicBezTo>
                  <a:pt x="286" y="101"/>
                  <a:pt x="287" y="103"/>
                  <a:pt x="283" y="103"/>
                </a:cubicBezTo>
                <a:cubicBezTo>
                  <a:pt x="279" y="103"/>
                  <a:pt x="264" y="105"/>
                  <a:pt x="272" y="105"/>
                </a:cubicBezTo>
                <a:cubicBezTo>
                  <a:pt x="279" y="104"/>
                  <a:pt x="285" y="104"/>
                  <a:pt x="288" y="106"/>
                </a:cubicBezTo>
                <a:cubicBezTo>
                  <a:pt x="291" y="107"/>
                  <a:pt x="298" y="107"/>
                  <a:pt x="302" y="108"/>
                </a:cubicBezTo>
                <a:cubicBezTo>
                  <a:pt x="306" y="109"/>
                  <a:pt x="311" y="112"/>
                  <a:pt x="307" y="112"/>
                </a:cubicBezTo>
                <a:cubicBezTo>
                  <a:pt x="303" y="113"/>
                  <a:pt x="296" y="113"/>
                  <a:pt x="291" y="112"/>
                </a:cubicBezTo>
                <a:cubicBezTo>
                  <a:pt x="286" y="112"/>
                  <a:pt x="283" y="113"/>
                  <a:pt x="281" y="114"/>
                </a:cubicBezTo>
                <a:cubicBezTo>
                  <a:pt x="279" y="115"/>
                  <a:pt x="279" y="115"/>
                  <a:pt x="284" y="115"/>
                </a:cubicBezTo>
                <a:cubicBezTo>
                  <a:pt x="289" y="115"/>
                  <a:pt x="293" y="115"/>
                  <a:pt x="290" y="117"/>
                </a:cubicBezTo>
                <a:cubicBezTo>
                  <a:pt x="288" y="118"/>
                  <a:pt x="284" y="120"/>
                  <a:pt x="283" y="121"/>
                </a:cubicBezTo>
                <a:cubicBezTo>
                  <a:pt x="281" y="122"/>
                  <a:pt x="281" y="126"/>
                  <a:pt x="285" y="126"/>
                </a:cubicBezTo>
                <a:cubicBezTo>
                  <a:pt x="289" y="126"/>
                  <a:pt x="292" y="130"/>
                  <a:pt x="297" y="131"/>
                </a:cubicBezTo>
                <a:cubicBezTo>
                  <a:pt x="302" y="131"/>
                  <a:pt x="306" y="132"/>
                  <a:pt x="309" y="135"/>
                </a:cubicBezTo>
                <a:cubicBezTo>
                  <a:pt x="313" y="137"/>
                  <a:pt x="314" y="145"/>
                  <a:pt x="316" y="142"/>
                </a:cubicBezTo>
                <a:cubicBezTo>
                  <a:pt x="319" y="140"/>
                  <a:pt x="322" y="139"/>
                  <a:pt x="322" y="140"/>
                </a:cubicBezTo>
                <a:cubicBezTo>
                  <a:pt x="322" y="141"/>
                  <a:pt x="322" y="147"/>
                  <a:pt x="324" y="145"/>
                </a:cubicBezTo>
                <a:cubicBezTo>
                  <a:pt x="326" y="142"/>
                  <a:pt x="327" y="139"/>
                  <a:pt x="327" y="142"/>
                </a:cubicBezTo>
                <a:cubicBezTo>
                  <a:pt x="327" y="145"/>
                  <a:pt x="326" y="148"/>
                  <a:pt x="329" y="147"/>
                </a:cubicBezTo>
                <a:cubicBezTo>
                  <a:pt x="333" y="145"/>
                  <a:pt x="336" y="145"/>
                  <a:pt x="338" y="147"/>
                </a:cubicBezTo>
                <a:cubicBezTo>
                  <a:pt x="341" y="150"/>
                  <a:pt x="341" y="150"/>
                  <a:pt x="340" y="152"/>
                </a:cubicBezTo>
                <a:cubicBezTo>
                  <a:pt x="338" y="153"/>
                  <a:pt x="334" y="153"/>
                  <a:pt x="342" y="154"/>
                </a:cubicBezTo>
                <a:cubicBezTo>
                  <a:pt x="350" y="154"/>
                  <a:pt x="351" y="153"/>
                  <a:pt x="354" y="155"/>
                </a:cubicBezTo>
                <a:cubicBezTo>
                  <a:pt x="357" y="158"/>
                  <a:pt x="361" y="159"/>
                  <a:pt x="362" y="159"/>
                </a:cubicBezTo>
                <a:cubicBezTo>
                  <a:pt x="364" y="158"/>
                  <a:pt x="363" y="160"/>
                  <a:pt x="362" y="161"/>
                </a:cubicBezTo>
                <a:cubicBezTo>
                  <a:pt x="360" y="163"/>
                  <a:pt x="362" y="163"/>
                  <a:pt x="365" y="162"/>
                </a:cubicBezTo>
                <a:cubicBezTo>
                  <a:pt x="368" y="161"/>
                  <a:pt x="369" y="158"/>
                  <a:pt x="371" y="161"/>
                </a:cubicBezTo>
                <a:cubicBezTo>
                  <a:pt x="372" y="164"/>
                  <a:pt x="376" y="166"/>
                  <a:pt x="377" y="169"/>
                </a:cubicBezTo>
                <a:cubicBezTo>
                  <a:pt x="378" y="173"/>
                  <a:pt x="376" y="172"/>
                  <a:pt x="374" y="172"/>
                </a:cubicBezTo>
                <a:cubicBezTo>
                  <a:pt x="373" y="171"/>
                  <a:pt x="370" y="172"/>
                  <a:pt x="373" y="174"/>
                </a:cubicBezTo>
                <a:cubicBezTo>
                  <a:pt x="376" y="176"/>
                  <a:pt x="377" y="177"/>
                  <a:pt x="372" y="177"/>
                </a:cubicBezTo>
                <a:cubicBezTo>
                  <a:pt x="367" y="177"/>
                  <a:pt x="362" y="178"/>
                  <a:pt x="365" y="181"/>
                </a:cubicBezTo>
                <a:cubicBezTo>
                  <a:pt x="368" y="183"/>
                  <a:pt x="367" y="184"/>
                  <a:pt x="365" y="184"/>
                </a:cubicBezTo>
                <a:cubicBezTo>
                  <a:pt x="364" y="184"/>
                  <a:pt x="366" y="187"/>
                  <a:pt x="362" y="185"/>
                </a:cubicBezTo>
                <a:cubicBezTo>
                  <a:pt x="359" y="182"/>
                  <a:pt x="355" y="182"/>
                  <a:pt x="359" y="185"/>
                </a:cubicBezTo>
                <a:cubicBezTo>
                  <a:pt x="362" y="187"/>
                  <a:pt x="363" y="188"/>
                  <a:pt x="361" y="190"/>
                </a:cubicBezTo>
                <a:cubicBezTo>
                  <a:pt x="359" y="191"/>
                  <a:pt x="355" y="192"/>
                  <a:pt x="352" y="189"/>
                </a:cubicBezTo>
                <a:cubicBezTo>
                  <a:pt x="349" y="187"/>
                  <a:pt x="349" y="187"/>
                  <a:pt x="351" y="191"/>
                </a:cubicBezTo>
                <a:cubicBezTo>
                  <a:pt x="354" y="194"/>
                  <a:pt x="353" y="199"/>
                  <a:pt x="351" y="197"/>
                </a:cubicBezTo>
                <a:cubicBezTo>
                  <a:pt x="349" y="195"/>
                  <a:pt x="349" y="192"/>
                  <a:pt x="349" y="198"/>
                </a:cubicBezTo>
                <a:cubicBezTo>
                  <a:pt x="349" y="204"/>
                  <a:pt x="353" y="208"/>
                  <a:pt x="349" y="206"/>
                </a:cubicBezTo>
                <a:cubicBezTo>
                  <a:pt x="346" y="204"/>
                  <a:pt x="345" y="203"/>
                  <a:pt x="342" y="201"/>
                </a:cubicBezTo>
                <a:cubicBezTo>
                  <a:pt x="338" y="199"/>
                  <a:pt x="337" y="198"/>
                  <a:pt x="336" y="201"/>
                </a:cubicBezTo>
                <a:cubicBezTo>
                  <a:pt x="334" y="204"/>
                  <a:pt x="332" y="204"/>
                  <a:pt x="332" y="200"/>
                </a:cubicBezTo>
                <a:cubicBezTo>
                  <a:pt x="333" y="197"/>
                  <a:pt x="335" y="195"/>
                  <a:pt x="333" y="197"/>
                </a:cubicBezTo>
                <a:cubicBezTo>
                  <a:pt x="331" y="199"/>
                  <a:pt x="329" y="199"/>
                  <a:pt x="329" y="196"/>
                </a:cubicBezTo>
                <a:cubicBezTo>
                  <a:pt x="329" y="193"/>
                  <a:pt x="333" y="191"/>
                  <a:pt x="329" y="191"/>
                </a:cubicBezTo>
                <a:cubicBezTo>
                  <a:pt x="326" y="191"/>
                  <a:pt x="322" y="194"/>
                  <a:pt x="323" y="189"/>
                </a:cubicBezTo>
                <a:cubicBezTo>
                  <a:pt x="324" y="184"/>
                  <a:pt x="328" y="185"/>
                  <a:pt x="331" y="183"/>
                </a:cubicBezTo>
                <a:cubicBezTo>
                  <a:pt x="334" y="181"/>
                  <a:pt x="341" y="176"/>
                  <a:pt x="330" y="181"/>
                </a:cubicBezTo>
                <a:cubicBezTo>
                  <a:pt x="320" y="185"/>
                  <a:pt x="315" y="186"/>
                  <a:pt x="317" y="184"/>
                </a:cubicBezTo>
                <a:cubicBezTo>
                  <a:pt x="319" y="182"/>
                  <a:pt x="318" y="183"/>
                  <a:pt x="321" y="180"/>
                </a:cubicBezTo>
                <a:cubicBezTo>
                  <a:pt x="324" y="178"/>
                  <a:pt x="323" y="177"/>
                  <a:pt x="320" y="178"/>
                </a:cubicBezTo>
                <a:cubicBezTo>
                  <a:pt x="318" y="180"/>
                  <a:pt x="316" y="182"/>
                  <a:pt x="314" y="180"/>
                </a:cubicBezTo>
                <a:cubicBezTo>
                  <a:pt x="311" y="177"/>
                  <a:pt x="310" y="180"/>
                  <a:pt x="307" y="176"/>
                </a:cubicBezTo>
                <a:cubicBezTo>
                  <a:pt x="304" y="172"/>
                  <a:pt x="303" y="171"/>
                  <a:pt x="300" y="171"/>
                </a:cubicBezTo>
                <a:cubicBezTo>
                  <a:pt x="297" y="171"/>
                  <a:pt x="300" y="173"/>
                  <a:pt x="297" y="175"/>
                </a:cubicBezTo>
                <a:cubicBezTo>
                  <a:pt x="295" y="176"/>
                  <a:pt x="300" y="178"/>
                  <a:pt x="297" y="177"/>
                </a:cubicBezTo>
                <a:cubicBezTo>
                  <a:pt x="294" y="177"/>
                  <a:pt x="298" y="178"/>
                  <a:pt x="299" y="181"/>
                </a:cubicBezTo>
                <a:cubicBezTo>
                  <a:pt x="301" y="185"/>
                  <a:pt x="298" y="186"/>
                  <a:pt x="295" y="186"/>
                </a:cubicBezTo>
                <a:cubicBezTo>
                  <a:pt x="293" y="186"/>
                  <a:pt x="289" y="185"/>
                  <a:pt x="287" y="182"/>
                </a:cubicBezTo>
                <a:cubicBezTo>
                  <a:pt x="284" y="180"/>
                  <a:pt x="281" y="177"/>
                  <a:pt x="287" y="184"/>
                </a:cubicBezTo>
                <a:cubicBezTo>
                  <a:pt x="292" y="192"/>
                  <a:pt x="293" y="193"/>
                  <a:pt x="295" y="193"/>
                </a:cubicBezTo>
                <a:cubicBezTo>
                  <a:pt x="297" y="193"/>
                  <a:pt x="298" y="193"/>
                  <a:pt x="300" y="198"/>
                </a:cubicBezTo>
                <a:cubicBezTo>
                  <a:pt x="302" y="202"/>
                  <a:pt x="303" y="203"/>
                  <a:pt x="305" y="206"/>
                </a:cubicBezTo>
                <a:cubicBezTo>
                  <a:pt x="306" y="208"/>
                  <a:pt x="309" y="209"/>
                  <a:pt x="310" y="208"/>
                </a:cubicBezTo>
                <a:cubicBezTo>
                  <a:pt x="310" y="207"/>
                  <a:pt x="311" y="204"/>
                  <a:pt x="312" y="207"/>
                </a:cubicBezTo>
                <a:cubicBezTo>
                  <a:pt x="314" y="211"/>
                  <a:pt x="315" y="213"/>
                  <a:pt x="316" y="211"/>
                </a:cubicBezTo>
                <a:cubicBezTo>
                  <a:pt x="318" y="209"/>
                  <a:pt x="319" y="209"/>
                  <a:pt x="320" y="211"/>
                </a:cubicBezTo>
                <a:cubicBezTo>
                  <a:pt x="320" y="213"/>
                  <a:pt x="319" y="220"/>
                  <a:pt x="322" y="217"/>
                </a:cubicBezTo>
                <a:cubicBezTo>
                  <a:pt x="324" y="213"/>
                  <a:pt x="324" y="209"/>
                  <a:pt x="324" y="215"/>
                </a:cubicBezTo>
                <a:cubicBezTo>
                  <a:pt x="325" y="220"/>
                  <a:pt x="321" y="221"/>
                  <a:pt x="326" y="223"/>
                </a:cubicBezTo>
                <a:cubicBezTo>
                  <a:pt x="330" y="226"/>
                  <a:pt x="332" y="226"/>
                  <a:pt x="335" y="232"/>
                </a:cubicBezTo>
                <a:cubicBezTo>
                  <a:pt x="337" y="237"/>
                  <a:pt x="338" y="242"/>
                  <a:pt x="336" y="238"/>
                </a:cubicBezTo>
                <a:cubicBezTo>
                  <a:pt x="333" y="234"/>
                  <a:pt x="334" y="232"/>
                  <a:pt x="334" y="238"/>
                </a:cubicBezTo>
                <a:cubicBezTo>
                  <a:pt x="334" y="244"/>
                  <a:pt x="337" y="250"/>
                  <a:pt x="333" y="243"/>
                </a:cubicBezTo>
                <a:cubicBezTo>
                  <a:pt x="329" y="235"/>
                  <a:pt x="327" y="229"/>
                  <a:pt x="328" y="236"/>
                </a:cubicBezTo>
                <a:cubicBezTo>
                  <a:pt x="329" y="242"/>
                  <a:pt x="331" y="245"/>
                  <a:pt x="331" y="248"/>
                </a:cubicBezTo>
                <a:cubicBezTo>
                  <a:pt x="331" y="251"/>
                  <a:pt x="331" y="251"/>
                  <a:pt x="329" y="249"/>
                </a:cubicBezTo>
                <a:cubicBezTo>
                  <a:pt x="326" y="247"/>
                  <a:pt x="325" y="249"/>
                  <a:pt x="329" y="253"/>
                </a:cubicBezTo>
                <a:cubicBezTo>
                  <a:pt x="333" y="257"/>
                  <a:pt x="340" y="262"/>
                  <a:pt x="334" y="259"/>
                </a:cubicBezTo>
                <a:cubicBezTo>
                  <a:pt x="327" y="256"/>
                  <a:pt x="323" y="252"/>
                  <a:pt x="319" y="250"/>
                </a:cubicBezTo>
                <a:cubicBezTo>
                  <a:pt x="314" y="247"/>
                  <a:pt x="311" y="244"/>
                  <a:pt x="312" y="247"/>
                </a:cubicBezTo>
                <a:cubicBezTo>
                  <a:pt x="313" y="249"/>
                  <a:pt x="312" y="248"/>
                  <a:pt x="309" y="246"/>
                </a:cubicBezTo>
                <a:cubicBezTo>
                  <a:pt x="306" y="244"/>
                  <a:pt x="303" y="239"/>
                  <a:pt x="304" y="242"/>
                </a:cubicBezTo>
                <a:cubicBezTo>
                  <a:pt x="305" y="245"/>
                  <a:pt x="307" y="248"/>
                  <a:pt x="302" y="244"/>
                </a:cubicBezTo>
                <a:cubicBezTo>
                  <a:pt x="296" y="240"/>
                  <a:pt x="296" y="232"/>
                  <a:pt x="294" y="235"/>
                </a:cubicBezTo>
                <a:cubicBezTo>
                  <a:pt x="292" y="237"/>
                  <a:pt x="291" y="243"/>
                  <a:pt x="289" y="240"/>
                </a:cubicBezTo>
                <a:cubicBezTo>
                  <a:pt x="287" y="236"/>
                  <a:pt x="286" y="234"/>
                  <a:pt x="284" y="232"/>
                </a:cubicBezTo>
                <a:cubicBezTo>
                  <a:pt x="283" y="231"/>
                  <a:pt x="285" y="232"/>
                  <a:pt x="282" y="232"/>
                </a:cubicBezTo>
                <a:cubicBezTo>
                  <a:pt x="278" y="233"/>
                  <a:pt x="275" y="232"/>
                  <a:pt x="278" y="235"/>
                </a:cubicBezTo>
                <a:cubicBezTo>
                  <a:pt x="281" y="238"/>
                  <a:pt x="284" y="238"/>
                  <a:pt x="285" y="241"/>
                </a:cubicBezTo>
                <a:cubicBezTo>
                  <a:pt x="287" y="244"/>
                  <a:pt x="286" y="243"/>
                  <a:pt x="291" y="246"/>
                </a:cubicBezTo>
                <a:cubicBezTo>
                  <a:pt x="295" y="249"/>
                  <a:pt x="307" y="255"/>
                  <a:pt x="309" y="259"/>
                </a:cubicBezTo>
                <a:cubicBezTo>
                  <a:pt x="311" y="263"/>
                  <a:pt x="317" y="273"/>
                  <a:pt x="313" y="270"/>
                </a:cubicBezTo>
                <a:cubicBezTo>
                  <a:pt x="309" y="268"/>
                  <a:pt x="301" y="265"/>
                  <a:pt x="295" y="265"/>
                </a:cubicBezTo>
                <a:cubicBezTo>
                  <a:pt x="290" y="265"/>
                  <a:pt x="280" y="262"/>
                  <a:pt x="276" y="259"/>
                </a:cubicBezTo>
                <a:cubicBezTo>
                  <a:pt x="272" y="256"/>
                  <a:pt x="274" y="255"/>
                  <a:pt x="270" y="254"/>
                </a:cubicBezTo>
                <a:cubicBezTo>
                  <a:pt x="265" y="253"/>
                  <a:pt x="259" y="253"/>
                  <a:pt x="256" y="251"/>
                </a:cubicBezTo>
                <a:cubicBezTo>
                  <a:pt x="253" y="249"/>
                  <a:pt x="251" y="247"/>
                  <a:pt x="247" y="246"/>
                </a:cubicBezTo>
                <a:cubicBezTo>
                  <a:pt x="244" y="245"/>
                  <a:pt x="242" y="244"/>
                  <a:pt x="240" y="241"/>
                </a:cubicBezTo>
                <a:cubicBezTo>
                  <a:pt x="238" y="239"/>
                  <a:pt x="239" y="240"/>
                  <a:pt x="242" y="239"/>
                </a:cubicBezTo>
                <a:cubicBezTo>
                  <a:pt x="245" y="238"/>
                  <a:pt x="247" y="238"/>
                  <a:pt x="245" y="236"/>
                </a:cubicBezTo>
                <a:cubicBezTo>
                  <a:pt x="243" y="234"/>
                  <a:pt x="240" y="232"/>
                  <a:pt x="236" y="230"/>
                </a:cubicBezTo>
                <a:cubicBezTo>
                  <a:pt x="231" y="228"/>
                  <a:pt x="232" y="228"/>
                  <a:pt x="227" y="225"/>
                </a:cubicBezTo>
                <a:cubicBezTo>
                  <a:pt x="222" y="221"/>
                  <a:pt x="222" y="221"/>
                  <a:pt x="220" y="219"/>
                </a:cubicBezTo>
                <a:cubicBezTo>
                  <a:pt x="219" y="217"/>
                  <a:pt x="223" y="217"/>
                  <a:pt x="217" y="215"/>
                </a:cubicBezTo>
                <a:cubicBezTo>
                  <a:pt x="212" y="213"/>
                  <a:pt x="212" y="216"/>
                  <a:pt x="210" y="216"/>
                </a:cubicBezTo>
                <a:cubicBezTo>
                  <a:pt x="208" y="216"/>
                  <a:pt x="205" y="212"/>
                  <a:pt x="204" y="21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06" name="Freeform 1104"/>
          <p:cNvSpPr>
            <a:spLocks/>
          </p:cNvSpPr>
          <p:nvPr/>
        </p:nvSpPr>
        <p:spPr bwMode="auto">
          <a:xfrm>
            <a:off x="8020050" y="2376344"/>
            <a:ext cx="28575" cy="12700"/>
          </a:xfrm>
          <a:custGeom>
            <a:avLst/>
            <a:gdLst/>
            <a:ahLst/>
            <a:cxnLst>
              <a:cxn ang="0">
                <a:pos x="13" y="5"/>
              </a:cxn>
              <a:cxn ang="0">
                <a:pos x="4" y="1"/>
              </a:cxn>
              <a:cxn ang="0">
                <a:pos x="13" y="5"/>
              </a:cxn>
            </a:cxnLst>
            <a:rect l="0" t="0" r="r" b="b"/>
            <a:pathLst>
              <a:path w="15" h="7">
                <a:moveTo>
                  <a:pt x="13" y="5"/>
                </a:moveTo>
                <a:cubicBezTo>
                  <a:pt x="12" y="7"/>
                  <a:pt x="0" y="1"/>
                  <a:pt x="4" y="1"/>
                </a:cubicBezTo>
                <a:cubicBezTo>
                  <a:pt x="8" y="0"/>
                  <a:pt x="15" y="1"/>
                  <a:pt x="13" y="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07" name="Freeform 1105"/>
          <p:cNvSpPr>
            <a:spLocks/>
          </p:cNvSpPr>
          <p:nvPr/>
        </p:nvSpPr>
        <p:spPr bwMode="auto">
          <a:xfrm>
            <a:off x="7934325" y="2155681"/>
            <a:ext cx="38100" cy="15875"/>
          </a:xfrm>
          <a:custGeom>
            <a:avLst/>
            <a:gdLst/>
            <a:ahLst/>
            <a:cxnLst>
              <a:cxn ang="0">
                <a:pos x="18" y="5"/>
              </a:cxn>
              <a:cxn ang="0">
                <a:pos x="3" y="7"/>
              </a:cxn>
              <a:cxn ang="0">
                <a:pos x="3" y="1"/>
              </a:cxn>
              <a:cxn ang="0">
                <a:pos x="18" y="5"/>
              </a:cxn>
            </a:cxnLst>
            <a:rect l="0" t="0" r="r" b="b"/>
            <a:pathLst>
              <a:path w="20" h="9">
                <a:moveTo>
                  <a:pt x="18" y="5"/>
                </a:moveTo>
                <a:cubicBezTo>
                  <a:pt x="20" y="8"/>
                  <a:pt x="6" y="9"/>
                  <a:pt x="3" y="7"/>
                </a:cubicBezTo>
                <a:cubicBezTo>
                  <a:pt x="0" y="5"/>
                  <a:pt x="0" y="3"/>
                  <a:pt x="3" y="1"/>
                </a:cubicBezTo>
                <a:cubicBezTo>
                  <a:pt x="6" y="0"/>
                  <a:pt x="15" y="3"/>
                  <a:pt x="18" y="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08" name="Freeform 1106"/>
          <p:cNvSpPr>
            <a:spLocks/>
          </p:cNvSpPr>
          <p:nvPr/>
        </p:nvSpPr>
        <p:spPr bwMode="auto">
          <a:xfrm>
            <a:off x="7869238" y="2142981"/>
            <a:ext cx="63500" cy="52388"/>
          </a:xfrm>
          <a:custGeom>
            <a:avLst/>
            <a:gdLst/>
            <a:ahLst/>
            <a:cxnLst>
              <a:cxn ang="0">
                <a:pos x="28" y="20"/>
              </a:cxn>
              <a:cxn ang="0">
                <a:pos x="16" y="26"/>
              </a:cxn>
              <a:cxn ang="0">
                <a:pos x="1" y="17"/>
              </a:cxn>
              <a:cxn ang="0">
                <a:pos x="11" y="4"/>
              </a:cxn>
              <a:cxn ang="0">
                <a:pos x="28" y="5"/>
              </a:cxn>
              <a:cxn ang="0">
                <a:pos x="28" y="20"/>
              </a:cxn>
            </a:cxnLst>
            <a:rect l="0" t="0" r="r" b="b"/>
            <a:pathLst>
              <a:path w="33" h="27">
                <a:moveTo>
                  <a:pt x="28" y="20"/>
                </a:moveTo>
                <a:cubicBezTo>
                  <a:pt x="24" y="23"/>
                  <a:pt x="20" y="25"/>
                  <a:pt x="16" y="26"/>
                </a:cubicBezTo>
                <a:cubicBezTo>
                  <a:pt x="11" y="27"/>
                  <a:pt x="0" y="23"/>
                  <a:pt x="1" y="17"/>
                </a:cubicBezTo>
                <a:cubicBezTo>
                  <a:pt x="1" y="11"/>
                  <a:pt x="5" y="5"/>
                  <a:pt x="11" y="4"/>
                </a:cubicBezTo>
                <a:cubicBezTo>
                  <a:pt x="18" y="3"/>
                  <a:pt x="27" y="0"/>
                  <a:pt x="28" y="5"/>
                </a:cubicBezTo>
                <a:cubicBezTo>
                  <a:pt x="30" y="11"/>
                  <a:pt x="33" y="17"/>
                  <a:pt x="28" y="2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09" name="Freeform 1107"/>
          <p:cNvSpPr>
            <a:spLocks/>
          </p:cNvSpPr>
          <p:nvPr/>
        </p:nvSpPr>
        <p:spPr bwMode="auto">
          <a:xfrm>
            <a:off x="7815263" y="2100119"/>
            <a:ext cx="33337" cy="23812"/>
          </a:xfrm>
          <a:custGeom>
            <a:avLst/>
            <a:gdLst/>
            <a:ahLst/>
            <a:cxnLst>
              <a:cxn ang="0">
                <a:pos x="3" y="13"/>
              </a:cxn>
              <a:cxn ang="0">
                <a:pos x="13" y="2"/>
              </a:cxn>
              <a:cxn ang="0">
                <a:pos x="3" y="13"/>
              </a:cxn>
            </a:cxnLst>
            <a:rect l="0" t="0" r="r" b="b"/>
            <a:pathLst>
              <a:path w="17" h="13">
                <a:moveTo>
                  <a:pt x="3" y="13"/>
                </a:moveTo>
                <a:cubicBezTo>
                  <a:pt x="0" y="13"/>
                  <a:pt x="10" y="0"/>
                  <a:pt x="13" y="2"/>
                </a:cubicBezTo>
                <a:cubicBezTo>
                  <a:pt x="17" y="4"/>
                  <a:pt x="6" y="13"/>
                  <a:pt x="3" y="1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10" name="Freeform 1108"/>
          <p:cNvSpPr>
            <a:spLocks/>
          </p:cNvSpPr>
          <p:nvPr/>
        </p:nvSpPr>
        <p:spPr bwMode="auto">
          <a:xfrm>
            <a:off x="7867650" y="2100119"/>
            <a:ext cx="26988" cy="12700"/>
          </a:xfrm>
          <a:custGeom>
            <a:avLst/>
            <a:gdLst/>
            <a:ahLst/>
            <a:cxnLst>
              <a:cxn ang="0">
                <a:pos x="5" y="7"/>
              </a:cxn>
              <a:cxn ang="0">
                <a:pos x="4" y="1"/>
              </a:cxn>
              <a:cxn ang="0">
                <a:pos x="5" y="7"/>
              </a:cxn>
            </a:cxnLst>
            <a:rect l="0" t="0" r="r" b="b"/>
            <a:pathLst>
              <a:path w="14" h="7">
                <a:moveTo>
                  <a:pt x="5" y="7"/>
                </a:moveTo>
                <a:cubicBezTo>
                  <a:pt x="3" y="7"/>
                  <a:pt x="0" y="2"/>
                  <a:pt x="4" y="1"/>
                </a:cubicBezTo>
                <a:cubicBezTo>
                  <a:pt x="8" y="0"/>
                  <a:pt x="14" y="6"/>
                  <a:pt x="5" y="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11" name="Freeform 1109"/>
          <p:cNvSpPr>
            <a:spLocks/>
          </p:cNvSpPr>
          <p:nvPr/>
        </p:nvSpPr>
        <p:spPr bwMode="auto">
          <a:xfrm>
            <a:off x="7834313" y="2089006"/>
            <a:ext cx="25400" cy="6350"/>
          </a:xfrm>
          <a:custGeom>
            <a:avLst/>
            <a:gdLst/>
            <a:ahLst/>
            <a:cxnLst>
              <a:cxn ang="0">
                <a:pos x="1" y="3"/>
              </a:cxn>
              <a:cxn ang="0">
                <a:pos x="9" y="1"/>
              </a:cxn>
              <a:cxn ang="0">
                <a:pos x="1" y="3"/>
              </a:cxn>
            </a:cxnLst>
            <a:rect l="0" t="0" r="r" b="b"/>
            <a:pathLst>
              <a:path w="13" h="4">
                <a:moveTo>
                  <a:pt x="1" y="3"/>
                </a:moveTo>
                <a:cubicBezTo>
                  <a:pt x="4" y="4"/>
                  <a:pt x="13" y="2"/>
                  <a:pt x="9" y="1"/>
                </a:cubicBezTo>
                <a:cubicBezTo>
                  <a:pt x="5" y="0"/>
                  <a:pt x="0" y="3"/>
                  <a:pt x="1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12" name="Freeform 1110"/>
          <p:cNvSpPr>
            <a:spLocks/>
          </p:cNvSpPr>
          <p:nvPr/>
        </p:nvSpPr>
        <p:spPr bwMode="auto">
          <a:xfrm>
            <a:off x="7781925" y="1900094"/>
            <a:ext cx="122238" cy="52387"/>
          </a:xfrm>
          <a:custGeom>
            <a:avLst/>
            <a:gdLst/>
            <a:ahLst/>
            <a:cxnLst>
              <a:cxn ang="0">
                <a:pos x="61" y="23"/>
              </a:cxn>
              <a:cxn ang="0">
                <a:pos x="36" y="21"/>
              </a:cxn>
              <a:cxn ang="0">
                <a:pos x="18" y="25"/>
              </a:cxn>
              <a:cxn ang="0">
                <a:pos x="8" y="15"/>
              </a:cxn>
              <a:cxn ang="0">
                <a:pos x="1" y="11"/>
              </a:cxn>
              <a:cxn ang="0">
                <a:pos x="3" y="0"/>
              </a:cxn>
              <a:cxn ang="0">
                <a:pos x="21" y="4"/>
              </a:cxn>
              <a:cxn ang="0">
                <a:pos x="43" y="4"/>
              </a:cxn>
              <a:cxn ang="0">
                <a:pos x="61" y="23"/>
              </a:cxn>
            </a:cxnLst>
            <a:rect l="0" t="0" r="r" b="b"/>
            <a:pathLst>
              <a:path w="64" h="28">
                <a:moveTo>
                  <a:pt x="61" y="23"/>
                </a:moveTo>
                <a:cubicBezTo>
                  <a:pt x="58" y="23"/>
                  <a:pt x="42" y="19"/>
                  <a:pt x="36" y="21"/>
                </a:cubicBezTo>
                <a:cubicBezTo>
                  <a:pt x="29" y="23"/>
                  <a:pt x="21" y="28"/>
                  <a:pt x="18" y="25"/>
                </a:cubicBezTo>
                <a:cubicBezTo>
                  <a:pt x="14" y="23"/>
                  <a:pt x="12" y="18"/>
                  <a:pt x="8" y="15"/>
                </a:cubicBezTo>
                <a:cubicBezTo>
                  <a:pt x="3" y="11"/>
                  <a:pt x="2" y="14"/>
                  <a:pt x="1" y="11"/>
                </a:cubicBezTo>
                <a:cubicBezTo>
                  <a:pt x="0" y="8"/>
                  <a:pt x="0" y="1"/>
                  <a:pt x="3" y="0"/>
                </a:cubicBezTo>
                <a:cubicBezTo>
                  <a:pt x="6" y="0"/>
                  <a:pt x="17" y="6"/>
                  <a:pt x="21" y="4"/>
                </a:cubicBezTo>
                <a:cubicBezTo>
                  <a:pt x="26" y="2"/>
                  <a:pt x="36" y="1"/>
                  <a:pt x="43" y="4"/>
                </a:cubicBezTo>
                <a:cubicBezTo>
                  <a:pt x="49" y="7"/>
                  <a:pt x="64" y="23"/>
                  <a:pt x="61" y="2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13" name="Freeform 1111"/>
          <p:cNvSpPr>
            <a:spLocks/>
          </p:cNvSpPr>
          <p:nvPr/>
        </p:nvSpPr>
        <p:spPr bwMode="auto">
          <a:xfrm>
            <a:off x="5903913" y="3697144"/>
            <a:ext cx="30162" cy="33337"/>
          </a:xfrm>
          <a:custGeom>
            <a:avLst/>
            <a:gdLst/>
            <a:ahLst/>
            <a:cxnLst>
              <a:cxn ang="0">
                <a:pos x="14" y="10"/>
              </a:cxn>
              <a:cxn ang="0">
                <a:pos x="7" y="2"/>
              </a:cxn>
              <a:cxn ang="0">
                <a:pos x="2" y="2"/>
              </a:cxn>
              <a:cxn ang="0">
                <a:pos x="2" y="11"/>
              </a:cxn>
              <a:cxn ang="0">
                <a:pos x="4" y="16"/>
              </a:cxn>
              <a:cxn ang="0">
                <a:pos x="14" y="10"/>
              </a:cxn>
            </a:cxnLst>
            <a:rect l="0" t="0" r="r" b="b"/>
            <a:pathLst>
              <a:path w="16" h="18">
                <a:moveTo>
                  <a:pt x="14" y="10"/>
                </a:moveTo>
                <a:cubicBezTo>
                  <a:pt x="16" y="7"/>
                  <a:pt x="10" y="3"/>
                  <a:pt x="7" y="2"/>
                </a:cubicBezTo>
                <a:cubicBezTo>
                  <a:pt x="4" y="1"/>
                  <a:pt x="4" y="0"/>
                  <a:pt x="2" y="2"/>
                </a:cubicBezTo>
                <a:cubicBezTo>
                  <a:pt x="0" y="4"/>
                  <a:pt x="2" y="8"/>
                  <a:pt x="2" y="11"/>
                </a:cubicBezTo>
                <a:cubicBezTo>
                  <a:pt x="2" y="14"/>
                  <a:pt x="2" y="18"/>
                  <a:pt x="4" y="16"/>
                </a:cubicBezTo>
                <a:cubicBezTo>
                  <a:pt x="7" y="14"/>
                  <a:pt x="12" y="12"/>
                  <a:pt x="14" y="1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14" name="Freeform 1112"/>
          <p:cNvSpPr>
            <a:spLocks/>
          </p:cNvSpPr>
          <p:nvPr/>
        </p:nvSpPr>
        <p:spPr bwMode="auto">
          <a:xfrm>
            <a:off x="6591300" y="2808144"/>
            <a:ext cx="141288" cy="88900"/>
          </a:xfrm>
          <a:custGeom>
            <a:avLst/>
            <a:gdLst/>
            <a:ahLst/>
            <a:cxnLst>
              <a:cxn ang="0">
                <a:pos x="69" y="41"/>
              </a:cxn>
              <a:cxn ang="0">
                <a:pos x="62" y="30"/>
              </a:cxn>
              <a:cxn ang="0">
                <a:pos x="49" y="23"/>
              </a:cxn>
              <a:cxn ang="0">
                <a:pos x="42" y="11"/>
              </a:cxn>
              <a:cxn ang="0">
                <a:pos x="35" y="7"/>
              </a:cxn>
              <a:cxn ang="0">
                <a:pos x="18" y="3"/>
              </a:cxn>
              <a:cxn ang="0">
                <a:pos x="4" y="1"/>
              </a:cxn>
              <a:cxn ang="0">
                <a:pos x="4" y="4"/>
              </a:cxn>
              <a:cxn ang="0">
                <a:pos x="12" y="6"/>
              </a:cxn>
              <a:cxn ang="0">
                <a:pos x="13" y="9"/>
              </a:cxn>
              <a:cxn ang="0">
                <a:pos x="9" y="7"/>
              </a:cxn>
              <a:cxn ang="0">
                <a:pos x="12" y="13"/>
              </a:cxn>
              <a:cxn ang="0">
                <a:pos x="21" y="17"/>
              </a:cxn>
              <a:cxn ang="0">
                <a:pos x="28" y="22"/>
              </a:cxn>
              <a:cxn ang="0">
                <a:pos x="30" y="23"/>
              </a:cxn>
              <a:cxn ang="0">
                <a:pos x="30" y="25"/>
              </a:cxn>
              <a:cxn ang="0">
                <a:pos x="38" y="28"/>
              </a:cxn>
              <a:cxn ang="0">
                <a:pos x="39" y="32"/>
              </a:cxn>
              <a:cxn ang="0">
                <a:pos x="49" y="31"/>
              </a:cxn>
              <a:cxn ang="0">
                <a:pos x="47" y="33"/>
              </a:cxn>
              <a:cxn ang="0">
                <a:pos x="58" y="41"/>
              </a:cxn>
              <a:cxn ang="0">
                <a:pos x="69" y="41"/>
              </a:cxn>
            </a:cxnLst>
            <a:rect l="0" t="0" r="r" b="b"/>
            <a:pathLst>
              <a:path w="74" h="47">
                <a:moveTo>
                  <a:pt x="69" y="41"/>
                </a:moveTo>
                <a:cubicBezTo>
                  <a:pt x="66" y="38"/>
                  <a:pt x="66" y="35"/>
                  <a:pt x="62" y="30"/>
                </a:cubicBezTo>
                <a:cubicBezTo>
                  <a:pt x="58" y="25"/>
                  <a:pt x="51" y="26"/>
                  <a:pt x="49" y="23"/>
                </a:cubicBezTo>
                <a:cubicBezTo>
                  <a:pt x="46" y="20"/>
                  <a:pt x="45" y="13"/>
                  <a:pt x="42" y="11"/>
                </a:cubicBezTo>
                <a:cubicBezTo>
                  <a:pt x="39" y="9"/>
                  <a:pt x="39" y="8"/>
                  <a:pt x="35" y="7"/>
                </a:cubicBezTo>
                <a:cubicBezTo>
                  <a:pt x="30" y="7"/>
                  <a:pt x="24" y="5"/>
                  <a:pt x="18" y="3"/>
                </a:cubicBezTo>
                <a:cubicBezTo>
                  <a:pt x="11" y="1"/>
                  <a:pt x="7" y="0"/>
                  <a:pt x="4" y="1"/>
                </a:cubicBezTo>
                <a:cubicBezTo>
                  <a:pt x="1" y="2"/>
                  <a:pt x="0" y="3"/>
                  <a:pt x="4" y="4"/>
                </a:cubicBezTo>
                <a:cubicBezTo>
                  <a:pt x="8" y="6"/>
                  <a:pt x="9" y="4"/>
                  <a:pt x="12" y="6"/>
                </a:cubicBezTo>
                <a:cubicBezTo>
                  <a:pt x="15" y="8"/>
                  <a:pt x="15" y="12"/>
                  <a:pt x="13" y="9"/>
                </a:cubicBezTo>
                <a:cubicBezTo>
                  <a:pt x="10" y="7"/>
                  <a:pt x="9" y="4"/>
                  <a:pt x="9" y="7"/>
                </a:cubicBezTo>
                <a:cubicBezTo>
                  <a:pt x="9" y="9"/>
                  <a:pt x="7" y="12"/>
                  <a:pt x="12" y="13"/>
                </a:cubicBezTo>
                <a:cubicBezTo>
                  <a:pt x="16" y="14"/>
                  <a:pt x="18" y="14"/>
                  <a:pt x="21" y="17"/>
                </a:cubicBezTo>
                <a:cubicBezTo>
                  <a:pt x="24" y="19"/>
                  <a:pt x="26" y="22"/>
                  <a:pt x="28" y="22"/>
                </a:cubicBezTo>
                <a:cubicBezTo>
                  <a:pt x="31" y="21"/>
                  <a:pt x="31" y="21"/>
                  <a:pt x="30" y="23"/>
                </a:cubicBezTo>
                <a:cubicBezTo>
                  <a:pt x="29" y="24"/>
                  <a:pt x="23" y="25"/>
                  <a:pt x="30" y="25"/>
                </a:cubicBezTo>
                <a:cubicBezTo>
                  <a:pt x="37" y="26"/>
                  <a:pt x="38" y="26"/>
                  <a:pt x="38" y="28"/>
                </a:cubicBezTo>
                <a:cubicBezTo>
                  <a:pt x="38" y="30"/>
                  <a:pt x="34" y="32"/>
                  <a:pt x="39" y="32"/>
                </a:cubicBezTo>
                <a:cubicBezTo>
                  <a:pt x="43" y="32"/>
                  <a:pt x="49" y="31"/>
                  <a:pt x="49" y="31"/>
                </a:cubicBezTo>
                <a:cubicBezTo>
                  <a:pt x="49" y="31"/>
                  <a:pt x="47" y="30"/>
                  <a:pt x="47" y="33"/>
                </a:cubicBezTo>
                <a:cubicBezTo>
                  <a:pt x="47" y="36"/>
                  <a:pt x="53" y="39"/>
                  <a:pt x="58" y="41"/>
                </a:cubicBezTo>
                <a:cubicBezTo>
                  <a:pt x="63" y="43"/>
                  <a:pt x="74" y="47"/>
                  <a:pt x="69" y="4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15" name="Freeform 1113"/>
          <p:cNvSpPr>
            <a:spLocks/>
          </p:cNvSpPr>
          <p:nvPr/>
        </p:nvSpPr>
        <p:spPr bwMode="auto">
          <a:xfrm>
            <a:off x="6477000" y="2693844"/>
            <a:ext cx="61913" cy="73025"/>
          </a:xfrm>
          <a:custGeom>
            <a:avLst/>
            <a:gdLst/>
            <a:ahLst/>
            <a:cxnLst>
              <a:cxn ang="0">
                <a:pos x="27" y="38"/>
              </a:cxn>
              <a:cxn ang="0">
                <a:pos x="20" y="28"/>
              </a:cxn>
              <a:cxn ang="0">
                <a:pos x="17" y="23"/>
              </a:cxn>
              <a:cxn ang="0">
                <a:pos x="17" y="20"/>
              </a:cxn>
              <a:cxn ang="0">
                <a:pos x="14" y="15"/>
              </a:cxn>
              <a:cxn ang="0">
                <a:pos x="15" y="10"/>
              </a:cxn>
              <a:cxn ang="0">
                <a:pos x="16" y="4"/>
              </a:cxn>
              <a:cxn ang="0">
                <a:pos x="12" y="9"/>
              </a:cxn>
              <a:cxn ang="0">
                <a:pos x="9" y="9"/>
              </a:cxn>
              <a:cxn ang="0">
                <a:pos x="12" y="3"/>
              </a:cxn>
              <a:cxn ang="0">
                <a:pos x="1" y="4"/>
              </a:cxn>
              <a:cxn ang="0">
                <a:pos x="8" y="18"/>
              </a:cxn>
              <a:cxn ang="0">
                <a:pos x="27" y="38"/>
              </a:cxn>
            </a:cxnLst>
            <a:rect l="0" t="0" r="r" b="b"/>
            <a:pathLst>
              <a:path w="33" h="39">
                <a:moveTo>
                  <a:pt x="27" y="38"/>
                </a:moveTo>
                <a:cubicBezTo>
                  <a:pt x="33" y="39"/>
                  <a:pt x="21" y="31"/>
                  <a:pt x="20" y="28"/>
                </a:cubicBezTo>
                <a:cubicBezTo>
                  <a:pt x="18" y="26"/>
                  <a:pt x="17" y="24"/>
                  <a:pt x="17" y="23"/>
                </a:cubicBezTo>
                <a:cubicBezTo>
                  <a:pt x="18" y="22"/>
                  <a:pt x="20" y="23"/>
                  <a:pt x="17" y="20"/>
                </a:cubicBezTo>
                <a:cubicBezTo>
                  <a:pt x="14" y="17"/>
                  <a:pt x="13" y="18"/>
                  <a:pt x="14" y="15"/>
                </a:cubicBezTo>
                <a:cubicBezTo>
                  <a:pt x="14" y="12"/>
                  <a:pt x="11" y="12"/>
                  <a:pt x="15" y="10"/>
                </a:cubicBezTo>
                <a:cubicBezTo>
                  <a:pt x="18" y="8"/>
                  <a:pt x="19" y="3"/>
                  <a:pt x="16" y="4"/>
                </a:cubicBezTo>
                <a:cubicBezTo>
                  <a:pt x="13" y="5"/>
                  <a:pt x="13" y="8"/>
                  <a:pt x="12" y="9"/>
                </a:cubicBezTo>
                <a:cubicBezTo>
                  <a:pt x="10" y="10"/>
                  <a:pt x="6" y="13"/>
                  <a:pt x="9" y="9"/>
                </a:cubicBezTo>
                <a:cubicBezTo>
                  <a:pt x="11" y="6"/>
                  <a:pt x="16" y="3"/>
                  <a:pt x="12" y="3"/>
                </a:cubicBezTo>
                <a:cubicBezTo>
                  <a:pt x="8" y="3"/>
                  <a:pt x="0" y="0"/>
                  <a:pt x="1" y="4"/>
                </a:cubicBezTo>
                <a:cubicBezTo>
                  <a:pt x="2" y="7"/>
                  <a:pt x="3" y="14"/>
                  <a:pt x="8" y="18"/>
                </a:cubicBezTo>
                <a:cubicBezTo>
                  <a:pt x="13" y="23"/>
                  <a:pt x="19" y="35"/>
                  <a:pt x="27" y="3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16" name="Freeform 1114"/>
          <p:cNvSpPr>
            <a:spLocks/>
          </p:cNvSpPr>
          <p:nvPr/>
        </p:nvSpPr>
        <p:spPr bwMode="auto">
          <a:xfrm>
            <a:off x="6454775" y="2623994"/>
            <a:ext cx="47625" cy="57150"/>
          </a:xfrm>
          <a:custGeom>
            <a:avLst/>
            <a:gdLst/>
            <a:ahLst/>
            <a:cxnLst>
              <a:cxn ang="0">
                <a:pos x="24" y="27"/>
              </a:cxn>
              <a:cxn ang="0">
                <a:pos x="22" y="16"/>
              </a:cxn>
              <a:cxn ang="0">
                <a:pos x="14" y="3"/>
              </a:cxn>
              <a:cxn ang="0">
                <a:pos x="8" y="1"/>
              </a:cxn>
              <a:cxn ang="0">
                <a:pos x="6" y="4"/>
              </a:cxn>
              <a:cxn ang="0">
                <a:pos x="4" y="6"/>
              </a:cxn>
              <a:cxn ang="0">
                <a:pos x="11" y="10"/>
              </a:cxn>
              <a:cxn ang="0">
                <a:pos x="11" y="17"/>
              </a:cxn>
              <a:cxn ang="0">
                <a:pos x="13" y="18"/>
              </a:cxn>
              <a:cxn ang="0">
                <a:pos x="11" y="22"/>
              </a:cxn>
              <a:cxn ang="0">
                <a:pos x="16" y="26"/>
              </a:cxn>
              <a:cxn ang="0">
                <a:pos x="15" y="21"/>
              </a:cxn>
              <a:cxn ang="0">
                <a:pos x="21" y="24"/>
              </a:cxn>
              <a:cxn ang="0">
                <a:pos x="24" y="27"/>
              </a:cxn>
            </a:cxnLst>
            <a:rect l="0" t="0" r="r" b="b"/>
            <a:pathLst>
              <a:path w="25" h="30">
                <a:moveTo>
                  <a:pt x="24" y="27"/>
                </a:moveTo>
                <a:cubicBezTo>
                  <a:pt x="24" y="23"/>
                  <a:pt x="23" y="20"/>
                  <a:pt x="22" y="16"/>
                </a:cubicBezTo>
                <a:cubicBezTo>
                  <a:pt x="20" y="12"/>
                  <a:pt x="17" y="5"/>
                  <a:pt x="14" y="3"/>
                </a:cubicBezTo>
                <a:cubicBezTo>
                  <a:pt x="10" y="0"/>
                  <a:pt x="9" y="0"/>
                  <a:pt x="8" y="1"/>
                </a:cubicBezTo>
                <a:cubicBezTo>
                  <a:pt x="8" y="3"/>
                  <a:pt x="8" y="4"/>
                  <a:pt x="6" y="4"/>
                </a:cubicBezTo>
                <a:cubicBezTo>
                  <a:pt x="4" y="3"/>
                  <a:pt x="0" y="4"/>
                  <a:pt x="4" y="6"/>
                </a:cubicBezTo>
                <a:cubicBezTo>
                  <a:pt x="8" y="8"/>
                  <a:pt x="11" y="7"/>
                  <a:pt x="11" y="10"/>
                </a:cubicBezTo>
                <a:cubicBezTo>
                  <a:pt x="11" y="14"/>
                  <a:pt x="9" y="18"/>
                  <a:pt x="11" y="17"/>
                </a:cubicBezTo>
                <a:cubicBezTo>
                  <a:pt x="12" y="16"/>
                  <a:pt x="14" y="17"/>
                  <a:pt x="13" y="18"/>
                </a:cubicBezTo>
                <a:cubicBezTo>
                  <a:pt x="11" y="19"/>
                  <a:pt x="9" y="18"/>
                  <a:pt x="11" y="22"/>
                </a:cubicBezTo>
                <a:cubicBezTo>
                  <a:pt x="14" y="26"/>
                  <a:pt x="17" y="30"/>
                  <a:pt x="16" y="26"/>
                </a:cubicBezTo>
                <a:cubicBezTo>
                  <a:pt x="15" y="23"/>
                  <a:pt x="11" y="21"/>
                  <a:pt x="15" y="21"/>
                </a:cubicBezTo>
                <a:cubicBezTo>
                  <a:pt x="18" y="21"/>
                  <a:pt x="20" y="22"/>
                  <a:pt x="21" y="24"/>
                </a:cubicBezTo>
                <a:cubicBezTo>
                  <a:pt x="22" y="26"/>
                  <a:pt x="25" y="30"/>
                  <a:pt x="24" y="2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17" name="Freeform 1115"/>
          <p:cNvSpPr>
            <a:spLocks/>
          </p:cNvSpPr>
          <p:nvPr/>
        </p:nvSpPr>
        <p:spPr bwMode="auto">
          <a:xfrm>
            <a:off x="6480175" y="2616056"/>
            <a:ext cx="19050" cy="17463"/>
          </a:xfrm>
          <a:custGeom>
            <a:avLst/>
            <a:gdLst/>
            <a:ahLst/>
            <a:cxnLst>
              <a:cxn ang="0">
                <a:pos x="7" y="7"/>
              </a:cxn>
              <a:cxn ang="0">
                <a:pos x="3" y="3"/>
              </a:cxn>
              <a:cxn ang="0">
                <a:pos x="7" y="2"/>
              </a:cxn>
              <a:cxn ang="0">
                <a:pos x="7" y="7"/>
              </a:cxn>
            </a:cxnLst>
            <a:rect l="0" t="0" r="r" b="b"/>
            <a:pathLst>
              <a:path w="10" h="9">
                <a:moveTo>
                  <a:pt x="7" y="7"/>
                </a:moveTo>
                <a:cubicBezTo>
                  <a:pt x="4" y="5"/>
                  <a:pt x="0" y="5"/>
                  <a:pt x="3" y="3"/>
                </a:cubicBezTo>
                <a:cubicBezTo>
                  <a:pt x="5" y="1"/>
                  <a:pt x="6" y="0"/>
                  <a:pt x="7" y="2"/>
                </a:cubicBezTo>
                <a:cubicBezTo>
                  <a:pt x="8" y="4"/>
                  <a:pt x="10" y="9"/>
                  <a:pt x="7" y="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18" name="Freeform 1116"/>
          <p:cNvSpPr>
            <a:spLocks/>
          </p:cNvSpPr>
          <p:nvPr/>
        </p:nvSpPr>
        <p:spPr bwMode="auto">
          <a:xfrm>
            <a:off x="6453188" y="2593831"/>
            <a:ext cx="30162" cy="26988"/>
          </a:xfrm>
          <a:custGeom>
            <a:avLst/>
            <a:gdLst/>
            <a:ahLst/>
            <a:cxnLst>
              <a:cxn ang="0">
                <a:pos x="13" y="4"/>
              </a:cxn>
              <a:cxn ang="0">
                <a:pos x="7" y="2"/>
              </a:cxn>
              <a:cxn ang="0">
                <a:pos x="1" y="1"/>
              </a:cxn>
              <a:cxn ang="0">
                <a:pos x="4" y="3"/>
              </a:cxn>
              <a:cxn ang="0">
                <a:pos x="2" y="5"/>
              </a:cxn>
              <a:cxn ang="0">
                <a:pos x="3" y="8"/>
              </a:cxn>
              <a:cxn ang="0">
                <a:pos x="5" y="13"/>
              </a:cxn>
              <a:cxn ang="0">
                <a:pos x="9" y="10"/>
              </a:cxn>
              <a:cxn ang="0">
                <a:pos x="13" y="9"/>
              </a:cxn>
              <a:cxn ang="0">
                <a:pos x="10" y="6"/>
              </a:cxn>
              <a:cxn ang="0">
                <a:pos x="13" y="4"/>
              </a:cxn>
            </a:cxnLst>
            <a:rect l="0" t="0" r="r" b="b"/>
            <a:pathLst>
              <a:path w="16" h="14">
                <a:moveTo>
                  <a:pt x="13" y="4"/>
                </a:moveTo>
                <a:cubicBezTo>
                  <a:pt x="10" y="4"/>
                  <a:pt x="12" y="4"/>
                  <a:pt x="7" y="2"/>
                </a:cubicBezTo>
                <a:cubicBezTo>
                  <a:pt x="3" y="0"/>
                  <a:pt x="1" y="0"/>
                  <a:pt x="1" y="1"/>
                </a:cubicBezTo>
                <a:cubicBezTo>
                  <a:pt x="0" y="2"/>
                  <a:pt x="3" y="2"/>
                  <a:pt x="4" y="3"/>
                </a:cubicBezTo>
                <a:cubicBezTo>
                  <a:pt x="4" y="5"/>
                  <a:pt x="3" y="4"/>
                  <a:pt x="2" y="5"/>
                </a:cubicBezTo>
                <a:cubicBezTo>
                  <a:pt x="0" y="6"/>
                  <a:pt x="3" y="6"/>
                  <a:pt x="3" y="8"/>
                </a:cubicBezTo>
                <a:cubicBezTo>
                  <a:pt x="3" y="10"/>
                  <a:pt x="3" y="14"/>
                  <a:pt x="5" y="13"/>
                </a:cubicBezTo>
                <a:cubicBezTo>
                  <a:pt x="6" y="11"/>
                  <a:pt x="7" y="9"/>
                  <a:pt x="9" y="10"/>
                </a:cubicBezTo>
                <a:cubicBezTo>
                  <a:pt x="11" y="10"/>
                  <a:pt x="15" y="12"/>
                  <a:pt x="13" y="9"/>
                </a:cubicBezTo>
                <a:cubicBezTo>
                  <a:pt x="10" y="6"/>
                  <a:pt x="8" y="6"/>
                  <a:pt x="10" y="6"/>
                </a:cubicBezTo>
                <a:cubicBezTo>
                  <a:pt x="12" y="6"/>
                  <a:pt x="16" y="4"/>
                  <a:pt x="13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19" name="Freeform 1117"/>
          <p:cNvSpPr>
            <a:spLocks/>
          </p:cNvSpPr>
          <p:nvPr/>
        </p:nvSpPr>
        <p:spPr bwMode="auto">
          <a:xfrm>
            <a:off x="6442075" y="2600181"/>
            <a:ext cx="15875" cy="30163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1" y="3"/>
              </a:cxn>
              <a:cxn ang="0">
                <a:pos x="3" y="7"/>
              </a:cxn>
              <a:cxn ang="0">
                <a:pos x="3" y="14"/>
              </a:cxn>
              <a:cxn ang="0">
                <a:pos x="6" y="10"/>
              </a:cxn>
              <a:cxn ang="0">
                <a:pos x="7" y="5"/>
              </a:cxn>
              <a:cxn ang="0">
                <a:pos x="3" y="0"/>
              </a:cxn>
            </a:cxnLst>
            <a:rect l="0" t="0" r="r" b="b"/>
            <a:pathLst>
              <a:path w="8" h="16">
                <a:moveTo>
                  <a:pt x="3" y="0"/>
                </a:moveTo>
                <a:cubicBezTo>
                  <a:pt x="0" y="0"/>
                  <a:pt x="0" y="2"/>
                  <a:pt x="1" y="3"/>
                </a:cubicBezTo>
                <a:cubicBezTo>
                  <a:pt x="2" y="4"/>
                  <a:pt x="5" y="5"/>
                  <a:pt x="3" y="7"/>
                </a:cubicBezTo>
                <a:cubicBezTo>
                  <a:pt x="2" y="9"/>
                  <a:pt x="2" y="16"/>
                  <a:pt x="3" y="14"/>
                </a:cubicBezTo>
                <a:cubicBezTo>
                  <a:pt x="5" y="12"/>
                  <a:pt x="8" y="13"/>
                  <a:pt x="6" y="10"/>
                </a:cubicBezTo>
                <a:cubicBezTo>
                  <a:pt x="5" y="7"/>
                  <a:pt x="6" y="6"/>
                  <a:pt x="7" y="5"/>
                </a:cubicBezTo>
                <a:cubicBezTo>
                  <a:pt x="7" y="3"/>
                  <a:pt x="6" y="0"/>
                  <a:pt x="3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20" name="Freeform 1118"/>
          <p:cNvSpPr>
            <a:spLocks/>
          </p:cNvSpPr>
          <p:nvPr/>
        </p:nvSpPr>
        <p:spPr bwMode="auto">
          <a:xfrm>
            <a:off x="6408738" y="2581131"/>
            <a:ext cx="26987" cy="42863"/>
          </a:xfrm>
          <a:custGeom>
            <a:avLst/>
            <a:gdLst/>
            <a:ahLst/>
            <a:cxnLst>
              <a:cxn ang="0">
                <a:pos x="11" y="20"/>
              </a:cxn>
              <a:cxn ang="0">
                <a:pos x="8" y="14"/>
              </a:cxn>
              <a:cxn ang="0">
                <a:pos x="6" y="10"/>
              </a:cxn>
              <a:cxn ang="0">
                <a:pos x="7" y="6"/>
              </a:cxn>
              <a:cxn ang="0">
                <a:pos x="2" y="3"/>
              </a:cxn>
              <a:cxn ang="0">
                <a:pos x="5" y="1"/>
              </a:cxn>
              <a:cxn ang="0">
                <a:pos x="11" y="6"/>
              </a:cxn>
              <a:cxn ang="0">
                <a:pos x="13" y="13"/>
              </a:cxn>
              <a:cxn ang="0">
                <a:pos x="11" y="20"/>
              </a:cxn>
            </a:cxnLst>
            <a:rect l="0" t="0" r="r" b="b"/>
            <a:pathLst>
              <a:path w="14" h="23">
                <a:moveTo>
                  <a:pt x="11" y="20"/>
                </a:moveTo>
                <a:cubicBezTo>
                  <a:pt x="9" y="18"/>
                  <a:pt x="10" y="16"/>
                  <a:pt x="8" y="14"/>
                </a:cubicBezTo>
                <a:cubicBezTo>
                  <a:pt x="6" y="12"/>
                  <a:pt x="5" y="11"/>
                  <a:pt x="6" y="10"/>
                </a:cubicBezTo>
                <a:cubicBezTo>
                  <a:pt x="7" y="8"/>
                  <a:pt x="8" y="8"/>
                  <a:pt x="7" y="6"/>
                </a:cubicBezTo>
                <a:cubicBezTo>
                  <a:pt x="5" y="4"/>
                  <a:pt x="3" y="4"/>
                  <a:pt x="2" y="3"/>
                </a:cubicBezTo>
                <a:cubicBezTo>
                  <a:pt x="0" y="2"/>
                  <a:pt x="2" y="0"/>
                  <a:pt x="5" y="1"/>
                </a:cubicBezTo>
                <a:cubicBezTo>
                  <a:pt x="9" y="1"/>
                  <a:pt x="11" y="3"/>
                  <a:pt x="11" y="6"/>
                </a:cubicBezTo>
                <a:cubicBezTo>
                  <a:pt x="12" y="9"/>
                  <a:pt x="14" y="10"/>
                  <a:pt x="13" y="13"/>
                </a:cubicBezTo>
                <a:cubicBezTo>
                  <a:pt x="13" y="15"/>
                  <a:pt x="13" y="23"/>
                  <a:pt x="11" y="2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21" name="Freeform 1119"/>
          <p:cNvSpPr>
            <a:spLocks/>
          </p:cNvSpPr>
          <p:nvPr/>
        </p:nvSpPr>
        <p:spPr bwMode="auto">
          <a:xfrm>
            <a:off x="6386513" y="2552556"/>
            <a:ext cx="44450" cy="30163"/>
          </a:xfrm>
          <a:custGeom>
            <a:avLst/>
            <a:gdLst/>
            <a:ahLst/>
            <a:cxnLst>
              <a:cxn ang="0">
                <a:pos x="10" y="14"/>
              </a:cxn>
              <a:cxn ang="0">
                <a:pos x="4" y="7"/>
              </a:cxn>
              <a:cxn ang="0">
                <a:pos x="5" y="5"/>
              </a:cxn>
              <a:cxn ang="0">
                <a:pos x="3" y="3"/>
              </a:cxn>
              <a:cxn ang="0">
                <a:pos x="10" y="1"/>
              </a:cxn>
              <a:cxn ang="0">
                <a:pos x="12" y="2"/>
              </a:cxn>
              <a:cxn ang="0">
                <a:pos x="12" y="6"/>
              </a:cxn>
              <a:cxn ang="0">
                <a:pos x="20" y="11"/>
              </a:cxn>
              <a:cxn ang="0">
                <a:pos x="15" y="11"/>
              </a:cxn>
              <a:cxn ang="0">
                <a:pos x="13" y="13"/>
              </a:cxn>
              <a:cxn ang="0">
                <a:pos x="10" y="14"/>
              </a:cxn>
            </a:cxnLst>
            <a:rect l="0" t="0" r="r" b="b"/>
            <a:pathLst>
              <a:path w="23" h="16">
                <a:moveTo>
                  <a:pt x="10" y="14"/>
                </a:moveTo>
                <a:cubicBezTo>
                  <a:pt x="7" y="11"/>
                  <a:pt x="3" y="9"/>
                  <a:pt x="4" y="7"/>
                </a:cubicBezTo>
                <a:cubicBezTo>
                  <a:pt x="5" y="5"/>
                  <a:pt x="6" y="6"/>
                  <a:pt x="5" y="5"/>
                </a:cubicBezTo>
                <a:cubicBezTo>
                  <a:pt x="4" y="4"/>
                  <a:pt x="0" y="5"/>
                  <a:pt x="3" y="3"/>
                </a:cubicBezTo>
                <a:cubicBezTo>
                  <a:pt x="5" y="2"/>
                  <a:pt x="8" y="0"/>
                  <a:pt x="10" y="1"/>
                </a:cubicBezTo>
                <a:cubicBezTo>
                  <a:pt x="13" y="1"/>
                  <a:pt x="14" y="2"/>
                  <a:pt x="12" y="2"/>
                </a:cubicBezTo>
                <a:cubicBezTo>
                  <a:pt x="11" y="3"/>
                  <a:pt x="9" y="4"/>
                  <a:pt x="12" y="6"/>
                </a:cubicBezTo>
                <a:cubicBezTo>
                  <a:pt x="15" y="8"/>
                  <a:pt x="23" y="10"/>
                  <a:pt x="20" y="11"/>
                </a:cubicBezTo>
                <a:cubicBezTo>
                  <a:pt x="17" y="11"/>
                  <a:pt x="17" y="12"/>
                  <a:pt x="15" y="11"/>
                </a:cubicBezTo>
                <a:cubicBezTo>
                  <a:pt x="12" y="10"/>
                  <a:pt x="12" y="11"/>
                  <a:pt x="13" y="13"/>
                </a:cubicBezTo>
                <a:cubicBezTo>
                  <a:pt x="13" y="15"/>
                  <a:pt x="12" y="16"/>
                  <a:pt x="10" y="1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22" name="Freeform 1120"/>
          <p:cNvSpPr>
            <a:spLocks/>
          </p:cNvSpPr>
          <p:nvPr/>
        </p:nvSpPr>
        <p:spPr bwMode="auto">
          <a:xfrm>
            <a:off x="6426200" y="2554144"/>
            <a:ext cx="31750" cy="41275"/>
          </a:xfrm>
          <a:custGeom>
            <a:avLst/>
            <a:gdLst/>
            <a:ahLst/>
            <a:cxnLst>
              <a:cxn ang="0">
                <a:pos x="7" y="18"/>
              </a:cxn>
              <a:cxn ang="0">
                <a:pos x="9" y="14"/>
              </a:cxn>
              <a:cxn ang="0">
                <a:pos x="5" y="10"/>
              </a:cxn>
              <a:cxn ang="0">
                <a:pos x="5" y="6"/>
              </a:cxn>
              <a:cxn ang="0">
                <a:pos x="3" y="1"/>
              </a:cxn>
              <a:cxn ang="0">
                <a:pos x="9" y="2"/>
              </a:cxn>
              <a:cxn ang="0">
                <a:pos x="13" y="6"/>
              </a:cxn>
              <a:cxn ang="0">
                <a:pos x="14" y="10"/>
              </a:cxn>
              <a:cxn ang="0">
                <a:pos x="13" y="15"/>
              </a:cxn>
              <a:cxn ang="0">
                <a:pos x="7" y="18"/>
              </a:cxn>
            </a:cxnLst>
            <a:rect l="0" t="0" r="r" b="b"/>
            <a:pathLst>
              <a:path w="16" h="22">
                <a:moveTo>
                  <a:pt x="7" y="18"/>
                </a:moveTo>
                <a:cubicBezTo>
                  <a:pt x="8" y="16"/>
                  <a:pt x="11" y="16"/>
                  <a:pt x="9" y="14"/>
                </a:cubicBezTo>
                <a:cubicBezTo>
                  <a:pt x="7" y="11"/>
                  <a:pt x="6" y="12"/>
                  <a:pt x="5" y="10"/>
                </a:cubicBezTo>
                <a:cubicBezTo>
                  <a:pt x="3" y="8"/>
                  <a:pt x="6" y="8"/>
                  <a:pt x="5" y="6"/>
                </a:cubicBezTo>
                <a:cubicBezTo>
                  <a:pt x="3" y="4"/>
                  <a:pt x="0" y="3"/>
                  <a:pt x="3" y="1"/>
                </a:cubicBezTo>
                <a:cubicBezTo>
                  <a:pt x="7" y="0"/>
                  <a:pt x="6" y="1"/>
                  <a:pt x="9" y="2"/>
                </a:cubicBezTo>
                <a:cubicBezTo>
                  <a:pt x="12" y="2"/>
                  <a:pt x="15" y="5"/>
                  <a:pt x="13" y="6"/>
                </a:cubicBezTo>
                <a:cubicBezTo>
                  <a:pt x="11" y="7"/>
                  <a:pt x="13" y="8"/>
                  <a:pt x="14" y="10"/>
                </a:cubicBezTo>
                <a:cubicBezTo>
                  <a:pt x="15" y="12"/>
                  <a:pt x="16" y="14"/>
                  <a:pt x="13" y="15"/>
                </a:cubicBezTo>
                <a:cubicBezTo>
                  <a:pt x="11" y="16"/>
                  <a:pt x="4" y="22"/>
                  <a:pt x="7" y="1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23" name="Freeform 1121"/>
          <p:cNvSpPr>
            <a:spLocks/>
          </p:cNvSpPr>
          <p:nvPr/>
        </p:nvSpPr>
        <p:spPr bwMode="auto">
          <a:xfrm>
            <a:off x="6408738" y="2557319"/>
            <a:ext cx="22225" cy="6350"/>
          </a:xfrm>
          <a:custGeom>
            <a:avLst/>
            <a:gdLst/>
            <a:ahLst/>
            <a:cxnLst>
              <a:cxn ang="0">
                <a:pos x="6" y="3"/>
              </a:cxn>
              <a:cxn ang="0">
                <a:pos x="3" y="2"/>
              </a:cxn>
              <a:cxn ang="0">
                <a:pos x="9" y="1"/>
              </a:cxn>
              <a:cxn ang="0">
                <a:pos x="6" y="3"/>
              </a:cxn>
            </a:cxnLst>
            <a:rect l="0" t="0" r="r" b="b"/>
            <a:pathLst>
              <a:path w="11" h="3">
                <a:moveTo>
                  <a:pt x="6" y="3"/>
                </a:moveTo>
                <a:cubicBezTo>
                  <a:pt x="2" y="3"/>
                  <a:pt x="0" y="2"/>
                  <a:pt x="3" y="2"/>
                </a:cubicBezTo>
                <a:cubicBezTo>
                  <a:pt x="6" y="1"/>
                  <a:pt x="11" y="0"/>
                  <a:pt x="9" y="1"/>
                </a:cubicBezTo>
                <a:cubicBezTo>
                  <a:pt x="8" y="2"/>
                  <a:pt x="8" y="3"/>
                  <a:pt x="6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24" name="Freeform 1122"/>
          <p:cNvSpPr>
            <a:spLocks/>
          </p:cNvSpPr>
          <p:nvPr/>
        </p:nvSpPr>
        <p:spPr bwMode="auto">
          <a:xfrm>
            <a:off x="5932488" y="2566844"/>
            <a:ext cx="65087" cy="33337"/>
          </a:xfrm>
          <a:custGeom>
            <a:avLst/>
            <a:gdLst/>
            <a:ahLst/>
            <a:cxnLst>
              <a:cxn ang="0">
                <a:pos x="26" y="0"/>
              </a:cxn>
              <a:cxn ang="0">
                <a:pos x="18" y="2"/>
              </a:cxn>
              <a:cxn ang="0">
                <a:pos x="12" y="1"/>
              </a:cxn>
              <a:cxn ang="0">
                <a:pos x="10" y="6"/>
              </a:cxn>
              <a:cxn ang="0">
                <a:pos x="12" y="9"/>
              </a:cxn>
              <a:cxn ang="0">
                <a:pos x="3" y="6"/>
              </a:cxn>
              <a:cxn ang="0">
                <a:pos x="0" y="9"/>
              </a:cxn>
              <a:cxn ang="0">
                <a:pos x="5" y="17"/>
              </a:cxn>
              <a:cxn ang="0">
                <a:pos x="11" y="15"/>
              </a:cxn>
              <a:cxn ang="0">
                <a:pos x="18" y="13"/>
              </a:cxn>
              <a:cxn ang="0">
                <a:pos x="25" y="11"/>
              </a:cxn>
              <a:cxn ang="0">
                <a:pos x="25" y="8"/>
              </a:cxn>
              <a:cxn ang="0">
                <a:pos x="29" y="7"/>
              </a:cxn>
              <a:cxn ang="0">
                <a:pos x="31" y="5"/>
              </a:cxn>
              <a:cxn ang="0">
                <a:pos x="26" y="0"/>
              </a:cxn>
            </a:cxnLst>
            <a:rect l="0" t="0" r="r" b="b"/>
            <a:pathLst>
              <a:path w="34" h="17">
                <a:moveTo>
                  <a:pt x="26" y="0"/>
                </a:moveTo>
                <a:cubicBezTo>
                  <a:pt x="23" y="1"/>
                  <a:pt x="21" y="2"/>
                  <a:pt x="18" y="2"/>
                </a:cubicBezTo>
                <a:cubicBezTo>
                  <a:pt x="15" y="2"/>
                  <a:pt x="14" y="0"/>
                  <a:pt x="12" y="1"/>
                </a:cubicBezTo>
                <a:cubicBezTo>
                  <a:pt x="10" y="2"/>
                  <a:pt x="8" y="4"/>
                  <a:pt x="10" y="6"/>
                </a:cubicBezTo>
                <a:cubicBezTo>
                  <a:pt x="13" y="7"/>
                  <a:pt x="15" y="12"/>
                  <a:pt x="12" y="9"/>
                </a:cubicBezTo>
                <a:cubicBezTo>
                  <a:pt x="9" y="6"/>
                  <a:pt x="4" y="5"/>
                  <a:pt x="3" y="6"/>
                </a:cubicBezTo>
                <a:cubicBezTo>
                  <a:pt x="2" y="7"/>
                  <a:pt x="0" y="6"/>
                  <a:pt x="0" y="9"/>
                </a:cubicBezTo>
                <a:cubicBezTo>
                  <a:pt x="1" y="12"/>
                  <a:pt x="2" y="16"/>
                  <a:pt x="5" y="17"/>
                </a:cubicBezTo>
                <a:cubicBezTo>
                  <a:pt x="8" y="17"/>
                  <a:pt x="7" y="15"/>
                  <a:pt x="11" y="15"/>
                </a:cubicBezTo>
                <a:cubicBezTo>
                  <a:pt x="14" y="15"/>
                  <a:pt x="17" y="15"/>
                  <a:pt x="18" y="13"/>
                </a:cubicBezTo>
                <a:cubicBezTo>
                  <a:pt x="19" y="12"/>
                  <a:pt x="21" y="14"/>
                  <a:pt x="25" y="11"/>
                </a:cubicBezTo>
                <a:cubicBezTo>
                  <a:pt x="28" y="9"/>
                  <a:pt x="28" y="8"/>
                  <a:pt x="25" y="8"/>
                </a:cubicBezTo>
                <a:cubicBezTo>
                  <a:pt x="23" y="7"/>
                  <a:pt x="26" y="7"/>
                  <a:pt x="29" y="7"/>
                </a:cubicBezTo>
                <a:cubicBezTo>
                  <a:pt x="31" y="7"/>
                  <a:pt x="34" y="7"/>
                  <a:pt x="31" y="5"/>
                </a:cubicBezTo>
                <a:cubicBezTo>
                  <a:pt x="29" y="3"/>
                  <a:pt x="29" y="0"/>
                  <a:pt x="26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25" name="Freeform 1123"/>
          <p:cNvSpPr>
            <a:spLocks/>
          </p:cNvSpPr>
          <p:nvPr/>
        </p:nvSpPr>
        <p:spPr bwMode="auto">
          <a:xfrm>
            <a:off x="5957888" y="2536681"/>
            <a:ext cx="41275" cy="31750"/>
          </a:xfrm>
          <a:custGeom>
            <a:avLst/>
            <a:gdLst/>
            <a:ahLst/>
            <a:cxnLst>
              <a:cxn ang="0">
                <a:pos x="6" y="14"/>
              </a:cxn>
              <a:cxn ang="0">
                <a:pos x="16" y="10"/>
              </a:cxn>
              <a:cxn ang="0">
                <a:pos x="21" y="9"/>
              </a:cxn>
              <a:cxn ang="0">
                <a:pos x="16" y="2"/>
              </a:cxn>
              <a:cxn ang="0">
                <a:pos x="6" y="14"/>
              </a:cxn>
            </a:cxnLst>
            <a:rect l="0" t="0" r="r" b="b"/>
            <a:pathLst>
              <a:path w="22" h="17">
                <a:moveTo>
                  <a:pt x="6" y="14"/>
                </a:moveTo>
                <a:cubicBezTo>
                  <a:pt x="9" y="13"/>
                  <a:pt x="13" y="10"/>
                  <a:pt x="16" y="10"/>
                </a:cubicBezTo>
                <a:cubicBezTo>
                  <a:pt x="18" y="9"/>
                  <a:pt x="22" y="10"/>
                  <a:pt x="21" y="9"/>
                </a:cubicBezTo>
                <a:cubicBezTo>
                  <a:pt x="19" y="7"/>
                  <a:pt x="17" y="0"/>
                  <a:pt x="16" y="2"/>
                </a:cubicBezTo>
                <a:cubicBezTo>
                  <a:pt x="14" y="3"/>
                  <a:pt x="0" y="17"/>
                  <a:pt x="6" y="1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26" name="Freeform 1124"/>
          <p:cNvSpPr>
            <a:spLocks/>
          </p:cNvSpPr>
          <p:nvPr/>
        </p:nvSpPr>
        <p:spPr bwMode="auto">
          <a:xfrm>
            <a:off x="5661025" y="2671619"/>
            <a:ext cx="60325" cy="19050"/>
          </a:xfrm>
          <a:custGeom>
            <a:avLst/>
            <a:gdLst/>
            <a:ahLst/>
            <a:cxnLst>
              <a:cxn ang="0">
                <a:pos x="29" y="4"/>
              </a:cxn>
              <a:cxn ang="0">
                <a:pos x="23" y="0"/>
              </a:cxn>
              <a:cxn ang="0">
                <a:pos x="9" y="8"/>
              </a:cxn>
              <a:cxn ang="0">
                <a:pos x="29" y="4"/>
              </a:cxn>
            </a:cxnLst>
            <a:rect l="0" t="0" r="r" b="b"/>
            <a:pathLst>
              <a:path w="31" h="10">
                <a:moveTo>
                  <a:pt x="29" y="4"/>
                </a:moveTo>
                <a:cubicBezTo>
                  <a:pt x="31" y="4"/>
                  <a:pt x="27" y="0"/>
                  <a:pt x="23" y="0"/>
                </a:cubicBezTo>
                <a:cubicBezTo>
                  <a:pt x="19" y="0"/>
                  <a:pt x="0" y="7"/>
                  <a:pt x="9" y="8"/>
                </a:cubicBezTo>
                <a:cubicBezTo>
                  <a:pt x="19" y="10"/>
                  <a:pt x="24" y="3"/>
                  <a:pt x="29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27" name="Freeform 1125"/>
          <p:cNvSpPr>
            <a:spLocks/>
          </p:cNvSpPr>
          <p:nvPr/>
        </p:nvSpPr>
        <p:spPr bwMode="auto">
          <a:xfrm>
            <a:off x="5605463" y="2703369"/>
            <a:ext cx="36512" cy="23812"/>
          </a:xfrm>
          <a:custGeom>
            <a:avLst/>
            <a:gdLst/>
            <a:ahLst/>
            <a:cxnLst>
              <a:cxn ang="0">
                <a:pos x="19" y="4"/>
              </a:cxn>
              <a:cxn ang="0">
                <a:pos x="10" y="3"/>
              </a:cxn>
              <a:cxn ang="0">
                <a:pos x="9" y="9"/>
              </a:cxn>
              <a:cxn ang="0">
                <a:pos x="3" y="13"/>
              </a:cxn>
              <a:cxn ang="0">
                <a:pos x="13" y="10"/>
              </a:cxn>
              <a:cxn ang="0">
                <a:pos x="19" y="4"/>
              </a:cxn>
            </a:cxnLst>
            <a:rect l="0" t="0" r="r" b="b"/>
            <a:pathLst>
              <a:path w="19" h="13">
                <a:moveTo>
                  <a:pt x="19" y="4"/>
                </a:moveTo>
                <a:cubicBezTo>
                  <a:pt x="19" y="0"/>
                  <a:pt x="12" y="0"/>
                  <a:pt x="10" y="3"/>
                </a:cubicBezTo>
                <a:cubicBezTo>
                  <a:pt x="9" y="6"/>
                  <a:pt x="11" y="7"/>
                  <a:pt x="9" y="9"/>
                </a:cubicBezTo>
                <a:cubicBezTo>
                  <a:pt x="6" y="10"/>
                  <a:pt x="0" y="13"/>
                  <a:pt x="3" y="13"/>
                </a:cubicBezTo>
                <a:cubicBezTo>
                  <a:pt x="6" y="13"/>
                  <a:pt x="10" y="13"/>
                  <a:pt x="13" y="10"/>
                </a:cubicBezTo>
                <a:cubicBezTo>
                  <a:pt x="16" y="8"/>
                  <a:pt x="19" y="6"/>
                  <a:pt x="19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28" name="Freeform 1126"/>
          <p:cNvSpPr>
            <a:spLocks/>
          </p:cNvSpPr>
          <p:nvPr/>
        </p:nvSpPr>
        <p:spPr bwMode="auto">
          <a:xfrm>
            <a:off x="7315200" y="2079481"/>
            <a:ext cx="107950" cy="61913"/>
          </a:xfrm>
          <a:custGeom>
            <a:avLst/>
            <a:gdLst/>
            <a:ahLst/>
            <a:cxnLst>
              <a:cxn ang="0">
                <a:pos x="52" y="24"/>
              </a:cxn>
              <a:cxn ang="0">
                <a:pos x="46" y="23"/>
              </a:cxn>
              <a:cxn ang="0">
                <a:pos x="47" y="19"/>
              </a:cxn>
              <a:cxn ang="0">
                <a:pos x="41" y="12"/>
              </a:cxn>
              <a:cxn ang="0">
                <a:pos x="38" y="9"/>
              </a:cxn>
              <a:cxn ang="0">
                <a:pos x="30" y="6"/>
              </a:cxn>
              <a:cxn ang="0">
                <a:pos x="19" y="1"/>
              </a:cxn>
              <a:cxn ang="0">
                <a:pos x="15" y="13"/>
              </a:cxn>
              <a:cxn ang="0">
                <a:pos x="3" y="18"/>
              </a:cxn>
              <a:cxn ang="0">
                <a:pos x="7" y="24"/>
              </a:cxn>
              <a:cxn ang="0">
                <a:pos x="22" y="30"/>
              </a:cxn>
              <a:cxn ang="0">
                <a:pos x="33" y="32"/>
              </a:cxn>
              <a:cxn ang="0">
                <a:pos x="47" y="29"/>
              </a:cxn>
              <a:cxn ang="0">
                <a:pos x="52" y="24"/>
              </a:cxn>
            </a:cxnLst>
            <a:rect l="0" t="0" r="r" b="b"/>
            <a:pathLst>
              <a:path w="56" h="33">
                <a:moveTo>
                  <a:pt x="52" y="24"/>
                </a:moveTo>
                <a:cubicBezTo>
                  <a:pt x="48" y="25"/>
                  <a:pt x="45" y="25"/>
                  <a:pt x="46" y="23"/>
                </a:cubicBezTo>
                <a:cubicBezTo>
                  <a:pt x="46" y="21"/>
                  <a:pt x="50" y="21"/>
                  <a:pt x="47" y="19"/>
                </a:cubicBezTo>
                <a:cubicBezTo>
                  <a:pt x="44" y="16"/>
                  <a:pt x="41" y="12"/>
                  <a:pt x="41" y="12"/>
                </a:cubicBezTo>
                <a:cubicBezTo>
                  <a:pt x="41" y="12"/>
                  <a:pt x="42" y="9"/>
                  <a:pt x="38" y="9"/>
                </a:cubicBezTo>
                <a:cubicBezTo>
                  <a:pt x="35" y="10"/>
                  <a:pt x="34" y="9"/>
                  <a:pt x="30" y="6"/>
                </a:cubicBezTo>
                <a:cubicBezTo>
                  <a:pt x="26" y="4"/>
                  <a:pt x="21" y="0"/>
                  <a:pt x="19" y="1"/>
                </a:cubicBezTo>
                <a:cubicBezTo>
                  <a:pt x="17" y="3"/>
                  <a:pt x="17" y="10"/>
                  <a:pt x="15" y="13"/>
                </a:cubicBezTo>
                <a:cubicBezTo>
                  <a:pt x="13" y="16"/>
                  <a:pt x="5" y="17"/>
                  <a:pt x="3" y="18"/>
                </a:cubicBezTo>
                <a:cubicBezTo>
                  <a:pt x="2" y="19"/>
                  <a:pt x="0" y="22"/>
                  <a:pt x="7" y="24"/>
                </a:cubicBezTo>
                <a:cubicBezTo>
                  <a:pt x="13" y="25"/>
                  <a:pt x="19" y="28"/>
                  <a:pt x="22" y="30"/>
                </a:cubicBezTo>
                <a:cubicBezTo>
                  <a:pt x="26" y="31"/>
                  <a:pt x="28" y="30"/>
                  <a:pt x="33" y="32"/>
                </a:cubicBezTo>
                <a:cubicBezTo>
                  <a:pt x="39" y="33"/>
                  <a:pt x="44" y="31"/>
                  <a:pt x="47" y="29"/>
                </a:cubicBezTo>
                <a:cubicBezTo>
                  <a:pt x="50" y="27"/>
                  <a:pt x="56" y="23"/>
                  <a:pt x="52" y="2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29" name="Freeform 1127"/>
          <p:cNvSpPr>
            <a:spLocks/>
          </p:cNvSpPr>
          <p:nvPr/>
        </p:nvSpPr>
        <p:spPr bwMode="auto">
          <a:xfrm>
            <a:off x="7286625" y="2112819"/>
            <a:ext cx="22225" cy="15875"/>
          </a:xfrm>
          <a:custGeom>
            <a:avLst/>
            <a:gdLst/>
            <a:ahLst/>
            <a:cxnLst>
              <a:cxn ang="0">
                <a:pos x="4" y="7"/>
              </a:cxn>
              <a:cxn ang="0">
                <a:pos x="4" y="2"/>
              </a:cxn>
              <a:cxn ang="0">
                <a:pos x="8" y="2"/>
              </a:cxn>
              <a:cxn ang="0">
                <a:pos x="4" y="7"/>
              </a:cxn>
            </a:cxnLst>
            <a:rect l="0" t="0" r="r" b="b"/>
            <a:pathLst>
              <a:path w="11" h="8">
                <a:moveTo>
                  <a:pt x="4" y="7"/>
                </a:moveTo>
                <a:cubicBezTo>
                  <a:pt x="0" y="8"/>
                  <a:pt x="1" y="3"/>
                  <a:pt x="4" y="2"/>
                </a:cubicBezTo>
                <a:cubicBezTo>
                  <a:pt x="7" y="1"/>
                  <a:pt x="11" y="0"/>
                  <a:pt x="8" y="2"/>
                </a:cubicBezTo>
                <a:cubicBezTo>
                  <a:pt x="6" y="4"/>
                  <a:pt x="7" y="7"/>
                  <a:pt x="4" y="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30" name="Freeform 1128"/>
          <p:cNvSpPr>
            <a:spLocks/>
          </p:cNvSpPr>
          <p:nvPr/>
        </p:nvSpPr>
        <p:spPr bwMode="auto">
          <a:xfrm>
            <a:off x="7251700" y="2127106"/>
            <a:ext cx="9525" cy="11113"/>
          </a:xfrm>
          <a:custGeom>
            <a:avLst/>
            <a:gdLst/>
            <a:ahLst/>
            <a:cxnLst>
              <a:cxn ang="0">
                <a:pos x="3" y="5"/>
              </a:cxn>
              <a:cxn ang="0">
                <a:pos x="3" y="2"/>
              </a:cxn>
              <a:cxn ang="0">
                <a:pos x="3" y="5"/>
              </a:cxn>
            </a:cxnLst>
            <a:rect l="0" t="0" r="r" b="b"/>
            <a:pathLst>
              <a:path w="5" h="6">
                <a:moveTo>
                  <a:pt x="3" y="5"/>
                </a:moveTo>
                <a:cubicBezTo>
                  <a:pt x="1" y="5"/>
                  <a:pt x="0" y="3"/>
                  <a:pt x="3" y="2"/>
                </a:cubicBezTo>
                <a:cubicBezTo>
                  <a:pt x="5" y="0"/>
                  <a:pt x="5" y="6"/>
                  <a:pt x="3" y="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31" name="Freeform 1129"/>
          <p:cNvSpPr>
            <a:spLocks/>
          </p:cNvSpPr>
          <p:nvPr/>
        </p:nvSpPr>
        <p:spPr bwMode="auto">
          <a:xfrm>
            <a:off x="6821488" y="1919144"/>
            <a:ext cx="463550" cy="222250"/>
          </a:xfrm>
          <a:custGeom>
            <a:avLst/>
            <a:gdLst/>
            <a:ahLst/>
            <a:cxnLst>
              <a:cxn ang="0">
                <a:pos x="190" y="107"/>
              </a:cxn>
              <a:cxn ang="0">
                <a:pos x="171" y="100"/>
              </a:cxn>
              <a:cxn ang="0">
                <a:pos x="149" y="105"/>
              </a:cxn>
              <a:cxn ang="0">
                <a:pos x="116" y="112"/>
              </a:cxn>
              <a:cxn ang="0">
                <a:pos x="76" y="108"/>
              </a:cxn>
              <a:cxn ang="0">
                <a:pos x="41" y="96"/>
              </a:cxn>
              <a:cxn ang="0">
                <a:pos x="58" y="75"/>
              </a:cxn>
              <a:cxn ang="0">
                <a:pos x="102" y="74"/>
              </a:cxn>
              <a:cxn ang="0">
                <a:pos x="44" y="67"/>
              </a:cxn>
              <a:cxn ang="0">
                <a:pos x="21" y="54"/>
              </a:cxn>
              <a:cxn ang="0">
                <a:pos x="29" y="48"/>
              </a:cxn>
              <a:cxn ang="0">
                <a:pos x="16" y="42"/>
              </a:cxn>
              <a:cxn ang="0">
                <a:pos x="11" y="29"/>
              </a:cxn>
              <a:cxn ang="0">
                <a:pos x="12" y="23"/>
              </a:cxn>
              <a:cxn ang="0">
                <a:pos x="51" y="3"/>
              </a:cxn>
              <a:cxn ang="0">
                <a:pos x="68" y="12"/>
              </a:cxn>
              <a:cxn ang="0">
                <a:pos x="76" y="17"/>
              </a:cxn>
              <a:cxn ang="0">
                <a:pos x="102" y="14"/>
              </a:cxn>
              <a:cxn ang="0">
                <a:pos x="101" y="26"/>
              </a:cxn>
              <a:cxn ang="0">
                <a:pos x="115" y="21"/>
              </a:cxn>
              <a:cxn ang="0">
                <a:pos x="125" y="22"/>
              </a:cxn>
              <a:cxn ang="0">
                <a:pos x="115" y="9"/>
              </a:cxn>
              <a:cxn ang="0">
                <a:pos x="140" y="22"/>
              </a:cxn>
              <a:cxn ang="0">
                <a:pos x="158" y="37"/>
              </a:cxn>
              <a:cxn ang="0">
                <a:pos x="150" y="1"/>
              </a:cxn>
              <a:cxn ang="0">
                <a:pos x="164" y="1"/>
              </a:cxn>
              <a:cxn ang="0">
                <a:pos x="183" y="18"/>
              </a:cxn>
              <a:cxn ang="0">
                <a:pos x="195" y="49"/>
              </a:cxn>
              <a:cxn ang="0">
                <a:pos x="210" y="68"/>
              </a:cxn>
              <a:cxn ang="0">
                <a:pos x="241" y="80"/>
              </a:cxn>
              <a:cxn ang="0">
                <a:pos x="218" y="83"/>
              </a:cxn>
              <a:cxn ang="0">
                <a:pos x="210" y="92"/>
              </a:cxn>
              <a:cxn ang="0">
                <a:pos x="212" y="99"/>
              </a:cxn>
              <a:cxn ang="0">
                <a:pos x="223" y="94"/>
              </a:cxn>
              <a:cxn ang="0">
                <a:pos x="226" y="100"/>
              </a:cxn>
              <a:cxn ang="0">
                <a:pos x="228" y="105"/>
              </a:cxn>
            </a:cxnLst>
            <a:rect l="0" t="0" r="r" b="b"/>
            <a:pathLst>
              <a:path w="243" h="117">
                <a:moveTo>
                  <a:pt x="218" y="107"/>
                </a:moveTo>
                <a:cubicBezTo>
                  <a:pt x="212" y="108"/>
                  <a:pt x="193" y="109"/>
                  <a:pt x="190" y="107"/>
                </a:cubicBezTo>
                <a:cubicBezTo>
                  <a:pt x="188" y="104"/>
                  <a:pt x="189" y="103"/>
                  <a:pt x="185" y="103"/>
                </a:cubicBezTo>
                <a:cubicBezTo>
                  <a:pt x="181" y="103"/>
                  <a:pt x="172" y="102"/>
                  <a:pt x="171" y="100"/>
                </a:cubicBezTo>
                <a:cubicBezTo>
                  <a:pt x="171" y="98"/>
                  <a:pt x="172" y="93"/>
                  <a:pt x="168" y="95"/>
                </a:cubicBezTo>
                <a:cubicBezTo>
                  <a:pt x="163" y="96"/>
                  <a:pt x="154" y="104"/>
                  <a:pt x="149" y="105"/>
                </a:cubicBezTo>
                <a:cubicBezTo>
                  <a:pt x="144" y="105"/>
                  <a:pt x="141" y="105"/>
                  <a:pt x="138" y="107"/>
                </a:cubicBezTo>
                <a:cubicBezTo>
                  <a:pt x="136" y="108"/>
                  <a:pt x="124" y="111"/>
                  <a:pt x="116" y="112"/>
                </a:cubicBezTo>
                <a:cubicBezTo>
                  <a:pt x="109" y="113"/>
                  <a:pt x="89" y="117"/>
                  <a:pt x="85" y="115"/>
                </a:cubicBezTo>
                <a:cubicBezTo>
                  <a:pt x="80" y="112"/>
                  <a:pt x="76" y="111"/>
                  <a:pt x="76" y="108"/>
                </a:cubicBezTo>
                <a:cubicBezTo>
                  <a:pt x="76" y="104"/>
                  <a:pt x="74" y="100"/>
                  <a:pt x="71" y="100"/>
                </a:cubicBezTo>
                <a:cubicBezTo>
                  <a:pt x="69" y="100"/>
                  <a:pt x="48" y="102"/>
                  <a:pt x="41" y="96"/>
                </a:cubicBezTo>
                <a:cubicBezTo>
                  <a:pt x="34" y="90"/>
                  <a:pt x="23" y="83"/>
                  <a:pt x="26" y="81"/>
                </a:cubicBezTo>
                <a:cubicBezTo>
                  <a:pt x="29" y="79"/>
                  <a:pt x="42" y="75"/>
                  <a:pt x="58" y="75"/>
                </a:cubicBezTo>
                <a:cubicBezTo>
                  <a:pt x="75" y="75"/>
                  <a:pt x="82" y="77"/>
                  <a:pt x="88" y="76"/>
                </a:cubicBezTo>
                <a:cubicBezTo>
                  <a:pt x="94" y="75"/>
                  <a:pt x="109" y="77"/>
                  <a:pt x="102" y="74"/>
                </a:cubicBezTo>
                <a:cubicBezTo>
                  <a:pt x="95" y="71"/>
                  <a:pt x="84" y="68"/>
                  <a:pt x="73" y="67"/>
                </a:cubicBezTo>
                <a:cubicBezTo>
                  <a:pt x="63" y="65"/>
                  <a:pt x="52" y="67"/>
                  <a:pt x="44" y="67"/>
                </a:cubicBezTo>
                <a:cubicBezTo>
                  <a:pt x="36" y="68"/>
                  <a:pt x="29" y="70"/>
                  <a:pt x="24" y="67"/>
                </a:cubicBezTo>
                <a:cubicBezTo>
                  <a:pt x="19" y="64"/>
                  <a:pt x="2" y="61"/>
                  <a:pt x="21" y="54"/>
                </a:cubicBezTo>
                <a:cubicBezTo>
                  <a:pt x="40" y="47"/>
                  <a:pt x="58" y="46"/>
                  <a:pt x="53" y="46"/>
                </a:cubicBezTo>
                <a:cubicBezTo>
                  <a:pt x="48" y="46"/>
                  <a:pt x="36" y="48"/>
                  <a:pt x="29" y="48"/>
                </a:cubicBezTo>
                <a:cubicBezTo>
                  <a:pt x="21" y="48"/>
                  <a:pt x="14" y="49"/>
                  <a:pt x="15" y="46"/>
                </a:cubicBezTo>
                <a:cubicBezTo>
                  <a:pt x="17" y="44"/>
                  <a:pt x="21" y="42"/>
                  <a:pt x="16" y="42"/>
                </a:cubicBezTo>
                <a:cubicBezTo>
                  <a:pt x="11" y="42"/>
                  <a:pt x="0" y="43"/>
                  <a:pt x="2" y="40"/>
                </a:cubicBezTo>
                <a:cubicBezTo>
                  <a:pt x="4" y="36"/>
                  <a:pt x="8" y="30"/>
                  <a:pt x="11" y="29"/>
                </a:cubicBezTo>
                <a:cubicBezTo>
                  <a:pt x="14" y="28"/>
                  <a:pt x="16" y="27"/>
                  <a:pt x="14" y="26"/>
                </a:cubicBezTo>
                <a:cubicBezTo>
                  <a:pt x="13" y="24"/>
                  <a:pt x="8" y="25"/>
                  <a:pt x="12" y="23"/>
                </a:cubicBezTo>
                <a:cubicBezTo>
                  <a:pt x="15" y="21"/>
                  <a:pt x="24" y="14"/>
                  <a:pt x="30" y="11"/>
                </a:cubicBezTo>
                <a:cubicBezTo>
                  <a:pt x="36" y="9"/>
                  <a:pt x="47" y="4"/>
                  <a:pt x="51" y="3"/>
                </a:cubicBezTo>
                <a:cubicBezTo>
                  <a:pt x="56" y="1"/>
                  <a:pt x="67" y="0"/>
                  <a:pt x="68" y="3"/>
                </a:cubicBezTo>
                <a:cubicBezTo>
                  <a:pt x="68" y="5"/>
                  <a:pt x="69" y="9"/>
                  <a:pt x="68" y="12"/>
                </a:cubicBezTo>
                <a:cubicBezTo>
                  <a:pt x="66" y="15"/>
                  <a:pt x="62" y="18"/>
                  <a:pt x="63" y="19"/>
                </a:cubicBezTo>
                <a:cubicBezTo>
                  <a:pt x="65" y="19"/>
                  <a:pt x="75" y="19"/>
                  <a:pt x="76" y="17"/>
                </a:cubicBezTo>
                <a:cubicBezTo>
                  <a:pt x="77" y="15"/>
                  <a:pt x="78" y="11"/>
                  <a:pt x="81" y="10"/>
                </a:cubicBezTo>
                <a:cubicBezTo>
                  <a:pt x="83" y="8"/>
                  <a:pt x="99" y="12"/>
                  <a:pt x="102" y="14"/>
                </a:cubicBezTo>
                <a:cubicBezTo>
                  <a:pt x="105" y="16"/>
                  <a:pt x="105" y="19"/>
                  <a:pt x="104" y="20"/>
                </a:cubicBezTo>
                <a:cubicBezTo>
                  <a:pt x="102" y="21"/>
                  <a:pt x="96" y="28"/>
                  <a:pt x="101" y="26"/>
                </a:cubicBezTo>
                <a:cubicBezTo>
                  <a:pt x="106" y="25"/>
                  <a:pt x="106" y="26"/>
                  <a:pt x="109" y="23"/>
                </a:cubicBezTo>
                <a:cubicBezTo>
                  <a:pt x="113" y="21"/>
                  <a:pt x="113" y="19"/>
                  <a:pt x="115" y="21"/>
                </a:cubicBezTo>
                <a:cubicBezTo>
                  <a:pt x="117" y="22"/>
                  <a:pt x="120" y="20"/>
                  <a:pt x="120" y="20"/>
                </a:cubicBezTo>
                <a:cubicBezTo>
                  <a:pt x="120" y="20"/>
                  <a:pt x="124" y="25"/>
                  <a:pt x="125" y="22"/>
                </a:cubicBezTo>
                <a:cubicBezTo>
                  <a:pt x="125" y="19"/>
                  <a:pt x="127" y="16"/>
                  <a:pt x="122" y="14"/>
                </a:cubicBezTo>
                <a:cubicBezTo>
                  <a:pt x="117" y="11"/>
                  <a:pt x="110" y="8"/>
                  <a:pt x="115" y="9"/>
                </a:cubicBezTo>
                <a:cubicBezTo>
                  <a:pt x="120" y="10"/>
                  <a:pt x="128" y="13"/>
                  <a:pt x="130" y="14"/>
                </a:cubicBezTo>
                <a:cubicBezTo>
                  <a:pt x="133" y="15"/>
                  <a:pt x="140" y="19"/>
                  <a:pt x="140" y="22"/>
                </a:cubicBezTo>
                <a:cubicBezTo>
                  <a:pt x="140" y="25"/>
                  <a:pt x="142" y="41"/>
                  <a:pt x="146" y="41"/>
                </a:cubicBezTo>
                <a:cubicBezTo>
                  <a:pt x="150" y="41"/>
                  <a:pt x="159" y="41"/>
                  <a:pt x="158" y="37"/>
                </a:cubicBezTo>
                <a:cubicBezTo>
                  <a:pt x="158" y="34"/>
                  <a:pt x="144" y="8"/>
                  <a:pt x="145" y="6"/>
                </a:cubicBezTo>
                <a:cubicBezTo>
                  <a:pt x="146" y="3"/>
                  <a:pt x="147" y="0"/>
                  <a:pt x="150" y="1"/>
                </a:cubicBezTo>
                <a:cubicBezTo>
                  <a:pt x="152" y="1"/>
                  <a:pt x="159" y="5"/>
                  <a:pt x="161" y="4"/>
                </a:cubicBezTo>
                <a:cubicBezTo>
                  <a:pt x="162" y="3"/>
                  <a:pt x="161" y="0"/>
                  <a:pt x="164" y="1"/>
                </a:cubicBezTo>
                <a:cubicBezTo>
                  <a:pt x="168" y="2"/>
                  <a:pt x="174" y="9"/>
                  <a:pt x="178" y="10"/>
                </a:cubicBezTo>
                <a:cubicBezTo>
                  <a:pt x="182" y="12"/>
                  <a:pt x="182" y="15"/>
                  <a:pt x="183" y="18"/>
                </a:cubicBezTo>
                <a:cubicBezTo>
                  <a:pt x="183" y="21"/>
                  <a:pt x="191" y="35"/>
                  <a:pt x="194" y="40"/>
                </a:cubicBezTo>
                <a:cubicBezTo>
                  <a:pt x="198" y="46"/>
                  <a:pt x="196" y="48"/>
                  <a:pt x="195" y="49"/>
                </a:cubicBezTo>
                <a:cubicBezTo>
                  <a:pt x="194" y="49"/>
                  <a:pt x="193" y="52"/>
                  <a:pt x="194" y="55"/>
                </a:cubicBezTo>
                <a:cubicBezTo>
                  <a:pt x="195" y="59"/>
                  <a:pt x="202" y="68"/>
                  <a:pt x="210" y="68"/>
                </a:cubicBezTo>
                <a:cubicBezTo>
                  <a:pt x="218" y="68"/>
                  <a:pt x="216" y="70"/>
                  <a:pt x="224" y="73"/>
                </a:cubicBezTo>
                <a:cubicBezTo>
                  <a:pt x="231" y="76"/>
                  <a:pt x="240" y="77"/>
                  <a:pt x="241" y="80"/>
                </a:cubicBezTo>
                <a:cubicBezTo>
                  <a:pt x="241" y="83"/>
                  <a:pt x="243" y="88"/>
                  <a:pt x="241" y="88"/>
                </a:cubicBezTo>
                <a:cubicBezTo>
                  <a:pt x="239" y="88"/>
                  <a:pt x="218" y="83"/>
                  <a:pt x="218" y="83"/>
                </a:cubicBezTo>
                <a:cubicBezTo>
                  <a:pt x="218" y="83"/>
                  <a:pt x="218" y="90"/>
                  <a:pt x="218" y="91"/>
                </a:cubicBezTo>
                <a:cubicBezTo>
                  <a:pt x="218" y="93"/>
                  <a:pt x="210" y="91"/>
                  <a:pt x="210" y="92"/>
                </a:cubicBezTo>
                <a:cubicBezTo>
                  <a:pt x="210" y="93"/>
                  <a:pt x="212" y="93"/>
                  <a:pt x="213" y="95"/>
                </a:cubicBezTo>
                <a:cubicBezTo>
                  <a:pt x="214" y="96"/>
                  <a:pt x="212" y="100"/>
                  <a:pt x="212" y="99"/>
                </a:cubicBezTo>
                <a:cubicBezTo>
                  <a:pt x="213" y="98"/>
                  <a:pt x="218" y="97"/>
                  <a:pt x="218" y="96"/>
                </a:cubicBezTo>
                <a:cubicBezTo>
                  <a:pt x="218" y="95"/>
                  <a:pt x="221" y="94"/>
                  <a:pt x="223" y="94"/>
                </a:cubicBezTo>
                <a:cubicBezTo>
                  <a:pt x="225" y="94"/>
                  <a:pt x="226" y="93"/>
                  <a:pt x="226" y="95"/>
                </a:cubicBezTo>
                <a:cubicBezTo>
                  <a:pt x="225" y="97"/>
                  <a:pt x="224" y="99"/>
                  <a:pt x="226" y="100"/>
                </a:cubicBezTo>
                <a:cubicBezTo>
                  <a:pt x="228" y="100"/>
                  <a:pt x="235" y="101"/>
                  <a:pt x="233" y="101"/>
                </a:cubicBezTo>
                <a:cubicBezTo>
                  <a:pt x="231" y="102"/>
                  <a:pt x="230" y="103"/>
                  <a:pt x="228" y="105"/>
                </a:cubicBezTo>
                <a:cubicBezTo>
                  <a:pt x="225" y="106"/>
                  <a:pt x="224" y="106"/>
                  <a:pt x="218" y="10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32" name="Freeform 1130"/>
          <p:cNvSpPr>
            <a:spLocks/>
          </p:cNvSpPr>
          <p:nvPr/>
        </p:nvSpPr>
        <p:spPr bwMode="auto">
          <a:xfrm>
            <a:off x="7123113" y="1895331"/>
            <a:ext cx="73025" cy="44450"/>
          </a:xfrm>
          <a:custGeom>
            <a:avLst/>
            <a:gdLst/>
            <a:ahLst/>
            <a:cxnLst>
              <a:cxn ang="0">
                <a:pos x="25" y="23"/>
              </a:cxn>
              <a:cxn ang="0">
                <a:pos x="14" y="13"/>
              </a:cxn>
              <a:cxn ang="0">
                <a:pos x="4" y="7"/>
              </a:cxn>
              <a:cxn ang="0">
                <a:pos x="10" y="2"/>
              </a:cxn>
              <a:cxn ang="0">
                <a:pos x="28" y="2"/>
              </a:cxn>
              <a:cxn ang="0">
                <a:pos x="35" y="10"/>
              </a:cxn>
              <a:cxn ang="0">
                <a:pos x="25" y="23"/>
              </a:cxn>
            </a:cxnLst>
            <a:rect l="0" t="0" r="r" b="b"/>
            <a:pathLst>
              <a:path w="38" h="23">
                <a:moveTo>
                  <a:pt x="25" y="23"/>
                </a:moveTo>
                <a:cubicBezTo>
                  <a:pt x="23" y="22"/>
                  <a:pt x="18" y="15"/>
                  <a:pt x="14" y="13"/>
                </a:cubicBezTo>
                <a:cubicBezTo>
                  <a:pt x="11" y="11"/>
                  <a:pt x="0" y="9"/>
                  <a:pt x="4" y="7"/>
                </a:cubicBezTo>
                <a:cubicBezTo>
                  <a:pt x="8" y="6"/>
                  <a:pt x="8" y="4"/>
                  <a:pt x="10" y="2"/>
                </a:cubicBezTo>
                <a:cubicBezTo>
                  <a:pt x="13" y="1"/>
                  <a:pt x="23" y="0"/>
                  <a:pt x="28" y="2"/>
                </a:cubicBezTo>
                <a:cubicBezTo>
                  <a:pt x="32" y="5"/>
                  <a:pt x="38" y="6"/>
                  <a:pt x="35" y="10"/>
                </a:cubicBezTo>
                <a:cubicBezTo>
                  <a:pt x="33" y="13"/>
                  <a:pt x="26" y="23"/>
                  <a:pt x="25" y="2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33" name="Freeform 1131"/>
          <p:cNvSpPr>
            <a:spLocks/>
          </p:cNvSpPr>
          <p:nvPr/>
        </p:nvSpPr>
        <p:spPr bwMode="auto">
          <a:xfrm>
            <a:off x="7237413" y="1876281"/>
            <a:ext cx="160337" cy="142875"/>
          </a:xfrm>
          <a:custGeom>
            <a:avLst/>
            <a:gdLst/>
            <a:ahLst/>
            <a:cxnLst>
              <a:cxn ang="0">
                <a:pos x="48" y="71"/>
              </a:cxn>
              <a:cxn ang="0">
                <a:pos x="33" y="57"/>
              </a:cxn>
              <a:cxn ang="0">
                <a:pos x="16" y="46"/>
              </a:cxn>
              <a:cxn ang="0">
                <a:pos x="8" y="42"/>
              </a:cxn>
              <a:cxn ang="0">
                <a:pos x="0" y="35"/>
              </a:cxn>
              <a:cxn ang="0">
                <a:pos x="5" y="29"/>
              </a:cxn>
              <a:cxn ang="0">
                <a:pos x="20" y="37"/>
              </a:cxn>
              <a:cxn ang="0">
                <a:pos x="30" y="36"/>
              </a:cxn>
              <a:cxn ang="0">
                <a:pos x="30" y="30"/>
              </a:cxn>
              <a:cxn ang="0">
                <a:pos x="34" y="30"/>
              </a:cxn>
              <a:cxn ang="0">
                <a:pos x="27" y="23"/>
              </a:cxn>
              <a:cxn ang="0">
                <a:pos x="16" y="17"/>
              </a:cxn>
              <a:cxn ang="0">
                <a:pos x="23" y="16"/>
              </a:cxn>
              <a:cxn ang="0">
                <a:pos x="27" y="19"/>
              </a:cxn>
              <a:cxn ang="0">
                <a:pos x="29" y="15"/>
              </a:cxn>
              <a:cxn ang="0">
                <a:pos x="27" y="12"/>
              </a:cxn>
              <a:cxn ang="0">
                <a:pos x="22" y="10"/>
              </a:cxn>
              <a:cxn ang="0">
                <a:pos x="29" y="9"/>
              </a:cxn>
              <a:cxn ang="0">
                <a:pos x="36" y="10"/>
              </a:cxn>
              <a:cxn ang="0">
                <a:pos x="35" y="8"/>
              </a:cxn>
              <a:cxn ang="0">
                <a:pos x="42" y="11"/>
              </a:cxn>
              <a:cxn ang="0">
                <a:pos x="51" y="12"/>
              </a:cxn>
              <a:cxn ang="0">
                <a:pos x="49" y="9"/>
              </a:cxn>
              <a:cxn ang="0">
                <a:pos x="44" y="6"/>
              </a:cxn>
              <a:cxn ang="0">
                <a:pos x="54" y="3"/>
              </a:cxn>
              <a:cxn ang="0">
                <a:pos x="66" y="2"/>
              </a:cxn>
              <a:cxn ang="0">
                <a:pos x="63" y="9"/>
              </a:cxn>
              <a:cxn ang="0">
                <a:pos x="73" y="13"/>
              </a:cxn>
              <a:cxn ang="0">
                <a:pos x="69" y="16"/>
              </a:cxn>
              <a:cxn ang="0">
                <a:pos x="70" y="19"/>
              </a:cxn>
              <a:cxn ang="0">
                <a:pos x="69" y="22"/>
              </a:cxn>
              <a:cxn ang="0">
                <a:pos x="62" y="24"/>
              </a:cxn>
              <a:cxn ang="0">
                <a:pos x="56" y="34"/>
              </a:cxn>
              <a:cxn ang="0">
                <a:pos x="64" y="30"/>
              </a:cxn>
              <a:cxn ang="0">
                <a:pos x="74" y="39"/>
              </a:cxn>
              <a:cxn ang="0">
                <a:pos x="77" y="38"/>
              </a:cxn>
              <a:cxn ang="0">
                <a:pos x="74" y="31"/>
              </a:cxn>
              <a:cxn ang="0">
                <a:pos x="76" y="26"/>
              </a:cxn>
              <a:cxn ang="0">
                <a:pos x="79" y="30"/>
              </a:cxn>
              <a:cxn ang="0">
                <a:pos x="78" y="35"/>
              </a:cxn>
              <a:cxn ang="0">
                <a:pos x="82" y="40"/>
              </a:cxn>
              <a:cxn ang="0">
                <a:pos x="81" y="46"/>
              </a:cxn>
              <a:cxn ang="0">
                <a:pos x="80" y="53"/>
              </a:cxn>
              <a:cxn ang="0">
                <a:pos x="76" y="61"/>
              </a:cxn>
              <a:cxn ang="0">
                <a:pos x="64" y="64"/>
              </a:cxn>
              <a:cxn ang="0">
                <a:pos x="58" y="60"/>
              </a:cxn>
              <a:cxn ang="0">
                <a:pos x="55" y="60"/>
              </a:cxn>
              <a:cxn ang="0">
                <a:pos x="59" y="68"/>
              </a:cxn>
              <a:cxn ang="0">
                <a:pos x="48" y="71"/>
              </a:cxn>
            </a:cxnLst>
            <a:rect l="0" t="0" r="r" b="b"/>
            <a:pathLst>
              <a:path w="84" h="75">
                <a:moveTo>
                  <a:pt x="48" y="71"/>
                </a:moveTo>
                <a:cubicBezTo>
                  <a:pt x="44" y="69"/>
                  <a:pt x="36" y="60"/>
                  <a:pt x="33" y="57"/>
                </a:cubicBezTo>
                <a:cubicBezTo>
                  <a:pt x="29" y="53"/>
                  <a:pt x="20" y="47"/>
                  <a:pt x="16" y="46"/>
                </a:cubicBezTo>
                <a:cubicBezTo>
                  <a:pt x="12" y="45"/>
                  <a:pt x="16" y="45"/>
                  <a:pt x="8" y="42"/>
                </a:cubicBezTo>
                <a:cubicBezTo>
                  <a:pt x="0" y="38"/>
                  <a:pt x="0" y="38"/>
                  <a:pt x="0" y="35"/>
                </a:cubicBezTo>
                <a:cubicBezTo>
                  <a:pt x="0" y="32"/>
                  <a:pt x="0" y="27"/>
                  <a:pt x="5" y="29"/>
                </a:cubicBezTo>
                <a:cubicBezTo>
                  <a:pt x="10" y="31"/>
                  <a:pt x="15" y="37"/>
                  <a:pt x="20" y="37"/>
                </a:cubicBezTo>
                <a:cubicBezTo>
                  <a:pt x="24" y="37"/>
                  <a:pt x="29" y="39"/>
                  <a:pt x="30" y="36"/>
                </a:cubicBezTo>
                <a:cubicBezTo>
                  <a:pt x="30" y="33"/>
                  <a:pt x="28" y="30"/>
                  <a:pt x="30" y="30"/>
                </a:cubicBezTo>
                <a:cubicBezTo>
                  <a:pt x="31" y="30"/>
                  <a:pt x="36" y="32"/>
                  <a:pt x="34" y="30"/>
                </a:cubicBezTo>
                <a:cubicBezTo>
                  <a:pt x="32" y="27"/>
                  <a:pt x="30" y="25"/>
                  <a:pt x="27" y="23"/>
                </a:cubicBezTo>
                <a:cubicBezTo>
                  <a:pt x="23" y="22"/>
                  <a:pt x="11" y="20"/>
                  <a:pt x="16" y="17"/>
                </a:cubicBezTo>
                <a:cubicBezTo>
                  <a:pt x="22" y="14"/>
                  <a:pt x="20" y="14"/>
                  <a:pt x="23" y="16"/>
                </a:cubicBezTo>
                <a:cubicBezTo>
                  <a:pt x="26" y="18"/>
                  <a:pt x="27" y="20"/>
                  <a:pt x="27" y="19"/>
                </a:cubicBezTo>
                <a:cubicBezTo>
                  <a:pt x="27" y="17"/>
                  <a:pt x="28" y="15"/>
                  <a:pt x="29" y="15"/>
                </a:cubicBezTo>
                <a:cubicBezTo>
                  <a:pt x="30" y="14"/>
                  <a:pt x="31" y="13"/>
                  <a:pt x="27" y="12"/>
                </a:cubicBezTo>
                <a:cubicBezTo>
                  <a:pt x="24" y="12"/>
                  <a:pt x="19" y="10"/>
                  <a:pt x="22" y="10"/>
                </a:cubicBezTo>
                <a:cubicBezTo>
                  <a:pt x="24" y="10"/>
                  <a:pt x="25" y="9"/>
                  <a:pt x="29" y="9"/>
                </a:cubicBezTo>
                <a:cubicBezTo>
                  <a:pt x="34" y="10"/>
                  <a:pt x="38" y="12"/>
                  <a:pt x="36" y="10"/>
                </a:cubicBezTo>
                <a:cubicBezTo>
                  <a:pt x="35" y="9"/>
                  <a:pt x="32" y="7"/>
                  <a:pt x="35" y="8"/>
                </a:cubicBezTo>
                <a:cubicBezTo>
                  <a:pt x="38" y="8"/>
                  <a:pt x="39" y="9"/>
                  <a:pt x="42" y="11"/>
                </a:cubicBezTo>
                <a:cubicBezTo>
                  <a:pt x="45" y="12"/>
                  <a:pt x="52" y="13"/>
                  <a:pt x="51" y="12"/>
                </a:cubicBezTo>
                <a:cubicBezTo>
                  <a:pt x="49" y="10"/>
                  <a:pt x="46" y="9"/>
                  <a:pt x="49" y="9"/>
                </a:cubicBezTo>
                <a:cubicBezTo>
                  <a:pt x="52" y="9"/>
                  <a:pt x="42" y="7"/>
                  <a:pt x="44" y="6"/>
                </a:cubicBezTo>
                <a:cubicBezTo>
                  <a:pt x="46" y="5"/>
                  <a:pt x="51" y="4"/>
                  <a:pt x="54" y="3"/>
                </a:cubicBezTo>
                <a:cubicBezTo>
                  <a:pt x="58" y="2"/>
                  <a:pt x="67" y="0"/>
                  <a:pt x="66" y="2"/>
                </a:cubicBezTo>
                <a:cubicBezTo>
                  <a:pt x="64" y="4"/>
                  <a:pt x="59" y="8"/>
                  <a:pt x="63" y="9"/>
                </a:cubicBezTo>
                <a:cubicBezTo>
                  <a:pt x="66" y="9"/>
                  <a:pt x="75" y="10"/>
                  <a:pt x="73" y="13"/>
                </a:cubicBezTo>
                <a:cubicBezTo>
                  <a:pt x="71" y="15"/>
                  <a:pt x="70" y="16"/>
                  <a:pt x="69" y="16"/>
                </a:cubicBezTo>
                <a:cubicBezTo>
                  <a:pt x="67" y="17"/>
                  <a:pt x="68" y="19"/>
                  <a:pt x="70" y="19"/>
                </a:cubicBezTo>
                <a:cubicBezTo>
                  <a:pt x="73" y="19"/>
                  <a:pt x="71" y="22"/>
                  <a:pt x="69" y="22"/>
                </a:cubicBezTo>
                <a:cubicBezTo>
                  <a:pt x="66" y="22"/>
                  <a:pt x="63" y="22"/>
                  <a:pt x="62" y="24"/>
                </a:cubicBezTo>
                <a:cubicBezTo>
                  <a:pt x="60" y="27"/>
                  <a:pt x="53" y="37"/>
                  <a:pt x="56" y="34"/>
                </a:cubicBezTo>
                <a:cubicBezTo>
                  <a:pt x="58" y="32"/>
                  <a:pt x="61" y="28"/>
                  <a:pt x="64" y="30"/>
                </a:cubicBezTo>
                <a:cubicBezTo>
                  <a:pt x="67" y="31"/>
                  <a:pt x="73" y="40"/>
                  <a:pt x="74" y="39"/>
                </a:cubicBezTo>
                <a:cubicBezTo>
                  <a:pt x="76" y="39"/>
                  <a:pt x="77" y="40"/>
                  <a:pt x="77" y="38"/>
                </a:cubicBezTo>
                <a:cubicBezTo>
                  <a:pt x="76" y="35"/>
                  <a:pt x="75" y="32"/>
                  <a:pt x="74" y="31"/>
                </a:cubicBezTo>
                <a:cubicBezTo>
                  <a:pt x="72" y="29"/>
                  <a:pt x="74" y="26"/>
                  <a:pt x="76" y="26"/>
                </a:cubicBezTo>
                <a:cubicBezTo>
                  <a:pt x="77" y="26"/>
                  <a:pt x="79" y="28"/>
                  <a:pt x="79" y="30"/>
                </a:cubicBezTo>
                <a:cubicBezTo>
                  <a:pt x="78" y="31"/>
                  <a:pt x="77" y="32"/>
                  <a:pt x="78" y="35"/>
                </a:cubicBezTo>
                <a:cubicBezTo>
                  <a:pt x="79" y="39"/>
                  <a:pt x="80" y="38"/>
                  <a:pt x="82" y="40"/>
                </a:cubicBezTo>
                <a:cubicBezTo>
                  <a:pt x="84" y="42"/>
                  <a:pt x="83" y="44"/>
                  <a:pt x="81" y="46"/>
                </a:cubicBezTo>
                <a:cubicBezTo>
                  <a:pt x="78" y="48"/>
                  <a:pt x="79" y="50"/>
                  <a:pt x="80" y="53"/>
                </a:cubicBezTo>
                <a:cubicBezTo>
                  <a:pt x="81" y="56"/>
                  <a:pt x="77" y="60"/>
                  <a:pt x="76" y="61"/>
                </a:cubicBezTo>
                <a:cubicBezTo>
                  <a:pt x="74" y="61"/>
                  <a:pt x="67" y="64"/>
                  <a:pt x="64" y="64"/>
                </a:cubicBezTo>
                <a:cubicBezTo>
                  <a:pt x="61" y="64"/>
                  <a:pt x="57" y="62"/>
                  <a:pt x="58" y="60"/>
                </a:cubicBezTo>
                <a:cubicBezTo>
                  <a:pt x="58" y="59"/>
                  <a:pt x="55" y="58"/>
                  <a:pt x="55" y="60"/>
                </a:cubicBezTo>
                <a:cubicBezTo>
                  <a:pt x="55" y="62"/>
                  <a:pt x="59" y="67"/>
                  <a:pt x="59" y="68"/>
                </a:cubicBezTo>
                <a:cubicBezTo>
                  <a:pt x="59" y="69"/>
                  <a:pt x="58" y="75"/>
                  <a:pt x="48" y="7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34" name="Freeform 1132"/>
          <p:cNvSpPr>
            <a:spLocks/>
          </p:cNvSpPr>
          <p:nvPr/>
        </p:nvSpPr>
        <p:spPr bwMode="auto">
          <a:xfrm>
            <a:off x="7407275" y="1881044"/>
            <a:ext cx="131763" cy="106362"/>
          </a:xfrm>
          <a:custGeom>
            <a:avLst/>
            <a:gdLst/>
            <a:ahLst/>
            <a:cxnLst>
              <a:cxn ang="0">
                <a:pos x="18" y="55"/>
              </a:cxn>
              <a:cxn ang="0">
                <a:pos x="11" y="52"/>
              </a:cxn>
              <a:cxn ang="0">
                <a:pos x="9" y="48"/>
              </a:cxn>
              <a:cxn ang="0">
                <a:pos x="5" y="39"/>
              </a:cxn>
              <a:cxn ang="0">
                <a:pos x="1" y="30"/>
              </a:cxn>
              <a:cxn ang="0">
                <a:pos x="2" y="14"/>
              </a:cxn>
              <a:cxn ang="0">
                <a:pos x="7" y="9"/>
              </a:cxn>
              <a:cxn ang="0">
                <a:pos x="16" y="9"/>
              </a:cxn>
              <a:cxn ang="0">
                <a:pos x="9" y="3"/>
              </a:cxn>
              <a:cxn ang="0">
                <a:pos x="27" y="0"/>
              </a:cxn>
              <a:cxn ang="0">
                <a:pos x="49" y="4"/>
              </a:cxn>
              <a:cxn ang="0">
                <a:pos x="69" y="8"/>
              </a:cxn>
              <a:cxn ang="0">
                <a:pos x="62" y="19"/>
              </a:cxn>
              <a:cxn ang="0">
                <a:pos x="48" y="35"/>
              </a:cxn>
              <a:cxn ang="0">
                <a:pos x="32" y="32"/>
              </a:cxn>
              <a:cxn ang="0">
                <a:pos x="26" y="36"/>
              </a:cxn>
              <a:cxn ang="0">
                <a:pos x="29" y="41"/>
              </a:cxn>
              <a:cxn ang="0">
                <a:pos x="18" y="55"/>
              </a:cxn>
            </a:cxnLst>
            <a:rect l="0" t="0" r="r" b="b"/>
            <a:pathLst>
              <a:path w="69" h="56">
                <a:moveTo>
                  <a:pt x="18" y="55"/>
                </a:moveTo>
                <a:cubicBezTo>
                  <a:pt x="13" y="54"/>
                  <a:pt x="13" y="51"/>
                  <a:pt x="11" y="52"/>
                </a:cubicBezTo>
                <a:cubicBezTo>
                  <a:pt x="9" y="54"/>
                  <a:pt x="9" y="52"/>
                  <a:pt x="9" y="48"/>
                </a:cubicBezTo>
                <a:cubicBezTo>
                  <a:pt x="9" y="44"/>
                  <a:pt x="9" y="42"/>
                  <a:pt x="5" y="39"/>
                </a:cubicBezTo>
                <a:cubicBezTo>
                  <a:pt x="2" y="35"/>
                  <a:pt x="0" y="32"/>
                  <a:pt x="1" y="30"/>
                </a:cubicBezTo>
                <a:cubicBezTo>
                  <a:pt x="3" y="28"/>
                  <a:pt x="2" y="18"/>
                  <a:pt x="2" y="14"/>
                </a:cubicBezTo>
                <a:cubicBezTo>
                  <a:pt x="3" y="10"/>
                  <a:pt x="5" y="8"/>
                  <a:pt x="7" y="9"/>
                </a:cubicBezTo>
                <a:cubicBezTo>
                  <a:pt x="9" y="10"/>
                  <a:pt x="19" y="12"/>
                  <a:pt x="16" y="9"/>
                </a:cubicBezTo>
                <a:cubicBezTo>
                  <a:pt x="13" y="7"/>
                  <a:pt x="6" y="6"/>
                  <a:pt x="9" y="3"/>
                </a:cubicBezTo>
                <a:cubicBezTo>
                  <a:pt x="12" y="1"/>
                  <a:pt x="21" y="0"/>
                  <a:pt x="27" y="0"/>
                </a:cubicBezTo>
                <a:cubicBezTo>
                  <a:pt x="34" y="0"/>
                  <a:pt x="44" y="4"/>
                  <a:pt x="49" y="4"/>
                </a:cubicBezTo>
                <a:cubicBezTo>
                  <a:pt x="54" y="4"/>
                  <a:pt x="69" y="6"/>
                  <a:pt x="69" y="8"/>
                </a:cubicBezTo>
                <a:cubicBezTo>
                  <a:pt x="69" y="11"/>
                  <a:pt x="63" y="17"/>
                  <a:pt x="62" y="19"/>
                </a:cubicBezTo>
                <a:cubicBezTo>
                  <a:pt x="60" y="21"/>
                  <a:pt x="51" y="34"/>
                  <a:pt x="48" y="35"/>
                </a:cubicBezTo>
                <a:cubicBezTo>
                  <a:pt x="46" y="35"/>
                  <a:pt x="34" y="32"/>
                  <a:pt x="32" y="32"/>
                </a:cubicBezTo>
                <a:cubicBezTo>
                  <a:pt x="29" y="32"/>
                  <a:pt x="24" y="34"/>
                  <a:pt x="26" y="36"/>
                </a:cubicBezTo>
                <a:cubicBezTo>
                  <a:pt x="27" y="37"/>
                  <a:pt x="31" y="39"/>
                  <a:pt x="29" y="41"/>
                </a:cubicBezTo>
                <a:cubicBezTo>
                  <a:pt x="28" y="43"/>
                  <a:pt x="21" y="56"/>
                  <a:pt x="18" y="5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35" name="Freeform 1133"/>
          <p:cNvSpPr>
            <a:spLocks/>
          </p:cNvSpPr>
          <p:nvPr/>
        </p:nvSpPr>
        <p:spPr bwMode="auto">
          <a:xfrm>
            <a:off x="6651625" y="1861994"/>
            <a:ext cx="271463" cy="163512"/>
          </a:xfrm>
          <a:custGeom>
            <a:avLst/>
            <a:gdLst/>
            <a:ahLst/>
            <a:cxnLst>
              <a:cxn ang="0">
                <a:pos x="139" y="26"/>
              </a:cxn>
              <a:cxn ang="0">
                <a:pos x="119" y="11"/>
              </a:cxn>
              <a:cxn ang="0">
                <a:pos x="102" y="7"/>
              </a:cxn>
              <a:cxn ang="0">
                <a:pos x="93" y="11"/>
              </a:cxn>
              <a:cxn ang="0">
                <a:pos x="84" y="7"/>
              </a:cxn>
              <a:cxn ang="0">
                <a:pos x="58" y="0"/>
              </a:cxn>
              <a:cxn ang="0">
                <a:pos x="20" y="6"/>
              </a:cxn>
              <a:cxn ang="0">
                <a:pos x="27" y="18"/>
              </a:cxn>
              <a:cxn ang="0">
                <a:pos x="23" y="28"/>
              </a:cxn>
              <a:cxn ang="0">
                <a:pos x="18" y="36"/>
              </a:cxn>
              <a:cxn ang="0">
                <a:pos x="18" y="42"/>
              </a:cxn>
              <a:cxn ang="0">
                <a:pos x="13" y="45"/>
              </a:cxn>
              <a:cxn ang="0">
                <a:pos x="8" y="56"/>
              </a:cxn>
              <a:cxn ang="0">
                <a:pos x="2" y="65"/>
              </a:cxn>
              <a:cxn ang="0">
                <a:pos x="21" y="70"/>
              </a:cxn>
              <a:cxn ang="0">
                <a:pos x="37" y="83"/>
              </a:cxn>
              <a:cxn ang="0">
                <a:pos x="44" y="84"/>
              </a:cxn>
              <a:cxn ang="0">
                <a:pos x="58" y="78"/>
              </a:cxn>
              <a:cxn ang="0">
                <a:pos x="73" y="74"/>
              </a:cxn>
              <a:cxn ang="0">
                <a:pos x="79" y="59"/>
              </a:cxn>
              <a:cxn ang="0">
                <a:pos x="91" y="48"/>
              </a:cxn>
              <a:cxn ang="0">
                <a:pos x="120" y="35"/>
              </a:cxn>
              <a:cxn ang="0">
                <a:pos x="139" y="26"/>
              </a:cxn>
            </a:cxnLst>
            <a:rect l="0" t="0" r="r" b="b"/>
            <a:pathLst>
              <a:path w="142" h="86">
                <a:moveTo>
                  <a:pt x="139" y="26"/>
                </a:moveTo>
                <a:cubicBezTo>
                  <a:pt x="136" y="23"/>
                  <a:pt x="124" y="14"/>
                  <a:pt x="119" y="11"/>
                </a:cubicBezTo>
                <a:cubicBezTo>
                  <a:pt x="114" y="9"/>
                  <a:pt x="106" y="6"/>
                  <a:pt x="102" y="7"/>
                </a:cubicBezTo>
                <a:cubicBezTo>
                  <a:pt x="98" y="9"/>
                  <a:pt x="94" y="12"/>
                  <a:pt x="93" y="11"/>
                </a:cubicBezTo>
                <a:cubicBezTo>
                  <a:pt x="91" y="10"/>
                  <a:pt x="90" y="8"/>
                  <a:pt x="84" y="7"/>
                </a:cubicBezTo>
                <a:cubicBezTo>
                  <a:pt x="78" y="6"/>
                  <a:pt x="63" y="0"/>
                  <a:pt x="58" y="0"/>
                </a:cubicBezTo>
                <a:cubicBezTo>
                  <a:pt x="54" y="0"/>
                  <a:pt x="23" y="5"/>
                  <a:pt x="20" y="6"/>
                </a:cubicBezTo>
                <a:cubicBezTo>
                  <a:pt x="17" y="6"/>
                  <a:pt x="27" y="15"/>
                  <a:pt x="27" y="18"/>
                </a:cubicBezTo>
                <a:cubicBezTo>
                  <a:pt x="27" y="22"/>
                  <a:pt x="26" y="24"/>
                  <a:pt x="23" y="28"/>
                </a:cubicBezTo>
                <a:cubicBezTo>
                  <a:pt x="20" y="31"/>
                  <a:pt x="16" y="33"/>
                  <a:pt x="18" y="36"/>
                </a:cubicBezTo>
                <a:cubicBezTo>
                  <a:pt x="19" y="39"/>
                  <a:pt x="20" y="42"/>
                  <a:pt x="18" y="42"/>
                </a:cubicBezTo>
                <a:cubicBezTo>
                  <a:pt x="15" y="42"/>
                  <a:pt x="13" y="44"/>
                  <a:pt x="13" y="45"/>
                </a:cubicBezTo>
                <a:cubicBezTo>
                  <a:pt x="13" y="46"/>
                  <a:pt x="9" y="54"/>
                  <a:pt x="8" y="56"/>
                </a:cubicBezTo>
                <a:cubicBezTo>
                  <a:pt x="6" y="58"/>
                  <a:pt x="0" y="65"/>
                  <a:pt x="2" y="65"/>
                </a:cubicBezTo>
                <a:cubicBezTo>
                  <a:pt x="5" y="65"/>
                  <a:pt x="16" y="68"/>
                  <a:pt x="21" y="70"/>
                </a:cubicBezTo>
                <a:cubicBezTo>
                  <a:pt x="25" y="72"/>
                  <a:pt x="33" y="81"/>
                  <a:pt x="37" y="83"/>
                </a:cubicBezTo>
                <a:cubicBezTo>
                  <a:pt x="40" y="86"/>
                  <a:pt x="40" y="86"/>
                  <a:pt x="44" y="84"/>
                </a:cubicBezTo>
                <a:cubicBezTo>
                  <a:pt x="49" y="82"/>
                  <a:pt x="53" y="78"/>
                  <a:pt x="58" y="78"/>
                </a:cubicBezTo>
                <a:cubicBezTo>
                  <a:pt x="64" y="78"/>
                  <a:pt x="71" y="79"/>
                  <a:pt x="73" y="74"/>
                </a:cubicBezTo>
                <a:cubicBezTo>
                  <a:pt x="75" y="69"/>
                  <a:pt x="72" y="62"/>
                  <a:pt x="79" y="59"/>
                </a:cubicBezTo>
                <a:cubicBezTo>
                  <a:pt x="85" y="55"/>
                  <a:pt x="90" y="51"/>
                  <a:pt x="91" y="48"/>
                </a:cubicBezTo>
                <a:cubicBezTo>
                  <a:pt x="93" y="46"/>
                  <a:pt x="113" y="38"/>
                  <a:pt x="120" y="35"/>
                </a:cubicBezTo>
                <a:cubicBezTo>
                  <a:pt x="127" y="32"/>
                  <a:pt x="142" y="29"/>
                  <a:pt x="139" y="2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36" name="Freeform 1134"/>
          <p:cNvSpPr>
            <a:spLocks/>
          </p:cNvSpPr>
          <p:nvPr/>
        </p:nvSpPr>
        <p:spPr bwMode="auto">
          <a:xfrm>
            <a:off x="7181850" y="1815956"/>
            <a:ext cx="33338" cy="22225"/>
          </a:xfrm>
          <a:custGeom>
            <a:avLst/>
            <a:gdLst/>
            <a:ahLst/>
            <a:cxnLst>
              <a:cxn ang="0">
                <a:pos x="11" y="11"/>
              </a:cxn>
              <a:cxn ang="0">
                <a:pos x="2" y="5"/>
              </a:cxn>
              <a:cxn ang="0">
                <a:pos x="9" y="0"/>
              </a:cxn>
              <a:cxn ang="0">
                <a:pos x="16" y="7"/>
              </a:cxn>
              <a:cxn ang="0">
                <a:pos x="11" y="11"/>
              </a:cxn>
            </a:cxnLst>
            <a:rect l="0" t="0" r="r" b="b"/>
            <a:pathLst>
              <a:path w="17" h="12">
                <a:moveTo>
                  <a:pt x="11" y="11"/>
                </a:moveTo>
                <a:cubicBezTo>
                  <a:pt x="2" y="10"/>
                  <a:pt x="0" y="8"/>
                  <a:pt x="2" y="5"/>
                </a:cubicBezTo>
                <a:cubicBezTo>
                  <a:pt x="4" y="3"/>
                  <a:pt x="7" y="0"/>
                  <a:pt x="9" y="0"/>
                </a:cubicBezTo>
                <a:cubicBezTo>
                  <a:pt x="10" y="0"/>
                  <a:pt x="17" y="6"/>
                  <a:pt x="16" y="7"/>
                </a:cubicBezTo>
                <a:cubicBezTo>
                  <a:pt x="15" y="8"/>
                  <a:pt x="15" y="12"/>
                  <a:pt x="11" y="1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37" name="Freeform 1135"/>
          <p:cNvSpPr>
            <a:spLocks/>
          </p:cNvSpPr>
          <p:nvPr/>
        </p:nvSpPr>
        <p:spPr bwMode="auto">
          <a:xfrm>
            <a:off x="6867525" y="1723881"/>
            <a:ext cx="303213" cy="144463"/>
          </a:xfrm>
          <a:custGeom>
            <a:avLst/>
            <a:gdLst/>
            <a:ahLst/>
            <a:cxnLst>
              <a:cxn ang="0">
                <a:pos x="132" y="59"/>
              </a:cxn>
              <a:cxn ang="0">
                <a:pos x="126" y="58"/>
              </a:cxn>
              <a:cxn ang="0">
                <a:pos x="118" y="61"/>
              </a:cxn>
              <a:cxn ang="0">
                <a:pos x="112" y="59"/>
              </a:cxn>
              <a:cxn ang="0">
                <a:pos x="95" y="65"/>
              </a:cxn>
              <a:cxn ang="0">
                <a:pos x="79" y="68"/>
              </a:cxn>
              <a:cxn ang="0">
                <a:pos x="51" y="74"/>
              </a:cxn>
              <a:cxn ang="0">
                <a:pos x="43" y="67"/>
              </a:cxn>
              <a:cxn ang="0">
                <a:pos x="58" y="61"/>
              </a:cxn>
              <a:cxn ang="0">
                <a:pos x="75" y="59"/>
              </a:cxn>
              <a:cxn ang="0">
                <a:pos x="82" y="54"/>
              </a:cxn>
              <a:cxn ang="0">
                <a:pos x="68" y="54"/>
              </a:cxn>
              <a:cxn ang="0">
                <a:pos x="53" y="57"/>
              </a:cxn>
              <a:cxn ang="0">
                <a:pos x="51" y="52"/>
              </a:cxn>
              <a:cxn ang="0">
                <a:pos x="47" y="49"/>
              </a:cxn>
              <a:cxn ang="0">
                <a:pos x="39" y="55"/>
              </a:cxn>
              <a:cxn ang="0">
                <a:pos x="30" y="59"/>
              </a:cxn>
              <a:cxn ang="0">
                <a:pos x="26" y="58"/>
              </a:cxn>
              <a:cxn ang="0">
                <a:pos x="22" y="60"/>
              </a:cxn>
              <a:cxn ang="0">
                <a:pos x="15" y="56"/>
              </a:cxn>
              <a:cxn ang="0">
                <a:pos x="2" y="55"/>
              </a:cxn>
              <a:cxn ang="0">
                <a:pos x="4" y="50"/>
              </a:cxn>
              <a:cxn ang="0">
                <a:pos x="20" y="48"/>
              </a:cxn>
              <a:cxn ang="0">
                <a:pos x="30" y="42"/>
              </a:cxn>
              <a:cxn ang="0">
                <a:pos x="7" y="43"/>
              </a:cxn>
              <a:cxn ang="0">
                <a:pos x="11" y="39"/>
              </a:cxn>
              <a:cxn ang="0">
                <a:pos x="34" y="37"/>
              </a:cxn>
              <a:cxn ang="0">
                <a:pos x="12" y="33"/>
              </a:cxn>
              <a:cxn ang="0">
                <a:pos x="22" y="29"/>
              </a:cxn>
              <a:cxn ang="0">
                <a:pos x="35" y="27"/>
              </a:cxn>
              <a:cxn ang="0">
                <a:pos x="25" y="22"/>
              </a:cxn>
              <a:cxn ang="0">
                <a:pos x="42" y="18"/>
              </a:cxn>
              <a:cxn ang="0">
                <a:pos x="47" y="27"/>
              </a:cxn>
              <a:cxn ang="0">
                <a:pos x="59" y="27"/>
              </a:cxn>
              <a:cxn ang="0">
                <a:pos x="74" y="37"/>
              </a:cxn>
              <a:cxn ang="0">
                <a:pos x="79" y="39"/>
              </a:cxn>
              <a:cxn ang="0">
                <a:pos x="83" y="47"/>
              </a:cxn>
              <a:cxn ang="0">
                <a:pos x="93" y="46"/>
              </a:cxn>
              <a:cxn ang="0">
                <a:pos x="107" y="39"/>
              </a:cxn>
              <a:cxn ang="0">
                <a:pos x="101" y="34"/>
              </a:cxn>
              <a:cxn ang="0">
                <a:pos x="108" y="29"/>
              </a:cxn>
              <a:cxn ang="0">
                <a:pos x="97" y="22"/>
              </a:cxn>
              <a:cxn ang="0">
                <a:pos x="102" y="16"/>
              </a:cxn>
              <a:cxn ang="0">
                <a:pos x="115" y="9"/>
              </a:cxn>
              <a:cxn ang="0">
                <a:pos x="119" y="21"/>
              </a:cxn>
              <a:cxn ang="0">
                <a:pos x="120" y="27"/>
              </a:cxn>
              <a:cxn ang="0">
                <a:pos x="121" y="30"/>
              </a:cxn>
              <a:cxn ang="0">
                <a:pos x="126" y="31"/>
              </a:cxn>
              <a:cxn ang="0">
                <a:pos x="136" y="38"/>
              </a:cxn>
              <a:cxn ang="0">
                <a:pos x="140" y="38"/>
              </a:cxn>
              <a:cxn ang="0">
                <a:pos x="143" y="32"/>
              </a:cxn>
              <a:cxn ang="0">
                <a:pos x="153" y="33"/>
              </a:cxn>
              <a:cxn ang="0">
                <a:pos x="156" y="43"/>
              </a:cxn>
              <a:cxn ang="0">
                <a:pos x="152" y="54"/>
              </a:cxn>
              <a:cxn ang="0">
                <a:pos x="132" y="59"/>
              </a:cxn>
            </a:cxnLst>
            <a:rect l="0" t="0" r="r" b="b"/>
            <a:pathLst>
              <a:path w="159" h="76">
                <a:moveTo>
                  <a:pt x="132" y="59"/>
                </a:moveTo>
                <a:cubicBezTo>
                  <a:pt x="127" y="57"/>
                  <a:pt x="132" y="55"/>
                  <a:pt x="126" y="58"/>
                </a:cubicBezTo>
                <a:cubicBezTo>
                  <a:pt x="121" y="61"/>
                  <a:pt x="121" y="62"/>
                  <a:pt x="118" y="61"/>
                </a:cubicBezTo>
                <a:cubicBezTo>
                  <a:pt x="115" y="60"/>
                  <a:pt x="115" y="59"/>
                  <a:pt x="112" y="59"/>
                </a:cubicBezTo>
                <a:cubicBezTo>
                  <a:pt x="108" y="60"/>
                  <a:pt x="101" y="64"/>
                  <a:pt x="95" y="65"/>
                </a:cubicBezTo>
                <a:cubicBezTo>
                  <a:pt x="88" y="67"/>
                  <a:pt x="86" y="67"/>
                  <a:pt x="79" y="68"/>
                </a:cubicBezTo>
                <a:cubicBezTo>
                  <a:pt x="73" y="70"/>
                  <a:pt x="56" y="76"/>
                  <a:pt x="51" y="74"/>
                </a:cubicBezTo>
                <a:cubicBezTo>
                  <a:pt x="46" y="72"/>
                  <a:pt x="37" y="69"/>
                  <a:pt x="43" y="67"/>
                </a:cubicBezTo>
                <a:cubicBezTo>
                  <a:pt x="48" y="64"/>
                  <a:pt x="54" y="64"/>
                  <a:pt x="58" y="61"/>
                </a:cubicBezTo>
                <a:cubicBezTo>
                  <a:pt x="62" y="58"/>
                  <a:pt x="68" y="60"/>
                  <a:pt x="75" y="59"/>
                </a:cubicBezTo>
                <a:cubicBezTo>
                  <a:pt x="82" y="58"/>
                  <a:pt x="88" y="53"/>
                  <a:pt x="82" y="54"/>
                </a:cubicBezTo>
                <a:cubicBezTo>
                  <a:pt x="77" y="54"/>
                  <a:pt x="72" y="54"/>
                  <a:pt x="68" y="54"/>
                </a:cubicBezTo>
                <a:cubicBezTo>
                  <a:pt x="65" y="54"/>
                  <a:pt x="57" y="57"/>
                  <a:pt x="53" y="57"/>
                </a:cubicBezTo>
                <a:cubicBezTo>
                  <a:pt x="48" y="56"/>
                  <a:pt x="48" y="54"/>
                  <a:pt x="51" y="52"/>
                </a:cubicBezTo>
                <a:cubicBezTo>
                  <a:pt x="54" y="49"/>
                  <a:pt x="50" y="48"/>
                  <a:pt x="47" y="49"/>
                </a:cubicBezTo>
                <a:cubicBezTo>
                  <a:pt x="44" y="50"/>
                  <a:pt x="42" y="53"/>
                  <a:pt x="39" y="55"/>
                </a:cubicBezTo>
                <a:cubicBezTo>
                  <a:pt x="35" y="57"/>
                  <a:pt x="30" y="59"/>
                  <a:pt x="30" y="59"/>
                </a:cubicBezTo>
                <a:cubicBezTo>
                  <a:pt x="30" y="59"/>
                  <a:pt x="27" y="56"/>
                  <a:pt x="26" y="58"/>
                </a:cubicBezTo>
                <a:cubicBezTo>
                  <a:pt x="24" y="60"/>
                  <a:pt x="26" y="64"/>
                  <a:pt x="22" y="60"/>
                </a:cubicBezTo>
                <a:cubicBezTo>
                  <a:pt x="18" y="56"/>
                  <a:pt x="19" y="56"/>
                  <a:pt x="15" y="56"/>
                </a:cubicBezTo>
                <a:cubicBezTo>
                  <a:pt x="11" y="56"/>
                  <a:pt x="3" y="58"/>
                  <a:pt x="2" y="55"/>
                </a:cubicBezTo>
                <a:cubicBezTo>
                  <a:pt x="2" y="53"/>
                  <a:pt x="0" y="50"/>
                  <a:pt x="4" y="50"/>
                </a:cubicBezTo>
                <a:cubicBezTo>
                  <a:pt x="8" y="50"/>
                  <a:pt x="14" y="50"/>
                  <a:pt x="20" y="48"/>
                </a:cubicBezTo>
                <a:cubicBezTo>
                  <a:pt x="27" y="46"/>
                  <a:pt x="35" y="41"/>
                  <a:pt x="30" y="42"/>
                </a:cubicBezTo>
                <a:cubicBezTo>
                  <a:pt x="24" y="43"/>
                  <a:pt x="10" y="45"/>
                  <a:pt x="7" y="43"/>
                </a:cubicBezTo>
                <a:cubicBezTo>
                  <a:pt x="4" y="41"/>
                  <a:pt x="7" y="39"/>
                  <a:pt x="11" y="39"/>
                </a:cubicBezTo>
                <a:cubicBezTo>
                  <a:pt x="16" y="39"/>
                  <a:pt x="38" y="37"/>
                  <a:pt x="34" y="37"/>
                </a:cubicBezTo>
                <a:cubicBezTo>
                  <a:pt x="29" y="37"/>
                  <a:pt x="10" y="37"/>
                  <a:pt x="12" y="33"/>
                </a:cubicBezTo>
                <a:cubicBezTo>
                  <a:pt x="15" y="29"/>
                  <a:pt x="19" y="29"/>
                  <a:pt x="22" y="29"/>
                </a:cubicBezTo>
                <a:cubicBezTo>
                  <a:pt x="26" y="29"/>
                  <a:pt x="40" y="28"/>
                  <a:pt x="35" y="27"/>
                </a:cubicBezTo>
                <a:cubicBezTo>
                  <a:pt x="31" y="26"/>
                  <a:pt x="20" y="24"/>
                  <a:pt x="25" y="22"/>
                </a:cubicBezTo>
                <a:cubicBezTo>
                  <a:pt x="30" y="19"/>
                  <a:pt x="40" y="17"/>
                  <a:pt x="42" y="18"/>
                </a:cubicBezTo>
                <a:cubicBezTo>
                  <a:pt x="44" y="20"/>
                  <a:pt x="43" y="27"/>
                  <a:pt x="47" y="27"/>
                </a:cubicBezTo>
                <a:cubicBezTo>
                  <a:pt x="51" y="27"/>
                  <a:pt x="55" y="25"/>
                  <a:pt x="59" y="27"/>
                </a:cubicBezTo>
                <a:cubicBezTo>
                  <a:pt x="63" y="29"/>
                  <a:pt x="74" y="35"/>
                  <a:pt x="74" y="37"/>
                </a:cubicBezTo>
                <a:cubicBezTo>
                  <a:pt x="74" y="38"/>
                  <a:pt x="77" y="37"/>
                  <a:pt x="79" y="39"/>
                </a:cubicBezTo>
                <a:cubicBezTo>
                  <a:pt x="81" y="41"/>
                  <a:pt x="80" y="47"/>
                  <a:pt x="83" y="47"/>
                </a:cubicBezTo>
                <a:cubicBezTo>
                  <a:pt x="86" y="47"/>
                  <a:pt x="85" y="46"/>
                  <a:pt x="93" y="46"/>
                </a:cubicBezTo>
                <a:cubicBezTo>
                  <a:pt x="101" y="46"/>
                  <a:pt x="113" y="42"/>
                  <a:pt x="107" y="39"/>
                </a:cubicBezTo>
                <a:cubicBezTo>
                  <a:pt x="101" y="35"/>
                  <a:pt x="94" y="34"/>
                  <a:pt x="101" y="34"/>
                </a:cubicBezTo>
                <a:cubicBezTo>
                  <a:pt x="109" y="33"/>
                  <a:pt x="113" y="33"/>
                  <a:pt x="108" y="29"/>
                </a:cubicBezTo>
                <a:cubicBezTo>
                  <a:pt x="102" y="25"/>
                  <a:pt x="93" y="25"/>
                  <a:pt x="97" y="22"/>
                </a:cubicBezTo>
                <a:cubicBezTo>
                  <a:pt x="100" y="19"/>
                  <a:pt x="101" y="19"/>
                  <a:pt x="102" y="16"/>
                </a:cubicBezTo>
                <a:cubicBezTo>
                  <a:pt x="102" y="13"/>
                  <a:pt x="113" y="0"/>
                  <a:pt x="115" y="9"/>
                </a:cubicBezTo>
                <a:cubicBezTo>
                  <a:pt x="117" y="18"/>
                  <a:pt x="118" y="18"/>
                  <a:pt x="119" y="21"/>
                </a:cubicBezTo>
                <a:cubicBezTo>
                  <a:pt x="120" y="24"/>
                  <a:pt x="122" y="26"/>
                  <a:pt x="120" y="27"/>
                </a:cubicBezTo>
                <a:cubicBezTo>
                  <a:pt x="117" y="28"/>
                  <a:pt x="119" y="30"/>
                  <a:pt x="121" y="30"/>
                </a:cubicBezTo>
                <a:cubicBezTo>
                  <a:pt x="123" y="30"/>
                  <a:pt x="125" y="28"/>
                  <a:pt x="126" y="31"/>
                </a:cubicBezTo>
                <a:cubicBezTo>
                  <a:pt x="126" y="34"/>
                  <a:pt x="134" y="37"/>
                  <a:pt x="136" y="38"/>
                </a:cubicBezTo>
                <a:cubicBezTo>
                  <a:pt x="138" y="38"/>
                  <a:pt x="140" y="40"/>
                  <a:pt x="140" y="38"/>
                </a:cubicBezTo>
                <a:cubicBezTo>
                  <a:pt x="141" y="37"/>
                  <a:pt x="139" y="32"/>
                  <a:pt x="143" y="32"/>
                </a:cubicBezTo>
                <a:cubicBezTo>
                  <a:pt x="148" y="32"/>
                  <a:pt x="149" y="32"/>
                  <a:pt x="153" y="33"/>
                </a:cubicBezTo>
                <a:cubicBezTo>
                  <a:pt x="157" y="35"/>
                  <a:pt x="159" y="41"/>
                  <a:pt x="156" y="43"/>
                </a:cubicBezTo>
                <a:cubicBezTo>
                  <a:pt x="154" y="45"/>
                  <a:pt x="156" y="52"/>
                  <a:pt x="152" y="54"/>
                </a:cubicBezTo>
                <a:cubicBezTo>
                  <a:pt x="148" y="56"/>
                  <a:pt x="135" y="60"/>
                  <a:pt x="132" y="59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38" name="Freeform 1136"/>
          <p:cNvSpPr>
            <a:spLocks/>
          </p:cNvSpPr>
          <p:nvPr/>
        </p:nvSpPr>
        <p:spPr bwMode="auto">
          <a:xfrm>
            <a:off x="6818313" y="1782619"/>
            <a:ext cx="50800" cy="33337"/>
          </a:xfrm>
          <a:custGeom>
            <a:avLst/>
            <a:gdLst/>
            <a:ahLst/>
            <a:cxnLst>
              <a:cxn ang="0">
                <a:pos x="24" y="1"/>
              </a:cxn>
              <a:cxn ang="0">
                <a:pos x="3" y="13"/>
              </a:cxn>
              <a:cxn ang="0">
                <a:pos x="15" y="14"/>
              </a:cxn>
              <a:cxn ang="0">
                <a:pos x="24" y="1"/>
              </a:cxn>
            </a:cxnLst>
            <a:rect l="0" t="0" r="r" b="b"/>
            <a:pathLst>
              <a:path w="27" h="17">
                <a:moveTo>
                  <a:pt x="24" y="1"/>
                </a:moveTo>
                <a:cubicBezTo>
                  <a:pt x="21" y="2"/>
                  <a:pt x="0" y="11"/>
                  <a:pt x="3" y="13"/>
                </a:cubicBezTo>
                <a:cubicBezTo>
                  <a:pt x="5" y="14"/>
                  <a:pt x="13" y="17"/>
                  <a:pt x="15" y="14"/>
                </a:cubicBezTo>
                <a:cubicBezTo>
                  <a:pt x="18" y="12"/>
                  <a:pt x="27" y="0"/>
                  <a:pt x="24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39" name="Freeform 1137"/>
          <p:cNvSpPr>
            <a:spLocks/>
          </p:cNvSpPr>
          <p:nvPr/>
        </p:nvSpPr>
        <p:spPr bwMode="auto">
          <a:xfrm>
            <a:off x="6727825" y="1704831"/>
            <a:ext cx="188913" cy="92075"/>
          </a:xfrm>
          <a:custGeom>
            <a:avLst/>
            <a:gdLst/>
            <a:ahLst/>
            <a:cxnLst>
              <a:cxn ang="0">
                <a:pos x="80" y="33"/>
              </a:cxn>
              <a:cxn ang="0">
                <a:pos x="67" y="32"/>
              </a:cxn>
              <a:cxn ang="0">
                <a:pos x="69" y="22"/>
              </a:cxn>
              <a:cxn ang="0">
                <a:pos x="61" y="25"/>
              </a:cxn>
              <a:cxn ang="0">
                <a:pos x="56" y="26"/>
              </a:cxn>
              <a:cxn ang="0">
                <a:pos x="55" y="29"/>
              </a:cxn>
              <a:cxn ang="0">
                <a:pos x="54" y="38"/>
              </a:cxn>
              <a:cxn ang="0">
                <a:pos x="48" y="37"/>
              </a:cxn>
              <a:cxn ang="0">
                <a:pos x="45" y="40"/>
              </a:cxn>
              <a:cxn ang="0">
                <a:pos x="40" y="45"/>
              </a:cxn>
              <a:cxn ang="0">
                <a:pos x="32" y="43"/>
              </a:cxn>
              <a:cxn ang="0">
                <a:pos x="27" y="41"/>
              </a:cxn>
              <a:cxn ang="0">
                <a:pos x="18" y="43"/>
              </a:cxn>
              <a:cxn ang="0">
                <a:pos x="9" y="44"/>
              </a:cxn>
              <a:cxn ang="0">
                <a:pos x="4" y="43"/>
              </a:cxn>
              <a:cxn ang="0">
                <a:pos x="5" y="36"/>
              </a:cxn>
              <a:cxn ang="0">
                <a:pos x="7" y="34"/>
              </a:cxn>
              <a:cxn ang="0">
                <a:pos x="22" y="31"/>
              </a:cxn>
              <a:cxn ang="0">
                <a:pos x="30" y="23"/>
              </a:cxn>
              <a:cxn ang="0">
                <a:pos x="55" y="6"/>
              </a:cxn>
              <a:cxn ang="0">
                <a:pos x="81" y="7"/>
              </a:cxn>
              <a:cxn ang="0">
                <a:pos x="84" y="1"/>
              </a:cxn>
              <a:cxn ang="0">
                <a:pos x="96" y="6"/>
              </a:cxn>
              <a:cxn ang="0">
                <a:pos x="91" y="12"/>
              </a:cxn>
              <a:cxn ang="0">
                <a:pos x="93" y="19"/>
              </a:cxn>
              <a:cxn ang="0">
                <a:pos x="90" y="21"/>
              </a:cxn>
              <a:cxn ang="0">
                <a:pos x="92" y="25"/>
              </a:cxn>
              <a:cxn ang="0">
                <a:pos x="82" y="26"/>
              </a:cxn>
              <a:cxn ang="0">
                <a:pos x="80" y="33"/>
              </a:cxn>
            </a:cxnLst>
            <a:rect l="0" t="0" r="r" b="b"/>
            <a:pathLst>
              <a:path w="99" h="48">
                <a:moveTo>
                  <a:pt x="80" y="33"/>
                </a:moveTo>
                <a:cubicBezTo>
                  <a:pt x="78" y="34"/>
                  <a:pt x="66" y="38"/>
                  <a:pt x="67" y="32"/>
                </a:cubicBezTo>
                <a:cubicBezTo>
                  <a:pt x="67" y="27"/>
                  <a:pt x="73" y="24"/>
                  <a:pt x="69" y="22"/>
                </a:cubicBezTo>
                <a:cubicBezTo>
                  <a:pt x="64" y="20"/>
                  <a:pt x="61" y="22"/>
                  <a:pt x="61" y="25"/>
                </a:cubicBezTo>
                <a:cubicBezTo>
                  <a:pt x="61" y="28"/>
                  <a:pt x="57" y="28"/>
                  <a:pt x="56" y="26"/>
                </a:cubicBezTo>
                <a:cubicBezTo>
                  <a:pt x="55" y="25"/>
                  <a:pt x="55" y="24"/>
                  <a:pt x="55" y="29"/>
                </a:cubicBezTo>
                <a:cubicBezTo>
                  <a:pt x="55" y="34"/>
                  <a:pt x="56" y="36"/>
                  <a:pt x="54" y="38"/>
                </a:cubicBezTo>
                <a:cubicBezTo>
                  <a:pt x="51" y="39"/>
                  <a:pt x="50" y="38"/>
                  <a:pt x="48" y="37"/>
                </a:cubicBezTo>
                <a:cubicBezTo>
                  <a:pt x="47" y="36"/>
                  <a:pt x="45" y="37"/>
                  <a:pt x="45" y="40"/>
                </a:cubicBezTo>
                <a:cubicBezTo>
                  <a:pt x="44" y="43"/>
                  <a:pt x="46" y="45"/>
                  <a:pt x="40" y="45"/>
                </a:cubicBezTo>
                <a:cubicBezTo>
                  <a:pt x="35" y="45"/>
                  <a:pt x="34" y="47"/>
                  <a:pt x="32" y="43"/>
                </a:cubicBezTo>
                <a:cubicBezTo>
                  <a:pt x="30" y="40"/>
                  <a:pt x="30" y="39"/>
                  <a:pt x="27" y="41"/>
                </a:cubicBezTo>
                <a:cubicBezTo>
                  <a:pt x="23" y="43"/>
                  <a:pt x="22" y="44"/>
                  <a:pt x="18" y="43"/>
                </a:cubicBezTo>
                <a:cubicBezTo>
                  <a:pt x="14" y="43"/>
                  <a:pt x="13" y="42"/>
                  <a:pt x="9" y="44"/>
                </a:cubicBezTo>
                <a:cubicBezTo>
                  <a:pt x="5" y="46"/>
                  <a:pt x="2" y="48"/>
                  <a:pt x="4" y="43"/>
                </a:cubicBezTo>
                <a:cubicBezTo>
                  <a:pt x="6" y="39"/>
                  <a:pt x="10" y="35"/>
                  <a:pt x="5" y="36"/>
                </a:cubicBezTo>
                <a:cubicBezTo>
                  <a:pt x="0" y="38"/>
                  <a:pt x="1" y="36"/>
                  <a:pt x="7" y="34"/>
                </a:cubicBezTo>
                <a:cubicBezTo>
                  <a:pt x="13" y="32"/>
                  <a:pt x="18" y="33"/>
                  <a:pt x="22" y="31"/>
                </a:cubicBezTo>
                <a:cubicBezTo>
                  <a:pt x="26" y="28"/>
                  <a:pt x="23" y="26"/>
                  <a:pt x="30" y="23"/>
                </a:cubicBezTo>
                <a:cubicBezTo>
                  <a:pt x="38" y="20"/>
                  <a:pt x="42" y="5"/>
                  <a:pt x="55" y="6"/>
                </a:cubicBezTo>
                <a:cubicBezTo>
                  <a:pt x="67" y="7"/>
                  <a:pt x="81" y="11"/>
                  <a:pt x="81" y="7"/>
                </a:cubicBezTo>
                <a:cubicBezTo>
                  <a:pt x="82" y="3"/>
                  <a:pt x="80" y="0"/>
                  <a:pt x="84" y="1"/>
                </a:cubicBezTo>
                <a:cubicBezTo>
                  <a:pt x="89" y="2"/>
                  <a:pt x="99" y="4"/>
                  <a:pt x="96" y="6"/>
                </a:cubicBezTo>
                <a:cubicBezTo>
                  <a:pt x="94" y="7"/>
                  <a:pt x="89" y="11"/>
                  <a:pt x="91" y="12"/>
                </a:cubicBezTo>
                <a:cubicBezTo>
                  <a:pt x="93" y="13"/>
                  <a:pt x="96" y="18"/>
                  <a:pt x="93" y="19"/>
                </a:cubicBezTo>
                <a:cubicBezTo>
                  <a:pt x="91" y="20"/>
                  <a:pt x="90" y="20"/>
                  <a:pt x="90" y="21"/>
                </a:cubicBezTo>
                <a:cubicBezTo>
                  <a:pt x="91" y="22"/>
                  <a:pt x="95" y="25"/>
                  <a:pt x="92" y="25"/>
                </a:cubicBezTo>
                <a:cubicBezTo>
                  <a:pt x="89" y="26"/>
                  <a:pt x="82" y="26"/>
                  <a:pt x="82" y="26"/>
                </a:cubicBezTo>
                <a:cubicBezTo>
                  <a:pt x="82" y="26"/>
                  <a:pt x="83" y="30"/>
                  <a:pt x="80" y="3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40" name="Freeform 1138"/>
          <p:cNvSpPr>
            <a:spLocks/>
          </p:cNvSpPr>
          <p:nvPr/>
        </p:nvSpPr>
        <p:spPr bwMode="auto">
          <a:xfrm>
            <a:off x="6931025" y="1741344"/>
            <a:ext cx="41275" cy="9525"/>
          </a:xfrm>
          <a:custGeom>
            <a:avLst/>
            <a:gdLst/>
            <a:ahLst/>
            <a:cxnLst>
              <a:cxn ang="0">
                <a:pos x="16" y="5"/>
              </a:cxn>
              <a:cxn ang="0">
                <a:pos x="7" y="1"/>
              </a:cxn>
              <a:cxn ang="0">
                <a:pos x="16" y="5"/>
              </a:cxn>
            </a:cxnLst>
            <a:rect l="0" t="0" r="r" b="b"/>
            <a:pathLst>
              <a:path w="22" h="5">
                <a:moveTo>
                  <a:pt x="16" y="5"/>
                </a:moveTo>
                <a:cubicBezTo>
                  <a:pt x="10" y="5"/>
                  <a:pt x="0" y="2"/>
                  <a:pt x="7" y="1"/>
                </a:cubicBezTo>
                <a:cubicBezTo>
                  <a:pt x="14" y="0"/>
                  <a:pt x="22" y="5"/>
                  <a:pt x="16" y="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41" name="Freeform 1139"/>
          <p:cNvSpPr>
            <a:spLocks/>
          </p:cNvSpPr>
          <p:nvPr/>
        </p:nvSpPr>
        <p:spPr bwMode="auto">
          <a:xfrm>
            <a:off x="6972300" y="1669906"/>
            <a:ext cx="96838" cy="50800"/>
          </a:xfrm>
          <a:custGeom>
            <a:avLst/>
            <a:gdLst/>
            <a:ahLst/>
            <a:cxnLst>
              <a:cxn ang="0">
                <a:pos x="15" y="25"/>
              </a:cxn>
              <a:cxn ang="0">
                <a:pos x="0" y="14"/>
              </a:cxn>
              <a:cxn ang="0">
                <a:pos x="8" y="7"/>
              </a:cxn>
              <a:cxn ang="0">
                <a:pos x="43" y="1"/>
              </a:cxn>
              <a:cxn ang="0">
                <a:pos x="43" y="8"/>
              </a:cxn>
              <a:cxn ang="0">
                <a:pos x="35" y="11"/>
              </a:cxn>
              <a:cxn ang="0">
                <a:pos x="39" y="18"/>
              </a:cxn>
              <a:cxn ang="0">
                <a:pos x="15" y="25"/>
              </a:cxn>
            </a:cxnLst>
            <a:rect l="0" t="0" r="r" b="b"/>
            <a:pathLst>
              <a:path w="51" h="26">
                <a:moveTo>
                  <a:pt x="15" y="25"/>
                </a:moveTo>
                <a:cubicBezTo>
                  <a:pt x="11" y="24"/>
                  <a:pt x="1" y="16"/>
                  <a:pt x="0" y="14"/>
                </a:cubicBezTo>
                <a:cubicBezTo>
                  <a:pt x="0" y="11"/>
                  <a:pt x="5" y="9"/>
                  <a:pt x="8" y="7"/>
                </a:cubicBezTo>
                <a:cubicBezTo>
                  <a:pt x="11" y="6"/>
                  <a:pt x="38" y="0"/>
                  <a:pt x="43" y="1"/>
                </a:cubicBezTo>
                <a:cubicBezTo>
                  <a:pt x="49" y="2"/>
                  <a:pt x="51" y="7"/>
                  <a:pt x="43" y="8"/>
                </a:cubicBezTo>
                <a:cubicBezTo>
                  <a:pt x="35" y="9"/>
                  <a:pt x="32" y="11"/>
                  <a:pt x="35" y="11"/>
                </a:cubicBezTo>
                <a:cubicBezTo>
                  <a:pt x="39" y="11"/>
                  <a:pt x="44" y="16"/>
                  <a:pt x="39" y="18"/>
                </a:cubicBezTo>
                <a:cubicBezTo>
                  <a:pt x="34" y="20"/>
                  <a:pt x="21" y="26"/>
                  <a:pt x="15" y="2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42" name="Freeform 1140"/>
          <p:cNvSpPr>
            <a:spLocks/>
          </p:cNvSpPr>
          <p:nvPr/>
        </p:nvSpPr>
        <p:spPr bwMode="auto">
          <a:xfrm>
            <a:off x="6918325" y="1679431"/>
            <a:ext cx="41275" cy="22225"/>
          </a:xfrm>
          <a:custGeom>
            <a:avLst/>
            <a:gdLst/>
            <a:ahLst/>
            <a:cxnLst>
              <a:cxn ang="0">
                <a:pos x="17" y="10"/>
              </a:cxn>
              <a:cxn ang="0">
                <a:pos x="8" y="0"/>
              </a:cxn>
              <a:cxn ang="0">
                <a:pos x="17" y="10"/>
              </a:cxn>
            </a:cxnLst>
            <a:rect l="0" t="0" r="r" b="b"/>
            <a:pathLst>
              <a:path w="21" h="11">
                <a:moveTo>
                  <a:pt x="17" y="10"/>
                </a:moveTo>
                <a:cubicBezTo>
                  <a:pt x="11" y="11"/>
                  <a:pt x="0" y="1"/>
                  <a:pt x="8" y="0"/>
                </a:cubicBezTo>
                <a:cubicBezTo>
                  <a:pt x="17" y="0"/>
                  <a:pt x="21" y="9"/>
                  <a:pt x="17" y="1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43" name="Freeform 1141"/>
          <p:cNvSpPr>
            <a:spLocks/>
          </p:cNvSpPr>
          <p:nvPr/>
        </p:nvSpPr>
        <p:spPr bwMode="auto">
          <a:xfrm>
            <a:off x="6973888" y="1636569"/>
            <a:ext cx="104775" cy="31750"/>
          </a:xfrm>
          <a:custGeom>
            <a:avLst/>
            <a:gdLst/>
            <a:ahLst/>
            <a:cxnLst>
              <a:cxn ang="0">
                <a:pos x="2" y="13"/>
              </a:cxn>
              <a:cxn ang="0">
                <a:pos x="15" y="9"/>
              </a:cxn>
              <a:cxn ang="0">
                <a:pos x="33" y="1"/>
              </a:cxn>
              <a:cxn ang="0">
                <a:pos x="50" y="13"/>
              </a:cxn>
              <a:cxn ang="0">
                <a:pos x="33" y="15"/>
              </a:cxn>
              <a:cxn ang="0">
                <a:pos x="24" y="16"/>
              </a:cxn>
              <a:cxn ang="0">
                <a:pos x="13" y="13"/>
              </a:cxn>
              <a:cxn ang="0">
                <a:pos x="2" y="13"/>
              </a:cxn>
            </a:cxnLst>
            <a:rect l="0" t="0" r="r" b="b"/>
            <a:pathLst>
              <a:path w="55" h="17">
                <a:moveTo>
                  <a:pt x="2" y="13"/>
                </a:moveTo>
                <a:cubicBezTo>
                  <a:pt x="0" y="12"/>
                  <a:pt x="10" y="10"/>
                  <a:pt x="15" y="9"/>
                </a:cubicBezTo>
                <a:cubicBezTo>
                  <a:pt x="21" y="7"/>
                  <a:pt x="29" y="0"/>
                  <a:pt x="33" y="1"/>
                </a:cubicBezTo>
                <a:cubicBezTo>
                  <a:pt x="37" y="2"/>
                  <a:pt x="55" y="11"/>
                  <a:pt x="50" y="13"/>
                </a:cubicBezTo>
                <a:cubicBezTo>
                  <a:pt x="46" y="14"/>
                  <a:pt x="38" y="15"/>
                  <a:pt x="33" y="15"/>
                </a:cubicBezTo>
                <a:cubicBezTo>
                  <a:pt x="28" y="15"/>
                  <a:pt x="30" y="15"/>
                  <a:pt x="24" y="16"/>
                </a:cubicBezTo>
                <a:cubicBezTo>
                  <a:pt x="18" y="17"/>
                  <a:pt x="17" y="13"/>
                  <a:pt x="13" y="13"/>
                </a:cubicBezTo>
                <a:cubicBezTo>
                  <a:pt x="8" y="14"/>
                  <a:pt x="6" y="16"/>
                  <a:pt x="2" y="1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44" name="Freeform 1142"/>
          <p:cNvSpPr>
            <a:spLocks/>
          </p:cNvSpPr>
          <p:nvPr/>
        </p:nvSpPr>
        <p:spPr bwMode="auto">
          <a:xfrm>
            <a:off x="7237413" y="1744519"/>
            <a:ext cx="139700" cy="93662"/>
          </a:xfrm>
          <a:custGeom>
            <a:avLst/>
            <a:gdLst/>
            <a:ahLst/>
            <a:cxnLst>
              <a:cxn ang="0">
                <a:pos x="55" y="48"/>
              </a:cxn>
              <a:cxn ang="0">
                <a:pos x="32" y="46"/>
              </a:cxn>
              <a:cxn ang="0">
                <a:pos x="35" y="41"/>
              </a:cxn>
              <a:cxn ang="0">
                <a:pos x="28" y="37"/>
              </a:cxn>
              <a:cxn ang="0">
                <a:pos x="42" y="31"/>
              </a:cxn>
              <a:cxn ang="0">
                <a:pos x="34" y="29"/>
              </a:cxn>
              <a:cxn ang="0">
                <a:pos x="11" y="32"/>
              </a:cxn>
              <a:cxn ang="0">
                <a:pos x="0" y="33"/>
              </a:cxn>
              <a:cxn ang="0">
                <a:pos x="12" y="26"/>
              </a:cxn>
              <a:cxn ang="0">
                <a:pos x="16" y="21"/>
              </a:cxn>
              <a:cxn ang="0">
                <a:pos x="8" y="18"/>
              </a:cxn>
              <a:cxn ang="0">
                <a:pos x="13" y="13"/>
              </a:cxn>
              <a:cxn ang="0">
                <a:pos x="8" y="11"/>
              </a:cxn>
              <a:cxn ang="0">
                <a:pos x="20" y="10"/>
              </a:cxn>
              <a:cxn ang="0">
                <a:pos x="39" y="23"/>
              </a:cxn>
              <a:cxn ang="0">
                <a:pos x="39" y="18"/>
              </a:cxn>
              <a:cxn ang="0">
                <a:pos x="34" y="17"/>
              </a:cxn>
              <a:cxn ang="0">
                <a:pos x="34" y="12"/>
              </a:cxn>
              <a:cxn ang="0">
                <a:pos x="24" y="7"/>
              </a:cxn>
              <a:cxn ang="0">
                <a:pos x="24" y="3"/>
              </a:cxn>
              <a:cxn ang="0">
                <a:pos x="17" y="4"/>
              </a:cxn>
              <a:cxn ang="0">
                <a:pos x="31" y="1"/>
              </a:cxn>
              <a:cxn ang="0">
                <a:pos x="32" y="6"/>
              </a:cxn>
              <a:cxn ang="0">
                <a:pos x="47" y="8"/>
              </a:cxn>
              <a:cxn ang="0">
                <a:pos x="57" y="3"/>
              </a:cxn>
              <a:cxn ang="0">
                <a:pos x="65" y="11"/>
              </a:cxn>
              <a:cxn ang="0">
                <a:pos x="66" y="17"/>
              </a:cxn>
              <a:cxn ang="0">
                <a:pos x="66" y="29"/>
              </a:cxn>
              <a:cxn ang="0">
                <a:pos x="69" y="37"/>
              </a:cxn>
              <a:cxn ang="0">
                <a:pos x="62" y="34"/>
              </a:cxn>
              <a:cxn ang="0">
                <a:pos x="66" y="44"/>
              </a:cxn>
              <a:cxn ang="0">
                <a:pos x="55" y="48"/>
              </a:cxn>
            </a:cxnLst>
            <a:rect l="0" t="0" r="r" b="b"/>
            <a:pathLst>
              <a:path w="73" h="49">
                <a:moveTo>
                  <a:pt x="55" y="48"/>
                </a:moveTo>
                <a:cubicBezTo>
                  <a:pt x="47" y="48"/>
                  <a:pt x="31" y="49"/>
                  <a:pt x="32" y="46"/>
                </a:cubicBezTo>
                <a:cubicBezTo>
                  <a:pt x="34" y="43"/>
                  <a:pt x="40" y="44"/>
                  <a:pt x="35" y="41"/>
                </a:cubicBezTo>
                <a:cubicBezTo>
                  <a:pt x="30" y="38"/>
                  <a:pt x="27" y="38"/>
                  <a:pt x="28" y="37"/>
                </a:cubicBezTo>
                <a:cubicBezTo>
                  <a:pt x="30" y="35"/>
                  <a:pt x="40" y="31"/>
                  <a:pt x="42" y="31"/>
                </a:cubicBezTo>
                <a:cubicBezTo>
                  <a:pt x="43" y="30"/>
                  <a:pt x="43" y="27"/>
                  <a:pt x="34" y="29"/>
                </a:cubicBezTo>
                <a:cubicBezTo>
                  <a:pt x="24" y="31"/>
                  <a:pt x="22" y="32"/>
                  <a:pt x="11" y="32"/>
                </a:cubicBezTo>
                <a:cubicBezTo>
                  <a:pt x="0" y="33"/>
                  <a:pt x="0" y="36"/>
                  <a:pt x="0" y="33"/>
                </a:cubicBezTo>
                <a:cubicBezTo>
                  <a:pt x="0" y="29"/>
                  <a:pt x="8" y="26"/>
                  <a:pt x="12" y="26"/>
                </a:cubicBezTo>
                <a:cubicBezTo>
                  <a:pt x="16" y="26"/>
                  <a:pt x="24" y="23"/>
                  <a:pt x="16" y="21"/>
                </a:cubicBezTo>
                <a:cubicBezTo>
                  <a:pt x="9" y="19"/>
                  <a:pt x="4" y="22"/>
                  <a:pt x="8" y="18"/>
                </a:cubicBezTo>
                <a:cubicBezTo>
                  <a:pt x="11" y="15"/>
                  <a:pt x="20" y="13"/>
                  <a:pt x="13" y="13"/>
                </a:cubicBezTo>
                <a:cubicBezTo>
                  <a:pt x="7" y="13"/>
                  <a:pt x="3" y="13"/>
                  <a:pt x="8" y="11"/>
                </a:cubicBezTo>
                <a:cubicBezTo>
                  <a:pt x="13" y="9"/>
                  <a:pt x="14" y="5"/>
                  <a:pt x="20" y="10"/>
                </a:cubicBezTo>
                <a:cubicBezTo>
                  <a:pt x="25" y="15"/>
                  <a:pt x="36" y="24"/>
                  <a:pt x="39" y="23"/>
                </a:cubicBezTo>
                <a:cubicBezTo>
                  <a:pt x="41" y="22"/>
                  <a:pt x="44" y="18"/>
                  <a:pt x="39" y="18"/>
                </a:cubicBezTo>
                <a:cubicBezTo>
                  <a:pt x="34" y="18"/>
                  <a:pt x="29" y="18"/>
                  <a:pt x="34" y="17"/>
                </a:cubicBezTo>
                <a:cubicBezTo>
                  <a:pt x="39" y="17"/>
                  <a:pt x="41" y="13"/>
                  <a:pt x="34" y="12"/>
                </a:cubicBezTo>
                <a:cubicBezTo>
                  <a:pt x="27" y="11"/>
                  <a:pt x="23" y="8"/>
                  <a:pt x="24" y="7"/>
                </a:cubicBezTo>
                <a:cubicBezTo>
                  <a:pt x="25" y="5"/>
                  <a:pt x="27" y="3"/>
                  <a:pt x="24" y="3"/>
                </a:cubicBezTo>
                <a:cubicBezTo>
                  <a:pt x="20" y="4"/>
                  <a:pt x="10" y="7"/>
                  <a:pt x="17" y="4"/>
                </a:cubicBezTo>
                <a:cubicBezTo>
                  <a:pt x="24" y="1"/>
                  <a:pt x="34" y="0"/>
                  <a:pt x="31" y="1"/>
                </a:cubicBezTo>
                <a:cubicBezTo>
                  <a:pt x="28" y="2"/>
                  <a:pt x="27" y="5"/>
                  <a:pt x="32" y="6"/>
                </a:cubicBezTo>
                <a:cubicBezTo>
                  <a:pt x="38" y="6"/>
                  <a:pt x="43" y="9"/>
                  <a:pt x="47" y="8"/>
                </a:cubicBezTo>
                <a:cubicBezTo>
                  <a:pt x="50" y="7"/>
                  <a:pt x="55" y="2"/>
                  <a:pt x="57" y="3"/>
                </a:cubicBezTo>
                <a:cubicBezTo>
                  <a:pt x="59" y="4"/>
                  <a:pt x="65" y="10"/>
                  <a:pt x="65" y="11"/>
                </a:cubicBezTo>
                <a:cubicBezTo>
                  <a:pt x="65" y="13"/>
                  <a:pt x="67" y="13"/>
                  <a:pt x="66" y="17"/>
                </a:cubicBezTo>
                <a:cubicBezTo>
                  <a:pt x="66" y="21"/>
                  <a:pt x="64" y="29"/>
                  <a:pt x="66" y="29"/>
                </a:cubicBezTo>
                <a:cubicBezTo>
                  <a:pt x="69" y="30"/>
                  <a:pt x="73" y="38"/>
                  <a:pt x="69" y="37"/>
                </a:cubicBezTo>
                <a:cubicBezTo>
                  <a:pt x="66" y="37"/>
                  <a:pt x="64" y="33"/>
                  <a:pt x="62" y="34"/>
                </a:cubicBezTo>
                <a:cubicBezTo>
                  <a:pt x="60" y="36"/>
                  <a:pt x="64" y="42"/>
                  <a:pt x="66" y="44"/>
                </a:cubicBezTo>
                <a:cubicBezTo>
                  <a:pt x="67" y="45"/>
                  <a:pt x="58" y="48"/>
                  <a:pt x="55" y="4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45" name="Freeform 1143"/>
          <p:cNvSpPr>
            <a:spLocks/>
          </p:cNvSpPr>
          <p:nvPr/>
        </p:nvSpPr>
        <p:spPr bwMode="auto">
          <a:xfrm>
            <a:off x="7218363" y="1787381"/>
            <a:ext cx="46037" cy="12700"/>
          </a:xfrm>
          <a:custGeom>
            <a:avLst/>
            <a:gdLst/>
            <a:ahLst/>
            <a:cxnLst>
              <a:cxn ang="0">
                <a:pos x="3" y="7"/>
              </a:cxn>
              <a:cxn ang="0">
                <a:pos x="17" y="0"/>
              </a:cxn>
              <a:cxn ang="0">
                <a:pos x="3" y="7"/>
              </a:cxn>
            </a:cxnLst>
            <a:rect l="0" t="0" r="r" b="b"/>
            <a:pathLst>
              <a:path w="24" h="7">
                <a:moveTo>
                  <a:pt x="3" y="7"/>
                </a:moveTo>
                <a:cubicBezTo>
                  <a:pt x="10" y="6"/>
                  <a:pt x="24" y="0"/>
                  <a:pt x="17" y="0"/>
                </a:cubicBezTo>
                <a:cubicBezTo>
                  <a:pt x="10" y="0"/>
                  <a:pt x="0" y="7"/>
                  <a:pt x="3" y="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46" name="Freeform 1144"/>
          <p:cNvSpPr>
            <a:spLocks/>
          </p:cNvSpPr>
          <p:nvPr/>
        </p:nvSpPr>
        <p:spPr bwMode="auto">
          <a:xfrm>
            <a:off x="7207250" y="1781031"/>
            <a:ext cx="39688" cy="9525"/>
          </a:xfrm>
          <a:custGeom>
            <a:avLst/>
            <a:gdLst/>
            <a:ahLst/>
            <a:cxnLst>
              <a:cxn ang="0">
                <a:pos x="3" y="5"/>
              </a:cxn>
              <a:cxn ang="0">
                <a:pos x="16" y="1"/>
              </a:cxn>
              <a:cxn ang="0">
                <a:pos x="3" y="5"/>
              </a:cxn>
            </a:cxnLst>
            <a:rect l="0" t="0" r="r" b="b"/>
            <a:pathLst>
              <a:path w="21" h="5">
                <a:moveTo>
                  <a:pt x="3" y="5"/>
                </a:moveTo>
                <a:cubicBezTo>
                  <a:pt x="0" y="5"/>
                  <a:pt x="11" y="1"/>
                  <a:pt x="16" y="1"/>
                </a:cubicBezTo>
                <a:cubicBezTo>
                  <a:pt x="21" y="0"/>
                  <a:pt x="11" y="5"/>
                  <a:pt x="3" y="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47" name="Freeform 1145"/>
          <p:cNvSpPr>
            <a:spLocks/>
          </p:cNvSpPr>
          <p:nvPr/>
        </p:nvSpPr>
        <p:spPr bwMode="auto">
          <a:xfrm>
            <a:off x="7188200" y="1766744"/>
            <a:ext cx="49213" cy="23812"/>
          </a:xfrm>
          <a:custGeom>
            <a:avLst/>
            <a:gdLst/>
            <a:ahLst/>
            <a:cxnLst>
              <a:cxn ang="0">
                <a:pos x="5" y="8"/>
              </a:cxn>
              <a:cxn ang="0">
                <a:pos x="26" y="3"/>
              </a:cxn>
              <a:cxn ang="0">
                <a:pos x="5" y="8"/>
              </a:cxn>
            </a:cxnLst>
            <a:rect l="0" t="0" r="r" b="b"/>
            <a:pathLst>
              <a:path w="26" h="13">
                <a:moveTo>
                  <a:pt x="5" y="8"/>
                </a:moveTo>
                <a:cubicBezTo>
                  <a:pt x="0" y="6"/>
                  <a:pt x="26" y="0"/>
                  <a:pt x="26" y="3"/>
                </a:cubicBezTo>
                <a:cubicBezTo>
                  <a:pt x="26" y="5"/>
                  <a:pt x="15" y="13"/>
                  <a:pt x="5" y="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48" name="Freeform 1146"/>
          <p:cNvSpPr>
            <a:spLocks/>
          </p:cNvSpPr>
          <p:nvPr/>
        </p:nvSpPr>
        <p:spPr bwMode="auto">
          <a:xfrm>
            <a:off x="7189788" y="1750869"/>
            <a:ext cx="46037" cy="20637"/>
          </a:xfrm>
          <a:custGeom>
            <a:avLst/>
            <a:gdLst/>
            <a:ahLst/>
            <a:cxnLst>
              <a:cxn ang="0">
                <a:pos x="5" y="10"/>
              </a:cxn>
              <a:cxn ang="0">
                <a:pos x="4" y="0"/>
              </a:cxn>
              <a:cxn ang="0">
                <a:pos x="18" y="8"/>
              </a:cxn>
              <a:cxn ang="0">
                <a:pos x="5" y="10"/>
              </a:cxn>
            </a:cxnLst>
            <a:rect l="0" t="0" r="r" b="b"/>
            <a:pathLst>
              <a:path w="24" h="11">
                <a:moveTo>
                  <a:pt x="5" y="10"/>
                </a:moveTo>
                <a:cubicBezTo>
                  <a:pt x="1" y="9"/>
                  <a:pt x="0" y="0"/>
                  <a:pt x="4" y="0"/>
                </a:cubicBezTo>
                <a:cubicBezTo>
                  <a:pt x="8" y="0"/>
                  <a:pt x="24" y="8"/>
                  <a:pt x="18" y="8"/>
                </a:cubicBezTo>
                <a:cubicBezTo>
                  <a:pt x="13" y="8"/>
                  <a:pt x="11" y="11"/>
                  <a:pt x="5" y="1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49" name="Freeform 1147"/>
          <p:cNvSpPr>
            <a:spLocks/>
          </p:cNvSpPr>
          <p:nvPr/>
        </p:nvSpPr>
        <p:spPr bwMode="auto">
          <a:xfrm>
            <a:off x="7142163" y="1687369"/>
            <a:ext cx="61912" cy="42862"/>
          </a:xfrm>
          <a:custGeom>
            <a:avLst/>
            <a:gdLst/>
            <a:ahLst/>
            <a:cxnLst>
              <a:cxn ang="0">
                <a:pos x="20" y="21"/>
              </a:cxn>
              <a:cxn ang="0">
                <a:pos x="8" y="3"/>
              </a:cxn>
              <a:cxn ang="0">
                <a:pos x="20" y="21"/>
              </a:cxn>
            </a:cxnLst>
            <a:rect l="0" t="0" r="r" b="b"/>
            <a:pathLst>
              <a:path w="32" h="22">
                <a:moveTo>
                  <a:pt x="20" y="21"/>
                </a:moveTo>
                <a:cubicBezTo>
                  <a:pt x="16" y="22"/>
                  <a:pt x="0" y="0"/>
                  <a:pt x="8" y="3"/>
                </a:cubicBezTo>
                <a:cubicBezTo>
                  <a:pt x="16" y="6"/>
                  <a:pt x="32" y="21"/>
                  <a:pt x="20" y="2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50" name="Freeform 1148"/>
          <p:cNvSpPr>
            <a:spLocks/>
          </p:cNvSpPr>
          <p:nvPr/>
        </p:nvSpPr>
        <p:spPr bwMode="auto">
          <a:xfrm>
            <a:off x="7237413" y="1684194"/>
            <a:ext cx="46037" cy="14287"/>
          </a:xfrm>
          <a:custGeom>
            <a:avLst/>
            <a:gdLst/>
            <a:ahLst/>
            <a:cxnLst>
              <a:cxn ang="0">
                <a:pos x="5" y="1"/>
              </a:cxn>
              <a:cxn ang="0">
                <a:pos x="20" y="5"/>
              </a:cxn>
              <a:cxn ang="0">
                <a:pos x="5" y="1"/>
              </a:cxn>
            </a:cxnLst>
            <a:rect l="0" t="0" r="r" b="b"/>
            <a:pathLst>
              <a:path w="24" h="8">
                <a:moveTo>
                  <a:pt x="5" y="1"/>
                </a:moveTo>
                <a:cubicBezTo>
                  <a:pt x="12" y="0"/>
                  <a:pt x="24" y="4"/>
                  <a:pt x="20" y="5"/>
                </a:cubicBezTo>
                <a:cubicBezTo>
                  <a:pt x="8" y="8"/>
                  <a:pt x="0" y="3"/>
                  <a:pt x="5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51" name="Freeform 1149"/>
          <p:cNvSpPr>
            <a:spLocks/>
          </p:cNvSpPr>
          <p:nvPr/>
        </p:nvSpPr>
        <p:spPr bwMode="auto">
          <a:xfrm>
            <a:off x="7161213" y="1603231"/>
            <a:ext cx="169862" cy="90488"/>
          </a:xfrm>
          <a:custGeom>
            <a:avLst/>
            <a:gdLst/>
            <a:ahLst/>
            <a:cxnLst>
              <a:cxn ang="0">
                <a:pos x="69" y="44"/>
              </a:cxn>
              <a:cxn ang="0">
                <a:pos x="63" y="37"/>
              </a:cxn>
              <a:cxn ang="0">
                <a:pos x="47" y="33"/>
              </a:cxn>
              <a:cxn ang="0">
                <a:pos x="34" y="35"/>
              </a:cxn>
              <a:cxn ang="0">
                <a:pos x="40" y="30"/>
              </a:cxn>
              <a:cxn ang="0">
                <a:pos x="21" y="32"/>
              </a:cxn>
              <a:cxn ang="0">
                <a:pos x="12" y="26"/>
              </a:cxn>
              <a:cxn ang="0">
                <a:pos x="17" y="25"/>
              </a:cxn>
              <a:cxn ang="0">
                <a:pos x="29" y="25"/>
              </a:cxn>
              <a:cxn ang="0">
                <a:pos x="27" y="21"/>
              </a:cxn>
              <a:cxn ang="0">
                <a:pos x="29" y="18"/>
              </a:cxn>
              <a:cxn ang="0">
                <a:pos x="23" y="18"/>
              </a:cxn>
              <a:cxn ang="0">
                <a:pos x="20" y="14"/>
              </a:cxn>
              <a:cxn ang="0">
                <a:pos x="14" y="15"/>
              </a:cxn>
              <a:cxn ang="0">
                <a:pos x="9" y="13"/>
              </a:cxn>
              <a:cxn ang="0">
                <a:pos x="2" y="10"/>
              </a:cxn>
              <a:cxn ang="0">
                <a:pos x="5" y="2"/>
              </a:cxn>
              <a:cxn ang="0">
                <a:pos x="19" y="2"/>
              </a:cxn>
              <a:cxn ang="0">
                <a:pos x="40" y="4"/>
              </a:cxn>
              <a:cxn ang="0">
                <a:pos x="40" y="14"/>
              </a:cxn>
              <a:cxn ang="0">
                <a:pos x="48" y="10"/>
              </a:cxn>
              <a:cxn ang="0">
                <a:pos x="56" y="13"/>
              </a:cxn>
              <a:cxn ang="0">
                <a:pos x="62" y="17"/>
              </a:cxn>
              <a:cxn ang="0">
                <a:pos x="75" y="19"/>
              </a:cxn>
              <a:cxn ang="0">
                <a:pos x="82" y="31"/>
              </a:cxn>
              <a:cxn ang="0">
                <a:pos x="87" y="40"/>
              </a:cxn>
              <a:cxn ang="0">
                <a:pos x="69" y="44"/>
              </a:cxn>
            </a:cxnLst>
            <a:rect l="0" t="0" r="r" b="b"/>
            <a:pathLst>
              <a:path w="89" h="47">
                <a:moveTo>
                  <a:pt x="69" y="44"/>
                </a:moveTo>
                <a:cubicBezTo>
                  <a:pt x="65" y="42"/>
                  <a:pt x="69" y="40"/>
                  <a:pt x="63" y="37"/>
                </a:cubicBezTo>
                <a:cubicBezTo>
                  <a:pt x="56" y="34"/>
                  <a:pt x="53" y="32"/>
                  <a:pt x="47" y="33"/>
                </a:cubicBezTo>
                <a:cubicBezTo>
                  <a:pt x="40" y="34"/>
                  <a:pt x="28" y="38"/>
                  <a:pt x="34" y="35"/>
                </a:cubicBezTo>
                <a:cubicBezTo>
                  <a:pt x="40" y="32"/>
                  <a:pt x="45" y="30"/>
                  <a:pt x="40" y="30"/>
                </a:cubicBezTo>
                <a:cubicBezTo>
                  <a:pt x="35" y="30"/>
                  <a:pt x="23" y="32"/>
                  <a:pt x="21" y="32"/>
                </a:cubicBezTo>
                <a:cubicBezTo>
                  <a:pt x="18" y="32"/>
                  <a:pt x="11" y="30"/>
                  <a:pt x="12" y="26"/>
                </a:cubicBezTo>
                <a:cubicBezTo>
                  <a:pt x="12" y="23"/>
                  <a:pt x="10" y="25"/>
                  <a:pt x="17" y="25"/>
                </a:cubicBezTo>
                <a:cubicBezTo>
                  <a:pt x="25" y="25"/>
                  <a:pt x="32" y="27"/>
                  <a:pt x="29" y="25"/>
                </a:cubicBezTo>
                <a:cubicBezTo>
                  <a:pt x="27" y="22"/>
                  <a:pt x="24" y="21"/>
                  <a:pt x="27" y="21"/>
                </a:cubicBezTo>
                <a:cubicBezTo>
                  <a:pt x="29" y="20"/>
                  <a:pt x="32" y="18"/>
                  <a:pt x="29" y="18"/>
                </a:cubicBezTo>
                <a:cubicBezTo>
                  <a:pt x="27" y="18"/>
                  <a:pt x="22" y="22"/>
                  <a:pt x="23" y="18"/>
                </a:cubicBezTo>
                <a:cubicBezTo>
                  <a:pt x="23" y="14"/>
                  <a:pt x="24" y="14"/>
                  <a:pt x="20" y="14"/>
                </a:cubicBezTo>
                <a:cubicBezTo>
                  <a:pt x="16" y="14"/>
                  <a:pt x="17" y="15"/>
                  <a:pt x="14" y="15"/>
                </a:cubicBezTo>
                <a:cubicBezTo>
                  <a:pt x="10" y="16"/>
                  <a:pt x="13" y="14"/>
                  <a:pt x="9" y="13"/>
                </a:cubicBezTo>
                <a:cubicBezTo>
                  <a:pt x="5" y="11"/>
                  <a:pt x="2" y="14"/>
                  <a:pt x="2" y="10"/>
                </a:cubicBezTo>
                <a:cubicBezTo>
                  <a:pt x="2" y="6"/>
                  <a:pt x="0" y="2"/>
                  <a:pt x="5" y="2"/>
                </a:cubicBezTo>
                <a:cubicBezTo>
                  <a:pt x="10" y="2"/>
                  <a:pt x="17" y="3"/>
                  <a:pt x="19" y="2"/>
                </a:cubicBezTo>
                <a:cubicBezTo>
                  <a:pt x="21" y="1"/>
                  <a:pt x="40" y="0"/>
                  <a:pt x="40" y="4"/>
                </a:cubicBezTo>
                <a:cubicBezTo>
                  <a:pt x="40" y="8"/>
                  <a:pt x="34" y="15"/>
                  <a:pt x="40" y="14"/>
                </a:cubicBezTo>
                <a:cubicBezTo>
                  <a:pt x="46" y="12"/>
                  <a:pt x="44" y="11"/>
                  <a:pt x="48" y="10"/>
                </a:cubicBezTo>
                <a:cubicBezTo>
                  <a:pt x="52" y="8"/>
                  <a:pt x="52" y="10"/>
                  <a:pt x="56" y="13"/>
                </a:cubicBezTo>
                <a:cubicBezTo>
                  <a:pt x="60" y="16"/>
                  <a:pt x="56" y="17"/>
                  <a:pt x="62" y="17"/>
                </a:cubicBezTo>
                <a:cubicBezTo>
                  <a:pt x="68" y="17"/>
                  <a:pt x="74" y="15"/>
                  <a:pt x="75" y="19"/>
                </a:cubicBezTo>
                <a:cubicBezTo>
                  <a:pt x="77" y="23"/>
                  <a:pt x="80" y="29"/>
                  <a:pt x="82" y="31"/>
                </a:cubicBezTo>
                <a:cubicBezTo>
                  <a:pt x="84" y="34"/>
                  <a:pt x="89" y="36"/>
                  <a:pt x="87" y="40"/>
                </a:cubicBezTo>
                <a:cubicBezTo>
                  <a:pt x="85" y="44"/>
                  <a:pt x="77" y="47"/>
                  <a:pt x="69" y="4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52" name="Freeform 1150"/>
          <p:cNvSpPr>
            <a:spLocks/>
          </p:cNvSpPr>
          <p:nvPr/>
        </p:nvSpPr>
        <p:spPr bwMode="auto">
          <a:xfrm>
            <a:off x="7294563" y="1555606"/>
            <a:ext cx="47625" cy="25400"/>
          </a:xfrm>
          <a:custGeom>
            <a:avLst/>
            <a:gdLst/>
            <a:ahLst/>
            <a:cxnLst>
              <a:cxn ang="0">
                <a:pos x="19" y="13"/>
              </a:cxn>
              <a:cxn ang="0">
                <a:pos x="10" y="11"/>
              </a:cxn>
              <a:cxn ang="0">
                <a:pos x="3" y="7"/>
              </a:cxn>
              <a:cxn ang="0">
                <a:pos x="18" y="5"/>
              </a:cxn>
              <a:cxn ang="0">
                <a:pos x="19" y="13"/>
              </a:cxn>
            </a:cxnLst>
            <a:rect l="0" t="0" r="r" b="b"/>
            <a:pathLst>
              <a:path w="25" h="13">
                <a:moveTo>
                  <a:pt x="19" y="13"/>
                </a:moveTo>
                <a:cubicBezTo>
                  <a:pt x="14" y="13"/>
                  <a:pt x="18" y="12"/>
                  <a:pt x="10" y="11"/>
                </a:cubicBezTo>
                <a:cubicBezTo>
                  <a:pt x="2" y="10"/>
                  <a:pt x="0" y="10"/>
                  <a:pt x="3" y="7"/>
                </a:cubicBezTo>
                <a:cubicBezTo>
                  <a:pt x="6" y="5"/>
                  <a:pt x="13" y="0"/>
                  <a:pt x="18" y="5"/>
                </a:cubicBezTo>
                <a:cubicBezTo>
                  <a:pt x="24" y="9"/>
                  <a:pt x="25" y="13"/>
                  <a:pt x="19" y="1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53" name="Freeform 1151"/>
          <p:cNvSpPr>
            <a:spLocks/>
          </p:cNvSpPr>
          <p:nvPr/>
        </p:nvSpPr>
        <p:spPr bwMode="auto">
          <a:xfrm>
            <a:off x="7337425" y="1638156"/>
            <a:ext cx="103188" cy="55563"/>
          </a:xfrm>
          <a:custGeom>
            <a:avLst/>
            <a:gdLst/>
            <a:ahLst/>
            <a:cxnLst>
              <a:cxn ang="0">
                <a:pos x="22" y="17"/>
              </a:cxn>
              <a:cxn ang="0">
                <a:pos x="6" y="9"/>
              </a:cxn>
              <a:cxn ang="0">
                <a:pos x="10" y="4"/>
              </a:cxn>
              <a:cxn ang="0">
                <a:pos x="7" y="0"/>
              </a:cxn>
              <a:cxn ang="0">
                <a:pos x="33" y="6"/>
              </a:cxn>
              <a:cxn ang="0">
                <a:pos x="51" y="10"/>
              </a:cxn>
              <a:cxn ang="0">
                <a:pos x="44" y="15"/>
              </a:cxn>
              <a:cxn ang="0">
                <a:pos x="46" y="23"/>
              </a:cxn>
              <a:cxn ang="0">
                <a:pos x="22" y="26"/>
              </a:cxn>
              <a:cxn ang="0">
                <a:pos x="12" y="20"/>
              </a:cxn>
              <a:cxn ang="0">
                <a:pos x="22" y="17"/>
              </a:cxn>
            </a:cxnLst>
            <a:rect l="0" t="0" r="r" b="b"/>
            <a:pathLst>
              <a:path w="54" h="29">
                <a:moveTo>
                  <a:pt x="22" y="17"/>
                </a:moveTo>
                <a:cubicBezTo>
                  <a:pt x="13" y="16"/>
                  <a:pt x="3" y="12"/>
                  <a:pt x="6" y="9"/>
                </a:cubicBezTo>
                <a:cubicBezTo>
                  <a:pt x="9" y="6"/>
                  <a:pt x="13" y="6"/>
                  <a:pt x="10" y="4"/>
                </a:cubicBezTo>
                <a:cubicBezTo>
                  <a:pt x="8" y="3"/>
                  <a:pt x="0" y="0"/>
                  <a:pt x="7" y="0"/>
                </a:cubicBezTo>
                <a:cubicBezTo>
                  <a:pt x="14" y="0"/>
                  <a:pt x="28" y="4"/>
                  <a:pt x="33" y="6"/>
                </a:cubicBezTo>
                <a:cubicBezTo>
                  <a:pt x="37" y="8"/>
                  <a:pt x="54" y="8"/>
                  <a:pt x="51" y="10"/>
                </a:cubicBezTo>
                <a:cubicBezTo>
                  <a:pt x="47" y="12"/>
                  <a:pt x="42" y="12"/>
                  <a:pt x="44" y="15"/>
                </a:cubicBezTo>
                <a:cubicBezTo>
                  <a:pt x="46" y="18"/>
                  <a:pt x="51" y="23"/>
                  <a:pt x="46" y="23"/>
                </a:cubicBezTo>
                <a:cubicBezTo>
                  <a:pt x="42" y="23"/>
                  <a:pt x="27" y="29"/>
                  <a:pt x="22" y="26"/>
                </a:cubicBezTo>
                <a:cubicBezTo>
                  <a:pt x="18" y="24"/>
                  <a:pt x="9" y="20"/>
                  <a:pt x="12" y="20"/>
                </a:cubicBezTo>
                <a:cubicBezTo>
                  <a:pt x="16" y="20"/>
                  <a:pt x="26" y="18"/>
                  <a:pt x="22" y="1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54" name="Freeform 1152"/>
          <p:cNvSpPr>
            <a:spLocks/>
          </p:cNvSpPr>
          <p:nvPr/>
        </p:nvSpPr>
        <p:spPr bwMode="auto">
          <a:xfrm>
            <a:off x="7397750" y="1685781"/>
            <a:ext cx="84138" cy="25400"/>
          </a:xfrm>
          <a:custGeom>
            <a:avLst/>
            <a:gdLst/>
            <a:ahLst/>
            <a:cxnLst>
              <a:cxn ang="0">
                <a:pos x="33" y="12"/>
              </a:cxn>
              <a:cxn ang="0">
                <a:pos x="39" y="4"/>
              </a:cxn>
              <a:cxn ang="0">
                <a:pos x="1" y="3"/>
              </a:cxn>
              <a:cxn ang="0">
                <a:pos x="6" y="11"/>
              </a:cxn>
              <a:cxn ang="0">
                <a:pos x="33" y="12"/>
              </a:cxn>
            </a:cxnLst>
            <a:rect l="0" t="0" r="r" b="b"/>
            <a:pathLst>
              <a:path w="44" h="13">
                <a:moveTo>
                  <a:pt x="33" y="12"/>
                </a:moveTo>
                <a:cubicBezTo>
                  <a:pt x="38" y="11"/>
                  <a:pt x="44" y="5"/>
                  <a:pt x="39" y="4"/>
                </a:cubicBezTo>
                <a:cubicBezTo>
                  <a:pt x="34" y="3"/>
                  <a:pt x="2" y="0"/>
                  <a:pt x="1" y="3"/>
                </a:cubicBezTo>
                <a:cubicBezTo>
                  <a:pt x="0" y="7"/>
                  <a:pt x="0" y="11"/>
                  <a:pt x="6" y="11"/>
                </a:cubicBezTo>
                <a:cubicBezTo>
                  <a:pt x="11" y="11"/>
                  <a:pt x="30" y="13"/>
                  <a:pt x="33" y="1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55" name="Freeform 1153"/>
          <p:cNvSpPr>
            <a:spLocks/>
          </p:cNvSpPr>
          <p:nvPr/>
        </p:nvSpPr>
        <p:spPr bwMode="auto">
          <a:xfrm>
            <a:off x="7388225" y="1801669"/>
            <a:ext cx="84138" cy="57150"/>
          </a:xfrm>
          <a:custGeom>
            <a:avLst/>
            <a:gdLst/>
            <a:ahLst/>
            <a:cxnLst>
              <a:cxn ang="0">
                <a:pos x="19" y="2"/>
              </a:cxn>
              <a:cxn ang="0">
                <a:pos x="3" y="16"/>
              </a:cxn>
              <a:cxn ang="0">
                <a:pos x="18" y="25"/>
              </a:cxn>
              <a:cxn ang="0">
                <a:pos x="38" y="27"/>
              </a:cxn>
              <a:cxn ang="0">
                <a:pos x="39" y="18"/>
              </a:cxn>
              <a:cxn ang="0">
                <a:pos x="40" y="12"/>
              </a:cxn>
              <a:cxn ang="0">
                <a:pos x="19" y="2"/>
              </a:cxn>
            </a:cxnLst>
            <a:rect l="0" t="0" r="r" b="b"/>
            <a:pathLst>
              <a:path w="44" h="30">
                <a:moveTo>
                  <a:pt x="19" y="2"/>
                </a:moveTo>
                <a:cubicBezTo>
                  <a:pt x="14" y="0"/>
                  <a:pt x="0" y="14"/>
                  <a:pt x="3" y="16"/>
                </a:cubicBezTo>
                <a:cubicBezTo>
                  <a:pt x="5" y="18"/>
                  <a:pt x="13" y="23"/>
                  <a:pt x="18" y="25"/>
                </a:cubicBezTo>
                <a:cubicBezTo>
                  <a:pt x="24" y="26"/>
                  <a:pt x="35" y="30"/>
                  <a:pt x="38" y="27"/>
                </a:cubicBezTo>
                <a:cubicBezTo>
                  <a:pt x="42" y="24"/>
                  <a:pt x="38" y="20"/>
                  <a:pt x="39" y="18"/>
                </a:cubicBezTo>
                <a:cubicBezTo>
                  <a:pt x="41" y="15"/>
                  <a:pt x="44" y="15"/>
                  <a:pt x="40" y="12"/>
                </a:cubicBezTo>
                <a:cubicBezTo>
                  <a:pt x="36" y="8"/>
                  <a:pt x="22" y="3"/>
                  <a:pt x="19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56" name="Freeform 1154"/>
          <p:cNvSpPr>
            <a:spLocks/>
          </p:cNvSpPr>
          <p:nvPr/>
        </p:nvSpPr>
        <p:spPr bwMode="auto">
          <a:xfrm>
            <a:off x="7426325" y="1787381"/>
            <a:ext cx="20638" cy="12700"/>
          </a:xfrm>
          <a:custGeom>
            <a:avLst/>
            <a:gdLst/>
            <a:ahLst/>
            <a:cxnLst>
              <a:cxn ang="0">
                <a:pos x="8" y="6"/>
              </a:cxn>
              <a:cxn ang="0">
                <a:pos x="3" y="1"/>
              </a:cxn>
              <a:cxn ang="0">
                <a:pos x="8" y="6"/>
              </a:cxn>
            </a:cxnLst>
            <a:rect l="0" t="0" r="r" b="b"/>
            <a:pathLst>
              <a:path w="11" h="7">
                <a:moveTo>
                  <a:pt x="8" y="6"/>
                </a:moveTo>
                <a:cubicBezTo>
                  <a:pt x="4" y="7"/>
                  <a:pt x="0" y="2"/>
                  <a:pt x="3" y="1"/>
                </a:cubicBezTo>
                <a:cubicBezTo>
                  <a:pt x="6" y="0"/>
                  <a:pt x="11" y="5"/>
                  <a:pt x="8" y="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57" name="Freeform 1155"/>
          <p:cNvSpPr>
            <a:spLocks/>
          </p:cNvSpPr>
          <p:nvPr/>
        </p:nvSpPr>
        <p:spPr bwMode="auto">
          <a:xfrm>
            <a:off x="7519988" y="1696894"/>
            <a:ext cx="50800" cy="33337"/>
          </a:xfrm>
          <a:custGeom>
            <a:avLst/>
            <a:gdLst/>
            <a:ahLst/>
            <a:cxnLst>
              <a:cxn ang="0">
                <a:pos x="3" y="13"/>
              </a:cxn>
              <a:cxn ang="0">
                <a:pos x="4" y="7"/>
              </a:cxn>
              <a:cxn ang="0">
                <a:pos x="6" y="1"/>
              </a:cxn>
              <a:cxn ang="0">
                <a:pos x="22" y="9"/>
              </a:cxn>
              <a:cxn ang="0">
                <a:pos x="8" y="15"/>
              </a:cxn>
              <a:cxn ang="0">
                <a:pos x="3" y="13"/>
              </a:cxn>
            </a:cxnLst>
            <a:rect l="0" t="0" r="r" b="b"/>
            <a:pathLst>
              <a:path w="27" h="17">
                <a:moveTo>
                  <a:pt x="3" y="13"/>
                </a:moveTo>
                <a:cubicBezTo>
                  <a:pt x="0" y="11"/>
                  <a:pt x="4" y="12"/>
                  <a:pt x="4" y="7"/>
                </a:cubicBezTo>
                <a:cubicBezTo>
                  <a:pt x="3" y="2"/>
                  <a:pt x="0" y="0"/>
                  <a:pt x="6" y="1"/>
                </a:cubicBezTo>
                <a:cubicBezTo>
                  <a:pt x="13" y="2"/>
                  <a:pt x="27" y="6"/>
                  <a:pt x="22" y="9"/>
                </a:cubicBezTo>
                <a:cubicBezTo>
                  <a:pt x="17" y="12"/>
                  <a:pt x="12" y="12"/>
                  <a:pt x="8" y="15"/>
                </a:cubicBezTo>
                <a:cubicBezTo>
                  <a:pt x="5" y="17"/>
                  <a:pt x="5" y="15"/>
                  <a:pt x="3" y="1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58" name="Freeform 1156"/>
          <p:cNvSpPr>
            <a:spLocks/>
          </p:cNvSpPr>
          <p:nvPr/>
        </p:nvSpPr>
        <p:spPr bwMode="auto">
          <a:xfrm>
            <a:off x="7540625" y="1739756"/>
            <a:ext cx="19050" cy="20638"/>
          </a:xfrm>
          <a:custGeom>
            <a:avLst/>
            <a:gdLst/>
            <a:ahLst/>
            <a:cxnLst>
              <a:cxn ang="0">
                <a:pos x="6" y="3"/>
              </a:cxn>
              <a:cxn ang="0">
                <a:pos x="4" y="10"/>
              </a:cxn>
              <a:cxn ang="0">
                <a:pos x="6" y="3"/>
              </a:cxn>
            </a:cxnLst>
            <a:rect l="0" t="0" r="r" b="b"/>
            <a:pathLst>
              <a:path w="10" h="11">
                <a:moveTo>
                  <a:pt x="6" y="3"/>
                </a:moveTo>
                <a:cubicBezTo>
                  <a:pt x="2" y="0"/>
                  <a:pt x="0" y="8"/>
                  <a:pt x="4" y="10"/>
                </a:cubicBezTo>
                <a:cubicBezTo>
                  <a:pt x="7" y="11"/>
                  <a:pt x="10" y="7"/>
                  <a:pt x="6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59" name="Freeform 1157"/>
          <p:cNvSpPr>
            <a:spLocks/>
          </p:cNvSpPr>
          <p:nvPr/>
        </p:nvSpPr>
        <p:spPr bwMode="auto">
          <a:xfrm>
            <a:off x="7372350" y="1727056"/>
            <a:ext cx="446088" cy="138113"/>
          </a:xfrm>
          <a:custGeom>
            <a:avLst/>
            <a:gdLst/>
            <a:ahLst/>
            <a:cxnLst>
              <a:cxn ang="0">
                <a:pos x="48" y="17"/>
              </a:cxn>
              <a:cxn ang="0">
                <a:pos x="52" y="10"/>
              </a:cxn>
              <a:cxn ang="0">
                <a:pos x="42" y="5"/>
              </a:cxn>
              <a:cxn ang="0">
                <a:pos x="22" y="1"/>
              </a:cxn>
              <a:cxn ang="0">
                <a:pos x="8" y="5"/>
              </a:cxn>
              <a:cxn ang="0">
                <a:pos x="7" y="8"/>
              </a:cxn>
              <a:cxn ang="0">
                <a:pos x="7" y="11"/>
              </a:cxn>
              <a:cxn ang="0">
                <a:pos x="19" y="15"/>
              </a:cxn>
              <a:cxn ang="0">
                <a:pos x="18" y="18"/>
              </a:cxn>
              <a:cxn ang="0">
                <a:pos x="26" y="20"/>
              </a:cxn>
              <a:cxn ang="0">
                <a:pos x="40" y="22"/>
              </a:cxn>
              <a:cxn ang="0">
                <a:pos x="50" y="21"/>
              </a:cxn>
              <a:cxn ang="0">
                <a:pos x="60" y="27"/>
              </a:cxn>
              <a:cxn ang="0">
                <a:pos x="66" y="35"/>
              </a:cxn>
              <a:cxn ang="0">
                <a:pos x="69" y="42"/>
              </a:cxn>
              <a:cxn ang="0">
                <a:pos x="64" y="49"/>
              </a:cxn>
              <a:cxn ang="0">
                <a:pos x="69" y="59"/>
              </a:cxn>
              <a:cxn ang="0">
                <a:pos x="75" y="66"/>
              </a:cxn>
              <a:cxn ang="0">
                <a:pos x="83" y="62"/>
              </a:cxn>
              <a:cxn ang="0">
                <a:pos x="96" y="69"/>
              </a:cxn>
              <a:cxn ang="0">
                <a:pos x="108" y="65"/>
              </a:cxn>
              <a:cxn ang="0">
                <a:pos x="115" y="62"/>
              </a:cxn>
              <a:cxn ang="0">
                <a:pos x="125" y="70"/>
              </a:cxn>
              <a:cxn ang="0">
                <a:pos x="175" y="69"/>
              </a:cxn>
              <a:cxn ang="0">
                <a:pos x="179" y="62"/>
              </a:cxn>
              <a:cxn ang="0">
                <a:pos x="184" y="64"/>
              </a:cxn>
              <a:cxn ang="0">
                <a:pos x="205" y="70"/>
              </a:cxn>
              <a:cxn ang="0">
                <a:pos x="222" y="67"/>
              </a:cxn>
              <a:cxn ang="0">
                <a:pos x="225" y="62"/>
              </a:cxn>
              <a:cxn ang="0">
                <a:pos x="228" y="56"/>
              </a:cxn>
              <a:cxn ang="0">
                <a:pos x="220" y="56"/>
              </a:cxn>
              <a:cxn ang="0">
                <a:pos x="229" y="45"/>
              </a:cxn>
              <a:cxn ang="0">
                <a:pos x="222" y="42"/>
              </a:cxn>
              <a:cxn ang="0">
                <a:pos x="211" y="41"/>
              </a:cxn>
              <a:cxn ang="0">
                <a:pos x="207" y="37"/>
              </a:cxn>
              <a:cxn ang="0">
                <a:pos x="187" y="37"/>
              </a:cxn>
              <a:cxn ang="0">
                <a:pos x="174" y="35"/>
              </a:cxn>
              <a:cxn ang="0">
                <a:pos x="150" y="43"/>
              </a:cxn>
              <a:cxn ang="0">
                <a:pos x="149" y="45"/>
              </a:cxn>
              <a:cxn ang="0">
                <a:pos x="146" y="47"/>
              </a:cxn>
              <a:cxn ang="0">
                <a:pos x="135" y="44"/>
              </a:cxn>
              <a:cxn ang="0">
                <a:pos x="123" y="43"/>
              </a:cxn>
              <a:cxn ang="0">
                <a:pos x="114" y="42"/>
              </a:cxn>
              <a:cxn ang="0">
                <a:pos x="111" y="46"/>
              </a:cxn>
              <a:cxn ang="0">
                <a:pos x="103" y="42"/>
              </a:cxn>
              <a:cxn ang="0">
                <a:pos x="101" y="39"/>
              </a:cxn>
              <a:cxn ang="0">
                <a:pos x="101" y="35"/>
              </a:cxn>
              <a:cxn ang="0">
                <a:pos x="93" y="31"/>
              </a:cxn>
              <a:cxn ang="0">
                <a:pos x="82" y="32"/>
              </a:cxn>
              <a:cxn ang="0">
                <a:pos x="86" y="29"/>
              </a:cxn>
              <a:cxn ang="0">
                <a:pos x="76" y="24"/>
              </a:cxn>
              <a:cxn ang="0">
                <a:pos x="102" y="24"/>
              </a:cxn>
              <a:cxn ang="0">
                <a:pos x="92" y="20"/>
              </a:cxn>
              <a:cxn ang="0">
                <a:pos x="77" y="18"/>
              </a:cxn>
              <a:cxn ang="0">
                <a:pos x="85" y="14"/>
              </a:cxn>
              <a:cxn ang="0">
                <a:pos x="73" y="12"/>
              </a:cxn>
              <a:cxn ang="0">
                <a:pos x="54" y="14"/>
              </a:cxn>
              <a:cxn ang="0">
                <a:pos x="48" y="17"/>
              </a:cxn>
            </a:cxnLst>
            <a:rect l="0" t="0" r="r" b="b"/>
            <a:pathLst>
              <a:path w="233" h="72">
                <a:moveTo>
                  <a:pt x="48" y="17"/>
                </a:moveTo>
                <a:cubicBezTo>
                  <a:pt x="48" y="17"/>
                  <a:pt x="55" y="13"/>
                  <a:pt x="52" y="10"/>
                </a:cubicBezTo>
                <a:cubicBezTo>
                  <a:pt x="48" y="8"/>
                  <a:pt x="46" y="4"/>
                  <a:pt x="42" y="5"/>
                </a:cubicBezTo>
                <a:cubicBezTo>
                  <a:pt x="38" y="6"/>
                  <a:pt x="28" y="2"/>
                  <a:pt x="22" y="1"/>
                </a:cubicBezTo>
                <a:cubicBezTo>
                  <a:pt x="16" y="0"/>
                  <a:pt x="3" y="3"/>
                  <a:pt x="8" y="5"/>
                </a:cubicBezTo>
                <a:cubicBezTo>
                  <a:pt x="14" y="7"/>
                  <a:pt x="12" y="7"/>
                  <a:pt x="7" y="8"/>
                </a:cubicBezTo>
                <a:cubicBezTo>
                  <a:pt x="2" y="9"/>
                  <a:pt x="0" y="10"/>
                  <a:pt x="7" y="11"/>
                </a:cubicBezTo>
                <a:cubicBezTo>
                  <a:pt x="13" y="12"/>
                  <a:pt x="17" y="14"/>
                  <a:pt x="19" y="15"/>
                </a:cubicBezTo>
                <a:cubicBezTo>
                  <a:pt x="22" y="16"/>
                  <a:pt x="19" y="18"/>
                  <a:pt x="18" y="18"/>
                </a:cubicBezTo>
                <a:cubicBezTo>
                  <a:pt x="17" y="18"/>
                  <a:pt x="20" y="20"/>
                  <a:pt x="26" y="20"/>
                </a:cubicBezTo>
                <a:cubicBezTo>
                  <a:pt x="31" y="21"/>
                  <a:pt x="33" y="22"/>
                  <a:pt x="40" y="22"/>
                </a:cubicBezTo>
                <a:cubicBezTo>
                  <a:pt x="47" y="22"/>
                  <a:pt x="46" y="20"/>
                  <a:pt x="50" y="21"/>
                </a:cubicBezTo>
                <a:cubicBezTo>
                  <a:pt x="55" y="22"/>
                  <a:pt x="55" y="25"/>
                  <a:pt x="60" y="27"/>
                </a:cubicBezTo>
                <a:cubicBezTo>
                  <a:pt x="65" y="28"/>
                  <a:pt x="64" y="32"/>
                  <a:pt x="66" y="35"/>
                </a:cubicBezTo>
                <a:cubicBezTo>
                  <a:pt x="68" y="39"/>
                  <a:pt x="72" y="40"/>
                  <a:pt x="69" y="42"/>
                </a:cubicBezTo>
                <a:cubicBezTo>
                  <a:pt x="66" y="44"/>
                  <a:pt x="63" y="46"/>
                  <a:pt x="64" y="49"/>
                </a:cubicBezTo>
                <a:cubicBezTo>
                  <a:pt x="64" y="53"/>
                  <a:pt x="65" y="55"/>
                  <a:pt x="69" y="59"/>
                </a:cubicBezTo>
                <a:cubicBezTo>
                  <a:pt x="72" y="63"/>
                  <a:pt x="69" y="67"/>
                  <a:pt x="75" y="66"/>
                </a:cubicBezTo>
                <a:cubicBezTo>
                  <a:pt x="81" y="65"/>
                  <a:pt x="82" y="60"/>
                  <a:pt x="83" y="62"/>
                </a:cubicBezTo>
                <a:cubicBezTo>
                  <a:pt x="83" y="65"/>
                  <a:pt x="88" y="69"/>
                  <a:pt x="96" y="69"/>
                </a:cubicBezTo>
                <a:cubicBezTo>
                  <a:pt x="104" y="68"/>
                  <a:pt x="101" y="67"/>
                  <a:pt x="108" y="65"/>
                </a:cubicBezTo>
                <a:cubicBezTo>
                  <a:pt x="114" y="62"/>
                  <a:pt x="115" y="58"/>
                  <a:pt x="115" y="62"/>
                </a:cubicBezTo>
                <a:cubicBezTo>
                  <a:pt x="116" y="67"/>
                  <a:pt x="119" y="70"/>
                  <a:pt x="125" y="70"/>
                </a:cubicBezTo>
                <a:cubicBezTo>
                  <a:pt x="131" y="70"/>
                  <a:pt x="171" y="71"/>
                  <a:pt x="175" y="69"/>
                </a:cubicBezTo>
                <a:cubicBezTo>
                  <a:pt x="179" y="67"/>
                  <a:pt x="178" y="63"/>
                  <a:pt x="179" y="62"/>
                </a:cubicBezTo>
                <a:cubicBezTo>
                  <a:pt x="181" y="60"/>
                  <a:pt x="180" y="60"/>
                  <a:pt x="184" y="64"/>
                </a:cubicBezTo>
                <a:cubicBezTo>
                  <a:pt x="188" y="68"/>
                  <a:pt x="198" y="72"/>
                  <a:pt x="205" y="70"/>
                </a:cubicBezTo>
                <a:cubicBezTo>
                  <a:pt x="211" y="68"/>
                  <a:pt x="220" y="70"/>
                  <a:pt x="222" y="67"/>
                </a:cubicBezTo>
                <a:cubicBezTo>
                  <a:pt x="224" y="64"/>
                  <a:pt x="221" y="64"/>
                  <a:pt x="225" y="62"/>
                </a:cubicBezTo>
                <a:cubicBezTo>
                  <a:pt x="230" y="61"/>
                  <a:pt x="231" y="56"/>
                  <a:pt x="228" y="56"/>
                </a:cubicBezTo>
                <a:cubicBezTo>
                  <a:pt x="226" y="56"/>
                  <a:pt x="215" y="58"/>
                  <a:pt x="220" y="56"/>
                </a:cubicBezTo>
                <a:cubicBezTo>
                  <a:pt x="225" y="54"/>
                  <a:pt x="233" y="45"/>
                  <a:pt x="229" y="45"/>
                </a:cubicBezTo>
                <a:cubicBezTo>
                  <a:pt x="225" y="45"/>
                  <a:pt x="228" y="44"/>
                  <a:pt x="222" y="42"/>
                </a:cubicBezTo>
                <a:cubicBezTo>
                  <a:pt x="217" y="40"/>
                  <a:pt x="215" y="42"/>
                  <a:pt x="211" y="41"/>
                </a:cubicBezTo>
                <a:cubicBezTo>
                  <a:pt x="208" y="39"/>
                  <a:pt x="213" y="37"/>
                  <a:pt x="207" y="37"/>
                </a:cubicBezTo>
                <a:cubicBezTo>
                  <a:pt x="200" y="37"/>
                  <a:pt x="193" y="37"/>
                  <a:pt x="187" y="37"/>
                </a:cubicBezTo>
                <a:cubicBezTo>
                  <a:pt x="181" y="37"/>
                  <a:pt x="178" y="34"/>
                  <a:pt x="174" y="35"/>
                </a:cubicBezTo>
                <a:cubicBezTo>
                  <a:pt x="170" y="37"/>
                  <a:pt x="155" y="43"/>
                  <a:pt x="150" y="43"/>
                </a:cubicBezTo>
                <a:cubicBezTo>
                  <a:pt x="145" y="43"/>
                  <a:pt x="145" y="44"/>
                  <a:pt x="149" y="45"/>
                </a:cubicBezTo>
                <a:cubicBezTo>
                  <a:pt x="153" y="46"/>
                  <a:pt x="150" y="47"/>
                  <a:pt x="146" y="47"/>
                </a:cubicBezTo>
                <a:cubicBezTo>
                  <a:pt x="143" y="47"/>
                  <a:pt x="143" y="49"/>
                  <a:pt x="135" y="44"/>
                </a:cubicBezTo>
                <a:cubicBezTo>
                  <a:pt x="127" y="40"/>
                  <a:pt x="128" y="43"/>
                  <a:pt x="123" y="43"/>
                </a:cubicBezTo>
                <a:cubicBezTo>
                  <a:pt x="118" y="43"/>
                  <a:pt x="116" y="41"/>
                  <a:pt x="114" y="42"/>
                </a:cubicBezTo>
                <a:cubicBezTo>
                  <a:pt x="112" y="42"/>
                  <a:pt x="114" y="46"/>
                  <a:pt x="111" y="46"/>
                </a:cubicBezTo>
                <a:cubicBezTo>
                  <a:pt x="108" y="46"/>
                  <a:pt x="106" y="42"/>
                  <a:pt x="103" y="42"/>
                </a:cubicBezTo>
                <a:cubicBezTo>
                  <a:pt x="100" y="42"/>
                  <a:pt x="98" y="41"/>
                  <a:pt x="101" y="39"/>
                </a:cubicBezTo>
                <a:cubicBezTo>
                  <a:pt x="105" y="37"/>
                  <a:pt x="105" y="37"/>
                  <a:pt x="101" y="35"/>
                </a:cubicBezTo>
                <a:cubicBezTo>
                  <a:pt x="97" y="32"/>
                  <a:pt x="96" y="30"/>
                  <a:pt x="93" y="31"/>
                </a:cubicBezTo>
                <a:cubicBezTo>
                  <a:pt x="90" y="32"/>
                  <a:pt x="79" y="34"/>
                  <a:pt x="82" y="32"/>
                </a:cubicBezTo>
                <a:cubicBezTo>
                  <a:pt x="85" y="31"/>
                  <a:pt x="90" y="30"/>
                  <a:pt x="86" y="29"/>
                </a:cubicBezTo>
                <a:cubicBezTo>
                  <a:pt x="82" y="28"/>
                  <a:pt x="73" y="24"/>
                  <a:pt x="76" y="24"/>
                </a:cubicBezTo>
                <a:cubicBezTo>
                  <a:pt x="80" y="24"/>
                  <a:pt x="105" y="26"/>
                  <a:pt x="102" y="24"/>
                </a:cubicBezTo>
                <a:cubicBezTo>
                  <a:pt x="98" y="23"/>
                  <a:pt x="97" y="22"/>
                  <a:pt x="92" y="20"/>
                </a:cubicBezTo>
                <a:cubicBezTo>
                  <a:pt x="87" y="17"/>
                  <a:pt x="73" y="18"/>
                  <a:pt x="77" y="18"/>
                </a:cubicBezTo>
                <a:cubicBezTo>
                  <a:pt x="81" y="18"/>
                  <a:pt x="88" y="16"/>
                  <a:pt x="85" y="14"/>
                </a:cubicBezTo>
                <a:cubicBezTo>
                  <a:pt x="82" y="12"/>
                  <a:pt x="79" y="12"/>
                  <a:pt x="73" y="12"/>
                </a:cubicBezTo>
                <a:cubicBezTo>
                  <a:pt x="66" y="12"/>
                  <a:pt x="56" y="14"/>
                  <a:pt x="54" y="14"/>
                </a:cubicBezTo>
                <a:cubicBezTo>
                  <a:pt x="53" y="14"/>
                  <a:pt x="50" y="17"/>
                  <a:pt x="48" y="1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60" name="Freeform 1158"/>
          <p:cNvSpPr>
            <a:spLocks/>
          </p:cNvSpPr>
          <p:nvPr/>
        </p:nvSpPr>
        <p:spPr bwMode="auto">
          <a:xfrm>
            <a:off x="7386638" y="1487344"/>
            <a:ext cx="293687" cy="185737"/>
          </a:xfrm>
          <a:custGeom>
            <a:avLst/>
            <a:gdLst/>
            <a:ahLst/>
            <a:cxnLst>
              <a:cxn ang="0">
                <a:pos x="146" y="57"/>
              </a:cxn>
              <a:cxn ang="0">
                <a:pos x="134" y="54"/>
              </a:cxn>
              <a:cxn ang="0">
                <a:pos x="122" y="54"/>
              </a:cxn>
              <a:cxn ang="0">
                <a:pos x="122" y="48"/>
              </a:cxn>
              <a:cxn ang="0">
                <a:pos x="116" y="42"/>
              </a:cxn>
              <a:cxn ang="0">
                <a:pos x="118" y="34"/>
              </a:cxn>
              <a:cxn ang="0">
                <a:pos x="103" y="33"/>
              </a:cxn>
              <a:cxn ang="0">
                <a:pos x="105" y="40"/>
              </a:cxn>
              <a:cxn ang="0">
                <a:pos x="96" y="28"/>
              </a:cxn>
              <a:cxn ang="0">
                <a:pos x="63" y="7"/>
              </a:cxn>
              <a:cxn ang="0">
                <a:pos x="32" y="3"/>
              </a:cxn>
              <a:cxn ang="0">
                <a:pos x="43" y="10"/>
              </a:cxn>
              <a:cxn ang="0">
                <a:pos x="35" y="11"/>
              </a:cxn>
              <a:cxn ang="0">
                <a:pos x="18" y="14"/>
              </a:cxn>
              <a:cxn ang="0">
                <a:pos x="30" y="21"/>
              </a:cxn>
              <a:cxn ang="0">
                <a:pos x="29" y="26"/>
              </a:cxn>
              <a:cxn ang="0">
                <a:pos x="8" y="22"/>
              </a:cxn>
              <a:cxn ang="0">
                <a:pos x="11" y="27"/>
              </a:cxn>
              <a:cxn ang="0">
                <a:pos x="4" y="34"/>
              </a:cxn>
              <a:cxn ang="0">
                <a:pos x="23" y="37"/>
              </a:cxn>
              <a:cxn ang="0">
                <a:pos x="27" y="40"/>
              </a:cxn>
              <a:cxn ang="0">
                <a:pos x="16" y="42"/>
              </a:cxn>
              <a:cxn ang="0">
                <a:pos x="2" y="42"/>
              </a:cxn>
              <a:cxn ang="0">
                <a:pos x="19" y="55"/>
              </a:cxn>
              <a:cxn ang="0">
                <a:pos x="24" y="63"/>
              </a:cxn>
              <a:cxn ang="0">
                <a:pos x="38" y="63"/>
              </a:cxn>
              <a:cxn ang="0">
                <a:pos x="58" y="61"/>
              </a:cxn>
              <a:cxn ang="0">
                <a:pos x="57" y="63"/>
              </a:cxn>
              <a:cxn ang="0">
                <a:pos x="43" y="69"/>
              </a:cxn>
              <a:cxn ang="0">
                <a:pos x="41" y="77"/>
              </a:cxn>
              <a:cxn ang="0">
                <a:pos x="60" y="85"/>
              </a:cxn>
              <a:cxn ang="0">
                <a:pos x="53" y="89"/>
              </a:cxn>
              <a:cxn ang="0">
                <a:pos x="78" y="96"/>
              </a:cxn>
              <a:cxn ang="0">
                <a:pos x="87" y="93"/>
              </a:cxn>
              <a:cxn ang="0">
                <a:pos x="91" y="87"/>
              </a:cxn>
              <a:cxn ang="0">
                <a:pos x="106" y="90"/>
              </a:cxn>
              <a:cxn ang="0">
                <a:pos x="110" y="92"/>
              </a:cxn>
              <a:cxn ang="0">
                <a:pos x="110" y="75"/>
              </a:cxn>
              <a:cxn ang="0">
                <a:pos x="118" y="82"/>
              </a:cxn>
              <a:cxn ang="0">
                <a:pos x="138" y="72"/>
              </a:cxn>
              <a:cxn ang="0">
                <a:pos x="148" y="72"/>
              </a:cxn>
              <a:cxn ang="0">
                <a:pos x="154" y="64"/>
              </a:cxn>
            </a:cxnLst>
            <a:rect l="0" t="0" r="r" b="b"/>
            <a:pathLst>
              <a:path w="154" h="97">
                <a:moveTo>
                  <a:pt x="154" y="64"/>
                </a:moveTo>
                <a:cubicBezTo>
                  <a:pt x="153" y="61"/>
                  <a:pt x="147" y="59"/>
                  <a:pt x="146" y="57"/>
                </a:cubicBezTo>
                <a:cubicBezTo>
                  <a:pt x="144" y="55"/>
                  <a:pt x="145" y="56"/>
                  <a:pt x="141" y="57"/>
                </a:cubicBezTo>
                <a:cubicBezTo>
                  <a:pt x="138" y="58"/>
                  <a:pt x="138" y="55"/>
                  <a:pt x="134" y="54"/>
                </a:cubicBezTo>
                <a:cubicBezTo>
                  <a:pt x="131" y="53"/>
                  <a:pt x="133" y="54"/>
                  <a:pt x="128" y="55"/>
                </a:cubicBezTo>
                <a:cubicBezTo>
                  <a:pt x="122" y="55"/>
                  <a:pt x="120" y="56"/>
                  <a:pt x="122" y="54"/>
                </a:cubicBezTo>
                <a:cubicBezTo>
                  <a:pt x="125" y="52"/>
                  <a:pt x="129" y="49"/>
                  <a:pt x="125" y="49"/>
                </a:cubicBezTo>
                <a:cubicBezTo>
                  <a:pt x="122" y="48"/>
                  <a:pt x="120" y="51"/>
                  <a:pt x="122" y="48"/>
                </a:cubicBezTo>
                <a:cubicBezTo>
                  <a:pt x="123" y="46"/>
                  <a:pt x="127" y="45"/>
                  <a:pt x="124" y="44"/>
                </a:cubicBezTo>
                <a:cubicBezTo>
                  <a:pt x="121" y="42"/>
                  <a:pt x="118" y="42"/>
                  <a:pt x="116" y="42"/>
                </a:cubicBezTo>
                <a:cubicBezTo>
                  <a:pt x="115" y="42"/>
                  <a:pt x="115" y="41"/>
                  <a:pt x="117" y="39"/>
                </a:cubicBezTo>
                <a:cubicBezTo>
                  <a:pt x="119" y="38"/>
                  <a:pt x="121" y="36"/>
                  <a:pt x="118" y="34"/>
                </a:cubicBezTo>
                <a:cubicBezTo>
                  <a:pt x="116" y="32"/>
                  <a:pt x="116" y="29"/>
                  <a:pt x="110" y="29"/>
                </a:cubicBezTo>
                <a:cubicBezTo>
                  <a:pt x="104" y="30"/>
                  <a:pt x="98" y="31"/>
                  <a:pt x="103" y="33"/>
                </a:cubicBezTo>
                <a:cubicBezTo>
                  <a:pt x="107" y="35"/>
                  <a:pt x="116" y="40"/>
                  <a:pt x="112" y="40"/>
                </a:cubicBezTo>
                <a:cubicBezTo>
                  <a:pt x="108" y="40"/>
                  <a:pt x="107" y="42"/>
                  <a:pt x="105" y="40"/>
                </a:cubicBezTo>
                <a:cubicBezTo>
                  <a:pt x="102" y="37"/>
                  <a:pt x="99" y="37"/>
                  <a:pt x="99" y="34"/>
                </a:cubicBezTo>
                <a:cubicBezTo>
                  <a:pt x="98" y="30"/>
                  <a:pt x="101" y="28"/>
                  <a:pt x="96" y="28"/>
                </a:cubicBezTo>
                <a:cubicBezTo>
                  <a:pt x="92" y="27"/>
                  <a:pt x="80" y="28"/>
                  <a:pt x="78" y="24"/>
                </a:cubicBezTo>
                <a:cubicBezTo>
                  <a:pt x="76" y="21"/>
                  <a:pt x="69" y="11"/>
                  <a:pt x="63" y="7"/>
                </a:cubicBezTo>
                <a:cubicBezTo>
                  <a:pt x="56" y="4"/>
                  <a:pt x="51" y="2"/>
                  <a:pt x="42" y="1"/>
                </a:cubicBezTo>
                <a:cubicBezTo>
                  <a:pt x="32" y="0"/>
                  <a:pt x="30" y="2"/>
                  <a:pt x="32" y="3"/>
                </a:cubicBezTo>
                <a:cubicBezTo>
                  <a:pt x="35" y="4"/>
                  <a:pt x="46" y="6"/>
                  <a:pt x="46" y="7"/>
                </a:cubicBezTo>
                <a:cubicBezTo>
                  <a:pt x="45" y="9"/>
                  <a:pt x="46" y="10"/>
                  <a:pt x="43" y="10"/>
                </a:cubicBezTo>
                <a:cubicBezTo>
                  <a:pt x="40" y="10"/>
                  <a:pt x="33" y="9"/>
                  <a:pt x="32" y="9"/>
                </a:cubicBezTo>
                <a:cubicBezTo>
                  <a:pt x="31" y="9"/>
                  <a:pt x="39" y="11"/>
                  <a:pt x="35" y="11"/>
                </a:cubicBezTo>
                <a:cubicBezTo>
                  <a:pt x="32" y="11"/>
                  <a:pt x="28" y="11"/>
                  <a:pt x="25" y="11"/>
                </a:cubicBezTo>
                <a:cubicBezTo>
                  <a:pt x="21" y="11"/>
                  <a:pt x="19" y="12"/>
                  <a:pt x="18" y="14"/>
                </a:cubicBezTo>
                <a:cubicBezTo>
                  <a:pt x="17" y="15"/>
                  <a:pt x="15" y="16"/>
                  <a:pt x="19" y="16"/>
                </a:cubicBezTo>
                <a:cubicBezTo>
                  <a:pt x="24" y="17"/>
                  <a:pt x="25" y="20"/>
                  <a:pt x="30" y="21"/>
                </a:cubicBezTo>
                <a:cubicBezTo>
                  <a:pt x="35" y="22"/>
                  <a:pt x="28" y="21"/>
                  <a:pt x="28" y="23"/>
                </a:cubicBezTo>
                <a:cubicBezTo>
                  <a:pt x="29" y="24"/>
                  <a:pt x="33" y="27"/>
                  <a:pt x="29" y="26"/>
                </a:cubicBezTo>
                <a:cubicBezTo>
                  <a:pt x="26" y="25"/>
                  <a:pt x="19" y="23"/>
                  <a:pt x="17" y="23"/>
                </a:cubicBezTo>
                <a:cubicBezTo>
                  <a:pt x="15" y="23"/>
                  <a:pt x="6" y="21"/>
                  <a:pt x="8" y="22"/>
                </a:cubicBezTo>
                <a:cubicBezTo>
                  <a:pt x="11" y="23"/>
                  <a:pt x="18" y="24"/>
                  <a:pt x="16" y="24"/>
                </a:cubicBezTo>
                <a:cubicBezTo>
                  <a:pt x="14" y="24"/>
                  <a:pt x="9" y="25"/>
                  <a:pt x="11" y="27"/>
                </a:cubicBezTo>
                <a:cubicBezTo>
                  <a:pt x="12" y="29"/>
                  <a:pt x="19" y="32"/>
                  <a:pt x="14" y="32"/>
                </a:cubicBezTo>
                <a:cubicBezTo>
                  <a:pt x="9" y="32"/>
                  <a:pt x="3" y="34"/>
                  <a:pt x="4" y="34"/>
                </a:cubicBezTo>
                <a:cubicBezTo>
                  <a:pt x="5" y="34"/>
                  <a:pt x="6" y="35"/>
                  <a:pt x="10" y="36"/>
                </a:cubicBezTo>
                <a:cubicBezTo>
                  <a:pt x="14" y="37"/>
                  <a:pt x="19" y="38"/>
                  <a:pt x="23" y="37"/>
                </a:cubicBezTo>
                <a:cubicBezTo>
                  <a:pt x="27" y="36"/>
                  <a:pt x="33" y="36"/>
                  <a:pt x="31" y="37"/>
                </a:cubicBezTo>
                <a:cubicBezTo>
                  <a:pt x="30" y="38"/>
                  <a:pt x="26" y="40"/>
                  <a:pt x="27" y="40"/>
                </a:cubicBezTo>
                <a:cubicBezTo>
                  <a:pt x="29" y="41"/>
                  <a:pt x="30" y="43"/>
                  <a:pt x="29" y="43"/>
                </a:cubicBezTo>
                <a:cubicBezTo>
                  <a:pt x="27" y="43"/>
                  <a:pt x="20" y="43"/>
                  <a:pt x="16" y="42"/>
                </a:cubicBezTo>
                <a:cubicBezTo>
                  <a:pt x="11" y="42"/>
                  <a:pt x="6" y="42"/>
                  <a:pt x="4" y="41"/>
                </a:cubicBezTo>
                <a:cubicBezTo>
                  <a:pt x="2" y="39"/>
                  <a:pt x="0" y="39"/>
                  <a:pt x="2" y="42"/>
                </a:cubicBezTo>
                <a:cubicBezTo>
                  <a:pt x="4" y="45"/>
                  <a:pt x="6" y="53"/>
                  <a:pt x="13" y="53"/>
                </a:cubicBezTo>
                <a:cubicBezTo>
                  <a:pt x="19" y="53"/>
                  <a:pt x="23" y="55"/>
                  <a:pt x="19" y="55"/>
                </a:cubicBezTo>
                <a:cubicBezTo>
                  <a:pt x="15" y="55"/>
                  <a:pt x="15" y="59"/>
                  <a:pt x="16" y="60"/>
                </a:cubicBezTo>
                <a:cubicBezTo>
                  <a:pt x="17" y="60"/>
                  <a:pt x="22" y="64"/>
                  <a:pt x="24" y="63"/>
                </a:cubicBezTo>
                <a:cubicBezTo>
                  <a:pt x="27" y="62"/>
                  <a:pt x="30" y="60"/>
                  <a:pt x="33" y="61"/>
                </a:cubicBezTo>
                <a:cubicBezTo>
                  <a:pt x="35" y="62"/>
                  <a:pt x="36" y="65"/>
                  <a:pt x="38" y="63"/>
                </a:cubicBezTo>
                <a:cubicBezTo>
                  <a:pt x="40" y="62"/>
                  <a:pt x="48" y="58"/>
                  <a:pt x="52" y="59"/>
                </a:cubicBezTo>
                <a:cubicBezTo>
                  <a:pt x="56" y="59"/>
                  <a:pt x="59" y="61"/>
                  <a:pt x="58" y="61"/>
                </a:cubicBezTo>
                <a:cubicBezTo>
                  <a:pt x="58" y="61"/>
                  <a:pt x="64" y="62"/>
                  <a:pt x="69" y="62"/>
                </a:cubicBezTo>
                <a:cubicBezTo>
                  <a:pt x="73" y="62"/>
                  <a:pt x="56" y="63"/>
                  <a:pt x="57" y="63"/>
                </a:cubicBezTo>
                <a:cubicBezTo>
                  <a:pt x="58" y="63"/>
                  <a:pt x="77" y="65"/>
                  <a:pt x="75" y="66"/>
                </a:cubicBezTo>
                <a:cubicBezTo>
                  <a:pt x="73" y="67"/>
                  <a:pt x="47" y="68"/>
                  <a:pt x="43" y="69"/>
                </a:cubicBezTo>
                <a:cubicBezTo>
                  <a:pt x="40" y="69"/>
                  <a:pt x="33" y="72"/>
                  <a:pt x="35" y="74"/>
                </a:cubicBezTo>
                <a:cubicBezTo>
                  <a:pt x="37" y="75"/>
                  <a:pt x="40" y="77"/>
                  <a:pt x="41" y="77"/>
                </a:cubicBezTo>
                <a:cubicBezTo>
                  <a:pt x="42" y="77"/>
                  <a:pt x="41" y="81"/>
                  <a:pt x="44" y="82"/>
                </a:cubicBezTo>
                <a:cubicBezTo>
                  <a:pt x="46" y="83"/>
                  <a:pt x="56" y="83"/>
                  <a:pt x="60" y="85"/>
                </a:cubicBezTo>
                <a:cubicBezTo>
                  <a:pt x="65" y="86"/>
                  <a:pt x="61" y="86"/>
                  <a:pt x="57" y="86"/>
                </a:cubicBezTo>
                <a:cubicBezTo>
                  <a:pt x="53" y="86"/>
                  <a:pt x="48" y="87"/>
                  <a:pt x="53" y="89"/>
                </a:cubicBezTo>
                <a:cubicBezTo>
                  <a:pt x="57" y="92"/>
                  <a:pt x="60" y="93"/>
                  <a:pt x="65" y="95"/>
                </a:cubicBezTo>
                <a:cubicBezTo>
                  <a:pt x="71" y="96"/>
                  <a:pt x="75" y="97"/>
                  <a:pt x="78" y="96"/>
                </a:cubicBezTo>
                <a:cubicBezTo>
                  <a:pt x="81" y="95"/>
                  <a:pt x="88" y="95"/>
                  <a:pt x="84" y="94"/>
                </a:cubicBezTo>
                <a:cubicBezTo>
                  <a:pt x="79" y="92"/>
                  <a:pt x="84" y="91"/>
                  <a:pt x="87" y="93"/>
                </a:cubicBezTo>
                <a:cubicBezTo>
                  <a:pt x="90" y="95"/>
                  <a:pt x="92" y="96"/>
                  <a:pt x="92" y="95"/>
                </a:cubicBezTo>
                <a:cubicBezTo>
                  <a:pt x="92" y="93"/>
                  <a:pt x="85" y="84"/>
                  <a:pt x="91" y="87"/>
                </a:cubicBezTo>
                <a:cubicBezTo>
                  <a:pt x="96" y="91"/>
                  <a:pt x="101" y="97"/>
                  <a:pt x="102" y="96"/>
                </a:cubicBezTo>
                <a:cubicBezTo>
                  <a:pt x="104" y="94"/>
                  <a:pt x="108" y="92"/>
                  <a:pt x="106" y="90"/>
                </a:cubicBezTo>
                <a:cubicBezTo>
                  <a:pt x="105" y="88"/>
                  <a:pt x="104" y="86"/>
                  <a:pt x="107" y="86"/>
                </a:cubicBezTo>
                <a:cubicBezTo>
                  <a:pt x="110" y="86"/>
                  <a:pt x="108" y="94"/>
                  <a:pt x="110" y="92"/>
                </a:cubicBezTo>
                <a:cubicBezTo>
                  <a:pt x="112" y="90"/>
                  <a:pt x="114" y="86"/>
                  <a:pt x="113" y="84"/>
                </a:cubicBezTo>
                <a:cubicBezTo>
                  <a:pt x="112" y="82"/>
                  <a:pt x="109" y="77"/>
                  <a:pt x="110" y="75"/>
                </a:cubicBezTo>
                <a:cubicBezTo>
                  <a:pt x="111" y="74"/>
                  <a:pt x="113" y="70"/>
                  <a:pt x="113" y="75"/>
                </a:cubicBezTo>
                <a:cubicBezTo>
                  <a:pt x="113" y="79"/>
                  <a:pt x="116" y="83"/>
                  <a:pt x="118" y="82"/>
                </a:cubicBezTo>
                <a:cubicBezTo>
                  <a:pt x="120" y="81"/>
                  <a:pt x="127" y="74"/>
                  <a:pt x="131" y="72"/>
                </a:cubicBezTo>
                <a:cubicBezTo>
                  <a:pt x="136" y="70"/>
                  <a:pt x="140" y="72"/>
                  <a:pt x="138" y="72"/>
                </a:cubicBezTo>
                <a:cubicBezTo>
                  <a:pt x="137" y="73"/>
                  <a:pt x="134" y="75"/>
                  <a:pt x="137" y="74"/>
                </a:cubicBezTo>
                <a:cubicBezTo>
                  <a:pt x="140" y="74"/>
                  <a:pt x="151" y="72"/>
                  <a:pt x="148" y="72"/>
                </a:cubicBezTo>
                <a:cubicBezTo>
                  <a:pt x="145" y="71"/>
                  <a:pt x="141" y="72"/>
                  <a:pt x="144" y="70"/>
                </a:cubicBezTo>
                <a:cubicBezTo>
                  <a:pt x="148" y="68"/>
                  <a:pt x="154" y="67"/>
                  <a:pt x="154" y="6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61" name="Freeform 1159"/>
          <p:cNvSpPr>
            <a:spLocks/>
          </p:cNvSpPr>
          <p:nvPr/>
        </p:nvSpPr>
        <p:spPr bwMode="auto">
          <a:xfrm>
            <a:off x="7504113" y="1380981"/>
            <a:ext cx="774700" cy="395288"/>
          </a:xfrm>
          <a:custGeom>
            <a:avLst/>
            <a:gdLst/>
            <a:ahLst/>
            <a:cxnLst>
              <a:cxn ang="0">
                <a:pos x="35" y="199"/>
              </a:cxn>
              <a:cxn ang="0">
                <a:pos x="61" y="202"/>
              </a:cxn>
              <a:cxn ang="0">
                <a:pos x="98" y="202"/>
              </a:cxn>
              <a:cxn ang="0">
                <a:pos x="113" y="202"/>
              </a:cxn>
              <a:cxn ang="0">
                <a:pos x="127" y="194"/>
              </a:cxn>
              <a:cxn ang="0">
                <a:pos x="160" y="203"/>
              </a:cxn>
              <a:cxn ang="0">
                <a:pos x="172" y="187"/>
              </a:cxn>
              <a:cxn ang="0">
                <a:pos x="150" y="179"/>
              </a:cxn>
              <a:cxn ang="0">
                <a:pos x="134" y="169"/>
              </a:cxn>
              <a:cxn ang="0">
                <a:pos x="182" y="159"/>
              </a:cxn>
              <a:cxn ang="0">
                <a:pos x="203" y="141"/>
              </a:cxn>
              <a:cxn ang="0">
                <a:pos x="209" y="127"/>
              </a:cxn>
              <a:cxn ang="0">
                <a:pos x="171" y="124"/>
              </a:cxn>
              <a:cxn ang="0">
                <a:pos x="186" y="118"/>
              </a:cxn>
              <a:cxn ang="0">
                <a:pos x="230" y="115"/>
              </a:cxn>
              <a:cxn ang="0">
                <a:pos x="249" y="104"/>
              </a:cxn>
              <a:cxn ang="0">
                <a:pos x="257" y="97"/>
              </a:cxn>
              <a:cxn ang="0">
                <a:pos x="280" y="82"/>
              </a:cxn>
              <a:cxn ang="0">
                <a:pos x="359" y="52"/>
              </a:cxn>
              <a:cxn ang="0">
                <a:pos x="302" y="46"/>
              </a:cxn>
              <a:cxn ang="0">
                <a:pos x="363" y="45"/>
              </a:cxn>
              <a:cxn ang="0">
                <a:pos x="379" y="20"/>
              </a:cxn>
              <a:cxn ang="0">
                <a:pos x="353" y="8"/>
              </a:cxn>
              <a:cxn ang="0">
                <a:pos x="333" y="6"/>
              </a:cxn>
              <a:cxn ang="0">
                <a:pos x="272" y="3"/>
              </a:cxn>
              <a:cxn ang="0">
                <a:pos x="250" y="12"/>
              </a:cxn>
              <a:cxn ang="0">
                <a:pos x="213" y="19"/>
              </a:cxn>
              <a:cxn ang="0">
                <a:pos x="172" y="7"/>
              </a:cxn>
              <a:cxn ang="0">
                <a:pos x="154" y="16"/>
              </a:cxn>
              <a:cxn ang="0">
                <a:pos x="127" y="17"/>
              </a:cxn>
              <a:cxn ang="0">
                <a:pos x="162" y="42"/>
              </a:cxn>
              <a:cxn ang="0">
                <a:pos x="118" y="34"/>
              </a:cxn>
              <a:cxn ang="0">
                <a:pos x="69" y="33"/>
              </a:cxn>
              <a:cxn ang="0">
                <a:pos x="82" y="41"/>
              </a:cxn>
              <a:cxn ang="0">
                <a:pos x="36" y="40"/>
              </a:cxn>
              <a:cxn ang="0">
                <a:pos x="3" y="48"/>
              </a:cxn>
              <a:cxn ang="0">
                <a:pos x="17" y="54"/>
              </a:cxn>
              <a:cxn ang="0">
                <a:pos x="32" y="66"/>
              </a:cxn>
              <a:cxn ang="0">
                <a:pos x="71" y="66"/>
              </a:cxn>
              <a:cxn ang="0">
                <a:pos x="78" y="69"/>
              </a:cxn>
              <a:cxn ang="0">
                <a:pos x="84" y="82"/>
              </a:cxn>
              <a:cxn ang="0">
                <a:pos x="132" y="74"/>
              </a:cxn>
              <a:cxn ang="0">
                <a:pos x="169" y="63"/>
              </a:cxn>
              <a:cxn ang="0">
                <a:pos x="174" y="72"/>
              </a:cxn>
              <a:cxn ang="0">
                <a:pos x="140" y="86"/>
              </a:cxn>
              <a:cxn ang="0">
                <a:pos x="154" y="109"/>
              </a:cxn>
              <a:cxn ang="0">
                <a:pos x="78" y="89"/>
              </a:cxn>
              <a:cxn ang="0">
                <a:pos x="74" y="107"/>
              </a:cxn>
              <a:cxn ang="0">
                <a:pos x="136" y="129"/>
              </a:cxn>
              <a:cxn ang="0">
                <a:pos x="105" y="132"/>
              </a:cxn>
              <a:cxn ang="0">
                <a:pos x="61" y="144"/>
              </a:cxn>
              <a:cxn ang="0">
                <a:pos x="87" y="153"/>
              </a:cxn>
              <a:cxn ang="0">
                <a:pos x="92" y="155"/>
              </a:cxn>
              <a:cxn ang="0">
                <a:pos x="99" y="167"/>
              </a:cxn>
              <a:cxn ang="0">
                <a:pos x="109" y="171"/>
              </a:cxn>
              <a:cxn ang="0">
                <a:pos x="64" y="161"/>
              </a:cxn>
              <a:cxn ang="0">
                <a:pos x="70" y="181"/>
              </a:cxn>
            </a:cxnLst>
            <a:rect l="0" t="0" r="r" b="b"/>
            <a:pathLst>
              <a:path w="406" h="207">
                <a:moveTo>
                  <a:pt x="70" y="181"/>
                </a:moveTo>
                <a:cubicBezTo>
                  <a:pt x="65" y="181"/>
                  <a:pt x="51" y="181"/>
                  <a:pt x="48" y="182"/>
                </a:cubicBezTo>
                <a:cubicBezTo>
                  <a:pt x="44" y="183"/>
                  <a:pt x="32" y="184"/>
                  <a:pt x="32" y="189"/>
                </a:cubicBezTo>
                <a:cubicBezTo>
                  <a:pt x="32" y="194"/>
                  <a:pt x="32" y="198"/>
                  <a:pt x="35" y="199"/>
                </a:cubicBezTo>
                <a:cubicBezTo>
                  <a:pt x="38" y="200"/>
                  <a:pt x="42" y="203"/>
                  <a:pt x="44" y="200"/>
                </a:cubicBezTo>
                <a:cubicBezTo>
                  <a:pt x="47" y="197"/>
                  <a:pt x="44" y="193"/>
                  <a:pt x="47" y="195"/>
                </a:cubicBezTo>
                <a:cubicBezTo>
                  <a:pt x="49" y="197"/>
                  <a:pt x="45" y="202"/>
                  <a:pt x="50" y="202"/>
                </a:cubicBezTo>
                <a:cubicBezTo>
                  <a:pt x="54" y="202"/>
                  <a:pt x="56" y="201"/>
                  <a:pt x="61" y="202"/>
                </a:cubicBezTo>
                <a:cubicBezTo>
                  <a:pt x="66" y="203"/>
                  <a:pt x="69" y="204"/>
                  <a:pt x="70" y="201"/>
                </a:cubicBezTo>
                <a:cubicBezTo>
                  <a:pt x="70" y="198"/>
                  <a:pt x="74" y="195"/>
                  <a:pt x="74" y="198"/>
                </a:cubicBezTo>
                <a:cubicBezTo>
                  <a:pt x="75" y="202"/>
                  <a:pt x="68" y="202"/>
                  <a:pt x="78" y="202"/>
                </a:cubicBezTo>
                <a:cubicBezTo>
                  <a:pt x="88" y="203"/>
                  <a:pt x="101" y="205"/>
                  <a:pt x="98" y="202"/>
                </a:cubicBezTo>
                <a:cubicBezTo>
                  <a:pt x="95" y="200"/>
                  <a:pt x="89" y="197"/>
                  <a:pt x="94" y="198"/>
                </a:cubicBezTo>
                <a:cubicBezTo>
                  <a:pt x="100" y="199"/>
                  <a:pt x="100" y="203"/>
                  <a:pt x="101" y="201"/>
                </a:cubicBezTo>
                <a:cubicBezTo>
                  <a:pt x="101" y="198"/>
                  <a:pt x="101" y="196"/>
                  <a:pt x="103" y="198"/>
                </a:cubicBezTo>
                <a:cubicBezTo>
                  <a:pt x="106" y="199"/>
                  <a:pt x="111" y="202"/>
                  <a:pt x="113" y="202"/>
                </a:cubicBezTo>
                <a:cubicBezTo>
                  <a:pt x="114" y="201"/>
                  <a:pt x="109" y="194"/>
                  <a:pt x="113" y="195"/>
                </a:cubicBezTo>
                <a:cubicBezTo>
                  <a:pt x="117" y="197"/>
                  <a:pt x="118" y="200"/>
                  <a:pt x="122" y="200"/>
                </a:cubicBezTo>
                <a:cubicBezTo>
                  <a:pt x="126" y="200"/>
                  <a:pt x="130" y="201"/>
                  <a:pt x="127" y="198"/>
                </a:cubicBezTo>
                <a:cubicBezTo>
                  <a:pt x="123" y="194"/>
                  <a:pt x="122" y="193"/>
                  <a:pt x="127" y="194"/>
                </a:cubicBezTo>
                <a:cubicBezTo>
                  <a:pt x="131" y="195"/>
                  <a:pt x="125" y="194"/>
                  <a:pt x="133" y="197"/>
                </a:cubicBezTo>
                <a:cubicBezTo>
                  <a:pt x="141" y="200"/>
                  <a:pt x="145" y="197"/>
                  <a:pt x="145" y="200"/>
                </a:cubicBezTo>
                <a:cubicBezTo>
                  <a:pt x="145" y="203"/>
                  <a:pt x="136" y="207"/>
                  <a:pt x="139" y="207"/>
                </a:cubicBezTo>
                <a:cubicBezTo>
                  <a:pt x="142" y="207"/>
                  <a:pt x="154" y="205"/>
                  <a:pt x="160" y="203"/>
                </a:cubicBezTo>
                <a:cubicBezTo>
                  <a:pt x="167" y="200"/>
                  <a:pt x="168" y="198"/>
                  <a:pt x="174" y="198"/>
                </a:cubicBezTo>
                <a:cubicBezTo>
                  <a:pt x="179" y="198"/>
                  <a:pt x="183" y="195"/>
                  <a:pt x="184" y="191"/>
                </a:cubicBezTo>
                <a:cubicBezTo>
                  <a:pt x="184" y="187"/>
                  <a:pt x="182" y="186"/>
                  <a:pt x="179" y="186"/>
                </a:cubicBezTo>
                <a:cubicBezTo>
                  <a:pt x="177" y="186"/>
                  <a:pt x="176" y="188"/>
                  <a:pt x="172" y="187"/>
                </a:cubicBezTo>
                <a:cubicBezTo>
                  <a:pt x="169" y="186"/>
                  <a:pt x="162" y="188"/>
                  <a:pt x="164" y="186"/>
                </a:cubicBezTo>
                <a:cubicBezTo>
                  <a:pt x="166" y="185"/>
                  <a:pt x="171" y="181"/>
                  <a:pt x="168" y="181"/>
                </a:cubicBezTo>
                <a:cubicBezTo>
                  <a:pt x="165" y="180"/>
                  <a:pt x="161" y="180"/>
                  <a:pt x="158" y="180"/>
                </a:cubicBezTo>
                <a:cubicBezTo>
                  <a:pt x="155" y="181"/>
                  <a:pt x="153" y="182"/>
                  <a:pt x="150" y="179"/>
                </a:cubicBezTo>
                <a:cubicBezTo>
                  <a:pt x="147" y="177"/>
                  <a:pt x="144" y="177"/>
                  <a:pt x="143" y="178"/>
                </a:cubicBezTo>
                <a:cubicBezTo>
                  <a:pt x="141" y="178"/>
                  <a:pt x="127" y="179"/>
                  <a:pt x="130" y="178"/>
                </a:cubicBezTo>
                <a:cubicBezTo>
                  <a:pt x="132" y="178"/>
                  <a:pt x="138" y="178"/>
                  <a:pt x="136" y="175"/>
                </a:cubicBezTo>
                <a:cubicBezTo>
                  <a:pt x="134" y="172"/>
                  <a:pt x="132" y="168"/>
                  <a:pt x="134" y="169"/>
                </a:cubicBezTo>
                <a:cubicBezTo>
                  <a:pt x="136" y="170"/>
                  <a:pt x="144" y="176"/>
                  <a:pt x="155" y="176"/>
                </a:cubicBezTo>
                <a:cubicBezTo>
                  <a:pt x="167" y="176"/>
                  <a:pt x="172" y="178"/>
                  <a:pt x="177" y="174"/>
                </a:cubicBezTo>
                <a:cubicBezTo>
                  <a:pt x="181" y="170"/>
                  <a:pt x="183" y="167"/>
                  <a:pt x="181" y="164"/>
                </a:cubicBezTo>
                <a:cubicBezTo>
                  <a:pt x="178" y="162"/>
                  <a:pt x="177" y="159"/>
                  <a:pt x="182" y="159"/>
                </a:cubicBezTo>
                <a:cubicBezTo>
                  <a:pt x="186" y="158"/>
                  <a:pt x="219" y="157"/>
                  <a:pt x="211" y="155"/>
                </a:cubicBezTo>
                <a:cubicBezTo>
                  <a:pt x="203" y="152"/>
                  <a:pt x="195" y="150"/>
                  <a:pt x="201" y="150"/>
                </a:cubicBezTo>
                <a:cubicBezTo>
                  <a:pt x="206" y="150"/>
                  <a:pt x="221" y="148"/>
                  <a:pt x="217" y="146"/>
                </a:cubicBezTo>
                <a:cubicBezTo>
                  <a:pt x="213" y="143"/>
                  <a:pt x="198" y="142"/>
                  <a:pt x="203" y="141"/>
                </a:cubicBezTo>
                <a:cubicBezTo>
                  <a:pt x="209" y="140"/>
                  <a:pt x="230" y="140"/>
                  <a:pt x="226" y="135"/>
                </a:cubicBezTo>
                <a:cubicBezTo>
                  <a:pt x="221" y="131"/>
                  <a:pt x="219" y="132"/>
                  <a:pt x="216" y="132"/>
                </a:cubicBezTo>
                <a:cubicBezTo>
                  <a:pt x="213" y="132"/>
                  <a:pt x="202" y="132"/>
                  <a:pt x="205" y="131"/>
                </a:cubicBezTo>
                <a:cubicBezTo>
                  <a:pt x="208" y="129"/>
                  <a:pt x="213" y="127"/>
                  <a:pt x="209" y="127"/>
                </a:cubicBezTo>
                <a:cubicBezTo>
                  <a:pt x="204" y="127"/>
                  <a:pt x="190" y="128"/>
                  <a:pt x="187" y="128"/>
                </a:cubicBezTo>
                <a:cubicBezTo>
                  <a:pt x="184" y="128"/>
                  <a:pt x="174" y="137"/>
                  <a:pt x="177" y="134"/>
                </a:cubicBezTo>
                <a:cubicBezTo>
                  <a:pt x="181" y="131"/>
                  <a:pt x="186" y="127"/>
                  <a:pt x="182" y="127"/>
                </a:cubicBezTo>
                <a:cubicBezTo>
                  <a:pt x="179" y="126"/>
                  <a:pt x="168" y="124"/>
                  <a:pt x="171" y="124"/>
                </a:cubicBezTo>
                <a:cubicBezTo>
                  <a:pt x="174" y="124"/>
                  <a:pt x="193" y="124"/>
                  <a:pt x="190" y="124"/>
                </a:cubicBezTo>
                <a:cubicBezTo>
                  <a:pt x="187" y="124"/>
                  <a:pt x="178" y="121"/>
                  <a:pt x="182" y="121"/>
                </a:cubicBezTo>
                <a:cubicBezTo>
                  <a:pt x="186" y="121"/>
                  <a:pt x="199" y="122"/>
                  <a:pt x="194" y="121"/>
                </a:cubicBezTo>
                <a:cubicBezTo>
                  <a:pt x="190" y="120"/>
                  <a:pt x="179" y="119"/>
                  <a:pt x="186" y="118"/>
                </a:cubicBezTo>
                <a:cubicBezTo>
                  <a:pt x="194" y="117"/>
                  <a:pt x="209" y="118"/>
                  <a:pt x="206" y="116"/>
                </a:cubicBezTo>
                <a:cubicBezTo>
                  <a:pt x="204" y="115"/>
                  <a:pt x="194" y="112"/>
                  <a:pt x="200" y="112"/>
                </a:cubicBezTo>
                <a:cubicBezTo>
                  <a:pt x="206" y="112"/>
                  <a:pt x="208" y="117"/>
                  <a:pt x="217" y="117"/>
                </a:cubicBezTo>
                <a:cubicBezTo>
                  <a:pt x="227" y="117"/>
                  <a:pt x="223" y="116"/>
                  <a:pt x="230" y="115"/>
                </a:cubicBezTo>
                <a:cubicBezTo>
                  <a:pt x="237" y="114"/>
                  <a:pt x="249" y="113"/>
                  <a:pt x="245" y="111"/>
                </a:cubicBezTo>
                <a:cubicBezTo>
                  <a:pt x="240" y="108"/>
                  <a:pt x="219" y="104"/>
                  <a:pt x="225" y="103"/>
                </a:cubicBezTo>
                <a:cubicBezTo>
                  <a:pt x="230" y="102"/>
                  <a:pt x="225" y="100"/>
                  <a:pt x="233" y="101"/>
                </a:cubicBezTo>
                <a:cubicBezTo>
                  <a:pt x="241" y="102"/>
                  <a:pt x="247" y="103"/>
                  <a:pt x="249" y="104"/>
                </a:cubicBezTo>
                <a:cubicBezTo>
                  <a:pt x="252" y="106"/>
                  <a:pt x="255" y="110"/>
                  <a:pt x="261" y="107"/>
                </a:cubicBezTo>
                <a:cubicBezTo>
                  <a:pt x="268" y="104"/>
                  <a:pt x="274" y="102"/>
                  <a:pt x="276" y="99"/>
                </a:cubicBezTo>
                <a:cubicBezTo>
                  <a:pt x="279" y="97"/>
                  <a:pt x="280" y="93"/>
                  <a:pt x="278" y="93"/>
                </a:cubicBezTo>
                <a:cubicBezTo>
                  <a:pt x="276" y="94"/>
                  <a:pt x="258" y="100"/>
                  <a:pt x="257" y="97"/>
                </a:cubicBezTo>
                <a:cubicBezTo>
                  <a:pt x="257" y="95"/>
                  <a:pt x="256" y="90"/>
                  <a:pt x="258" y="92"/>
                </a:cubicBezTo>
                <a:cubicBezTo>
                  <a:pt x="260" y="93"/>
                  <a:pt x="260" y="97"/>
                  <a:pt x="267" y="95"/>
                </a:cubicBezTo>
                <a:cubicBezTo>
                  <a:pt x="273" y="93"/>
                  <a:pt x="287" y="91"/>
                  <a:pt x="287" y="91"/>
                </a:cubicBezTo>
                <a:cubicBezTo>
                  <a:pt x="287" y="91"/>
                  <a:pt x="276" y="81"/>
                  <a:pt x="280" y="82"/>
                </a:cubicBezTo>
                <a:cubicBezTo>
                  <a:pt x="284" y="84"/>
                  <a:pt x="284" y="89"/>
                  <a:pt x="291" y="87"/>
                </a:cubicBezTo>
                <a:cubicBezTo>
                  <a:pt x="299" y="85"/>
                  <a:pt x="301" y="80"/>
                  <a:pt x="308" y="77"/>
                </a:cubicBezTo>
                <a:cubicBezTo>
                  <a:pt x="315" y="73"/>
                  <a:pt x="334" y="63"/>
                  <a:pt x="343" y="60"/>
                </a:cubicBezTo>
                <a:cubicBezTo>
                  <a:pt x="351" y="57"/>
                  <a:pt x="362" y="52"/>
                  <a:pt x="359" y="52"/>
                </a:cubicBezTo>
                <a:cubicBezTo>
                  <a:pt x="356" y="52"/>
                  <a:pt x="274" y="67"/>
                  <a:pt x="287" y="63"/>
                </a:cubicBezTo>
                <a:cubicBezTo>
                  <a:pt x="299" y="60"/>
                  <a:pt x="329" y="52"/>
                  <a:pt x="326" y="52"/>
                </a:cubicBezTo>
                <a:cubicBezTo>
                  <a:pt x="323" y="52"/>
                  <a:pt x="313" y="53"/>
                  <a:pt x="307" y="51"/>
                </a:cubicBezTo>
                <a:cubicBezTo>
                  <a:pt x="302" y="49"/>
                  <a:pt x="299" y="46"/>
                  <a:pt x="302" y="46"/>
                </a:cubicBezTo>
                <a:cubicBezTo>
                  <a:pt x="304" y="47"/>
                  <a:pt x="307" y="48"/>
                  <a:pt x="311" y="48"/>
                </a:cubicBezTo>
                <a:cubicBezTo>
                  <a:pt x="315" y="48"/>
                  <a:pt x="327" y="49"/>
                  <a:pt x="334" y="48"/>
                </a:cubicBezTo>
                <a:cubicBezTo>
                  <a:pt x="340" y="48"/>
                  <a:pt x="348" y="45"/>
                  <a:pt x="352" y="45"/>
                </a:cubicBezTo>
                <a:cubicBezTo>
                  <a:pt x="357" y="45"/>
                  <a:pt x="356" y="45"/>
                  <a:pt x="363" y="45"/>
                </a:cubicBezTo>
                <a:cubicBezTo>
                  <a:pt x="369" y="44"/>
                  <a:pt x="405" y="34"/>
                  <a:pt x="405" y="28"/>
                </a:cubicBezTo>
                <a:cubicBezTo>
                  <a:pt x="405" y="23"/>
                  <a:pt x="406" y="23"/>
                  <a:pt x="400" y="23"/>
                </a:cubicBezTo>
                <a:cubicBezTo>
                  <a:pt x="393" y="23"/>
                  <a:pt x="382" y="21"/>
                  <a:pt x="380" y="22"/>
                </a:cubicBezTo>
                <a:cubicBezTo>
                  <a:pt x="379" y="23"/>
                  <a:pt x="379" y="24"/>
                  <a:pt x="379" y="20"/>
                </a:cubicBezTo>
                <a:cubicBezTo>
                  <a:pt x="378" y="16"/>
                  <a:pt x="373" y="15"/>
                  <a:pt x="373" y="13"/>
                </a:cubicBezTo>
                <a:cubicBezTo>
                  <a:pt x="373" y="11"/>
                  <a:pt x="375" y="10"/>
                  <a:pt x="369" y="11"/>
                </a:cubicBezTo>
                <a:cubicBezTo>
                  <a:pt x="364" y="12"/>
                  <a:pt x="361" y="15"/>
                  <a:pt x="358" y="11"/>
                </a:cubicBezTo>
                <a:cubicBezTo>
                  <a:pt x="355" y="8"/>
                  <a:pt x="355" y="6"/>
                  <a:pt x="353" y="8"/>
                </a:cubicBezTo>
                <a:cubicBezTo>
                  <a:pt x="351" y="10"/>
                  <a:pt x="354" y="9"/>
                  <a:pt x="348" y="10"/>
                </a:cubicBezTo>
                <a:cubicBezTo>
                  <a:pt x="342" y="11"/>
                  <a:pt x="334" y="13"/>
                  <a:pt x="327" y="15"/>
                </a:cubicBezTo>
                <a:cubicBezTo>
                  <a:pt x="321" y="16"/>
                  <a:pt x="301" y="17"/>
                  <a:pt x="308" y="15"/>
                </a:cubicBezTo>
                <a:cubicBezTo>
                  <a:pt x="315" y="14"/>
                  <a:pt x="338" y="5"/>
                  <a:pt x="333" y="6"/>
                </a:cubicBezTo>
                <a:cubicBezTo>
                  <a:pt x="329" y="7"/>
                  <a:pt x="315" y="6"/>
                  <a:pt x="308" y="5"/>
                </a:cubicBezTo>
                <a:cubicBezTo>
                  <a:pt x="301" y="5"/>
                  <a:pt x="297" y="5"/>
                  <a:pt x="293" y="3"/>
                </a:cubicBezTo>
                <a:cubicBezTo>
                  <a:pt x="290" y="1"/>
                  <a:pt x="290" y="1"/>
                  <a:pt x="285" y="1"/>
                </a:cubicBezTo>
                <a:cubicBezTo>
                  <a:pt x="281" y="1"/>
                  <a:pt x="269" y="0"/>
                  <a:pt x="272" y="3"/>
                </a:cubicBezTo>
                <a:cubicBezTo>
                  <a:pt x="274" y="5"/>
                  <a:pt x="281" y="9"/>
                  <a:pt x="275" y="8"/>
                </a:cubicBezTo>
                <a:cubicBezTo>
                  <a:pt x="269" y="7"/>
                  <a:pt x="267" y="2"/>
                  <a:pt x="261" y="2"/>
                </a:cubicBezTo>
                <a:cubicBezTo>
                  <a:pt x="256" y="1"/>
                  <a:pt x="239" y="3"/>
                  <a:pt x="241" y="5"/>
                </a:cubicBezTo>
                <a:cubicBezTo>
                  <a:pt x="243" y="6"/>
                  <a:pt x="244" y="11"/>
                  <a:pt x="250" y="12"/>
                </a:cubicBezTo>
                <a:cubicBezTo>
                  <a:pt x="256" y="14"/>
                  <a:pt x="242" y="13"/>
                  <a:pt x="237" y="10"/>
                </a:cubicBezTo>
                <a:cubicBezTo>
                  <a:pt x="233" y="7"/>
                  <a:pt x="229" y="2"/>
                  <a:pt x="225" y="2"/>
                </a:cubicBezTo>
                <a:cubicBezTo>
                  <a:pt x="221" y="2"/>
                  <a:pt x="184" y="2"/>
                  <a:pt x="192" y="5"/>
                </a:cubicBezTo>
                <a:cubicBezTo>
                  <a:pt x="199" y="8"/>
                  <a:pt x="215" y="19"/>
                  <a:pt x="213" y="19"/>
                </a:cubicBezTo>
                <a:cubicBezTo>
                  <a:pt x="210" y="19"/>
                  <a:pt x="203" y="26"/>
                  <a:pt x="204" y="23"/>
                </a:cubicBezTo>
                <a:cubicBezTo>
                  <a:pt x="206" y="20"/>
                  <a:pt x="211" y="21"/>
                  <a:pt x="205" y="18"/>
                </a:cubicBezTo>
                <a:cubicBezTo>
                  <a:pt x="198" y="15"/>
                  <a:pt x="194" y="9"/>
                  <a:pt x="190" y="9"/>
                </a:cubicBezTo>
                <a:cubicBezTo>
                  <a:pt x="186" y="8"/>
                  <a:pt x="181" y="9"/>
                  <a:pt x="172" y="7"/>
                </a:cubicBezTo>
                <a:cubicBezTo>
                  <a:pt x="164" y="6"/>
                  <a:pt x="153" y="7"/>
                  <a:pt x="155" y="7"/>
                </a:cubicBezTo>
                <a:cubicBezTo>
                  <a:pt x="156" y="7"/>
                  <a:pt x="157" y="13"/>
                  <a:pt x="163" y="13"/>
                </a:cubicBezTo>
                <a:cubicBezTo>
                  <a:pt x="168" y="13"/>
                  <a:pt x="178" y="14"/>
                  <a:pt x="173" y="14"/>
                </a:cubicBezTo>
                <a:cubicBezTo>
                  <a:pt x="168" y="14"/>
                  <a:pt x="159" y="19"/>
                  <a:pt x="154" y="16"/>
                </a:cubicBezTo>
                <a:cubicBezTo>
                  <a:pt x="149" y="13"/>
                  <a:pt x="145" y="10"/>
                  <a:pt x="141" y="10"/>
                </a:cubicBezTo>
                <a:cubicBezTo>
                  <a:pt x="137" y="10"/>
                  <a:pt x="137" y="10"/>
                  <a:pt x="141" y="12"/>
                </a:cubicBezTo>
                <a:cubicBezTo>
                  <a:pt x="146" y="15"/>
                  <a:pt x="148" y="22"/>
                  <a:pt x="143" y="20"/>
                </a:cubicBezTo>
                <a:cubicBezTo>
                  <a:pt x="138" y="18"/>
                  <a:pt x="125" y="17"/>
                  <a:pt x="127" y="17"/>
                </a:cubicBezTo>
                <a:cubicBezTo>
                  <a:pt x="128" y="18"/>
                  <a:pt x="139" y="21"/>
                  <a:pt x="135" y="21"/>
                </a:cubicBezTo>
                <a:cubicBezTo>
                  <a:pt x="131" y="21"/>
                  <a:pt x="121" y="20"/>
                  <a:pt x="124" y="24"/>
                </a:cubicBezTo>
                <a:cubicBezTo>
                  <a:pt x="126" y="28"/>
                  <a:pt x="148" y="34"/>
                  <a:pt x="153" y="34"/>
                </a:cubicBezTo>
                <a:cubicBezTo>
                  <a:pt x="157" y="35"/>
                  <a:pt x="167" y="46"/>
                  <a:pt x="162" y="42"/>
                </a:cubicBezTo>
                <a:cubicBezTo>
                  <a:pt x="158" y="39"/>
                  <a:pt x="150" y="37"/>
                  <a:pt x="145" y="36"/>
                </a:cubicBezTo>
                <a:cubicBezTo>
                  <a:pt x="140" y="36"/>
                  <a:pt x="116" y="26"/>
                  <a:pt x="120" y="28"/>
                </a:cubicBezTo>
                <a:cubicBezTo>
                  <a:pt x="124" y="31"/>
                  <a:pt x="133" y="36"/>
                  <a:pt x="127" y="35"/>
                </a:cubicBezTo>
                <a:cubicBezTo>
                  <a:pt x="121" y="34"/>
                  <a:pt x="123" y="37"/>
                  <a:pt x="118" y="34"/>
                </a:cubicBezTo>
                <a:cubicBezTo>
                  <a:pt x="114" y="30"/>
                  <a:pt x="109" y="25"/>
                  <a:pt x="104" y="25"/>
                </a:cubicBezTo>
                <a:cubicBezTo>
                  <a:pt x="100" y="24"/>
                  <a:pt x="85" y="21"/>
                  <a:pt x="83" y="22"/>
                </a:cubicBezTo>
                <a:cubicBezTo>
                  <a:pt x="81" y="23"/>
                  <a:pt x="92" y="25"/>
                  <a:pt x="87" y="27"/>
                </a:cubicBezTo>
                <a:cubicBezTo>
                  <a:pt x="83" y="28"/>
                  <a:pt x="65" y="33"/>
                  <a:pt x="69" y="33"/>
                </a:cubicBezTo>
                <a:cubicBezTo>
                  <a:pt x="73" y="34"/>
                  <a:pt x="77" y="31"/>
                  <a:pt x="83" y="34"/>
                </a:cubicBezTo>
                <a:cubicBezTo>
                  <a:pt x="89" y="37"/>
                  <a:pt x="95" y="39"/>
                  <a:pt x="90" y="39"/>
                </a:cubicBezTo>
                <a:cubicBezTo>
                  <a:pt x="85" y="38"/>
                  <a:pt x="82" y="38"/>
                  <a:pt x="85" y="40"/>
                </a:cubicBezTo>
                <a:cubicBezTo>
                  <a:pt x="87" y="41"/>
                  <a:pt x="85" y="44"/>
                  <a:pt x="82" y="41"/>
                </a:cubicBezTo>
                <a:cubicBezTo>
                  <a:pt x="79" y="38"/>
                  <a:pt x="77" y="34"/>
                  <a:pt x="72" y="35"/>
                </a:cubicBezTo>
                <a:cubicBezTo>
                  <a:pt x="68" y="35"/>
                  <a:pt x="66" y="43"/>
                  <a:pt x="62" y="40"/>
                </a:cubicBezTo>
                <a:cubicBezTo>
                  <a:pt x="58" y="36"/>
                  <a:pt x="60" y="34"/>
                  <a:pt x="53" y="34"/>
                </a:cubicBezTo>
                <a:cubicBezTo>
                  <a:pt x="47" y="34"/>
                  <a:pt x="36" y="38"/>
                  <a:pt x="36" y="40"/>
                </a:cubicBezTo>
                <a:cubicBezTo>
                  <a:pt x="36" y="42"/>
                  <a:pt x="33" y="45"/>
                  <a:pt x="30" y="43"/>
                </a:cubicBezTo>
                <a:cubicBezTo>
                  <a:pt x="27" y="41"/>
                  <a:pt x="27" y="41"/>
                  <a:pt x="23" y="41"/>
                </a:cubicBezTo>
                <a:cubicBezTo>
                  <a:pt x="19" y="41"/>
                  <a:pt x="12" y="45"/>
                  <a:pt x="8" y="45"/>
                </a:cubicBezTo>
                <a:cubicBezTo>
                  <a:pt x="4" y="45"/>
                  <a:pt x="0" y="47"/>
                  <a:pt x="3" y="48"/>
                </a:cubicBezTo>
                <a:cubicBezTo>
                  <a:pt x="6" y="49"/>
                  <a:pt x="7" y="50"/>
                  <a:pt x="11" y="49"/>
                </a:cubicBezTo>
                <a:cubicBezTo>
                  <a:pt x="16" y="49"/>
                  <a:pt x="21" y="47"/>
                  <a:pt x="24" y="48"/>
                </a:cubicBezTo>
                <a:cubicBezTo>
                  <a:pt x="27" y="50"/>
                  <a:pt x="24" y="50"/>
                  <a:pt x="21" y="51"/>
                </a:cubicBezTo>
                <a:cubicBezTo>
                  <a:pt x="18" y="51"/>
                  <a:pt x="11" y="55"/>
                  <a:pt x="17" y="54"/>
                </a:cubicBezTo>
                <a:cubicBezTo>
                  <a:pt x="23" y="53"/>
                  <a:pt x="39" y="53"/>
                  <a:pt x="46" y="52"/>
                </a:cubicBezTo>
                <a:cubicBezTo>
                  <a:pt x="52" y="51"/>
                  <a:pt x="42" y="54"/>
                  <a:pt x="36" y="54"/>
                </a:cubicBezTo>
                <a:cubicBezTo>
                  <a:pt x="31" y="55"/>
                  <a:pt x="21" y="62"/>
                  <a:pt x="23" y="63"/>
                </a:cubicBezTo>
                <a:cubicBezTo>
                  <a:pt x="24" y="65"/>
                  <a:pt x="26" y="66"/>
                  <a:pt x="32" y="66"/>
                </a:cubicBezTo>
                <a:cubicBezTo>
                  <a:pt x="39" y="66"/>
                  <a:pt x="50" y="68"/>
                  <a:pt x="56" y="67"/>
                </a:cubicBezTo>
                <a:cubicBezTo>
                  <a:pt x="62" y="66"/>
                  <a:pt x="77" y="59"/>
                  <a:pt x="83" y="59"/>
                </a:cubicBezTo>
                <a:cubicBezTo>
                  <a:pt x="90" y="59"/>
                  <a:pt x="93" y="59"/>
                  <a:pt x="89" y="61"/>
                </a:cubicBezTo>
                <a:cubicBezTo>
                  <a:pt x="85" y="62"/>
                  <a:pt x="78" y="65"/>
                  <a:pt x="71" y="66"/>
                </a:cubicBezTo>
                <a:cubicBezTo>
                  <a:pt x="64" y="67"/>
                  <a:pt x="43" y="70"/>
                  <a:pt x="37" y="70"/>
                </a:cubicBezTo>
                <a:cubicBezTo>
                  <a:pt x="31" y="69"/>
                  <a:pt x="37" y="72"/>
                  <a:pt x="43" y="73"/>
                </a:cubicBezTo>
                <a:cubicBezTo>
                  <a:pt x="48" y="75"/>
                  <a:pt x="50" y="81"/>
                  <a:pt x="58" y="78"/>
                </a:cubicBezTo>
                <a:cubicBezTo>
                  <a:pt x="66" y="76"/>
                  <a:pt x="72" y="69"/>
                  <a:pt x="78" y="69"/>
                </a:cubicBezTo>
                <a:cubicBezTo>
                  <a:pt x="83" y="68"/>
                  <a:pt x="113" y="63"/>
                  <a:pt x="118" y="63"/>
                </a:cubicBezTo>
                <a:cubicBezTo>
                  <a:pt x="124" y="62"/>
                  <a:pt x="90" y="67"/>
                  <a:pt x="82" y="70"/>
                </a:cubicBezTo>
                <a:cubicBezTo>
                  <a:pt x="74" y="73"/>
                  <a:pt x="66" y="80"/>
                  <a:pt x="70" y="81"/>
                </a:cubicBezTo>
                <a:cubicBezTo>
                  <a:pt x="75" y="82"/>
                  <a:pt x="73" y="81"/>
                  <a:pt x="84" y="82"/>
                </a:cubicBezTo>
                <a:cubicBezTo>
                  <a:pt x="94" y="83"/>
                  <a:pt x="99" y="83"/>
                  <a:pt x="104" y="79"/>
                </a:cubicBezTo>
                <a:cubicBezTo>
                  <a:pt x="109" y="76"/>
                  <a:pt x="107" y="73"/>
                  <a:pt x="112" y="74"/>
                </a:cubicBezTo>
                <a:cubicBezTo>
                  <a:pt x="117" y="75"/>
                  <a:pt x="105" y="77"/>
                  <a:pt x="117" y="75"/>
                </a:cubicBezTo>
                <a:cubicBezTo>
                  <a:pt x="128" y="74"/>
                  <a:pt x="137" y="72"/>
                  <a:pt x="132" y="74"/>
                </a:cubicBezTo>
                <a:cubicBezTo>
                  <a:pt x="127" y="76"/>
                  <a:pt x="109" y="81"/>
                  <a:pt x="117" y="81"/>
                </a:cubicBezTo>
                <a:cubicBezTo>
                  <a:pt x="125" y="80"/>
                  <a:pt x="147" y="80"/>
                  <a:pt x="153" y="77"/>
                </a:cubicBezTo>
                <a:cubicBezTo>
                  <a:pt x="159" y="73"/>
                  <a:pt x="167" y="69"/>
                  <a:pt x="165" y="66"/>
                </a:cubicBezTo>
                <a:cubicBezTo>
                  <a:pt x="163" y="62"/>
                  <a:pt x="167" y="63"/>
                  <a:pt x="169" y="63"/>
                </a:cubicBezTo>
                <a:cubicBezTo>
                  <a:pt x="172" y="63"/>
                  <a:pt x="173" y="61"/>
                  <a:pt x="179" y="57"/>
                </a:cubicBezTo>
                <a:cubicBezTo>
                  <a:pt x="185" y="54"/>
                  <a:pt x="199" y="51"/>
                  <a:pt x="193" y="54"/>
                </a:cubicBezTo>
                <a:cubicBezTo>
                  <a:pt x="186" y="56"/>
                  <a:pt x="183" y="62"/>
                  <a:pt x="178" y="65"/>
                </a:cubicBezTo>
                <a:cubicBezTo>
                  <a:pt x="173" y="69"/>
                  <a:pt x="167" y="72"/>
                  <a:pt x="174" y="72"/>
                </a:cubicBezTo>
                <a:cubicBezTo>
                  <a:pt x="182" y="72"/>
                  <a:pt x="207" y="71"/>
                  <a:pt x="198" y="73"/>
                </a:cubicBezTo>
                <a:cubicBezTo>
                  <a:pt x="189" y="74"/>
                  <a:pt x="152" y="79"/>
                  <a:pt x="162" y="79"/>
                </a:cubicBezTo>
                <a:cubicBezTo>
                  <a:pt x="171" y="79"/>
                  <a:pt x="188" y="82"/>
                  <a:pt x="180" y="82"/>
                </a:cubicBezTo>
                <a:cubicBezTo>
                  <a:pt x="172" y="83"/>
                  <a:pt x="147" y="86"/>
                  <a:pt x="140" y="86"/>
                </a:cubicBezTo>
                <a:cubicBezTo>
                  <a:pt x="133" y="86"/>
                  <a:pt x="111" y="88"/>
                  <a:pt x="116" y="91"/>
                </a:cubicBezTo>
                <a:cubicBezTo>
                  <a:pt x="121" y="94"/>
                  <a:pt x="136" y="100"/>
                  <a:pt x="135" y="102"/>
                </a:cubicBezTo>
                <a:cubicBezTo>
                  <a:pt x="134" y="105"/>
                  <a:pt x="135" y="109"/>
                  <a:pt x="139" y="109"/>
                </a:cubicBezTo>
                <a:cubicBezTo>
                  <a:pt x="143" y="109"/>
                  <a:pt x="157" y="108"/>
                  <a:pt x="154" y="109"/>
                </a:cubicBezTo>
                <a:cubicBezTo>
                  <a:pt x="150" y="109"/>
                  <a:pt x="139" y="113"/>
                  <a:pt x="135" y="111"/>
                </a:cubicBezTo>
                <a:cubicBezTo>
                  <a:pt x="131" y="108"/>
                  <a:pt x="125" y="104"/>
                  <a:pt x="120" y="101"/>
                </a:cubicBezTo>
                <a:cubicBezTo>
                  <a:pt x="115" y="99"/>
                  <a:pt x="110" y="92"/>
                  <a:pt x="104" y="92"/>
                </a:cubicBezTo>
                <a:cubicBezTo>
                  <a:pt x="98" y="91"/>
                  <a:pt x="82" y="90"/>
                  <a:pt x="78" y="89"/>
                </a:cubicBezTo>
                <a:cubicBezTo>
                  <a:pt x="74" y="89"/>
                  <a:pt x="71" y="88"/>
                  <a:pt x="71" y="91"/>
                </a:cubicBezTo>
                <a:cubicBezTo>
                  <a:pt x="70" y="94"/>
                  <a:pt x="63" y="98"/>
                  <a:pt x="73" y="98"/>
                </a:cubicBezTo>
                <a:cubicBezTo>
                  <a:pt x="82" y="98"/>
                  <a:pt x="90" y="99"/>
                  <a:pt x="82" y="99"/>
                </a:cubicBezTo>
                <a:cubicBezTo>
                  <a:pt x="74" y="99"/>
                  <a:pt x="64" y="107"/>
                  <a:pt x="74" y="107"/>
                </a:cubicBezTo>
                <a:cubicBezTo>
                  <a:pt x="84" y="108"/>
                  <a:pt x="88" y="108"/>
                  <a:pt x="92" y="112"/>
                </a:cubicBezTo>
                <a:cubicBezTo>
                  <a:pt x="95" y="115"/>
                  <a:pt x="99" y="121"/>
                  <a:pt x="106" y="124"/>
                </a:cubicBezTo>
                <a:cubicBezTo>
                  <a:pt x="114" y="128"/>
                  <a:pt x="117" y="131"/>
                  <a:pt x="123" y="130"/>
                </a:cubicBezTo>
                <a:cubicBezTo>
                  <a:pt x="129" y="129"/>
                  <a:pt x="137" y="127"/>
                  <a:pt x="136" y="129"/>
                </a:cubicBezTo>
                <a:cubicBezTo>
                  <a:pt x="134" y="131"/>
                  <a:pt x="137" y="134"/>
                  <a:pt x="130" y="134"/>
                </a:cubicBezTo>
                <a:cubicBezTo>
                  <a:pt x="123" y="133"/>
                  <a:pt x="113" y="132"/>
                  <a:pt x="118" y="134"/>
                </a:cubicBezTo>
                <a:cubicBezTo>
                  <a:pt x="123" y="136"/>
                  <a:pt x="133" y="143"/>
                  <a:pt x="124" y="140"/>
                </a:cubicBezTo>
                <a:cubicBezTo>
                  <a:pt x="115" y="137"/>
                  <a:pt x="113" y="133"/>
                  <a:pt x="105" y="132"/>
                </a:cubicBezTo>
                <a:cubicBezTo>
                  <a:pt x="96" y="132"/>
                  <a:pt x="88" y="130"/>
                  <a:pt x="85" y="131"/>
                </a:cubicBezTo>
                <a:cubicBezTo>
                  <a:pt x="83" y="132"/>
                  <a:pt x="79" y="136"/>
                  <a:pt x="74" y="136"/>
                </a:cubicBezTo>
                <a:cubicBezTo>
                  <a:pt x="70" y="136"/>
                  <a:pt x="68" y="137"/>
                  <a:pt x="67" y="140"/>
                </a:cubicBezTo>
                <a:cubicBezTo>
                  <a:pt x="66" y="143"/>
                  <a:pt x="64" y="143"/>
                  <a:pt x="61" y="144"/>
                </a:cubicBezTo>
                <a:cubicBezTo>
                  <a:pt x="58" y="145"/>
                  <a:pt x="59" y="151"/>
                  <a:pt x="63" y="152"/>
                </a:cubicBezTo>
                <a:cubicBezTo>
                  <a:pt x="66" y="152"/>
                  <a:pt x="68" y="153"/>
                  <a:pt x="72" y="151"/>
                </a:cubicBezTo>
                <a:cubicBezTo>
                  <a:pt x="76" y="150"/>
                  <a:pt x="71" y="155"/>
                  <a:pt x="77" y="155"/>
                </a:cubicBezTo>
                <a:cubicBezTo>
                  <a:pt x="82" y="154"/>
                  <a:pt x="82" y="156"/>
                  <a:pt x="87" y="153"/>
                </a:cubicBezTo>
                <a:cubicBezTo>
                  <a:pt x="91" y="151"/>
                  <a:pt x="94" y="139"/>
                  <a:pt x="94" y="143"/>
                </a:cubicBezTo>
                <a:cubicBezTo>
                  <a:pt x="94" y="147"/>
                  <a:pt x="92" y="147"/>
                  <a:pt x="96" y="147"/>
                </a:cubicBezTo>
                <a:cubicBezTo>
                  <a:pt x="100" y="147"/>
                  <a:pt x="91" y="151"/>
                  <a:pt x="95" y="151"/>
                </a:cubicBezTo>
                <a:cubicBezTo>
                  <a:pt x="98" y="151"/>
                  <a:pt x="87" y="155"/>
                  <a:pt x="92" y="155"/>
                </a:cubicBezTo>
                <a:cubicBezTo>
                  <a:pt x="97" y="155"/>
                  <a:pt x="76" y="159"/>
                  <a:pt x="84" y="159"/>
                </a:cubicBezTo>
                <a:cubicBezTo>
                  <a:pt x="92" y="159"/>
                  <a:pt x="100" y="158"/>
                  <a:pt x="94" y="162"/>
                </a:cubicBezTo>
                <a:cubicBezTo>
                  <a:pt x="88" y="165"/>
                  <a:pt x="82" y="170"/>
                  <a:pt x="87" y="169"/>
                </a:cubicBezTo>
                <a:cubicBezTo>
                  <a:pt x="92" y="168"/>
                  <a:pt x="102" y="167"/>
                  <a:pt x="99" y="167"/>
                </a:cubicBezTo>
                <a:cubicBezTo>
                  <a:pt x="96" y="168"/>
                  <a:pt x="93" y="169"/>
                  <a:pt x="101" y="170"/>
                </a:cubicBezTo>
                <a:cubicBezTo>
                  <a:pt x="108" y="170"/>
                  <a:pt x="113" y="166"/>
                  <a:pt x="118" y="160"/>
                </a:cubicBezTo>
                <a:cubicBezTo>
                  <a:pt x="123" y="154"/>
                  <a:pt x="128" y="154"/>
                  <a:pt x="124" y="159"/>
                </a:cubicBezTo>
                <a:cubicBezTo>
                  <a:pt x="120" y="163"/>
                  <a:pt x="112" y="168"/>
                  <a:pt x="109" y="171"/>
                </a:cubicBezTo>
                <a:cubicBezTo>
                  <a:pt x="107" y="175"/>
                  <a:pt x="105" y="174"/>
                  <a:pt x="100" y="175"/>
                </a:cubicBezTo>
                <a:cubicBezTo>
                  <a:pt x="95" y="175"/>
                  <a:pt x="90" y="177"/>
                  <a:pt x="85" y="174"/>
                </a:cubicBezTo>
                <a:cubicBezTo>
                  <a:pt x="80" y="172"/>
                  <a:pt x="80" y="171"/>
                  <a:pt x="78" y="168"/>
                </a:cubicBezTo>
                <a:cubicBezTo>
                  <a:pt x="76" y="164"/>
                  <a:pt x="71" y="161"/>
                  <a:pt x="64" y="161"/>
                </a:cubicBezTo>
                <a:cubicBezTo>
                  <a:pt x="57" y="161"/>
                  <a:pt x="44" y="160"/>
                  <a:pt x="50" y="165"/>
                </a:cubicBezTo>
                <a:cubicBezTo>
                  <a:pt x="55" y="170"/>
                  <a:pt x="51" y="172"/>
                  <a:pt x="60" y="173"/>
                </a:cubicBezTo>
                <a:cubicBezTo>
                  <a:pt x="68" y="174"/>
                  <a:pt x="58" y="176"/>
                  <a:pt x="62" y="177"/>
                </a:cubicBezTo>
                <a:cubicBezTo>
                  <a:pt x="65" y="178"/>
                  <a:pt x="72" y="181"/>
                  <a:pt x="70" y="18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62" name="Freeform 1160"/>
          <p:cNvSpPr>
            <a:spLocks/>
          </p:cNvSpPr>
          <p:nvPr/>
        </p:nvSpPr>
        <p:spPr bwMode="auto">
          <a:xfrm>
            <a:off x="7861300" y="1601644"/>
            <a:ext cx="84138" cy="23812"/>
          </a:xfrm>
          <a:custGeom>
            <a:avLst/>
            <a:gdLst/>
            <a:ahLst/>
            <a:cxnLst>
              <a:cxn ang="0">
                <a:pos x="41" y="10"/>
              </a:cxn>
              <a:cxn ang="0">
                <a:pos x="38" y="6"/>
              </a:cxn>
              <a:cxn ang="0">
                <a:pos x="11" y="4"/>
              </a:cxn>
              <a:cxn ang="0">
                <a:pos x="7" y="8"/>
              </a:cxn>
              <a:cxn ang="0">
                <a:pos x="25" y="10"/>
              </a:cxn>
              <a:cxn ang="0">
                <a:pos x="41" y="10"/>
              </a:cxn>
            </a:cxnLst>
            <a:rect l="0" t="0" r="r" b="b"/>
            <a:pathLst>
              <a:path w="44" h="12">
                <a:moveTo>
                  <a:pt x="41" y="10"/>
                </a:moveTo>
                <a:cubicBezTo>
                  <a:pt x="38" y="8"/>
                  <a:pt x="42" y="7"/>
                  <a:pt x="38" y="6"/>
                </a:cubicBezTo>
                <a:cubicBezTo>
                  <a:pt x="33" y="5"/>
                  <a:pt x="3" y="0"/>
                  <a:pt x="11" y="4"/>
                </a:cubicBezTo>
                <a:cubicBezTo>
                  <a:pt x="19" y="7"/>
                  <a:pt x="0" y="8"/>
                  <a:pt x="7" y="8"/>
                </a:cubicBezTo>
                <a:cubicBezTo>
                  <a:pt x="15" y="8"/>
                  <a:pt x="20" y="8"/>
                  <a:pt x="25" y="10"/>
                </a:cubicBezTo>
                <a:cubicBezTo>
                  <a:pt x="30" y="12"/>
                  <a:pt x="44" y="12"/>
                  <a:pt x="41" y="1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63" name="Freeform 1161"/>
          <p:cNvSpPr>
            <a:spLocks/>
          </p:cNvSpPr>
          <p:nvPr/>
        </p:nvSpPr>
        <p:spPr bwMode="auto">
          <a:xfrm>
            <a:off x="7681913" y="1620694"/>
            <a:ext cx="28575" cy="7937"/>
          </a:xfrm>
          <a:custGeom>
            <a:avLst/>
            <a:gdLst/>
            <a:ahLst/>
            <a:cxnLst>
              <a:cxn ang="0">
                <a:pos x="12" y="3"/>
              </a:cxn>
              <a:cxn ang="0">
                <a:pos x="3" y="0"/>
              </a:cxn>
              <a:cxn ang="0">
                <a:pos x="12" y="3"/>
              </a:cxn>
            </a:cxnLst>
            <a:rect l="0" t="0" r="r" b="b"/>
            <a:pathLst>
              <a:path w="15" h="4">
                <a:moveTo>
                  <a:pt x="12" y="3"/>
                </a:moveTo>
                <a:cubicBezTo>
                  <a:pt x="10" y="4"/>
                  <a:pt x="0" y="0"/>
                  <a:pt x="3" y="0"/>
                </a:cubicBezTo>
                <a:cubicBezTo>
                  <a:pt x="6" y="0"/>
                  <a:pt x="15" y="2"/>
                  <a:pt x="12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64" name="Freeform 1162"/>
          <p:cNvSpPr>
            <a:spLocks/>
          </p:cNvSpPr>
          <p:nvPr/>
        </p:nvSpPr>
        <p:spPr bwMode="auto">
          <a:xfrm>
            <a:off x="7810500" y="1779444"/>
            <a:ext cx="28575" cy="11112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3" y="4"/>
              </a:cxn>
              <a:cxn ang="0">
                <a:pos x="10" y="0"/>
              </a:cxn>
            </a:cxnLst>
            <a:rect l="0" t="0" r="r" b="b"/>
            <a:pathLst>
              <a:path w="15" h="6">
                <a:moveTo>
                  <a:pt x="10" y="0"/>
                </a:moveTo>
                <a:cubicBezTo>
                  <a:pt x="8" y="0"/>
                  <a:pt x="0" y="3"/>
                  <a:pt x="3" y="4"/>
                </a:cubicBezTo>
                <a:cubicBezTo>
                  <a:pt x="5" y="6"/>
                  <a:pt x="15" y="2"/>
                  <a:pt x="10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65" name="Freeform 1163"/>
          <p:cNvSpPr>
            <a:spLocks/>
          </p:cNvSpPr>
          <p:nvPr/>
        </p:nvSpPr>
        <p:spPr bwMode="auto">
          <a:xfrm>
            <a:off x="6103938" y="2476356"/>
            <a:ext cx="20637" cy="20638"/>
          </a:xfrm>
          <a:custGeom>
            <a:avLst/>
            <a:gdLst/>
            <a:ahLst/>
            <a:cxnLst>
              <a:cxn ang="0">
                <a:pos x="10" y="2"/>
              </a:cxn>
              <a:cxn ang="0">
                <a:pos x="1" y="10"/>
              </a:cxn>
              <a:cxn ang="0">
                <a:pos x="10" y="2"/>
              </a:cxn>
            </a:cxnLst>
            <a:rect l="0" t="0" r="r" b="b"/>
            <a:pathLst>
              <a:path w="11" h="11">
                <a:moveTo>
                  <a:pt x="10" y="2"/>
                </a:moveTo>
                <a:cubicBezTo>
                  <a:pt x="8" y="0"/>
                  <a:pt x="0" y="9"/>
                  <a:pt x="1" y="10"/>
                </a:cubicBezTo>
                <a:cubicBezTo>
                  <a:pt x="2" y="11"/>
                  <a:pt x="11" y="2"/>
                  <a:pt x="10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66" name="Freeform 1164"/>
          <p:cNvSpPr>
            <a:spLocks/>
          </p:cNvSpPr>
          <p:nvPr/>
        </p:nvSpPr>
        <p:spPr bwMode="auto">
          <a:xfrm>
            <a:off x="6134100" y="2468419"/>
            <a:ext cx="9525" cy="7937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5" y="2"/>
              </a:cxn>
              <a:cxn ang="0">
                <a:pos x="0" y="2"/>
              </a:cxn>
            </a:cxnLst>
            <a:rect l="0" t="0" r="r" b="b"/>
            <a:pathLst>
              <a:path w="5" h="4">
                <a:moveTo>
                  <a:pt x="0" y="2"/>
                </a:moveTo>
                <a:cubicBezTo>
                  <a:pt x="0" y="3"/>
                  <a:pt x="5" y="4"/>
                  <a:pt x="5" y="2"/>
                </a:cubicBezTo>
                <a:cubicBezTo>
                  <a:pt x="5" y="0"/>
                  <a:pt x="0" y="0"/>
                  <a:pt x="0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67" name="Freeform 1165"/>
          <p:cNvSpPr>
            <a:spLocks/>
          </p:cNvSpPr>
          <p:nvPr/>
        </p:nvSpPr>
        <p:spPr bwMode="auto">
          <a:xfrm>
            <a:off x="5629275" y="2476356"/>
            <a:ext cx="25400" cy="28575"/>
          </a:xfrm>
          <a:custGeom>
            <a:avLst/>
            <a:gdLst/>
            <a:ahLst/>
            <a:cxnLst>
              <a:cxn ang="0">
                <a:pos x="11" y="5"/>
              </a:cxn>
              <a:cxn ang="0">
                <a:pos x="7" y="0"/>
              </a:cxn>
              <a:cxn ang="0">
                <a:pos x="0" y="4"/>
              </a:cxn>
              <a:cxn ang="0">
                <a:pos x="11" y="5"/>
              </a:cxn>
            </a:cxnLst>
            <a:rect l="0" t="0" r="r" b="b"/>
            <a:pathLst>
              <a:path w="13" h="15">
                <a:moveTo>
                  <a:pt x="11" y="5"/>
                </a:moveTo>
                <a:cubicBezTo>
                  <a:pt x="13" y="2"/>
                  <a:pt x="8" y="0"/>
                  <a:pt x="7" y="0"/>
                </a:cubicBezTo>
                <a:cubicBezTo>
                  <a:pt x="5" y="0"/>
                  <a:pt x="0" y="3"/>
                  <a:pt x="0" y="4"/>
                </a:cubicBezTo>
                <a:cubicBezTo>
                  <a:pt x="1" y="6"/>
                  <a:pt x="6" y="15"/>
                  <a:pt x="11" y="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68" name="Freeform 1166"/>
          <p:cNvSpPr>
            <a:spLocks/>
          </p:cNvSpPr>
          <p:nvPr/>
        </p:nvSpPr>
        <p:spPr bwMode="auto">
          <a:xfrm>
            <a:off x="2178050" y="1531794"/>
            <a:ext cx="12700" cy="11112"/>
          </a:xfrm>
          <a:custGeom>
            <a:avLst/>
            <a:gdLst/>
            <a:ahLst/>
            <a:cxnLst>
              <a:cxn ang="0">
                <a:pos x="7" y="5"/>
              </a:cxn>
              <a:cxn ang="0">
                <a:pos x="2" y="3"/>
              </a:cxn>
              <a:cxn ang="0">
                <a:pos x="7" y="5"/>
              </a:cxn>
            </a:cxnLst>
            <a:rect l="0" t="0" r="r" b="b"/>
            <a:pathLst>
              <a:path w="7" h="6">
                <a:moveTo>
                  <a:pt x="7" y="5"/>
                </a:moveTo>
                <a:cubicBezTo>
                  <a:pt x="7" y="6"/>
                  <a:pt x="0" y="5"/>
                  <a:pt x="2" y="3"/>
                </a:cubicBezTo>
                <a:cubicBezTo>
                  <a:pt x="5" y="0"/>
                  <a:pt x="7" y="3"/>
                  <a:pt x="7" y="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69" name="Freeform 1167"/>
          <p:cNvSpPr>
            <a:spLocks/>
          </p:cNvSpPr>
          <p:nvPr/>
        </p:nvSpPr>
        <p:spPr bwMode="auto">
          <a:xfrm>
            <a:off x="4041775" y="4252769"/>
            <a:ext cx="9525" cy="7937"/>
          </a:xfrm>
          <a:custGeom>
            <a:avLst/>
            <a:gdLst/>
            <a:ahLst/>
            <a:cxnLst>
              <a:cxn ang="0">
                <a:pos x="5" y="1"/>
              </a:cxn>
              <a:cxn ang="0">
                <a:pos x="1" y="1"/>
              </a:cxn>
              <a:cxn ang="0">
                <a:pos x="5" y="1"/>
              </a:cxn>
            </a:cxnLst>
            <a:rect l="0" t="0" r="r" b="b"/>
            <a:pathLst>
              <a:path w="5" h="4">
                <a:moveTo>
                  <a:pt x="5" y="1"/>
                </a:moveTo>
                <a:cubicBezTo>
                  <a:pt x="5" y="4"/>
                  <a:pt x="0" y="2"/>
                  <a:pt x="1" y="1"/>
                </a:cubicBezTo>
                <a:cubicBezTo>
                  <a:pt x="1" y="0"/>
                  <a:pt x="5" y="0"/>
                  <a:pt x="5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70" name="Freeform 1168"/>
          <p:cNvSpPr>
            <a:spLocks/>
          </p:cNvSpPr>
          <p:nvPr/>
        </p:nvSpPr>
        <p:spPr bwMode="auto">
          <a:xfrm>
            <a:off x="3976688" y="4241656"/>
            <a:ext cx="9525" cy="11113"/>
          </a:xfrm>
          <a:custGeom>
            <a:avLst/>
            <a:gdLst/>
            <a:ahLst/>
            <a:cxnLst>
              <a:cxn ang="0">
                <a:pos x="5" y="2"/>
              </a:cxn>
              <a:cxn ang="0">
                <a:pos x="0" y="3"/>
              </a:cxn>
              <a:cxn ang="0">
                <a:pos x="5" y="2"/>
              </a:cxn>
            </a:cxnLst>
            <a:rect l="0" t="0" r="r" b="b"/>
            <a:pathLst>
              <a:path w="5" h="6">
                <a:moveTo>
                  <a:pt x="5" y="2"/>
                </a:moveTo>
                <a:cubicBezTo>
                  <a:pt x="5" y="5"/>
                  <a:pt x="0" y="6"/>
                  <a:pt x="0" y="3"/>
                </a:cubicBezTo>
                <a:cubicBezTo>
                  <a:pt x="0" y="0"/>
                  <a:pt x="5" y="0"/>
                  <a:pt x="5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71" name="Freeform 1169"/>
          <p:cNvSpPr>
            <a:spLocks/>
          </p:cNvSpPr>
          <p:nvPr/>
        </p:nvSpPr>
        <p:spPr bwMode="auto">
          <a:xfrm>
            <a:off x="4203700" y="5137006"/>
            <a:ext cx="34925" cy="23813"/>
          </a:xfrm>
          <a:custGeom>
            <a:avLst/>
            <a:gdLst/>
            <a:ahLst/>
            <a:cxnLst>
              <a:cxn ang="0">
                <a:pos x="15" y="6"/>
              </a:cxn>
              <a:cxn ang="0">
                <a:pos x="1" y="5"/>
              </a:cxn>
              <a:cxn ang="0">
                <a:pos x="15" y="6"/>
              </a:cxn>
            </a:cxnLst>
            <a:rect l="0" t="0" r="r" b="b"/>
            <a:pathLst>
              <a:path w="18" h="13">
                <a:moveTo>
                  <a:pt x="15" y="6"/>
                </a:moveTo>
                <a:cubicBezTo>
                  <a:pt x="18" y="0"/>
                  <a:pt x="0" y="3"/>
                  <a:pt x="1" y="5"/>
                </a:cubicBezTo>
                <a:cubicBezTo>
                  <a:pt x="2" y="8"/>
                  <a:pt x="12" y="13"/>
                  <a:pt x="15" y="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72" name="Freeform 1170"/>
          <p:cNvSpPr>
            <a:spLocks/>
          </p:cNvSpPr>
          <p:nvPr/>
        </p:nvSpPr>
        <p:spPr bwMode="auto">
          <a:xfrm>
            <a:off x="1236663" y="2141394"/>
            <a:ext cx="3175" cy="1587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</a:cxnLst>
            <a:rect l="0" t="0" r="r" b="b"/>
            <a:pathLst>
              <a:path w="2" h="1">
                <a:moveTo>
                  <a:pt x="2" y="0"/>
                </a:moveTo>
                <a:cubicBezTo>
                  <a:pt x="0" y="1"/>
                  <a:pt x="1" y="1"/>
                  <a:pt x="2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73" name="Freeform 1171"/>
          <p:cNvSpPr>
            <a:spLocks noEditPoints="1"/>
          </p:cNvSpPr>
          <p:nvPr/>
        </p:nvSpPr>
        <p:spPr bwMode="auto">
          <a:xfrm>
            <a:off x="404813" y="1695306"/>
            <a:ext cx="5167312" cy="3414713"/>
          </a:xfrm>
          <a:custGeom>
            <a:avLst/>
            <a:gdLst/>
            <a:ahLst/>
            <a:cxnLst>
              <a:cxn ang="0">
                <a:pos x="2443" y="210"/>
              </a:cxn>
              <a:cxn ang="0">
                <a:pos x="2172" y="152"/>
              </a:cxn>
              <a:cxn ang="0">
                <a:pos x="1973" y="165"/>
              </a:cxn>
              <a:cxn ang="0">
                <a:pos x="1757" y="119"/>
              </a:cxn>
              <a:cxn ang="0">
                <a:pos x="1685" y="60"/>
              </a:cxn>
              <a:cxn ang="0">
                <a:pos x="1539" y="37"/>
              </a:cxn>
              <a:cxn ang="0">
                <a:pos x="1351" y="85"/>
              </a:cxn>
              <a:cxn ang="0">
                <a:pos x="1215" y="168"/>
              </a:cxn>
              <a:cxn ang="0">
                <a:pos x="1214" y="225"/>
              </a:cxn>
              <a:cxn ang="0">
                <a:pos x="1179" y="145"/>
              </a:cxn>
              <a:cxn ang="0">
                <a:pos x="992" y="222"/>
              </a:cxn>
              <a:cxn ang="0">
                <a:pos x="764" y="283"/>
              </a:cxn>
              <a:cxn ang="0">
                <a:pos x="758" y="254"/>
              </a:cxn>
              <a:cxn ang="0">
                <a:pos x="589" y="181"/>
              </a:cxn>
              <a:cxn ang="0">
                <a:pos x="513" y="192"/>
              </a:cxn>
              <a:cxn ang="0">
                <a:pos x="446" y="212"/>
              </a:cxn>
              <a:cxn ang="0">
                <a:pos x="442" y="229"/>
              </a:cxn>
              <a:cxn ang="0">
                <a:pos x="406" y="271"/>
              </a:cxn>
              <a:cxn ang="0">
                <a:pos x="360" y="327"/>
              </a:cxn>
              <a:cxn ang="0">
                <a:pos x="321" y="359"/>
              </a:cxn>
              <a:cxn ang="0">
                <a:pos x="306" y="409"/>
              </a:cxn>
              <a:cxn ang="0">
                <a:pos x="348" y="437"/>
              </a:cxn>
              <a:cxn ang="0">
                <a:pos x="487" y="334"/>
              </a:cxn>
              <a:cxn ang="0">
                <a:pos x="588" y="399"/>
              </a:cxn>
              <a:cxn ang="0">
                <a:pos x="410" y="525"/>
              </a:cxn>
              <a:cxn ang="0">
                <a:pos x="332" y="482"/>
              </a:cxn>
              <a:cxn ang="0">
                <a:pos x="279" y="569"/>
              </a:cxn>
              <a:cxn ang="0">
                <a:pos x="217" y="676"/>
              </a:cxn>
              <a:cxn ang="0">
                <a:pos x="287" y="703"/>
              </a:cxn>
              <a:cxn ang="0">
                <a:pos x="396" y="669"/>
              </a:cxn>
              <a:cxn ang="0">
                <a:pos x="532" y="791"/>
              </a:cxn>
              <a:cxn ang="0">
                <a:pos x="617" y="658"/>
              </a:cxn>
              <a:cxn ang="0">
                <a:pos x="744" y="742"/>
              </a:cxn>
              <a:cxn ang="0">
                <a:pos x="579" y="803"/>
              </a:cxn>
              <a:cxn ang="0">
                <a:pos x="471" y="901"/>
              </a:cxn>
              <a:cxn ang="0">
                <a:pos x="155" y="822"/>
              </a:cxn>
              <a:cxn ang="0">
                <a:pos x="54" y="1201"/>
              </a:cxn>
              <a:cxn ang="0">
                <a:pos x="387" y="1396"/>
              </a:cxn>
              <a:cxn ang="0">
                <a:pos x="637" y="1697"/>
              </a:cxn>
              <a:cxn ang="0">
                <a:pos x="884" y="1160"/>
              </a:cxn>
              <a:cxn ang="0">
                <a:pos x="640" y="902"/>
              </a:cxn>
              <a:cxn ang="0">
                <a:pos x="984" y="998"/>
              </a:cxn>
              <a:cxn ang="0">
                <a:pos x="944" y="954"/>
              </a:cxn>
              <a:cxn ang="0">
                <a:pos x="1171" y="1027"/>
              </a:cxn>
              <a:cxn ang="0">
                <a:pos x="1374" y="1024"/>
              </a:cxn>
              <a:cxn ang="0">
                <a:pos x="1475" y="1096"/>
              </a:cxn>
              <a:cxn ang="0">
                <a:pos x="1502" y="1189"/>
              </a:cxn>
              <a:cxn ang="0">
                <a:pos x="1638" y="1145"/>
              </a:cxn>
              <a:cxn ang="0">
                <a:pos x="1731" y="1006"/>
              </a:cxn>
              <a:cxn ang="0">
                <a:pos x="1775" y="880"/>
              </a:cxn>
              <a:cxn ang="0">
                <a:pos x="1793" y="769"/>
              </a:cxn>
              <a:cxn ang="0">
                <a:pos x="1857" y="847"/>
              </a:cxn>
              <a:cxn ang="0">
                <a:pos x="2015" y="659"/>
              </a:cxn>
              <a:cxn ang="0">
                <a:pos x="2134" y="426"/>
              </a:cxn>
              <a:cxn ang="0">
                <a:pos x="2345" y="376"/>
              </a:cxn>
              <a:cxn ang="0">
                <a:pos x="2329" y="517"/>
              </a:cxn>
              <a:cxn ang="0">
                <a:pos x="2563" y="360"/>
              </a:cxn>
              <a:cxn ang="0">
                <a:pos x="2662" y="319"/>
              </a:cxn>
              <a:cxn ang="0">
                <a:pos x="660" y="1476"/>
              </a:cxn>
              <a:cxn ang="0">
                <a:pos x="839" y="697"/>
              </a:cxn>
              <a:cxn ang="0">
                <a:pos x="923" y="806"/>
              </a:cxn>
              <a:cxn ang="0">
                <a:pos x="1258" y="657"/>
              </a:cxn>
            </a:cxnLst>
            <a:rect l="0" t="0" r="r" b="b"/>
            <a:pathLst>
              <a:path w="2708" h="1790">
                <a:moveTo>
                  <a:pt x="2704" y="290"/>
                </a:moveTo>
                <a:cubicBezTo>
                  <a:pt x="2700" y="288"/>
                  <a:pt x="2690" y="282"/>
                  <a:pt x="2686" y="280"/>
                </a:cubicBezTo>
                <a:cubicBezTo>
                  <a:pt x="2683" y="277"/>
                  <a:pt x="2682" y="273"/>
                  <a:pt x="2678" y="272"/>
                </a:cubicBezTo>
                <a:cubicBezTo>
                  <a:pt x="2674" y="271"/>
                  <a:pt x="2669" y="270"/>
                  <a:pt x="2666" y="269"/>
                </a:cubicBezTo>
                <a:cubicBezTo>
                  <a:pt x="2663" y="268"/>
                  <a:pt x="2663" y="268"/>
                  <a:pt x="2665" y="269"/>
                </a:cubicBezTo>
                <a:cubicBezTo>
                  <a:pt x="2667" y="270"/>
                  <a:pt x="2670" y="272"/>
                  <a:pt x="2665" y="272"/>
                </a:cubicBezTo>
                <a:cubicBezTo>
                  <a:pt x="2660" y="272"/>
                  <a:pt x="2658" y="271"/>
                  <a:pt x="2659" y="270"/>
                </a:cubicBezTo>
                <a:cubicBezTo>
                  <a:pt x="2661" y="269"/>
                  <a:pt x="2662" y="268"/>
                  <a:pt x="2660" y="268"/>
                </a:cubicBezTo>
                <a:cubicBezTo>
                  <a:pt x="2658" y="268"/>
                  <a:pt x="2644" y="267"/>
                  <a:pt x="2643" y="268"/>
                </a:cubicBezTo>
                <a:cubicBezTo>
                  <a:pt x="2641" y="268"/>
                  <a:pt x="2645" y="268"/>
                  <a:pt x="2647" y="270"/>
                </a:cubicBezTo>
                <a:cubicBezTo>
                  <a:pt x="2649" y="273"/>
                  <a:pt x="2647" y="275"/>
                  <a:pt x="2647" y="277"/>
                </a:cubicBezTo>
                <a:cubicBezTo>
                  <a:pt x="2646" y="279"/>
                  <a:pt x="2645" y="278"/>
                  <a:pt x="2648" y="281"/>
                </a:cubicBezTo>
                <a:cubicBezTo>
                  <a:pt x="2650" y="285"/>
                  <a:pt x="2650" y="287"/>
                  <a:pt x="2649" y="286"/>
                </a:cubicBezTo>
                <a:cubicBezTo>
                  <a:pt x="2648" y="284"/>
                  <a:pt x="2646" y="280"/>
                  <a:pt x="2645" y="283"/>
                </a:cubicBezTo>
                <a:cubicBezTo>
                  <a:pt x="2644" y="285"/>
                  <a:pt x="2645" y="287"/>
                  <a:pt x="2643" y="284"/>
                </a:cubicBezTo>
                <a:cubicBezTo>
                  <a:pt x="2641" y="282"/>
                  <a:pt x="2641" y="280"/>
                  <a:pt x="2639" y="279"/>
                </a:cubicBezTo>
                <a:cubicBezTo>
                  <a:pt x="2636" y="277"/>
                  <a:pt x="2636" y="275"/>
                  <a:pt x="2637" y="274"/>
                </a:cubicBezTo>
                <a:cubicBezTo>
                  <a:pt x="2638" y="273"/>
                  <a:pt x="2639" y="272"/>
                  <a:pt x="2637" y="270"/>
                </a:cubicBezTo>
                <a:cubicBezTo>
                  <a:pt x="2636" y="267"/>
                  <a:pt x="2638" y="265"/>
                  <a:pt x="2638" y="264"/>
                </a:cubicBezTo>
                <a:cubicBezTo>
                  <a:pt x="2639" y="263"/>
                  <a:pt x="2638" y="261"/>
                  <a:pt x="2635" y="261"/>
                </a:cubicBezTo>
                <a:cubicBezTo>
                  <a:pt x="2632" y="261"/>
                  <a:pt x="2633" y="261"/>
                  <a:pt x="2632" y="259"/>
                </a:cubicBezTo>
                <a:cubicBezTo>
                  <a:pt x="2631" y="257"/>
                  <a:pt x="2617" y="249"/>
                  <a:pt x="2614" y="248"/>
                </a:cubicBezTo>
                <a:cubicBezTo>
                  <a:pt x="2611" y="246"/>
                  <a:pt x="2608" y="245"/>
                  <a:pt x="2604" y="242"/>
                </a:cubicBezTo>
                <a:cubicBezTo>
                  <a:pt x="2600" y="239"/>
                  <a:pt x="2597" y="238"/>
                  <a:pt x="2594" y="237"/>
                </a:cubicBezTo>
                <a:cubicBezTo>
                  <a:pt x="2590" y="236"/>
                  <a:pt x="2590" y="236"/>
                  <a:pt x="2587" y="233"/>
                </a:cubicBezTo>
                <a:cubicBezTo>
                  <a:pt x="2583" y="230"/>
                  <a:pt x="2571" y="228"/>
                  <a:pt x="2569" y="226"/>
                </a:cubicBezTo>
                <a:cubicBezTo>
                  <a:pt x="2566" y="224"/>
                  <a:pt x="2564" y="221"/>
                  <a:pt x="2558" y="218"/>
                </a:cubicBezTo>
                <a:cubicBezTo>
                  <a:pt x="2553" y="216"/>
                  <a:pt x="2532" y="211"/>
                  <a:pt x="2528" y="209"/>
                </a:cubicBezTo>
                <a:cubicBezTo>
                  <a:pt x="2524" y="208"/>
                  <a:pt x="2524" y="205"/>
                  <a:pt x="2519" y="205"/>
                </a:cubicBezTo>
                <a:cubicBezTo>
                  <a:pt x="2514" y="205"/>
                  <a:pt x="2491" y="205"/>
                  <a:pt x="2488" y="204"/>
                </a:cubicBezTo>
                <a:cubicBezTo>
                  <a:pt x="2484" y="203"/>
                  <a:pt x="2485" y="201"/>
                  <a:pt x="2484" y="203"/>
                </a:cubicBezTo>
                <a:cubicBezTo>
                  <a:pt x="2482" y="204"/>
                  <a:pt x="2483" y="206"/>
                  <a:pt x="2481" y="206"/>
                </a:cubicBezTo>
                <a:cubicBezTo>
                  <a:pt x="2479" y="205"/>
                  <a:pt x="2460" y="201"/>
                  <a:pt x="2455" y="200"/>
                </a:cubicBezTo>
                <a:cubicBezTo>
                  <a:pt x="2449" y="198"/>
                  <a:pt x="2446" y="200"/>
                  <a:pt x="2445" y="202"/>
                </a:cubicBezTo>
                <a:cubicBezTo>
                  <a:pt x="2444" y="204"/>
                  <a:pt x="2442" y="208"/>
                  <a:pt x="2441" y="208"/>
                </a:cubicBezTo>
                <a:cubicBezTo>
                  <a:pt x="2440" y="209"/>
                  <a:pt x="2441" y="210"/>
                  <a:pt x="2443" y="210"/>
                </a:cubicBezTo>
                <a:cubicBezTo>
                  <a:pt x="2445" y="211"/>
                  <a:pt x="2450" y="216"/>
                  <a:pt x="2451" y="219"/>
                </a:cubicBezTo>
                <a:cubicBezTo>
                  <a:pt x="2452" y="221"/>
                  <a:pt x="2453" y="222"/>
                  <a:pt x="2449" y="225"/>
                </a:cubicBezTo>
                <a:cubicBezTo>
                  <a:pt x="2446" y="227"/>
                  <a:pt x="2445" y="229"/>
                  <a:pt x="2442" y="229"/>
                </a:cubicBezTo>
                <a:cubicBezTo>
                  <a:pt x="2438" y="229"/>
                  <a:pt x="2433" y="230"/>
                  <a:pt x="2431" y="227"/>
                </a:cubicBezTo>
                <a:cubicBezTo>
                  <a:pt x="2428" y="223"/>
                  <a:pt x="2431" y="224"/>
                  <a:pt x="2425" y="221"/>
                </a:cubicBezTo>
                <a:cubicBezTo>
                  <a:pt x="2420" y="219"/>
                  <a:pt x="2415" y="220"/>
                  <a:pt x="2415" y="217"/>
                </a:cubicBezTo>
                <a:cubicBezTo>
                  <a:pt x="2415" y="214"/>
                  <a:pt x="2416" y="213"/>
                  <a:pt x="2414" y="212"/>
                </a:cubicBezTo>
                <a:cubicBezTo>
                  <a:pt x="2413" y="210"/>
                  <a:pt x="2412" y="210"/>
                  <a:pt x="2410" y="210"/>
                </a:cubicBezTo>
                <a:cubicBezTo>
                  <a:pt x="2408" y="209"/>
                  <a:pt x="2407" y="207"/>
                  <a:pt x="2405" y="208"/>
                </a:cubicBezTo>
                <a:cubicBezTo>
                  <a:pt x="2403" y="210"/>
                  <a:pt x="2404" y="211"/>
                  <a:pt x="2398" y="212"/>
                </a:cubicBezTo>
                <a:cubicBezTo>
                  <a:pt x="2392" y="213"/>
                  <a:pt x="2385" y="212"/>
                  <a:pt x="2379" y="211"/>
                </a:cubicBezTo>
                <a:cubicBezTo>
                  <a:pt x="2374" y="210"/>
                  <a:pt x="2363" y="210"/>
                  <a:pt x="2356" y="209"/>
                </a:cubicBezTo>
                <a:cubicBezTo>
                  <a:pt x="2349" y="208"/>
                  <a:pt x="2350" y="206"/>
                  <a:pt x="2343" y="208"/>
                </a:cubicBezTo>
                <a:cubicBezTo>
                  <a:pt x="2336" y="209"/>
                  <a:pt x="2331" y="207"/>
                  <a:pt x="2329" y="209"/>
                </a:cubicBezTo>
                <a:cubicBezTo>
                  <a:pt x="2327" y="211"/>
                  <a:pt x="2325" y="210"/>
                  <a:pt x="2325" y="217"/>
                </a:cubicBezTo>
                <a:cubicBezTo>
                  <a:pt x="2325" y="223"/>
                  <a:pt x="2326" y="227"/>
                  <a:pt x="2324" y="225"/>
                </a:cubicBezTo>
                <a:cubicBezTo>
                  <a:pt x="2322" y="223"/>
                  <a:pt x="2320" y="216"/>
                  <a:pt x="2320" y="214"/>
                </a:cubicBezTo>
                <a:cubicBezTo>
                  <a:pt x="2319" y="212"/>
                  <a:pt x="2315" y="210"/>
                  <a:pt x="2312" y="209"/>
                </a:cubicBezTo>
                <a:cubicBezTo>
                  <a:pt x="2309" y="208"/>
                  <a:pt x="2300" y="209"/>
                  <a:pt x="2302" y="204"/>
                </a:cubicBezTo>
                <a:cubicBezTo>
                  <a:pt x="2304" y="200"/>
                  <a:pt x="2305" y="197"/>
                  <a:pt x="2306" y="195"/>
                </a:cubicBezTo>
                <a:cubicBezTo>
                  <a:pt x="2307" y="193"/>
                  <a:pt x="2306" y="190"/>
                  <a:pt x="2302" y="187"/>
                </a:cubicBezTo>
                <a:cubicBezTo>
                  <a:pt x="2297" y="184"/>
                  <a:pt x="2279" y="174"/>
                  <a:pt x="2266" y="175"/>
                </a:cubicBezTo>
                <a:cubicBezTo>
                  <a:pt x="2254" y="176"/>
                  <a:pt x="2231" y="181"/>
                  <a:pt x="2219" y="181"/>
                </a:cubicBezTo>
                <a:cubicBezTo>
                  <a:pt x="2207" y="181"/>
                  <a:pt x="2201" y="181"/>
                  <a:pt x="2199" y="179"/>
                </a:cubicBezTo>
                <a:cubicBezTo>
                  <a:pt x="2198" y="178"/>
                  <a:pt x="2198" y="177"/>
                  <a:pt x="2200" y="177"/>
                </a:cubicBezTo>
                <a:cubicBezTo>
                  <a:pt x="2203" y="176"/>
                  <a:pt x="2202" y="175"/>
                  <a:pt x="2199" y="173"/>
                </a:cubicBezTo>
                <a:cubicBezTo>
                  <a:pt x="2196" y="172"/>
                  <a:pt x="2192" y="168"/>
                  <a:pt x="2187" y="169"/>
                </a:cubicBezTo>
                <a:cubicBezTo>
                  <a:pt x="2181" y="170"/>
                  <a:pt x="2178" y="171"/>
                  <a:pt x="2175" y="171"/>
                </a:cubicBezTo>
                <a:cubicBezTo>
                  <a:pt x="2173" y="171"/>
                  <a:pt x="2176" y="171"/>
                  <a:pt x="2179" y="169"/>
                </a:cubicBezTo>
                <a:cubicBezTo>
                  <a:pt x="2181" y="168"/>
                  <a:pt x="2184" y="165"/>
                  <a:pt x="2180" y="165"/>
                </a:cubicBezTo>
                <a:cubicBezTo>
                  <a:pt x="2175" y="165"/>
                  <a:pt x="2174" y="167"/>
                  <a:pt x="2173" y="166"/>
                </a:cubicBezTo>
                <a:cubicBezTo>
                  <a:pt x="2172" y="164"/>
                  <a:pt x="2172" y="165"/>
                  <a:pt x="2168" y="163"/>
                </a:cubicBezTo>
                <a:cubicBezTo>
                  <a:pt x="2165" y="162"/>
                  <a:pt x="2163" y="162"/>
                  <a:pt x="2161" y="160"/>
                </a:cubicBezTo>
                <a:cubicBezTo>
                  <a:pt x="2159" y="159"/>
                  <a:pt x="2158" y="157"/>
                  <a:pt x="2161" y="157"/>
                </a:cubicBezTo>
                <a:cubicBezTo>
                  <a:pt x="2164" y="157"/>
                  <a:pt x="2173" y="157"/>
                  <a:pt x="2174" y="157"/>
                </a:cubicBezTo>
                <a:cubicBezTo>
                  <a:pt x="2174" y="156"/>
                  <a:pt x="2175" y="154"/>
                  <a:pt x="2172" y="152"/>
                </a:cubicBezTo>
                <a:cubicBezTo>
                  <a:pt x="2168" y="150"/>
                  <a:pt x="2166" y="147"/>
                  <a:pt x="2156" y="146"/>
                </a:cubicBezTo>
                <a:cubicBezTo>
                  <a:pt x="2145" y="146"/>
                  <a:pt x="2138" y="143"/>
                  <a:pt x="2135" y="146"/>
                </a:cubicBezTo>
                <a:cubicBezTo>
                  <a:pt x="2133" y="149"/>
                  <a:pt x="2121" y="159"/>
                  <a:pt x="2116" y="160"/>
                </a:cubicBezTo>
                <a:cubicBezTo>
                  <a:pt x="2111" y="160"/>
                  <a:pt x="2109" y="160"/>
                  <a:pt x="2110" y="158"/>
                </a:cubicBezTo>
                <a:cubicBezTo>
                  <a:pt x="2110" y="156"/>
                  <a:pt x="2109" y="155"/>
                  <a:pt x="2112" y="155"/>
                </a:cubicBezTo>
                <a:cubicBezTo>
                  <a:pt x="2116" y="154"/>
                  <a:pt x="2119" y="155"/>
                  <a:pt x="2118" y="153"/>
                </a:cubicBezTo>
                <a:cubicBezTo>
                  <a:pt x="2117" y="150"/>
                  <a:pt x="2117" y="150"/>
                  <a:pt x="2116" y="148"/>
                </a:cubicBezTo>
                <a:cubicBezTo>
                  <a:pt x="2115" y="147"/>
                  <a:pt x="2116" y="145"/>
                  <a:pt x="2112" y="146"/>
                </a:cubicBezTo>
                <a:cubicBezTo>
                  <a:pt x="2108" y="147"/>
                  <a:pt x="2096" y="148"/>
                  <a:pt x="2097" y="147"/>
                </a:cubicBezTo>
                <a:cubicBezTo>
                  <a:pt x="2098" y="146"/>
                  <a:pt x="2106" y="141"/>
                  <a:pt x="2109" y="142"/>
                </a:cubicBezTo>
                <a:cubicBezTo>
                  <a:pt x="2112" y="143"/>
                  <a:pt x="2110" y="142"/>
                  <a:pt x="2119" y="143"/>
                </a:cubicBezTo>
                <a:cubicBezTo>
                  <a:pt x="2127" y="144"/>
                  <a:pt x="2138" y="146"/>
                  <a:pt x="2131" y="144"/>
                </a:cubicBezTo>
                <a:cubicBezTo>
                  <a:pt x="2123" y="142"/>
                  <a:pt x="2114" y="139"/>
                  <a:pt x="2108" y="139"/>
                </a:cubicBezTo>
                <a:cubicBezTo>
                  <a:pt x="2102" y="139"/>
                  <a:pt x="2078" y="135"/>
                  <a:pt x="2072" y="135"/>
                </a:cubicBezTo>
                <a:cubicBezTo>
                  <a:pt x="2065" y="135"/>
                  <a:pt x="2066" y="135"/>
                  <a:pt x="2062" y="134"/>
                </a:cubicBezTo>
                <a:cubicBezTo>
                  <a:pt x="2058" y="132"/>
                  <a:pt x="2052" y="129"/>
                  <a:pt x="2052" y="131"/>
                </a:cubicBezTo>
                <a:cubicBezTo>
                  <a:pt x="2052" y="133"/>
                  <a:pt x="2056" y="135"/>
                  <a:pt x="2053" y="137"/>
                </a:cubicBezTo>
                <a:cubicBezTo>
                  <a:pt x="2051" y="138"/>
                  <a:pt x="2041" y="138"/>
                  <a:pt x="2036" y="140"/>
                </a:cubicBezTo>
                <a:cubicBezTo>
                  <a:pt x="2032" y="142"/>
                  <a:pt x="2030" y="144"/>
                  <a:pt x="2031" y="146"/>
                </a:cubicBezTo>
                <a:cubicBezTo>
                  <a:pt x="2032" y="148"/>
                  <a:pt x="2032" y="149"/>
                  <a:pt x="2035" y="148"/>
                </a:cubicBezTo>
                <a:cubicBezTo>
                  <a:pt x="2037" y="148"/>
                  <a:pt x="2045" y="145"/>
                  <a:pt x="2043" y="147"/>
                </a:cubicBezTo>
                <a:cubicBezTo>
                  <a:pt x="2040" y="149"/>
                  <a:pt x="2036" y="151"/>
                  <a:pt x="2037" y="153"/>
                </a:cubicBezTo>
                <a:cubicBezTo>
                  <a:pt x="2039" y="155"/>
                  <a:pt x="2037" y="157"/>
                  <a:pt x="2038" y="160"/>
                </a:cubicBezTo>
                <a:cubicBezTo>
                  <a:pt x="2040" y="162"/>
                  <a:pt x="2045" y="165"/>
                  <a:pt x="2041" y="165"/>
                </a:cubicBezTo>
                <a:cubicBezTo>
                  <a:pt x="2037" y="165"/>
                  <a:pt x="2031" y="167"/>
                  <a:pt x="2028" y="165"/>
                </a:cubicBezTo>
                <a:cubicBezTo>
                  <a:pt x="2026" y="164"/>
                  <a:pt x="2027" y="163"/>
                  <a:pt x="2028" y="163"/>
                </a:cubicBezTo>
                <a:cubicBezTo>
                  <a:pt x="2029" y="163"/>
                  <a:pt x="2028" y="161"/>
                  <a:pt x="2025" y="161"/>
                </a:cubicBezTo>
                <a:cubicBezTo>
                  <a:pt x="2022" y="161"/>
                  <a:pt x="2016" y="164"/>
                  <a:pt x="2014" y="164"/>
                </a:cubicBezTo>
                <a:cubicBezTo>
                  <a:pt x="2011" y="163"/>
                  <a:pt x="2004" y="161"/>
                  <a:pt x="2006" y="163"/>
                </a:cubicBezTo>
                <a:cubicBezTo>
                  <a:pt x="2007" y="165"/>
                  <a:pt x="2006" y="164"/>
                  <a:pt x="2011" y="165"/>
                </a:cubicBezTo>
                <a:cubicBezTo>
                  <a:pt x="2016" y="166"/>
                  <a:pt x="2020" y="168"/>
                  <a:pt x="2018" y="170"/>
                </a:cubicBezTo>
                <a:cubicBezTo>
                  <a:pt x="2015" y="172"/>
                  <a:pt x="2012" y="173"/>
                  <a:pt x="2010" y="171"/>
                </a:cubicBezTo>
                <a:cubicBezTo>
                  <a:pt x="2007" y="169"/>
                  <a:pt x="2009" y="167"/>
                  <a:pt x="2007" y="166"/>
                </a:cubicBezTo>
                <a:cubicBezTo>
                  <a:pt x="2006" y="164"/>
                  <a:pt x="2004" y="165"/>
                  <a:pt x="2000" y="164"/>
                </a:cubicBezTo>
                <a:cubicBezTo>
                  <a:pt x="1997" y="164"/>
                  <a:pt x="1990" y="160"/>
                  <a:pt x="1983" y="162"/>
                </a:cubicBezTo>
                <a:cubicBezTo>
                  <a:pt x="1976" y="163"/>
                  <a:pt x="1977" y="162"/>
                  <a:pt x="1973" y="165"/>
                </a:cubicBezTo>
                <a:cubicBezTo>
                  <a:pt x="1970" y="167"/>
                  <a:pt x="1969" y="169"/>
                  <a:pt x="1963" y="167"/>
                </a:cubicBezTo>
                <a:cubicBezTo>
                  <a:pt x="1957" y="165"/>
                  <a:pt x="1952" y="162"/>
                  <a:pt x="1949" y="158"/>
                </a:cubicBezTo>
                <a:cubicBezTo>
                  <a:pt x="1946" y="153"/>
                  <a:pt x="1947" y="153"/>
                  <a:pt x="1945" y="155"/>
                </a:cubicBezTo>
                <a:cubicBezTo>
                  <a:pt x="1943" y="157"/>
                  <a:pt x="1939" y="162"/>
                  <a:pt x="1937" y="165"/>
                </a:cubicBezTo>
                <a:cubicBezTo>
                  <a:pt x="1935" y="168"/>
                  <a:pt x="1933" y="177"/>
                  <a:pt x="1930" y="179"/>
                </a:cubicBezTo>
                <a:cubicBezTo>
                  <a:pt x="1927" y="181"/>
                  <a:pt x="1929" y="182"/>
                  <a:pt x="1924" y="180"/>
                </a:cubicBezTo>
                <a:cubicBezTo>
                  <a:pt x="1919" y="178"/>
                  <a:pt x="1909" y="175"/>
                  <a:pt x="1906" y="171"/>
                </a:cubicBezTo>
                <a:cubicBezTo>
                  <a:pt x="1903" y="166"/>
                  <a:pt x="1894" y="158"/>
                  <a:pt x="1892" y="155"/>
                </a:cubicBezTo>
                <a:cubicBezTo>
                  <a:pt x="1889" y="153"/>
                  <a:pt x="1885" y="149"/>
                  <a:pt x="1886" y="148"/>
                </a:cubicBezTo>
                <a:cubicBezTo>
                  <a:pt x="1888" y="147"/>
                  <a:pt x="1891" y="149"/>
                  <a:pt x="1894" y="149"/>
                </a:cubicBezTo>
                <a:cubicBezTo>
                  <a:pt x="1896" y="149"/>
                  <a:pt x="1906" y="147"/>
                  <a:pt x="1902" y="144"/>
                </a:cubicBezTo>
                <a:cubicBezTo>
                  <a:pt x="1898" y="141"/>
                  <a:pt x="1894" y="140"/>
                  <a:pt x="1891" y="139"/>
                </a:cubicBezTo>
                <a:cubicBezTo>
                  <a:pt x="1889" y="138"/>
                  <a:pt x="1888" y="137"/>
                  <a:pt x="1892" y="137"/>
                </a:cubicBezTo>
                <a:cubicBezTo>
                  <a:pt x="1895" y="136"/>
                  <a:pt x="1899" y="134"/>
                  <a:pt x="1895" y="132"/>
                </a:cubicBezTo>
                <a:cubicBezTo>
                  <a:pt x="1892" y="131"/>
                  <a:pt x="1888" y="131"/>
                  <a:pt x="1891" y="129"/>
                </a:cubicBezTo>
                <a:cubicBezTo>
                  <a:pt x="1894" y="127"/>
                  <a:pt x="1900" y="123"/>
                  <a:pt x="1894" y="121"/>
                </a:cubicBezTo>
                <a:cubicBezTo>
                  <a:pt x="1888" y="119"/>
                  <a:pt x="1890" y="120"/>
                  <a:pt x="1886" y="117"/>
                </a:cubicBezTo>
                <a:cubicBezTo>
                  <a:pt x="1882" y="114"/>
                  <a:pt x="1881" y="114"/>
                  <a:pt x="1876" y="114"/>
                </a:cubicBezTo>
                <a:cubicBezTo>
                  <a:pt x="1871" y="114"/>
                  <a:pt x="1869" y="113"/>
                  <a:pt x="1867" y="115"/>
                </a:cubicBezTo>
                <a:cubicBezTo>
                  <a:pt x="1865" y="117"/>
                  <a:pt x="1865" y="118"/>
                  <a:pt x="1863" y="117"/>
                </a:cubicBezTo>
                <a:cubicBezTo>
                  <a:pt x="1862" y="116"/>
                  <a:pt x="1863" y="115"/>
                  <a:pt x="1860" y="115"/>
                </a:cubicBezTo>
                <a:cubicBezTo>
                  <a:pt x="1857" y="114"/>
                  <a:pt x="1852" y="116"/>
                  <a:pt x="1849" y="113"/>
                </a:cubicBezTo>
                <a:cubicBezTo>
                  <a:pt x="1845" y="110"/>
                  <a:pt x="1841" y="111"/>
                  <a:pt x="1840" y="108"/>
                </a:cubicBezTo>
                <a:cubicBezTo>
                  <a:pt x="1838" y="106"/>
                  <a:pt x="1839" y="105"/>
                  <a:pt x="1835" y="107"/>
                </a:cubicBezTo>
                <a:cubicBezTo>
                  <a:pt x="1832" y="109"/>
                  <a:pt x="1832" y="110"/>
                  <a:pt x="1830" y="110"/>
                </a:cubicBezTo>
                <a:cubicBezTo>
                  <a:pt x="1828" y="110"/>
                  <a:pt x="1828" y="108"/>
                  <a:pt x="1826" y="109"/>
                </a:cubicBezTo>
                <a:cubicBezTo>
                  <a:pt x="1824" y="110"/>
                  <a:pt x="1820" y="114"/>
                  <a:pt x="1821" y="117"/>
                </a:cubicBezTo>
                <a:cubicBezTo>
                  <a:pt x="1822" y="120"/>
                  <a:pt x="1826" y="119"/>
                  <a:pt x="1824" y="123"/>
                </a:cubicBezTo>
                <a:cubicBezTo>
                  <a:pt x="1822" y="126"/>
                  <a:pt x="1824" y="127"/>
                  <a:pt x="1821" y="127"/>
                </a:cubicBezTo>
                <a:cubicBezTo>
                  <a:pt x="1817" y="127"/>
                  <a:pt x="1810" y="127"/>
                  <a:pt x="1812" y="128"/>
                </a:cubicBezTo>
                <a:cubicBezTo>
                  <a:pt x="1814" y="128"/>
                  <a:pt x="1825" y="131"/>
                  <a:pt x="1821" y="131"/>
                </a:cubicBezTo>
                <a:cubicBezTo>
                  <a:pt x="1817" y="131"/>
                  <a:pt x="1817" y="130"/>
                  <a:pt x="1811" y="129"/>
                </a:cubicBezTo>
                <a:cubicBezTo>
                  <a:pt x="1806" y="128"/>
                  <a:pt x="1785" y="128"/>
                  <a:pt x="1783" y="127"/>
                </a:cubicBezTo>
                <a:cubicBezTo>
                  <a:pt x="1780" y="126"/>
                  <a:pt x="1780" y="124"/>
                  <a:pt x="1778" y="124"/>
                </a:cubicBezTo>
                <a:cubicBezTo>
                  <a:pt x="1775" y="124"/>
                  <a:pt x="1773" y="126"/>
                  <a:pt x="1769" y="125"/>
                </a:cubicBezTo>
                <a:cubicBezTo>
                  <a:pt x="1765" y="124"/>
                  <a:pt x="1756" y="122"/>
                  <a:pt x="1757" y="119"/>
                </a:cubicBezTo>
                <a:cubicBezTo>
                  <a:pt x="1758" y="117"/>
                  <a:pt x="1764" y="116"/>
                  <a:pt x="1762" y="115"/>
                </a:cubicBezTo>
                <a:cubicBezTo>
                  <a:pt x="1760" y="113"/>
                  <a:pt x="1759" y="112"/>
                  <a:pt x="1754" y="113"/>
                </a:cubicBezTo>
                <a:cubicBezTo>
                  <a:pt x="1749" y="113"/>
                  <a:pt x="1730" y="111"/>
                  <a:pt x="1724" y="110"/>
                </a:cubicBezTo>
                <a:cubicBezTo>
                  <a:pt x="1717" y="109"/>
                  <a:pt x="1713" y="111"/>
                  <a:pt x="1707" y="111"/>
                </a:cubicBezTo>
                <a:cubicBezTo>
                  <a:pt x="1702" y="112"/>
                  <a:pt x="1692" y="111"/>
                  <a:pt x="1695" y="114"/>
                </a:cubicBezTo>
                <a:cubicBezTo>
                  <a:pt x="1697" y="117"/>
                  <a:pt x="1699" y="120"/>
                  <a:pt x="1695" y="119"/>
                </a:cubicBezTo>
                <a:cubicBezTo>
                  <a:pt x="1690" y="118"/>
                  <a:pt x="1686" y="116"/>
                  <a:pt x="1688" y="113"/>
                </a:cubicBezTo>
                <a:cubicBezTo>
                  <a:pt x="1690" y="110"/>
                  <a:pt x="1687" y="104"/>
                  <a:pt x="1686" y="103"/>
                </a:cubicBezTo>
                <a:cubicBezTo>
                  <a:pt x="1684" y="102"/>
                  <a:pt x="1684" y="106"/>
                  <a:pt x="1682" y="107"/>
                </a:cubicBezTo>
                <a:cubicBezTo>
                  <a:pt x="1680" y="108"/>
                  <a:pt x="1677" y="108"/>
                  <a:pt x="1673" y="108"/>
                </a:cubicBezTo>
                <a:cubicBezTo>
                  <a:pt x="1669" y="108"/>
                  <a:pt x="1668" y="108"/>
                  <a:pt x="1666" y="106"/>
                </a:cubicBezTo>
                <a:cubicBezTo>
                  <a:pt x="1665" y="105"/>
                  <a:pt x="1668" y="101"/>
                  <a:pt x="1664" y="101"/>
                </a:cubicBezTo>
                <a:cubicBezTo>
                  <a:pt x="1661" y="101"/>
                  <a:pt x="1661" y="102"/>
                  <a:pt x="1657" y="102"/>
                </a:cubicBezTo>
                <a:cubicBezTo>
                  <a:pt x="1653" y="102"/>
                  <a:pt x="1649" y="99"/>
                  <a:pt x="1646" y="102"/>
                </a:cubicBezTo>
                <a:cubicBezTo>
                  <a:pt x="1642" y="104"/>
                  <a:pt x="1639" y="107"/>
                  <a:pt x="1640" y="107"/>
                </a:cubicBezTo>
                <a:cubicBezTo>
                  <a:pt x="1641" y="108"/>
                  <a:pt x="1641" y="109"/>
                  <a:pt x="1645" y="109"/>
                </a:cubicBezTo>
                <a:cubicBezTo>
                  <a:pt x="1648" y="109"/>
                  <a:pt x="1650" y="111"/>
                  <a:pt x="1647" y="112"/>
                </a:cubicBezTo>
                <a:cubicBezTo>
                  <a:pt x="1643" y="113"/>
                  <a:pt x="1642" y="113"/>
                  <a:pt x="1638" y="113"/>
                </a:cubicBezTo>
                <a:cubicBezTo>
                  <a:pt x="1634" y="114"/>
                  <a:pt x="1636" y="115"/>
                  <a:pt x="1632" y="117"/>
                </a:cubicBezTo>
                <a:cubicBezTo>
                  <a:pt x="1628" y="118"/>
                  <a:pt x="1628" y="117"/>
                  <a:pt x="1624" y="119"/>
                </a:cubicBezTo>
                <a:cubicBezTo>
                  <a:pt x="1619" y="121"/>
                  <a:pt x="1618" y="122"/>
                  <a:pt x="1610" y="122"/>
                </a:cubicBezTo>
                <a:cubicBezTo>
                  <a:pt x="1603" y="122"/>
                  <a:pt x="1599" y="121"/>
                  <a:pt x="1597" y="124"/>
                </a:cubicBezTo>
                <a:cubicBezTo>
                  <a:pt x="1594" y="127"/>
                  <a:pt x="1596" y="129"/>
                  <a:pt x="1589" y="131"/>
                </a:cubicBezTo>
                <a:cubicBezTo>
                  <a:pt x="1582" y="134"/>
                  <a:pt x="1576" y="132"/>
                  <a:pt x="1581" y="131"/>
                </a:cubicBezTo>
                <a:cubicBezTo>
                  <a:pt x="1585" y="130"/>
                  <a:pt x="1590" y="129"/>
                  <a:pt x="1591" y="125"/>
                </a:cubicBezTo>
                <a:cubicBezTo>
                  <a:pt x="1592" y="121"/>
                  <a:pt x="1594" y="118"/>
                  <a:pt x="1596" y="118"/>
                </a:cubicBezTo>
                <a:cubicBezTo>
                  <a:pt x="1598" y="118"/>
                  <a:pt x="1598" y="119"/>
                  <a:pt x="1600" y="119"/>
                </a:cubicBezTo>
                <a:cubicBezTo>
                  <a:pt x="1601" y="118"/>
                  <a:pt x="1603" y="115"/>
                  <a:pt x="1609" y="113"/>
                </a:cubicBezTo>
                <a:cubicBezTo>
                  <a:pt x="1616" y="110"/>
                  <a:pt x="1623" y="108"/>
                  <a:pt x="1627" y="105"/>
                </a:cubicBezTo>
                <a:cubicBezTo>
                  <a:pt x="1631" y="102"/>
                  <a:pt x="1639" y="100"/>
                  <a:pt x="1641" y="97"/>
                </a:cubicBezTo>
                <a:cubicBezTo>
                  <a:pt x="1644" y="95"/>
                  <a:pt x="1656" y="89"/>
                  <a:pt x="1660" y="86"/>
                </a:cubicBezTo>
                <a:cubicBezTo>
                  <a:pt x="1664" y="84"/>
                  <a:pt x="1676" y="78"/>
                  <a:pt x="1680" y="77"/>
                </a:cubicBezTo>
                <a:cubicBezTo>
                  <a:pt x="1683" y="76"/>
                  <a:pt x="1690" y="71"/>
                  <a:pt x="1692" y="68"/>
                </a:cubicBezTo>
                <a:cubicBezTo>
                  <a:pt x="1694" y="65"/>
                  <a:pt x="1695" y="64"/>
                  <a:pt x="1693" y="62"/>
                </a:cubicBezTo>
                <a:cubicBezTo>
                  <a:pt x="1691" y="60"/>
                  <a:pt x="1689" y="58"/>
                  <a:pt x="1688" y="59"/>
                </a:cubicBezTo>
                <a:cubicBezTo>
                  <a:pt x="1687" y="59"/>
                  <a:pt x="1686" y="62"/>
                  <a:pt x="1685" y="60"/>
                </a:cubicBezTo>
                <a:cubicBezTo>
                  <a:pt x="1683" y="58"/>
                  <a:pt x="1684" y="58"/>
                  <a:pt x="1682" y="57"/>
                </a:cubicBezTo>
                <a:cubicBezTo>
                  <a:pt x="1679" y="55"/>
                  <a:pt x="1676" y="53"/>
                  <a:pt x="1678" y="53"/>
                </a:cubicBezTo>
                <a:cubicBezTo>
                  <a:pt x="1680" y="53"/>
                  <a:pt x="1682" y="53"/>
                  <a:pt x="1684" y="54"/>
                </a:cubicBezTo>
                <a:cubicBezTo>
                  <a:pt x="1686" y="55"/>
                  <a:pt x="1689" y="57"/>
                  <a:pt x="1691" y="56"/>
                </a:cubicBezTo>
                <a:cubicBezTo>
                  <a:pt x="1694" y="56"/>
                  <a:pt x="1699" y="56"/>
                  <a:pt x="1697" y="54"/>
                </a:cubicBezTo>
                <a:cubicBezTo>
                  <a:pt x="1695" y="51"/>
                  <a:pt x="1696" y="53"/>
                  <a:pt x="1694" y="50"/>
                </a:cubicBezTo>
                <a:cubicBezTo>
                  <a:pt x="1692" y="48"/>
                  <a:pt x="1694" y="47"/>
                  <a:pt x="1692" y="45"/>
                </a:cubicBezTo>
                <a:cubicBezTo>
                  <a:pt x="1690" y="43"/>
                  <a:pt x="1690" y="41"/>
                  <a:pt x="1688" y="43"/>
                </a:cubicBezTo>
                <a:cubicBezTo>
                  <a:pt x="1686" y="45"/>
                  <a:pt x="1683" y="51"/>
                  <a:pt x="1683" y="47"/>
                </a:cubicBezTo>
                <a:cubicBezTo>
                  <a:pt x="1682" y="43"/>
                  <a:pt x="1684" y="42"/>
                  <a:pt x="1682" y="41"/>
                </a:cubicBezTo>
                <a:cubicBezTo>
                  <a:pt x="1680" y="39"/>
                  <a:pt x="1680" y="37"/>
                  <a:pt x="1677" y="37"/>
                </a:cubicBezTo>
                <a:cubicBezTo>
                  <a:pt x="1674" y="36"/>
                  <a:pt x="1675" y="34"/>
                  <a:pt x="1672" y="33"/>
                </a:cubicBezTo>
                <a:cubicBezTo>
                  <a:pt x="1669" y="33"/>
                  <a:pt x="1654" y="26"/>
                  <a:pt x="1651" y="27"/>
                </a:cubicBezTo>
                <a:cubicBezTo>
                  <a:pt x="1647" y="29"/>
                  <a:pt x="1647" y="30"/>
                  <a:pt x="1643" y="29"/>
                </a:cubicBezTo>
                <a:cubicBezTo>
                  <a:pt x="1640" y="28"/>
                  <a:pt x="1632" y="29"/>
                  <a:pt x="1627" y="29"/>
                </a:cubicBezTo>
                <a:cubicBezTo>
                  <a:pt x="1622" y="29"/>
                  <a:pt x="1621" y="28"/>
                  <a:pt x="1620" y="29"/>
                </a:cubicBezTo>
                <a:cubicBezTo>
                  <a:pt x="1618" y="31"/>
                  <a:pt x="1618" y="34"/>
                  <a:pt x="1616" y="34"/>
                </a:cubicBezTo>
                <a:cubicBezTo>
                  <a:pt x="1613" y="34"/>
                  <a:pt x="1597" y="36"/>
                  <a:pt x="1599" y="34"/>
                </a:cubicBezTo>
                <a:cubicBezTo>
                  <a:pt x="1602" y="32"/>
                  <a:pt x="1605" y="29"/>
                  <a:pt x="1607" y="28"/>
                </a:cubicBezTo>
                <a:cubicBezTo>
                  <a:pt x="1608" y="26"/>
                  <a:pt x="1612" y="22"/>
                  <a:pt x="1609" y="21"/>
                </a:cubicBezTo>
                <a:cubicBezTo>
                  <a:pt x="1606" y="21"/>
                  <a:pt x="1598" y="21"/>
                  <a:pt x="1595" y="21"/>
                </a:cubicBezTo>
                <a:cubicBezTo>
                  <a:pt x="1591" y="21"/>
                  <a:pt x="1587" y="21"/>
                  <a:pt x="1589" y="19"/>
                </a:cubicBezTo>
                <a:cubicBezTo>
                  <a:pt x="1592" y="17"/>
                  <a:pt x="1593" y="16"/>
                  <a:pt x="1589" y="16"/>
                </a:cubicBezTo>
                <a:cubicBezTo>
                  <a:pt x="1584" y="16"/>
                  <a:pt x="1579" y="18"/>
                  <a:pt x="1575" y="18"/>
                </a:cubicBezTo>
                <a:cubicBezTo>
                  <a:pt x="1571" y="18"/>
                  <a:pt x="1569" y="17"/>
                  <a:pt x="1575" y="16"/>
                </a:cubicBezTo>
                <a:cubicBezTo>
                  <a:pt x="1581" y="14"/>
                  <a:pt x="1587" y="13"/>
                  <a:pt x="1588" y="12"/>
                </a:cubicBezTo>
                <a:cubicBezTo>
                  <a:pt x="1590" y="10"/>
                  <a:pt x="1594" y="12"/>
                  <a:pt x="1594" y="10"/>
                </a:cubicBezTo>
                <a:cubicBezTo>
                  <a:pt x="1593" y="8"/>
                  <a:pt x="1593" y="6"/>
                  <a:pt x="1589" y="5"/>
                </a:cubicBezTo>
                <a:cubicBezTo>
                  <a:pt x="1585" y="5"/>
                  <a:pt x="1583" y="6"/>
                  <a:pt x="1580" y="5"/>
                </a:cubicBezTo>
                <a:cubicBezTo>
                  <a:pt x="1577" y="4"/>
                  <a:pt x="1571" y="0"/>
                  <a:pt x="1568" y="1"/>
                </a:cubicBezTo>
                <a:cubicBezTo>
                  <a:pt x="1565" y="2"/>
                  <a:pt x="1557" y="4"/>
                  <a:pt x="1554" y="4"/>
                </a:cubicBezTo>
                <a:cubicBezTo>
                  <a:pt x="1550" y="5"/>
                  <a:pt x="1539" y="11"/>
                  <a:pt x="1536" y="15"/>
                </a:cubicBezTo>
                <a:cubicBezTo>
                  <a:pt x="1533" y="18"/>
                  <a:pt x="1527" y="22"/>
                  <a:pt x="1528" y="24"/>
                </a:cubicBezTo>
                <a:cubicBezTo>
                  <a:pt x="1529" y="26"/>
                  <a:pt x="1531" y="25"/>
                  <a:pt x="1531" y="27"/>
                </a:cubicBezTo>
                <a:cubicBezTo>
                  <a:pt x="1531" y="30"/>
                  <a:pt x="1529" y="33"/>
                  <a:pt x="1532" y="33"/>
                </a:cubicBezTo>
                <a:cubicBezTo>
                  <a:pt x="1535" y="34"/>
                  <a:pt x="1545" y="38"/>
                  <a:pt x="1539" y="37"/>
                </a:cubicBezTo>
                <a:cubicBezTo>
                  <a:pt x="1534" y="35"/>
                  <a:pt x="1515" y="36"/>
                  <a:pt x="1510" y="36"/>
                </a:cubicBezTo>
                <a:cubicBezTo>
                  <a:pt x="1506" y="35"/>
                  <a:pt x="1502" y="34"/>
                  <a:pt x="1504" y="36"/>
                </a:cubicBezTo>
                <a:cubicBezTo>
                  <a:pt x="1506" y="37"/>
                  <a:pt x="1511" y="42"/>
                  <a:pt x="1512" y="44"/>
                </a:cubicBezTo>
                <a:cubicBezTo>
                  <a:pt x="1513" y="46"/>
                  <a:pt x="1512" y="46"/>
                  <a:pt x="1508" y="44"/>
                </a:cubicBezTo>
                <a:cubicBezTo>
                  <a:pt x="1503" y="43"/>
                  <a:pt x="1499" y="42"/>
                  <a:pt x="1497" y="42"/>
                </a:cubicBezTo>
                <a:cubicBezTo>
                  <a:pt x="1494" y="43"/>
                  <a:pt x="1492" y="42"/>
                  <a:pt x="1490" y="44"/>
                </a:cubicBezTo>
                <a:cubicBezTo>
                  <a:pt x="1488" y="46"/>
                  <a:pt x="1486" y="45"/>
                  <a:pt x="1486" y="46"/>
                </a:cubicBezTo>
                <a:cubicBezTo>
                  <a:pt x="1485" y="46"/>
                  <a:pt x="1485" y="48"/>
                  <a:pt x="1483" y="48"/>
                </a:cubicBezTo>
                <a:cubicBezTo>
                  <a:pt x="1480" y="48"/>
                  <a:pt x="1479" y="48"/>
                  <a:pt x="1479" y="47"/>
                </a:cubicBezTo>
                <a:cubicBezTo>
                  <a:pt x="1479" y="46"/>
                  <a:pt x="1480" y="43"/>
                  <a:pt x="1478" y="45"/>
                </a:cubicBezTo>
                <a:cubicBezTo>
                  <a:pt x="1477" y="46"/>
                  <a:pt x="1475" y="48"/>
                  <a:pt x="1472" y="49"/>
                </a:cubicBezTo>
                <a:cubicBezTo>
                  <a:pt x="1470" y="49"/>
                  <a:pt x="1464" y="52"/>
                  <a:pt x="1467" y="50"/>
                </a:cubicBezTo>
                <a:cubicBezTo>
                  <a:pt x="1470" y="48"/>
                  <a:pt x="1474" y="46"/>
                  <a:pt x="1470" y="46"/>
                </a:cubicBezTo>
                <a:cubicBezTo>
                  <a:pt x="1467" y="45"/>
                  <a:pt x="1463" y="45"/>
                  <a:pt x="1458" y="45"/>
                </a:cubicBezTo>
                <a:cubicBezTo>
                  <a:pt x="1453" y="45"/>
                  <a:pt x="1458" y="44"/>
                  <a:pt x="1458" y="43"/>
                </a:cubicBezTo>
                <a:cubicBezTo>
                  <a:pt x="1458" y="42"/>
                  <a:pt x="1464" y="39"/>
                  <a:pt x="1458" y="41"/>
                </a:cubicBezTo>
                <a:cubicBezTo>
                  <a:pt x="1452" y="44"/>
                  <a:pt x="1448" y="46"/>
                  <a:pt x="1444" y="46"/>
                </a:cubicBezTo>
                <a:cubicBezTo>
                  <a:pt x="1439" y="47"/>
                  <a:pt x="1434" y="47"/>
                  <a:pt x="1435" y="48"/>
                </a:cubicBezTo>
                <a:cubicBezTo>
                  <a:pt x="1436" y="50"/>
                  <a:pt x="1436" y="50"/>
                  <a:pt x="1441" y="50"/>
                </a:cubicBezTo>
                <a:cubicBezTo>
                  <a:pt x="1446" y="51"/>
                  <a:pt x="1446" y="51"/>
                  <a:pt x="1442" y="52"/>
                </a:cubicBezTo>
                <a:cubicBezTo>
                  <a:pt x="1439" y="52"/>
                  <a:pt x="1426" y="55"/>
                  <a:pt x="1422" y="56"/>
                </a:cubicBezTo>
                <a:cubicBezTo>
                  <a:pt x="1418" y="57"/>
                  <a:pt x="1421" y="58"/>
                  <a:pt x="1416" y="58"/>
                </a:cubicBezTo>
                <a:cubicBezTo>
                  <a:pt x="1411" y="58"/>
                  <a:pt x="1407" y="57"/>
                  <a:pt x="1404" y="58"/>
                </a:cubicBezTo>
                <a:cubicBezTo>
                  <a:pt x="1401" y="59"/>
                  <a:pt x="1400" y="62"/>
                  <a:pt x="1395" y="63"/>
                </a:cubicBezTo>
                <a:cubicBezTo>
                  <a:pt x="1391" y="64"/>
                  <a:pt x="1389" y="62"/>
                  <a:pt x="1386" y="64"/>
                </a:cubicBezTo>
                <a:cubicBezTo>
                  <a:pt x="1384" y="66"/>
                  <a:pt x="1379" y="71"/>
                  <a:pt x="1376" y="71"/>
                </a:cubicBezTo>
                <a:cubicBezTo>
                  <a:pt x="1374" y="71"/>
                  <a:pt x="1370" y="71"/>
                  <a:pt x="1365" y="71"/>
                </a:cubicBezTo>
                <a:cubicBezTo>
                  <a:pt x="1360" y="71"/>
                  <a:pt x="1364" y="72"/>
                  <a:pt x="1367" y="74"/>
                </a:cubicBezTo>
                <a:cubicBezTo>
                  <a:pt x="1371" y="75"/>
                  <a:pt x="1372" y="76"/>
                  <a:pt x="1368" y="76"/>
                </a:cubicBezTo>
                <a:cubicBezTo>
                  <a:pt x="1364" y="76"/>
                  <a:pt x="1347" y="77"/>
                  <a:pt x="1354" y="77"/>
                </a:cubicBezTo>
                <a:cubicBezTo>
                  <a:pt x="1361" y="77"/>
                  <a:pt x="1367" y="78"/>
                  <a:pt x="1362" y="78"/>
                </a:cubicBezTo>
                <a:cubicBezTo>
                  <a:pt x="1357" y="78"/>
                  <a:pt x="1355" y="78"/>
                  <a:pt x="1358" y="78"/>
                </a:cubicBezTo>
                <a:cubicBezTo>
                  <a:pt x="1361" y="79"/>
                  <a:pt x="1366" y="81"/>
                  <a:pt x="1361" y="81"/>
                </a:cubicBezTo>
                <a:cubicBezTo>
                  <a:pt x="1356" y="81"/>
                  <a:pt x="1362" y="82"/>
                  <a:pt x="1360" y="83"/>
                </a:cubicBezTo>
                <a:cubicBezTo>
                  <a:pt x="1358" y="84"/>
                  <a:pt x="1358" y="86"/>
                  <a:pt x="1355" y="85"/>
                </a:cubicBezTo>
                <a:cubicBezTo>
                  <a:pt x="1352" y="83"/>
                  <a:pt x="1347" y="83"/>
                  <a:pt x="1351" y="85"/>
                </a:cubicBezTo>
                <a:cubicBezTo>
                  <a:pt x="1354" y="87"/>
                  <a:pt x="1358" y="88"/>
                  <a:pt x="1356" y="89"/>
                </a:cubicBezTo>
                <a:cubicBezTo>
                  <a:pt x="1355" y="89"/>
                  <a:pt x="1351" y="89"/>
                  <a:pt x="1354" y="90"/>
                </a:cubicBezTo>
                <a:cubicBezTo>
                  <a:pt x="1356" y="91"/>
                  <a:pt x="1363" y="93"/>
                  <a:pt x="1362" y="93"/>
                </a:cubicBezTo>
                <a:cubicBezTo>
                  <a:pt x="1360" y="94"/>
                  <a:pt x="1358" y="96"/>
                  <a:pt x="1360" y="98"/>
                </a:cubicBezTo>
                <a:cubicBezTo>
                  <a:pt x="1362" y="100"/>
                  <a:pt x="1364" y="103"/>
                  <a:pt x="1363" y="103"/>
                </a:cubicBezTo>
                <a:cubicBezTo>
                  <a:pt x="1361" y="104"/>
                  <a:pt x="1348" y="104"/>
                  <a:pt x="1345" y="106"/>
                </a:cubicBezTo>
                <a:cubicBezTo>
                  <a:pt x="1342" y="108"/>
                  <a:pt x="1341" y="109"/>
                  <a:pt x="1338" y="108"/>
                </a:cubicBezTo>
                <a:cubicBezTo>
                  <a:pt x="1334" y="107"/>
                  <a:pt x="1332" y="108"/>
                  <a:pt x="1326" y="108"/>
                </a:cubicBezTo>
                <a:cubicBezTo>
                  <a:pt x="1321" y="109"/>
                  <a:pt x="1295" y="110"/>
                  <a:pt x="1289" y="111"/>
                </a:cubicBezTo>
                <a:cubicBezTo>
                  <a:pt x="1282" y="112"/>
                  <a:pt x="1277" y="119"/>
                  <a:pt x="1280" y="123"/>
                </a:cubicBezTo>
                <a:cubicBezTo>
                  <a:pt x="1283" y="127"/>
                  <a:pt x="1284" y="128"/>
                  <a:pt x="1283" y="130"/>
                </a:cubicBezTo>
                <a:cubicBezTo>
                  <a:pt x="1282" y="132"/>
                  <a:pt x="1281" y="139"/>
                  <a:pt x="1288" y="142"/>
                </a:cubicBezTo>
                <a:cubicBezTo>
                  <a:pt x="1295" y="145"/>
                  <a:pt x="1299" y="142"/>
                  <a:pt x="1302" y="146"/>
                </a:cubicBezTo>
                <a:cubicBezTo>
                  <a:pt x="1305" y="149"/>
                  <a:pt x="1310" y="157"/>
                  <a:pt x="1308" y="157"/>
                </a:cubicBezTo>
                <a:cubicBezTo>
                  <a:pt x="1306" y="157"/>
                  <a:pt x="1302" y="158"/>
                  <a:pt x="1298" y="158"/>
                </a:cubicBezTo>
                <a:cubicBezTo>
                  <a:pt x="1294" y="158"/>
                  <a:pt x="1293" y="156"/>
                  <a:pt x="1288" y="152"/>
                </a:cubicBezTo>
                <a:cubicBezTo>
                  <a:pt x="1283" y="149"/>
                  <a:pt x="1267" y="143"/>
                  <a:pt x="1263" y="142"/>
                </a:cubicBezTo>
                <a:cubicBezTo>
                  <a:pt x="1259" y="142"/>
                  <a:pt x="1251" y="143"/>
                  <a:pt x="1251" y="141"/>
                </a:cubicBezTo>
                <a:cubicBezTo>
                  <a:pt x="1250" y="139"/>
                  <a:pt x="1252" y="139"/>
                  <a:pt x="1250" y="138"/>
                </a:cubicBezTo>
                <a:cubicBezTo>
                  <a:pt x="1248" y="137"/>
                  <a:pt x="1240" y="136"/>
                  <a:pt x="1238" y="138"/>
                </a:cubicBezTo>
                <a:cubicBezTo>
                  <a:pt x="1236" y="140"/>
                  <a:pt x="1232" y="141"/>
                  <a:pt x="1235" y="142"/>
                </a:cubicBezTo>
                <a:cubicBezTo>
                  <a:pt x="1238" y="143"/>
                  <a:pt x="1248" y="144"/>
                  <a:pt x="1246" y="145"/>
                </a:cubicBezTo>
                <a:cubicBezTo>
                  <a:pt x="1243" y="145"/>
                  <a:pt x="1239" y="145"/>
                  <a:pt x="1240" y="147"/>
                </a:cubicBezTo>
                <a:cubicBezTo>
                  <a:pt x="1241" y="148"/>
                  <a:pt x="1249" y="147"/>
                  <a:pt x="1249" y="150"/>
                </a:cubicBezTo>
                <a:cubicBezTo>
                  <a:pt x="1250" y="152"/>
                  <a:pt x="1251" y="155"/>
                  <a:pt x="1248" y="155"/>
                </a:cubicBezTo>
                <a:cubicBezTo>
                  <a:pt x="1246" y="155"/>
                  <a:pt x="1242" y="155"/>
                  <a:pt x="1239" y="153"/>
                </a:cubicBezTo>
                <a:cubicBezTo>
                  <a:pt x="1236" y="152"/>
                  <a:pt x="1233" y="150"/>
                  <a:pt x="1229" y="151"/>
                </a:cubicBezTo>
                <a:cubicBezTo>
                  <a:pt x="1225" y="152"/>
                  <a:pt x="1222" y="151"/>
                  <a:pt x="1224" y="157"/>
                </a:cubicBezTo>
                <a:cubicBezTo>
                  <a:pt x="1226" y="164"/>
                  <a:pt x="1229" y="163"/>
                  <a:pt x="1235" y="165"/>
                </a:cubicBezTo>
                <a:cubicBezTo>
                  <a:pt x="1241" y="167"/>
                  <a:pt x="1241" y="166"/>
                  <a:pt x="1246" y="168"/>
                </a:cubicBezTo>
                <a:cubicBezTo>
                  <a:pt x="1250" y="171"/>
                  <a:pt x="1252" y="172"/>
                  <a:pt x="1253" y="174"/>
                </a:cubicBezTo>
                <a:cubicBezTo>
                  <a:pt x="1254" y="176"/>
                  <a:pt x="1257" y="176"/>
                  <a:pt x="1258" y="176"/>
                </a:cubicBezTo>
                <a:cubicBezTo>
                  <a:pt x="1260" y="175"/>
                  <a:pt x="1261" y="177"/>
                  <a:pt x="1258" y="177"/>
                </a:cubicBezTo>
                <a:cubicBezTo>
                  <a:pt x="1255" y="177"/>
                  <a:pt x="1251" y="179"/>
                  <a:pt x="1248" y="177"/>
                </a:cubicBezTo>
                <a:cubicBezTo>
                  <a:pt x="1246" y="175"/>
                  <a:pt x="1243" y="171"/>
                  <a:pt x="1239" y="171"/>
                </a:cubicBezTo>
                <a:cubicBezTo>
                  <a:pt x="1235" y="170"/>
                  <a:pt x="1218" y="170"/>
                  <a:pt x="1215" y="168"/>
                </a:cubicBezTo>
                <a:cubicBezTo>
                  <a:pt x="1212" y="166"/>
                  <a:pt x="1213" y="165"/>
                  <a:pt x="1213" y="163"/>
                </a:cubicBezTo>
                <a:cubicBezTo>
                  <a:pt x="1214" y="162"/>
                  <a:pt x="1216" y="162"/>
                  <a:pt x="1214" y="160"/>
                </a:cubicBezTo>
                <a:cubicBezTo>
                  <a:pt x="1213" y="157"/>
                  <a:pt x="1212" y="157"/>
                  <a:pt x="1213" y="154"/>
                </a:cubicBezTo>
                <a:cubicBezTo>
                  <a:pt x="1213" y="151"/>
                  <a:pt x="1216" y="145"/>
                  <a:pt x="1216" y="142"/>
                </a:cubicBezTo>
                <a:cubicBezTo>
                  <a:pt x="1216" y="138"/>
                  <a:pt x="1216" y="134"/>
                  <a:pt x="1213" y="132"/>
                </a:cubicBezTo>
                <a:cubicBezTo>
                  <a:pt x="1210" y="130"/>
                  <a:pt x="1209" y="130"/>
                  <a:pt x="1208" y="131"/>
                </a:cubicBezTo>
                <a:cubicBezTo>
                  <a:pt x="1207" y="132"/>
                  <a:pt x="1208" y="134"/>
                  <a:pt x="1209" y="136"/>
                </a:cubicBezTo>
                <a:cubicBezTo>
                  <a:pt x="1209" y="138"/>
                  <a:pt x="1209" y="142"/>
                  <a:pt x="1208" y="144"/>
                </a:cubicBezTo>
                <a:cubicBezTo>
                  <a:pt x="1208" y="147"/>
                  <a:pt x="1205" y="150"/>
                  <a:pt x="1201" y="152"/>
                </a:cubicBezTo>
                <a:cubicBezTo>
                  <a:pt x="1197" y="153"/>
                  <a:pt x="1193" y="153"/>
                  <a:pt x="1192" y="156"/>
                </a:cubicBezTo>
                <a:cubicBezTo>
                  <a:pt x="1190" y="158"/>
                  <a:pt x="1184" y="164"/>
                  <a:pt x="1184" y="165"/>
                </a:cubicBezTo>
                <a:cubicBezTo>
                  <a:pt x="1184" y="167"/>
                  <a:pt x="1184" y="165"/>
                  <a:pt x="1188" y="168"/>
                </a:cubicBezTo>
                <a:cubicBezTo>
                  <a:pt x="1192" y="171"/>
                  <a:pt x="1197" y="181"/>
                  <a:pt x="1199" y="184"/>
                </a:cubicBezTo>
                <a:cubicBezTo>
                  <a:pt x="1201" y="186"/>
                  <a:pt x="1200" y="187"/>
                  <a:pt x="1198" y="188"/>
                </a:cubicBezTo>
                <a:cubicBezTo>
                  <a:pt x="1197" y="190"/>
                  <a:pt x="1194" y="196"/>
                  <a:pt x="1192" y="200"/>
                </a:cubicBezTo>
                <a:cubicBezTo>
                  <a:pt x="1190" y="205"/>
                  <a:pt x="1189" y="208"/>
                  <a:pt x="1190" y="208"/>
                </a:cubicBezTo>
                <a:cubicBezTo>
                  <a:pt x="1191" y="209"/>
                  <a:pt x="1192" y="211"/>
                  <a:pt x="1192" y="213"/>
                </a:cubicBezTo>
                <a:cubicBezTo>
                  <a:pt x="1192" y="215"/>
                  <a:pt x="1193" y="221"/>
                  <a:pt x="1195" y="220"/>
                </a:cubicBezTo>
                <a:cubicBezTo>
                  <a:pt x="1197" y="220"/>
                  <a:pt x="1197" y="219"/>
                  <a:pt x="1199" y="219"/>
                </a:cubicBezTo>
                <a:cubicBezTo>
                  <a:pt x="1202" y="219"/>
                  <a:pt x="1201" y="220"/>
                  <a:pt x="1204" y="220"/>
                </a:cubicBezTo>
                <a:cubicBezTo>
                  <a:pt x="1207" y="220"/>
                  <a:pt x="1210" y="216"/>
                  <a:pt x="1214" y="216"/>
                </a:cubicBezTo>
                <a:cubicBezTo>
                  <a:pt x="1218" y="216"/>
                  <a:pt x="1226" y="219"/>
                  <a:pt x="1229" y="219"/>
                </a:cubicBezTo>
                <a:cubicBezTo>
                  <a:pt x="1232" y="219"/>
                  <a:pt x="1237" y="222"/>
                  <a:pt x="1240" y="224"/>
                </a:cubicBezTo>
                <a:cubicBezTo>
                  <a:pt x="1243" y="226"/>
                  <a:pt x="1246" y="232"/>
                  <a:pt x="1246" y="233"/>
                </a:cubicBezTo>
                <a:cubicBezTo>
                  <a:pt x="1247" y="235"/>
                  <a:pt x="1248" y="237"/>
                  <a:pt x="1246" y="239"/>
                </a:cubicBezTo>
                <a:cubicBezTo>
                  <a:pt x="1245" y="241"/>
                  <a:pt x="1241" y="244"/>
                  <a:pt x="1241" y="246"/>
                </a:cubicBezTo>
                <a:cubicBezTo>
                  <a:pt x="1241" y="248"/>
                  <a:pt x="1243" y="248"/>
                  <a:pt x="1247" y="250"/>
                </a:cubicBezTo>
                <a:cubicBezTo>
                  <a:pt x="1251" y="252"/>
                  <a:pt x="1262" y="255"/>
                  <a:pt x="1259" y="255"/>
                </a:cubicBezTo>
                <a:cubicBezTo>
                  <a:pt x="1255" y="255"/>
                  <a:pt x="1246" y="256"/>
                  <a:pt x="1243" y="254"/>
                </a:cubicBezTo>
                <a:cubicBezTo>
                  <a:pt x="1241" y="253"/>
                  <a:pt x="1237" y="252"/>
                  <a:pt x="1237" y="252"/>
                </a:cubicBezTo>
                <a:cubicBezTo>
                  <a:pt x="1237" y="252"/>
                  <a:pt x="1237" y="251"/>
                  <a:pt x="1237" y="249"/>
                </a:cubicBezTo>
                <a:cubicBezTo>
                  <a:pt x="1237" y="246"/>
                  <a:pt x="1234" y="246"/>
                  <a:pt x="1235" y="244"/>
                </a:cubicBezTo>
                <a:cubicBezTo>
                  <a:pt x="1236" y="242"/>
                  <a:pt x="1240" y="238"/>
                  <a:pt x="1238" y="235"/>
                </a:cubicBezTo>
                <a:cubicBezTo>
                  <a:pt x="1235" y="232"/>
                  <a:pt x="1232" y="233"/>
                  <a:pt x="1231" y="230"/>
                </a:cubicBezTo>
                <a:cubicBezTo>
                  <a:pt x="1229" y="227"/>
                  <a:pt x="1230" y="225"/>
                  <a:pt x="1226" y="224"/>
                </a:cubicBezTo>
                <a:cubicBezTo>
                  <a:pt x="1222" y="223"/>
                  <a:pt x="1217" y="226"/>
                  <a:pt x="1214" y="225"/>
                </a:cubicBezTo>
                <a:cubicBezTo>
                  <a:pt x="1211" y="225"/>
                  <a:pt x="1204" y="227"/>
                  <a:pt x="1202" y="229"/>
                </a:cubicBezTo>
                <a:cubicBezTo>
                  <a:pt x="1200" y="231"/>
                  <a:pt x="1205" y="231"/>
                  <a:pt x="1203" y="232"/>
                </a:cubicBezTo>
                <a:cubicBezTo>
                  <a:pt x="1202" y="233"/>
                  <a:pt x="1199" y="237"/>
                  <a:pt x="1200" y="238"/>
                </a:cubicBezTo>
                <a:cubicBezTo>
                  <a:pt x="1201" y="238"/>
                  <a:pt x="1204" y="239"/>
                  <a:pt x="1204" y="242"/>
                </a:cubicBezTo>
                <a:cubicBezTo>
                  <a:pt x="1205" y="245"/>
                  <a:pt x="1206" y="249"/>
                  <a:pt x="1204" y="251"/>
                </a:cubicBezTo>
                <a:cubicBezTo>
                  <a:pt x="1203" y="253"/>
                  <a:pt x="1196" y="258"/>
                  <a:pt x="1195" y="260"/>
                </a:cubicBezTo>
                <a:cubicBezTo>
                  <a:pt x="1194" y="262"/>
                  <a:pt x="1193" y="267"/>
                  <a:pt x="1190" y="269"/>
                </a:cubicBezTo>
                <a:cubicBezTo>
                  <a:pt x="1188" y="271"/>
                  <a:pt x="1174" y="275"/>
                  <a:pt x="1174" y="277"/>
                </a:cubicBezTo>
                <a:cubicBezTo>
                  <a:pt x="1173" y="280"/>
                  <a:pt x="1173" y="283"/>
                  <a:pt x="1170" y="283"/>
                </a:cubicBezTo>
                <a:cubicBezTo>
                  <a:pt x="1167" y="284"/>
                  <a:pt x="1166" y="284"/>
                  <a:pt x="1163" y="282"/>
                </a:cubicBezTo>
                <a:cubicBezTo>
                  <a:pt x="1159" y="281"/>
                  <a:pt x="1154" y="281"/>
                  <a:pt x="1151" y="281"/>
                </a:cubicBezTo>
                <a:cubicBezTo>
                  <a:pt x="1148" y="282"/>
                  <a:pt x="1144" y="281"/>
                  <a:pt x="1141" y="279"/>
                </a:cubicBezTo>
                <a:cubicBezTo>
                  <a:pt x="1139" y="278"/>
                  <a:pt x="1133" y="280"/>
                  <a:pt x="1132" y="278"/>
                </a:cubicBezTo>
                <a:cubicBezTo>
                  <a:pt x="1131" y="276"/>
                  <a:pt x="1131" y="274"/>
                  <a:pt x="1130" y="273"/>
                </a:cubicBezTo>
                <a:cubicBezTo>
                  <a:pt x="1129" y="271"/>
                  <a:pt x="1134" y="271"/>
                  <a:pt x="1135" y="272"/>
                </a:cubicBezTo>
                <a:cubicBezTo>
                  <a:pt x="1136" y="273"/>
                  <a:pt x="1135" y="274"/>
                  <a:pt x="1136" y="275"/>
                </a:cubicBezTo>
                <a:cubicBezTo>
                  <a:pt x="1138" y="277"/>
                  <a:pt x="1140" y="278"/>
                  <a:pt x="1141" y="278"/>
                </a:cubicBezTo>
                <a:cubicBezTo>
                  <a:pt x="1143" y="278"/>
                  <a:pt x="1142" y="275"/>
                  <a:pt x="1144" y="274"/>
                </a:cubicBezTo>
                <a:cubicBezTo>
                  <a:pt x="1146" y="274"/>
                  <a:pt x="1147" y="274"/>
                  <a:pt x="1147" y="275"/>
                </a:cubicBezTo>
                <a:cubicBezTo>
                  <a:pt x="1148" y="276"/>
                  <a:pt x="1148" y="277"/>
                  <a:pt x="1150" y="277"/>
                </a:cubicBezTo>
                <a:cubicBezTo>
                  <a:pt x="1153" y="277"/>
                  <a:pt x="1161" y="276"/>
                  <a:pt x="1162" y="274"/>
                </a:cubicBezTo>
                <a:cubicBezTo>
                  <a:pt x="1163" y="272"/>
                  <a:pt x="1160" y="272"/>
                  <a:pt x="1160" y="272"/>
                </a:cubicBezTo>
                <a:cubicBezTo>
                  <a:pt x="1160" y="272"/>
                  <a:pt x="1160" y="270"/>
                  <a:pt x="1162" y="269"/>
                </a:cubicBezTo>
                <a:cubicBezTo>
                  <a:pt x="1165" y="268"/>
                  <a:pt x="1164" y="268"/>
                  <a:pt x="1167" y="266"/>
                </a:cubicBezTo>
                <a:cubicBezTo>
                  <a:pt x="1170" y="264"/>
                  <a:pt x="1174" y="262"/>
                  <a:pt x="1175" y="259"/>
                </a:cubicBezTo>
                <a:cubicBezTo>
                  <a:pt x="1176" y="256"/>
                  <a:pt x="1175" y="256"/>
                  <a:pt x="1178" y="255"/>
                </a:cubicBezTo>
                <a:cubicBezTo>
                  <a:pt x="1182" y="254"/>
                  <a:pt x="1185" y="252"/>
                  <a:pt x="1185" y="248"/>
                </a:cubicBezTo>
                <a:cubicBezTo>
                  <a:pt x="1184" y="244"/>
                  <a:pt x="1182" y="241"/>
                  <a:pt x="1185" y="239"/>
                </a:cubicBezTo>
                <a:cubicBezTo>
                  <a:pt x="1188" y="236"/>
                  <a:pt x="1191" y="236"/>
                  <a:pt x="1189" y="234"/>
                </a:cubicBezTo>
                <a:cubicBezTo>
                  <a:pt x="1187" y="232"/>
                  <a:pt x="1178" y="231"/>
                  <a:pt x="1177" y="222"/>
                </a:cubicBezTo>
                <a:cubicBezTo>
                  <a:pt x="1175" y="213"/>
                  <a:pt x="1177" y="210"/>
                  <a:pt x="1177" y="202"/>
                </a:cubicBezTo>
                <a:cubicBezTo>
                  <a:pt x="1176" y="195"/>
                  <a:pt x="1175" y="192"/>
                  <a:pt x="1176" y="190"/>
                </a:cubicBezTo>
                <a:cubicBezTo>
                  <a:pt x="1178" y="188"/>
                  <a:pt x="1183" y="182"/>
                  <a:pt x="1180" y="178"/>
                </a:cubicBezTo>
                <a:cubicBezTo>
                  <a:pt x="1176" y="173"/>
                  <a:pt x="1166" y="167"/>
                  <a:pt x="1167" y="164"/>
                </a:cubicBezTo>
                <a:cubicBezTo>
                  <a:pt x="1168" y="162"/>
                  <a:pt x="1172" y="161"/>
                  <a:pt x="1174" y="156"/>
                </a:cubicBezTo>
                <a:cubicBezTo>
                  <a:pt x="1176" y="151"/>
                  <a:pt x="1179" y="149"/>
                  <a:pt x="1179" y="145"/>
                </a:cubicBezTo>
                <a:cubicBezTo>
                  <a:pt x="1180" y="141"/>
                  <a:pt x="1183" y="135"/>
                  <a:pt x="1177" y="134"/>
                </a:cubicBezTo>
                <a:cubicBezTo>
                  <a:pt x="1170" y="132"/>
                  <a:pt x="1167" y="129"/>
                  <a:pt x="1161" y="129"/>
                </a:cubicBezTo>
                <a:cubicBezTo>
                  <a:pt x="1155" y="129"/>
                  <a:pt x="1140" y="128"/>
                  <a:pt x="1137" y="128"/>
                </a:cubicBezTo>
                <a:cubicBezTo>
                  <a:pt x="1134" y="127"/>
                  <a:pt x="1131" y="133"/>
                  <a:pt x="1128" y="140"/>
                </a:cubicBezTo>
                <a:cubicBezTo>
                  <a:pt x="1125" y="147"/>
                  <a:pt x="1123" y="156"/>
                  <a:pt x="1118" y="160"/>
                </a:cubicBezTo>
                <a:cubicBezTo>
                  <a:pt x="1112" y="164"/>
                  <a:pt x="1103" y="169"/>
                  <a:pt x="1100" y="171"/>
                </a:cubicBezTo>
                <a:cubicBezTo>
                  <a:pt x="1098" y="172"/>
                  <a:pt x="1099" y="173"/>
                  <a:pt x="1099" y="175"/>
                </a:cubicBezTo>
                <a:cubicBezTo>
                  <a:pt x="1098" y="177"/>
                  <a:pt x="1098" y="179"/>
                  <a:pt x="1099" y="179"/>
                </a:cubicBezTo>
                <a:cubicBezTo>
                  <a:pt x="1100" y="179"/>
                  <a:pt x="1107" y="177"/>
                  <a:pt x="1107" y="179"/>
                </a:cubicBezTo>
                <a:cubicBezTo>
                  <a:pt x="1107" y="181"/>
                  <a:pt x="1106" y="184"/>
                  <a:pt x="1106" y="187"/>
                </a:cubicBezTo>
                <a:cubicBezTo>
                  <a:pt x="1106" y="190"/>
                  <a:pt x="1104" y="193"/>
                  <a:pt x="1104" y="194"/>
                </a:cubicBezTo>
                <a:cubicBezTo>
                  <a:pt x="1104" y="195"/>
                  <a:pt x="1106" y="196"/>
                  <a:pt x="1105" y="198"/>
                </a:cubicBezTo>
                <a:cubicBezTo>
                  <a:pt x="1103" y="201"/>
                  <a:pt x="1099" y="200"/>
                  <a:pt x="1099" y="202"/>
                </a:cubicBezTo>
                <a:cubicBezTo>
                  <a:pt x="1098" y="205"/>
                  <a:pt x="1100" y="207"/>
                  <a:pt x="1102" y="207"/>
                </a:cubicBezTo>
                <a:cubicBezTo>
                  <a:pt x="1103" y="207"/>
                  <a:pt x="1106" y="206"/>
                  <a:pt x="1109" y="207"/>
                </a:cubicBezTo>
                <a:cubicBezTo>
                  <a:pt x="1112" y="208"/>
                  <a:pt x="1118" y="208"/>
                  <a:pt x="1118" y="210"/>
                </a:cubicBezTo>
                <a:cubicBezTo>
                  <a:pt x="1118" y="213"/>
                  <a:pt x="1118" y="219"/>
                  <a:pt x="1122" y="222"/>
                </a:cubicBezTo>
                <a:cubicBezTo>
                  <a:pt x="1125" y="225"/>
                  <a:pt x="1129" y="224"/>
                  <a:pt x="1131" y="224"/>
                </a:cubicBezTo>
                <a:cubicBezTo>
                  <a:pt x="1133" y="224"/>
                  <a:pt x="1131" y="227"/>
                  <a:pt x="1130" y="228"/>
                </a:cubicBezTo>
                <a:cubicBezTo>
                  <a:pt x="1128" y="230"/>
                  <a:pt x="1124" y="244"/>
                  <a:pt x="1120" y="240"/>
                </a:cubicBezTo>
                <a:cubicBezTo>
                  <a:pt x="1115" y="235"/>
                  <a:pt x="1106" y="229"/>
                  <a:pt x="1104" y="227"/>
                </a:cubicBezTo>
                <a:cubicBezTo>
                  <a:pt x="1102" y="225"/>
                  <a:pt x="1101" y="225"/>
                  <a:pt x="1099" y="224"/>
                </a:cubicBezTo>
                <a:cubicBezTo>
                  <a:pt x="1096" y="224"/>
                  <a:pt x="1084" y="220"/>
                  <a:pt x="1079" y="218"/>
                </a:cubicBezTo>
                <a:cubicBezTo>
                  <a:pt x="1074" y="216"/>
                  <a:pt x="1071" y="213"/>
                  <a:pt x="1067" y="210"/>
                </a:cubicBezTo>
                <a:cubicBezTo>
                  <a:pt x="1062" y="208"/>
                  <a:pt x="1035" y="205"/>
                  <a:pt x="1031" y="204"/>
                </a:cubicBezTo>
                <a:cubicBezTo>
                  <a:pt x="1027" y="204"/>
                  <a:pt x="1022" y="202"/>
                  <a:pt x="1020" y="204"/>
                </a:cubicBezTo>
                <a:cubicBezTo>
                  <a:pt x="1018" y="206"/>
                  <a:pt x="1016" y="206"/>
                  <a:pt x="1015" y="208"/>
                </a:cubicBezTo>
                <a:cubicBezTo>
                  <a:pt x="1015" y="210"/>
                  <a:pt x="1018" y="214"/>
                  <a:pt x="1020" y="217"/>
                </a:cubicBezTo>
                <a:cubicBezTo>
                  <a:pt x="1021" y="219"/>
                  <a:pt x="1024" y="221"/>
                  <a:pt x="1021" y="223"/>
                </a:cubicBezTo>
                <a:cubicBezTo>
                  <a:pt x="1018" y="226"/>
                  <a:pt x="1018" y="229"/>
                  <a:pt x="1014" y="229"/>
                </a:cubicBezTo>
                <a:cubicBezTo>
                  <a:pt x="1010" y="229"/>
                  <a:pt x="1008" y="228"/>
                  <a:pt x="1007" y="230"/>
                </a:cubicBezTo>
                <a:cubicBezTo>
                  <a:pt x="1007" y="232"/>
                  <a:pt x="1011" y="235"/>
                  <a:pt x="1009" y="236"/>
                </a:cubicBezTo>
                <a:cubicBezTo>
                  <a:pt x="1008" y="236"/>
                  <a:pt x="999" y="235"/>
                  <a:pt x="998" y="234"/>
                </a:cubicBezTo>
                <a:cubicBezTo>
                  <a:pt x="996" y="232"/>
                  <a:pt x="997" y="230"/>
                  <a:pt x="999" y="229"/>
                </a:cubicBezTo>
                <a:cubicBezTo>
                  <a:pt x="1000" y="228"/>
                  <a:pt x="1002" y="227"/>
                  <a:pt x="1001" y="225"/>
                </a:cubicBezTo>
                <a:cubicBezTo>
                  <a:pt x="999" y="223"/>
                  <a:pt x="995" y="220"/>
                  <a:pt x="992" y="222"/>
                </a:cubicBezTo>
                <a:cubicBezTo>
                  <a:pt x="989" y="223"/>
                  <a:pt x="980" y="228"/>
                  <a:pt x="977" y="230"/>
                </a:cubicBezTo>
                <a:cubicBezTo>
                  <a:pt x="974" y="231"/>
                  <a:pt x="971" y="230"/>
                  <a:pt x="966" y="230"/>
                </a:cubicBezTo>
                <a:cubicBezTo>
                  <a:pt x="961" y="229"/>
                  <a:pt x="948" y="233"/>
                  <a:pt x="946" y="235"/>
                </a:cubicBezTo>
                <a:cubicBezTo>
                  <a:pt x="945" y="236"/>
                  <a:pt x="943" y="239"/>
                  <a:pt x="940" y="239"/>
                </a:cubicBezTo>
                <a:cubicBezTo>
                  <a:pt x="937" y="239"/>
                  <a:pt x="921" y="239"/>
                  <a:pt x="922" y="237"/>
                </a:cubicBezTo>
                <a:cubicBezTo>
                  <a:pt x="922" y="235"/>
                  <a:pt x="926" y="236"/>
                  <a:pt x="927" y="235"/>
                </a:cubicBezTo>
                <a:cubicBezTo>
                  <a:pt x="928" y="235"/>
                  <a:pt x="926" y="231"/>
                  <a:pt x="927" y="228"/>
                </a:cubicBezTo>
                <a:cubicBezTo>
                  <a:pt x="929" y="226"/>
                  <a:pt x="935" y="223"/>
                  <a:pt x="932" y="223"/>
                </a:cubicBezTo>
                <a:cubicBezTo>
                  <a:pt x="930" y="222"/>
                  <a:pt x="924" y="223"/>
                  <a:pt x="919" y="225"/>
                </a:cubicBezTo>
                <a:cubicBezTo>
                  <a:pt x="914" y="227"/>
                  <a:pt x="910" y="227"/>
                  <a:pt x="911" y="231"/>
                </a:cubicBezTo>
                <a:cubicBezTo>
                  <a:pt x="912" y="235"/>
                  <a:pt x="912" y="235"/>
                  <a:pt x="910" y="235"/>
                </a:cubicBezTo>
                <a:cubicBezTo>
                  <a:pt x="908" y="235"/>
                  <a:pt x="909" y="234"/>
                  <a:pt x="905" y="233"/>
                </a:cubicBezTo>
                <a:cubicBezTo>
                  <a:pt x="902" y="232"/>
                  <a:pt x="890" y="234"/>
                  <a:pt x="885" y="237"/>
                </a:cubicBezTo>
                <a:cubicBezTo>
                  <a:pt x="879" y="240"/>
                  <a:pt x="866" y="247"/>
                  <a:pt x="864" y="247"/>
                </a:cubicBezTo>
                <a:cubicBezTo>
                  <a:pt x="862" y="248"/>
                  <a:pt x="852" y="249"/>
                  <a:pt x="850" y="252"/>
                </a:cubicBezTo>
                <a:cubicBezTo>
                  <a:pt x="848" y="256"/>
                  <a:pt x="848" y="268"/>
                  <a:pt x="844" y="268"/>
                </a:cubicBezTo>
                <a:cubicBezTo>
                  <a:pt x="839" y="269"/>
                  <a:pt x="825" y="271"/>
                  <a:pt x="824" y="269"/>
                </a:cubicBezTo>
                <a:cubicBezTo>
                  <a:pt x="823" y="267"/>
                  <a:pt x="820" y="262"/>
                  <a:pt x="816" y="260"/>
                </a:cubicBezTo>
                <a:cubicBezTo>
                  <a:pt x="812" y="258"/>
                  <a:pt x="807" y="258"/>
                  <a:pt x="809" y="256"/>
                </a:cubicBezTo>
                <a:cubicBezTo>
                  <a:pt x="811" y="254"/>
                  <a:pt x="812" y="250"/>
                  <a:pt x="815" y="249"/>
                </a:cubicBezTo>
                <a:cubicBezTo>
                  <a:pt x="819" y="247"/>
                  <a:pt x="832" y="248"/>
                  <a:pt x="832" y="246"/>
                </a:cubicBezTo>
                <a:cubicBezTo>
                  <a:pt x="832" y="244"/>
                  <a:pt x="825" y="236"/>
                  <a:pt x="823" y="233"/>
                </a:cubicBezTo>
                <a:cubicBezTo>
                  <a:pt x="821" y="231"/>
                  <a:pt x="816" y="230"/>
                  <a:pt x="810" y="230"/>
                </a:cubicBezTo>
                <a:cubicBezTo>
                  <a:pt x="805" y="230"/>
                  <a:pt x="798" y="230"/>
                  <a:pt x="795" y="229"/>
                </a:cubicBezTo>
                <a:cubicBezTo>
                  <a:pt x="792" y="229"/>
                  <a:pt x="786" y="227"/>
                  <a:pt x="789" y="229"/>
                </a:cubicBezTo>
                <a:cubicBezTo>
                  <a:pt x="791" y="231"/>
                  <a:pt x="799" y="232"/>
                  <a:pt x="799" y="235"/>
                </a:cubicBezTo>
                <a:cubicBezTo>
                  <a:pt x="799" y="238"/>
                  <a:pt x="799" y="246"/>
                  <a:pt x="797" y="248"/>
                </a:cubicBezTo>
                <a:cubicBezTo>
                  <a:pt x="795" y="251"/>
                  <a:pt x="791" y="258"/>
                  <a:pt x="794" y="259"/>
                </a:cubicBezTo>
                <a:cubicBezTo>
                  <a:pt x="796" y="260"/>
                  <a:pt x="805" y="265"/>
                  <a:pt x="803" y="271"/>
                </a:cubicBezTo>
                <a:cubicBezTo>
                  <a:pt x="800" y="276"/>
                  <a:pt x="798" y="280"/>
                  <a:pt x="798" y="283"/>
                </a:cubicBezTo>
                <a:cubicBezTo>
                  <a:pt x="798" y="287"/>
                  <a:pt x="800" y="292"/>
                  <a:pt x="798" y="289"/>
                </a:cubicBezTo>
                <a:cubicBezTo>
                  <a:pt x="796" y="287"/>
                  <a:pt x="795" y="283"/>
                  <a:pt x="792" y="284"/>
                </a:cubicBezTo>
                <a:cubicBezTo>
                  <a:pt x="790" y="286"/>
                  <a:pt x="786" y="288"/>
                  <a:pt x="788" y="285"/>
                </a:cubicBezTo>
                <a:cubicBezTo>
                  <a:pt x="790" y="283"/>
                  <a:pt x="793" y="282"/>
                  <a:pt x="790" y="280"/>
                </a:cubicBezTo>
                <a:cubicBezTo>
                  <a:pt x="787" y="279"/>
                  <a:pt x="778" y="278"/>
                  <a:pt x="776" y="277"/>
                </a:cubicBezTo>
                <a:cubicBezTo>
                  <a:pt x="773" y="276"/>
                  <a:pt x="768" y="280"/>
                  <a:pt x="764" y="283"/>
                </a:cubicBezTo>
                <a:cubicBezTo>
                  <a:pt x="760" y="286"/>
                  <a:pt x="753" y="288"/>
                  <a:pt x="752" y="289"/>
                </a:cubicBezTo>
                <a:cubicBezTo>
                  <a:pt x="750" y="290"/>
                  <a:pt x="743" y="297"/>
                  <a:pt x="740" y="299"/>
                </a:cubicBezTo>
                <a:cubicBezTo>
                  <a:pt x="737" y="301"/>
                  <a:pt x="747" y="306"/>
                  <a:pt x="749" y="310"/>
                </a:cubicBezTo>
                <a:cubicBezTo>
                  <a:pt x="750" y="314"/>
                  <a:pt x="753" y="321"/>
                  <a:pt x="747" y="319"/>
                </a:cubicBezTo>
                <a:cubicBezTo>
                  <a:pt x="741" y="316"/>
                  <a:pt x="726" y="312"/>
                  <a:pt x="723" y="314"/>
                </a:cubicBezTo>
                <a:cubicBezTo>
                  <a:pt x="721" y="315"/>
                  <a:pt x="716" y="316"/>
                  <a:pt x="717" y="314"/>
                </a:cubicBezTo>
                <a:cubicBezTo>
                  <a:pt x="718" y="313"/>
                  <a:pt x="718" y="312"/>
                  <a:pt x="714" y="309"/>
                </a:cubicBezTo>
                <a:cubicBezTo>
                  <a:pt x="709" y="306"/>
                  <a:pt x="705" y="304"/>
                  <a:pt x="704" y="305"/>
                </a:cubicBezTo>
                <a:cubicBezTo>
                  <a:pt x="702" y="306"/>
                  <a:pt x="699" y="310"/>
                  <a:pt x="700" y="312"/>
                </a:cubicBezTo>
                <a:cubicBezTo>
                  <a:pt x="700" y="314"/>
                  <a:pt x="706" y="320"/>
                  <a:pt x="708" y="321"/>
                </a:cubicBezTo>
                <a:cubicBezTo>
                  <a:pt x="709" y="321"/>
                  <a:pt x="718" y="321"/>
                  <a:pt x="718" y="324"/>
                </a:cubicBezTo>
                <a:cubicBezTo>
                  <a:pt x="718" y="326"/>
                  <a:pt x="715" y="331"/>
                  <a:pt x="713" y="332"/>
                </a:cubicBezTo>
                <a:cubicBezTo>
                  <a:pt x="711" y="333"/>
                  <a:pt x="708" y="333"/>
                  <a:pt x="705" y="331"/>
                </a:cubicBezTo>
                <a:cubicBezTo>
                  <a:pt x="702" y="329"/>
                  <a:pt x="698" y="331"/>
                  <a:pt x="696" y="329"/>
                </a:cubicBezTo>
                <a:cubicBezTo>
                  <a:pt x="693" y="328"/>
                  <a:pt x="689" y="324"/>
                  <a:pt x="687" y="322"/>
                </a:cubicBezTo>
                <a:cubicBezTo>
                  <a:pt x="684" y="321"/>
                  <a:pt x="676" y="319"/>
                  <a:pt x="677" y="317"/>
                </a:cubicBezTo>
                <a:cubicBezTo>
                  <a:pt x="677" y="314"/>
                  <a:pt x="675" y="307"/>
                  <a:pt x="673" y="305"/>
                </a:cubicBezTo>
                <a:cubicBezTo>
                  <a:pt x="671" y="303"/>
                  <a:pt x="668" y="302"/>
                  <a:pt x="670" y="300"/>
                </a:cubicBezTo>
                <a:cubicBezTo>
                  <a:pt x="672" y="298"/>
                  <a:pt x="677" y="294"/>
                  <a:pt x="676" y="292"/>
                </a:cubicBezTo>
                <a:cubicBezTo>
                  <a:pt x="676" y="290"/>
                  <a:pt x="673" y="286"/>
                  <a:pt x="671" y="284"/>
                </a:cubicBezTo>
                <a:cubicBezTo>
                  <a:pt x="668" y="282"/>
                  <a:pt x="662" y="280"/>
                  <a:pt x="659" y="279"/>
                </a:cubicBezTo>
                <a:cubicBezTo>
                  <a:pt x="656" y="277"/>
                  <a:pt x="660" y="278"/>
                  <a:pt x="657" y="275"/>
                </a:cubicBezTo>
                <a:cubicBezTo>
                  <a:pt x="654" y="273"/>
                  <a:pt x="651" y="273"/>
                  <a:pt x="651" y="273"/>
                </a:cubicBezTo>
                <a:cubicBezTo>
                  <a:pt x="651" y="273"/>
                  <a:pt x="653" y="273"/>
                  <a:pt x="651" y="270"/>
                </a:cubicBezTo>
                <a:cubicBezTo>
                  <a:pt x="648" y="268"/>
                  <a:pt x="645" y="265"/>
                  <a:pt x="642" y="264"/>
                </a:cubicBezTo>
                <a:cubicBezTo>
                  <a:pt x="639" y="262"/>
                  <a:pt x="636" y="261"/>
                  <a:pt x="640" y="261"/>
                </a:cubicBezTo>
                <a:cubicBezTo>
                  <a:pt x="644" y="261"/>
                  <a:pt x="647" y="261"/>
                  <a:pt x="650" y="264"/>
                </a:cubicBezTo>
                <a:cubicBezTo>
                  <a:pt x="652" y="268"/>
                  <a:pt x="657" y="271"/>
                  <a:pt x="658" y="270"/>
                </a:cubicBezTo>
                <a:cubicBezTo>
                  <a:pt x="659" y="268"/>
                  <a:pt x="661" y="267"/>
                  <a:pt x="661" y="268"/>
                </a:cubicBezTo>
                <a:cubicBezTo>
                  <a:pt x="661" y="270"/>
                  <a:pt x="666" y="271"/>
                  <a:pt x="671" y="272"/>
                </a:cubicBezTo>
                <a:cubicBezTo>
                  <a:pt x="676" y="274"/>
                  <a:pt x="687" y="278"/>
                  <a:pt x="695" y="279"/>
                </a:cubicBezTo>
                <a:cubicBezTo>
                  <a:pt x="702" y="280"/>
                  <a:pt x="705" y="280"/>
                  <a:pt x="709" y="282"/>
                </a:cubicBezTo>
                <a:cubicBezTo>
                  <a:pt x="713" y="284"/>
                  <a:pt x="720" y="287"/>
                  <a:pt x="728" y="285"/>
                </a:cubicBezTo>
                <a:cubicBezTo>
                  <a:pt x="737" y="283"/>
                  <a:pt x="751" y="274"/>
                  <a:pt x="754" y="271"/>
                </a:cubicBezTo>
                <a:cubicBezTo>
                  <a:pt x="758" y="268"/>
                  <a:pt x="762" y="269"/>
                  <a:pt x="761" y="265"/>
                </a:cubicBezTo>
                <a:cubicBezTo>
                  <a:pt x="760" y="261"/>
                  <a:pt x="758" y="258"/>
                  <a:pt x="758" y="254"/>
                </a:cubicBezTo>
                <a:cubicBezTo>
                  <a:pt x="758" y="250"/>
                  <a:pt x="760" y="250"/>
                  <a:pt x="754" y="248"/>
                </a:cubicBezTo>
                <a:cubicBezTo>
                  <a:pt x="747" y="246"/>
                  <a:pt x="746" y="245"/>
                  <a:pt x="744" y="243"/>
                </a:cubicBezTo>
                <a:cubicBezTo>
                  <a:pt x="741" y="240"/>
                  <a:pt x="738" y="241"/>
                  <a:pt x="734" y="238"/>
                </a:cubicBezTo>
                <a:cubicBezTo>
                  <a:pt x="731" y="236"/>
                  <a:pt x="730" y="233"/>
                  <a:pt x="725" y="232"/>
                </a:cubicBezTo>
                <a:cubicBezTo>
                  <a:pt x="721" y="232"/>
                  <a:pt x="718" y="230"/>
                  <a:pt x="715" y="228"/>
                </a:cubicBezTo>
                <a:cubicBezTo>
                  <a:pt x="713" y="227"/>
                  <a:pt x="683" y="213"/>
                  <a:pt x="681" y="214"/>
                </a:cubicBezTo>
                <a:cubicBezTo>
                  <a:pt x="679" y="215"/>
                  <a:pt x="679" y="215"/>
                  <a:pt x="677" y="215"/>
                </a:cubicBezTo>
                <a:cubicBezTo>
                  <a:pt x="674" y="214"/>
                  <a:pt x="669" y="211"/>
                  <a:pt x="666" y="212"/>
                </a:cubicBezTo>
                <a:cubicBezTo>
                  <a:pt x="663" y="212"/>
                  <a:pt x="658" y="218"/>
                  <a:pt x="655" y="219"/>
                </a:cubicBezTo>
                <a:cubicBezTo>
                  <a:pt x="653" y="220"/>
                  <a:pt x="652" y="218"/>
                  <a:pt x="655" y="216"/>
                </a:cubicBezTo>
                <a:cubicBezTo>
                  <a:pt x="658" y="214"/>
                  <a:pt x="659" y="213"/>
                  <a:pt x="657" y="212"/>
                </a:cubicBezTo>
                <a:cubicBezTo>
                  <a:pt x="655" y="210"/>
                  <a:pt x="655" y="210"/>
                  <a:pt x="652" y="210"/>
                </a:cubicBezTo>
                <a:cubicBezTo>
                  <a:pt x="648" y="210"/>
                  <a:pt x="643" y="206"/>
                  <a:pt x="643" y="206"/>
                </a:cubicBezTo>
                <a:cubicBezTo>
                  <a:pt x="643" y="206"/>
                  <a:pt x="638" y="203"/>
                  <a:pt x="643" y="203"/>
                </a:cubicBezTo>
                <a:cubicBezTo>
                  <a:pt x="647" y="204"/>
                  <a:pt x="653" y="207"/>
                  <a:pt x="653" y="205"/>
                </a:cubicBezTo>
                <a:cubicBezTo>
                  <a:pt x="653" y="202"/>
                  <a:pt x="655" y="204"/>
                  <a:pt x="649" y="202"/>
                </a:cubicBezTo>
                <a:cubicBezTo>
                  <a:pt x="644" y="200"/>
                  <a:pt x="642" y="197"/>
                  <a:pt x="640" y="198"/>
                </a:cubicBezTo>
                <a:cubicBezTo>
                  <a:pt x="638" y="199"/>
                  <a:pt x="630" y="206"/>
                  <a:pt x="630" y="205"/>
                </a:cubicBezTo>
                <a:cubicBezTo>
                  <a:pt x="630" y="203"/>
                  <a:pt x="630" y="202"/>
                  <a:pt x="629" y="201"/>
                </a:cubicBezTo>
                <a:cubicBezTo>
                  <a:pt x="628" y="201"/>
                  <a:pt x="623" y="199"/>
                  <a:pt x="622" y="201"/>
                </a:cubicBezTo>
                <a:cubicBezTo>
                  <a:pt x="620" y="203"/>
                  <a:pt x="620" y="206"/>
                  <a:pt x="619" y="204"/>
                </a:cubicBezTo>
                <a:cubicBezTo>
                  <a:pt x="619" y="202"/>
                  <a:pt x="617" y="197"/>
                  <a:pt x="617" y="199"/>
                </a:cubicBezTo>
                <a:cubicBezTo>
                  <a:pt x="617" y="201"/>
                  <a:pt x="616" y="203"/>
                  <a:pt x="614" y="202"/>
                </a:cubicBezTo>
                <a:cubicBezTo>
                  <a:pt x="613" y="202"/>
                  <a:pt x="610" y="202"/>
                  <a:pt x="608" y="202"/>
                </a:cubicBezTo>
                <a:cubicBezTo>
                  <a:pt x="607" y="202"/>
                  <a:pt x="607" y="202"/>
                  <a:pt x="607" y="202"/>
                </a:cubicBezTo>
                <a:cubicBezTo>
                  <a:pt x="607" y="202"/>
                  <a:pt x="608" y="202"/>
                  <a:pt x="609" y="201"/>
                </a:cubicBezTo>
                <a:cubicBezTo>
                  <a:pt x="611" y="199"/>
                  <a:pt x="612" y="199"/>
                  <a:pt x="608" y="197"/>
                </a:cubicBezTo>
                <a:cubicBezTo>
                  <a:pt x="604" y="195"/>
                  <a:pt x="595" y="193"/>
                  <a:pt x="599" y="193"/>
                </a:cubicBezTo>
                <a:cubicBezTo>
                  <a:pt x="603" y="193"/>
                  <a:pt x="608" y="196"/>
                  <a:pt x="614" y="194"/>
                </a:cubicBezTo>
                <a:cubicBezTo>
                  <a:pt x="620" y="192"/>
                  <a:pt x="622" y="190"/>
                  <a:pt x="624" y="188"/>
                </a:cubicBezTo>
                <a:cubicBezTo>
                  <a:pt x="625" y="187"/>
                  <a:pt x="627" y="185"/>
                  <a:pt x="622" y="183"/>
                </a:cubicBezTo>
                <a:cubicBezTo>
                  <a:pt x="617" y="180"/>
                  <a:pt x="610" y="179"/>
                  <a:pt x="607" y="177"/>
                </a:cubicBezTo>
                <a:cubicBezTo>
                  <a:pt x="604" y="175"/>
                  <a:pt x="602" y="174"/>
                  <a:pt x="600" y="175"/>
                </a:cubicBezTo>
                <a:cubicBezTo>
                  <a:pt x="598" y="177"/>
                  <a:pt x="595" y="180"/>
                  <a:pt x="594" y="183"/>
                </a:cubicBezTo>
                <a:cubicBezTo>
                  <a:pt x="593" y="185"/>
                  <a:pt x="591" y="188"/>
                  <a:pt x="590" y="187"/>
                </a:cubicBezTo>
                <a:cubicBezTo>
                  <a:pt x="589" y="185"/>
                  <a:pt x="592" y="181"/>
                  <a:pt x="589" y="181"/>
                </a:cubicBezTo>
                <a:cubicBezTo>
                  <a:pt x="586" y="181"/>
                  <a:pt x="583" y="180"/>
                  <a:pt x="587" y="179"/>
                </a:cubicBezTo>
                <a:cubicBezTo>
                  <a:pt x="591" y="179"/>
                  <a:pt x="593" y="179"/>
                  <a:pt x="590" y="178"/>
                </a:cubicBezTo>
                <a:cubicBezTo>
                  <a:pt x="586" y="177"/>
                  <a:pt x="581" y="178"/>
                  <a:pt x="586" y="176"/>
                </a:cubicBezTo>
                <a:cubicBezTo>
                  <a:pt x="592" y="175"/>
                  <a:pt x="596" y="176"/>
                  <a:pt x="592" y="173"/>
                </a:cubicBezTo>
                <a:cubicBezTo>
                  <a:pt x="588" y="170"/>
                  <a:pt x="581" y="169"/>
                  <a:pt x="579" y="171"/>
                </a:cubicBezTo>
                <a:cubicBezTo>
                  <a:pt x="578" y="174"/>
                  <a:pt x="583" y="176"/>
                  <a:pt x="581" y="177"/>
                </a:cubicBezTo>
                <a:cubicBezTo>
                  <a:pt x="578" y="178"/>
                  <a:pt x="575" y="182"/>
                  <a:pt x="573" y="183"/>
                </a:cubicBezTo>
                <a:cubicBezTo>
                  <a:pt x="571" y="185"/>
                  <a:pt x="569" y="188"/>
                  <a:pt x="569" y="185"/>
                </a:cubicBezTo>
                <a:cubicBezTo>
                  <a:pt x="569" y="182"/>
                  <a:pt x="568" y="179"/>
                  <a:pt x="569" y="177"/>
                </a:cubicBezTo>
                <a:cubicBezTo>
                  <a:pt x="570" y="175"/>
                  <a:pt x="570" y="174"/>
                  <a:pt x="568" y="174"/>
                </a:cubicBezTo>
                <a:cubicBezTo>
                  <a:pt x="566" y="175"/>
                  <a:pt x="554" y="192"/>
                  <a:pt x="552" y="192"/>
                </a:cubicBezTo>
                <a:cubicBezTo>
                  <a:pt x="550" y="192"/>
                  <a:pt x="549" y="191"/>
                  <a:pt x="549" y="188"/>
                </a:cubicBezTo>
                <a:cubicBezTo>
                  <a:pt x="550" y="185"/>
                  <a:pt x="557" y="179"/>
                  <a:pt x="558" y="177"/>
                </a:cubicBezTo>
                <a:cubicBezTo>
                  <a:pt x="560" y="174"/>
                  <a:pt x="561" y="174"/>
                  <a:pt x="560" y="172"/>
                </a:cubicBezTo>
                <a:cubicBezTo>
                  <a:pt x="559" y="170"/>
                  <a:pt x="558" y="169"/>
                  <a:pt x="555" y="170"/>
                </a:cubicBezTo>
                <a:cubicBezTo>
                  <a:pt x="552" y="170"/>
                  <a:pt x="551" y="171"/>
                  <a:pt x="553" y="171"/>
                </a:cubicBezTo>
                <a:cubicBezTo>
                  <a:pt x="556" y="171"/>
                  <a:pt x="557" y="172"/>
                  <a:pt x="554" y="173"/>
                </a:cubicBezTo>
                <a:cubicBezTo>
                  <a:pt x="550" y="173"/>
                  <a:pt x="547" y="175"/>
                  <a:pt x="546" y="174"/>
                </a:cubicBezTo>
                <a:cubicBezTo>
                  <a:pt x="546" y="172"/>
                  <a:pt x="546" y="169"/>
                  <a:pt x="545" y="170"/>
                </a:cubicBezTo>
                <a:cubicBezTo>
                  <a:pt x="543" y="171"/>
                  <a:pt x="542" y="174"/>
                  <a:pt x="540" y="175"/>
                </a:cubicBezTo>
                <a:cubicBezTo>
                  <a:pt x="539" y="176"/>
                  <a:pt x="542" y="179"/>
                  <a:pt x="542" y="181"/>
                </a:cubicBezTo>
                <a:cubicBezTo>
                  <a:pt x="543" y="182"/>
                  <a:pt x="542" y="183"/>
                  <a:pt x="541" y="182"/>
                </a:cubicBezTo>
                <a:cubicBezTo>
                  <a:pt x="539" y="180"/>
                  <a:pt x="539" y="179"/>
                  <a:pt x="538" y="182"/>
                </a:cubicBezTo>
                <a:cubicBezTo>
                  <a:pt x="538" y="184"/>
                  <a:pt x="539" y="187"/>
                  <a:pt x="537" y="185"/>
                </a:cubicBezTo>
                <a:cubicBezTo>
                  <a:pt x="536" y="183"/>
                  <a:pt x="537" y="182"/>
                  <a:pt x="534" y="183"/>
                </a:cubicBezTo>
                <a:cubicBezTo>
                  <a:pt x="531" y="184"/>
                  <a:pt x="529" y="185"/>
                  <a:pt x="531" y="183"/>
                </a:cubicBezTo>
                <a:cubicBezTo>
                  <a:pt x="533" y="181"/>
                  <a:pt x="537" y="179"/>
                  <a:pt x="534" y="179"/>
                </a:cubicBezTo>
                <a:cubicBezTo>
                  <a:pt x="531" y="179"/>
                  <a:pt x="529" y="182"/>
                  <a:pt x="526" y="183"/>
                </a:cubicBezTo>
                <a:cubicBezTo>
                  <a:pt x="524" y="184"/>
                  <a:pt x="521" y="182"/>
                  <a:pt x="522" y="184"/>
                </a:cubicBezTo>
                <a:cubicBezTo>
                  <a:pt x="524" y="187"/>
                  <a:pt x="526" y="190"/>
                  <a:pt x="528" y="190"/>
                </a:cubicBezTo>
                <a:cubicBezTo>
                  <a:pt x="530" y="189"/>
                  <a:pt x="531" y="190"/>
                  <a:pt x="529" y="191"/>
                </a:cubicBezTo>
                <a:cubicBezTo>
                  <a:pt x="527" y="192"/>
                  <a:pt x="528" y="197"/>
                  <a:pt x="526" y="195"/>
                </a:cubicBezTo>
                <a:cubicBezTo>
                  <a:pt x="524" y="193"/>
                  <a:pt x="523" y="192"/>
                  <a:pt x="521" y="192"/>
                </a:cubicBezTo>
                <a:cubicBezTo>
                  <a:pt x="520" y="192"/>
                  <a:pt x="519" y="191"/>
                  <a:pt x="519" y="190"/>
                </a:cubicBezTo>
                <a:cubicBezTo>
                  <a:pt x="518" y="188"/>
                  <a:pt x="519" y="187"/>
                  <a:pt x="517" y="190"/>
                </a:cubicBezTo>
                <a:cubicBezTo>
                  <a:pt x="515" y="193"/>
                  <a:pt x="515" y="193"/>
                  <a:pt x="513" y="192"/>
                </a:cubicBezTo>
                <a:cubicBezTo>
                  <a:pt x="512" y="190"/>
                  <a:pt x="513" y="189"/>
                  <a:pt x="511" y="189"/>
                </a:cubicBezTo>
                <a:cubicBezTo>
                  <a:pt x="509" y="188"/>
                  <a:pt x="505" y="190"/>
                  <a:pt x="502" y="190"/>
                </a:cubicBezTo>
                <a:cubicBezTo>
                  <a:pt x="498" y="190"/>
                  <a:pt x="499" y="189"/>
                  <a:pt x="504" y="191"/>
                </a:cubicBezTo>
                <a:cubicBezTo>
                  <a:pt x="509" y="192"/>
                  <a:pt x="513" y="195"/>
                  <a:pt x="511" y="195"/>
                </a:cubicBezTo>
                <a:cubicBezTo>
                  <a:pt x="509" y="195"/>
                  <a:pt x="509" y="195"/>
                  <a:pt x="509" y="197"/>
                </a:cubicBezTo>
                <a:cubicBezTo>
                  <a:pt x="509" y="200"/>
                  <a:pt x="512" y="203"/>
                  <a:pt x="510" y="202"/>
                </a:cubicBezTo>
                <a:cubicBezTo>
                  <a:pt x="508" y="200"/>
                  <a:pt x="503" y="199"/>
                  <a:pt x="502" y="198"/>
                </a:cubicBezTo>
                <a:cubicBezTo>
                  <a:pt x="501" y="197"/>
                  <a:pt x="500" y="198"/>
                  <a:pt x="500" y="199"/>
                </a:cubicBezTo>
                <a:cubicBezTo>
                  <a:pt x="500" y="201"/>
                  <a:pt x="498" y="201"/>
                  <a:pt x="497" y="200"/>
                </a:cubicBezTo>
                <a:cubicBezTo>
                  <a:pt x="496" y="198"/>
                  <a:pt x="497" y="196"/>
                  <a:pt x="496" y="198"/>
                </a:cubicBezTo>
                <a:cubicBezTo>
                  <a:pt x="495" y="200"/>
                  <a:pt x="491" y="202"/>
                  <a:pt x="493" y="204"/>
                </a:cubicBezTo>
                <a:cubicBezTo>
                  <a:pt x="494" y="206"/>
                  <a:pt x="496" y="208"/>
                  <a:pt x="493" y="208"/>
                </a:cubicBezTo>
                <a:cubicBezTo>
                  <a:pt x="490" y="208"/>
                  <a:pt x="489" y="208"/>
                  <a:pt x="489" y="205"/>
                </a:cubicBezTo>
                <a:cubicBezTo>
                  <a:pt x="489" y="202"/>
                  <a:pt x="490" y="199"/>
                  <a:pt x="488" y="200"/>
                </a:cubicBezTo>
                <a:cubicBezTo>
                  <a:pt x="485" y="200"/>
                  <a:pt x="488" y="201"/>
                  <a:pt x="484" y="202"/>
                </a:cubicBezTo>
                <a:cubicBezTo>
                  <a:pt x="480" y="203"/>
                  <a:pt x="481" y="204"/>
                  <a:pt x="483" y="205"/>
                </a:cubicBezTo>
                <a:cubicBezTo>
                  <a:pt x="485" y="205"/>
                  <a:pt x="484" y="204"/>
                  <a:pt x="482" y="206"/>
                </a:cubicBezTo>
                <a:cubicBezTo>
                  <a:pt x="480" y="209"/>
                  <a:pt x="477" y="212"/>
                  <a:pt x="478" y="209"/>
                </a:cubicBezTo>
                <a:cubicBezTo>
                  <a:pt x="479" y="205"/>
                  <a:pt x="481" y="205"/>
                  <a:pt x="479" y="203"/>
                </a:cubicBezTo>
                <a:cubicBezTo>
                  <a:pt x="477" y="202"/>
                  <a:pt x="471" y="200"/>
                  <a:pt x="474" y="200"/>
                </a:cubicBezTo>
                <a:cubicBezTo>
                  <a:pt x="477" y="200"/>
                  <a:pt x="481" y="200"/>
                  <a:pt x="477" y="197"/>
                </a:cubicBezTo>
                <a:cubicBezTo>
                  <a:pt x="473" y="195"/>
                  <a:pt x="473" y="196"/>
                  <a:pt x="470" y="195"/>
                </a:cubicBezTo>
                <a:cubicBezTo>
                  <a:pt x="467" y="195"/>
                  <a:pt x="469" y="195"/>
                  <a:pt x="469" y="197"/>
                </a:cubicBezTo>
                <a:cubicBezTo>
                  <a:pt x="470" y="200"/>
                  <a:pt x="472" y="202"/>
                  <a:pt x="470" y="202"/>
                </a:cubicBezTo>
                <a:cubicBezTo>
                  <a:pt x="469" y="203"/>
                  <a:pt x="468" y="203"/>
                  <a:pt x="466" y="203"/>
                </a:cubicBezTo>
                <a:cubicBezTo>
                  <a:pt x="464" y="203"/>
                  <a:pt x="461" y="205"/>
                  <a:pt x="464" y="205"/>
                </a:cubicBezTo>
                <a:cubicBezTo>
                  <a:pt x="468" y="205"/>
                  <a:pt x="470" y="204"/>
                  <a:pt x="468" y="205"/>
                </a:cubicBezTo>
                <a:cubicBezTo>
                  <a:pt x="466" y="205"/>
                  <a:pt x="464" y="205"/>
                  <a:pt x="467" y="207"/>
                </a:cubicBezTo>
                <a:cubicBezTo>
                  <a:pt x="471" y="208"/>
                  <a:pt x="471" y="209"/>
                  <a:pt x="472" y="207"/>
                </a:cubicBezTo>
                <a:cubicBezTo>
                  <a:pt x="472" y="206"/>
                  <a:pt x="473" y="205"/>
                  <a:pt x="473" y="207"/>
                </a:cubicBezTo>
                <a:cubicBezTo>
                  <a:pt x="472" y="209"/>
                  <a:pt x="472" y="212"/>
                  <a:pt x="471" y="211"/>
                </a:cubicBezTo>
                <a:cubicBezTo>
                  <a:pt x="470" y="210"/>
                  <a:pt x="468" y="209"/>
                  <a:pt x="466" y="208"/>
                </a:cubicBezTo>
                <a:cubicBezTo>
                  <a:pt x="464" y="207"/>
                  <a:pt x="464" y="204"/>
                  <a:pt x="462" y="205"/>
                </a:cubicBezTo>
                <a:cubicBezTo>
                  <a:pt x="460" y="206"/>
                  <a:pt x="457" y="209"/>
                  <a:pt x="456" y="207"/>
                </a:cubicBezTo>
                <a:cubicBezTo>
                  <a:pt x="456" y="206"/>
                  <a:pt x="455" y="205"/>
                  <a:pt x="452" y="207"/>
                </a:cubicBezTo>
                <a:cubicBezTo>
                  <a:pt x="450" y="209"/>
                  <a:pt x="446" y="210"/>
                  <a:pt x="446" y="212"/>
                </a:cubicBezTo>
                <a:cubicBezTo>
                  <a:pt x="447" y="214"/>
                  <a:pt x="449" y="215"/>
                  <a:pt x="447" y="215"/>
                </a:cubicBezTo>
                <a:cubicBezTo>
                  <a:pt x="446" y="216"/>
                  <a:pt x="445" y="219"/>
                  <a:pt x="448" y="218"/>
                </a:cubicBezTo>
                <a:cubicBezTo>
                  <a:pt x="451" y="217"/>
                  <a:pt x="451" y="214"/>
                  <a:pt x="453" y="215"/>
                </a:cubicBezTo>
                <a:cubicBezTo>
                  <a:pt x="454" y="215"/>
                  <a:pt x="454" y="218"/>
                  <a:pt x="456" y="216"/>
                </a:cubicBezTo>
                <a:cubicBezTo>
                  <a:pt x="459" y="214"/>
                  <a:pt x="460" y="215"/>
                  <a:pt x="458" y="217"/>
                </a:cubicBezTo>
                <a:cubicBezTo>
                  <a:pt x="455" y="218"/>
                  <a:pt x="454" y="219"/>
                  <a:pt x="454" y="221"/>
                </a:cubicBezTo>
                <a:cubicBezTo>
                  <a:pt x="454" y="223"/>
                  <a:pt x="454" y="228"/>
                  <a:pt x="453" y="227"/>
                </a:cubicBezTo>
                <a:cubicBezTo>
                  <a:pt x="451" y="226"/>
                  <a:pt x="449" y="223"/>
                  <a:pt x="448" y="224"/>
                </a:cubicBezTo>
                <a:cubicBezTo>
                  <a:pt x="446" y="225"/>
                  <a:pt x="444" y="229"/>
                  <a:pt x="444" y="226"/>
                </a:cubicBezTo>
                <a:cubicBezTo>
                  <a:pt x="445" y="224"/>
                  <a:pt x="445" y="223"/>
                  <a:pt x="443" y="224"/>
                </a:cubicBezTo>
                <a:cubicBezTo>
                  <a:pt x="441" y="225"/>
                  <a:pt x="440" y="228"/>
                  <a:pt x="440" y="225"/>
                </a:cubicBezTo>
                <a:cubicBezTo>
                  <a:pt x="440" y="222"/>
                  <a:pt x="441" y="218"/>
                  <a:pt x="439" y="220"/>
                </a:cubicBezTo>
                <a:cubicBezTo>
                  <a:pt x="437" y="222"/>
                  <a:pt x="436" y="228"/>
                  <a:pt x="435" y="226"/>
                </a:cubicBezTo>
                <a:cubicBezTo>
                  <a:pt x="433" y="223"/>
                  <a:pt x="433" y="220"/>
                  <a:pt x="433" y="218"/>
                </a:cubicBezTo>
                <a:cubicBezTo>
                  <a:pt x="434" y="216"/>
                  <a:pt x="438" y="211"/>
                  <a:pt x="435" y="213"/>
                </a:cubicBezTo>
                <a:cubicBezTo>
                  <a:pt x="432" y="214"/>
                  <a:pt x="427" y="217"/>
                  <a:pt x="428" y="218"/>
                </a:cubicBezTo>
                <a:cubicBezTo>
                  <a:pt x="430" y="220"/>
                  <a:pt x="433" y="222"/>
                  <a:pt x="430" y="221"/>
                </a:cubicBezTo>
                <a:cubicBezTo>
                  <a:pt x="427" y="220"/>
                  <a:pt x="426" y="219"/>
                  <a:pt x="426" y="222"/>
                </a:cubicBezTo>
                <a:cubicBezTo>
                  <a:pt x="426" y="225"/>
                  <a:pt x="425" y="225"/>
                  <a:pt x="424" y="224"/>
                </a:cubicBezTo>
                <a:cubicBezTo>
                  <a:pt x="423" y="222"/>
                  <a:pt x="423" y="221"/>
                  <a:pt x="421" y="223"/>
                </a:cubicBezTo>
                <a:cubicBezTo>
                  <a:pt x="419" y="224"/>
                  <a:pt x="416" y="227"/>
                  <a:pt x="420" y="226"/>
                </a:cubicBezTo>
                <a:cubicBezTo>
                  <a:pt x="423" y="226"/>
                  <a:pt x="426" y="227"/>
                  <a:pt x="425" y="227"/>
                </a:cubicBezTo>
                <a:cubicBezTo>
                  <a:pt x="423" y="227"/>
                  <a:pt x="422" y="228"/>
                  <a:pt x="424" y="228"/>
                </a:cubicBezTo>
                <a:cubicBezTo>
                  <a:pt x="426" y="228"/>
                  <a:pt x="426" y="226"/>
                  <a:pt x="426" y="228"/>
                </a:cubicBezTo>
                <a:cubicBezTo>
                  <a:pt x="427" y="229"/>
                  <a:pt x="427" y="231"/>
                  <a:pt x="425" y="231"/>
                </a:cubicBezTo>
                <a:cubicBezTo>
                  <a:pt x="422" y="231"/>
                  <a:pt x="422" y="227"/>
                  <a:pt x="419" y="229"/>
                </a:cubicBezTo>
                <a:cubicBezTo>
                  <a:pt x="416" y="232"/>
                  <a:pt x="416" y="236"/>
                  <a:pt x="413" y="236"/>
                </a:cubicBezTo>
                <a:cubicBezTo>
                  <a:pt x="410" y="236"/>
                  <a:pt x="402" y="237"/>
                  <a:pt x="406" y="238"/>
                </a:cubicBezTo>
                <a:cubicBezTo>
                  <a:pt x="409" y="239"/>
                  <a:pt x="412" y="239"/>
                  <a:pt x="415" y="237"/>
                </a:cubicBezTo>
                <a:cubicBezTo>
                  <a:pt x="419" y="236"/>
                  <a:pt x="421" y="233"/>
                  <a:pt x="424" y="233"/>
                </a:cubicBezTo>
                <a:cubicBezTo>
                  <a:pt x="427" y="234"/>
                  <a:pt x="426" y="234"/>
                  <a:pt x="429" y="233"/>
                </a:cubicBezTo>
                <a:cubicBezTo>
                  <a:pt x="431" y="231"/>
                  <a:pt x="431" y="233"/>
                  <a:pt x="434" y="232"/>
                </a:cubicBezTo>
                <a:cubicBezTo>
                  <a:pt x="437" y="231"/>
                  <a:pt x="435" y="230"/>
                  <a:pt x="433" y="228"/>
                </a:cubicBezTo>
                <a:cubicBezTo>
                  <a:pt x="431" y="226"/>
                  <a:pt x="436" y="229"/>
                  <a:pt x="436" y="229"/>
                </a:cubicBezTo>
                <a:cubicBezTo>
                  <a:pt x="436" y="229"/>
                  <a:pt x="436" y="231"/>
                  <a:pt x="437" y="231"/>
                </a:cubicBezTo>
                <a:cubicBezTo>
                  <a:pt x="439" y="231"/>
                  <a:pt x="443" y="227"/>
                  <a:pt x="442" y="229"/>
                </a:cubicBezTo>
                <a:cubicBezTo>
                  <a:pt x="441" y="231"/>
                  <a:pt x="438" y="231"/>
                  <a:pt x="439" y="233"/>
                </a:cubicBezTo>
                <a:cubicBezTo>
                  <a:pt x="439" y="234"/>
                  <a:pt x="439" y="234"/>
                  <a:pt x="438" y="234"/>
                </a:cubicBezTo>
                <a:cubicBezTo>
                  <a:pt x="438" y="234"/>
                  <a:pt x="438" y="234"/>
                  <a:pt x="438" y="234"/>
                </a:cubicBezTo>
                <a:cubicBezTo>
                  <a:pt x="442" y="234"/>
                  <a:pt x="445" y="233"/>
                  <a:pt x="443" y="234"/>
                </a:cubicBezTo>
                <a:cubicBezTo>
                  <a:pt x="441" y="235"/>
                  <a:pt x="436" y="239"/>
                  <a:pt x="439" y="238"/>
                </a:cubicBezTo>
                <a:cubicBezTo>
                  <a:pt x="443" y="237"/>
                  <a:pt x="443" y="237"/>
                  <a:pt x="445" y="235"/>
                </a:cubicBezTo>
                <a:cubicBezTo>
                  <a:pt x="448" y="233"/>
                  <a:pt x="451" y="236"/>
                  <a:pt x="448" y="236"/>
                </a:cubicBezTo>
                <a:cubicBezTo>
                  <a:pt x="445" y="235"/>
                  <a:pt x="442" y="239"/>
                  <a:pt x="440" y="239"/>
                </a:cubicBezTo>
                <a:cubicBezTo>
                  <a:pt x="438" y="240"/>
                  <a:pt x="439" y="241"/>
                  <a:pt x="438" y="242"/>
                </a:cubicBezTo>
                <a:cubicBezTo>
                  <a:pt x="437" y="244"/>
                  <a:pt x="436" y="245"/>
                  <a:pt x="434" y="243"/>
                </a:cubicBezTo>
                <a:cubicBezTo>
                  <a:pt x="432" y="240"/>
                  <a:pt x="434" y="236"/>
                  <a:pt x="432" y="239"/>
                </a:cubicBezTo>
                <a:cubicBezTo>
                  <a:pt x="430" y="241"/>
                  <a:pt x="432" y="245"/>
                  <a:pt x="431" y="243"/>
                </a:cubicBezTo>
                <a:cubicBezTo>
                  <a:pt x="429" y="241"/>
                  <a:pt x="428" y="239"/>
                  <a:pt x="427" y="240"/>
                </a:cubicBezTo>
                <a:cubicBezTo>
                  <a:pt x="425" y="241"/>
                  <a:pt x="423" y="244"/>
                  <a:pt x="422" y="245"/>
                </a:cubicBezTo>
                <a:cubicBezTo>
                  <a:pt x="420" y="247"/>
                  <a:pt x="418" y="249"/>
                  <a:pt x="420" y="249"/>
                </a:cubicBezTo>
                <a:cubicBezTo>
                  <a:pt x="423" y="249"/>
                  <a:pt x="425" y="244"/>
                  <a:pt x="425" y="246"/>
                </a:cubicBezTo>
                <a:cubicBezTo>
                  <a:pt x="425" y="247"/>
                  <a:pt x="425" y="248"/>
                  <a:pt x="427" y="248"/>
                </a:cubicBezTo>
                <a:cubicBezTo>
                  <a:pt x="429" y="248"/>
                  <a:pt x="432" y="249"/>
                  <a:pt x="429" y="249"/>
                </a:cubicBezTo>
                <a:cubicBezTo>
                  <a:pt x="426" y="249"/>
                  <a:pt x="425" y="248"/>
                  <a:pt x="423" y="249"/>
                </a:cubicBezTo>
                <a:cubicBezTo>
                  <a:pt x="420" y="251"/>
                  <a:pt x="423" y="252"/>
                  <a:pt x="426" y="252"/>
                </a:cubicBezTo>
                <a:cubicBezTo>
                  <a:pt x="429" y="251"/>
                  <a:pt x="431" y="253"/>
                  <a:pt x="430" y="254"/>
                </a:cubicBezTo>
                <a:cubicBezTo>
                  <a:pt x="429" y="256"/>
                  <a:pt x="431" y="256"/>
                  <a:pt x="428" y="254"/>
                </a:cubicBezTo>
                <a:cubicBezTo>
                  <a:pt x="425" y="252"/>
                  <a:pt x="425" y="253"/>
                  <a:pt x="423" y="253"/>
                </a:cubicBezTo>
                <a:cubicBezTo>
                  <a:pt x="420" y="253"/>
                  <a:pt x="421" y="255"/>
                  <a:pt x="419" y="256"/>
                </a:cubicBezTo>
                <a:cubicBezTo>
                  <a:pt x="417" y="257"/>
                  <a:pt x="412" y="258"/>
                  <a:pt x="415" y="258"/>
                </a:cubicBezTo>
                <a:cubicBezTo>
                  <a:pt x="419" y="258"/>
                  <a:pt x="423" y="256"/>
                  <a:pt x="425" y="258"/>
                </a:cubicBezTo>
                <a:cubicBezTo>
                  <a:pt x="428" y="259"/>
                  <a:pt x="428" y="262"/>
                  <a:pt x="425" y="260"/>
                </a:cubicBezTo>
                <a:cubicBezTo>
                  <a:pt x="421" y="258"/>
                  <a:pt x="423" y="259"/>
                  <a:pt x="420" y="259"/>
                </a:cubicBezTo>
                <a:cubicBezTo>
                  <a:pt x="418" y="259"/>
                  <a:pt x="417" y="260"/>
                  <a:pt x="419" y="260"/>
                </a:cubicBezTo>
                <a:cubicBezTo>
                  <a:pt x="421" y="260"/>
                  <a:pt x="420" y="262"/>
                  <a:pt x="417" y="261"/>
                </a:cubicBezTo>
                <a:cubicBezTo>
                  <a:pt x="414" y="260"/>
                  <a:pt x="414" y="258"/>
                  <a:pt x="411" y="260"/>
                </a:cubicBezTo>
                <a:cubicBezTo>
                  <a:pt x="408" y="262"/>
                  <a:pt x="409" y="262"/>
                  <a:pt x="412" y="262"/>
                </a:cubicBezTo>
                <a:cubicBezTo>
                  <a:pt x="415" y="262"/>
                  <a:pt x="416" y="263"/>
                  <a:pt x="413" y="263"/>
                </a:cubicBezTo>
                <a:cubicBezTo>
                  <a:pt x="409" y="264"/>
                  <a:pt x="407" y="265"/>
                  <a:pt x="407" y="267"/>
                </a:cubicBezTo>
                <a:cubicBezTo>
                  <a:pt x="406" y="269"/>
                  <a:pt x="407" y="269"/>
                  <a:pt x="407" y="270"/>
                </a:cubicBezTo>
                <a:cubicBezTo>
                  <a:pt x="408" y="271"/>
                  <a:pt x="408" y="271"/>
                  <a:pt x="406" y="271"/>
                </a:cubicBezTo>
                <a:cubicBezTo>
                  <a:pt x="403" y="271"/>
                  <a:pt x="403" y="272"/>
                  <a:pt x="401" y="273"/>
                </a:cubicBezTo>
                <a:cubicBezTo>
                  <a:pt x="399" y="275"/>
                  <a:pt x="400" y="276"/>
                  <a:pt x="400" y="276"/>
                </a:cubicBezTo>
                <a:cubicBezTo>
                  <a:pt x="401" y="276"/>
                  <a:pt x="401" y="277"/>
                  <a:pt x="400" y="277"/>
                </a:cubicBezTo>
                <a:cubicBezTo>
                  <a:pt x="398" y="277"/>
                  <a:pt x="396" y="279"/>
                  <a:pt x="399" y="279"/>
                </a:cubicBezTo>
                <a:cubicBezTo>
                  <a:pt x="401" y="279"/>
                  <a:pt x="402" y="278"/>
                  <a:pt x="401" y="280"/>
                </a:cubicBezTo>
                <a:cubicBezTo>
                  <a:pt x="400" y="281"/>
                  <a:pt x="399" y="282"/>
                  <a:pt x="402" y="282"/>
                </a:cubicBezTo>
                <a:cubicBezTo>
                  <a:pt x="406" y="282"/>
                  <a:pt x="407" y="281"/>
                  <a:pt x="409" y="282"/>
                </a:cubicBezTo>
                <a:cubicBezTo>
                  <a:pt x="411" y="282"/>
                  <a:pt x="408" y="282"/>
                  <a:pt x="407" y="283"/>
                </a:cubicBezTo>
                <a:cubicBezTo>
                  <a:pt x="406" y="283"/>
                  <a:pt x="406" y="285"/>
                  <a:pt x="403" y="284"/>
                </a:cubicBezTo>
                <a:cubicBezTo>
                  <a:pt x="400" y="284"/>
                  <a:pt x="400" y="284"/>
                  <a:pt x="398" y="284"/>
                </a:cubicBezTo>
                <a:cubicBezTo>
                  <a:pt x="396" y="284"/>
                  <a:pt x="395" y="284"/>
                  <a:pt x="393" y="284"/>
                </a:cubicBezTo>
                <a:cubicBezTo>
                  <a:pt x="390" y="284"/>
                  <a:pt x="388" y="285"/>
                  <a:pt x="390" y="285"/>
                </a:cubicBezTo>
                <a:cubicBezTo>
                  <a:pt x="392" y="286"/>
                  <a:pt x="394" y="288"/>
                  <a:pt x="392" y="288"/>
                </a:cubicBezTo>
                <a:cubicBezTo>
                  <a:pt x="390" y="288"/>
                  <a:pt x="387" y="289"/>
                  <a:pt x="390" y="289"/>
                </a:cubicBezTo>
                <a:cubicBezTo>
                  <a:pt x="394" y="289"/>
                  <a:pt x="396" y="287"/>
                  <a:pt x="396" y="288"/>
                </a:cubicBezTo>
                <a:cubicBezTo>
                  <a:pt x="396" y="290"/>
                  <a:pt x="396" y="290"/>
                  <a:pt x="394" y="290"/>
                </a:cubicBezTo>
                <a:cubicBezTo>
                  <a:pt x="392" y="290"/>
                  <a:pt x="392" y="293"/>
                  <a:pt x="390" y="294"/>
                </a:cubicBezTo>
                <a:cubicBezTo>
                  <a:pt x="388" y="296"/>
                  <a:pt x="392" y="294"/>
                  <a:pt x="392" y="296"/>
                </a:cubicBezTo>
                <a:cubicBezTo>
                  <a:pt x="392" y="297"/>
                  <a:pt x="390" y="296"/>
                  <a:pt x="388" y="297"/>
                </a:cubicBezTo>
                <a:cubicBezTo>
                  <a:pt x="386" y="298"/>
                  <a:pt x="389" y="298"/>
                  <a:pt x="391" y="298"/>
                </a:cubicBezTo>
                <a:cubicBezTo>
                  <a:pt x="392" y="299"/>
                  <a:pt x="392" y="299"/>
                  <a:pt x="389" y="299"/>
                </a:cubicBezTo>
                <a:cubicBezTo>
                  <a:pt x="387" y="299"/>
                  <a:pt x="386" y="299"/>
                  <a:pt x="387" y="302"/>
                </a:cubicBezTo>
                <a:cubicBezTo>
                  <a:pt x="389" y="305"/>
                  <a:pt x="392" y="305"/>
                  <a:pt x="392" y="305"/>
                </a:cubicBezTo>
                <a:cubicBezTo>
                  <a:pt x="392" y="305"/>
                  <a:pt x="390" y="306"/>
                  <a:pt x="387" y="306"/>
                </a:cubicBezTo>
                <a:cubicBezTo>
                  <a:pt x="383" y="306"/>
                  <a:pt x="382" y="306"/>
                  <a:pt x="380" y="308"/>
                </a:cubicBezTo>
                <a:cubicBezTo>
                  <a:pt x="378" y="311"/>
                  <a:pt x="380" y="312"/>
                  <a:pt x="376" y="311"/>
                </a:cubicBezTo>
                <a:cubicBezTo>
                  <a:pt x="372" y="311"/>
                  <a:pt x="367" y="310"/>
                  <a:pt x="370" y="311"/>
                </a:cubicBezTo>
                <a:cubicBezTo>
                  <a:pt x="373" y="313"/>
                  <a:pt x="376" y="314"/>
                  <a:pt x="378" y="314"/>
                </a:cubicBezTo>
                <a:cubicBezTo>
                  <a:pt x="380" y="314"/>
                  <a:pt x="381" y="311"/>
                  <a:pt x="384" y="310"/>
                </a:cubicBezTo>
                <a:cubicBezTo>
                  <a:pt x="387" y="309"/>
                  <a:pt x="388" y="309"/>
                  <a:pt x="385" y="310"/>
                </a:cubicBezTo>
                <a:cubicBezTo>
                  <a:pt x="382" y="311"/>
                  <a:pt x="382" y="314"/>
                  <a:pt x="381" y="314"/>
                </a:cubicBezTo>
                <a:cubicBezTo>
                  <a:pt x="379" y="314"/>
                  <a:pt x="376" y="314"/>
                  <a:pt x="377" y="316"/>
                </a:cubicBezTo>
                <a:cubicBezTo>
                  <a:pt x="377" y="319"/>
                  <a:pt x="379" y="319"/>
                  <a:pt x="378" y="320"/>
                </a:cubicBezTo>
                <a:cubicBezTo>
                  <a:pt x="376" y="321"/>
                  <a:pt x="375" y="322"/>
                  <a:pt x="373" y="321"/>
                </a:cubicBezTo>
                <a:cubicBezTo>
                  <a:pt x="371" y="319"/>
                  <a:pt x="369" y="319"/>
                  <a:pt x="368" y="319"/>
                </a:cubicBezTo>
                <a:cubicBezTo>
                  <a:pt x="366" y="320"/>
                  <a:pt x="362" y="325"/>
                  <a:pt x="360" y="327"/>
                </a:cubicBezTo>
                <a:cubicBezTo>
                  <a:pt x="358" y="329"/>
                  <a:pt x="356" y="330"/>
                  <a:pt x="358" y="330"/>
                </a:cubicBezTo>
                <a:cubicBezTo>
                  <a:pt x="361" y="330"/>
                  <a:pt x="361" y="331"/>
                  <a:pt x="360" y="331"/>
                </a:cubicBezTo>
                <a:cubicBezTo>
                  <a:pt x="358" y="332"/>
                  <a:pt x="357" y="333"/>
                  <a:pt x="356" y="333"/>
                </a:cubicBezTo>
                <a:cubicBezTo>
                  <a:pt x="354" y="334"/>
                  <a:pt x="350" y="334"/>
                  <a:pt x="353" y="335"/>
                </a:cubicBezTo>
                <a:cubicBezTo>
                  <a:pt x="355" y="336"/>
                  <a:pt x="356" y="336"/>
                  <a:pt x="356" y="338"/>
                </a:cubicBezTo>
                <a:cubicBezTo>
                  <a:pt x="356" y="341"/>
                  <a:pt x="359" y="339"/>
                  <a:pt x="362" y="338"/>
                </a:cubicBezTo>
                <a:cubicBezTo>
                  <a:pt x="366" y="337"/>
                  <a:pt x="372" y="337"/>
                  <a:pt x="371" y="335"/>
                </a:cubicBezTo>
                <a:cubicBezTo>
                  <a:pt x="371" y="334"/>
                  <a:pt x="370" y="335"/>
                  <a:pt x="369" y="333"/>
                </a:cubicBezTo>
                <a:cubicBezTo>
                  <a:pt x="368" y="330"/>
                  <a:pt x="369" y="330"/>
                  <a:pt x="371" y="332"/>
                </a:cubicBezTo>
                <a:cubicBezTo>
                  <a:pt x="374" y="334"/>
                  <a:pt x="377" y="335"/>
                  <a:pt x="375" y="335"/>
                </a:cubicBezTo>
                <a:cubicBezTo>
                  <a:pt x="373" y="336"/>
                  <a:pt x="375" y="337"/>
                  <a:pt x="372" y="338"/>
                </a:cubicBezTo>
                <a:cubicBezTo>
                  <a:pt x="369" y="340"/>
                  <a:pt x="368" y="341"/>
                  <a:pt x="367" y="342"/>
                </a:cubicBezTo>
                <a:cubicBezTo>
                  <a:pt x="366" y="342"/>
                  <a:pt x="364" y="343"/>
                  <a:pt x="363" y="342"/>
                </a:cubicBezTo>
                <a:cubicBezTo>
                  <a:pt x="362" y="341"/>
                  <a:pt x="361" y="340"/>
                  <a:pt x="360" y="342"/>
                </a:cubicBezTo>
                <a:cubicBezTo>
                  <a:pt x="359" y="343"/>
                  <a:pt x="357" y="344"/>
                  <a:pt x="356" y="343"/>
                </a:cubicBezTo>
                <a:cubicBezTo>
                  <a:pt x="354" y="343"/>
                  <a:pt x="354" y="342"/>
                  <a:pt x="353" y="341"/>
                </a:cubicBezTo>
                <a:cubicBezTo>
                  <a:pt x="353" y="340"/>
                  <a:pt x="352" y="337"/>
                  <a:pt x="350" y="339"/>
                </a:cubicBezTo>
                <a:cubicBezTo>
                  <a:pt x="349" y="341"/>
                  <a:pt x="349" y="345"/>
                  <a:pt x="347" y="345"/>
                </a:cubicBezTo>
                <a:cubicBezTo>
                  <a:pt x="344" y="345"/>
                  <a:pt x="343" y="344"/>
                  <a:pt x="344" y="341"/>
                </a:cubicBezTo>
                <a:cubicBezTo>
                  <a:pt x="345" y="338"/>
                  <a:pt x="344" y="337"/>
                  <a:pt x="343" y="339"/>
                </a:cubicBezTo>
                <a:cubicBezTo>
                  <a:pt x="342" y="342"/>
                  <a:pt x="342" y="342"/>
                  <a:pt x="341" y="345"/>
                </a:cubicBezTo>
                <a:cubicBezTo>
                  <a:pt x="340" y="347"/>
                  <a:pt x="343" y="349"/>
                  <a:pt x="339" y="348"/>
                </a:cubicBezTo>
                <a:cubicBezTo>
                  <a:pt x="335" y="347"/>
                  <a:pt x="334" y="347"/>
                  <a:pt x="333" y="349"/>
                </a:cubicBezTo>
                <a:cubicBezTo>
                  <a:pt x="332" y="350"/>
                  <a:pt x="334" y="351"/>
                  <a:pt x="334" y="353"/>
                </a:cubicBezTo>
                <a:cubicBezTo>
                  <a:pt x="334" y="355"/>
                  <a:pt x="332" y="355"/>
                  <a:pt x="332" y="353"/>
                </a:cubicBezTo>
                <a:cubicBezTo>
                  <a:pt x="331" y="350"/>
                  <a:pt x="333" y="350"/>
                  <a:pt x="331" y="350"/>
                </a:cubicBezTo>
                <a:cubicBezTo>
                  <a:pt x="329" y="349"/>
                  <a:pt x="327" y="350"/>
                  <a:pt x="325" y="351"/>
                </a:cubicBezTo>
                <a:cubicBezTo>
                  <a:pt x="323" y="352"/>
                  <a:pt x="320" y="350"/>
                  <a:pt x="320" y="353"/>
                </a:cubicBezTo>
                <a:cubicBezTo>
                  <a:pt x="320" y="356"/>
                  <a:pt x="319" y="357"/>
                  <a:pt x="322" y="357"/>
                </a:cubicBezTo>
                <a:cubicBezTo>
                  <a:pt x="324" y="357"/>
                  <a:pt x="326" y="358"/>
                  <a:pt x="328" y="357"/>
                </a:cubicBezTo>
                <a:cubicBezTo>
                  <a:pt x="331" y="356"/>
                  <a:pt x="332" y="355"/>
                  <a:pt x="334" y="356"/>
                </a:cubicBezTo>
                <a:cubicBezTo>
                  <a:pt x="335" y="357"/>
                  <a:pt x="337" y="358"/>
                  <a:pt x="338" y="356"/>
                </a:cubicBezTo>
                <a:cubicBezTo>
                  <a:pt x="339" y="355"/>
                  <a:pt x="342" y="354"/>
                  <a:pt x="340" y="356"/>
                </a:cubicBezTo>
                <a:cubicBezTo>
                  <a:pt x="337" y="358"/>
                  <a:pt x="337" y="358"/>
                  <a:pt x="335" y="358"/>
                </a:cubicBezTo>
                <a:cubicBezTo>
                  <a:pt x="332" y="357"/>
                  <a:pt x="330" y="357"/>
                  <a:pt x="328" y="358"/>
                </a:cubicBezTo>
                <a:cubicBezTo>
                  <a:pt x="325" y="359"/>
                  <a:pt x="324" y="360"/>
                  <a:pt x="321" y="359"/>
                </a:cubicBezTo>
                <a:cubicBezTo>
                  <a:pt x="317" y="359"/>
                  <a:pt x="311" y="358"/>
                  <a:pt x="311" y="360"/>
                </a:cubicBezTo>
                <a:cubicBezTo>
                  <a:pt x="310" y="362"/>
                  <a:pt x="312" y="361"/>
                  <a:pt x="314" y="362"/>
                </a:cubicBezTo>
                <a:cubicBezTo>
                  <a:pt x="317" y="363"/>
                  <a:pt x="320" y="364"/>
                  <a:pt x="320" y="367"/>
                </a:cubicBezTo>
                <a:cubicBezTo>
                  <a:pt x="320" y="370"/>
                  <a:pt x="319" y="373"/>
                  <a:pt x="319" y="370"/>
                </a:cubicBezTo>
                <a:cubicBezTo>
                  <a:pt x="318" y="366"/>
                  <a:pt x="319" y="364"/>
                  <a:pt x="316" y="364"/>
                </a:cubicBezTo>
                <a:cubicBezTo>
                  <a:pt x="313" y="363"/>
                  <a:pt x="312" y="362"/>
                  <a:pt x="312" y="364"/>
                </a:cubicBezTo>
                <a:cubicBezTo>
                  <a:pt x="311" y="366"/>
                  <a:pt x="311" y="371"/>
                  <a:pt x="311" y="368"/>
                </a:cubicBezTo>
                <a:cubicBezTo>
                  <a:pt x="310" y="365"/>
                  <a:pt x="311" y="364"/>
                  <a:pt x="310" y="363"/>
                </a:cubicBezTo>
                <a:cubicBezTo>
                  <a:pt x="309" y="361"/>
                  <a:pt x="310" y="357"/>
                  <a:pt x="309" y="360"/>
                </a:cubicBezTo>
                <a:cubicBezTo>
                  <a:pt x="307" y="362"/>
                  <a:pt x="306" y="363"/>
                  <a:pt x="306" y="364"/>
                </a:cubicBezTo>
                <a:cubicBezTo>
                  <a:pt x="306" y="366"/>
                  <a:pt x="305" y="369"/>
                  <a:pt x="306" y="369"/>
                </a:cubicBezTo>
                <a:cubicBezTo>
                  <a:pt x="307" y="369"/>
                  <a:pt x="307" y="371"/>
                  <a:pt x="306" y="370"/>
                </a:cubicBezTo>
                <a:cubicBezTo>
                  <a:pt x="304" y="369"/>
                  <a:pt x="304" y="369"/>
                  <a:pt x="303" y="366"/>
                </a:cubicBezTo>
                <a:cubicBezTo>
                  <a:pt x="302" y="364"/>
                  <a:pt x="302" y="365"/>
                  <a:pt x="301" y="367"/>
                </a:cubicBezTo>
                <a:cubicBezTo>
                  <a:pt x="299" y="368"/>
                  <a:pt x="300" y="371"/>
                  <a:pt x="297" y="371"/>
                </a:cubicBezTo>
                <a:cubicBezTo>
                  <a:pt x="294" y="371"/>
                  <a:pt x="292" y="372"/>
                  <a:pt x="292" y="373"/>
                </a:cubicBezTo>
                <a:cubicBezTo>
                  <a:pt x="293" y="374"/>
                  <a:pt x="293" y="375"/>
                  <a:pt x="292" y="376"/>
                </a:cubicBezTo>
                <a:cubicBezTo>
                  <a:pt x="291" y="376"/>
                  <a:pt x="291" y="379"/>
                  <a:pt x="292" y="379"/>
                </a:cubicBezTo>
                <a:cubicBezTo>
                  <a:pt x="293" y="379"/>
                  <a:pt x="296" y="378"/>
                  <a:pt x="297" y="380"/>
                </a:cubicBezTo>
                <a:cubicBezTo>
                  <a:pt x="299" y="381"/>
                  <a:pt x="302" y="383"/>
                  <a:pt x="299" y="382"/>
                </a:cubicBezTo>
                <a:cubicBezTo>
                  <a:pt x="297" y="381"/>
                  <a:pt x="297" y="383"/>
                  <a:pt x="295" y="383"/>
                </a:cubicBezTo>
                <a:cubicBezTo>
                  <a:pt x="293" y="384"/>
                  <a:pt x="291" y="386"/>
                  <a:pt x="292" y="387"/>
                </a:cubicBezTo>
                <a:cubicBezTo>
                  <a:pt x="293" y="388"/>
                  <a:pt x="295" y="389"/>
                  <a:pt x="296" y="389"/>
                </a:cubicBezTo>
                <a:cubicBezTo>
                  <a:pt x="298" y="389"/>
                  <a:pt x="299" y="389"/>
                  <a:pt x="301" y="388"/>
                </a:cubicBezTo>
                <a:cubicBezTo>
                  <a:pt x="304" y="387"/>
                  <a:pt x="307" y="388"/>
                  <a:pt x="303" y="389"/>
                </a:cubicBezTo>
                <a:cubicBezTo>
                  <a:pt x="299" y="389"/>
                  <a:pt x="301" y="390"/>
                  <a:pt x="297" y="391"/>
                </a:cubicBezTo>
                <a:cubicBezTo>
                  <a:pt x="294" y="391"/>
                  <a:pt x="292" y="393"/>
                  <a:pt x="291" y="394"/>
                </a:cubicBezTo>
                <a:cubicBezTo>
                  <a:pt x="291" y="396"/>
                  <a:pt x="291" y="396"/>
                  <a:pt x="294" y="396"/>
                </a:cubicBezTo>
                <a:cubicBezTo>
                  <a:pt x="297" y="397"/>
                  <a:pt x="300" y="397"/>
                  <a:pt x="301" y="399"/>
                </a:cubicBezTo>
                <a:cubicBezTo>
                  <a:pt x="301" y="401"/>
                  <a:pt x="301" y="405"/>
                  <a:pt x="300" y="402"/>
                </a:cubicBezTo>
                <a:cubicBezTo>
                  <a:pt x="299" y="400"/>
                  <a:pt x="300" y="398"/>
                  <a:pt x="297" y="398"/>
                </a:cubicBezTo>
                <a:cubicBezTo>
                  <a:pt x="294" y="398"/>
                  <a:pt x="295" y="399"/>
                  <a:pt x="293" y="401"/>
                </a:cubicBezTo>
                <a:cubicBezTo>
                  <a:pt x="292" y="402"/>
                  <a:pt x="293" y="405"/>
                  <a:pt x="293" y="406"/>
                </a:cubicBezTo>
                <a:cubicBezTo>
                  <a:pt x="294" y="407"/>
                  <a:pt x="296" y="407"/>
                  <a:pt x="299" y="407"/>
                </a:cubicBezTo>
                <a:cubicBezTo>
                  <a:pt x="301" y="407"/>
                  <a:pt x="301" y="408"/>
                  <a:pt x="302" y="408"/>
                </a:cubicBezTo>
                <a:cubicBezTo>
                  <a:pt x="303" y="409"/>
                  <a:pt x="304" y="409"/>
                  <a:pt x="306" y="409"/>
                </a:cubicBezTo>
                <a:cubicBezTo>
                  <a:pt x="308" y="408"/>
                  <a:pt x="308" y="408"/>
                  <a:pt x="309" y="406"/>
                </a:cubicBezTo>
                <a:cubicBezTo>
                  <a:pt x="310" y="403"/>
                  <a:pt x="311" y="402"/>
                  <a:pt x="312" y="404"/>
                </a:cubicBezTo>
                <a:cubicBezTo>
                  <a:pt x="312" y="404"/>
                  <a:pt x="312" y="404"/>
                  <a:pt x="313" y="404"/>
                </a:cubicBezTo>
                <a:cubicBezTo>
                  <a:pt x="312" y="404"/>
                  <a:pt x="312" y="404"/>
                  <a:pt x="311" y="405"/>
                </a:cubicBezTo>
                <a:cubicBezTo>
                  <a:pt x="309" y="408"/>
                  <a:pt x="307" y="411"/>
                  <a:pt x="306" y="411"/>
                </a:cubicBezTo>
                <a:cubicBezTo>
                  <a:pt x="305" y="411"/>
                  <a:pt x="303" y="411"/>
                  <a:pt x="302" y="411"/>
                </a:cubicBezTo>
                <a:cubicBezTo>
                  <a:pt x="301" y="411"/>
                  <a:pt x="305" y="413"/>
                  <a:pt x="306" y="414"/>
                </a:cubicBezTo>
                <a:cubicBezTo>
                  <a:pt x="308" y="414"/>
                  <a:pt x="307" y="416"/>
                  <a:pt x="305" y="414"/>
                </a:cubicBezTo>
                <a:cubicBezTo>
                  <a:pt x="302" y="412"/>
                  <a:pt x="301" y="413"/>
                  <a:pt x="302" y="416"/>
                </a:cubicBezTo>
                <a:cubicBezTo>
                  <a:pt x="304" y="418"/>
                  <a:pt x="306" y="418"/>
                  <a:pt x="308" y="418"/>
                </a:cubicBezTo>
                <a:cubicBezTo>
                  <a:pt x="309" y="419"/>
                  <a:pt x="313" y="420"/>
                  <a:pt x="309" y="420"/>
                </a:cubicBezTo>
                <a:cubicBezTo>
                  <a:pt x="306" y="420"/>
                  <a:pt x="305" y="419"/>
                  <a:pt x="303" y="419"/>
                </a:cubicBezTo>
                <a:cubicBezTo>
                  <a:pt x="302" y="419"/>
                  <a:pt x="299" y="420"/>
                  <a:pt x="299" y="417"/>
                </a:cubicBezTo>
                <a:cubicBezTo>
                  <a:pt x="298" y="414"/>
                  <a:pt x="299" y="409"/>
                  <a:pt x="297" y="412"/>
                </a:cubicBezTo>
                <a:cubicBezTo>
                  <a:pt x="296" y="414"/>
                  <a:pt x="295" y="416"/>
                  <a:pt x="295" y="418"/>
                </a:cubicBezTo>
                <a:cubicBezTo>
                  <a:pt x="295" y="420"/>
                  <a:pt x="299" y="420"/>
                  <a:pt x="297" y="421"/>
                </a:cubicBezTo>
                <a:cubicBezTo>
                  <a:pt x="296" y="422"/>
                  <a:pt x="295" y="424"/>
                  <a:pt x="295" y="425"/>
                </a:cubicBezTo>
                <a:cubicBezTo>
                  <a:pt x="295" y="427"/>
                  <a:pt x="295" y="427"/>
                  <a:pt x="297" y="425"/>
                </a:cubicBezTo>
                <a:cubicBezTo>
                  <a:pt x="299" y="424"/>
                  <a:pt x="301" y="425"/>
                  <a:pt x="301" y="423"/>
                </a:cubicBezTo>
                <a:cubicBezTo>
                  <a:pt x="302" y="421"/>
                  <a:pt x="303" y="421"/>
                  <a:pt x="303" y="422"/>
                </a:cubicBezTo>
                <a:cubicBezTo>
                  <a:pt x="303" y="423"/>
                  <a:pt x="303" y="424"/>
                  <a:pt x="304" y="424"/>
                </a:cubicBezTo>
                <a:cubicBezTo>
                  <a:pt x="305" y="424"/>
                  <a:pt x="306" y="423"/>
                  <a:pt x="307" y="422"/>
                </a:cubicBezTo>
                <a:cubicBezTo>
                  <a:pt x="308" y="422"/>
                  <a:pt x="309" y="420"/>
                  <a:pt x="309" y="422"/>
                </a:cubicBezTo>
                <a:cubicBezTo>
                  <a:pt x="309" y="424"/>
                  <a:pt x="308" y="422"/>
                  <a:pt x="309" y="424"/>
                </a:cubicBezTo>
                <a:cubicBezTo>
                  <a:pt x="309" y="426"/>
                  <a:pt x="308" y="426"/>
                  <a:pt x="306" y="427"/>
                </a:cubicBezTo>
                <a:cubicBezTo>
                  <a:pt x="305" y="427"/>
                  <a:pt x="304" y="429"/>
                  <a:pt x="306" y="431"/>
                </a:cubicBezTo>
                <a:cubicBezTo>
                  <a:pt x="307" y="432"/>
                  <a:pt x="309" y="433"/>
                  <a:pt x="309" y="431"/>
                </a:cubicBezTo>
                <a:cubicBezTo>
                  <a:pt x="309" y="430"/>
                  <a:pt x="312" y="432"/>
                  <a:pt x="309" y="433"/>
                </a:cubicBezTo>
                <a:cubicBezTo>
                  <a:pt x="307" y="433"/>
                  <a:pt x="307" y="433"/>
                  <a:pt x="304" y="433"/>
                </a:cubicBezTo>
                <a:cubicBezTo>
                  <a:pt x="301" y="433"/>
                  <a:pt x="301" y="435"/>
                  <a:pt x="300" y="437"/>
                </a:cubicBezTo>
                <a:cubicBezTo>
                  <a:pt x="299" y="438"/>
                  <a:pt x="301" y="439"/>
                  <a:pt x="303" y="439"/>
                </a:cubicBezTo>
                <a:cubicBezTo>
                  <a:pt x="304" y="440"/>
                  <a:pt x="307" y="442"/>
                  <a:pt x="311" y="444"/>
                </a:cubicBezTo>
                <a:cubicBezTo>
                  <a:pt x="314" y="446"/>
                  <a:pt x="314" y="443"/>
                  <a:pt x="316" y="445"/>
                </a:cubicBezTo>
                <a:cubicBezTo>
                  <a:pt x="317" y="446"/>
                  <a:pt x="319" y="447"/>
                  <a:pt x="320" y="448"/>
                </a:cubicBezTo>
                <a:cubicBezTo>
                  <a:pt x="322" y="448"/>
                  <a:pt x="330" y="449"/>
                  <a:pt x="332" y="447"/>
                </a:cubicBezTo>
                <a:cubicBezTo>
                  <a:pt x="335" y="446"/>
                  <a:pt x="344" y="439"/>
                  <a:pt x="348" y="437"/>
                </a:cubicBezTo>
                <a:cubicBezTo>
                  <a:pt x="352" y="435"/>
                  <a:pt x="350" y="433"/>
                  <a:pt x="355" y="430"/>
                </a:cubicBezTo>
                <a:cubicBezTo>
                  <a:pt x="359" y="428"/>
                  <a:pt x="362" y="429"/>
                  <a:pt x="363" y="425"/>
                </a:cubicBezTo>
                <a:cubicBezTo>
                  <a:pt x="364" y="422"/>
                  <a:pt x="364" y="419"/>
                  <a:pt x="365" y="418"/>
                </a:cubicBezTo>
                <a:cubicBezTo>
                  <a:pt x="365" y="417"/>
                  <a:pt x="366" y="417"/>
                  <a:pt x="367" y="422"/>
                </a:cubicBezTo>
                <a:cubicBezTo>
                  <a:pt x="368" y="427"/>
                  <a:pt x="372" y="425"/>
                  <a:pt x="372" y="427"/>
                </a:cubicBezTo>
                <a:cubicBezTo>
                  <a:pt x="373" y="429"/>
                  <a:pt x="371" y="428"/>
                  <a:pt x="372" y="432"/>
                </a:cubicBezTo>
                <a:cubicBezTo>
                  <a:pt x="373" y="435"/>
                  <a:pt x="374" y="434"/>
                  <a:pt x="374" y="438"/>
                </a:cubicBezTo>
                <a:cubicBezTo>
                  <a:pt x="374" y="441"/>
                  <a:pt x="381" y="444"/>
                  <a:pt x="381" y="447"/>
                </a:cubicBezTo>
                <a:cubicBezTo>
                  <a:pt x="382" y="450"/>
                  <a:pt x="380" y="450"/>
                  <a:pt x="381" y="453"/>
                </a:cubicBezTo>
                <a:cubicBezTo>
                  <a:pt x="383" y="456"/>
                  <a:pt x="387" y="469"/>
                  <a:pt x="388" y="470"/>
                </a:cubicBezTo>
                <a:cubicBezTo>
                  <a:pt x="390" y="471"/>
                  <a:pt x="395" y="474"/>
                  <a:pt x="394" y="476"/>
                </a:cubicBezTo>
                <a:cubicBezTo>
                  <a:pt x="394" y="478"/>
                  <a:pt x="393" y="483"/>
                  <a:pt x="394" y="484"/>
                </a:cubicBezTo>
                <a:cubicBezTo>
                  <a:pt x="394" y="486"/>
                  <a:pt x="395" y="490"/>
                  <a:pt x="396" y="492"/>
                </a:cubicBezTo>
                <a:cubicBezTo>
                  <a:pt x="397" y="495"/>
                  <a:pt x="394" y="497"/>
                  <a:pt x="400" y="497"/>
                </a:cubicBezTo>
                <a:cubicBezTo>
                  <a:pt x="405" y="497"/>
                  <a:pt x="413" y="500"/>
                  <a:pt x="412" y="496"/>
                </a:cubicBezTo>
                <a:cubicBezTo>
                  <a:pt x="411" y="492"/>
                  <a:pt x="411" y="487"/>
                  <a:pt x="415" y="486"/>
                </a:cubicBezTo>
                <a:cubicBezTo>
                  <a:pt x="418" y="486"/>
                  <a:pt x="418" y="484"/>
                  <a:pt x="422" y="484"/>
                </a:cubicBezTo>
                <a:cubicBezTo>
                  <a:pt x="425" y="484"/>
                  <a:pt x="430" y="487"/>
                  <a:pt x="432" y="484"/>
                </a:cubicBezTo>
                <a:cubicBezTo>
                  <a:pt x="435" y="482"/>
                  <a:pt x="435" y="479"/>
                  <a:pt x="436" y="477"/>
                </a:cubicBezTo>
                <a:cubicBezTo>
                  <a:pt x="438" y="474"/>
                  <a:pt x="442" y="458"/>
                  <a:pt x="442" y="454"/>
                </a:cubicBezTo>
                <a:cubicBezTo>
                  <a:pt x="442" y="450"/>
                  <a:pt x="442" y="446"/>
                  <a:pt x="441" y="443"/>
                </a:cubicBezTo>
                <a:cubicBezTo>
                  <a:pt x="440" y="441"/>
                  <a:pt x="437" y="438"/>
                  <a:pt x="441" y="438"/>
                </a:cubicBezTo>
                <a:cubicBezTo>
                  <a:pt x="444" y="438"/>
                  <a:pt x="453" y="434"/>
                  <a:pt x="455" y="432"/>
                </a:cubicBezTo>
                <a:cubicBezTo>
                  <a:pt x="457" y="430"/>
                  <a:pt x="456" y="430"/>
                  <a:pt x="456" y="429"/>
                </a:cubicBezTo>
                <a:cubicBezTo>
                  <a:pt x="455" y="428"/>
                  <a:pt x="458" y="429"/>
                  <a:pt x="461" y="428"/>
                </a:cubicBezTo>
                <a:cubicBezTo>
                  <a:pt x="463" y="427"/>
                  <a:pt x="465" y="425"/>
                  <a:pt x="463" y="423"/>
                </a:cubicBezTo>
                <a:cubicBezTo>
                  <a:pt x="461" y="422"/>
                  <a:pt x="460" y="422"/>
                  <a:pt x="463" y="420"/>
                </a:cubicBezTo>
                <a:cubicBezTo>
                  <a:pt x="466" y="418"/>
                  <a:pt x="472" y="415"/>
                  <a:pt x="469" y="412"/>
                </a:cubicBezTo>
                <a:cubicBezTo>
                  <a:pt x="467" y="409"/>
                  <a:pt x="459" y="402"/>
                  <a:pt x="454" y="399"/>
                </a:cubicBezTo>
                <a:cubicBezTo>
                  <a:pt x="450" y="396"/>
                  <a:pt x="449" y="396"/>
                  <a:pt x="448" y="393"/>
                </a:cubicBezTo>
                <a:cubicBezTo>
                  <a:pt x="447" y="389"/>
                  <a:pt x="447" y="378"/>
                  <a:pt x="450" y="372"/>
                </a:cubicBezTo>
                <a:cubicBezTo>
                  <a:pt x="453" y="366"/>
                  <a:pt x="454" y="366"/>
                  <a:pt x="451" y="365"/>
                </a:cubicBezTo>
                <a:cubicBezTo>
                  <a:pt x="449" y="363"/>
                  <a:pt x="447" y="362"/>
                  <a:pt x="451" y="360"/>
                </a:cubicBezTo>
                <a:cubicBezTo>
                  <a:pt x="454" y="358"/>
                  <a:pt x="458" y="356"/>
                  <a:pt x="461" y="351"/>
                </a:cubicBezTo>
                <a:cubicBezTo>
                  <a:pt x="465" y="346"/>
                  <a:pt x="467" y="345"/>
                  <a:pt x="472" y="343"/>
                </a:cubicBezTo>
                <a:cubicBezTo>
                  <a:pt x="477" y="341"/>
                  <a:pt x="484" y="337"/>
                  <a:pt x="487" y="334"/>
                </a:cubicBezTo>
                <a:cubicBezTo>
                  <a:pt x="491" y="331"/>
                  <a:pt x="493" y="330"/>
                  <a:pt x="496" y="327"/>
                </a:cubicBezTo>
                <a:cubicBezTo>
                  <a:pt x="500" y="325"/>
                  <a:pt x="502" y="321"/>
                  <a:pt x="502" y="319"/>
                </a:cubicBezTo>
                <a:cubicBezTo>
                  <a:pt x="502" y="318"/>
                  <a:pt x="501" y="318"/>
                  <a:pt x="498" y="314"/>
                </a:cubicBezTo>
                <a:cubicBezTo>
                  <a:pt x="496" y="311"/>
                  <a:pt x="498" y="309"/>
                  <a:pt x="499" y="308"/>
                </a:cubicBezTo>
                <a:cubicBezTo>
                  <a:pt x="501" y="307"/>
                  <a:pt x="508" y="306"/>
                  <a:pt x="506" y="303"/>
                </a:cubicBezTo>
                <a:cubicBezTo>
                  <a:pt x="503" y="300"/>
                  <a:pt x="503" y="298"/>
                  <a:pt x="508" y="296"/>
                </a:cubicBezTo>
                <a:cubicBezTo>
                  <a:pt x="513" y="294"/>
                  <a:pt x="513" y="292"/>
                  <a:pt x="517" y="290"/>
                </a:cubicBezTo>
                <a:cubicBezTo>
                  <a:pt x="520" y="288"/>
                  <a:pt x="521" y="288"/>
                  <a:pt x="524" y="289"/>
                </a:cubicBezTo>
                <a:cubicBezTo>
                  <a:pt x="526" y="291"/>
                  <a:pt x="525" y="291"/>
                  <a:pt x="528" y="290"/>
                </a:cubicBezTo>
                <a:cubicBezTo>
                  <a:pt x="531" y="288"/>
                  <a:pt x="531" y="288"/>
                  <a:pt x="537" y="290"/>
                </a:cubicBezTo>
                <a:cubicBezTo>
                  <a:pt x="542" y="291"/>
                  <a:pt x="547" y="295"/>
                  <a:pt x="550" y="296"/>
                </a:cubicBezTo>
                <a:cubicBezTo>
                  <a:pt x="552" y="296"/>
                  <a:pt x="548" y="303"/>
                  <a:pt x="551" y="305"/>
                </a:cubicBezTo>
                <a:cubicBezTo>
                  <a:pt x="554" y="307"/>
                  <a:pt x="555" y="310"/>
                  <a:pt x="552" y="310"/>
                </a:cubicBezTo>
                <a:cubicBezTo>
                  <a:pt x="550" y="310"/>
                  <a:pt x="547" y="311"/>
                  <a:pt x="547" y="310"/>
                </a:cubicBezTo>
                <a:cubicBezTo>
                  <a:pt x="546" y="308"/>
                  <a:pt x="546" y="308"/>
                  <a:pt x="544" y="310"/>
                </a:cubicBezTo>
                <a:cubicBezTo>
                  <a:pt x="543" y="312"/>
                  <a:pt x="540" y="315"/>
                  <a:pt x="538" y="318"/>
                </a:cubicBezTo>
                <a:cubicBezTo>
                  <a:pt x="535" y="320"/>
                  <a:pt x="534" y="326"/>
                  <a:pt x="530" y="327"/>
                </a:cubicBezTo>
                <a:cubicBezTo>
                  <a:pt x="527" y="328"/>
                  <a:pt x="527" y="328"/>
                  <a:pt x="525" y="331"/>
                </a:cubicBezTo>
                <a:cubicBezTo>
                  <a:pt x="523" y="333"/>
                  <a:pt x="517" y="337"/>
                  <a:pt x="514" y="340"/>
                </a:cubicBezTo>
                <a:cubicBezTo>
                  <a:pt x="511" y="343"/>
                  <a:pt x="509" y="344"/>
                  <a:pt x="505" y="344"/>
                </a:cubicBezTo>
                <a:cubicBezTo>
                  <a:pt x="501" y="344"/>
                  <a:pt x="505" y="345"/>
                  <a:pt x="502" y="349"/>
                </a:cubicBezTo>
                <a:cubicBezTo>
                  <a:pt x="499" y="352"/>
                  <a:pt x="497" y="352"/>
                  <a:pt x="499" y="358"/>
                </a:cubicBezTo>
                <a:cubicBezTo>
                  <a:pt x="500" y="365"/>
                  <a:pt x="498" y="365"/>
                  <a:pt x="500" y="369"/>
                </a:cubicBezTo>
                <a:cubicBezTo>
                  <a:pt x="503" y="373"/>
                  <a:pt x="506" y="369"/>
                  <a:pt x="505" y="374"/>
                </a:cubicBezTo>
                <a:cubicBezTo>
                  <a:pt x="504" y="379"/>
                  <a:pt x="503" y="389"/>
                  <a:pt x="502" y="394"/>
                </a:cubicBezTo>
                <a:cubicBezTo>
                  <a:pt x="501" y="399"/>
                  <a:pt x="499" y="397"/>
                  <a:pt x="504" y="399"/>
                </a:cubicBezTo>
                <a:cubicBezTo>
                  <a:pt x="509" y="401"/>
                  <a:pt x="512" y="402"/>
                  <a:pt x="510" y="403"/>
                </a:cubicBezTo>
                <a:cubicBezTo>
                  <a:pt x="508" y="404"/>
                  <a:pt x="503" y="410"/>
                  <a:pt x="507" y="408"/>
                </a:cubicBezTo>
                <a:cubicBezTo>
                  <a:pt x="512" y="406"/>
                  <a:pt x="513" y="399"/>
                  <a:pt x="514" y="401"/>
                </a:cubicBezTo>
                <a:cubicBezTo>
                  <a:pt x="516" y="403"/>
                  <a:pt x="516" y="407"/>
                  <a:pt x="515" y="408"/>
                </a:cubicBezTo>
                <a:cubicBezTo>
                  <a:pt x="513" y="409"/>
                  <a:pt x="511" y="413"/>
                  <a:pt x="516" y="410"/>
                </a:cubicBezTo>
                <a:cubicBezTo>
                  <a:pt x="520" y="407"/>
                  <a:pt x="522" y="403"/>
                  <a:pt x="523" y="406"/>
                </a:cubicBezTo>
                <a:cubicBezTo>
                  <a:pt x="524" y="409"/>
                  <a:pt x="519" y="412"/>
                  <a:pt x="524" y="412"/>
                </a:cubicBezTo>
                <a:cubicBezTo>
                  <a:pt x="528" y="411"/>
                  <a:pt x="535" y="411"/>
                  <a:pt x="541" y="408"/>
                </a:cubicBezTo>
                <a:cubicBezTo>
                  <a:pt x="546" y="405"/>
                  <a:pt x="557" y="403"/>
                  <a:pt x="564" y="402"/>
                </a:cubicBezTo>
                <a:cubicBezTo>
                  <a:pt x="570" y="401"/>
                  <a:pt x="583" y="399"/>
                  <a:pt x="588" y="399"/>
                </a:cubicBezTo>
                <a:cubicBezTo>
                  <a:pt x="592" y="398"/>
                  <a:pt x="595" y="396"/>
                  <a:pt x="595" y="398"/>
                </a:cubicBezTo>
                <a:cubicBezTo>
                  <a:pt x="595" y="400"/>
                  <a:pt x="596" y="403"/>
                  <a:pt x="599" y="404"/>
                </a:cubicBezTo>
                <a:cubicBezTo>
                  <a:pt x="602" y="406"/>
                  <a:pt x="614" y="408"/>
                  <a:pt x="613" y="409"/>
                </a:cubicBezTo>
                <a:cubicBezTo>
                  <a:pt x="612" y="411"/>
                  <a:pt x="611" y="412"/>
                  <a:pt x="606" y="412"/>
                </a:cubicBezTo>
                <a:cubicBezTo>
                  <a:pt x="601" y="412"/>
                  <a:pt x="592" y="412"/>
                  <a:pt x="589" y="415"/>
                </a:cubicBezTo>
                <a:cubicBezTo>
                  <a:pt x="586" y="418"/>
                  <a:pt x="587" y="419"/>
                  <a:pt x="584" y="420"/>
                </a:cubicBezTo>
                <a:cubicBezTo>
                  <a:pt x="581" y="422"/>
                  <a:pt x="565" y="419"/>
                  <a:pt x="560" y="419"/>
                </a:cubicBezTo>
                <a:cubicBezTo>
                  <a:pt x="555" y="418"/>
                  <a:pt x="540" y="419"/>
                  <a:pt x="538" y="421"/>
                </a:cubicBezTo>
                <a:cubicBezTo>
                  <a:pt x="536" y="423"/>
                  <a:pt x="531" y="427"/>
                  <a:pt x="528" y="428"/>
                </a:cubicBezTo>
                <a:cubicBezTo>
                  <a:pt x="526" y="428"/>
                  <a:pt x="522" y="431"/>
                  <a:pt x="526" y="431"/>
                </a:cubicBezTo>
                <a:cubicBezTo>
                  <a:pt x="529" y="431"/>
                  <a:pt x="531" y="433"/>
                  <a:pt x="530" y="434"/>
                </a:cubicBezTo>
                <a:cubicBezTo>
                  <a:pt x="529" y="436"/>
                  <a:pt x="528" y="436"/>
                  <a:pt x="529" y="439"/>
                </a:cubicBezTo>
                <a:cubicBezTo>
                  <a:pt x="531" y="441"/>
                  <a:pt x="529" y="442"/>
                  <a:pt x="535" y="443"/>
                </a:cubicBezTo>
                <a:cubicBezTo>
                  <a:pt x="540" y="443"/>
                  <a:pt x="545" y="440"/>
                  <a:pt x="543" y="444"/>
                </a:cubicBezTo>
                <a:cubicBezTo>
                  <a:pt x="540" y="447"/>
                  <a:pt x="538" y="451"/>
                  <a:pt x="539" y="454"/>
                </a:cubicBezTo>
                <a:cubicBezTo>
                  <a:pt x="539" y="458"/>
                  <a:pt x="539" y="462"/>
                  <a:pt x="537" y="463"/>
                </a:cubicBezTo>
                <a:cubicBezTo>
                  <a:pt x="535" y="464"/>
                  <a:pt x="531" y="469"/>
                  <a:pt x="528" y="467"/>
                </a:cubicBezTo>
                <a:cubicBezTo>
                  <a:pt x="525" y="465"/>
                  <a:pt x="520" y="459"/>
                  <a:pt x="517" y="457"/>
                </a:cubicBezTo>
                <a:cubicBezTo>
                  <a:pt x="514" y="455"/>
                  <a:pt x="514" y="454"/>
                  <a:pt x="511" y="455"/>
                </a:cubicBezTo>
                <a:cubicBezTo>
                  <a:pt x="509" y="456"/>
                  <a:pt x="504" y="456"/>
                  <a:pt x="502" y="461"/>
                </a:cubicBezTo>
                <a:cubicBezTo>
                  <a:pt x="499" y="466"/>
                  <a:pt x="497" y="470"/>
                  <a:pt x="496" y="474"/>
                </a:cubicBezTo>
                <a:cubicBezTo>
                  <a:pt x="496" y="479"/>
                  <a:pt x="495" y="488"/>
                  <a:pt x="497" y="493"/>
                </a:cubicBezTo>
                <a:cubicBezTo>
                  <a:pt x="499" y="498"/>
                  <a:pt x="498" y="506"/>
                  <a:pt x="497" y="506"/>
                </a:cubicBezTo>
                <a:cubicBezTo>
                  <a:pt x="495" y="506"/>
                  <a:pt x="493" y="507"/>
                  <a:pt x="493" y="506"/>
                </a:cubicBezTo>
                <a:cubicBezTo>
                  <a:pt x="493" y="505"/>
                  <a:pt x="493" y="503"/>
                  <a:pt x="491" y="504"/>
                </a:cubicBezTo>
                <a:cubicBezTo>
                  <a:pt x="489" y="505"/>
                  <a:pt x="488" y="505"/>
                  <a:pt x="486" y="505"/>
                </a:cubicBezTo>
                <a:cubicBezTo>
                  <a:pt x="483" y="505"/>
                  <a:pt x="480" y="506"/>
                  <a:pt x="480" y="510"/>
                </a:cubicBezTo>
                <a:cubicBezTo>
                  <a:pt x="480" y="513"/>
                  <a:pt x="478" y="514"/>
                  <a:pt x="477" y="513"/>
                </a:cubicBezTo>
                <a:cubicBezTo>
                  <a:pt x="476" y="511"/>
                  <a:pt x="476" y="511"/>
                  <a:pt x="476" y="514"/>
                </a:cubicBezTo>
                <a:cubicBezTo>
                  <a:pt x="475" y="518"/>
                  <a:pt x="475" y="519"/>
                  <a:pt x="471" y="517"/>
                </a:cubicBezTo>
                <a:cubicBezTo>
                  <a:pt x="467" y="515"/>
                  <a:pt x="466" y="513"/>
                  <a:pt x="464" y="511"/>
                </a:cubicBezTo>
                <a:cubicBezTo>
                  <a:pt x="463" y="509"/>
                  <a:pt x="458" y="507"/>
                  <a:pt x="456" y="508"/>
                </a:cubicBezTo>
                <a:cubicBezTo>
                  <a:pt x="454" y="508"/>
                  <a:pt x="442" y="515"/>
                  <a:pt x="439" y="516"/>
                </a:cubicBezTo>
                <a:cubicBezTo>
                  <a:pt x="435" y="518"/>
                  <a:pt x="423" y="523"/>
                  <a:pt x="418" y="523"/>
                </a:cubicBezTo>
                <a:cubicBezTo>
                  <a:pt x="413" y="524"/>
                  <a:pt x="418" y="527"/>
                  <a:pt x="415" y="527"/>
                </a:cubicBezTo>
                <a:cubicBezTo>
                  <a:pt x="412" y="528"/>
                  <a:pt x="413" y="528"/>
                  <a:pt x="410" y="525"/>
                </a:cubicBezTo>
                <a:cubicBezTo>
                  <a:pt x="407" y="522"/>
                  <a:pt x="402" y="521"/>
                  <a:pt x="403" y="519"/>
                </a:cubicBezTo>
                <a:cubicBezTo>
                  <a:pt x="404" y="517"/>
                  <a:pt x="404" y="511"/>
                  <a:pt x="402" y="513"/>
                </a:cubicBezTo>
                <a:cubicBezTo>
                  <a:pt x="401" y="515"/>
                  <a:pt x="402" y="519"/>
                  <a:pt x="400" y="519"/>
                </a:cubicBezTo>
                <a:cubicBezTo>
                  <a:pt x="398" y="519"/>
                  <a:pt x="397" y="518"/>
                  <a:pt x="394" y="517"/>
                </a:cubicBezTo>
                <a:cubicBezTo>
                  <a:pt x="391" y="517"/>
                  <a:pt x="384" y="520"/>
                  <a:pt x="383" y="521"/>
                </a:cubicBezTo>
                <a:cubicBezTo>
                  <a:pt x="381" y="521"/>
                  <a:pt x="381" y="524"/>
                  <a:pt x="376" y="524"/>
                </a:cubicBezTo>
                <a:cubicBezTo>
                  <a:pt x="372" y="525"/>
                  <a:pt x="366" y="525"/>
                  <a:pt x="368" y="522"/>
                </a:cubicBezTo>
                <a:cubicBezTo>
                  <a:pt x="371" y="520"/>
                  <a:pt x="372" y="518"/>
                  <a:pt x="368" y="518"/>
                </a:cubicBezTo>
                <a:cubicBezTo>
                  <a:pt x="365" y="519"/>
                  <a:pt x="359" y="519"/>
                  <a:pt x="358" y="517"/>
                </a:cubicBezTo>
                <a:cubicBezTo>
                  <a:pt x="358" y="515"/>
                  <a:pt x="361" y="511"/>
                  <a:pt x="358" y="508"/>
                </a:cubicBezTo>
                <a:cubicBezTo>
                  <a:pt x="355" y="505"/>
                  <a:pt x="351" y="504"/>
                  <a:pt x="351" y="501"/>
                </a:cubicBezTo>
                <a:cubicBezTo>
                  <a:pt x="350" y="499"/>
                  <a:pt x="353" y="500"/>
                  <a:pt x="355" y="497"/>
                </a:cubicBezTo>
                <a:cubicBezTo>
                  <a:pt x="356" y="495"/>
                  <a:pt x="354" y="495"/>
                  <a:pt x="357" y="492"/>
                </a:cubicBezTo>
                <a:cubicBezTo>
                  <a:pt x="360" y="490"/>
                  <a:pt x="359" y="485"/>
                  <a:pt x="360" y="487"/>
                </a:cubicBezTo>
                <a:cubicBezTo>
                  <a:pt x="361" y="490"/>
                  <a:pt x="361" y="491"/>
                  <a:pt x="363" y="489"/>
                </a:cubicBezTo>
                <a:cubicBezTo>
                  <a:pt x="364" y="487"/>
                  <a:pt x="365" y="487"/>
                  <a:pt x="368" y="484"/>
                </a:cubicBezTo>
                <a:cubicBezTo>
                  <a:pt x="371" y="482"/>
                  <a:pt x="372" y="481"/>
                  <a:pt x="368" y="479"/>
                </a:cubicBezTo>
                <a:cubicBezTo>
                  <a:pt x="363" y="477"/>
                  <a:pt x="361" y="477"/>
                  <a:pt x="361" y="473"/>
                </a:cubicBezTo>
                <a:cubicBezTo>
                  <a:pt x="360" y="469"/>
                  <a:pt x="359" y="469"/>
                  <a:pt x="358" y="467"/>
                </a:cubicBezTo>
                <a:cubicBezTo>
                  <a:pt x="358" y="465"/>
                  <a:pt x="363" y="467"/>
                  <a:pt x="363" y="465"/>
                </a:cubicBezTo>
                <a:cubicBezTo>
                  <a:pt x="364" y="463"/>
                  <a:pt x="364" y="458"/>
                  <a:pt x="364" y="457"/>
                </a:cubicBezTo>
                <a:cubicBezTo>
                  <a:pt x="364" y="456"/>
                  <a:pt x="363" y="457"/>
                  <a:pt x="361" y="457"/>
                </a:cubicBezTo>
                <a:cubicBezTo>
                  <a:pt x="358" y="457"/>
                  <a:pt x="356" y="456"/>
                  <a:pt x="355" y="459"/>
                </a:cubicBezTo>
                <a:cubicBezTo>
                  <a:pt x="353" y="463"/>
                  <a:pt x="351" y="466"/>
                  <a:pt x="350" y="466"/>
                </a:cubicBezTo>
                <a:cubicBezTo>
                  <a:pt x="348" y="466"/>
                  <a:pt x="343" y="465"/>
                  <a:pt x="340" y="466"/>
                </a:cubicBezTo>
                <a:cubicBezTo>
                  <a:pt x="337" y="466"/>
                  <a:pt x="334" y="472"/>
                  <a:pt x="336" y="472"/>
                </a:cubicBezTo>
                <a:cubicBezTo>
                  <a:pt x="338" y="473"/>
                  <a:pt x="338" y="474"/>
                  <a:pt x="340" y="472"/>
                </a:cubicBezTo>
                <a:cubicBezTo>
                  <a:pt x="343" y="470"/>
                  <a:pt x="343" y="470"/>
                  <a:pt x="344" y="469"/>
                </a:cubicBezTo>
                <a:cubicBezTo>
                  <a:pt x="346" y="468"/>
                  <a:pt x="347" y="468"/>
                  <a:pt x="347" y="470"/>
                </a:cubicBezTo>
                <a:cubicBezTo>
                  <a:pt x="347" y="472"/>
                  <a:pt x="349" y="477"/>
                  <a:pt x="348" y="475"/>
                </a:cubicBezTo>
                <a:cubicBezTo>
                  <a:pt x="346" y="474"/>
                  <a:pt x="343" y="471"/>
                  <a:pt x="343" y="473"/>
                </a:cubicBezTo>
                <a:cubicBezTo>
                  <a:pt x="342" y="474"/>
                  <a:pt x="341" y="477"/>
                  <a:pt x="341" y="477"/>
                </a:cubicBezTo>
                <a:cubicBezTo>
                  <a:pt x="341" y="477"/>
                  <a:pt x="338" y="477"/>
                  <a:pt x="337" y="476"/>
                </a:cubicBezTo>
                <a:cubicBezTo>
                  <a:pt x="337" y="475"/>
                  <a:pt x="338" y="475"/>
                  <a:pt x="336" y="477"/>
                </a:cubicBezTo>
                <a:cubicBezTo>
                  <a:pt x="335" y="478"/>
                  <a:pt x="334" y="474"/>
                  <a:pt x="333" y="476"/>
                </a:cubicBezTo>
                <a:cubicBezTo>
                  <a:pt x="332" y="477"/>
                  <a:pt x="332" y="477"/>
                  <a:pt x="332" y="482"/>
                </a:cubicBezTo>
                <a:cubicBezTo>
                  <a:pt x="332" y="486"/>
                  <a:pt x="332" y="491"/>
                  <a:pt x="334" y="494"/>
                </a:cubicBezTo>
                <a:cubicBezTo>
                  <a:pt x="335" y="496"/>
                  <a:pt x="337" y="495"/>
                  <a:pt x="338" y="497"/>
                </a:cubicBezTo>
                <a:cubicBezTo>
                  <a:pt x="339" y="500"/>
                  <a:pt x="339" y="502"/>
                  <a:pt x="338" y="503"/>
                </a:cubicBezTo>
                <a:cubicBezTo>
                  <a:pt x="337" y="505"/>
                  <a:pt x="334" y="505"/>
                  <a:pt x="337" y="508"/>
                </a:cubicBezTo>
                <a:cubicBezTo>
                  <a:pt x="341" y="510"/>
                  <a:pt x="342" y="509"/>
                  <a:pt x="342" y="513"/>
                </a:cubicBezTo>
                <a:cubicBezTo>
                  <a:pt x="342" y="516"/>
                  <a:pt x="338" y="514"/>
                  <a:pt x="340" y="518"/>
                </a:cubicBezTo>
                <a:cubicBezTo>
                  <a:pt x="341" y="523"/>
                  <a:pt x="342" y="523"/>
                  <a:pt x="342" y="525"/>
                </a:cubicBezTo>
                <a:cubicBezTo>
                  <a:pt x="342" y="527"/>
                  <a:pt x="345" y="525"/>
                  <a:pt x="347" y="525"/>
                </a:cubicBezTo>
                <a:cubicBezTo>
                  <a:pt x="349" y="525"/>
                  <a:pt x="356" y="532"/>
                  <a:pt x="354" y="531"/>
                </a:cubicBezTo>
                <a:cubicBezTo>
                  <a:pt x="352" y="530"/>
                  <a:pt x="351" y="529"/>
                  <a:pt x="348" y="528"/>
                </a:cubicBezTo>
                <a:cubicBezTo>
                  <a:pt x="346" y="527"/>
                  <a:pt x="345" y="527"/>
                  <a:pt x="343" y="528"/>
                </a:cubicBezTo>
                <a:cubicBezTo>
                  <a:pt x="341" y="528"/>
                  <a:pt x="338" y="528"/>
                  <a:pt x="338" y="531"/>
                </a:cubicBezTo>
                <a:cubicBezTo>
                  <a:pt x="338" y="533"/>
                  <a:pt x="339" y="534"/>
                  <a:pt x="336" y="534"/>
                </a:cubicBezTo>
                <a:cubicBezTo>
                  <a:pt x="332" y="534"/>
                  <a:pt x="331" y="531"/>
                  <a:pt x="328" y="531"/>
                </a:cubicBezTo>
                <a:cubicBezTo>
                  <a:pt x="325" y="531"/>
                  <a:pt x="319" y="530"/>
                  <a:pt x="319" y="531"/>
                </a:cubicBezTo>
                <a:cubicBezTo>
                  <a:pt x="319" y="533"/>
                  <a:pt x="319" y="535"/>
                  <a:pt x="318" y="535"/>
                </a:cubicBezTo>
                <a:cubicBezTo>
                  <a:pt x="317" y="535"/>
                  <a:pt x="314" y="533"/>
                  <a:pt x="312" y="533"/>
                </a:cubicBezTo>
                <a:cubicBezTo>
                  <a:pt x="311" y="534"/>
                  <a:pt x="310" y="535"/>
                  <a:pt x="309" y="535"/>
                </a:cubicBezTo>
                <a:cubicBezTo>
                  <a:pt x="307" y="535"/>
                  <a:pt x="303" y="535"/>
                  <a:pt x="302" y="536"/>
                </a:cubicBezTo>
                <a:cubicBezTo>
                  <a:pt x="301" y="536"/>
                  <a:pt x="297" y="540"/>
                  <a:pt x="296" y="541"/>
                </a:cubicBezTo>
                <a:cubicBezTo>
                  <a:pt x="295" y="542"/>
                  <a:pt x="296" y="542"/>
                  <a:pt x="298" y="543"/>
                </a:cubicBezTo>
                <a:cubicBezTo>
                  <a:pt x="299" y="544"/>
                  <a:pt x="301" y="549"/>
                  <a:pt x="298" y="549"/>
                </a:cubicBezTo>
                <a:cubicBezTo>
                  <a:pt x="295" y="548"/>
                  <a:pt x="293" y="549"/>
                  <a:pt x="293" y="547"/>
                </a:cubicBezTo>
                <a:cubicBezTo>
                  <a:pt x="293" y="546"/>
                  <a:pt x="297" y="541"/>
                  <a:pt x="294" y="544"/>
                </a:cubicBezTo>
                <a:cubicBezTo>
                  <a:pt x="291" y="546"/>
                  <a:pt x="291" y="545"/>
                  <a:pt x="288" y="547"/>
                </a:cubicBezTo>
                <a:cubicBezTo>
                  <a:pt x="286" y="548"/>
                  <a:pt x="288" y="552"/>
                  <a:pt x="286" y="553"/>
                </a:cubicBezTo>
                <a:cubicBezTo>
                  <a:pt x="283" y="555"/>
                  <a:pt x="283" y="555"/>
                  <a:pt x="282" y="558"/>
                </a:cubicBezTo>
                <a:cubicBezTo>
                  <a:pt x="280" y="561"/>
                  <a:pt x="280" y="559"/>
                  <a:pt x="280" y="561"/>
                </a:cubicBezTo>
                <a:cubicBezTo>
                  <a:pt x="280" y="563"/>
                  <a:pt x="278" y="565"/>
                  <a:pt x="280" y="565"/>
                </a:cubicBezTo>
                <a:cubicBezTo>
                  <a:pt x="282" y="565"/>
                  <a:pt x="285" y="566"/>
                  <a:pt x="281" y="565"/>
                </a:cubicBezTo>
                <a:cubicBezTo>
                  <a:pt x="277" y="565"/>
                  <a:pt x="277" y="565"/>
                  <a:pt x="277" y="565"/>
                </a:cubicBezTo>
                <a:cubicBezTo>
                  <a:pt x="277" y="565"/>
                  <a:pt x="277" y="565"/>
                  <a:pt x="277" y="565"/>
                </a:cubicBezTo>
                <a:cubicBezTo>
                  <a:pt x="278" y="566"/>
                  <a:pt x="281" y="566"/>
                  <a:pt x="280" y="566"/>
                </a:cubicBezTo>
                <a:cubicBezTo>
                  <a:pt x="279" y="566"/>
                  <a:pt x="276" y="566"/>
                  <a:pt x="276" y="566"/>
                </a:cubicBezTo>
                <a:cubicBezTo>
                  <a:pt x="275" y="566"/>
                  <a:pt x="275" y="566"/>
                  <a:pt x="276" y="566"/>
                </a:cubicBezTo>
                <a:cubicBezTo>
                  <a:pt x="276" y="567"/>
                  <a:pt x="278" y="569"/>
                  <a:pt x="279" y="569"/>
                </a:cubicBezTo>
                <a:cubicBezTo>
                  <a:pt x="280" y="569"/>
                  <a:pt x="278" y="569"/>
                  <a:pt x="277" y="568"/>
                </a:cubicBezTo>
                <a:cubicBezTo>
                  <a:pt x="275" y="567"/>
                  <a:pt x="272" y="567"/>
                  <a:pt x="275" y="569"/>
                </a:cubicBezTo>
                <a:cubicBezTo>
                  <a:pt x="278" y="571"/>
                  <a:pt x="279" y="571"/>
                  <a:pt x="276" y="570"/>
                </a:cubicBezTo>
                <a:cubicBezTo>
                  <a:pt x="272" y="568"/>
                  <a:pt x="272" y="569"/>
                  <a:pt x="273" y="570"/>
                </a:cubicBezTo>
                <a:cubicBezTo>
                  <a:pt x="273" y="570"/>
                  <a:pt x="276" y="572"/>
                  <a:pt x="275" y="572"/>
                </a:cubicBezTo>
                <a:cubicBezTo>
                  <a:pt x="274" y="572"/>
                  <a:pt x="273" y="571"/>
                  <a:pt x="272" y="571"/>
                </a:cubicBezTo>
                <a:cubicBezTo>
                  <a:pt x="271" y="571"/>
                  <a:pt x="270" y="571"/>
                  <a:pt x="269" y="571"/>
                </a:cubicBezTo>
                <a:cubicBezTo>
                  <a:pt x="269" y="572"/>
                  <a:pt x="265" y="573"/>
                  <a:pt x="263" y="574"/>
                </a:cubicBezTo>
                <a:cubicBezTo>
                  <a:pt x="262" y="575"/>
                  <a:pt x="261" y="577"/>
                  <a:pt x="260" y="577"/>
                </a:cubicBezTo>
                <a:cubicBezTo>
                  <a:pt x="258" y="577"/>
                  <a:pt x="254" y="576"/>
                  <a:pt x="252" y="578"/>
                </a:cubicBezTo>
                <a:cubicBezTo>
                  <a:pt x="250" y="579"/>
                  <a:pt x="246" y="584"/>
                  <a:pt x="246" y="587"/>
                </a:cubicBezTo>
                <a:cubicBezTo>
                  <a:pt x="246" y="590"/>
                  <a:pt x="247" y="591"/>
                  <a:pt x="244" y="593"/>
                </a:cubicBezTo>
                <a:cubicBezTo>
                  <a:pt x="241" y="595"/>
                  <a:pt x="238" y="597"/>
                  <a:pt x="234" y="598"/>
                </a:cubicBezTo>
                <a:cubicBezTo>
                  <a:pt x="229" y="599"/>
                  <a:pt x="231" y="601"/>
                  <a:pt x="230" y="603"/>
                </a:cubicBezTo>
                <a:cubicBezTo>
                  <a:pt x="229" y="604"/>
                  <a:pt x="229" y="607"/>
                  <a:pt x="226" y="607"/>
                </a:cubicBezTo>
                <a:cubicBezTo>
                  <a:pt x="224" y="607"/>
                  <a:pt x="214" y="607"/>
                  <a:pt x="212" y="605"/>
                </a:cubicBezTo>
                <a:cubicBezTo>
                  <a:pt x="210" y="604"/>
                  <a:pt x="208" y="601"/>
                  <a:pt x="205" y="601"/>
                </a:cubicBezTo>
                <a:cubicBezTo>
                  <a:pt x="203" y="601"/>
                  <a:pt x="200" y="599"/>
                  <a:pt x="202" y="603"/>
                </a:cubicBezTo>
                <a:cubicBezTo>
                  <a:pt x="204" y="607"/>
                  <a:pt x="207" y="614"/>
                  <a:pt x="207" y="615"/>
                </a:cubicBezTo>
                <a:cubicBezTo>
                  <a:pt x="208" y="617"/>
                  <a:pt x="205" y="619"/>
                  <a:pt x="203" y="619"/>
                </a:cubicBezTo>
                <a:cubicBezTo>
                  <a:pt x="200" y="619"/>
                  <a:pt x="196" y="618"/>
                  <a:pt x="195" y="618"/>
                </a:cubicBezTo>
                <a:cubicBezTo>
                  <a:pt x="194" y="618"/>
                  <a:pt x="190" y="620"/>
                  <a:pt x="189" y="618"/>
                </a:cubicBezTo>
                <a:cubicBezTo>
                  <a:pt x="187" y="617"/>
                  <a:pt x="182" y="614"/>
                  <a:pt x="181" y="614"/>
                </a:cubicBezTo>
                <a:cubicBezTo>
                  <a:pt x="180" y="614"/>
                  <a:pt x="171" y="618"/>
                  <a:pt x="167" y="619"/>
                </a:cubicBezTo>
                <a:cubicBezTo>
                  <a:pt x="163" y="620"/>
                  <a:pt x="162" y="621"/>
                  <a:pt x="164" y="622"/>
                </a:cubicBezTo>
                <a:cubicBezTo>
                  <a:pt x="167" y="623"/>
                  <a:pt x="168" y="625"/>
                  <a:pt x="167" y="626"/>
                </a:cubicBezTo>
                <a:cubicBezTo>
                  <a:pt x="165" y="627"/>
                  <a:pt x="163" y="628"/>
                  <a:pt x="164" y="629"/>
                </a:cubicBezTo>
                <a:cubicBezTo>
                  <a:pt x="165" y="629"/>
                  <a:pt x="171" y="632"/>
                  <a:pt x="176" y="633"/>
                </a:cubicBezTo>
                <a:cubicBezTo>
                  <a:pt x="180" y="634"/>
                  <a:pt x="188" y="637"/>
                  <a:pt x="191" y="637"/>
                </a:cubicBezTo>
                <a:cubicBezTo>
                  <a:pt x="194" y="637"/>
                  <a:pt x="197" y="639"/>
                  <a:pt x="200" y="640"/>
                </a:cubicBezTo>
                <a:cubicBezTo>
                  <a:pt x="203" y="642"/>
                  <a:pt x="199" y="642"/>
                  <a:pt x="198" y="643"/>
                </a:cubicBezTo>
                <a:cubicBezTo>
                  <a:pt x="198" y="644"/>
                  <a:pt x="197" y="647"/>
                  <a:pt x="199" y="650"/>
                </a:cubicBezTo>
                <a:cubicBezTo>
                  <a:pt x="201" y="652"/>
                  <a:pt x="206" y="656"/>
                  <a:pt x="208" y="656"/>
                </a:cubicBezTo>
                <a:cubicBezTo>
                  <a:pt x="211" y="656"/>
                  <a:pt x="213" y="660"/>
                  <a:pt x="212" y="663"/>
                </a:cubicBezTo>
                <a:cubicBezTo>
                  <a:pt x="211" y="665"/>
                  <a:pt x="209" y="666"/>
                  <a:pt x="212" y="668"/>
                </a:cubicBezTo>
                <a:cubicBezTo>
                  <a:pt x="215" y="670"/>
                  <a:pt x="219" y="679"/>
                  <a:pt x="217" y="676"/>
                </a:cubicBezTo>
                <a:cubicBezTo>
                  <a:pt x="215" y="674"/>
                  <a:pt x="212" y="667"/>
                  <a:pt x="211" y="670"/>
                </a:cubicBezTo>
                <a:cubicBezTo>
                  <a:pt x="211" y="673"/>
                  <a:pt x="207" y="696"/>
                  <a:pt x="207" y="700"/>
                </a:cubicBezTo>
                <a:cubicBezTo>
                  <a:pt x="206" y="703"/>
                  <a:pt x="203" y="706"/>
                  <a:pt x="200" y="706"/>
                </a:cubicBezTo>
                <a:cubicBezTo>
                  <a:pt x="196" y="706"/>
                  <a:pt x="192" y="703"/>
                  <a:pt x="190" y="704"/>
                </a:cubicBezTo>
                <a:cubicBezTo>
                  <a:pt x="188" y="705"/>
                  <a:pt x="184" y="706"/>
                  <a:pt x="181" y="705"/>
                </a:cubicBezTo>
                <a:cubicBezTo>
                  <a:pt x="178" y="704"/>
                  <a:pt x="163" y="704"/>
                  <a:pt x="155" y="703"/>
                </a:cubicBezTo>
                <a:cubicBezTo>
                  <a:pt x="146" y="702"/>
                  <a:pt x="132" y="702"/>
                  <a:pt x="127" y="700"/>
                </a:cubicBezTo>
                <a:cubicBezTo>
                  <a:pt x="122" y="699"/>
                  <a:pt x="118" y="704"/>
                  <a:pt x="116" y="705"/>
                </a:cubicBezTo>
                <a:cubicBezTo>
                  <a:pt x="115" y="705"/>
                  <a:pt x="109" y="707"/>
                  <a:pt x="106" y="709"/>
                </a:cubicBezTo>
                <a:cubicBezTo>
                  <a:pt x="104" y="710"/>
                  <a:pt x="103" y="713"/>
                  <a:pt x="106" y="715"/>
                </a:cubicBezTo>
                <a:cubicBezTo>
                  <a:pt x="108" y="716"/>
                  <a:pt x="110" y="722"/>
                  <a:pt x="109" y="726"/>
                </a:cubicBezTo>
                <a:cubicBezTo>
                  <a:pt x="108" y="729"/>
                  <a:pt x="111" y="735"/>
                  <a:pt x="111" y="737"/>
                </a:cubicBezTo>
                <a:cubicBezTo>
                  <a:pt x="111" y="738"/>
                  <a:pt x="109" y="756"/>
                  <a:pt x="107" y="761"/>
                </a:cubicBezTo>
                <a:cubicBezTo>
                  <a:pt x="106" y="766"/>
                  <a:pt x="103" y="770"/>
                  <a:pt x="103" y="773"/>
                </a:cubicBezTo>
                <a:cubicBezTo>
                  <a:pt x="103" y="775"/>
                  <a:pt x="105" y="783"/>
                  <a:pt x="106" y="781"/>
                </a:cubicBezTo>
                <a:cubicBezTo>
                  <a:pt x="107" y="779"/>
                  <a:pt x="110" y="783"/>
                  <a:pt x="110" y="788"/>
                </a:cubicBezTo>
                <a:cubicBezTo>
                  <a:pt x="109" y="792"/>
                  <a:pt x="107" y="802"/>
                  <a:pt x="110" y="803"/>
                </a:cubicBezTo>
                <a:cubicBezTo>
                  <a:pt x="112" y="803"/>
                  <a:pt x="120" y="806"/>
                  <a:pt x="124" y="803"/>
                </a:cubicBezTo>
                <a:cubicBezTo>
                  <a:pt x="129" y="800"/>
                  <a:pt x="132" y="798"/>
                  <a:pt x="135" y="801"/>
                </a:cubicBezTo>
                <a:cubicBezTo>
                  <a:pt x="138" y="803"/>
                  <a:pt x="147" y="818"/>
                  <a:pt x="149" y="819"/>
                </a:cubicBezTo>
                <a:cubicBezTo>
                  <a:pt x="152" y="819"/>
                  <a:pt x="153" y="821"/>
                  <a:pt x="155" y="819"/>
                </a:cubicBezTo>
                <a:cubicBezTo>
                  <a:pt x="157" y="817"/>
                  <a:pt x="157" y="813"/>
                  <a:pt x="161" y="812"/>
                </a:cubicBezTo>
                <a:cubicBezTo>
                  <a:pt x="164" y="812"/>
                  <a:pt x="170" y="809"/>
                  <a:pt x="174" y="809"/>
                </a:cubicBezTo>
                <a:cubicBezTo>
                  <a:pt x="179" y="809"/>
                  <a:pt x="190" y="809"/>
                  <a:pt x="194" y="807"/>
                </a:cubicBezTo>
                <a:cubicBezTo>
                  <a:pt x="198" y="806"/>
                  <a:pt x="201" y="805"/>
                  <a:pt x="202" y="802"/>
                </a:cubicBezTo>
                <a:cubicBezTo>
                  <a:pt x="202" y="799"/>
                  <a:pt x="214" y="796"/>
                  <a:pt x="215" y="792"/>
                </a:cubicBezTo>
                <a:cubicBezTo>
                  <a:pt x="217" y="788"/>
                  <a:pt x="221" y="781"/>
                  <a:pt x="225" y="780"/>
                </a:cubicBezTo>
                <a:cubicBezTo>
                  <a:pt x="229" y="778"/>
                  <a:pt x="228" y="777"/>
                  <a:pt x="227" y="775"/>
                </a:cubicBezTo>
                <a:cubicBezTo>
                  <a:pt x="225" y="772"/>
                  <a:pt x="220" y="768"/>
                  <a:pt x="223" y="764"/>
                </a:cubicBezTo>
                <a:cubicBezTo>
                  <a:pt x="225" y="760"/>
                  <a:pt x="231" y="752"/>
                  <a:pt x="233" y="750"/>
                </a:cubicBezTo>
                <a:cubicBezTo>
                  <a:pt x="235" y="748"/>
                  <a:pt x="236" y="745"/>
                  <a:pt x="237" y="744"/>
                </a:cubicBezTo>
                <a:cubicBezTo>
                  <a:pt x="237" y="743"/>
                  <a:pt x="250" y="739"/>
                  <a:pt x="254" y="736"/>
                </a:cubicBezTo>
                <a:cubicBezTo>
                  <a:pt x="259" y="733"/>
                  <a:pt x="269" y="728"/>
                  <a:pt x="268" y="724"/>
                </a:cubicBezTo>
                <a:cubicBezTo>
                  <a:pt x="267" y="720"/>
                  <a:pt x="264" y="714"/>
                  <a:pt x="266" y="710"/>
                </a:cubicBezTo>
                <a:cubicBezTo>
                  <a:pt x="268" y="707"/>
                  <a:pt x="271" y="702"/>
                  <a:pt x="276" y="702"/>
                </a:cubicBezTo>
                <a:cubicBezTo>
                  <a:pt x="280" y="701"/>
                  <a:pt x="281" y="702"/>
                  <a:pt x="287" y="703"/>
                </a:cubicBezTo>
                <a:cubicBezTo>
                  <a:pt x="293" y="703"/>
                  <a:pt x="297" y="709"/>
                  <a:pt x="303" y="709"/>
                </a:cubicBezTo>
                <a:cubicBezTo>
                  <a:pt x="309" y="709"/>
                  <a:pt x="315" y="705"/>
                  <a:pt x="318" y="702"/>
                </a:cubicBezTo>
                <a:cubicBezTo>
                  <a:pt x="322" y="699"/>
                  <a:pt x="332" y="697"/>
                  <a:pt x="335" y="694"/>
                </a:cubicBezTo>
                <a:cubicBezTo>
                  <a:pt x="339" y="691"/>
                  <a:pt x="340" y="689"/>
                  <a:pt x="344" y="688"/>
                </a:cubicBezTo>
                <a:cubicBezTo>
                  <a:pt x="348" y="688"/>
                  <a:pt x="353" y="694"/>
                  <a:pt x="356" y="694"/>
                </a:cubicBezTo>
                <a:cubicBezTo>
                  <a:pt x="359" y="694"/>
                  <a:pt x="359" y="699"/>
                  <a:pt x="361" y="701"/>
                </a:cubicBezTo>
                <a:cubicBezTo>
                  <a:pt x="363" y="704"/>
                  <a:pt x="363" y="708"/>
                  <a:pt x="364" y="710"/>
                </a:cubicBezTo>
                <a:cubicBezTo>
                  <a:pt x="365" y="713"/>
                  <a:pt x="377" y="720"/>
                  <a:pt x="380" y="724"/>
                </a:cubicBezTo>
                <a:cubicBezTo>
                  <a:pt x="384" y="727"/>
                  <a:pt x="394" y="736"/>
                  <a:pt x="396" y="736"/>
                </a:cubicBezTo>
                <a:cubicBezTo>
                  <a:pt x="399" y="737"/>
                  <a:pt x="403" y="738"/>
                  <a:pt x="409" y="743"/>
                </a:cubicBezTo>
                <a:cubicBezTo>
                  <a:pt x="414" y="748"/>
                  <a:pt x="416" y="749"/>
                  <a:pt x="421" y="753"/>
                </a:cubicBezTo>
                <a:cubicBezTo>
                  <a:pt x="425" y="757"/>
                  <a:pt x="429" y="756"/>
                  <a:pt x="430" y="758"/>
                </a:cubicBezTo>
                <a:cubicBezTo>
                  <a:pt x="430" y="760"/>
                  <a:pt x="434" y="768"/>
                  <a:pt x="434" y="770"/>
                </a:cubicBezTo>
                <a:cubicBezTo>
                  <a:pt x="435" y="773"/>
                  <a:pt x="431" y="778"/>
                  <a:pt x="430" y="780"/>
                </a:cubicBezTo>
                <a:cubicBezTo>
                  <a:pt x="430" y="783"/>
                  <a:pt x="430" y="790"/>
                  <a:pt x="431" y="789"/>
                </a:cubicBezTo>
                <a:cubicBezTo>
                  <a:pt x="431" y="788"/>
                  <a:pt x="438" y="781"/>
                  <a:pt x="439" y="778"/>
                </a:cubicBezTo>
                <a:cubicBezTo>
                  <a:pt x="440" y="776"/>
                  <a:pt x="442" y="774"/>
                  <a:pt x="444" y="773"/>
                </a:cubicBezTo>
                <a:cubicBezTo>
                  <a:pt x="446" y="772"/>
                  <a:pt x="447" y="770"/>
                  <a:pt x="446" y="768"/>
                </a:cubicBezTo>
                <a:cubicBezTo>
                  <a:pt x="445" y="766"/>
                  <a:pt x="439" y="762"/>
                  <a:pt x="438" y="760"/>
                </a:cubicBezTo>
                <a:cubicBezTo>
                  <a:pt x="438" y="758"/>
                  <a:pt x="438" y="755"/>
                  <a:pt x="441" y="753"/>
                </a:cubicBezTo>
                <a:cubicBezTo>
                  <a:pt x="443" y="751"/>
                  <a:pt x="446" y="748"/>
                  <a:pt x="448" y="750"/>
                </a:cubicBezTo>
                <a:cubicBezTo>
                  <a:pt x="451" y="752"/>
                  <a:pt x="455" y="752"/>
                  <a:pt x="457" y="755"/>
                </a:cubicBezTo>
                <a:cubicBezTo>
                  <a:pt x="458" y="758"/>
                  <a:pt x="460" y="759"/>
                  <a:pt x="461" y="758"/>
                </a:cubicBezTo>
                <a:cubicBezTo>
                  <a:pt x="462" y="758"/>
                  <a:pt x="463" y="753"/>
                  <a:pt x="459" y="749"/>
                </a:cubicBezTo>
                <a:cubicBezTo>
                  <a:pt x="455" y="745"/>
                  <a:pt x="447" y="742"/>
                  <a:pt x="444" y="740"/>
                </a:cubicBezTo>
                <a:cubicBezTo>
                  <a:pt x="442" y="739"/>
                  <a:pt x="431" y="736"/>
                  <a:pt x="431" y="733"/>
                </a:cubicBezTo>
                <a:cubicBezTo>
                  <a:pt x="432" y="731"/>
                  <a:pt x="435" y="729"/>
                  <a:pt x="434" y="728"/>
                </a:cubicBezTo>
                <a:cubicBezTo>
                  <a:pt x="432" y="727"/>
                  <a:pt x="431" y="727"/>
                  <a:pt x="427" y="727"/>
                </a:cubicBezTo>
                <a:cubicBezTo>
                  <a:pt x="422" y="727"/>
                  <a:pt x="420" y="726"/>
                  <a:pt x="417" y="723"/>
                </a:cubicBezTo>
                <a:cubicBezTo>
                  <a:pt x="414" y="721"/>
                  <a:pt x="408" y="713"/>
                  <a:pt x="406" y="708"/>
                </a:cubicBezTo>
                <a:cubicBezTo>
                  <a:pt x="404" y="704"/>
                  <a:pt x="404" y="702"/>
                  <a:pt x="400" y="699"/>
                </a:cubicBezTo>
                <a:cubicBezTo>
                  <a:pt x="396" y="697"/>
                  <a:pt x="388" y="693"/>
                  <a:pt x="388" y="690"/>
                </a:cubicBezTo>
                <a:cubicBezTo>
                  <a:pt x="387" y="686"/>
                  <a:pt x="388" y="682"/>
                  <a:pt x="389" y="681"/>
                </a:cubicBezTo>
                <a:cubicBezTo>
                  <a:pt x="390" y="680"/>
                  <a:pt x="391" y="679"/>
                  <a:pt x="390" y="677"/>
                </a:cubicBezTo>
                <a:cubicBezTo>
                  <a:pt x="388" y="675"/>
                  <a:pt x="388" y="671"/>
                  <a:pt x="390" y="670"/>
                </a:cubicBezTo>
                <a:cubicBezTo>
                  <a:pt x="392" y="669"/>
                  <a:pt x="396" y="670"/>
                  <a:pt x="396" y="669"/>
                </a:cubicBezTo>
                <a:cubicBezTo>
                  <a:pt x="396" y="668"/>
                  <a:pt x="396" y="665"/>
                  <a:pt x="399" y="665"/>
                </a:cubicBezTo>
                <a:cubicBezTo>
                  <a:pt x="401" y="665"/>
                  <a:pt x="404" y="664"/>
                  <a:pt x="405" y="666"/>
                </a:cubicBezTo>
                <a:cubicBezTo>
                  <a:pt x="405" y="668"/>
                  <a:pt x="404" y="671"/>
                  <a:pt x="404" y="673"/>
                </a:cubicBezTo>
                <a:cubicBezTo>
                  <a:pt x="404" y="675"/>
                  <a:pt x="407" y="683"/>
                  <a:pt x="407" y="681"/>
                </a:cubicBezTo>
                <a:cubicBezTo>
                  <a:pt x="408" y="679"/>
                  <a:pt x="412" y="678"/>
                  <a:pt x="413" y="680"/>
                </a:cubicBezTo>
                <a:cubicBezTo>
                  <a:pt x="413" y="683"/>
                  <a:pt x="413" y="687"/>
                  <a:pt x="414" y="684"/>
                </a:cubicBezTo>
                <a:cubicBezTo>
                  <a:pt x="414" y="682"/>
                  <a:pt x="413" y="679"/>
                  <a:pt x="414" y="678"/>
                </a:cubicBezTo>
                <a:cubicBezTo>
                  <a:pt x="416" y="677"/>
                  <a:pt x="418" y="676"/>
                  <a:pt x="419" y="679"/>
                </a:cubicBezTo>
                <a:cubicBezTo>
                  <a:pt x="420" y="683"/>
                  <a:pt x="421" y="687"/>
                  <a:pt x="423" y="689"/>
                </a:cubicBezTo>
                <a:cubicBezTo>
                  <a:pt x="426" y="691"/>
                  <a:pt x="427" y="694"/>
                  <a:pt x="431" y="697"/>
                </a:cubicBezTo>
                <a:cubicBezTo>
                  <a:pt x="435" y="700"/>
                  <a:pt x="436" y="702"/>
                  <a:pt x="439" y="702"/>
                </a:cubicBezTo>
                <a:cubicBezTo>
                  <a:pt x="442" y="703"/>
                  <a:pt x="443" y="705"/>
                  <a:pt x="448" y="708"/>
                </a:cubicBezTo>
                <a:cubicBezTo>
                  <a:pt x="454" y="712"/>
                  <a:pt x="462" y="718"/>
                  <a:pt x="467" y="722"/>
                </a:cubicBezTo>
                <a:cubicBezTo>
                  <a:pt x="472" y="727"/>
                  <a:pt x="477" y="728"/>
                  <a:pt x="476" y="730"/>
                </a:cubicBezTo>
                <a:cubicBezTo>
                  <a:pt x="475" y="733"/>
                  <a:pt x="475" y="743"/>
                  <a:pt x="475" y="747"/>
                </a:cubicBezTo>
                <a:cubicBezTo>
                  <a:pt x="476" y="752"/>
                  <a:pt x="477" y="755"/>
                  <a:pt x="479" y="755"/>
                </a:cubicBezTo>
                <a:cubicBezTo>
                  <a:pt x="481" y="756"/>
                  <a:pt x="481" y="756"/>
                  <a:pt x="482" y="760"/>
                </a:cubicBezTo>
                <a:cubicBezTo>
                  <a:pt x="484" y="763"/>
                  <a:pt x="487" y="766"/>
                  <a:pt x="489" y="768"/>
                </a:cubicBezTo>
                <a:cubicBezTo>
                  <a:pt x="492" y="770"/>
                  <a:pt x="495" y="771"/>
                  <a:pt x="495" y="774"/>
                </a:cubicBezTo>
                <a:cubicBezTo>
                  <a:pt x="495" y="777"/>
                  <a:pt x="497" y="784"/>
                  <a:pt x="498" y="787"/>
                </a:cubicBezTo>
                <a:cubicBezTo>
                  <a:pt x="499" y="789"/>
                  <a:pt x="499" y="792"/>
                  <a:pt x="501" y="794"/>
                </a:cubicBezTo>
                <a:cubicBezTo>
                  <a:pt x="504" y="795"/>
                  <a:pt x="504" y="797"/>
                  <a:pt x="503" y="798"/>
                </a:cubicBezTo>
                <a:cubicBezTo>
                  <a:pt x="502" y="799"/>
                  <a:pt x="501" y="803"/>
                  <a:pt x="503" y="804"/>
                </a:cubicBezTo>
                <a:cubicBezTo>
                  <a:pt x="505" y="806"/>
                  <a:pt x="504" y="803"/>
                  <a:pt x="506" y="804"/>
                </a:cubicBezTo>
                <a:cubicBezTo>
                  <a:pt x="508" y="804"/>
                  <a:pt x="508" y="804"/>
                  <a:pt x="510" y="806"/>
                </a:cubicBezTo>
                <a:cubicBezTo>
                  <a:pt x="512" y="808"/>
                  <a:pt x="511" y="811"/>
                  <a:pt x="513" y="809"/>
                </a:cubicBezTo>
                <a:cubicBezTo>
                  <a:pt x="515" y="808"/>
                  <a:pt x="515" y="805"/>
                  <a:pt x="517" y="807"/>
                </a:cubicBezTo>
                <a:cubicBezTo>
                  <a:pt x="519" y="809"/>
                  <a:pt x="520" y="812"/>
                  <a:pt x="521" y="810"/>
                </a:cubicBezTo>
                <a:cubicBezTo>
                  <a:pt x="521" y="807"/>
                  <a:pt x="522" y="807"/>
                  <a:pt x="520" y="804"/>
                </a:cubicBezTo>
                <a:cubicBezTo>
                  <a:pt x="518" y="801"/>
                  <a:pt x="521" y="800"/>
                  <a:pt x="519" y="797"/>
                </a:cubicBezTo>
                <a:cubicBezTo>
                  <a:pt x="517" y="794"/>
                  <a:pt x="520" y="796"/>
                  <a:pt x="522" y="796"/>
                </a:cubicBezTo>
                <a:cubicBezTo>
                  <a:pt x="525" y="796"/>
                  <a:pt x="530" y="798"/>
                  <a:pt x="527" y="795"/>
                </a:cubicBezTo>
                <a:cubicBezTo>
                  <a:pt x="525" y="792"/>
                  <a:pt x="523" y="792"/>
                  <a:pt x="522" y="790"/>
                </a:cubicBezTo>
                <a:cubicBezTo>
                  <a:pt x="521" y="788"/>
                  <a:pt x="522" y="789"/>
                  <a:pt x="524" y="788"/>
                </a:cubicBezTo>
                <a:cubicBezTo>
                  <a:pt x="525" y="786"/>
                  <a:pt x="525" y="786"/>
                  <a:pt x="527" y="788"/>
                </a:cubicBezTo>
                <a:cubicBezTo>
                  <a:pt x="530" y="789"/>
                  <a:pt x="531" y="793"/>
                  <a:pt x="532" y="791"/>
                </a:cubicBezTo>
                <a:cubicBezTo>
                  <a:pt x="533" y="790"/>
                  <a:pt x="533" y="789"/>
                  <a:pt x="532" y="788"/>
                </a:cubicBezTo>
                <a:cubicBezTo>
                  <a:pt x="532" y="786"/>
                  <a:pt x="531" y="784"/>
                  <a:pt x="534" y="785"/>
                </a:cubicBezTo>
                <a:cubicBezTo>
                  <a:pt x="537" y="786"/>
                  <a:pt x="540" y="789"/>
                  <a:pt x="540" y="788"/>
                </a:cubicBezTo>
                <a:cubicBezTo>
                  <a:pt x="540" y="786"/>
                  <a:pt x="539" y="786"/>
                  <a:pt x="536" y="782"/>
                </a:cubicBezTo>
                <a:cubicBezTo>
                  <a:pt x="534" y="779"/>
                  <a:pt x="537" y="780"/>
                  <a:pt x="532" y="777"/>
                </a:cubicBezTo>
                <a:cubicBezTo>
                  <a:pt x="527" y="774"/>
                  <a:pt x="524" y="773"/>
                  <a:pt x="524" y="770"/>
                </a:cubicBezTo>
                <a:cubicBezTo>
                  <a:pt x="524" y="768"/>
                  <a:pt x="527" y="772"/>
                  <a:pt x="524" y="768"/>
                </a:cubicBezTo>
                <a:cubicBezTo>
                  <a:pt x="521" y="765"/>
                  <a:pt x="516" y="761"/>
                  <a:pt x="515" y="757"/>
                </a:cubicBezTo>
                <a:cubicBezTo>
                  <a:pt x="514" y="753"/>
                  <a:pt x="515" y="751"/>
                  <a:pt x="517" y="750"/>
                </a:cubicBezTo>
                <a:cubicBezTo>
                  <a:pt x="518" y="750"/>
                  <a:pt x="520" y="751"/>
                  <a:pt x="523" y="754"/>
                </a:cubicBezTo>
                <a:cubicBezTo>
                  <a:pt x="526" y="756"/>
                  <a:pt x="527" y="758"/>
                  <a:pt x="527" y="757"/>
                </a:cubicBezTo>
                <a:cubicBezTo>
                  <a:pt x="527" y="755"/>
                  <a:pt x="527" y="753"/>
                  <a:pt x="529" y="754"/>
                </a:cubicBezTo>
                <a:cubicBezTo>
                  <a:pt x="531" y="755"/>
                  <a:pt x="534" y="757"/>
                  <a:pt x="533" y="756"/>
                </a:cubicBezTo>
                <a:cubicBezTo>
                  <a:pt x="532" y="754"/>
                  <a:pt x="529" y="752"/>
                  <a:pt x="531" y="753"/>
                </a:cubicBezTo>
                <a:cubicBezTo>
                  <a:pt x="534" y="753"/>
                  <a:pt x="541" y="756"/>
                  <a:pt x="538" y="753"/>
                </a:cubicBezTo>
                <a:cubicBezTo>
                  <a:pt x="535" y="751"/>
                  <a:pt x="528" y="749"/>
                  <a:pt x="531" y="746"/>
                </a:cubicBezTo>
                <a:cubicBezTo>
                  <a:pt x="534" y="743"/>
                  <a:pt x="535" y="745"/>
                  <a:pt x="537" y="744"/>
                </a:cubicBezTo>
                <a:cubicBezTo>
                  <a:pt x="540" y="742"/>
                  <a:pt x="542" y="740"/>
                  <a:pt x="542" y="742"/>
                </a:cubicBezTo>
                <a:cubicBezTo>
                  <a:pt x="541" y="744"/>
                  <a:pt x="539" y="749"/>
                  <a:pt x="541" y="747"/>
                </a:cubicBezTo>
                <a:cubicBezTo>
                  <a:pt x="543" y="745"/>
                  <a:pt x="545" y="742"/>
                  <a:pt x="549" y="742"/>
                </a:cubicBezTo>
                <a:cubicBezTo>
                  <a:pt x="553" y="743"/>
                  <a:pt x="554" y="744"/>
                  <a:pt x="558" y="746"/>
                </a:cubicBezTo>
                <a:cubicBezTo>
                  <a:pt x="562" y="748"/>
                  <a:pt x="562" y="749"/>
                  <a:pt x="567" y="749"/>
                </a:cubicBezTo>
                <a:cubicBezTo>
                  <a:pt x="572" y="749"/>
                  <a:pt x="576" y="746"/>
                  <a:pt x="578" y="744"/>
                </a:cubicBezTo>
                <a:cubicBezTo>
                  <a:pt x="580" y="742"/>
                  <a:pt x="590" y="741"/>
                  <a:pt x="592" y="741"/>
                </a:cubicBezTo>
                <a:cubicBezTo>
                  <a:pt x="594" y="741"/>
                  <a:pt x="597" y="741"/>
                  <a:pt x="597" y="739"/>
                </a:cubicBezTo>
                <a:cubicBezTo>
                  <a:pt x="596" y="738"/>
                  <a:pt x="598" y="739"/>
                  <a:pt x="594" y="736"/>
                </a:cubicBezTo>
                <a:cubicBezTo>
                  <a:pt x="590" y="734"/>
                  <a:pt x="584" y="733"/>
                  <a:pt x="584" y="729"/>
                </a:cubicBezTo>
                <a:cubicBezTo>
                  <a:pt x="584" y="725"/>
                  <a:pt x="583" y="722"/>
                  <a:pt x="582" y="721"/>
                </a:cubicBezTo>
                <a:cubicBezTo>
                  <a:pt x="581" y="720"/>
                  <a:pt x="584" y="713"/>
                  <a:pt x="585" y="710"/>
                </a:cubicBezTo>
                <a:cubicBezTo>
                  <a:pt x="586" y="707"/>
                  <a:pt x="587" y="706"/>
                  <a:pt x="590" y="704"/>
                </a:cubicBezTo>
                <a:cubicBezTo>
                  <a:pt x="593" y="701"/>
                  <a:pt x="592" y="691"/>
                  <a:pt x="594" y="687"/>
                </a:cubicBezTo>
                <a:cubicBezTo>
                  <a:pt x="595" y="683"/>
                  <a:pt x="594" y="682"/>
                  <a:pt x="597" y="681"/>
                </a:cubicBezTo>
                <a:cubicBezTo>
                  <a:pt x="599" y="679"/>
                  <a:pt x="602" y="682"/>
                  <a:pt x="605" y="679"/>
                </a:cubicBezTo>
                <a:cubicBezTo>
                  <a:pt x="608" y="675"/>
                  <a:pt x="608" y="671"/>
                  <a:pt x="607" y="670"/>
                </a:cubicBezTo>
                <a:cubicBezTo>
                  <a:pt x="606" y="668"/>
                  <a:pt x="604" y="668"/>
                  <a:pt x="606" y="666"/>
                </a:cubicBezTo>
                <a:cubicBezTo>
                  <a:pt x="609" y="664"/>
                  <a:pt x="613" y="661"/>
                  <a:pt x="617" y="658"/>
                </a:cubicBezTo>
                <a:cubicBezTo>
                  <a:pt x="621" y="655"/>
                  <a:pt x="620" y="652"/>
                  <a:pt x="625" y="651"/>
                </a:cubicBezTo>
                <a:cubicBezTo>
                  <a:pt x="629" y="650"/>
                  <a:pt x="630" y="650"/>
                  <a:pt x="632" y="653"/>
                </a:cubicBezTo>
                <a:cubicBezTo>
                  <a:pt x="634" y="656"/>
                  <a:pt x="634" y="658"/>
                  <a:pt x="638" y="658"/>
                </a:cubicBezTo>
                <a:cubicBezTo>
                  <a:pt x="642" y="658"/>
                  <a:pt x="645" y="661"/>
                  <a:pt x="650" y="660"/>
                </a:cubicBezTo>
                <a:cubicBezTo>
                  <a:pt x="655" y="659"/>
                  <a:pt x="661" y="659"/>
                  <a:pt x="661" y="660"/>
                </a:cubicBezTo>
                <a:cubicBezTo>
                  <a:pt x="661" y="661"/>
                  <a:pt x="649" y="667"/>
                  <a:pt x="647" y="668"/>
                </a:cubicBezTo>
                <a:cubicBezTo>
                  <a:pt x="645" y="669"/>
                  <a:pt x="644" y="670"/>
                  <a:pt x="647" y="671"/>
                </a:cubicBezTo>
                <a:cubicBezTo>
                  <a:pt x="650" y="672"/>
                  <a:pt x="657" y="673"/>
                  <a:pt x="657" y="676"/>
                </a:cubicBezTo>
                <a:cubicBezTo>
                  <a:pt x="657" y="678"/>
                  <a:pt x="653" y="681"/>
                  <a:pt x="655" y="683"/>
                </a:cubicBezTo>
                <a:cubicBezTo>
                  <a:pt x="657" y="685"/>
                  <a:pt x="660" y="687"/>
                  <a:pt x="663" y="687"/>
                </a:cubicBezTo>
                <a:cubicBezTo>
                  <a:pt x="665" y="686"/>
                  <a:pt x="669" y="682"/>
                  <a:pt x="672" y="681"/>
                </a:cubicBezTo>
                <a:cubicBezTo>
                  <a:pt x="675" y="680"/>
                  <a:pt x="680" y="676"/>
                  <a:pt x="685" y="676"/>
                </a:cubicBezTo>
                <a:cubicBezTo>
                  <a:pt x="689" y="676"/>
                  <a:pt x="695" y="677"/>
                  <a:pt x="697" y="675"/>
                </a:cubicBezTo>
                <a:cubicBezTo>
                  <a:pt x="699" y="674"/>
                  <a:pt x="700" y="674"/>
                  <a:pt x="699" y="673"/>
                </a:cubicBezTo>
                <a:cubicBezTo>
                  <a:pt x="698" y="672"/>
                  <a:pt x="703" y="671"/>
                  <a:pt x="701" y="671"/>
                </a:cubicBezTo>
                <a:cubicBezTo>
                  <a:pt x="699" y="670"/>
                  <a:pt x="693" y="670"/>
                  <a:pt x="691" y="670"/>
                </a:cubicBezTo>
                <a:cubicBezTo>
                  <a:pt x="689" y="670"/>
                  <a:pt x="683" y="674"/>
                  <a:pt x="679" y="671"/>
                </a:cubicBezTo>
                <a:cubicBezTo>
                  <a:pt x="676" y="667"/>
                  <a:pt x="674" y="665"/>
                  <a:pt x="675" y="662"/>
                </a:cubicBezTo>
                <a:cubicBezTo>
                  <a:pt x="677" y="659"/>
                  <a:pt x="683" y="654"/>
                  <a:pt x="685" y="652"/>
                </a:cubicBezTo>
                <a:cubicBezTo>
                  <a:pt x="688" y="650"/>
                  <a:pt x="697" y="650"/>
                  <a:pt x="702" y="648"/>
                </a:cubicBezTo>
                <a:cubicBezTo>
                  <a:pt x="706" y="645"/>
                  <a:pt x="710" y="643"/>
                  <a:pt x="718" y="642"/>
                </a:cubicBezTo>
                <a:cubicBezTo>
                  <a:pt x="726" y="642"/>
                  <a:pt x="731" y="643"/>
                  <a:pt x="729" y="644"/>
                </a:cubicBezTo>
                <a:cubicBezTo>
                  <a:pt x="726" y="644"/>
                  <a:pt x="718" y="651"/>
                  <a:pt x="716" y="651"/>
                </a:cubicBezTo>
                <a:cubicBezTo>
                  <a:pt x="715" y="651"/>
                  <a:pt x="715" y="652"/>
                  <a:pt x="718" y="654"/>
                </a:cubicBezTo>
                <a:cubicBezTo>
                  <a:pt x="721" y="657"/>
                  <a:pt x="722" y="660"/>
                  <a:pt x="720" y="660"/>
                </a:cubicBezTo>
                <a:cubicBezTo>
                  <a:pt x="717" y="660"/>
                  <a:pt x="712" y="664"/>
                  <a:pt x="710" y="668"/>
                </a:cubicBezTo>
                <a:cubicBezTo>
                  <a:pt x="709" y="671"/>
                  <a:pt x="710" y="672"/>
                  <a:pt x="707" y="673"/>
                </a:cubicBezTo>
                <a:cubicBezTo>
                  <a:pt x="704" y="673"/>
                  <a:pt x="702" y="673"/>
                  <a:pt x="702" y="675"/>
                </a:cubicBezTo>
                <a:cubicBezTo>
                  <a:pt x="701" y="676"/>
                  <a:pt x="699" y="676"/>
                  <a:pt x="703" y="678"/>
                </a:cubicBezTo>
                <a:cubicBezTo>
                  <a:pt x="706" y="679"/>
                  <a:pt x="704" y="681"/>
                  <a:pt x="706" y="682"/>
                </a:cubicBezTo>
                <a:cubicBezTo>
                  <a:pt x="708" y="683"/>
                  <a:pt x="714" y="684"/>
                  <a:pt x="717" y="686"/>
                </a:cubicBezTo>
                <a:cubicBezTo>
                  <a:pt x="720" y="688"/>
                  <a:pt x="729" y="694"/>
                  <a:pt x="734" y="698"/>
                </a:cubicBezTo>
                <a:cubicBezTo>
                  <a:pt x="738" y="702"/>
                  <a:pt x="744" y="708"/>
                  <a:pt x="748" y="709"/>
                </a:cubicBezTo>
                <a:cubicBezTo>
                  <a:pt x="751" y="710"/>
                  <a:pt x="760" y="717"/>
                  <a:pt x="762" y="719"/>
                </a:cubicBezTo>
                <a:cubicBezTo>
                  <a:pt x="764" y="722"/>
                  <a:pt x="763" y="732"/>
                  <a:pt x="761" y="734"/>
                </a:cubicBezTo>
                <a:cubicBezTo>
                  <a:pt x="759" y="736"/>
                  <a:pt x="747" y="742"/>
                  <a:pt x="744" y="742"/>
                </a:cubicBezTo>
                <a:cubicBezTo>
                  <a:pt x="741" y="742"/>
                  <a:pt x="734" y="742"/>
                  <a:pt x="730" y="742"/>
                </a:cubicBezTo>
                <a:cubicBezTo>
                  <a:pt x="726" y="742"/>
                  <a:pt x="711" y="742"/>
                  <a:pt x="709" y="741"/>
                </a:cubicBezTo>
                <a:cubicBezTo>
                  <a:pt x="706" y="740"/>
                  <a:pt x="701" y="736"/>
                  <a:pt x="700" y="736"/>
                </a:cubicBezTo>
                <a:cubicBezTo>
                  <a:pt x="699" y="736"/>
                  <a:pt x="698" y="738"/>
                  <a:pt x="695" y="737"/>
                </a:cubicBezTo>
                <a:cubicBezTo>
                  <a:pt x="691" y="735"/>
                  <a:pt x="694" y="734"/>
                  <a:pt x="689" y="732"/>
                </a:cubicBezTo>
                <a:cubicBezTo>
                  <a:pt x="685" y="731"/>
                  <a:pt x="682" y="732"/>
                  <a:pt x="680" y="730"/>
                </a:cubicBezTo>
                <a:cubicBezTo>
                  <a:pt x="678" y="728"/>
                  <a:pt x="677" y="725"/>
                  <a:pt x="676" y="726"/>
                </a:cubicBezTo>
                <a:cubicBezTo>
                  <a:pt x="675" y="726"/>
                  <a:pt x="655" y="726"/>
                  <a:pt x="651" y="726"/>
                </a:cubicBezTo>
                <a:cubicBezTo>
                  <a:pt x="648" y="727"/>
                  <a:pt x="635" y="735"/>
                  <a:pt x="630" y="737"/>
                </a:cubicBezTo>
                <a:cubicBezTo>
                  <a:pt x="626" y="740"/>
                  <a:pt x="613" y="738"/>
                  <a:pt x="608" y="738"/>
                </a:cubicBezTo>
                <a:cubicBezTo>
                  <a:pt x="603" y="738"/>
                  <a:pt x="601" y="738"/>
                  <a:pt x="600" y="739"/>
                </a:cubicBezTo>
                <a:cubicBezTo>
                  <a:pt x="599" y="740"/>
                  <a:pt x="597" y="741"/>
                  <a:pt x="600" y="742"/>
                </a:cubicBezTo>
                <a:cubicBezTo>
                  <a:pt x="602" y="743"/>
                  <a:pt x="604" y="743"/>
                  <a:pt x="602" y="744"/>
                </a:cubicBezTo>
                <a:cubicBezTo>
                  <a:pt x="600" y="745"/>
                  <a:pt x="596" y="745"/>
                  <a:pt x="596" y="746"/>
                </a:cubicBezTo>
                <a:cubicBezTo>
                  <a:pt x="596" y="748"/>
                  <a:pt x="598" y="749"/>
                  <a:pt x="596" y="750"/>
                </a:cubicBezTo>
                <a:cubicBezTo>
                  <a:pt x="594" y="750"/>
                  <a:pt x="583" y="749"/>
                  <a:pt x="581" y="750"/>
                </a:cubicBezTo>
                <a:cubicBezTo>
                  <a:pt x="579" y="751"/>
                  <a:pt x="576" y="750"/>
                  <a:pt x="573" y="750"/>
                </a:cubicBezTo>
                <a:cubicBezTo>
                  <a:pt x="570" y="750"/>
                  <a:pt x="565" y="749"/>
                  <a:pt x="564" y="750"/>
                </a:cubicBezTo>
                <a:cubicBezTo>
                  <a:pt x="562" y="751"/>
                  <a:pt x="564" y="755"/>
                  <a:pt x="561" y="757"/>
                </a:cubicBezTo>
                <a:cubicBezTo>
                  <a:pt x="559" y="759"/>
                  <a:pt x="557" y="762"/>
                  <a:pt x="559" y="763"/>
                </a:cubicBezTo>
                <a:cubicBezTo>
                  <a:pt x="561" y="764"/>
                  <a:pt x="563" y="767"/>
                  <a:pt x="564" y="766"/>
                </a:cubicBezTo>
                <a:cubicBezTo>
                  <a:pt x="565" y="765"/>
                  <a:pt x="568" y="762"/>
                  <a:pt x="569" y="764"/>
                </a:cubicBezTo>
                <a:cubicBezTo>
                  <a:pt x="569" y="765"/>
                  <a:pt x="570" y="766"/>
                  <a:pt x="568" y="767"/>
                </a:cubicBezTo>
                <a:cubicBezTo>
                  <a:pt x="566" y="768"/>
                  <a:pt x="563" y="770"/>
                  <a:pt x="564" y="771"/>
                </a:cubicBezTo>
                <a:cubicBezTo>
                  <a:pt x="564" y="772"/>
                  <a:pt x="568" y="770"/>
                  <a:pt x="569" y="770"/>
                </a:cubicBezTo>
                <a:cubicBezTo>
                  <a:pt x="570" y="771"/>
                  <a:pt x="568" y="772"/>
                  <a:pt x="568" y="775"/>
                </a:cubicBezTo>
                <a:cubicBezTo>
                  <a:pt x="568" y="778"/>
                  <a:pt x="573" y="780"/>
                  <a:pt x="569" y="781"/>
                </a:cubicBezTo>
                <a:cubicBezTo>
                  <a:pt x="566" y="781"/>
                  <a:pt x="565" y="776"/>
                  <a:pt x="564" y="778"/>
                </a:cubicBezTo>
                <a:cubicBezTo>
                  <a:pt x="563" y="781"/>
                  <a:pt x="562" y="783"/>
                  <a:pt x="563" y="784"/>
                </a:cubicBezTo>
                <a:cubicBezTo>
                  <a:pt x="564" y="786"/>
                  <a:pt x="565" y="784"/>
                  <a:pt x="568" y="785"/>
                </a:cubicBezTo>
                <a:cubicBezTo>
                  <a:pt x="570" y="786"/>
                  <a:pt x="568" y="787"/>
                  <a:pt x="568" y="790"/>
                </a:cubicBezTo>
                <a:cubicBezTo>
                  <a:pt x="568" y="793"/>
                  <a:pt x="563" y="792"/>
                  <a:pt x="569" y="794"/>
                </a:cubicBezTo>
                <a:cubicBezTo>
                  <a:pt x="575" y="796"/>
                  <a:pt x="577" y="796"/>
                  <a:pt x="577" y="798"/>
                </a:cubicBezTo>
                <a:cubicBezTo>
                  <a:pt x="577" y="799"/>
                  <a:pt x="578" y="801"/>
                  <a:pt x="576" y="802"/>
                </a:cubicBezTo>
                <a:cubicBezTo>
                  <a:pt x="575" y="803"/>
                  <a:pt x="572" y="806"/>
                  <a:pt x="573" y="805"/>
                </a:cubicBezTo>
                <a:cubicBezTo>
                  <a:pt x="574" y="805"/>
                  <a:pt x="578" y="802"/>
                  <a:pt x="579" y="803"/>
                </a:cubicBezTo>
                <a:cubicBezTo>
                  <a:pt x="580" y="803"/>
                  <a:pt x="583" y="806"/>
                  <a:pt x="581" y="806"/>
                </a:cubicBezTo>
                <a:cubicBezTo>
                  <a:pt x="578" y="806"/>
                  <a:pt x="575" y="807"/>
                  <a:pt x="577" y="807"/>
                </a:cubicBezTo>
                <a:cubicBezTo>
                  <a:pt x="579" y="807"/>
                  <a:pt x="583" y="806"/>
                  <a:pt x="583" y="806"/>
                </a:cubicBezTo>
                <a:cubicBezTo>
                  <a:pt x="583" y="806"/>
                  <a:pt x="584" y="810"/>
                  <a:pt x="582" y="812"/>
                </a:cubicBezTo>
                <a:cubicBezTo>
                  <a:pt x="580" y="815"/>
                  <a:pt x="578" y="818"/>
                  <a:pt x="581" y="818"/>
                </a:cubicBezTo>
                <a:cubicBezTo>
                  <a:pt x="583" y="818"/>
                  <a:pt x="585" y="820"/>
                  <a:pt x="586" y="815"/>
                </a:cubicBezTo>
                <a:cubicBezTo>
                  <a:pt x="587" y="811"/>
                  <a:pt x="586" y="807"/>
                  <a:pt x="589" y="807"/>
                </a:cubicBezTo>
                <a:cubicBezTo>
                  <a:pt x="592" y="807"/>
                  <a:pt x="600" y="812"/>
                  <a:pt x="603" y="814"/>
                </a:cubicBezTo>
                <a:cubicBezTo>
                  <a:pt x="605" y="816"/>
                  <a:pt x="616" y="815"/>
                  <a:pt x="617" y="812"/>
                </a:cubicBezTo>
                <a:cubicBezTo>
                  <a:pt x="617" y="809"/>
                  <a:pt x="616" y="804"/>
                  <a:pt x="624" y="807"/>
                </a:cubicBezTo>
                <a:cubicBezTo>
                  <a:pt x="632" y="810"/>
                  <a:pt x="641" y="819"/>
                  <a:pt x="646" y="817"/>
                </a:cubicBezTo>
                <a:cubicBezTo>
                  <a:pt x="651" y="816"/>
                  <a:pt x="664" y="811"/>
                  <a:pt x="667" y="809"/>
                </a:cubicBezTo>
                <a:cubicBezTo>
                  <a:pt x="669" y="807"/>
                  <a:pt x="671" y="805"/>
                  <a:pt x="675" y="807"/>
                </a:cubicBezTo>
                <a:cubicBezTo>
                  <a:pt x="679" y="808"/>
                  <a:pt x="681" y="810"/>
                  <a:pt x="683" y="808"/>
                </a:cubicBezTo>
                <a:cubicBezTo>
                  <a:pt x="685" y="806"/>
                  <a:pt x="688" y="805"/>
                  <a:pt x="689" y="806"/>
                </a:cubicBezTo>
                <a:cubicBezTo>
                  <a:pt x="690" y="808"/>
                  <a:pt x="688" y="810"/>
                  <a:pt x="687" y="812"/>
                </a:cubicBezTo>
                <a:cubicBezTo>
                  <a:pt x="687" y="813"/>
                  <a:pt x="689" y="816"/>
                  <a:pt x="689" y="817"/>
                </a:cubicBezTo>
                <a:cubicBezTo>
                  <a:pt x="689" y="818"/>
                  <a:pt x="686" y="818"/>
                  <a:pt x="685" y="820"/>
                </a:cubicBezTo>
                <a:cubicBezTo>
                  <a:pt x="685" y="823"/>
                  <a:pt x="687" y="824"/>
                  <a:pt x="687" y="827"/>
                </a:cubicBezTo>
                <a:cubicBezTo>
                  <a:pt x="687" y="831"/>
                  <a:pt x="688" y="836"/>
                  <a:pt x="685" y="840"/>
                </a:cubicBezTo>
                <a:cubicBezTo>
                  <a:pt x="683" y="843"/>
                  <a:pt x="680" y="854"/>
                  <a:pt x="678" y="857"/>
                </a:cubicBezTo>
                <a:cubicBezTo>
                  <a:pt x="677" y="859"/>
                  <a:pt x="676" y="859"/>
                  <a:pt x="674" y="865"/>
                </a:cubicBezTo>
                <a:cubicBezTo>
                  <a:pt x="672" y="871"/>
                  <a:pt x="669" y="877"/>
                  <a:pt x="668" y="880"/>
                </a:cubicBezTo>
                <a:cubicBezTo>
                  <a:pt x="667" y="883"/>
                  <a:pt x="662" y="887"/>
                  <a:pt x="660" y="888"/>
                </a:cubicBezTo>
                <a:cubicBezTo>
                  <a:pt x="657" y="889"/>
                  <a:pt x="652" y="889"/>
                  <a:pt x="650" y="889"/>
                </a:cubicBezTo>
                <a:cubicBezTo>
                  <a:pt x="647" y="890"/>
                  <a:pt x="643" y="890"/>
                  <a:pt x="642" y="889"/>
                </a:cubicBezTo>
                <a:cubicBezTo>
                  <a:pt x="640" y="887"/>
                  <a:pt x="636" y="885"/>
                  <a:pt x="625" y="884"/>
                </a:cubicBezTo>
                <a:cubicBezTo>
                  <a:pt x="619" y="884"/>
                  <a:pt x="617" y="884"/>
                  <a:pt x="610" y="888"/>
                </a:cubicBezTo>
                <a:cubicBezTo>
                  <a:pt x="603" y="892"/>
                  <a:pt x="599" y="894"/>
                  <a:pt x="594" y="892"/>
                </a:cubicBezTo>
                <a:cubicBezTo>
                  <a:pt x="588" y="890"/>
                  <a:pt x="562" y="885"/>
                  <a:pt x="555" y="884"/>
                </a:cubicBezTo>
                <a:cubicBezTo>
                  <a:pt x="547" y="883"/>
                  <a:pt x="549" y="881"/>
                  <a:pt x="544" y="879"/>
                </a:cubicBezTo>
                <a:cubicBezTo>
                  <a:pt x="539" y="877"/>
                  <a:pt x="529" y="877"/>
                  <a:pt x="525" y="874"/>
                </a:cubicBezTo>
                <a:cubicBezTo>
                  <a:pt x="520" y="871"/>
                  <a:pt x="520" y="864"/>
                  <a:pt x="504" y="865"/>
                </a:cubicBezTo>
                <a:cubicBezTo>
                  <a:pt x="489" y="866"/>
                  <a:pt x="481" y="876"/>
                  <a:pt x="480" y="880"/>
                </a:cubicBezTo>
                <a:cubicBezTo>
                  <a:pt x="480" y="884"/>
                  <a:pt x="485" y="888"/>
                  <a:pt x="483" y="891"/>
                </a:cubicBezTo>
                <a:cubicBezTo>
                  <a:pt x="480" y="894"/>
                  <a:pt x="477" y="903"/>
                  <a:pt x="471" y="901"/>
                </a:cubicBezTo>
                <a:cubicBezTo>
                  <a:pt x="465" y="900"/>
                  <a:pt x="453" y="893"/>
                  <a:pt x="444" y="891"/>
                </a:cubicBezTo>
                <a:cubicBezTo>
                  <a:pt x="436" y="888"/>
                  <a:pt x="430" y="891"/>
                  <a:pt x="427" y="885"/>
                </a:cubicBezTo>
                <a:cubicBezTo>
                  <a:pt x="425" y="880"/>
                  <a:pt x="426" y="876"/>
                  <a:pt x="422" y="874"/>
                </a:cubicBezTo>
                <a:cubicBezTo>
                  <a:pt x="418" y="872"/>
                  <a:pt x="412" y="871"/>
                  <a:pt x="407" y="869"/>
                </a:cubicBezTo>
                <a:cubicBezTo>
                  <a:pt x="403" y="867"/>
                  <a:pt x="400" y="865"/>
                  <a:pt x="396" y="865"/>
                </a:cubicBezTo>
                <a:cubicBezTo>
                  <a:pt x="391" y="865"/>
                  <a:pt x="387" y="866"/>
                  <a:pt x="382" y="862"/>
                </a:cubicBezTo>
                <a:cubicBezTo>
                  <a:pt x="377" y="859"/>
                  <a:pt x="373" y="861"/>
                  <a:pt x="372" y="858"/>
                </a:cubicBezTo>
                <a:cubicBezTo>
                  <a:pt x="370" y="855"/>
                  <a:pt x="371" y="852"/>
                  <a:pt x="368" y="853"/>
                </a:cubicBezTo>
                <a:cubicBezTo>
                  <a:pt x="365" y="855"/>
                  <a:pt x="361" y="854"/>
                  <a:pt x="359" y="851"/>
                </a:cubicBezTo>
                <a:cubicBezTo>
                  <a:pt x="356" y="849"/>
                  <a:pt x="356" y="847"/>
                  <a:pt x="360" y="845"/>
                </a:cubicBezTo>
                <a:cubicBezTo>
                  <a:pt x="364" y="843"/>
                  <a:pt x="371" y="840"/>
                  <a:pt x="371" y="832"/>
                </a:cubicBezTo>
                <a:cubicBezTo>
                  <a:pt x="371" y="824"/>
                  <a:pt x="361" y="819"/>
                  <a:pt x="363" y="816"/>
                </a:cubicBezTo>
                <a:cubicBezTo>
                  <a:pt x="365" y="813"/>
                  <a:pt x="371" y="813"/>
                  <a:pt x="371" y="809"/>
                </a:cubicBezTo>
                <a:cubicBezTo>
                  <a:pt x="371" y="805"/>
                  <a:pt x="373" y="801"/>
                  <a:pt x="369" y="804"/>
                </a:cubicBezTo>
                <a:cubicBezTo>
                  <a:pt x="366" y="806"/>
                  <a:pt x="362" y="810"/>
                  <a:pt x="362" y="808"/>
                </a:cubicBezTo>
                <a:cubicBezTo>
                  <a:pt x="362" y="805"/>
                  <a:pt x="359" y="800"/>
                  <a:pt x="354" y="800"/>
                </a:cubicBezTo>
                <a:cubicBezTo>
                  <a:pt x="349" y="799"/>
                  <a:pt x="342" y="805"/>
                  <a:pt x="338" y="806"/>
                </a:cubicBezTo>
                <a:cubicBezTo>
                  <a:pt x="335" y="807"/>
                  <a:pt x="334" y="805"/>
                  <a:pt x="333" y="805"/>
                </a:cubicBezTo>
                <a:cubicBezTo>
                  <a:pt x="332" y="805"/>
                  <a:pt x="331" y="806"/>
                  <a:pt x="329" y="806"/>
                </a:cubicBezTo>
                <a:cubicBezTo>
                  <a:pt x="327" y="805"/>
                  <a:pt x="326" y="801"/>
                  <a:pt x="324" y="802"/>
                </a:cubicBezTo>
                <a:cubicBezTo>
                  <a:pt x="322" y="802"/>
                  <a:pt x="322" y="805"/>
                  <a:pt x="318" y="805"/>
                </a:cubicBezTo>
                <a:cubicBezTo>
                  <a:pt x="313" y="804"/>
                  <a:pt x="313" y="801"/>
                  <a:pt x="311" y="802"/>
                </a:cubicBezTo>
                <a:cubicBezTo>
                  <a:pt x="309" y="803"/>
                  <a:pt x="306" y="807"/>
                  <a:pt x="303" y="807"/>
                </a:cubicBezTo>
                <a:cubicBezTo>
                  <a:pt x="301" y="807"/>
                  <a:pt x="298" y="809"/>
                  <a:pt x="296" y="809"/>
                </a:cubicBezTo>
                <a:cubicBezTo>
                  <a:pt x="293" y="809"/>
                  <a:pt x="293" y="806"/>
                  <a:pt x="290" y="805"/>
                </a:cubicBezTo>
                <a:cubicBezTo>
                  <a:pt x="287" y="805"/>
                  <a:pt x="276" y="805"/>
                  <a:pt x="273" y="806"/>
                </a:cubicBezTo>
                <a:cubicBezTo>
                  <a:pt x="269" y="807"/>
                  <a:pt x="245" y="811"/>
                  <a:pt x="240" y="813"/>
                </a:cubicBezTo>
                <a:cubicBezTo>
                  <a:pt x="236" y="814"/>
                  <a:pt x="229" y="817"/>
                  <a:pt x="228" y="818"/>
                </a:cubicBezTo>
                <a:cubicBezTo>
                  <a:pt x="226" y="820"/>
                  <a:pt x="225" y="821"/>
                  <a:pt x="222" y="821"/>
                </a:cubicBezTo>
                <a:cubicBezTo>
                  <a:pt x="220" y="821"/>
                  <a:pt x="212" y="824"/>
                  <a:pt x="211" y="825"/>
                </a:cubicBezTo>
                <a:cubicBezTo>
                  <a:pt x="210" y="826"/>
                  <a:pt x="206" y="834"/>
                  <a:pt x="201" y="833"/>
                </a:cubicBezTo>
                <a:cubicBezTo>
                  <a:pt x="196" y="833"/>
                  <a:pt x="188" y="829"/>
                  <a:pt x="187" y="830"/>
                </a:cubicBezTo>
                <a:cubicBezTo>
                  <a:pt x="185" y="830"/>
                  <a:pt x="183" y="831"/>
                  <a:pt x="181" y="831"/>
                </a:cubicBezTo>
                <a:cubicBezTo>
                  <a:pt x="180" y="830"/>
                  <a:pt x="179" y="828"/>
                  <a:pt x="176" y="829"/>
                </a:cubicBezTo>
                <a:cubicBezTo>
                  <a:pt x="174" y="830"/>
                  <a:pt x="168" y="832"/>
                  <a:pt x="164" y="830"/>
                </a:cubicBezTo>
                <a:cubicBezTo>
                  <a:pt x="161" y="828"/>
                  <a:pt x="157" y="823"/>
                  <a:pt x="155" y="822"/>
                </a:cubicBezTo>
                <a:cubicBezTo>
                  <a:pt x="153" y="821"/>
                  <a:pt x="151" y="822"/>
                  <a:pt x="149" y="822"/>
                </a:cubicBezTo>
                <a:cubicBezTo>
                  <a:pt x="147" y="822"/>
                  <a:pt x="145" y="837"/>
                  <a:pt x="139" y="844"/>
                </a:cubicBezTo>
                <a:cubicBezTo>
                  <a:pt x="132" y="851"/>
                  <a:pt x="126" y="856"/>
                  <a:pt x="120" y="857"/>
                </a:cubicBezTo>
                <a:cubicBezTo>
                  <a:pt x="114" y="858"/>
                  <a:pt x="106" y="866"/>
                  <a:pt x="104" y="870"/>
                </a:cubicBezTo>
                <a:cubicBezTo>
                  <a:pt x="102" y="874"/>
                  <a:pt x="102" y="880"/>
                  <a:pt x="101" y="881"/>
                </a:cubicBezTo>
                <a:cubicBezTo>
                  <a:pt x="99" y="882"/>
                  <a:pt x="97" y="894"/>
                  <a:pt x="97" y="896"/>
                </a:cubicBezTo>
                <a:cubicBezTo>
                  <a:pt x="98" y="899"/>
                  <a:pt x="100" y="901"/>
                  <a:pt x="98" y="904"/>
                </a:cubicBezTo>
                <a:cubicBezTo>
                  <a:pt x="96" y="907"/>
                  <a:pt x="92" y="920"/>
                  <a:pt x="88" y="922"/>
                </a:cubicBezTo>
                <a:cubicBezTo>
                  <a:pt x="83" y="923"/>
                  <a:pt x="78" y="926"/>
                  <a:pt x="76" y="928"/>
                </a:cubicBezTo>
                <a:cubicBezTo>
                  <a:pt x="74" y="930"/>
                  <a:pt x="67" y="935"/>
                  <a:pt x="62" y="936"/>
                </a:cubicBezTo>
                <a:cubicBezTo>
                  <a:pt x="57" y="937"/>
                  <a:pt x="50" y="951"/>
                  <a:pt x="47" y="954"/>
                </a:cubicBezTo>
                <a:cubicBezTo>
                  <a:pt x="45" y="956"/>
                  <a:pt x="37" y="959"/>
                  <a:pt x="33" y="967"/>
                </a:cubicBezTo>
                <a:cubicBezTo>
                  <a:pt x="29" y="975"/>
                  <a:pt x="30" y="984"/>
                  <a:pt x="28" y="986"/>
                </a:cubicBezTo>
                <a:cubicBezTo>
                  <a:pt x="26" y="988"/>
                  <a:pt x="24" y="989"/>
                  <a:pt x="19" y="997"/>
                </a:cubicBezTo>
                <a:cubicBezTo>
                  <a:pt x="13" y="1005"/>
                  <a:pt x="10" y="1015"/>
                  <a:pt x="8" y="1016"/>
                </a:cubicBezTo>
                <a:cubicBezTo>
                  <a:pt x="6" y="1018"/>
                  <a:pt x="3" y="1025"/>
                  <a:pt x="2" y="1030"/>
                </a:cubicBezTo>
                <a:cubicBezTo>
                  <a:pt x="2" y="1035"/>
                  <a:pt x="4" y="1035"/>
                  <a:pt x="7" y="1038"/>
                </a:cubicBezTo>
                <a:cubicBezTo>
                  <a:pt x="9" y="1041"/>
                  <a:pt x="12" y="1042"/>
                  <a:pt x="11" y="1047"/>
                </a:cubicBezTo>
                <a:cubicBezTo>
                  <a:pt x="11" y="1051"/>
                  <a:pt x="8" y="1056"/>
                  <a:pt x="9" y="1059"/>
                </a:cubicBezTo>
                <a:cubicBezTo>
                  <a:pt x="9" y="1061"/>
                  <a:pt x="19" y="1070"/>
                  <a:pt x="16" y="1077"/>
                </a:cubicBezTo>
                <a:cubicBezTo>
                  <a:pt x="13" y="1085"/>
                  <a:pt x="10" y="1091"/>
                  <a:pt x="10" y="1095"/>
                </a:cubicBezTo>
                <a:cubicBezTo>
                  <a:pt x="9" y="1098"/>
                  <a:pt x="8" y="1105"/>
                  <a:pt x="6" y="1108"/>
                </a:cubicBezTo>
                <a:cubicBezTo>
                  <a:pt x="5" y="1110"/>
                  <a:pt x="8" y="1112"/>
                  <a:pt x="8" y="1114"/>
                </a:cubicBezTo>
                <a:cubicBezTo>
                  <a:pt x="8" y="1116"/>
                  <a:pt x="6" y="1117"/>
                  <a:pt x="5" y="1119"/>
                </a:cubicBezTo>
                <a:cubicBezTo>
                  <a:pt x="4" y="1121"/>
                  <a:pt x="0" y="1120"/>
                  <a:pt x="3" y="1123"/>
                </a:cubicBezTo>
                <a:cubicBezTo>
                  <a:pt x="6" y="1125"/>
                  <a:pt x="10" y="1127"/>
                  <a:pt x="8" y="1128"/>
                </a:cubicBezTo>
                <a:cubicBezTo>
                  <a:pt x="7" y="1130"/>
                  <a:pt x="4" y="1129"/>
                  <a:pt x="6" y="1131"/>
                </a:cubicBezTo>
                <a:cubicBezTo>
                  <a:pt x="9" y="1133"/>
                  <a:pt x="6" y="1133"/>
                  <a:pt x="9" y="1134"/>
                </a:cubicBezTo>
                <a:cubicBezTo>
                  <a:pt x="12" y="1135"/>
                  <a:pt x="7" y="1138"/>
                  <a:pt x="7" y="1140"/>
                </a:cubicBezTo>
                <a:cubicBezTo>
                  <a:pt x="6" y="1143"/>
                  <a:pt x="6" y="1146"/>
                  <a:pt x="8" y="1149"/>
                </a:cubicBezTo>
                <a:cubicBezTo>
                  <a:pt x="10" y="1153"/>
                  <a:pt x="11" y="1158"/>
                  <a:pt x="14" y="1158"/>
                </a:cubicBezTo>
                <a:cubicBezTo>
                  <a:pt x="17" y="1158"/>
                  <a:pt x="25" y="1157"/>
                  <a:pt x="27" y="1158"/>
                </a:cubicBezTo>
                <a:cubicBezTo>
                  <a:pt x="28" y="1158"/>
                  <a:pt x="24" y="1158"/>
                  <a:pt x="24" y="1161"/>
                </a:cubicBezTo>
                <a:cubicBezTo>
                  <a:pt x="24" y="1164"/>
                  <a:pt x="28" y="1167"/>
                  <a:pt x="32" y="1171"/>
                </a:cubicBezTo>
                <a:cubicBezTo>
                  <a:pt x="37" y="1174"/>
                  <a:pt x="36" y="1178"/>
                  <a:pt x="42" y="1183"/>
                </a:cubicBezTo>
                <a:cubicBezTo>
                  <a:pt x="48" y="1189"/>
                  <a:pt x="53" y="1196"/>
                  <a:pt x="54" y="1201"/>
                </a:cubicBezTo>
                <a:cubicBezTo>
                  <a:pt x="55" y="1207"/>
                  <a:pt x="56" y="1206"/>
                  <a:pt x="60" y="1210"/>
                </a:cubicBezTo>
                <a:cubicBezTo>
                  <a:pt x="64" y="1215"/>
                  <a:pt x="61" y="1216"/>
                  <a:pt x="66" y="1219"/>
                </a:cubicBezTo>
                <a:cubicBezTo>
                  <a:pt x="71" y="1222"/>
                  <a:pt x="79" y="1226"/>
                  <a:pt x="86" y="1230"/>
                </a:cubicBezTo>
                <a:cubicBezTo>
                  <a:pt x="92" y="1235"/>
                  <a:pt x="98" y="1241"/>
                  <a:pt x="104" y="1246"/>
                </a:cubicBezTo>
                <a:cubicBezTo>
                  <a:pt x="110" y="1250"/>
                  <a:pt x="117" y="1257"/>
                  <a:pt x="126" y="1255"/>
                </a:cubicBezTo>
                <a:cubicBezTo>
                  <a:pt x="135" y="1254"/>
                  <a:pt x="148" y="1245"/>
                  <a:pt x="167" y="1246"/>
                </a:cubicBezTo>
                <a:cubicBezTo>
                  <a:pt x="186" y="1246"/>
                  <a:pt x="193" y="1250"/>
                  <a:pt x="197" y="1250"/>
                </a:cubicBezTo>
                <a:cubicBezTo>
                  <a:pt x="201" y="1251"/>
                  <a:pt x="216" y="1245"/>
                  <a:pt x="227" y="1240"/>
                </a:cubicBezTo>
                <a:cubicBezTo>
                  <a:pt x="238" y="1235"/>
                  <a:pt x="252" y="1231"/>
                  <a:pt x="258" y="1230"/>
                </a:cubicBezTo>
                <a:cubicBezTo>
                  <a:pt x="264" y="1229"/>
                  <a:pt x="266" y="1229"/>
                  <a:pt x="271" y="1229"/>
                </a:cubicBezTo>
                <a:cubicBezTo>
                  <a:pt x="275" y="1229"/>
                  <a:pt x="279" y="1229"/>
                  <a:pt x="284" y="1232"/>
                </a:cubicBezTo>
                <a:cubicBezTo>
                  <a:pt x="289" y="1235"/>
                  <a:pt x="298" y="1240"/>
                  <a:pt x="299" y="1242"/>
                </a:cubicBezTo>
                <a:cubicBezTo>
                  <a:pt x="299" y="1244"/>
                  <a:pt x="295" y="1245"/>
                  <a:pt x="300" y="1250"/>
                </a:cubicBezTo>
                <a:cubicBezTo>
                  <a:pt x="304" y="1255"/>
                  <a:pt x="304" y="1259"/>
                  <a:pt x="309" y="1257"/>
                </a:cubicBezTo>
                <a:cubicBezTo>
                  <a:pt x="315" y="1254"/>
                  <a:pt x="320" y="1252"/>
                  <a:pt x="321" y="1252"/>
                </a:cubicBezTo>
                <a:cubicBezTo>
                  <a:pt x="321" y="1253"/>
                  <a:pt x="317" y="1255"/>
                  <a:pt x="319" y="1255"/>
                </a:cubicBezTo>
                <a:cubicBezTo>
                  <a:pt x="322" y="1255"/>
                  <a:pt x="324" y="1253"/>
                  <a:pt x="328" y="1253"/>
                </a:cubicBezTo>
                <a:cubicBezTo>
                  <a:pt x="331" y="1253"/>
                  <a:pt x="336" y="1251"/>
                  <a:pt x="335" y="1251"/>
                </a:cubicBezTo>
                <a:cubicBezTo>
                  <a:pt x="334" y="1250"/>
                  <a:pt x="337" y="1249"/>
                  <a:pt x="338" y="1249"/>
                </a:cubicBezTo>
                <a:cubicBezTo>
                  <a:pt x="338" y="1249"/>
                  <a:pt x="341" y="1254"/>
                  <a:pt x="342" y="1255"/>
                </a:cubicBezTo>
                <a:cubicBezTo>
                  <a:pt x="343" y="1255"/>
                  <a:pt x="347" y="1259"/>
                  <a:pt x="347" y="1260"/>
                </a:cubicBezTo>
                <a:cubicBezTo>
                  <a:pt x="348" y="1261"/>
                  <a:pt x="349" y="1257"/>
                  <a:pt x="351" y="1259"/>
                </a:cubicBezTo>
                <a:cubicBezTo>
                  <a:pt x="353" y="1261"/>
                  <a:pt x="352" y="1263"/>
                  <a:pt x="355" y="1266"/>
                </a:cubicBezTo>
                <a:cubicBezTo>
                  <a:pt x="357" y="1269"/>
                  <a:pt x="357" y="1277"/>
                  <a:pt x="356" y="1281"/>
                </a:cubicBezTo>
                <a:cubicBezTo>
                  <a:pt x="355" y="1285"/>
                  <a:pt x="358" y="1287"/>
                  <a:pt x="355" y="1289"/>
                </a:cubicBezTo>
                <a:cubicBezTo>
                  <a:pt x="353" y="1292"/>
                  <a:pt x="347" y="1296"/>
                  <a:pt x="349" y="1297"/>
                </a:cubicBezTo>
                <a:cubicBezTo>
                  <a:pt x="351" y="1298"/>
                  <a:pt x="353" y="1300"/>
                  <a:pt x="353" y="1301"/>
                </a:cubicBezTo>
                <a:cubicBezTo>
                  <a:pt x="353" y="1303"/>
                  <a:pt x="350" y="1304"/>
                  <a:pt x="349" y="1306"/>
                </a:cubicBezTo>
                <a:cubicBezTo>
                  <a:pt x="349" y="1307"/>
                  <a:pt x="350" y="1308"/>
                  <a:pt x="351" y="1309"/>
                </a:cubicBezTo>
                <a:cubicBezTo>
                  <a:pt x="352" y="1310"/>
                  <a:pt x="352" y="1311"/>
                  <a:pt x="351" y="1312"/>
                </a:cubicBezTo>
                <a:cubicBezTo>
                  <a:pt x="349" y="1312"/>
                  <a:pt x="350" y="1317"/>
                  <a:pt x="349" y="1318"/>
                </a:cubicBezTo>
                <a:cubicBezTo>
                  <a:pt x="347" y="1320"/>
                  <a:pt x="345" y="1323"/>
                  <a:pt x="344" y="1324"/>
                </a:cubicBezTo>
                <a:cubicBezTo>
                  <a:pt x="343" y="1326"/>
                  <a:pt x="345" y="1331"/>
                  <a:pt x="348" y="1335"/>
                </a:cubicBezTo>
                <a:cubicBezTo>
                  <a:pt x="351" y="1340"/>
                  <a:pt x="363" y="1354"/>
                  <a:pt x="365" y="1358"/>
                </a:cubicBezTo>
                <a:cubicBezTo>
                  <a:pt x="368" y="1361"/>
                  <a:pt x="385" y="1378"/>
                  <a:pt x="385" y="1381"/>
                </a:cubicBezTo>
                <a:cubicBezTo>
                  <a:pt x="386" y="1384"/>
                  <a:pt x="385" y="1390"/>
                  <a:pt x="387" y="1396"/>
                </a:cubicBezTo>
                <a:cubicBezTo>
                  <a:pt x="389" y="1402"/>
                  <a:pt x="397" y="1416"/>
                  <a:pt x="399" y="1421"/>
                </a:cubicBezTo>
                <a:cubicBezTo>
                  <a:pt x="400" y="1426"/>
                  <a:pt x="400" y="1428"/>
                  <a:pt x="399" y="1430"/>
                </a:cubicBezTo>
                <a:cubicBezTo>
                  <a:pt x="397" y="1433"/>
                  <a:pt x="393" y="1431"/>
                  <a:pt x="398" y="1441"/>
                </a:cubicBezTo>
                <a:cubicBezTo>
                  <a:pt x="404" y="1451"/>
                  <a:pt x="408" y="1459"/>
                  <a:pt x="406" y="1467"/>
                </a:cubicBezTo>
                <a:cubicBezTo>
                  <a:pt x="404" y="1476"/>
                  <a:pt x="399" y="1480"/>
                  <a:pt x="397" y="1483"/>
                </a:cubicBezTo>
                <a:cubicBezTo>
                  <a:pt x="394" y="1486"/>
                  <a:pt x="393" y="1489"/>
                  <a:pt x="391" y="1491"/>
                </a:cubicBezTo>
                <a:cubicBezTo>
                  <a:pt x="389" y="1493"/>
                  <a:pt x="385" y="1518"/>
                  <a:pt x="382" y="1523"/>
                </a:cubicBezTo>
                <a:cubicBezTo>
                  <a:pt x="380" y="1527"/>
                  <a:pt x="380" y="1547"/>
                  <a:pt x="381" y="1551"/>
                </a:cubicBezTo>
                <a:cubicBezTo>
                  <a:pt x="381" y="1554"/>
                  <a:pt x="392" y="1568"/>
                  <a:pt x="394" y="1574"/>
                </a:cubicBezTo>
                <a:cubicBezTo>
                  <a:pt x="396" y="1579"/>
                  <a:pt x="401" y="1593"/>
                  <a:pt x="405" y="1599"/>
                </a:cubicBezTo>
                <a:cubicBezTo>
                  <a:pt x="408" y="1604"/>
                  <a:pt x="414" y="1615"/>
                  <a:pt x="413" y="1618"/>
                </a:cubicBezTo>
                <a:cubicBezTo>
                  <a:pt x="412" y="1620"/>
                  <a:pt x="413" y="1637"/>
                  <a:pt x="415" y="1643"/>
                </a:cubicBezTo>
                <a:cubicBezTo>
                  <a:pt x="417" y="1649"/>
                  <a:pt x="418" y="1663"/>
                  <a:pt x="419" y="1671"/>
                </a:cubicBezTo>
                <a:cubicBezTo>
                  <a:pt x="421" y="1679"/>
                  <a:pt x="428" y="1689"/>
                  <a:pt x="435" y="1698"/>
                </a:cubicBezTo>
                <a:cubicBezTo>
                  <a:pt x="442" y="1708"/>
                  <a:pt x="447" y="1725"/>
                  <a:pt x="448" y="1729"/>
                </a:cubicBezTo>
                <a:cubicBezTo>
                  <a:pt x="450" y="1733"/>
                  <a:pt x="459" y="1743"/>
                  <a:pt x="459" y="1749"/>
                </a:cubicBezTo>
                <a:cubicBezTo>
                  <a:pt x="460" y="1755"/>
                  <a:pt x="459" y="1759"/>
                  <a:pt x="456" y="1760"/>
                </a:cubicBezTo>
                <a:cubicBezTo>
                  <a:pt x="454" y="1762"/>
                  <a:pt x="455" y="1765"/>
                  <a:pt x="456" y="1768"/>
                </a:cubicBezTo>
                <a:cubicBezTo>
                  <a:pt x="458" y="1770"/>
                  <a:pt x="460" y="1776"/>
                  <a:pt x="460" y="1779"/>
                </a:cubicBezTo>
                <a:cubicBezTo>
                  <a:pt x="459" y="1781"/>
                  <a:pt x="459" y="1784"/>
                  <a:pt x="460" y="1783"/>
                </a:cubicBezTo>
                <a:cubicBezTo>
                  <a:pt x="462" y="1781"/>
                  <a:pt x="461" y="1777"/>
                  <a:pt x="463" y="1780"/>
                </a:cubicBezTo>
                <a:cubicBezTo>
                  <a:pt x="465" y="1783"/>
                  <a:pt x="466" y="1783"/>
                  <a:pt x="469" y="1785"/>
                </a:cubicBezTo>
                <a:cubicBezTo>
                  <a:pt x="472" y="1787"/>
                  <a:pt x="472" y="1788"/>
                  <a:pt x="475" y="1789"/>
                </a:cubicBezTo>
                <a:cubicBezTo>
                  <a:pt x="479" y="1790"/>
                  <a:pt x="485" y="1783"/>
                  <a:pt x="491" y="1783"/>
                </a:cubicBezTo>
                <a:cubicBezTo>
                  <a:pt x="497" y="1783"/>
                  <a:pt x="499" y="1785"/>
                  <a:pt x="502" y="1783"/>
                </a:cubicBezTo>
                <a:cubicBezTo>
                  <a:pt x="506" y="1780"/>
                  <a:pt x="503" y="1778"/>
                  <a:pt x="511" y="1778"/>
                </a:cubicBezTo>
                <a:cubicBezTo>
                  <a:pt x="519" y="1779"/>
                  <a:pt x="535" y="1779"/>
                  <a:pt x="538" y="1779"/>
                </a:cubicBezTo>
                <a:cubicBezTo>
                  <a:pt x="541" y="1778"/>
                  <a:pt x="540" y="1775"/>
                  <a:pt x="541" y="1775"/>
                </a:cubicBezTo>
                <a:cubicBezTo>
                  <a:pt x="543" y="1774"/>
                  <a:pt x="543" y="1771"/>
                  <a:pt x="545" y="1775"/>
                </a:cubicBezTo>
                <a:cubicBezTo>
                  <a:pt x="547" y="1778"/>
                  <a:pt x="549" y="1782"/>
                  <a:pt x="550" y="1779"/>
                </a:cubicBezTo>
                <a:cubicBezTo>
                  <a:pt x="551" y="1777"/>
                  <a:pt x="548" y="1773"/>
                  <a:pt x="553" y="1773"/>
                </a:cubicBezTo>
                <a:cubicBezTo>
                  <a:pt x="559" y="1773"/>
                  <a:pt x="561" y="1777"/>
                  <a:pt x="570" y="1769"/>
                </a:cubicBezTo>
                <a:cubicBezTo>
                  <a:pt x="580" y="1761"/>
                  <a:pt x="599" y="1745"/>
                  <a:pt x="602" y="1740"/>
                </a:cubicBezTo>
                <a:cubicBezTo>
                  <a:pt x="605" y="1735"/>
                  <a:pt x="606" y="1736"/>
                  <a:pt x="610" y="1731"/>
                </a:cubicBezTo>
                <a:cubicBezTo>
                  <a:pt x="614" y="1726"/>
                  <a:pt x="620" y="1711"/>
                  <a:pt x="624" y="1707"/>
                </a:cubicBezTo>
                <a:cubicBezTo>
                  <a:pt x="628" y="1704"/>
                  <a:pt x="635" y="1700"/>
                  <a:pt x="637" y="1697"/>
                </a:cubicBezTo>
                <a:cubicBezTo>
                  <a:pt x="639" y="1693"/>
                  <a:pt x="644" y="1675"/>
                  <a:pt x="644" y="1669"/>
                </a:cubicBezTo>
                <a:cubicBezTo>
                  <a:pt x="644" y="1663"/>
                  <a:pt x="643" y="1666"/>
                  <a:pt x="641" y="1665"/>
                </a:cubicBezTo>
                <a:cubicBezTo>
                  <a:pt x="639" y="1664"/>
                  <a:pt x="639" y="1664"/>
                  <a:pt x="642" y="1661"/>
                </a:cubicBezTo>
                <a:cubicBezTo>
                  <a:pt x="644" y="1657"/>
                  <a:pt x="644" y="1655"/>
                  <a:pt x="649" y="1652"/>
                </a:cubicBezTo>
                <a:cubicBezTo>
                  <a:pt x="654" y="1649"/>
                  <a:pt x="664" y="1647"/>
                  <a:pt x="669" y="1644"/>
                </a:cubicBezTo>
                <a:cubicBezTo>
                  <a:pt x="673" y="1640"/>
                  <a:pt x="676" y="1638"/>
                  <a:pt x="676" y="1634"/>
                </a:cubicBezTo>
                <a:cubicBezTo>
                  <a:pt x="676" y="1631"/>
                  <a:pt x="675" y="1623"/>
                  <a:pt x="677" y="1620"/>
                </a:cubicBezTo>
                <a:cubicBezTo>
                  <a:pt x="678" y="1616"/>
                  <a:pt x="674" y="1602"/>
                  <a:pt x="673" y="1598"/>
                </a:cubicBezTo>
                <a:cubicBezTo>
                  <a:pt x="671" y="1594"/>
                  <a:pt x="668" y="1588"/>
                  <a:pt x="668" y="1582"/>
                </a:cubicBezTo>
                <a:cubicBezTo>
                  <a:pt x="667" y="1576"/>
                  <a:pt x="662" y="1570"/>
                  <a:pt x="666" y="1573"/>
                </a:cubicBezTo>
                <a:cubicBezTo>
                  <a:pt x="670" y="1575"/>
                  <a:pt x="670" y="1577"/>
                  <a:pt x="675" y="1571"/>
                </a:cubicBezTo>
                <a:cubicBezTo>
                  <a:pt x="681" y="1565"/>
                  <a:pt x="685" y="1565"/>
                  <a:pt x="688" y="1563"/>
                </a:cubicBezTo>
                <a:cubicBezTo>
                  <a:pt x="692" y="1560"/>
                  <a:pt x="696" y="1547"/>
                  <a:pt x="699" y="1546"/>
                </a:cubicBezTo>
                <a:cubicBezTo>
                  <a:pt x="702" y="1545"/>
                  <a:pt x="702" y="1548"/>
                  <a:pt x="712" y="1543"/>
                </a:cubicBezTo>
                <a:cubicBezTo>
                  <a:pt x="721" y="1537"/>
                  <a:pt x="727" y="1536"/>
                  <a:pt x="732" y="1531"/>
                </a:cubicBezTo>
                <a:cubicBezTo>
                  <a:pt x="738" y="1525"/>
                  <a:pt x="749" y="1509"/>
                  <a:pt x="747" y="1507"/>
                </a:cubicBezTo>
                <a:cubicBezTo>
                  <a:pt x="746" y="1505"/>
                  <a:pt x="743" y="1492"/>
                  <a:pt x="743" y="1488"/>
                </a:cubicBezTo>
                <a:cubicBezTo>
                  <a:pt x="743" y="1483"/>
                  <a:pt x="743" y="1464"/>
                  <a:pt x="742" y="1458"/>
                </a:cubicBezTo>
                <a:cubicBezTo>
                  <a:pt x="742" y="1452"/>
                  <a:pt x="744" y="1452"/>
                  <a:pt x="739" y="1449"/>
                </a:cubicBezTo>
                <a:cubicBezTo>
                  <a:pt x="735" y="1445"/>
                  <a:pt x="733" y="1443"/>
                  <a:pt x="732" y="1438"/>
                </a:cubicBezTo>
                <a:cubicBezTo>
                  <a:pt x="731" y="1434"/>
                  <a:pt x="729" y="1432"/>
                  <a:pt x="729" y="1427"/>
                </a:cubicBezTo>
                <a:cubicBezTo>
                  <a:pt x="729" y="1423"/>
                  <a:pt x="728" y="1416"/>
                  <a:pt x="728" y="1415"/>
                </a:cubicBezTo>
                <a:cubicBezTo>
                  <a:pt x="727" y="1414"/>
                  <a:pt x="727" y="1412"/>
                  <a:pt x="728" y="1410"/>
                </a:cubicBezTo>
                <a:cubicBezTo>
                  <a:pt x="730" y="1408"/>
                  <a:pt x="732" y="1408"/>
                  <a:pt x="729" y="1405"/>
                </a:cubicBezTo>
                <a:cubicBezTo>
                  <a:pt x="726" y="1401"/>
                  <a:pt x="720" y="1399"/>
                  <a:pt x="721" y="1391"/>
                </a:cubicBezTo>
                <a:cubicBezTo>
                  <a:pt x="722" y="1384"/>
                  <a:pt x="725" y="1377"/>
                  <a:pt x="731" y="1369"/>
                </a:cubicBezTo>
                <a:cubicBezTo>
                  <a:pt x="737" y="1360"/>
                  <a:pt x="737" y="1352"/>
                  <a:pt x="741" y="1348"/>
                </a:cubicBezTo>
                <a:cubicBezTo>
                  <a:pt x="744" y="1345"/>
                  <a:pt x="745" y="1347"/>
                  <a:pt x="747" y="1344"/>
                </a:cubicBezTo>
                <a:cubicBezTo>
                  <a:pt x="749" y="1341"/>
                  <a:pt x="747" y="1340"/>
                  <a:pt x="753" y="1338"/>
                </a:cubicBezTo>
                <a:cubicBezTo>
                  <a:pt x="759" y="1336"/>
                  <a:pt x="765" y="1323"/>
                  <a:pt x="770" y="1317"/>
                </a:cubicBezTo>
                <a:cubicBezTo>
                  <a:pt x="776" y="1312"/>
                  <a:pt x="790" y="1297"/>
                  <a:pt x="801" y="1290"/>
                </a:cubicBezTo>
                <a:cubicBezTo>
                  <a:pt x="812" y="1284"/>
                  <a:pt x="827" y="1275"/>
                  <a:pt x="839" y="1258"/>
                </a:cubicBezTo>
                <a:cubicBezTo>
                  <a:pt x="851" y="1241"/>
                  <a:pt x="859" y="1226"/>
                  <a:pt x="862" y="1220"/>
                </a:cubicBezTo>
                <a:cubicBezTo>
                  <a:pt x="865" y="1214"/>
                  <a:pt x="877" y="1200"/>
                  <a:pt x="879" y="1195"/>
                </a:cubicBezTo>
                <a:cubicBezTo>
                  <a:pt x="881" y="1189"/>
                  <a:pt x="883" y="1180"/>
                  <a:pt x="885" y="1173"/>
                </a:cubicBezTo>
                <a:cubicBezTo>
                  <a:pt x="886" y="1166"/>
                  <a:pt x="884" y="1161"/>
                  <a:pt x="884" y="1160"/>
                </a:cubicBezTo>
                <a:cubicBezTo>
                  <a:pt x="885" y="1159"/>
                  <a:pt x="887" y="1158"/>
                  <a:pt x="883" y="1158"/>
                </a:cubicBezTo>
                <a:cubicBezTo>
                  <a:pt x="879" y="1158"/>
                  <a:pt x="877" y="1157"/>
                  <a:pt x="875" y="1160"/>
                </a:cubicBezTo>
                <a:cubicBezTo>
                  <a:pt x="872" y="1163"/>
                  <a:pt x="869" y="1165"/>
                  <a:pt x="858" y="1165"/>
                </a:cubicBezTo>
                <a:cubicBezTo>
                  <a:pt x="847" y="1166"/>
                  <a:pt x="843" y="1168"/>
                  <a:pt x="840" y="1167"/>
                </a:cubicBezTo>
                <a:cubicBezTo>
                  <a:pt x="837" y="1167"/>
                  <a:pt x="840" y="1164"/>
                  <a:pt x="834" y="1166"/>
                </a:cubicBezTo>
                <a:cubicBezTo>
                  <a:pt x="827" y="1169"/>
                  <a:pt x="828" y="1173"/>
                  <a:pt x="823" y="1173"/>
                </a:cubicBezTo>
                <a:cubicBezTo>
                  <a:pt x="817" y="1173"/>
                  <a:pt x="820" y="1168"/>
                  <a:pt x="812" y="1172"/>
                </a:cubicBezTo>
                <a:cubicBezTo>
                  <a:pt x="803" y="1175"/>
                  <a:pt x="801" y="1178"/>
                  <a:pt x="798" y="1177"/>
                </a:cubicBezTo>
                <a:cubicBezTo>
                  <a:pt x="794" y="1176"/>
                  <a:pt x="788" y="1174"/>
                  <a:pt x="786" y="1169"/>
                </a:cubicBezTo>
                <a:cubicBezTo>
                  <a:pt x="784" y="1164"/>
                  <a:pt x="783" y="1161"/>
                  <a:pt x="778" y="1160"/>
                </a:cubicBezTo>
                <a:cubicBezTo>
                  <a:pt x="773" y="1160"/>
                  <a:pt x="768" y="1162"/>
                  <a:pt x="773" y="1159"/>
                </a:cubicBezTo>
                <a:cubicBezTo>
                  <a:pt x="778" y="1157"/>
                  <a:pt x="785" y="1154"/>
                  <a:pt x="783" y="1152"/>
                </a:cubicBezTo>
                <a:cubicBezTo>
                  <a:pt x="781" y="1149"/>
                  <a:pt x="777" y="1146"/>
                  <a:pt x="774" y="1143"/>
                </a:cubicBezTo>
                <a:cubicBezTo>
                  <a:pt x="770" y="1139"/>
                  <a:pt x="763" y="1132"/>
                  <a:pt x="759" y="1128"/>
                </a:cubicBezTo>
                <a:cubicBezTo>
                  <a:pt x="756" y="1124"/>
                  <a:pt x="755" y="1119"/>
                  <a:pt x="749" y="1117"/>
                </a:cubicBezTo>
                <a:cubicBezTo>
                  <a:pt x="743" y="1116"/>
                  <a:pt x="744" y="1116"/>
                  <a:pt x="741" y="1115"/>
                </a:cubicBezTo>
                <a:cubicBezTo>
                  <a:pt x="739" y="1113"/>
                  <a:pt x="736" y="1108"/>
                  <a:pt x="736" y="1110"/>
                </a:cubicBezTo>
                <a:cubicBezTo>
                  <a:pt x="736" y="1112"/>
                  <a:pt x="737" y="1115"/>
                  <a:pt x="736" y="1114"/>
                </a:cubicBezTo>
                <a:cubicBezTo>
                  <a:pt x="734" y="1112"/>
                  <a:pt x="728" y="1100"/>
                  <a:pt x="727" y="1092"/>
                </a:cubicBezTo>
                <a:cubicBezTo>
                  <a:pt x="726" y="1084"/>
                  <a:pt x="725" y="1078"/>
                  <a:pt x="721" y="1075"/>
                </a:cubicBezTo>
                <a:cubicBezTo>
                  <a:pt x="716" y="1072"/>
                  <a:pt x="706" y="1063"/>
                  <a:pt x="704" y="1057"/>
                </a:cubicBezTo>
                <a:cubicBezTo>
                  <a:pt x="701" y="1051"/>
                  <a:pt x="702" y="1035"/>
                  <a:pt x="702" y="1034"/>
                </a:cubicBezTo>
                <a:cubicBezTo>
                  <a:pt x="702" y="1032"/>
                  <a:pt x="705" y="1032"/>
                  <a:pt x="704" y="1031"/>
                </a:cubicBezTo>
                <a:cubicBezTo>
                  <a:pt x="703" y="1030"/>
                  <a:pt x="699" y="1027"/>
                  <a:pt x="699" y="1024"/>
                </a:cubicBezTo>
                <a:cubicBezTo>
                  <a:pt x="698" y="1022"/>
                  <a:pt x="698" y="1020"/>
                  <a:pt x="695" y="1016"/>
                </a:cubicBezTo>
                <a:cubicBezTo>
                  <a:pt x="693" y="1013"/>
                  <a:pt x="685" y="1009"/>
                  <a:pt x="683" y="1006"/>
                </a:cubicBezTo>
                <a:cubicBezTo>
                  <a:pt x="682" y="1003"/>
                  <a:pt x="679" y="993"/>
                  <a:pt x="680" y="992"/>
                </a:cubicBezTo>
                <a:cubicBezTo>
                  <a:pt x="680" y="991"/>
                  <a:pt x="684" y="993"/>
                  <a:pt x="683" y="991"/>
                </a:cubicBezTo>
                <a:cubicBezTo>
                  <a:pt x="683" y="989"/>
                  <a:pt x="675" y="981"/>
                  <a:pt x="673" y="977"/>
                </a:cubicBezTo>
                <a:cubicBezTo>
                  <a:pt x="672" y="974"/>
                  <a:pt x="668" y="968"/>
                  <a:pt x="665" y="960"/>
                </a:cubicBezTo>
                <a:cubicBezTo>
                  <a:pt x="661" y="952"/>
                  <a:pt x="658" y="947"/>
                  <a:pt x="657" y="945"/>
                </a:cubicBezTo>
                <a:cubicBezTo>
                  <a:pt x="656" y="942"/>
                  <a:pt x="656" y="941"/>
                  <a:pt x="656" y="939"/>
                </a:cubicBezTo>
                <a:cubicBezTo>
                  <a:pt x="655" y="936"/>
                  <a:pt x="649" y="929"/>
                  <a:pt x="648" y="926"/>
                </a:cubicBezTo>
                <a:cubicBezTo>
                  <a:pt x="646" y="924"/>
                  <a:pt x="645" y="923"/>
                  <a:pt x="643" y="920"/>
                </a:cubicBezTo>
                <a:cubicBezTo>
                  <a:pt x="641" y="918"/>
                  <a:pt x="640" y="911"/>
                  <a:pt x="640" y="909"/>
                </a:cubicBezTo>
                <a:cubicBezTo>
                  <a:pt x="640" y="907"/>
                  <a:pt x="639" y="899"/>
                  <a:pt x="640" y="902"/>
                </a:cubicBezTo>
                <a:cubicBezTo>
                  <a:pt x="642" y="904"/>
                  <a:pt x="651" y="921"/>
                  <a:pt x="652" y="924"/>
                </a:cubicBezTo>
                <a:cubicBezTo>
                  <a:pt x="653" y="927"/>
                  <a:pt x="655" y="929"/>
                  <a:pt x="658" y="933"/>
                </a:cubicBezTo>
                <a:cubicBezTo>
                  <a:pt x="662" y="936"/>
                  <a:pt x="663" y="941"/>
                  <a:pt x="664" y="938"/>
                </a:cubicBezTo>
                <a:cubicBezTo>
                  <a:pt x="665" y="935"/>
                  <a:pt x="667" y="933"/>
                  <a:pt x="668" y="930"/>
                </a:cubicBezTo>
                <a:cubicBezTo>
                  <a:pt x="668" y="927"/>
                  <a:pt x="671" y="924"/>
                  <a:pt x="670" y="927"/>
                </a:cubicBezTo>
                <a:cubicBezTo>
                  <a:pt x="669" y="929"/>
                  <a:pt x="670" y="933"/>
                  <a:pt x="672" y="932"/>
                </a:cubicBezTo>
                <a:cubicBezTo>
                  <a:pt x="674" y="931"/>
                  <a:pt x="678" y="936"/>
                  <a:pt x="681" y="941"/>
                </a:cubicBezTo>
                <a:cubicBezTo>
                  <a:pt x="684" y="946"/>
                  <a:pt x="699" y="970"/>
                  <a:pt x="700" y="973"/>
                </a:cubicBezTo>
                <a:cubicBezTo>
                  <a:pt x="701" y="975"/>
                  <a:pt x="703" y="978"/>
                  <a:pt x="704" y="982"/>
                </a:cubicBezTo>
                <a:cubicBezTo>
                  <a:pt x="705" y="985"/>
                  <a:pt x="713" y="990"/>
                  <a:pt x="716" y="992"/>
                </a:cubicBezTo>
                <a:cubicBezTo>
                  <a:pt x="719" y="994"/>
                  <a:pt x="725" y="1003"/>
                  <a:pt x="727" y="1011"/>
                </a:cubicBezTo>
                <a:cubicBezTo>
                  <a:pt x="729" y="1018"/>
                  <a:pt x="726" y="1026"/>
                  <a:pt x="730" y="1032"/>
                </a:cubicBezTo>
                <a:cubicBezTo>
                  <a:pt x="733" y="1039"/>
                  <a:pt x="744" y="1047"/>
                  <a:pt x="747" y="1049"/>
                </a:cubicBezTo>
                <a:cubicBezTo>
                  <a:pt x="750" y="1050"/>
                  <a:pt x="757" y="1067"/>
                  <a:pt x="762" y="1074"/>
                </a:cubicBezTo>
                <a:cubicBezTo>
                  <a:pt x="766" y="1081"/>
                  <a:pt x="773" y="1086"/>
                  <a:pt x="774" y="1090"/>
                </a:cubicBezTo>
                <a:cubicBezTo>
                  <a:pt x="775" y="1093"/>
                  <a:pt x="777" y="1096"/>
                  <a:pt x="775" y="1102"/>
                </a:cubicBezTo>
                <a:cubicBezTo>
                  <a:pt x="773" y="1109"/>
                  <a:pt x="778" y="1122"/>
                  <a:pt x="781" y="1133"/>
                </a:cubicBezTo>
                <a:cubicBezTo>
                  <a:pt x="784" y="1144"/>
                  <a:pt x="782" y="1144"/>
                  <a:pt x="787" y="1145"/>
                </a:cubicBezTo>
                <a:cubicBezTo>
                  <a:pt x="792" y="1146"/>
                  <a:pt x="800" y="1148"/>
                  <a:pt x="808" y="1142"/>
                </a:cubicBezTo>
                <a:cubicBezTo>
                  <a:pt x="816" y="1136"/>
                  <a:pt x="815" y="1137"/>
                  <a:pt x="823" y="1137"/>
                </a:cubicBezTo>
                <a:cubicBezTo>
                  <a:pt x="831" y="1137"/>
                  <a:pt x="833" y="1130"/>
                  <a:pt x="841" y="1129"/>
                </a:cubicBezTo>
                <a:cubicBezTo>
                  <a:pt x="849" y="1127"/>
                  <a:pt x="858" y="1125"/>
                  <a:pt x="863" y="1120"/>
                </a:cubicBezTo>
                <a:cubicBezTo>
                  <a:pt x="869" y="1116"/>
                  <a:pt x="890" y="1115"/>
                  <a:pt x="895" y="1109"/>
                </a:cubicBezTo>
                <a:cubicBezTo>
                  <a:pt x="901" y="1104"/>
                  <a:pt x="896" y="1103"/>
                  <a:pt x="902" y="1099"/>
                </a:cubicBezTo>
                <a:cubicBezTo>
                  <a:pt x="908" y="1094"/>
                  <a:pt x="920" y="1088"/>
                  <a:pt x="928" y="1088"/>
                </a:cubicBezTo>
                <a:cubicBezTo>
                  <a:pt x="935" y="1089"/>
                  <a:pt x="943" y="1088"/>
                  <a:pt x="941" y="1085"/>
                </a:cubicBezTo>
                <a:cubicBezTo>
                  <a:pt x="940" y="1082"/>
                  <a:pt x="938" y="1082"/>
                  <a:pt x="942" y="1080"/>
                </a:cubicBezTo>
                <a:cubicBezTo>
                  <a:pt x="946" y="1078"/>
                  <a:pt x="955" y="1078"/>
                  <a:pt x="958" y="1073"/>
                </a:cubicBezTo>
                <a:cubicBezTo>
                  <a:pt x="961" y="1069"/>
                  <a:pt x="962" y="1065"/>
                  <a:pt x="968" y="1064"/>
                </a:cubicBezTo>
                <a:cubicBezTo>
                  <a:pt x="974" y="1063"/>
                  <a:pt x="974" y="1061"/>
                  <a:pt x="974" y="1053"/>
                </a:cubicBezTo>
                <a:cubicBezTo>
                  <a:pt x="973" y="1045"/>
                  <a:pt x="971" y="1043"/>
                  <a:pt x="978" y="1041"/>
                </a:cubicBezTo>
                <a:cubicBezTo>
                  <a:pt x="984" y="1040"/>
                  <a:pt x="987" y="1041"/>
                  <a:pt x="988" y="1036"/>
                </a:cubicBezTo>
                <a:cubicBezTo>
                  <a:pt x="990" y="1031"/>
                  <a:pt x="997" y="1025"/>
                  <a:pt x="1000" y="1020"/>
                </a:cubicBezTo>
                <a:cubicBezTo>
                  <a:pt x="1003" y="1015"/>
                  <a:pt x="1002" y="1014"/>
                  <a:pt x="1000" y="1013"/>
                </a:cubicBezTo>
                <a:cubicBezTo>
                  <a:pt x="997" y="1013"/>
                  <a:pt x="993" y="1008"/>
                  <a:pt x="990" y="1004"/>
                </a:cubicBezTo>
                <a:cubicBezTo>
                  <a:pt x="987" y="1000"/>
                  <a:pt x="988" y="999"/>
                  <a:pt x="984" y="998"/>
                </a:cubicBezTo>
                <a:cubicBezTo>
                  <a:pt x="980" y="997"/>
                  <a:pt x="966" y="996"/>
                  <a:pt x="961" y="988"/>
                </a:cubicBezTo>
                <a:cubicBezTo>
                  <a:pt x="956" y="980"/>
                  <a:pt x="953" y="974"/>
                  <a:pt x="954" y="970"/>
                </a:cubicBezTo>
                <a:cubicBezTo>
                  <a:pt x="955" y="966"/>
                  <a:pt x="958" y="960"/>
                  <a:pt x="956" y="963"/>
                </a:cubicBezTo>
                <a:cubicBezTo>
                  <a:pt x="953" y="966"/>
                  <a:pt x="948" y="973"/>
                  <a:pt x="943" y="976"/>
                </a:cubicBezTo>
                <a:cubicBezTo>
                  <a:pt x="937" y="980"/>
                  <a:pt x="930" y="988"/>
                  <a:pt x="924" y="990"/>
                </a:cubicBezTo>
                <a:cubicBezTo>
                  <a:pt x="919" y="991"/>
                  <a:pt x="917" y="991"/>
                  <a:pt x="914" y="990"/>
                </a:cubicBezTo>
                <a:cubicBezTo>
                  <a:pt x="911" y="989"/>
                  <a:pt x="910" y="989"/>
                  <a:pt x="905" y="991"/>
                </a:cubicBezTo>
                <a:cubicBezTo>
                  <a:pt x="900" y="993"/>
                  <a:pt x="901" y="996"/>
                  <a:pt x="897" y="993"/>
                </a:cubicBezTo>
                <a:cubicBezTo>
                  <a:pt x="894" y="991"/>
                  <a:pt x="893" y="988"/>
                  <a:pt x="889" y="987"/>
                </a:cubicBezTo>
                <a:cubicBezTo>
                  <a:pt x="886" y="985"/>
                  <a:pt x="892" y="983"/>
                  <a:pt x="892" y="978"/>
                </a:cubicBezTo>
                <a:cubicBezTo>
                  <a:pt x="892" y="974"/>
                  <a:pt x="892" y="971"/>
                  <a:pt x="892" y="969"/>
                </a:cubicBezTo>
                <a:cubicBezTo>
                  <a:pt x="892" y="966"/>
                  <a:pt x="889" y="963"/>
                  <a:pt x="888" y="964"/>
                </a:cubicBezTo>
                <a:cubicBezTo>
                  <a:pt x="886" y="964"/>
                  <a:pt x="884" y="965"/>
                  <a:pt x="883" y="970"/>
                </a:cubicBezTo>
                <a:cubicBezTo>
                  <a:pt x="882" y="974"/>
                  <a:pt x="882" y="979"/>
                  <a:pt x="881" y="978"/>
                </a:cubicBezTo>
                <a:cubicBezTo>
                  <a:pt x="880" y="977"/>
                  <a:pt x="871" y="965"/>
                  <a:pt x="870" y="962"/>
                </a:cubicBezTo>
                <a:cubicBezTo>
                  <a:pt x="870" y="960"/>
                  <a:pt x="874" y="960"/>
                  <a:pt x="875" y="958"/>
                </a:cubicBezTo>
                <a:cubicBezTo>
                  <a:pt x="875" y="956"/>
                  <a:pt x="877" y="955"/>
                  <a:pt x="874" y="953"/>
                </a:cubicBezTo>
                <a:cubicBezTo>
                  <a:pt x="871" y="952"/>
                  <a:pt x="866" y="951"/>
                  <a:pt x="866" y="948"/>
                </a:cubicBezTo>
                <a:cubicBezTo>
                  <a:pt x="866" y="945"/>
                  <a:pt x="863" y="948"/>
                  <a:pt x="861" y="946"/>
                </a:cubicBezTo>
                <a:cubicBezTo>
                  <a:pt x="859" y="944"/>
                  <a:pt x="854" y="934"/>
                  <a:pt x="851" y="927"/>
                </a:cubicBezTo>
                <a:cubicBezTo>
                  <a:pt x="848" y="920"/>
                  <a:pt x="845" y="918"/>
                  <a:pt x="844" y="915"/>
                </a:cubicBezTo>
                <a:cubicBezTo>
                  <a:pt x="844" y="913"/>
                  <a:pt x="847" y="916"/>
                  <a:pt x="848" y="914"/>
                </a:cubicBezTo>
                <a:cubicBezTo>
                  <a:pt x="849" y="913"/>
                  <a:pt x="850" y="913"/>
                  <a:pt x="847" y="910"/>
                </a:cubicBezTo>
                <a:cubicBezTo>
                  <a:pt x="844" y="907"/>
                  <a:pt x="842" y="905"/>
                  <a:pt x="845" y="907"/>
                </a:cubicBezTo>
                <a:cubicBezTo>
                  <a:pt x="848" y="909"/>
                  <a:pt x="853" y="912"/>
                  <a:pt x="854" y="910"/>
                </a:cubicBezTo>
                <a:cubicBezTo>
                  <a:pt x="856" y="908"/>
                  <a:pt x="857" y="908"/>
                  <a:pt x="857" y="906"/>
                </a:cubicBezTo>
                <a:cubicBezTo>
                  <a:pt x="857" y="904"/>
                  <a:pt x="858" y="900"/>
                  <a:pt x="858" y="901"/>
                </a:cubicBezTo>
                <a:cubicBezTo>
                  <a:pt x="859" y="902"/>
                  <a:pt x="861" y="904"/>
                  <a:pt x="863" y="904"/>
                </a:cubicBezTo>
                <a:cubicBezTo>
                  <a:pt x="865" y="904"/>
                  <a:pt x="862" y="907"/>
                  <a:pt x="865" y="906"/>
                </a:cubicBezTo>
                <a:cubicBezTo>
                  <a:pt x="868" y="906"/>
                  <a:pt x="869" y="903"/>
                  <a:pt x="871" y="904"/>
                </a:cubicBezTo>
                <a:cubicBezTo>
                  <a:pt x="872" y="904"/>
                  <a:pt x="871" y="906"/>
                  <a:pt x="875" y="909"/>
                </a:cubicBezTo>
                <a:cubicBezTo>
                  <a:pt x="879" y="912"/>
                  <a:pt x="885" y="929"/>
                  <a:pt x="887" y="930"/>
                </a:cubicBezTo>
                <a:cubicBezTo>
                  <a:pt x="888" y="932"/>
                  <a:pt x="891" y="936"/>
                  <a:pt x="894" y="937"/>
                </a:cubicBezTo>
                <a:cubicBezTo>
                  <a:pt x="898" y="939"/>
                  <a:pt x="905" y="945"/>
                  <a:pt x="912" y="949"/>
                </a:cubicBezTo>
                <a:cubicBezTo>
                  <a:pt x="919" y="953"/>
                  <a:pt x="935" y="958"/>
                  <a:pt x="937" y="957"/>
                </a:cubicBezTo>
                <a:cubicBezTo>
                  <a:pt x="939" y="955"/>
                  <a:pt x="944" y="954"/>
                  <a:pt x="944" y="954"/>
                </a:cubicBezTo>
                <a:cubicBezTo>
                  <a:pt x="943" y="955"/>
                  <a:pt x="940" y="959"/>
                  <a:pt x="944" y="957"/>
                </a:cubicBezTo>
                <a:cubicBezTo>
                  <a:pt x="948" y="955"/>
                  <a:pt x="952" y="953"/>
                  <a:pt x="954" y="951"/>
                </a:cubicBezTo>
                <a:cubicBezTo>
                  <a:pt x="955" y="949"/>
                  <a:pt x="954" y="950"/>
                  <a:pt x="953" y="950"/>
                </a:cubicBezTo>
                <a:cubicBezTo>
                  <a:pt x="951" y="949"/>
                  <a:pt x="953" y="948"/>
                  <a:pt x="955" y="948"/>
                </a:cubicBezTo>
                <a:cubicBezTo>
                  <a:pt x="957" y="948"/>
                  <a:pt x="961" y="949"/>
                  <a:pt x="964" y="952"/>
                </a:cubicBezTo>
                <a:cubicBezTo>
                  <a:pt x="966" y="956"/>
                  <a:pt x="967" y="965"/>
                  <a:pt x="970" y="967"/>
                </a:cubicBezTo>
                <a:cubicBezTo>
                  <a:pt x="972" y="969"/>
                  <a:pt x="997" y="974"/>
                  <a:pt x="1007" y="974"/>
                </a:cubicBezTo>
                <a:cubicBezTo>
                  <a:pt x="1017" y="975"/>
                  <a:pt x="1023" y="978"/>
                  <a:pt x="1030" y="978"/>
                </a:cubicBezTo>
                <a:cubicBezTo>
                  <a:pt x="1036" y="978"/>
                  <a:pt x="1054" y="973"/>
                  <a:pt x="1055" y="973"/>
                </a:cubicBezTo>
                <a:cubicBezTo>
                  <a:pt x="1057" y="972"/>
                  <a:pt x="1059" y="974"/>
                  <a:pt x="1063" y="974"/>
                </a:cubicBezTo>
                <a:cubicBezTo>
                  <a:pt x="1068" y="974"/>
                  <a:pt x="1079" y="976"/>
                  <a:pt x="1084" y="974"/>
                </a:cubicBezTo>
                <a:cubicBezTo>
                  <a:pt x="1089" y="973"/>
                  <a:pt x="1092" y="972"/>
                  <a:pt x="1093" y="974"/>
                </a:cubicBezTo>
                <a:cubicBezTo>
                  <a:pt x="1095" y="976"/>
                  <a:pt x="1094" y="980"/>
                  <a:pt x="1096" y="981"/>
                </a:cubicBezTo>
                <a:cubicBezTo>
                  <a:pt x="1098" y="981"/>
                  <a:pt x="1100" y="983"/>
                  <a:pt x="1101" y="985"/>
                </a:cubicBezTo>
                <a:cubicBezTo>
                  <a:pt x="1102" y="988"/>
                  <a:pt x="1105" y="994"/>
                  <a:pt x="1107" y="995"/>
                </a:cubicBezTo>
                <a:cubicBezTo>
                  <a:pt x="1109" y="997"/>
                  <a:pt x="1109" y="996"/>
                  <a:pt x="1109" y="995"/>
                </a:cubicBezTo>
                <a:cubicBezTo>
                  <a:pt x="1109" y="993"/>
                  <a:pt x="1108" y="991"/>
                  <a:pt x="1110" y="993"/>
                </a:cubicBezTo>
                <a:cubicBezTo>
                  <a:pt x="1112" y="996"/>
                  <a:pt x="1110" y="992"/>
                  <a:pt x="1113" y="996"/>
                </a:cubicBezTo>
                <a:cubicBezTo>
                  <a:pt x="1117" y="1000"/>
                  <a:pt x="1118" y="1005"/>
                  <a:pt x="1121" y="1006"/>
                </a:cubicBezTo>
                <a:cubicBezTo>
                  <a:pt x="1125" y="1007"/>
                  <a:pt x="1126" y="1011"/>
                  <a:pt x="1130" y="1011"/>
                </a:cubicBezTo>
                <a:cubicBezTo>
                  <a:pt x="1133" y="1010"/>
                  <a:pt x="1135" y="1009"/>
                  <a:pt x="1139" y="1009"/>
                </a:cubicBezTo>
                <a:cubicBezTo>
                  <a:pt x="1143" y="1009"/>
                  <a:pt x="1143" y="1009"/>
                  <a:pt x="1141" y="1011"/>
                </a:cubicBezTo>
                <a:cubicBezTo>
                  <a:pt x="1139" y="1012"/>
                  <a:pt x="1136" y="1016"/>
                  <a:pt x="1133" y="1016"/>
                </a:cubicBezTo>
                <a:cubicBezTo>
                  <a:pt x="1129" y="1017"/>
                  <a:pt x="1127" y="1016"/>
                  <a:pt x="1126" y="1015"/>
                </a:cubicBezTo>
                <a:cubicBezTo>
                  <a:pt x="1125" y="1015"/>
                  <a:pt x="1125" y="1018"/>
                  <a:pt x="1125" y="1020"/>
                </a:cubicBezTo>
                <a:cubicBezTo>
                  <a:pt x="1126" y="1021"/>
                  <a:pt x="1136" y="1031"/>
                  <a:pt x="1139" y="1034"/>
                </a:cubicBezTo>
                <a:cubicBezTo>
                  <a:pt x="1143" y="1038"/>
                  <a:pt x="1146" y="1040"/>
                  <a:pt x="1151" y="1039"/>
                </a:cubicBezTo>
                <a:cubicBezTo>
                  <a:pt x="1155" y="1038"/>
                  <a:pt x="1158" y="1037"/>
                  <a:pt x="1162" y="1034"/>
                </a:cubicBezTo>
                <a:cubicBezTo>
                  <a:pt x="1166" y="1031"/>
                  <a:pt x="1170" y="1030"/>
                  <a:pt x="1168" y="1028"/>
                </a:cubicBezTo>
                <a:cubicBezTo>
                  <a:pt x="1166" y="1026"/>
                  <a:pt x="1164" y="1026"/>
                  <a:pt x="1165" y="1024"/>
                </a:cubicBezTo>
                <a:cubicBezTo>
                  <a:pt x="1166" y="1022"/>
                  <a:pt x="1168" y="1023"/>
                  <a:pt x="1168" y="1021"/>
                </a:cubicBezTo>
                <a:cubicBezTo>
                  <a:pt x="1168" y="1018"/>
                  <a:pt x="1168" y="1018"/>
                  <a:pt x="1171" y="1018"/>
                </a:cubicBezTo>
                <a:cubicBezTo>
                  <a:pt x="1173" y="1018"/>
                  <a:pt x="1174" y="1018"/>
                  <a:pt x="1172" y="1020"/>
                </a:cubicBezTo>
                <a:cubicBezTo>
                  <a:pt x="1170" y="1021"/>
                  <a:pt x="1171" y="1023"/>
                  <a:pt x="1173" y="1022"/>
                </a:cubicBezTo>
                <a:cubicBezTo>
                  <a:pt x="1174" y="1022"/>
                  <a:pt x="1175" y="1023"/>
                  <a:pt x="1173" y="1024"/>
                </a:cubicBezTo>
                <a:cubicBezTo>
                  <a:pt x="1171" y="1025"/>
                  <a:pt x="1169" y="1027"/>
                  <a:pt x="1171" y="1027"/>
                </a:cubicBezTo>
                <a:cubicBezTo>
                  <a:pt x="1174" y="1027"/>
                  <a:pt x="1175" y="1026"/>
                  <a:pt x="1173" y="1028"/>
                </a:cubicBezTo>
                <a:cubicBezTo>
                  <a:pt x="1171" y="1030"/>
                  <a:pt x="1168" y="1030"/>
                  <a:pt x="1172" y="1032"/>
                </a:cubicBezTo>
                <a:cubicBezTo>
                  <a:pt x="1176" y="1034"/>
                  <a:pt x="1176" y="1036"/>
                  <a:pt x="1176" y="1038"/>
                </a:cubicBezTo>
                <a:cubicBezTo>
                  <a:pt x="1176" y="1041"/>
                  <a:pt x="1174" y="1043"/>
                  <a:pt x="1174" y="1045"/>
                </a:cubicBezTo>
                <a:cubicBezTo>
                  <a:pt x="1174" y="1047"/>
                  <a:pt x="1170" y="1047"/>
                  <a:pt x="1174" y="1052"/>
                </a:cubicBezTo>
                <a:cubicBezTo>
                  <a:pt x="1177" y="1057"/>
                  <a:pt x="1175" y="1064"/>
                  <a:pt x="1176" y="1070"/>
                </a:cubicBezTo>
                <a:cubicBezTo>
                  <a:pt x="1176" y="1076"/>
                  <a:pt x="1175" y="1075"/>
                  <a:pt x="1175" y="1080"/>
                </a:cubicBezTo>
                <a:cubicBezTo>
                  <a:pt x="1175" y="1084"/>
                  <a:pt x="1174" y="1089"/>
                  <a:pt x="1175" y="1087"/>
                </a:cubicBezTo>
                <a:cubicBezTo>
                  <a:pt x="1176" y="1085"/>
                  <a:pt x="1176" y="1079"/>
                  <a:pt x="1177" y="1082"/>
                </a:cubicBezTo>
                <a:cubicBezTo>
                  <a:pt x="1179" y="1086"/>
                  <a:pt x="1182" y="1100"/>
                  <a:pt x="1185" y="1105"/>
                </a:cubicBezTo>
                <a:cubicBezTo>
                  <a:pt x="1188" y="1109"/>
                  <a:pt x="1195" y="1125"/>
                  <a:pt x="1197" y="1135"/>
                </a:cubicBezTo>
                <a:cubicBezTo>
                  <a:pt x="1199" y="1146"/>
                  <a:pt x="1198" y="1147"/>
                  <a:pt x="1204" y="1154"/>
                </a:cubicBezTo>
                <a:cubicBezTo>
                  <a:pt x="1210" y="1162"/>
                  <a:pt x="1213" y="1168"/>
                  <a:pt x="1216" y="1177"/>
                </a:cubicBezTo>
                <a:cubicBezTo>
                  <a:pt x="1220" y="1186"/>
                  <a:pt x="1216" y="1189"/>
                  <a:pt x="1220" y="1194"/>
                </a:cubicBezTo>
                <a:cubicBezTo>
                  <a:pt x="1224" y="1200"/>
                  <a:pt x="1225" y="1205"/>
                  <a:pt x="1229" y="1208"/>
                </a:cubicBezTo>
                <a:cubicBezTo>
                  <a:pt x="1233" y="1211"/>
                  <a:pt x="1243" y="1205"/>
                  <a:pt x="1244" y="1201"/>
                </a:cubicBezTo>
                <a:cubicBezTo>
                  <a:pt x="1245" y="1197"/>
                  <a:pt x="1245" y="1196"/>
                  <a:pt x="1247" y="1193"/>
                </a:cubicBezTo>
                <a:cubicBezTo>
                  <a:pt x="1250" y="1190"/>
                  <a:pt x="1252" y="1187"/>
                  <a:pt x="1256" y="1185"/>
                </a:cubicBezTo>
                <a:cubicBezTo>
                  <a:pt x="1259" y="1183"/>
                  <a:pt x="1265" y="1183"/>
                  <a:pt x="1265" y="1179"/>
                </a:cubicBezTo>
                <a:cubicBezTo>
                  <a:pt x="1264" y="1175"/>
                  <a:pt x="1263" y="1169"/>
                  <a:pt x="1263" y="1164"/>
                </a:cubicBezTo>
                <a:cubicBezTo>
                  <a:pt x="1263" y="1158"/>
                  <a:pt x="1266" y="1154"/>
                  <a:pt x="1269" y="1150"/>
                </a:cubicBezTo>
                <a:cubicBezTo>
                  <a:pt x="1272" y="1146"/>
                  <a:pt x="1272" y="1143"/>
                  <a:pt x="1270" y="1138"/>
                </a:cubicBezTo>
                <a:cubicBezTo>
                  <a:pt x="1269" y="1133"/>
                  <a:pt x="1265" y="1119"/>
                  <a:pt x="1266" y="1115"/>
                </a:cubicBezTo>
                <a:cubicBezTo>
                  <a:pt x="1268" y="1112"/>
                  <a:pt x="1271" y="1107"/>
                  <a:pt x="1274" y="1106"/>
                </a:cubicBezTo>
                <a:cubicBezTo>
                  <a:pt x="1277" y="1105"/>
                  <a:pt x="1280" y="1103"/>
                  <a:pt x="1284" y="1101"/>
                </a:cubicBezTo>
                <a:cubicBezTo>
                  <a:pt x="1288" y="1100"/>
                  <a:pt x="1292" y="1100"/>
                  <a:pt x="1294" y="1098"/>
                </a:cubicBezTo>
                <a:cubicBezTo>
                  <a:pt x="1296" y="1096"/>
                  <a:pt x="1294" y="1093"/>
                  <a:pt x="1299" y="1090"/>
                </a:cubicBezTo>
                <a:cubicBezTo>
                  <a:pt x="1303" y="1088"/>
                  <a:pt x="1306" y="1082"/>
                  <a:pt x="1312" y="1077"/>
                </a:cubicBezTo>
                <a:cubicBezTo>
                  <a:pt x="1318" y="1073"/>
                  <a:pt x="1325" y="1065"/>
                  <a:pt x="1329" y="1061"/>
                </a:cubicBezTo>
                <a:cubicBezTo>
                  <a:pt x="1333" y="1057"/>
                  <a:pt x="1333" y="1055"/>
                  <a:pt x="1339" y="1053"/>
                </a:cubicBezTo>
                <a:cubicBezTo>
                  <a:pt x="1344" y="1051"/>
                  <a:pt x="1353" y="1044"/>
                  <a:pt x="1353" y="1040"/>
                </a:cubicBezTo>
                <a:cubicBezTo>
                  <a:pt x="1354" y="1036"/>
                  <a:pt x="1349" y="1033"/>
                  <a:pt x="1353" y="1031"/>
                </a:cubicBezTo>
                <a:cubicBezTo>
                  <a:pt x="1358" y="1029"/>
                  <a:pt x="1362" y="1028"/>
                  <a:pt x="1365" y="1024"/>
                </a:cubicBezTo>
                <a:cubicBezTo>
                  <a:pt x="1369" y="1020"/>
                  <a:pt x="1373" y="1014"/>
                  <a:pt x="1371" y="1017"/>
                </a:cubicBezTo>
                <a:cubicBezTo>
                  <a:pt x="1369" y="1020"/>
                  <a:pt x="1366" y="1024"/>
                  <a:pt x="1369" y="1024"/>
                </a:cubicBezTo>
                <a:cubicBezTo>
                  <a:pt x="1371" y="1024"/>
                  <a:pt x="1370" y="1030"/>
                  <a:pt x="1374" y="1024"/>
                </a:cubicBezTo>
                <a:cubicBezTo>
                  <a:pt x="1378" y="1019"/>
                  <a:pt x="1378" y="1020"/>
                  <a:pt x="1378" y="1023"/>
                </a:cubicBezTo>
                <a:cubicBezTo>
                  <a:pt x="1378" y="1025"/>
                  <a:pt x="1380" y="1028"/>
                  <a:pt x="1381" y="1026"/>
                </a:cubicBezTo>
                <a:cubicBezTo>
                  <a:pt x="1382" y="1023"/>
                  <a:pt x="1381" y="1016"/>
                  <a:pt x="1382" y="1020"/>
                </a:cubicBezTo>
                <a:cubicBezTo>
                  <a:pt x="1383" y="1024"/>
                  <a:pt x="1385" y="1023"/>
                  <a:pt x="1385" y="1022"/>
                </a:cubicBezTo>
                <a:cubicBezTo>
                  <a:pt x="1385" y="1020"/>
                  <a:pt x="1383" y="1018"/>
                  <a:pt x="1385" y="1021"/>
                </a:cubicBezTo>
                <a:cubicBezTo>
                  <a:pt x="1386" y="1024"/>
                  <a:pt x="1387" y="1025"/>
                  <a:pt x="1389" y="1022"/>
                </a:cubicBezTo>
                <a:cubicBezTo>
                  <a:pt x="1390" y="1018"/>
                  <a:pt x="1387" y="1012"/>
                  <a:pt x="1390" y="1016"/>
                </a:cubicBezTo>
                <a:cubicBezTo>
                  <a:pt x="1392" y="1021"/>
                  <a:pt x="1396" y="1023"/>
                  <a:pt x="1399" y="1020"/>
                </a:cubicBezTo>
                <a:cubicBezTo>
                  <a:pt x="1401" y="1018"/>
                  <a:pt x="1397" y="1011"/>
                  <a:pt x="1397" y="1007"/>
                </a:cubicBezTo>
                <a:cubicBezTo>
                  <a:pt x="1396" y="1004"/>
                  <a:pt x="1397" y="1004"/>
                  <a:pt x="1395" y="1002"/>
                </a:cubicBezTo>
                <a:cubicBezTo>
                  <a:pt x="1393" y="1000"/>
                  <a:pt x="1397" y="1003"/>
                  <a:pt x="1399" y="1005"/>
                </a:cubicBezTo>
                <a:cubicBezTo>
                  <a:pt x="1401" y="1007"/>
                  <a:pt x="1400" y="1011"/>
                  <a:pt x="1403" y="1011"/>
                </a:cubicBezTo>
                <a:cubicBezTo>
                  <a:pt x="1405" y="1011"/>
                  <a:pt x="1407" y="1010"/>
                  <a:pt x="1408" y="1010"/>
                </a:cubicBezTo>
                <a:cubicBezTo>
                  <a:pt x="1409" y="1010"/>
                  <a:pt x="1410" y="1010"/>
                  <a:pt x="1410" y="1012"/>
                </a:cubicBezTo>
                <a:cubicBezTo>
                  <a:pt x="1410" y="1014"/>
                  <a:pt x="1414" y="1013"/>
                  <a:pt x="1414" y="1017"/>
                </a:cubicBezTo>
                <a:cubicBezTo>
                  <a:pt x="1414" y="1022"/>
                  <a:pt x="1413" y="1024"/>
                  <a:pt x="1414" y="1028"/>
                </a:cubicBezTo>
                <a:cubicBezTo>
                  <a:pt x="1416" y="1032"/>
                  <a:pt x="1416" y="1035"/>
                  <a:pt x="1420" y="1040"/>
                </a:cubicBezTo>
                <a:cubicBezTo>
                  <a:pt x="1424" y="1045"/>
                  <a:pt x="1428" y="1053"/>
                  <a:pt x="1428" y="1050"/>
                </a:cubicBezTo>
                <a:cubicBezTo>
                  <a:pt x="1428" y="1047"/>
                  <a:pt x="1424" y="1044"/>
                  <a:pt x="1427" y="1046"/>
                </a:cubicBezTo>
                <a:cubicBezTo>
                  <a:pt x="1430" y="1047"/>
                  <a:pt x="1438" y="1058"/>
                  <a:pt x="1436" y="1060"/>
                </a:cubicBezTo>
                <a:cubicBezTo>
                  <a:pt x="1434" y="1063"/>
                  <a:pt x="1433" y="1068"/>
                  <a:pt x="1434" y="1066"/>
                </a:cubicBezTo>
                <a:cubicBezTo>
                  <a:pt x="1435" y="1064"/>
                  <a:pt x="1437" y="1061"/>
                  <a:pt x="1439" y="1065"/>
                </a:cubicBezTo>
                <a:cubicBezTo>
                  <a:pt x="1441" y="1068"/>
                  <a:pt x="1446" y="1079"/>
                  <a:pt x="1444" y="1084"/>
                </a:cubicBezTo>
                <a:cubicBezTo>
                  <a:pt x="1442" y="1089"/>
                  <a:pt x="1443" y="1098"/>
                  <a:pt x="1442" y="1102"/>
                </a:cubicBezTo>
                <a:cubicBezTo>
                  <a:pt x="1442" y="1105"/>
                  <a:pt x="1442" y="1106"/>
                  <a:pt x="1444" y="1103"/>
                </a:cubicBezTo>
                <a:cubicBezTo>
                  <a:pt x="1445" y="1099"/>
                  <a:pt x="1446" y="1096"/>
                  <a:pt x="1446" y="1098"/>
                </a:cubicBezTo>
                <a:cubicBezTo>
                  <a:pt x="1445" y="1101"/>
                  <a:pt x="1445" y="1106"/>
                  <a:pt x="1446" y="1104"/>
                </a:cubicBezTo>
                <a:cubicBezTo>
                  <a:pt x="1446" y="1103"/>
                  <a:pt x="1448" y="1101"/>
                  <a:pt x="1448" y="1103"/>
                </a:cubicBezTo>
                <a:cubicBezTo>
                  <a:pt x="1448" y="1105"/>
                  <a:pt x="1448" y="1109"/>
                  <a:pt x="1450" y="1107"/>
                </a:cubicBezTo>
                <a:cubicBezTo>
                  <a:pt x="1451" y="1105"/>
                  <a:pt x="1453" y="1100"/>
                  <a:pt x="1453" y="1103"/>
                </a:cubicBezTo>
                <a:cubicBezTo>
                  <a:pt x="1452" y="1105"/>
                  <a:pt x="1451" y="1107"/>
                  <a:pt x="1454" y="1105"/>
                </a:cubicBezTo>
                <a:cubicBezTo>
                  <a:pt x="1458" y="1102"/>
                  <a:pt x="1454" y="1103"/>
                  <a:pt x="1458" y="1102"/>
                </a:cubicBezTo>
                <a:cubicBezTo>
                  <a:pt x="1462" y="1100"/>
                  <a:pt x="1467" y="1099"/>
                  <a:pt x="1468" y="1096"/>
                </a:cubicBezTo>
                <a:cubicBezTo>
                  <a:pt x="1470" y="1094"/>
                  <a:pt x="1472" y="1092"/>
                  <a:pt x="1472" y="1090"/>
                </a:cubicBezTo>
                <a:cubicBezTo>
                  <a:pt x="1473" y="1088"/>
                  <a:pt x="1472" y="1087"/>
                  <a:pt x="1473" y="1090"/>
                </a:cubicBezTo>
                <a:cubicBezTo>
                  <a:pt x="1474" y="1092"/>
                  <a:pt x="1473" y="1095"/>
                  <a:pt x="1475" y="1096"/>
                </a:cubicBezTo>
                <a:cubicBezTo>
                  <a:pt x="1477" y="1096"/>
                  <a:pt x="1479" y="1095"/>
                  <a:pt x="1480" y="1099"/>
                </a:cubicBezTo>
                <a:cubicBezTo>
                  <a:pt x="1481" y="1103"/>
                  <a:pt x="1483" y="1128"/>
                  <a:pt x="1487" y="1133"/>
                </a:cubicBezTo>
                <a:cubicBezTo>
                  <a:pt x="1492" y="1139"/>
                  <a:pt x="1492" y="1137"/>
                  <a:pt x="1492" y="1140"/>
                </a:cubicBezTo>
                <a:cubicBezTo>
                  <a:pt x="1492" y="1143"/>
                  <a:pt x="1496" y="1146"/>
                  <a:pt x="1496" y="1144"/>
                </a:cubicBezTo>
                <a:cubicBezTo>
                  <a:pt x="1496" y="1143"/>
                  <a:pt x="1496" y="1144"/>
                  <a:pt x="1496" y="1146"/>
                </a:cubicBezTo>
                <a:cubicBezTo>
                  <a:pt x="1495" y="1147"/>
                  <a:pt x="1495" y="1150"/>
                  <a:pt x="1495" y="1152"/>
                </a:cubicBezTo>
                <a:cubicBezTo>
                  <a:pt x="1495" y="1154"/>
                  <a:pt x="1495" y="1154"/>
                  <a:pt x="1496" y="1153"/>
                </a:cubicBezTo>
                <a:cubicBezTo>
                  <a:pt x="1498" y="1152"/>
                  <a:pt x="1497" y="1154"/>
                  <a:pt x="1496" y="1155"/>
                </a:cubicBezTo>
                <a:cubicBezTo>
                  <a:pt x="1494" y="1155"/>
                  <a:pt x="1492" y="1159"/>
                  <a:pt x="1492" y="1161"/>
                </a:cubicBezTo>
                <a:cubicBezTo>
                  <a:pt x="1492" y="1162"/>
                  <a:pt x="1493" y="1164"/>
                  <a:pt x="1494" y="1163"/>
                </a:cubicBezTo>
                <a:cubicBezTo>
                  <a:pt x="1494" y="1162"/>
                  <a:pt x="1498" y="1161"/>
                  <a:pt x="1497" y="1162"/>
                </a:cubicBezTo>
                <a:cubicBezTo>
                  <a:pt x="1497" y="1164"/>
                  <a:pt x="1496" y="1168"/>
                  <a:pt x="1495" y="1171"/>
                </a:cubicBezTo>
                <a:cubicBezTo>
                  <a:pt x="1494" y="1173"/>
                  <a:pt x="1493" y="1173"/>
                  <a:pt x="1492" y="1176"/>
                </a:cubicBezTo>
                <a:cubicBezTo>
                  <a:pt x="1491" y="1178"/>
                  <a:pt x="1491" y="1195"/>
                  <a:pt x="1491" y="1198"/>
                </a:cubicBezTo>
                <a:cubicBezTo>
                  <a:pt x="1490" y="1201"/>
                  <a:pt x="1489" y="1203"/>
                  <a:pt x="1490" y="1205"/>
                </a:cubicBezTo>
                <a:cubicBezTo>
                  <a:pt x="1491" y="1207"/>
                  <a:pt x="1493" y="1205"/>
                  <a:pt x="1496" y="1207"/>
                </a:cubicBezTo>
                <a:cubicBezTo>
                  <a:pt x="1498" y="1209"/>
                  <a:pt x="1504" y="1219"/>
                  <a:pt x="1507" y="1222"/>
                </a:cubicBezTo>
                <a:cubicBezTo>
                  <a:pt x="1510" y="1224"/>
                  <a:pt x="1512" y="1227"/>
                  <a:pt x="1515" y="1231"/>
                </a:cubicBezTo>
                <a:cubicBezTo>
                  <a:pt x="1517" y="1235"/>
                  <a:pt x="1517" y="1247"/>
                  <a:pt x="1518" y="1252"/>
                </a:cubicBezTo>
                <a:cubicBezTo>
                  <a:pt x="1520" y="1257"/>
                  <a:pt x="1523" y="1264"/>
                  <a:pt x="1524" y="1267"/>
                </a:cubicBezTo>
                <a:cubicBezTo>
                  <a:pt x="1526" y="1269"/>
                  <a:pt x="1528" y="1273"/>
                  <a:pt x="1530" y="1278"/>
                </a:cubicBezTo>
                <a:cubicBezTo>
                  <a:pt x="1532" y="1282"/>
                  <a:pt x="1537" y="1285"/>
                  <a:pt x="1544" y="1290"/>
                </a:cubicBezTo>
                <a:cubicBezTo>
                  <a:pt x="1550" y="1294"/>
                  <a:pt x="1557" y="1299"/>
                  <a:pt x="1560" y="1300"/>
                </a:cubicBezTo>
                <a:cubicBezTo>
                  <a:pt x="1563" y="1301"/>
                  <a:pt x="1568" y="1300"/>
                  <a:pt x="1569" y="1299"/>
                </a:cubicBezTo>
                <a:cubicBezTo>
                  <a:pt x="1570" y="1298"/>
                  <a:pt x="1570" y="1298"/>
                  <a:pt x="1568" y="1294"/>
                </a:cubicBezTo>
                <a:cubicBezTo>
                  <a:pt x="1566" y="1290"/>
                  <a:pt x="1561" y="1285"/>
                  <a:pt x="1559" y="1281"/>
                </a:cubicBezTo>
                <a:cubicBezTo>
                  <a:pt x="1557" y="1277"/>
                  <a:pt x="1555" y="1268"/>
                  <a:pt x="1556" y="1264"/>
                </a:cubicBezTo>
                <a:cubicBezTo>
                  <a:pt x="1557" y="1260"/>
                  <a:pt x="1559" y="1253"/>
                  <a:pt x="1556" y="1249"/>
                </a:cubicBezTo>
                <a:cubicBezTo>
                  <a:pt x="1553" y="1245"/>
                  <a:pt x="1543" y="1237"/>
                  <a:pt x="1539" y="1234"/>
                </a:cubicBezTo>
                <a:cubicBezTo>
                  <a:pt x="1536" y="1231"/>
                  <a:pt x="1533" y="1226"/>
                  <a:pt x="1529" y="1225"/>
                </a:cubicBezTo>
                <a:cubicBezTo>
                  <a:pt x="1525" y="1223"/>
                  <a:pt x="1518" y="1224"/>
                  <a:pt x="1515" y="1220"/>
                </a:cubicBezTo>
                <a:cubicBezTo>
                  <a:pt x="1513" y="1215"/>
                  <a:pt x="1515" y="1215"/>
                  <a:pt x="1516" y="1216"/>
                </a:cubicBezTo>
                <a:cubicBezTo>
                  <a:pt x="1518" y="1218"/>
                  <a:pt x="1519" y="1219"/>
                  <a:pt x="1516" y="1214"/>
                </a:cubicBezTo>
                <a:cubicBezTo>
                  <a:pt x="1514" y="1208"/>
                  <a:pt x="1512" y="1202"/>
                  <a:pt x="1511" y="1199"/>
                </a:cubicBezTo>
                <a:cubicBezTo>
                  <a:pt x="1510" y="1196"/>
                  <a:pt x="1512" y="1196"/>
                  <a:pt x="1509" y="1195"/>
                </a:cubicBezTo>
                <a:cubicBezTo>
                  <a:pt x="1505" y="1193"/>
                  <a:pt x="1502" y="1193"/>
                  <a:pt x="1502" y="1189"/>
                </a:cubicBezTo>
                <a:cubicBezTo>
                  <a:pt x="1501" y="1186"/>
                  <a:pt x="1502" y="1180"/>
                  <a:pt x="1504" y="1175"/>
                </a:cubicBezTo>
                <a:cubicBezTo>
                  <a:pt x="1507" y="1169"/>
                  <a:pt x="1508" y="1167"/>
                  <a:pt x="1509" y="1163"/>
                </a:cubicBezTo>
                <a:cubicBezTo>
                  <a:pt x="1510" y="1159"/>
                  <a:pt x="1513" y="1161"/>
                  <a:pt x="1513" y="1154"/>
                </a:cubicBezTo>
                <a:cubicBezTo>
                  <a:pt x="1513" y="1146"/>
                  <a:pt x="1512" y="1139"/>
                  <a:pt x="1513" y="1138"/>
                </a:cubicBezTo>
                <a:cubicBezTo>
                  <a:pt x="1515" y="1137"/>
                  <a:pt x="1525" y="1136"/>
                  <a:pt x="1525" y="1141"/>
                </a:cubicBezTo>
                <a:cubicBezTo>
                  <a:pt x="1524" y="1145"/>
                  <a:pt x="1522" y="1150"/>
                  <a:pt x="1525" y="1149"/>
                </a:cubicBezTo>
                <a:cubicBezTo>
                  <a:pt x="1528" y="1149"/>
                  <a:pt x="1537" y="1149"/>
                  <a:pt x="1541" y="1151"/>
                </a:cubicBezTo>
                <a:cubicBezTo>
                  <a:pt x="1545" y="1154"/>
                  <a:pt x="1547" y="1154"/>
                  <a:pt x="1550" y="1157"/>
                </a:cubicBezTo>
                <a:cubicBezTo>
                  <a:pt x="1552" y="1161"/>
                  <a:pt x="1554" y="1166"/>
                  <a:pt x="1554" y="1169"/>
                </a:cubicBezTo>
                <a:cubicBezTo>
                  <a:pt x="1555" y="1172"/>
                  <a:pt x="1556" y="1173"/>
                  <a:pt x="1557" y="1172"/>
                </a:cubicBezTo>
                <a:cubicBezTo>
                  <a:pt x="1558" y="1171"/>
                  <a:pt x="1560" y="1172"/>
                  <a:pt x="1560" y="1174"/>
                </a:cubicBezTo>
                <a:cubicBezTo>
                  <a:pt x="1560" y="1176"/>
                  <a:pt x="1559" y="1177"/>
                  <a:pt x="1561" y="1177"/>
                </a:cubicBezTo>
                <a:cubicBezTo>
                  <a:pt x="1564" y="1177"/>
                  <a:pt x="1564" y="1179"/>
                  <a:pt x="1564" y="1180"/>
                </a:cubicBezTo>
                <a:cubicBezTo>
                  <a:pt x="1564" y="1181"/>
                  <a:pt x="1564" y="1185"/>
                  <a:pt x="1565" y="1183"/>
                </a:cubicBezTo>
                <a:cubicBezTo>
                  <a:pt x="1567" y="1180"/>
                  <a:pt x="1569" y="1177"/>
                  <a:pt x="1571" y="1179"/>
                </a:cubicBezTo>
                <a:cubicBezTo>
                  <a:pt x="1572" y="1180"/>
                  <a:pt x="1571" y="1181"/>
                  <a:pt x="1574" y="1182"/>
                </a:cubicBezTo>
                <a:cubicBezTo>
                  <a:pt x="1576" y="1183"/>
                  <a:pt x="1580" y="1181"/>
                  <a:pt x="1580" y="1183"/>
                </a:cubicBezTo>
                <a:cubicBezTo>
                  <a:pt x="1580" y="1185"/>
                  <a:pt x="1576" y="1189"/>
                  <a:pt x="1576" y="1192"/>
                </a:cubicBezTo>
                <a:cubicBezTo>
                  <a:pt x="1575" y="1195"/>
                  <a:pt x="1575" y="1203"/>
                  <a:pt x="1576" y="1203"/>
                </a:cubicBezTo>
                <a:cubicBezTo>
                  <a:pt x="1578" y="1203"/>
                  <a:pt x="1582" y="1199"/>
                  <a:pt x="1585" y="1198"/>
                </a:cubicBezTo>
                <a:cubicBezTo>
                  <a:pt x="1587" y="1196"/>
                  <a:pt x="1587" y="1197"/>
                  <a:pt x="1591" y="1195"/>
                </a:cubicBezTo>
                <a:cubicBezTo>
                  <a:pt x="1594" y="1193"/>
                  <a:pt x="1595" y="1192"/>
                  <a:pt x="1594" y="1190"/>
                </a:cubicBezTo>
                <a:cubicBezTo>
                  <a:pt x="1593" y="1188"/>
                  <a:pt x="1589" y="1185"/>
                  <a:pt x="1591" y="1186"/>
                </a:cubicBezTo>
                <a:cubicBezTo>
                  <a:pt x="1593" y="1187"/>
                  <a:pt x="1596" y="1190"/>
                  <a:pt x="1597" y="1189"/>
                </a:cubicBezTo>
                <a:cubicBezTo>
                  <a:pt x="1598" y="1189"/>
                  <a:pt x="1599" y="1188"/>
                  <a:pt x="1598" y="1186"/>
                </a:cubicBezTo>
                <a:cubicBezTo>
                  <a:pt x="1596" y="1184"/>
                  <a:pt x="1593" y="1181"/>
                  <a:pt x="1596" y="1183"/>
                </a:cubicBezTo>
                <a:cubicBezTo>
                  <a:pt x="1598" y="1184"/>
                  <a:pt x="1601" y="1188"/>
                  <a:pt x="1601" y="1185"/>
                </a:cubicBezTo>
                <a:cubicBezTo>
                  <a:pt x="1600" y="1182"/>
                  <a:pt x="1599" y="1183"/>
                  <a:pt x="1599" y="1181"/>
                </a:cubicBezTo>
                <a:cubicBezTo>
                  <a:pt x="1600" y="1179"/>
                  <a:pt x="1601" y="1180"/>
                  <a:pt x="1601" y="1180"/>
                </a:cubicBezTo>
                <a:cubicBezTo>
                  <a:pt x="1601" y="1180"/>
                  <a:pt x="1601" y="1177"/>
                  <a:pt x="1602" y="1176"/>
                </a:cubicBezTo>
                <a:cubicBezTo>
                  <a:pt x="1602" y="1175"/>
                  <a:pt x="1602" y="1175"/>
                  <a:pt x="1605" y="1176"/>
                </a:cubicBezTo>
                <a:cubicBezTo>
                  <a:pt x="1608" y="1177"/>
                  <a:pt x="1606" y="1179"/>
                  <a:pt x="1609" y="1179"/>
                </a:cubicBezTo>
                <a:cubicBezTo>
                  <a:pt x="1612" y="1178"/>
                  <a:pt x="1620" y="1173"/>
                  <a:pt x="1627" y="1166"/>
                </a:cubicBezTo>
                <a:cubicBezTo>
                  <a:pt x="1634" y="1160"/>
                  <a:pt x="1634" y="1164"/>
                  <a:pt x="1634" y="1158"/>
                </a:cubicBezTo>
                <a:cubicBezTo>
                  <a:pt x="1634" y="1151"/>
                  <a:pt x="1632" y="1151"/>
                  <a:pt x="1635" y="1149"/>
                </a:cubicBezTo>
                <a:cubicBezTo>
                  <a:pt x="1637" y="1147"/>
                  <a:pt x="1639" y="1148"/>
                  <a:pt x="1638" y="1145"/>
                </a:cubicBezTo>
                <a:cubicBezTo>
                  <a:pt x="1636" y="1143"/>
                  <a:pt x="1635" y="1144"/>
                  <a:pt x="1635" y="1140"/>
                </a:cubicBezTo>
                <a:cubicBezTo>
                  <a:pt x="1635" y="1136"/>
                  <a:pt x="1634" y="1127"/>
                  <a:pt x="1631" y="1120"/>
                </a:cubicBezTo>
                <a:cubicBezTo>
                  <a:pt x="1629" y="1114"/>
                  <a:pt x="1624" y="1108"/>
                  <a:pt x="1621" y="1103"/>
                </a:cubicBezTo>
                <a:cubicBezTo>
                  <a:pt x="1619" y="1099"/>
                  <a:pt x="1618" y="1100"/>
                  <a:pt x="1614" y="1096"/>
                </a:cubicBezTo>
                <a:cubicBezTo>
                  <a:pt x="1609" y="1092"/>
                  <a:pt x="1603" y="1089"/>
                  <a:pt x="1601" y="1085"/>
                </a:cubicBezTo>
                <a:cubicBezTo>
                  <a:pt x="1598" y="1080"/>
                  <a:pt x="1599" y="1080"/>
                  <a:pt x="1597" y="1077"/>
                </a:cubicBezTo>
                <a:cubicBezTo>
                  <a:pt x="1594" y="1074"/>
                  <a:pt x="1591" y="1071"/>
                  <a:pt x="1588" y="1068"/>
                </a:cubicBezTo>
                <a:cubicBezTo>
                  <a:pt x="1586" y="1065"/>
                  <a:pt x="1588" y="1059"/>
                  <a:pt x="1588" y="1056"/>
                </a:cubicBezTo>
                <a:cubicBezTo>
                  <a:pt x="1588" y="1052"/>
                  <a:pt x="1594" y="1051"/>
                  <a:pt x="1596" y="1048"/>
                </a:cubicBezTo>
                <a:cubicBezTo>
                  <a:pt x="1598" y="1045"/>
                  <a:pt x="1601" y="1041"/>
                  <a:pt x="1602" y="1039"/>
                </a:cubicBezTo>
                <a:cubicBezTo>
                  <a:pt x="1602" y="1037"/>
                  <a:pt x="1605" y="1037"/>
                  <a:pt x="1608" y="1035"/>
                </a:cubicBezTo>
                <a:cubicBezTo>
                  <a:pt x="1610" y="1033"/>
                  <a:pt x="1615" y="1029"/>
                  <a:pt x="1618" y="1027"/>
                </a:cubicBezTo>
                <a:cubicBezTo>
                  <a:pt x="1622" y="1026"/>
                  <a:pt x="1624" y="1028"/>
                  <a:pt x="1625" y="1026"/>
                </a:cubicBezTo>
                <a:cubicBezTo>
                  <a:pt x="1627" y="1024"/>
                  <a:pt x="1625" y="1022"/>
                  <a:pt x="1628" y="1024"/>
                </a:cubicBezTo>
                <a:cubicBezTo>
                  <a:pt x="1631" y="1026"/>
                  <a:pt x="1631" y="1028"/>
                  <a:pt x="1634" y="1029"/>
                </a:cubicBezTo>
                <a:cubicBezTo>
                  <a:pt x="1636" y="1029"/>
                  <a:pt x="1639" y="1028"/>
                  <a:pt x="1640" y="1028"/>
                </a:cubicBezTo>
                <a:cubicBezTo>
                  <a:pt x="1641" y="1029"/>
                  <a:pt x="1643" y="1030"/>
                  <a:pt x="1642" y="1032"/>
                </a:cubicBezTo>
                <a:cubicBezTo>
                  <a:pt x="1641" y="1034"/>
                  <a:pt x="1639" y="1036"/>
                  <a:pt x="1641" y="1038"/>
                </a:cubicBezTo>
                <a:cubicBezTo>
                  <a:pt x="1643" y="1041"/>
                  <a:pt x="1645" y="1046"/>
                  <a:pt x="1647" y="1046"/>
                </a:cubicBezTo>
                <a:cubicBezTo>
                  <a:pt x="1649" y="1045"/>
                  <a:pt x="1654" y="1044"/>
                  <a:pt x="1652" y="1042"/>
                </a:cubicBezTo>
                <a:cubicBezTo>
                  <a:pt x="1650" y="1040"/>
                  <a:pt x="1646" y="1039"/>
                  <a:pt x="1648" y="1036"/>
                </a:cubicBezTo>
                <a:cubicBezTo>
                  <a:pt x="1649" y="1034"/>
                  <a:pt x="1651" y="1032"/>
                  <a:pt x="1654" y="1030"/>
                </a:cubicBezTo>
                <a:cubicBezTo>
                  <a:pt x="1658" y="1028"/>
                  <a:pt x="1666" y="1027"/>
                  <a:pt x="1668" y="1025"/>
                </a:cubicBezTo>
                <a:cubicBezTo>
                  <a:pt x="1670" y="1023"/>
                  <a:pt x="1671" y="1023"/>
                  <a:pt x="1673" y="1024"/>
                </a:cubicBezTo>
                <a:cubicBezTo>
                  <a:pt x="1674" y="1024"/>
                  <a:pt x="1675" y="1023"/>
                  <a:pt x="1677" y="1022"/>
                </a:cubicBezTo>
                <a:cubicBezTo>
                  <a:pt x="1678" y="1022"/>
                  <a:pt x="1682" y="1024"/>
                  <a:pt x="1684" y="1022"/>
                </a:cubicBezTo>
                <a:cubicBezTo>
                  <a:pt x="1685" y="1019"/>
                  <a:pt x="1686" y="1018"/>
                  <a:pt x="1688" y="1018"/>
                </a:cubicBezTo>
                <a:cubicBezTo>
                  <a:pt x="1690" y="1018"/>
                  <a:pt x="1691" y="1018"/>
                  <a:pt x="1691" y="1017"/>
                </a:cubicBezTo>
                <a:cubicBezTo>
                  <a:pt x="1690" y="1015"/>
                  <a:pt x="1690" y="1011"/>
                  <a:pt x="1691" y="1013"/>
                </a:cubicBezTo>
                <a:cubicBezTo>
                  <a:pt x="1693" y="1015"/>
                  <a:pt x="1693" y="1015"/>
                  <a:pt x="1696" y="1015"/>
                </a:cubicBezTo>
                <a:cubicBezTo>
                  <a:pt x="1698" y="1015"/>
                  <a:pt x="1700" y="1013"/>
                  <a:pt x="1703" y="1012"/>
                </a:cubicBezTo>
                <a:cubicBezTo>
                  <a:pt x="1706" y="1011"/>
                  <a:pt x="1705" y="1013"/>
                  <a:pt x="1709" y="1013"/>
                </a:cubicBezTo>
                <a:cubicBezTo>
                  <a:pt x="1713" y="1013"/>
                  <a:pt x="1715" y="1013"/>
                  <a:pt x="1718" y="1013"/>
                </a:cubicBezTo>
                <a:cubicBezTo>
                  <a:pt x="1721" y="1013"/>
                  <a:pt x="1721" y="1011"/>
                  <a:pt x="1723" y="1010"/>
                </a:cubicBezTo>
                <a:cubicBezTo>
                  <a:pt x="1725" y="1009"/>
                  <a:pt x="1727" y="1009"/>
                  <a:pt x="1728" y="1009"/>
                </a:cubicBezTo>
                <a:cubicBezTo>
                  <a:pt x="1729" y="1008"/>
                  <a:pt x="1729" y="1007"/>
                  <a:pt x="1731" y="1006"/>
                </a:cubicBezTo>
                <a:cubicBezTo>
                  <a:pt x="1732" y="1004"/>
                  <a:pt x="1735" y="1002"/>
                  <a:pt x="1735" y="1000"/>
                </a:cubicBezTo>
                <a:cubicBezTo>
                  <a:pt x="1735" y="1000"/>
                  <a:pt x="1735" y="1000"/>
                  <a:pt x="1735" y="1000"/>
                </a:cubicBezTo>
                <a:cubicBezTo>
                  <a:pt x="1735" y="1000"/>
                  <a:pt x="1736" y="1000"/>
                  <a:pt x="1739" y="999"/>
                </a:cubicBezTo>
                <a:cubicBezTo>
                  <a:pt x="1744" y="997"/>
                  <a:pt x="1745" y="996"/>
                  <a:pt x="1747" y="994"/>
                </a:cubicBezTo>
                <a:cubicBezTo>
                  <a:pt x="1749" y="992"/>
                  <a:pt x="1750" y="991"/>
                  <a:pt x="1749" y="990"/>
                </a:cubicBezTo>
                <a:cubicBezTo>
                  <a:pt x="1749" y="989"/>
                  <a:pt x="1752" y="988"/>
                  <a:pt x="1756" y="987"/>
                </a:cubicBezTo>
                <a:cubicBezTo>
                  <a:pt x="1759" y="986"/>
                  <a:pt x="1759" y="985"/>
                  <a:pt x="1760" y="983"/>
                </a:cubicBezTo>
                <a:cubicBezTo>
                  <a:pt x="1762" y="981"/>
                  <a:pt x="1764" y="980"/>
                  <a:pt x="1765" y="978"/>
                </a:cubicBezTo>
                <a:cubicBezTo>
                  <a:pt x="1766" y="976"/>
                  <a:pt x="1769" y="974"/>
                  <a:pt x="1769" y="972"/>
                </a:cubicBezTo>
                <a:cubicBezTo>
                  <a:pt x="1769" y="969"/>
                  <a:pt x="1771" y="968"/>
                  <a:pt x="1768" y="967"/>
                </a:cubicBezTo>
                <a:cubicBezTo>
                  <a:pt x="1765" y="966"/>
                  <a:pt x="1764" y="965"/>
                  <a:pt x="1766" y="965"/>
                </a:cubicBezTo>
                <a:cubicBezTo>
                  <a:pt x="1768" y="965"/>
                  <a:pt x="1773" y="965"/>
                  <a:pt x="1773" y="962"/>
                </a:cubicBezTo>
                <a:cubicBezTo>
                  <a:pt x="1773" y="958"/>
                  <a:pt x="1769" y="959"/>
                  <a:pt x="1770" y="957"/>
                </a:cubicBezTo>
                <a:cubicBezTo>
                  <a:pt x="1771" y="956"/>
                  <a:pt x="1774" y="957"/>
                  <a:pt x="1775" y="956"/>
                </a:cubicBezTo>
                <a:cubicBezTo>
                  <a:pt x="1777" y="955"/>
                  <a:pt x="1785" y="945"/>
                  <a:pt x="1785" y="942"/>
                </a:cubicBezTo>
                <a:cubicBezTo>
                  <a:pt x="1785" y="939"/>
                  <a:pt x="1781" y="940"/>
                  <a:pt x="1786" y="938"/>
                </a:cubicBezTo>
                <a:cubicBezTo>
                  <a:pt x="1790" y="937"/>
                  <a:pt x="1794" y="935"/>
                  <a:pt x="1794" y="932"/>
                </a:cubicBezTo>
                <a:cubicBezTo>
                  <a:pt x="1795" y="929"/>
                  <a:pt x="1795" y="931"/>
                  <a:pt x="1793" y="929"/>
                </a:cubicBezTo>
                <a:cubicBezTo>
                  <a:pt x="1791" y="927"/>
                  <a:pt x="1794" y="927"/>
                  <a:pt x="1795" y="927"/>
                </a:cubicBezTo>
                <a:cubicBezTo>
                  <a:pt x="1797" y="926"/>
                  <a:pt x="1797" y="927"/>
                  <a:pt x="1797" y="924"/>
                </a:cubicBezTo>
                <a:cubicBezTo>
                  <a:pt x="1796" y="920"/>
                  <a:pt x="1795" y="919"/>
                  <a:pt x="1797" y="920"/>
                </a:cubicBezTo>
                <a:cubicBezTo>
                  <a:pt x="1798" y="921"/>
                  <a:pt x="1799" y="923"/>
                  <a:pt x="1800" y="922"/>
                </a:cubicBezTo>
                <a:cubicBezTo>
                  <a:pt x="1800" y="921"/>
                  <a:pt x="1805" y="920"/>
                  <a:pt x="1802" y="918"/>
                </a:cubicBezTo>
                <a:cubicBezTo>
                  <a:pt x="1799" y="915"/>
                  <a:pt x="1797" y="916"/>
                  <a:pt x="1799" y="914"/>
                </a:cubicBezTo>
                <a:cubicBezTo>
                  <a:pt x="1801" y="913"/>
                  <a:pt x="1807" y="909"/>
                  <a:pt x="1805" y="909"/>
                </a:cubicBezTo>
                <a:cubicBezTo>
                  <a:pt x="1803" y="909"/>
                  <a:pt x="1801" y="912"/>
                  <a:pt x="1798" y="910"/>
                </a:cubicBezTo>
                <a:cubicBezTo>
                  <a:pt x="1795" y="907"/>
                  <a:pt x="1794" y="904"/>
                  <a:pt x="1792" y="905"/>
                </a:cubicBezTo>
                <a:cubicBezTo>
                  <a:pt x="1790" y="906"/>
                  <a:pt x="1790" y="907"/>
                  <a:pt x="1787" y="908"/>
                </a:cubicBezTo>
                <a:cubicBezTo>
                  <a:pt x="1785" y="909"/>
                  <a:pt x="1783" y="906"/>
                  <a:pt x="1781" y="906"/>
                </a:cubicBezTo>
                <a:cubicBezTo>
                  <a:pt x="1778" y="906"/>
                  <a:pt x="1782" y="906"/>
                  <a:pt x="1784" y="905"/>
                </a:cubicBezTo>
                <a:cubicBezTo>
                  <a:pt x="1787" y="903"/>
                  <a:pt x="1790" y="900"/>
                  <a:pt x="1793" y="899"/>
                </a:cubicBezTo>
                <a:cubicBezTo>
                  <a:pt x="1797" y="897"/>
                  <a:pt x="1801" y="898"/>
                  <a:pt x="1799" y="895"/>
                </a:cubicBezTo>
                <a:cubicBezTo>
                  <a:pt x="1798" y="892"/>
                  <a:pt x="1799" y="892"/>
                  <a:pt x="1795" y="890"/>
                </a:cubicBezTo>
                <a:cubicBezTo>
                  <a:pt x="1791" y="888"/>
                  <a:pt x="1792" y="888"/>
                  <a:pt x="1789" y="885"/>
                </a:cubicBezTo>
                <a:cubicBezTo>
                  <a:pt x="1786" y="882"/>
                  <a:pt x="1786" y="881"/>
                  <a:pt x="1783" y="881"/>
                </a:cubicBezTo>
                <a:cubicBezTo>
                  <a:pt x="1780" y="881"/>
                  <a:pt x="1778" y="883"/>
                  <a:pt x="1775" y="880"/>
                </a:cubicBezTo>
                <a:cubicBezTo>
                  <a:pt x="1773" y="878"/>
                  <a:pt x="1771" y="875"/>
                  <a:pt x="1773" y="877"/>
                </a:cubicBezTo>
                <a:cubicBezTo>
                  <a:pt x="1776" y="878"/>
                  <a:pt x="1777" y="881"/>
                  <a:pt x="1780" y="880"/>
                </a:cubicBezTo>
                <a:cubicBezTo>
                  <a:pt x="1783" y="880"/>
                  <a:pt x="1787" y="880"/>
                  <a:pt x="1790" y="882"/>
                </a:cubicBezTo>
                <a:cubicBezTo>
                  <a:pt x="1793" y="884"/>
                  <a:pt x="1794" y="885"/>
                  <a:pt x="1796" y="885"/>
                </a:cubicBezTo>
                <a:cubicBezTo>
                  <a:pt x="1798" y="885"/>
                  <a:pt x="1802" y="885"/>
                  <a:pt x="1800" y="883"/>
                </a:cubicBezTo>
                <a:cubicBezTo>
                  <a:pt x="1798" y="881"/>
                  <a:pt x="1795" y="878"/>
                  <a:pt x="1792" y="875"/>
                </a:cubicBezTo>
                <a:cubicBezTo>
                  <a:pt x="1788" y="872"/>
                  <a:pt x="1787" y="871"/>
                  <a:pt x="1786" y="869"/>
                </a:cubicBezTo>
                <a:cubicBezTo>
                  <a:pt x="1786" y="867"/>
                  <a:pt x="1784" y="860"/>
                  <a:pt x="1782" y="855"/>
                </a:cubicBezTo>
                <a:cubicBezTo>
                  <a:pt x="1780" y="849"/>
                  <a:pt x="1782" y="849"/>
                  <a:pt x="1776" y="846"/>
                </a:cubicBezTo>
                <a:cubicBezTo>
                  <a:pt x="1770" y="843"/>
                  <a:pt x="1764" y="842"/>
                  <a:pt x="1766" y="838"/>
                </a:cubicBezTo>
                <a:cubicBezTo>
                  <a:pt x="1768" y="834"/>
                  <a:pt x="1773" y="829"/>
                  <a:pt x="1775" y="826"/>
                </a:cubicBezTo>
                <a:cubicBezTo>
                  <a:pt x="1777" y="823"/>
                  <a:pt x="1779" y="822"/>
                  <a:pt x="1777" y="821"/>
                </a:cubicBezTo>
                <a:cubicBezTo>
                  <a:pt x="1776" y="820"/>
                  <a:pt x="1775" y="819"/>
                  <a:pt x="1779" y="819"/>
                </a:cubicBezTo>
                <a:cubicBezTo>
                  <a:pt x="1783" y="820"/>
                  <a:pt x="1785" y="820"/>
                  <a:pt x="1785" y="818"/>
                </a:cubicBezTo>
                <a:cubicBezTo>
                  <a:pt x="1785" y="817"/>
                  <a:pt x="1783" y="816"/>
                  <a:pt x="1786" y="814"/>
                </a:cubicBezTo>
                <a:cubicBezTo>
                  <a:pt x="1788" y="813"/>
                  <a:pt x="1789" y="813"/>
                  <a:pt x="1792" y="811"/>
                </a:cubicBezTo>
                <a:cubicBezTo>
                  <a:pt x="1796" y="809"/>
                  <a:pt x="1805" y="806"/>
                  <a:pt x="1805" y="808"/>
                </a:cubicBezTo>
                <a:cubicBezTo>
                  <a:pt x="1804" y="809"/>
                  <a:pt x="1804" y="811"/>
                  <a:pt x="1806" y="809"/>
                </a:cubicBezTo>
                <a:cubicBezTo>
                  <a:pt x="1809" y="808"/>
                  <a:pt x="1812" y="807"/>
                  <a:pt x="1811" y="804"/>
                </a:cubicBezTo>
                <a:cubicBezTo>
                  <a:pt x="1810" y="802"/>
                  <a:pt x="1808" y="799"/>
                  <a:pt x="1805" y="799"/>
                </a:cubicBezTo>
                <a:cubicBezTo>
                  <a:pt x="1803" y="800"/>
                  <a:pt x="1798" y="800"/>
                  <a:pt x="1794" y="798"/>
                </a:cubicBezTo>
                <a:cubicBezTo>
                  <a:pt x="1790" y="795"/>
                  <a:pt x="1789" y="794"/>
                  <a:pt x="1786" y="796"/>
                </a:cubicBezTo>
                <a:cubicBezTo>
                  <a:pt x="1783" y="797"/>
                  <a:pt x="1777" y="803"/>
                  <a:pt x="1773" y="804"/>
                </a:cubicBezTo>
                <a:cubicBezTo>
                  <a:pt x="1768" y="805"/>
                  <a:pt x="1764" y="804"/>
                  <a:pt x="1763" y="802"/>
                </a:cubicBezTo>
                <a:cubicBezTo>
                  <a:pt x="1762" y="801"/>
                  <a:pt x="1765" y="796"/>
                  <a:pt x="1764" y="794"/>
                </a:cubicBezTo>
                <a:cubicBezTo>
                  <a:pt x="1763" y="792"/>
                  <a:pt x="1760" y="790"/>
                  <a:pt x="1755" y="790"/>
                </a:cubicBezTo>
                <a:cubicBezTo>
                  <a:pt x="1750" y="790"/>
                  <a:pt x="1744" y="785"/>
                  <a:pt x="1744" y="781"/>
                </a:cubicBezTo>
                <a:cubicBezTo>
                  <a:pt x="1744" y="777"/>
                  <a:pt x="1748" y="773"/>
                  <a:pt x="1750" y="774"/>
                </a:cubicBezTo>
                <a:cubicBezTo>
                  <a:pt x="1753" y="774"/>
                  <a:pt x="1754" y="775"/>
                  <a:pt x="1758" y="774"/>
                </a:cubicBezTo>
                <a:cubicBezTo>
                  <a:pt x="1761" y="773"/>
                  <a:pt x="1762" y="773"/>
                  <a:pt x="1766" y="770"/>
                </a:cubicBezTo>
                <a:cubicBezTo>
                  <a:pt x="1769" y="766"/>
                  <a:pt x="1773" y="762"/>
                  <a:pt x="1776" y="761"/>
                </a:cubicBezTo>
                <a:cubicBezTo>
                  <a:pt x="1780" y="759"/>
                  <a:pt x="1785" y="751"/>
                  <a:pt x="1788" y="750"/>
                </a:cubicBezTo>
                <a:cubicBezTo>
                  <a:pt x="1791" y="748"/>
                  <a:pt x="1792" y="746"/>
                  <a:pt x="1797" y="748"/>
                </a:cubicBezTo>
                <a:cubicBezTo>
                  <a:pt x="1802" y="749"/>
                  <a:pt x="1807" y="749"/>
                  <a:pt x="1805" y="752"/>
                </a:cubicBezTo>
                <a:cubicBezTo>
                  <a:pt x="1804" y="755"/>
                  <a:pt x="1801" y="762"/>
                  <a:pt x="1798" y="763"/>
                </a:cubicBezTo>
                <a:cubicBezTo>
                  <a:pt x="1796" y="764"/>
                  <a:pt x="1790" y="769"/>
                  <a:pt x="1793" y="769"/>
                </a:cubicBezTo>
                <a:cubicBezTo>
                  <a:pt x="1797" y="769"/>
                  <a:pt x="1798" y="770"/>
                  <a:pt x="1800" y="770"/>
                </a:cubicBezTo>
                <a:cubicBezTo>
                  <a:pt x="1802" y="769"/>
                  <a:pt x="1800" y="770"/>
                  <a:pt x="1799" y="771"/>
                </a:cubicBezTo>
                <a:cubicBezTo>
                  <a:pt x="1797" y="772"/>
                  <a:pt x="1794" y="776"/>
                  <a:pt x="1793" y="778"/>
                </a:cubicBezTo>
                <a:cubicBezTo>
                  <a:pt x="1792" y="779"/>
                  <a:pt x="1792" y="780"/>
                  <a:pt x="1794" y="779"/>
                </a:cubicBezTo>
                <a:cubicBezTo>
                  <a:pt x="1796" y="778"/>
                  <a:pt x="1799" y="776"/>
                  <a:pt x="1801" y="774"/>
                </a:cubicBezTo>
                <a:cubicBezTo>
                  <a:pt x="1804" y="773"/>
                  <a:pt x="1808" y="769"/>
                  <a:pt x="1812" y="767"/>
                </a:cubicBezTo>
                <a:cubicBezTo>
                  <a:pt x="1816" y="765"/>
                  <a:pt x="1824" y="762"/>
                  <a:pt x="1830" y="763"/>
                </a:cubicBezTo>
                <a:cubicBezTo>
                  <a:pt x="1837" y="764"/>
                  <a:pt x="1842" y="767"/>
                  <a:pt x="1845" y="767"/>
                </a:cubicBezTo>
                <a:cubicBezTo>
                  <a:pt x="1847" y="767"/>
                  <a:pt x="1848" y="766"/>
                  <a:pt x="1847" y="769"/>
                </a:cubicBezTo>
                <a:cubicBezTo>
                  <a:pt x="1847" y="772"/>
                  <a:pt x="1845" y="777"/>
                  <a:pt x="1845" y="778"/>
                </a:cubicBezTo>
                <a:cubicBezTo>
                  <a:pt x="1845" y="779"/>
                  <a:pt x="1845" y="780"/>
                  <a:pt x="1847" y="780"/>
                </a:cubicBezTo>
                <a:cubicBezTo>
                  <a:pt x="1849" y="780"/>
                  <a:pt x="1849" y="781"/>
                  <a:pt x="1846" y="781"/>
                </a:cubicBezTo>
                <a:cubicBezTo>
                  <a:pt x="1843" y="781"/>
                  <a:pt x="1840" y="785"/>
                  <a:pt x="1840" y="787"/>
                </a:cubicBezTo>
                <a:cubicBezTo>
                  <a:pt x="1840" y="788"/>
                  <a:pt x="1838" y="789"/>
                  <a:pt x="1841" y="789"/>
                </a:cubicBezTo>
                <a:cubicBezTo>
                  <a:pt x="1843" y="789"/>
                  <a:pt x="1843" y="791"/>
                  <a:pt x="1843" y="792"/>
                </a:cubicBezTo>
                <a:cubicBezTo>
                  <a:pt x="1843" y="793"/>
                  <a:pt x="1845" y="792"/>
                  <a:pt x="1845" y="791"/>
                </a:cubicBezTo>
                <a:cubicBezTo>
                  <a:pt x="1846" y="791"/>
                  <a:pt x="1847" y="791"/>
                  <a:pt x="1847" y="793"/>
                </a:cubicBezTo>
                <a:cubicBezTo>
                  <a:pt x="1847" y="794"/>
                  <a:pt x="1844" y="794"/>
                  <a:pt x="1847" y="794"/>
                </a:cubicBezTo>
                <a:cubicBezTo>
                  <a:pt x="1849" y="794"/>
                  <a:pt x="1849" y="791"/>
                  <a:pt x="1853" y="792"/>
                </a:cubicBezTo>
                <a:cubicBezTo>
                  <a:pt x="1857" y="793"/>
                  <a:pt x="1857" y="793"/>
                  <a:pt x="1859" y="794"/>
                </a:cubicBezTo>
                <a:cubicBezTo>
                  <a:pt x="1862" y="794"/>
                  <a:pt x="1862" y="794"/>
                  <a:pt x="1864" y="797"/>
                </a:cubicBezTo>
                <a:cubicBezTo>
                  <a:pt x="1865" y="800"/>
                  <a:pt x="1864" y="802"/>
                  <a:pt x="1866" y="803"/>
                </a:cubicBezTo>
                <a:cubicBezTo>
                  <a:pt x="1867" y="805"/>
                  <a:pt x="1869" y="808"/>
                  <a:pt x="1866" y="808"/>
                </a:cubicBezTo>
                <a:cubicBezTo>
                  <a:pt x="1863" y="808"/>
                  <a:pt x="1857" y="807"/>
                  <a:pt x="1858" y="809"/>
                </a:cubicBezTo>
                <a:cubicBezTo>
                  <a:pt x="1860" y="810"/>
                  <a:pt x="1862" y="811"/>
                  <a:pt x="1863" y="813"/>
                </a:cubicBezTo>
                <a:cubicBezTo>
                  <a:pt x="1864" y="815"/>
                  <a:pt x="1865" y="819"/>
                  <a:pt x="1864" y="819"/>
                </a:cubicBezTo>
                <a:cubicBezTo>
                  <a:pt x="1862" y="819"/>
                  <a:pt x="1861" y="820"/>
                  <a:pt x="1863" y="821"/>
                </a:cubicBezTo>
                <a:cubicBezTo>
                  <a:pt x="1864" y="822"/>
                  <a:pt x="1865" y="824"/>
                  <a:pt x="1863" y="825"/>
                </a:cubicBezTo>
                <a:cubicBezTo>
                  <a:pt x="1862" y="826"/>
                  <a:pt x="1862" y="828"/>
                  <a:pt x="1860" y="832"/>
                </a:cubicBezTo>
                <a:cubicBezTo>
                  <a:pt x="1859" y="836"/>
                  <a:pt x="1858" y="838"/>
                  <a:pt x="1859" y="837"/>
                </a:cubicBezTo>
                <a:cubicBezTo>
                  <a:pt x="1861" y="836"/>
                  <a:pt x="1859" y="838"/>
                  <a:pt x="1861" y="838"/>
                </a:cubicBezTo>
                <a:cubicBezTo>
                  <a:pt x="1863" y="837"/>
                  <a:pt x="1864" y="838"/>
                  <a:pt x="1863" y="838"/>
                </a:cubicBezTo>
                <a:cubicBezTo>
                  <a:pt x="1862" y="839"/>
                  <a:pt x="1861" y="840"/>
                  <a:pt x="1862" y="840"/>
                </a:cubicBezTo>
                <a:cubicBezTo>
                  <a:pt x="1862" y="840"/>
                  <a:pt x="1862" y="840"/>
                  <a:pt x="1862" y="841"/>
                </a:cubicBezTo>
                <a:cubicBezTo>
                  <a:pt x="1861" y="843"/>
                  <a:pt x="1860" y="844"/>
                  <a:pt x="1859" y="844"/>
                </a:cubicBezTo>
                <a:cubicBezTo>
                  <a:pt x="1857" y="844"/>
                  <a:pt x="1855" y="849"/>
                  <a:pt x="1857" y="847"/>
                </a:cubicBezTo>
                <a:cubicBezTo>
                  <a:pt x="1859" y="846"/>
                  <a:pt x="1860" y="842"/>
                  <a:pt x="1861" y="844"/>
                </a:cubicBezTo>
                <a:cubicBezTo>
                  <a:pt x="1861" y="846"/>
                  <a:pt x="1861" y="848"/>
                  <a:pt x="1863" y="846"/>
                </a:cubicBezTo>
                <a:cubicBezTo>
                  <a:pt x="1865" y="844"/>
                  <a:pt x="1868" y="845"/>
                  <a:pt x="1869" y="843"/>
                </a:cubicBezTo>
                <a:cubicBezTo>
                  <a:pt x="1870" y="842"/>
                  <a:pt x="1871" y="840"/>
                  <a:pt x="1872" y="841"/>
                </a:cubicBezTo>
                <a:cubicBezTo>
                  <a:pt x="1872" y="843"/>
                  <a:pt x="1873" y="845"/>
                  <a:pt x="1874" y="844"/>
                </a:cubicBezTo>
                <a:cubicBezTo>
                  <a:pt x="1875" y="843"/>
                  <a:pt x="1876" y="841"/>
                  <a:pt x="1877" y="840"/>
                </a:cubicBezTo>
                <a:cubicBezTo>
                  <a:pt x="1878" y="838"/>
                  <a:pt x="1878" y="838"/>
                  <a:pt x="1879" y="840"/>
                </a:cubicBezTo>
                <a:cubicBezTo>
                  <a:pt x="1880" y="841"/>
                  <a:pt x="1880" y="843"/>
                  <a:pt x="1881" y="842"/>
                </a:cubicBezTo>
                <a:cubicBezTo>
                  <a:pt x="1882" y="840"/>
                  <a:pt x="1882" y="839"/>
                  <a:pt x="1883" y="839"/>
                </a:cubicBezTo>
                <a:cubicBezTo>
                  <a:pt x="1885" y="840"/>
                  <a:pt x="1888" y="839"/>
                  <a:pt x="1889" y="840"/>
                </a:cubicBezTo>
                <a:cubicBezTo>
                  <a:pt x="1890" y="840"/>
                  <a:pt x="1892" y="840"/>
                  <a:pt x="1891" y="839"/>
                </a:cubicBezTo>
                <a:cubicBezTo>
                  <a:pt x="1890" y="837"/>
                  <a:pt x="1890" y="836"/>
                  <a:pt x="1892" y="836"/>
                </a:cubicBezTo>
                <a:cubicBezTo>
                  <a:pt x="1893" y="836"/>
                  <a:pt x="1898" y="835"/>
                  <a:pt x="1900" y="834"/>
                </a:cubicBezTo>
                <a:cubicBezTo>
                  <a:pt x="1901" y="833"/>
                  <a:pt x="1900" y="831"/>
                  <a:pt x="1902" y="831"/>
                </a:cubicBezTo>
                <a:cubicBezTo>
                  <a:pt x="1904" y="831"/>
                  <a:pt x="1905" y="829"/>
                  <a:pt x="1906" y="832"/>
                </a:cubicBezTo>
                <a:cubicBezTo>
                  <a:pt x="1907" y="834"/>
                  <a:pt x="1908" y="836"/>
                  <a:pt x="1908" y="834"/>
                </a:cubicBezTo>
                <a:cubicBezTo>
                  <a:pt x="1908" y="833"/>
                  <a:pt x="1909" y="833"/>
                  <a:pt x="1908" y="830"/>
                </a:cubicBezTo>
                <a:cubicBezTo>
                  <a:pt x="1906" y="828"/>
                  <a:pt x="1903" y="823"/>
                  <a:pt x="1902" y="821"/>
                </a:cubicBezTo>
                <a:cubicBezTo>
                  <a:pt x="1901" y="820"/>
                  <a:pt x="1900" y="819"/>
                  <a:pt x="1900" y="817"/>
                </a:cubicBezTo>
                <a:cubicBezTo>
                  <a:pt x="1900" y="814"/>
                  <a:pt x="1900" y="809"/>
                  <a:pt x="1897" y="801"/>
                </a:cubicBezTo>
                <a:cubicBezTo>
                  <a:pt x="1895" y="793"/>
                  <a:pt x="1890" y="790"/>
                  <a:pt x="1888" y="786"/>
                </a:cubicBezTo>
                <a:cubicBezTo>
                  <a:pt x="1886" y="782"/>
                  <a:pt x="1883" y="777"/>
                  <a:pt x="1878" y="774"/>
                </a:cubicBezTo>
                <a:cubicBezTo>
                  <a:pt x="1873" y="772"/>
                  <a:pt x="1872" y="773"/>
                  <a:pt x="1875" y="770"/>
                </a:cubicBezTo>
                <a:cubicBezTo>
                  <a:pt x="1878" y="767"/>
                  <a:pt x="1875" y="767"/>
                  <a:pt x="1879" y="764"/>
                </a:cubicBezTo>
                <a:cubicBezTo>
                  <a:pt x="1883" y="761"/>
                  <a:pt x="1888" y="761"/>
                  <a:pt x="1891" y="757"/>
                </a:cubicBezTo>
                <a:cubicBezTo>
                  <a:pt x="1894" y="753"/>
                  <a:pt x="1900" y="750"/>
                  <a:pt x="1902" y="748"/>
                </a:cubicBezTo>
                <a:cubicBezTo>
                  <a:pt x="1905" y="747"/>
                  <a:pt x="1905" y="739"/>
                  <a:pt x="1904" y="736"/>
                </a:cubicBezTo>
                <a:cubicBezTo>
                  <a:pt x="1903" y="734"/>
                  <a:pt x="1904" y="733"/>
                  <a:pt x="1906" y="731"/>
                </a:cubicBezTo>
                <a:cubicBezTo>
                  <a:pt x="1908" y="729"/>
                  <a:pt x="1911" y="725"/>
                  <a:pt x="1915" y="722"/>
                </a:cubicBezTo>
                <a:cubicBezTo>
                  <a:pt x="1919" y="718"/>
                  <a:pt x="1923" y="721"/>
                  <a:pt x="1926" y="718"/>
                </a:cubicBezTo>
                <a:cubicBezTo>
                  <a:pt x="1929" y="716"/>
                  <a:pt x="1929" y="713"/>
                  <a:pt x="1933" y="713"/>
                </a:cubicBezTo>
                <a:cubicBezTo>
                  <a:pt x="1938" y="712"/>
                  <a:pt x="1938" y="714"/>
                  <a:pt x="1941" y="716"/>
                </a:cubicBezTo>
                <a:cubicBezTo>
                  <a:pt x="1945" y="717"/>
                  <a:pt x="1949" y="720"/>
                  <a:pt x="1956" y="716"/>
                </a:cubicBezTo>
                <a:cubicBezTo>
                  <a:pt x="1963" y="713"/>
                  <a:pt x="1970" y="710"/>
                  <a:pt x="1978" y="701"/>
                </a:cubicBezTo>
                <a:cubicBezTo>
                  <a:pt x="1986" y="693"/>
                  <a:pt x="1992" y="686"/>
                  <a:pt x="1995" y="682"/>
                </a:cubicBezTo>
                <a:cubicBezTo>
                  <a:pt x="1998" y="678"/>
                  <a:pt x="2006" y="672"/>
                  <a:pt x="2015" y="659"/>
                </a:cubicBezTo>
                <a:cubicBezTo>
                  <a:pt x="2024" y="646"/>
                  <a:pt x="2032" y="634"/>
                  <a:pt x="2036" y="630"/>
                </a:cubicBezTo>
                <a:cubicBezTo>
                  <a:pt x="2040" y="626"/>
                  <a:pt x="2045" y="614"/>
                  <a:pt x="2046" y="608"/>
                </a:cubicBezTo>
                <a:cubicBezTo>
                  <a:pt x="2047" y="602"/>
                  <a:pt x="2045" y="587"/>
                  <a:pt x="2046" y="583"/>
                </a:cubicBezTo>
                <a:cubicBezTo>
                  <a:pt x="2048" y="578"/>
                  <a:pt x="2057" y="566"/>
                  <a:pt x="2057" y="561"/>
                </a:cubicBezTo>
                <a:cubicBezTo>
                  <a:pt x="2058" y="556"/>
                  <a:pt x="2060" y="553"/>
                  <a:pt x="2058" y="550"/>
                </a:cubicBezTo>
                <a:cubicBezTo>
                  <a:pt x="2055" y="547"/>
                  <a:pt x="2052" y="546"/>
                  <a:pt x="2053" y="545"/>
                </a:cubicBezTo>
                <a:cubicBezTo>
                  <a:pt x="2054" y="544"/>
                  <a:pt x="2058" y="547"/>
                  <a:pt x="2057" y="544"/>
                </a:cubicBezTo>
                <a:cubicBezTo>
                  <a:pt x="2057" y="541"/>
                  <a:pt x="2057" y="540"/>
                  <a:pt x="2055" y="539"/>
                </a:cubicBezTo>
                <a:cubicBezTo>
                  <a:pt x="2053" y="537"/>
                  <a:pt x="2048" y="534"/>
                  <a:pt x="2045" y="530"/>
                </a:cubicBezTo>
                <a:cubicBezTo>
                  <a:pt x="2041" y="526"/>
                  <a:pt x="2044" y="527"/>
                  <a:pt x="2037" y="526"/>
                </a:cubicBezTo>
                <a:cubicBezTo>
                  <a:pt x="2030" y="524"/>
                  <a:pt x="2027" y="521"/>
                  <a:pt x="2026" y="523"/>
                </a:cubicBezTo>
                <a:cubicBezTo>
                  <a:pt x="2024" y="524"/>
                  <a:pt x="2028" y="528"/>
                  <a:pt x="2024" y="528"/>
                </a:cubicBezTo>
                <a:cubicBezTo>
                  <a:pt x="2021" y="528"/>
                  <a:pt x="2020" y="530"/>
                  <a:pt x="2019" y="532"/>
                </a:cubicBezTo>
                <a:cubicBezTo>
                  <a:pt x="2017" y="534"/>
                  <a:pt x="2013" y="537"/>
                  <a:pt x="2011" y="535"/>
                </a:cubicBezTo>
                <a:cubicBezTo>
                  <a:pt x="2008" y="533"/>
                  <a:pt x="2009" y="532"/>
                  <a:pt x="2010" y="531"/>
                </a:cubicBezTo>
                <a:cubicBezTo>
                  <a:pt x="2010" y="529"/>
                  <a:pt x="2008" y="530"/>
                  <a:pt x="2008" y="528"/>
                </a:cubicBezTo>
                <a:cubicBezTo>
                  <a:pt x="2008" y="525"/>
                  <a:pt x="2012" y="523"/>
                  <a:pt x="2011" y="522"/>
                </a:cubicBezTo>
                <a:cubicBezTo>
                  <a:pt x="2010" y="520"/>
                  <a:pt x="2010" y="522"/>
                  <a:pt x="2008" y="522"/>
                </a:cubicBezTo>
                <a:cubicBezTo>
                  <a:pt x="2006" y="522"/>
                  <a:pt x="2003" y="523"/>
                  <a:pt x="2002" y="525"/>
                </a:cubicBezTo>
                <a:cubicBezTo>
                  <a:pt x="2002" y="527"/>
                  <a:pt x="2006" y="529"/>
                  <a:pt x="2002" y="530"/>
                </a:cubicBezTo>
                <a:cubicBezTo>
                  <a:pt x="1998" y="530"/>
                  <a:pt x="1997" y="531"/>
                  <a:pt x="1997" y="528"/>
                </a:cubicBezTo>
                <a:cubicBezTo>
                  <a:pt x="1997" y="526"/>
                  <a:pt x="2000" y="518"/>
                  <a:pt x="1998" y="517"/>
                </a:cubicBezTo>
                <a:cubicBezTo>
                  <a:pt x="1997" y="516"/>
                  <a:pt x="1997" y="516"/>
                  <a:pt x="1997" y="516"/>
                </a:cubicBezTo>
                <a:cubicBezTo>
                  <a:pt x="1997" y="516"/>
                  <a:pt x="1998" y="517"/>
                  <a:pt x="1993" y="517"/>
                </a:cubicBezTo>
                <a:cubicBezTo>
                  <a:pt x="1987" y="517"/>
                  <a:pt x="1986" y="518"/>
                  <a:pt x="1983" y="515"/>
                </a:cubicBezTo>
                <a:cubicBezTo>
                  <a:pt x="1979" y="513"/>
                  <a:pt x="1977" y="512"/>
                  <a:pt x="1980" y="510"/>
                </a:cubicBezTo>
                <a:cubicBezTo>
                  <a:pt x="1983" y="507"/>
                  <a:pt x="1991" y="504"/>
                  <a:pt x="1994" y="500"/>
                </a:cubicBezTo>
                <a:cubicBezTo>
                  <a:pt x="1998" y="495"/>
                  <a:pt x="2014" y="488"/>
                  <a:pt x="2016" y="483"/>
                </a:cubicBezTo>
                <a:cubicBezTo>
                  <a:pt x="2018" y="477"/>
                  <a:pt x="2029" y="469"/>
                  <a:pt x="2038" y="464"/>
                </a:cubicBezTo>
                <a:cubicBezTo>
                  <a:pt x="2047" y="458"/>
                  <a:pt x="2044" y="457"/>
                  <a:pt x="2048" y="452"/>
                </a:cubicBezTo>
                <a:cubicBezTo>
                  <a:pt x="2052" y="447"/>
                  <a:pt x="2062" y="443"/>
                  <a:pt x="2066" y="438"/>
                </a:cubicBezTo>
                <a:cubicBezTo>
                  <a:pt x="2070" y="434"/>
                  <a:pt x="2075" y="429"/>
                  <a:pt x="2080" y="428"/>
                </a:cubicBezTo>
                <a:cubicBezTo>
                  <a:pt x="2084" y="427"/>
                  <a:pt x="2090" y="426"/>
                  <a:pt x="2100" y="425"/>
                </a:cubicBezTo>
                <a:cubicBezTo>
                  <a:pt x="2110" y="425"/>
                  <a:pt x="2116" y="425"/>
                  <a:pt x="2117" y="427"/>
                </a:cubicBezTo>
                <a:cubicBezTo>
                  <a:pt x="2119" y="430"/>
                  <a:pt x="2119" y="431"/>
                  <a:pt x="2122" y="430"/>
                </a:cubicBezTo>
                <a:cubicBezTo>
                  <a:pt x="2125" y="428"/>
                  <a:pt x="2132" y="426"/>
                  <a:pt x="2134" y="426"/>
                </a:cubicBezTo>
                <a:cubicBezTo>
                  <a:pt x="2135" y="427"/>
                  <a:pt x="2137" y="429"/>
                  <a:pt x="2139" y="429"/>
                </a:cubicBezTo>
                <a:cubicBezTo>
                  <a:pt x="2141" y="429"/>
                  <a:pt x="2146" y="428"/>
                  <a:pt x="2147" y="427"/>
                </a:cubicBezTo>
                <a:cubicBezTo>
                  <a:pt x="2149" y="426"/>
                  <a:pt x="2149" y="429"/>
                  <a:pt x="2152" y="429"/>
                </a:cubicBezTo>
                <a:cubicBezTo>
                  <a:pt x="2156" y="429"/>
                  <a:pt x="2158" y="429"/>
                  <a:pt x="2158" y="427"/>
                </a:cubicBezTo>
                <a:cubicBezTo>
                  <a:pt x="2158" y="425"/>
                  <a:pt x="2159" y="423"/>
                  <a:pt x="2162" y="422"/>
                </a:cubicBezTo>
                <a:cubicBezTo>
                  <a:pt x="2166" y="420"/>
                  <a:pt x="2175" y="420"/>
                  <a:pt x="2178" y="422"/>
                </a:cubicBezTo>
                <a:cubicBezTo>
                  <a:pt x="2181" y="424"/>
                  <a:pt x="2184" y="427"/>
                  <a:pt x="2185" y="426"/>
                </a:cubicBezTo>
                <a:cubicBezTo>
                  <a:pt x="2187" y="424"/>
                  <a:pt x="2193" y="426"/>
                  <a:pt x="2195" y="428"/>
                </a:cubicBezTo>
                <a:cubicBezTo>
                  <a:pt x="2198" y="430"/>
                  <a:pt x="2200" y="432"/>
                  <a:pt x="2198" y="432"/>
                </a:cubicBezTo>
                <a:cubicBezTo>
                  <a:pt x="2196" y="432"/>
                  <a:pt x="2191" y="431"/>
                  <a:pt x="2191" y="433"/>
                </a:cubicBezTo>
                <a:cubicBezTo>
                  <a:pt x="2190" y="434"/>
                  <a:pt x="2187" y="436"/>
                  <a:pt x="2193" y="436"/>
                </a:cubicBezTo>
                <a:cubicBezTo>
                  <a:pt x="2199" y="436"/>
                  <a:pt x="2201" y="435"/>
                  <a:pt x="2203" y="435"/>
                </a:cubicBezTo>
                <a:cubicBezTo>
                  <a:pt x="2206" y="435"/>
                  <a:pt x="2207" y="436"/>
                  <a:pt x="2211" y="435"/>
                </a:cubicBezTo>
                <a:cubicBezTo>
                  <a:pt x="2215" y="434"/>
                  <a:pt x="2215" y="431"/>
                  <a:pt x="2218" y="431"/>
                </a:cubicBezTo>
                <a:cubicBezTo>
                  <a:pt x="2222" y="431"/>
                  <a:pt x="2223" y="434"/>
                  <a:pt x="2226" y="434"/>
                </a:cubicBezTo>
                <a:cubicBezTo>
                  <a:pt x="2229" y="434"/>
                  <a:pt x="2239" y="432"/>
                  <a:pt x="2240" y="430"/>
                </a:cubicBezTo>
                <a:cubicBezTo>
                  <a:pt x="2242" y="429"/>
                  <a:pt x="2243" y="428"/>
                  <a:pt x="2238" y="427"/>
                </a:cubicBezTo>
                <a:cubicBezTo>
                  <a:pt x="2233" y="425"/>
                  <a:pt x="2228" y="427"/>
                  <a:pt x="2229" y="424"/>
                </a:cubicBezTo>
                <a:cubicBezTo>
                  <a:pt x="2230" y="420"/>
                  <a:pt x="2229" y="418"/>
                  <a:pt x="2233" y="414"/>
                </a:cubicBezTo>
                <a:cubicBezTo>
                  <a:pt x="2237" y="410"/>
                  <a:pt x="2236" y="407"/>
                  <a:pt x="2240" y="406"/>
                </a:cubicBezTo>
                <a:cubicBezTo>
                  <a:pt x="2244" y="405"/>
                  <a:pt x="2248" y="399"/>
                  <a:pt x="2253" y="396"/>
                </a:cubicBezTo>
                <a:cubicBezTo>
                  <a:pt x="2257" y="393"/>
                  <a:pt x="2259" y="394"/>
                  <a:pt x="2261" y="390"/>
                </a:cubicBezTo>
                <a:cubicBezTo>
                  <a:pt x="2262" y="386"/>
                  <a:pt x="2262" y="384"/>
                  <a:pt x="2267" y="382"/>
                </a:cubicBezTo>
                <a:cubicBezTo>
                  <a:pt x="2272" y="380"/>
                  <a:pt x="2275" y="381"/>
                  <a:pt x="2280" y="380"/>
                </a:cubicBezTo>
                <a:cubicBezTo>
                  <a:pt x="2285" y="380"/>
                  <a:pt x="2292" y="376"/>
                  <a:pt x="2295" y="378"/>
                </a:cubicBezTo>
                <a:cubicBezTo>
                  <a:pt x="2298" y="381"/>
                  <a:pt x="2298" y="383"/>
                  <a:pt x="2300" y="382"/>
                </a:cubicBezTo>
                <a:cubicBezTo>
                  <a:pt x="2301" y="382"/>
                  <a:pt x="2306" y="378"/>
                  <a:pt x="2308" y="378"/>
                </a:cubicBezTo>
                <a:cubicBezTo>
                  <a:pt x="2309" y="378"/>
                  <a:pt x="2310" y="379"/>
                  <a:pt x="2309" y="382"/>
                </a:cubicBezTo>
                <a:cubicBezTo>
                  <a:pt x="2307" y="384"/>
                  <a:pt x="2304" y="387"/>
                  <a:pt x="2304" y="391"/>
                </a:cubicBezTo>
                <a:cubicBezTo>
                  <a:pt x="2304" y="394"/>
                  <a:pt x="2302" y="394"/>
                  <a:pt x="2305" y="394"/>
                </a:cubicBezTo>
                <a:cubicBezTo>
                  <a:pt x="2308" y="395"/>
                  <a:pt x="2312" y="393"/>
                  <a:pt x="2311" y="395"/>
                </a:cubicBezTo>
                <a:cubicBezTo>
                  <a:pt x="2310" y="397"/>
                  <a:pt x="2305" y="402"/>
                  <a:pt x="2307" y="401"/>
                </a:cubicBezTo>
                <a:cubicBezTo>
                  <a:pt x="2310" y="401"/>
                  <a:pt x="2312" y="401"/>
                  <a:pt x="2317" y="396"/>
                </a:cubicBezTo>
                <a:cubicBezTo>
                  <a:pt x="2323" y="392"/>
                  <a:pt x="2332" y="383"/>
                  <a:pt x="2336" y="383"/>
                </a:cubicBezTo>
                <a:cubicBezTo>
                  <a:pt x="2340" y="382"/>
                  <a:pt x="2344" y="384"/>
                  <a:pt x="2345" y="383"/>
                </a:cubicBezTo>
                <a:cubicBezTo>
                  <a:pt x="2346" y="381"/>
                  <a:pt x="2344" y="378"/>
                  <a:pt x="2345" y="376"/>
                </a:cubicBezTo>
                <a:cubicBezTo>
                  <a:pt x="2346" y="375"/>
                  <a:pt x="2344" y="372"/>
                  <a:pt x="2347" y="369"/>
                </a:cubicBezTo>
                <a:cubicBezTo>
                  <a:pt x="2350" y="366"/>
                  <a:pt x="2347" y="366"/>
                  <a:pt x="2353" y="364"/>
                </a:cubicBezTo>
                <a:cubicBezTo>
                  <a:pt x="2359" y="363"/>
                  <a:pt x="2361" y="361"/>
                  <a:pt x="2363" y="362"/>
                </a:cubicBezTo>
                <a:cubicBezTo>
                  <a:pt x="2366" y="363"/>
                  <a:pt x="2368" y="365"/>
                  <a:pt x="2372" y="365"/>
                </a:cubicBezTo>
                <a:cubicBezTo>
                  <a:pt x="2376" y="365"/>
                  <a:pt x="2374" y="365"/>
                  <a:pt x="2368" y="367"/>
                </a:cubicBezTo>
                <a:cubicBezTo>
                  <a:pt x="2361" y="368"/>
                  <a:pt x="2359" y="370"/>
                  <a:pt x="2359" y="373"/>
                </a:cubicBezTo>
                <a:cubicBezTo>
                  <a:pt x="2358" y="377"/>
                  <a:pt x="2359" y="382"/>
                  <a:pt x="2357" y="383"/>
                </a:cubicBezTo>
                <a:cubicBezTo>
                  <a:pt x="2356" y="383"/>
                  <a:pt x="2355" y="384"/>
                  <a:pt x="2356" y="386"/>
                </a:cubicBezTo>
                <a:cubicBezTo>
                  <a:pt x="2356" y="388"/>
                  <a:pt x="2359" y="387"/>
                  <a:pt x="2357" y="390"/>
                </a:cubicBezTo>
                <a:cubicBezTo>
                  <a:pt x="2355" y="393"/>
                  <a:pt x="2350" y="395"/>
                  <a:pt x="2351" y="396"/>
                </a:cubicBezTo>
                <a:cubicBezTo>
                  <a:pt x="2352" y="397"/>
                  <a:pt x="2355" y="397"/>
                  <a:pt x="2347" y="399"/>
                </a:cubicBezTo>
                <a:cubicBezTo>
                  <a:pt x="2339" y="402"/>
                  <a:pt x="2334" y="407"/>
                  <a:pt x="2332" y="408"/>
                </a:cubicBezTo>
                <a:cubicBezTo>
                  <a:pt x="2330" y="409"/>
                  <a:pt x="2330" y="410"/>
                  <a:pt x="2327" y="413"/>
                </a:cubicBezTo>
                <a:cubicBezTo>
                  <a:pt x="2324" y="415"/>
                  <a:pt x="2321" y="419"/>
                  <a:pt x="2317" y="422"/>
                </a:cubicBezTo>
                <a:cubicBezTo>
                  <a:pt x="2314" y="424"/>
                  <a:pt x="2315" y="421"/>
                  <a:pt x="2311" y="425"/>
                </a:cubicBezTo>
                <a:cubicBezTo>
                  <a:pt x="2307" y="429"/>
                  <a:pt x="2305" y="429"/>
                  <a:pt x="2303" y="433"/>
                </a:cubicBezTo>
                <a:cubicBezTo>
                  <a:pt x="2300" y="436"/>
                  <a:pt x="2297" y="442"/>
                  <a:pt x="2290" y="447"/>
                </a:cubicBezTo>
                <a:cubicBezTo>
                  <a:pt x="2283" y="452"/>
                  <a:pt x="2281" y="455"/>
                  <a:pt x="2276" y="456"/>
                </a:cubicBezTo>
                <a:cubicBezTo>
                  <a:pt x="2271" y="456"/>
                  <a:pt x="2270" y="458"/>
                  <a:pt x="2268" y="458"/>
                </a:cubicBezTo>
                <a:cubicBezTo>
                  <a:pt x="2265" y="458"/>
                  <a:pt x="2263" y="456"/>
                  <a:pt x="2263" y="458"/>
                </a:cubicBezTo>
                <a:cubicBezTo>
                  <a:pt x="2262" y="460"/>
                  <a:pt x="2264" y="468"/>
                  <a:pt x="2261" y="471"/>
                </a:cubicBezTo>
                <a:cubicBezTo>
                  <a:pt x="2258" y="474"/>
                  <a:pt x="2251" y="478"/>
                  <a:pt x="2249" y="483"/>
                </a:cubicBezTo>
                <a:cubicBezTo>
                  <a:pt x="2247" y="487"/>
                  <a:pt x="2244" y="501"/>
                  <a:pt x="2247" y="510"/>
                </a:cubicBezTo>
                <a:cubicBezTo>
                  <a:pt x="2250" y="519"/>
                  <a:pt x="2251" y="540"/>
                  <a:pt x="2252" y="546"/>
                </a:cubicBezTo>
                <a:cubicBezTo>
                  <a:pt x="2253" y="552"/>
                  <a:pt x="2257" y="555"/>
                  <a:pt x="2258" y="559"/>
                </a:cubicBezTo>
                <a:cubicBezTo>
                  <a:pt x="2258" y="563"/>
                  <a:pt x="2259" y="571"/>
                  <a:pt x="2259" y="574"/>
                </a:cubicBezTo>
                <a:cubicBezTo>
                  <a:pt x="2259" y="576"/>
                  <a:pt x="2261" y="573"/>
                  <a:pt x="2261" y="577"/>
                </a:cubicBezTo>
                <a:cubicBezTo>
                  <a:pt x="2261" y="580"/>
                  <a:pt x="2259" y="585"/>
                  <a:pt x="2261" y="583"/>
                </a:cubicBezTo>
                <a:cubicBezTo>
                  <a:pt x="2264" y="581"/>
                  <a:pt x="2273" y="572"/>
                  <a:pt x="2278" y="568"/>
                </a:cubicBezTo>
                <a:cubicBezTo>
                  <a:pt x="2282" y="564"/>
                  <a:pt x="2282" y="560"/>
                  <a:pt x="2284" y="555"/>
                </a:cubicBezTo>
                <a:cubicBezTo>
                  <a:pt x="2286" y="550"/>
                  <a:pt x="2284" y="549"/>
                  <a:pt x="2290" y="547"/>
                </a:cubicBezTo>
                <a:cubicBezTo>
                  <a:pt x="2295" y="544"/>
                  <a:pt x="2299" y="541"/>
                  <a:pt x="2301" y="543"/>
                </a:cubicBezTo>
                <a:cubicBezTo>
                  <a:pt x="2304" y="544"/>
                  <a:pt x="2305" y="545"/>
                  <a:pt x="2305" y="542"/>
                </a:cubicBezTo>
                <a:cubicBezTo>
                  <a:pt x="2305" y="540"/>
                  <a:pt x="2299" y="533"/>
                  <a:pt x="2303" y="527"/>
                </a:cubicBezTo>
                <a:cubicBezTo>
                  <a:pt x="2307" y="521"/>
                  <a:pt x="2311" y="518"/>
                  <a:pt x="2316" y="518"/>
                </a:cubicBezTo>
                <a:cubicBezTo>
                  <a:pt x="2322" y="518"/>
                  <a:pt x="2326" y="519"/>
                  <a:pt x="2329" y="517"/>
                </a:cubicBezTo>
                <a:cubicBezTo>
                  <a:pt x="2333" y="515"/>
                  <a:pt x="2336" y="516"/>
                  <a:pt x="2333" y="512"/>
                </a:cubicBezTo>
                <a:cubicBezTo>
                  <a:pt x="2330" y="508"/>
                  <a:pt x="2327" y="506"/>
                  <a:pt x="2327" y="502"/>
                </a:cubicBezTo>
                <a:cubicBezTo>
                  <a:pt x="2327" y="498"/>
                  <a:pt x="2331" y="493"/>
                  <a:pt x="2334" y="491"/>
                </a:cubicBezTo>
                <a:cubicBezTo>
                  <a:pt x="2337" y="488"/>
                  <a:pt x="2338" y="487"/>
                  <a:pt x="2340" y="489"/>
                </a:cubicBezTo>
                <a:cubicBezTo>
                  <a:pt x="2342" y="490"/>
                  <a:pt x="2344" y="491"/>
                  <a:pt x="2346" y="490"/>
                </a:cubicBezTo>
                <a:cubicBezTo>
                  <a:pt x="2347" y="489"/>
                  <a:pt x="2348" y="487"/>
                  <a:pt x="2348" y="483"/>
                </a:cubicBezTo>
                <a:cubicBezTo>
                  <a:pt x="2347" y="479"/>
                  <a:pt x="2344" y="480"/>
                  <a:pt x="2342" y="477"/>
                </a:cubicBezTo>
                <a:cubicBezTo>
                  <a:pt x="2340" y="473"/>
                  <a:pt x="2340" y="467"/>
                  <a:pt x="2343" y="465"/>
                </a:cubicBezTo>
                <a:cubicBezTo>
                  <a:pt x="2346" y="463"/>
                  <a:pt x="2349" y="461"/>
                  <a:pt x="2347" y="460"/>
                </a:cubicBezTo>
                <a:cubicBezTo>
                  <a:pt x="2346" y="458"/>
                  <a:pt x="2342" y="454"/>
                  <a:pt x="2340" y="454"/>
                </a:cubicBezTo>
                <a:cubicBezTo>
                  <a:pt x="2339" y="455"/>
                  <a:pt x="2339" y="458"/>
                  <a:pt x="2337" y="458"/>
                </a:cubicBezTo>
                <a:cubicBezTo>
                  <a:pt x="2334" y="458"/>
                  <a:pt x="2331" y="456"/>
                  <a:pt x="2331" y="454"/>
                </a:cubicBezTo>
                <a:cubicBezTo>
                  <a:pt x="2331" y="451"/>
                  <a:pt x="2335" y="443"/>
                  <a:pt x="2338" y="440"/>
                </a:cubicBezTo>
                <a:cubicBezTo>
                  <a:pt x="2342" y="437"/>
                  <a:pt x="2344" y="437"/>
                  <a:pt x="2345" y="432"/>
                </a:cubicBezTo>
                <a:cubicBezTo>
                  <a:pt x="2347" y="428"/>
                  <a:pt x="2349" y="422"/>
                  <a:pt x="2351" y="419"/>
                </a:cubicBezTo>
                <a:cubicBezTo>
                  <a:pt x="2353" y="417"/>
                  <a:pt x="2356" y="412"/>
                  <a:pt x="2357" y="415"/>
                </a:cubicBezTo>
                <a:cubicBezTo>
                  <a:pt x="2359" y="417"/>
                  <a:pt x="2359" y="418"/>
                  <a:pt x="2361" y="416"/>
                </a:cubicBezTo>
                <a:cubicBezTo>
                  <a:pt x="2363" y="415"/>
                  <a:pt x="2363" y="412"/>
                  <a:pt x="2366" y="414"/>
                </a:cubicBezTo>
                <a:cubicBezTo>
                  <a:pt x="2369" y="417"/>
                  <a:pt x="2369" y="418"/>
                  <a:pt x="2371" y="417"/>
                </a:cubicBezTo>
                <a:cubicBezTo>
                  <a:pt x="2373" y="416"/>
                  <a:pt x="2377" y="411"/>
                  <a:pt x="2381" y="409"/>
                </a:cubicBezTo>
                <a:cubicBezTo>
                  <a:pt x="2385" y="407"/>
                  <a:pt x="2389" y="406"/>
                  <a:pt x="2388" y="409"/>
                </a:cubicBezTo>
                <a:cubicBezTo>
                  <a:pt x="2387" y="411"/>
                  <a:pt x="2385" y="420"/>
                  <a:pt x="2387" y="418"/>
                </a:cubicBezTo>
                <a:cubicBezTo>
                  <a:pt x="2389" y="417"/>
                  <a:pt x="2398" y="410"/>
                  <a:pt x="2401" y="409"/>
                </a:cubicBezTo>
                <a:cubicBezTo>
                  <a:pt x="2404" y="407"/>
                  <a:pt x="2410" y="405"/>
                  <a:pt x="2414" y="404"/>
                </a:cubicBezTo>
                <a:cubicBezTo>
                  <a:pt x="2418" y="404"/>
                  <a:pt x="2427" y="404"/>
                  <a:pt x="2429" y="405"/>
                </a:cubicBezTo>
                <a:cubicBezTo>
                  <a:pt x="2432" y="407"/>
                  <a:pt x="2437" y="415"/>
                  <a:pt x="2440" y="415"/>
                </a:cubicBezTo>
                <a:cubicBezTo>
                  <a:pt x="2442" y="416"/>
                  <a:pt x="2442" y="413"/>
                  <a:pt x="2444" y="410"/>
                </a:cubicBezTo>
                <a:cubicBezTo>
                  <a:pt x="2446" y="408"/>
                  <a:pt x="2456" y="403"/>
                  <a:pt x="2461" y="398"/>
                </a:cubicBezTo>
                <a:cubicBezTo>
                  <a:pt x="2466" y="393"/>
                  <a:pt x="2473" y="390"/>
                  <a:pt x="2478" y="388"/>
                </a:cubicBezTo>
                <a:cubicBezTo>
                  <a:pt x="2484" y="385"/>
                  <a:pt x="2509" y="374"/>
                  <a:pt x="2517" y="371"/>
                </a:cubicBezTo>
                <a:cubicBezTo>
                  <a:pt x="2525" y="367"/>
                  <a:pt x="2531" y="364"/>
                  <a:pt x="2530" y="362"/>
                </a:cubicBezTo>
                <a:cubicBezTo>
                  <a:pt x="2529" y="360"/>
                  <a:pt x="2531" y="360"/>
                  <a:pt x="2533" y="361"/>
                </a:cubicBezTo>
                <a:cubicBezTo>
                  <a:pt x="2534" y="362"/>
                  <a:pt x="2535" y="365"/>
                  <a:pt x="2538" y="365"/>
                </a:cubicBezTo>
                <a:cubicBezTo>
                  <a:pt x="2541" y="365"/>
                  <a:pt x="2548" y="366"/>
                  <a:pt x="2552" y="368"/>
                </a:cubicBezTo>
                <a:cubicBezTo>
                  <a:pt x="2555" y="370"/>
                  <a:pt x="2557" y="371"/>
                  <a:pt x="2558" y="369"/>
                </a:cubicBezTo>
                <a:cubicBezTo>
                  <a:pt x="2559" y="368"/>
                  <a:pt x="2565" y="362"/>
                  <a:pt x="2563" y="360"/>
                </a:cubicBezTo>
                <a:cubicBezTo>
                  <a:pt x="2561" y="358"/>
                  <a:pt x="2562" y="356"/>
                  <a:pt x="2560" y="353"/>
                </a:cubicBezTo>
                <a:cubicBezTo>
                  <a:pt x="2559" y="351"/>
                  <a:pt x="2556" y="348"/>
                  <a:pt x="2552" y="346"/>
                </a:cubicBezTo>
                <a:cubicBezTo>
                  <a:pt x="2549" y="345"/>
                  <a:pt x="2552" y="343"/>
                  <a:pt x="2552" y="342"/>
                </a:cubicBezTo>
                <a:cubicBezTo>
                  <a:pt x="2552" y="340"/>
                  <a:pt x="2551" y="333"/>
                  <a:pt x="2549" y="331"/>
                </a:cubicBezTo>
                <a:cubicBezTo>
                  <a:pt x="2546" y="329"/>
                  <a:pt x="2547" y="333"/>
                  <a:pt x="2544" y="331"/>
                </a:cubicBezTo>
                <a:cubicBezTo>
                  <a:pt x="2540" y="329"/>
                  <a:pt x="2536" y="326"/>
                  <a:pt x="2536" y="324"/>
                </a:cubicBezTo>
                <a:cubicBezTo>
                  <a:pt x="2535" y="321"/>
                  <a:pt x="2536" y="320"/>
                  <a:pt x="2534" y="320"/>
                </a:cubicBezTo>
                <a:cubicBezTo>
                  <a:pt x="2532" y="320"/>
                  <a:pt x="2532" y="320"/>
                  <a:pt x="2529" y="321"/>
                </a:cubicBezTo>
                <a:cubicBezTo>
                  <a:pt x="2527" y="322"/>
                  <a:pt x="2523" y="322"/>
                  <a:pt x="2522" y="321"/>
                </a:cubicBezTo>
                <a:cubicBezTo>
                  <a:pt x="2520" y="319"/>
                  <a:pt x="2516" y="317"/>
                  <a:pt x="2519" y="317"/>
                </a:cubicBezTo>
                <a:cubicBezTo>
                  <a:pt x="2523" y="316"/>
                  <a:pt x="2531" y="318"/>
                  <a:pt x="2528" y="317"/>
                </a:cubicBezTo>
                <a:cubicBezTo>
                  <a:pt x="2524" y="315"/>
                  <a:pt x="2519" y="315"/>
                  <a:pt x="2522" y="314"/>
                </a:cubicBezTo>
                <a:cubicBezTo>
                  <a:pt x="2525" y="313"/>
                  <a:pt x="2530" y="313"/>
                  <a:pt x="2534" y="314"/>
                </a:cubicBezTo>
                <a:cubicBezTo>
                  <a:pt x="2538" y="316"/>
                  <a:pt x="2539" y="319"/>
                  <a:pt x="2542" y="319"/>
                </a:cubicBezTo>
                <a:cubicBezTo>
                  <a:pt x="2545" y="320"/>
                  <a:pt x="2547" y="322"/>
                  <a:pt x="2554" y="319"/>
                </a:cubicBezTo>
                <a:cubicBezTo>
                  <a:pt x="2561" y="316"/>
                  <a:pt x="2575" y="313"/>
                  <a:pt x="2573" y="311"/>
                </a:cubicBezTo>
                <a:cubicBezTo>
                  <a:pt x="2570" y="310"/>
                  <a:pt x="2567" y="309"/>
                  <a:pt x="2570" y="307"/>
                </a:cubicBezTo>
                <a:cubicBezTo>
                  <a:pt x="2573" y="306"/>
                  <a:pt x="2579" y="305"/>
                  <a:pt x="2578" y="303"/>
                </a:cubicBezTo>
                <a:cubicBezTo>
                  <a:pt x="2578" y="301"/>
                  <a:pt x="2573" y="296"/>
                  <a:pt x="2573" y="294"/>
                </a:cubicBezTo>
                <a:cubicBezTo>
                  <a:pt x="2573" y="292"/>
                  <a:pt x="2579" y="289"/>
                  <a:pt x="2580" y="287"/>
                </a:cubicBezTo>
                <a:cubicBezTo>
                  <a:pt x="2580" y="285"/>
                  <a:pt x="2581" y="288"/>
                  <a:pt x="2584" y="287"/>
                </a:cubicBezTo>
                <a:cubicBezTo>
                  <a:pt x="2587" y="287"/>
                  <a:pt x="2594" y="286"/>
                  <a:pt x="2591" y="288"/>
                </a:cubicBezTo>
                <a:cubicBezTo>
                  <a:pt x="2587" y="290"/>
                  <a:pt x="2583" y="292"/>
                  <a:pt x="2585" y="294"/>
                </a:cubicBezTo>
                <a:cubicBezTo>
                  <a:pt x="2587" y="296"/>
                  <a:pt x="2590" y="299"/>
                  <a:pt x="2590" y="301"/>
                </a:cubicBezTo>
                <a:cubicBezTo>
                  <a:pt x="2589" y="303"/>
                  <a:pt x="2588" y="305"/>
                  <a:pt x="2592" y="304"/>
                </a:cubicBezTo>
                <a:cubicBezTo>
                  <a:pt x="2596" y="303"/>
                  <a:pt x="2603" y="301"/>
                  <a:pt x="2608" y="301"/>
                </a:cubicBezTo>
                <a:cubicBezTo>
                  <a:pt x="2613" y="302"/>
                  <a:pt x="2621" y="303"/>
                  <a:pt x="2624" y="308"/>
                </a:cubicBezTo>
                <a:cubicBezTo>
                  <a:pt x="2627" y="312"/>
                  <a:pt x="2622" y="312"/>
                  <a:pt x="2630" y="316"/>
                </a:cubicBezTo>
                <a:cubicBezTo>
                  <a:pt x="2638" y="320"/>
                  <a:pt x="2646" y="321"/>
                  <a:pt x="2647" y="324"/>
                </a:cubicBezTo>
                <a:cubicBezTo>
                  <a:pt x="2649" y="326"/>
                  <a:pt x="2650" y="327"/>
                  <a:pt x="2653" y="327"/>
                </a:cubicBezTo>
                <a:cubicBezTo>
                  <a:pt x="2656" y="328"/>
                  <a:pt x="2657" y="328"/>
                  <a:pt x="2658" y="325"/>
                </a:cubicBezTo>
                <a:cubicBezTo>
                  <a:pt x="2658" y="325"/>
                  <a:pt x="2658" y="325"/>
                  <a:pt x="2658" y="325"/>
                </a:cubicBezTo>
                <a:cubicBezTo>
                  <a:pt x="2658" y="325"/>
                  <a:pt x="2658" y="327"/>
                  <a:pt x="2659" y="328"/>
                </a:cubicBezTo>
                <a:cubicBezTo>
                  <a:pt x="2660" y="329"/>
                  <a:pt x="2660" y="329"/>
                  <a:pt x="2664" y="328"/>
                </a:cubicBezTo>
                <a:cubicBezTo>
                  <a:pt x="2667" y="326"/>
                  <a:pt x="2673" y="328"/>
                  <a:pt x="2670" y="326"/>
                </a:cubicBezTo>
                <a:cubicBezTo>
                  <a:pt x="2667" y="323"/>
                  <a:pt x="2662" y="321"/>
                  <a:pt x="2662" y="319"/>
                </a:cubicBezTo>
                <a:cubicBezTo>
                  <a:pt x="2663" y="317"/>
                  <a:pt x="2667" y="317"/>
                  <a:pt x="2668" y="318"/>
                </a:cubicBezTo>
                <a:cubicBezTo>
                  <a:pt x="2668" y="319"/>
                  <a:pt x="2671" y="321"/>
                  <a:pt x="2671" y="320"/>
                </a:cubicBezTo>
                <a:cubicBezTo>
                  <a:pt x="2671" y="318"/>
                  <a:pt x="2667" y="317"/>
                  <a:pt x="2669" y="316"/>
                </a:cubicBezTo>
                <a:cubicBezTo>
                  <a:pt x="2671" y="314"/>
                  <a:pt x="2672" y="310"/>
                  <a:pt x="2671" y="307"/>
                </a:cubicBezTo>
                <a:cubicBezTo>
                  <a:pt x="2671" y="304"/>
                  <a:pt x="2670" y="302"/>
                  <a:pt x="2668" y="301"/>
                </a:cubicBezTo>
                <a:cubicBezTo>
                  <a:pt x="2666" y="299"/>
                  <a:pt x="2666" y="297"/>
                  <a:pt x="2669" y="299"/>
                </a:cubicBezTo>
                <a:cubicBezTo>
                  <a:pt x="2671" y="300"/>
                  <a:pt x="2676" y="302"/>
                  <a:pt x="2678" y="302"/>
                </a:cubicBezTo>
                <a:cubicBezTo>
                  <a:pt x="2681" y="303"/>
                  <a:pt x="2689" y="304"/>
                  <a:pt x="2687" y="302"/>
                </a:cubicBezTo>
                <a:cubicBezTo>
                  <a:pt x="2684" y="300"/>
                  <a:pt x="2682" y="299"/>
                  <a:pt x="2684" y="299"/>
                </a:cubicBezTo>
                <a:cubicBezTo>
                  <a:pt x="2685" y="299"/>
                  <a:pt x="2684" y="300"/>
                  <a:pt x="2689" y="300"/>
                </a:cubicBezTo>
                <a:cubicBezTo>
                  <a:pt x="2694" y="301"/>
                  <a:pt x="2694" y="298"/>
                  <a:pt x="2695" y="295"/>
                </a:cubicBezTo>
                <a:cubicBezTo>
                  <a:pt x="2697" y="293"/>
                  <a:pt x="2698" y="291"/>
                  <a:pt x="2701" y="292"/>
                </a:cubicBezTo>
                <a:cubicBezTo>
                  <a:pt x="2703" y="292"/>
                  <a:pt x="2708" y="293"/>
                  <a:pt x="2704" y="290"/>
                </a:cubicBezTo>
                <a:close/>
                <a:moveTo>
                  <a:pt x="614" y="1420"/>
                </a:moveTo>
                <a:cubicBezTo>
                  <a:pt x="610" y="1417"/>
                  <a:pt x="610" y="1415"/>
                  <a:pt x="609" y="1412"/>
                </a:cubicBezTo>
                <a:cubicBezTo>
                  <a:pt x="609" y="1410"/>
                  <a:pt x="609" y="1410"/>
                  <a:pt x="607" y="1408"/>
                </a:cubicBezTo>
                <a:cubicBezTo>
                  <a:pt x="606" y="1407"/>
                  <a:pt x="601" y="1403"/>
                  <a:pt x="600" y="1400"/>
                </a:cubicBezTo>
                <a:cubicBezTo>
                  <a:pt x="599" y="1397"/>
                  <a:pt x="600" y="1389"/>
                  <a:pt x="599" y="1387"/>
                </a:cubicBezTo>
                <a:cubicBezTo>
                  <a:pt x="598" y="1384"/>
                  <a:pt x="596" y="1384"/>
                  <a:pt x="596" y="1380"/>
                </a:cubicBezTo>
                <a:cubicBezTo>
                  <a:pt x="596" y="1376"/>
                  <a:pt x="595" y="1357"/>
                  <a:pt x="597" y="1360"/>
                </a:cubicBezTo>
                <a:cubicBezTo>
                  <a:pt x="599" y="1362"/>
                  <a:pt x="604" y="1374"/>
                  <a:pt x="604" y="1379"/>
                </a:cubicBezTo>
                <a:cubicBezTo>
                  <a:pt x="604" y="1383"/>
                  <a:pt x="608" y="1392"/>
                  <a:pt x="608" y="1395"/>
                </a:cubicBezTo>
                <a:cubicBezTo>
                  <a:pt x="608" y="1397"/>
                  <a:pt x="611" y="1399"/>
                  <a:pt x="612" y="1400"/>
                </a:cubicBezTo>
                <a:cubicBezTo>
                  <a:pt x="612" y="1402"/>
                  <a:pt x="612" y="1408"/>
                  <a:pt x="613" y="1410"/>
                </a:cubicBezTo>
                <a:cubicBezTo>
                  <a:pt x="614" y="1412"/>
                  <a:pt x="624" y="1426"/>
                  <a:pt x="614" y="1420"/>
                </a:cubicBezTo>
                <a:close/>
                <a:moveTo>
                  <a:pt x="667" y="1463"/>
                </a:moveTo>
                <a:cubicBezTo>
                  <a:pt x="668" y="1466"/>
                  <a:pt x="668" y="1466"/>
                  <a:pt x="668" y="1469"/>
                </a:cubicBezTo>
                <a:cubicBezTo>
                  <a:pt x="668" y="1472"/>
                  <a:pt x="668" y="1475"/>
                  <a:pt x="667" y="1478"/>
                </a:cubicBezTo>
                <a:cubicBezTo>
                  <a:pt x="667" y="1481"/>
                  <a:pt x="667" y="1484"/>
                  <a:pt x="669" y="1486"/>
                </a:cubicBezTo>
                <a:cubicBezTo>
                  <a:pt x="671" y="1488"/>
                  <a:pt x="671" y="1493"/>
                  <a:pt x="673" y="1493"/>
                </a:cubicBezTo>
                <a:cubicBezTo>
                  <a:pt x="675" y="1494"/>
                  <a:pt x="672" y="1502"/>
                  <a:pt x="670" y="1500"/>
                </a:cubicBezTo>
                <a:cubicBezTo>
                  <a:pt x="668" y="1497"/>
                  <a:pt x="667" y="1498"/>
                  <a:pt x="666" y="1496"/>
                </a:cubicBezTo>
                <a:cubicBezTo>
                  <a:pt x="666" y="1493"/>
                  <a:pt x="665" y="1493"/>
                  <a:pt x="664" y="1490"/>
                </a:cubicBezTo>
                <a:cubicBezTo>
                  <a:pt x="664" y="1488"/>
                  <a:pt x="663" y="1486"/>
                  <a:pt x="663" y="1483"/>
                </a:cubicBezTo>
                <a:cubicBezTo>
                  <a:pt x="663" y="1480"/>
                  <a:pt x="664" y="1479"/>
                  <a:pt x="663" y="1477"/>
                </a:cubicBezTo>
                <a:cubicBezTo>
                  <a:pt x="663" y="1475"/>
                  <a:pt x="660" y="1479"/>
                  <a:pt x="660" y="1476"/>
                </a:cubicBezTo>
                <a:cubicBezTo>
                  <a:pt x="660" y="1473"/>
                  <a:pt x="659" y="1472"/>
                  <a:pt x="661" y="1470"/>
                </a:cubicBezTo>
                <a:cubicBezTo>
                  <a:pt x="662" y="1468"/>
                  <a:pt x="662" y="1466"/>
                  <a:pt x="662" y="1463"/>
                </a:cubicBezTo>
                <a:cubicBezTo>
                  <a:pt x="662" y="1461"/>
                  <a:pt x="663" y="1457"/>
                  <a:pt x="662" y="1453"/>
                </a:cubicBezTo>
                <a:cubicBezTo>
                  <a:pt x="661" y="1449"/>
                  <a:pt x="657" y="1444"/>
                  <a:pt x="657" y="1443"/>
                </a:cubicBezTo>
                <a:cubicBezTo>
                  <a:pt x="656" y="1442"/>
                  <a:pt x="661" y="1442"/>
                  <a:pt x="663" y="1444"/>
                </a:cubicBezTo>
                <a:cubicBezTo>
                  <a:pt x="664" y="1446"/>
                  <a:pt x="665" y="1454"/>
                  <a:pt x="666" y="1457"/>
                </a:cubicBezTo>
                <a:cubicBezTo>
                  <a:pt x="666" y="1459"/>
                  <a:pt x="667" y="1460"/>
                  <a:pt x="667" y="1463"/>
                </a:cubicBezTo>
                <a:close/>
                <a:moveTo>
                  <a:pt x="643" y="1311"/>
                </a:moveTo>
                <a:cubicBezTo>
                  <a:pt x="646" y="1309"/>
                  <a:pt x="647" y="1308"/>
                  <a:pt x="650" y="1309"/>
                </a:cubicBezTo>
                <a:cubicBezTo>
                  <a:pt x="653" y="1309"/>
                  <a:pt x="655" y="1307"/>
                  <a:pt x="657" y="1310"/>
                </a:cubicBezTo>
                <a:cubicBezTo>
                  <a:pt x="660" y="1314"/>
                  <a:pt x="660" y="1315"/>
                  <a:pt x="662" y="1315"/>
                </a:cubicBezTo>
                <a:cubicBezTo>
                  <a:pt x="664" y="1315"/>
                  <a:pt x="667" y="1316"/>
                  <a:pt x="664" y="1317"/>
                </a:cubicBezTo>
                <a:cubicBezTo>
                  <a:pt x="661" y="1319"/>
                  <a:pt x="662" y="1323"/>
                  <a:pt x="661" y="1326"/>
                </a:cubicBezTo>
                <a:cubicBezTo>
                  <a:pt x="660" y="1328"/>
                  <a:pt x="658" y="1332"/>
                  <a:pt x="656" y="1334"/>
                </a:cubicBezTo>
                <a:cubicBezTo>
                  <a:pt x="654" y="1336"/>
                  <a:pt x="650" y="1340"/>
                  <a:pt x="647" y="1340"/>
                </a:cubicBezTo>
                <a:cubicBezTo>
                  <a:pt x="646" y="1340"/>
                  <a:pt x="644" y="1339"/>
                  <a:pt x="645" y="1340"/>
                </a:cubicBezTo>
                <a:cubicBezTo>
                  <a:pt x="645" y="1341"/>
                  <a:pt x="652" y="1342"/>
                  <a:pt x="654" y="1342"/>
                </a:cubicBezTo>
                <a:cubicBezTo>
                  <a:pt x="656" y="1342"/>
                  <a:pt x="655" y="1346"/>
                  <a:pt x="652" y="1346"/>
                </a:cubicBezTo>
                <a:cubicBezTo>
                  <a:pt x="648" y="1346"/>
                  <a:pt x="644" y="1343"/>
                  <a:pt x="640" y="1343"/>
                </a:cubicBezTo>
                <a:cubicBezTo>
                  <a:pt x="636" y="1344"/>
                  <a:pt x="636" y="1347"/>
                  <a:pt x="634" y="1345"/>
                </a:cubicBezTo>
                <a:cubicBezTo>
                  <a:pt x="631" y="1344"/>
                  <a:pt x="628" y="1343"/>
                  <a:pt x="629" y="1338"/>
                </a:cubicBezTo>
                <a:cubicBezTo>
                  <a:pt x="630" y="1333"/>
                  <a:pt x="633" y="1329"/>
                  <a:pt x="632" y="1326"/>
                </a:cubicBezTo>
                <a:cubicBezTo>
                  <a:pt x="631" y="1323"/>
                  <a:pt x="630" y="1324"/>
                  <a:pt x="631" y="1321"/>
                </a:cubicBezTo>
                <a:cubicBezTo>
                  <a:pt x="632" y="1319"/>
                  <a:pt x="633" y="1315"/>
                  <a:pt x="635" y="1314"/>
                </a:cubicBezTo>
                <a:cubicBezTo>
                  <a:pt x="636" y="1313"/>
                  <a:pt x="641" y="1313"/>
                  <a:pt x="643" y="1311"/>
                </a:cubicBezTo>
                <a:close/>
                <a:moveTo>
                  <a:pt x="923" y="806"/>
                </a:moveTo>
                <a:cubicBezTo>
                  <a:pt x="921" y="807"/>
                  <a:pt x="913" y="811"/>
                  <a:pt x="901" y="811"/>
                </a:cubicBezTo>
                <a:cubicBezTo>
                  <a:pt x="889" y="812"/>
                  <a:pt x="874" y="799"/>
                  <a:pt x="872" y="798"/>
                </a:cubicBezTo>
                <a:cubicBezTo>
                  <a:pt x="871" y="796"/>
                  <a:pt x="863" y="797"/>
                  <a:pt x="860" y="795"/>
                </a:cubicBezTo>
                <a:cubicBezTo>
                  <a:pt x="857" y="793"/>
                  <a:pt x="858" y="781"/>
                  <a:pt x="858" y="777"/>
                </a:cubicBezTo>
                <a:cubicBezTo>
                  <a:pt x="858" y="773"/>
                  <a:pt x="861" y="775"/>
                  <a:pt x="863" y="772"/>
                </a:cubicBezTo>
                <a:cubicBezTo>
                  <a:pt x="866" y="769"/>
                  <a:pt x="866" y="762"/>
                  <a:pt x="868" y="759"/>
                </a:cubicBezTo>
                <a:cubicBezTo>
                  <a:pt x="869" y="756"/>
                  <a:pt x="870" y="758"/>
                  <a:pt x="870" y="754"/>
                </a:cubicBezTo>
                <a:cubicBezTo>
                  <a:pt x="869" y="751"/>
                  <a:pt x="860" y="735"/>
                  <a:pt x="856" y="732"/>
                </a:cubicBezTo>
                <a:cubicBezTo>
                  <a:pt x="852" y="729"/>
                  <a:pt x="840" y="714"/>
                  <a:pt x="839" y="710"/>
                </a:cubicBezTo>
                <a:cubicBezTo>
                  <a:pt x="838" y="706"/>
                  <a:pt x="841" y="698"/>
                  <a:pt x="839" y="697"/>
                </a:cubicBezTo>
                <a:cubicBezTo>
                  <a:pt x="838" y="696"/>
                  <a:pt x="835" y="692"/>
                  <a:pt x="834" y="691"/>
                </a:cubicBezTo>
                <a:cubicBezTo>
                  <a:pt x="832" y="690"/>
                  <a:pt x="828" y="688"/>
                  <a:pt x="830" y="686"/>
                </a:cubicBezTo>
                <a:cubicBezTo>
                  <a:pt x="832" y="684"/>
                  <a:pt x="841" y="671"/>
                  <a:pt x="842" y="669"/>
                </a:cubicBezTo>
                <a:cubicBezTo>
                  <a:pt x="842" y="667"/>
                  <a:pt x="845" y="668"/>
                  <a:pt x="847" y="668"/>
                </a:cubicBezTo>
                <a:cubicBezTo>
                  <a:pt x="849" y="668"/>
                  <a:pt x="852" y="666"/>
                  <a:pt x="855" y="663"/>
                </a:cubicBezTo>
                <a:cubicBezTo>
                  <a:pt x="858" y="660"/>
                  <a:pt x="860" y="661"/>
                  <a:pt x="861" y="660"/>
                </a:cubicBezTo>
                <a:cubicBezTo>
                  <a:pt x="862" y="659"/>
                  <a:pt x="865" y="654"/>
                  <a:pt x="867" y="653"/>
                </a:cubicBezTo>
                <a:cubicBezTo>
                  <a:pt x="868" y="653"/>
                  <a:pt x="869" y="653"/>
                  <a:pt x="874" y="652"/>
                </a:cubicBezTo>
                <a:cubicBezTo>
                  <a:pt x="879" y="651"/>
                  <a:pt x="886" y="646"/>
                  <a:pt x="891" y="646"/>
                </a:cubicBezTo>
                <a:cubicBezTo>
                  <a:pt x="896" y="646"/>
                  <a:pt x="900" y="649"/>
                  <a:pt x="902" y="650"/>
                </a:cubicBezTo>
                <a:cubicBezTo>
                  <a:pt x="905" y="651"/>
                  <a:pt x="907" y="648"/>
                  <a:pt x="910" y="647"/>
                </a:cubicBezTo>
                <a:cubicBezTo>
                  <a:pt x="913" y="647"/>
                  <a:pt x="915" y="651"/>
                  <a:pt x="916" y="654"/>
                </a:cubicBezTo>
                <a:cubicBezTo>
                  <a:pt x="918" y="657"/>
                  <a:pt x="918" y="660"/>
                  <a:pt x="918" y="664"/>
                </a:cubicBezTo>
                <a:cubicBezTo>
                  <a:pt x="918" y="668"/>
                  <a:pt x="915" y="668"/>
                  <a:pt x="914" y="670"/>
                </a:cubicBezTo>
                <a:cubicBezTo>
                  <a:pt x="913" y="672"/>
                  <a:pt x="919" y="670"/>
                  <a:pt x="916" y="674"/>
                </a:cubicBezTo>
                <a:cubicBezTo>
                  <a:pt x="915" y="676"/>
                  <a:pt x="914" y="675"/>
                  <a:pt x="910" y="675"/>
                </a:cubicBezTo>
                <a:cubicBezTo>
                  <a:pt x="906" y="675"/>
                  <a:pt x="900" y="673"/>
                  <a:pt x="895" y="673"/>
                </a:cubicBezTo>
                <a:cubicBezTo>
                  <a:pt x="889" y="673"/>
                  <a:pt x="887" y="678"/>
                  <a:pt x="887" y="681"/>
                </a:cubicBezTo>
                <a:cubicBezTo>
                  <a:pt x="887" y="684"/>
                  <a:pt x="889" y="686"/>
                  <a:pt x="888" y="688"/>
                </a:cubicBezTo>
                <a:cubicBezTo>
                  <a:pt x="888" y="689"/>
                  <a:pt x="883" y="686"/>
                  <a:pt x="881" y="686"/>
                </a:cubicBezTo>
                <a:cubicBezTo>
                  <a:pt x="878" y="686"/>
                  <a:pt x="878" y="687"/>
                  <a:pt x="878" y="689"/>
                </a:cubicBezTo>
                <a:cubicBezTo>
                  <a:pt x="878" y="691"/>
                  <a:pt x="883" y="691"/>
                  <a:pt x="884" y="692"/>
                </a:cubicBezTo>
                <a:cubicBezTo>
                  <a:pt x="886" y="693"/>
                  <a:pt x="886" y="698"/>
                  <a:pt x="889" y="701"/>
                </a:cubicBezTo>
                <a:cubicBezTo>
                  <a:pt x="892" y="704"/>
                  <a:pt x="889" y="708"/>
                  <a:pt x="890" y="709"/>
                </a:cubicBezTo>
                <a:cubicBezTo>
                  <a:pt x="891" y="710"/>
                  <a:pt x="894" y="710"/>
                  <a:pt x="895" y="710"/>
                </a:cubicBezTo>
                <a:cubicBezTo>
                  <a:pt x="896" y="710"/>
                  <a:pt x="897" y="712"/>
                  <a:pt x="901" y="715"/>
                </a:cubicBezTo>
                <a:cubicBezTo>
                  <a:pt x="904" y="718"/>
                  <a:pt x="907" y="716"/>
                  <a:pt x="908" y="719"/>
                </a:cubicBezTo>
                <a:cubicBezTo>
                  <a:pt x="910" y="722"/>
                  <a:pt x="907" y="724"/>
                  <a:pt x="906" y="728"/>
                </a:cubicBezTo>
                <a:cubicBezTo>
                  <a:pt x="905" y="732"/>
                  <a:pt x="913" y="742"/>
                  <a:pt x="914" y="745"/>
                </a:cubicBezTo>
                <a:cubicBezTo>
                  <a:pt x="915" y="748"/>
                  <a:pt x="913" y="748"/>
                  <a:pt x="911" y="750"/>
                </a:cubicBezTo>
                <a:cubicBezTo>
                  <a:pt x="910" y="752"/>
                  <a:pt x="908" y="754"/>
                  <a:pt x="909" y="757"/>
                </a:cubicBezTo>
                <a:cubicBezTo>
                  <a:pt x="910" y="760"/>
                  <a:pt x="915" y="758"/>
                  <a:pt x="919" y="760"/>
                </a:cubicBezTo>
                <a:cubicBezTo>
                  <a:pt x="922" y="762"/>
                  <a:pt x="922" y="766"/>
                  <a:pt x="920" y="769"/>
                </a:cubicBezTo>
                <a:cubicBezTo>
                  <a:pt x="918" y="771"/>
                  <a:pt x="924" y="774"/>
                  <a:pt x="925" y="776"/>
                </a:cubicBezTo>
                <a:cubicBezTo>
                  <a:pt x="927" y="779"/>
                  <a:pt x="925" y="780"/>
                  <a:pt x="924" y="782"/>
                </a:cubicBezTo>
                <a:cubicBezTo>
                  <a:pt x="923" y="784"/>
                  <a:pt x="926" y="805"/>
                  <a:pt x="923" y="806"/>
                </a:cubicBezTo>
                <a:close/>
                <a:moveTo>
                  <a:pt x="1013" y="688"/>
                </a:moveTo>
                <a:cubicBezTo>
                  <a:pt x="1011" y="691"/>
                  <a:pt x="1011" y="695"/>
                  <a:pt x="1006" y="695"/>
                </a:cubicBezTo>
                <a:cubicBezTo>
                  <a:pt x="1002" y="696"/>
                  <a:pt x="1001" y="697"/>
                  <a:pt x="998" y="696"/>
                </a:cubicBezTo>
                <a:cubicBezTo>
                  <a:pt x="992" y="695"/>
                  <a:pt x="993" y="693"/>
                  <a:pt x="994" y="690"/>
                </a:cubicBezTo>
                <a:cubicBezTo>
                  <a:pt x="995" y="686"/>
                  <a:pt x="998" y="682"/>
                  <a:pt x="998" y="679"/>
                </a:cubicBezTo>
                <a:cubicBezTo>
                  <a:pt x="998" y="676"/>
                  <a:pt x="999" y="674"/>
                  <a:pt x="997" y="672"/>
                </a:cubicBezTo>
                <a:cubicBezTo>
                  <a:pt x="995" y="671"/>
                  <a:pt x="993" y="669"/>
                  <a:pt x="992" y="670"/>
                </a:cubicBezTo>
                <a:cubicBezTo>
                  <a:pt x="991" y="672"/>
                  <a:pt x="989" y="679"/>
                  <a:pt x="990" y="682"/>
                </a:cubicBezTo>
                <a:cubicBezTo>
                  <a:pt x="990" y="685"/>
                  <a:pt x="991" y="692"/>
                  <a:pt x="990" y="691"/>
                </a:cubicBezTo>
                <a:cubicBezTo>
                  <a:pt x="989" y="691"/>
                  <a:pt x="984" y="691"/>
                  <a:pt x="984" y="688"/>
                </a:cubicBezTo>
                <a:cubicBezTo>
                  <a:pt x="984" y="686"/>
                  <a:pt x="983" y="681"/>
                  <a:pt x="984" y="679"/>
                </a:cubicBezTo>
                <a:cubicBezTo>
                  <a:pt x="986" y="676"/>
                  <a:pt x="989" y="669"/>
                  <a:pt x="989" y="668"/>
                </a:cubicBezTo>
                <a:cubicBezTo>
                  <a:pt x="989" y="666"/>
                  <a:pt x="989" y="664"/>
                  <a:pt x="992" y="664"/>
                </a:cubicBezTo>
                <a:cubicBezTo>
                  <a:pt x="995" y="665"/>
                  <a:pt x="996" y="665"/>
                  <a:pt x="998" y="667"/>
                </a:cubicBezTo>
                <a:cubicBezTo>
                  <a:pt x="1000" y="668"/>
                  <a:pt x="1001" y="668"/>
                  <a:pt x="1002" y="667"/>
                </a:cubicBezTo>
                <a:cubicBezTo>
                  <a:pt x="1004" y="666"/>
                  <a:pt x="1002" y="662"/>
                  <a:pt x="1006" y="662"/>
                </a:cubicBezTo>
                <a:cubicBezTo>
                  <a:pt x="1011" y="662"/>
                  <a:pt x="1012" y="668"/>
                  <a:pt x="1012" y="669"/>
                </a:cubicBezTo>
                <a:cubicBezTo>
                  <a:pt x="1012" y="671"/>
                  <a:pt x="1013" y="677"/>
                  <a:pt x="1014" y="681"/>
                </a:cubicBezTo>
                <a:cubicBezTo>
                  <a:pt x="1015" y="685"/>
                  <a:pt x="1015" y="685"/>
                  <a:pt x="1013" y="688"/>
                </a:cubicBezTo>
                <a:close/>
                <a:moveTo>
                  <a:pt x="1212" y="655"/>
                </a:moveTo>
                <a:cubicBezTo>
                  <a:pt x="1208" y="655"/>
                  <a:pt x="1203" y="662"/>
                  <a:pt x="1199" y="663"/>
                </a:cubicBezTo>
                <a:cubicBezTo>
                  <a:pt x="1195" y="664"/>
                  <a:pt x="1195" y="668"/>
                  <a:pt x="1193" y="672"/>
                </a:cubicBezTo>
                <a:cubicBezTo>
                  <a:pt x="1191" y="676"/>
                  <a:pt x="1194" y="674"/>
                  <a:pt x="1194" y="678"/>
                </a:cubicBezTo>
                <a:cubicBezTo>
                  <a:pt x="1195" y="681"/>
                  <a:pt x="1193" y="679"/>
                  <a:pt x="1189" y="675"/>
                </a:cubicBezTo>
                <a:cubicBezTo>
                  <a:pt x="1185" y="672"/>
                  <a:pt x="1187" y="666"/>
                  <a:pt x="1188" y="663"/>
                </a:cubicBezTo>
                <a:cubicBezTo>
                  <a:pt x="1189" y="661"/>
                  <a:pt x="1194" y="658"/>
                  <a:pt x="1197" y="656"/>
                </a:cubicBezTo>
                <a:cubicBezTo>
                  <a:pt x="1200" y="654"/>
                  <a:pt x="1207" y="652"/>
                  <a:pt x="1210" y="652"/>
                </a:cubicBezTo>
                <a:cubicBezTo>
                  <a:pt x="1213" y="652"/>
                  <a:pt x="1220" y="652"/>
                  <a:pt x="1223" y="654"/>
                </a:cubicBezTo>
                <a:cubicBezTo>
                  <a:pt x="1225" y="655"/>
                  <a:pt x="1216" y="656"/>
                  <a:pt x="1212" y="655"/>
                </a:cubicBezTo>
                <a:close/>
                <a:moveTo>
                  <a:pt x="1258" y="657"/>
                </a:moveTo>
                <a:cubicBezTo>
                  <a:pt x="1257" y="659"/>
                  <a:pt x="1251" y="658"/>
                  <a:pt x="1245" y="658"/>
                </a:cubicBezTo>
                <a:cubicBezTo>
                  <a:pt x="1239" y="658"/>
                  <a:pt x="1236" y="657"/>
                  <a:pt x="1234" y="655"/>
                </a:cubicBezTo>
                <a:cubicBezTo>
                  <a:pt x="1234" y="654"/>
                  <a:pt x="1246" y="654"/>
                  <a:pt x="1248" y="655"/>
                </a:cubicBezTo>
                <a:cubicBezTo>
                  <a:pt x="1249" y="656"/>
                  <a:pt x="1252" y="654"/>
                  <a:pt x="1255" y="654"/>
                </a:cubicBezTo>
                <a:cubicBezTo>
                  <a:pt x="1258" y="655"/>
                  <a:pt x="1258" y="652"/>
                  <a:pt x="1258" y="652"/>
                </a:cubicBezTo>
                <a:cubicBezTo>
                  <a:pt x="1259" y="651"/>
                  <a:pt x="1259" y="656"/>
                  <a:pt x="1258" y="657"/>
                </a:cubicBezTo>
                <a:close/>
                <a:moveTo>
                  <a:pt x="1642" y="504"/>
                </a:moveTo>
                <a:cubicBezTo>
                  <a:pt x="1641" y="508"/>
                  <a:pt x="1641" y="515"/>
                  <a:pt x="1639" y="525"/>
                </a:cubicBezTo>
                <a:cubicBezTo>
                  <a:pt x="1636" y="534"/>
                  <a:pt x="1631" y="531"/>
                  <a:pt x="1628" y="534"/>
                </a:cubicBezTo>
                <a:cubicBezTo>
                  <a:pt x="1624" y="536"/>
                  <a:pt x="1628" y="535"/>
                  <a:pt x="1632" y="536"/>
                </a:cubicBezTo>
                <a:cubicBezTo>
                  <a:pt x="1637" y="537"/>
                  <a:pt x="1631" y="538"/>
                  <a:pt x="1627" y="541"/>
                </a:cubicBezTo>
                <a:cubicBezTo>
                  <a:pt x="1622" y="544"/>
                  <a:pt x="1618" y="547"/>
                  <a:pt x="1611" y="551"/>
                </a:cubicBezTo>
                <a:cubicBezTo>
                  <a:pt x="1605" y="556"/>
                  <a:pt x="1602" y="556"/>
                  <a:pt x="1598" y="558"/>
                </a:cubicBezTo>
                <a:cubicBezTo>
                  <a:pt x="1594" y="560"/>
                  <a:pt x="1593" y="565"/>
                  <a:pt x="1591" y="568"/>
                </a:cubicBezTo>
                <a:cubicBezTo>
                  <a:pt x="1588" y="571"/>
                  <a:pt x="1575" y="572"/>
                  <a:pt x="1570" y="572"/>
                </a:cubicBezTo>
                <a:cubicBezTo>
                  <a:pt x="1565" y="571"/>
                  <a:pt x="1566" y="566"/>
                  <a:pt x="1571" y="567"/>
                </a:cubicBezTo>
                <a:cubicBezTo>
                  <a:pt x="1575" y="567"/>
                  <a:pt x="1582" y="563"/>
                  <a:pt x="1584" y="562"/>
                </a:cubicBezTo>
                <a:cubicBezTo>
                  <a:pt x="1587" y="560"/>
                  <a:pt x="1588" y="559"/>
                  <a:pt x="1593" y="555"/>
                </a:cubicBezTo>
                <a:cubicBezTo>
                  <a:pt x="1598" y="551"/>
                  <a:pt x="1597" y="552"/>
                  <a:pt x="1602" y="548"/>
                </a:cubicBezTo>
                <a:cubicBezTo>
                  <a:pt x="1607" y="544"/>
                  <a:pt x="1611" y="542"/>
                  <a:pt x="1613" y="540"/>
                </a:cubicBezTo>
                <a:cubicBezTo>
                  <a:pt x="1616" y="538"/>
                  <a:pt x="1614" y="538"/>
                  <a:pt x="1615" y="536"/>
                </a:cubicBezTo>
                <a:cubicBezTo>
                  <a:pt x="1616" y="534"/>
                  <a:pt x="1625" y="523"/>
                  <a:pt x="1628" y="519"/>
                </a:cubicBezTo>
                <a:cubicBezTo>
                  <a:pt x="1631" y="515"/>
                  <a:pt x="1635" y="503"/>
                  <a:pt x="1635" y="501"/>
                </a:cubicBezTo>
                <a:cubicBezTo>
                  <a:pt x="1635" y="498"/>
                  <a:pt x="1640" y="496"/>
                  <a:pt x="1643" y="495"/>
                </a:cubicBezTo>
                <a:cubicBezTo>
                  <a:pt x="1644" y="494"/>
                  <a:pt x="1643" y="501"/>
                  <a:pt x="1642" y="50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74" name="Freeform 1172"/>
          <p:cNvSpPr>
            <a:spLocks/>
          </p:cNvSpPr>
          <p:nvPr/>
        </p:nvSpPr>
        <p:spPr bwMode="auto">
          <a:xfrm>
            <a:off x="8489950" y="4984606"/>
            <a:ext cx="53975" cy="49213"/>
          </a:xfrm>
          <a:custGeom>
            <a:avLst/>
            <a:gdLst/>
            <a:ahLst/>
            <a:cxnLst>
              <a:cxn ang="0">
                <a:pos x="14" y="14"/>
              </a:cxn>
              <a:cxn ang="0">
                <a:pos x="6" y="25"/>
              </a:cxn>
              <a:cxn ang="0">
                <a:pos x="21" y="13"/>
              </a:cxn>
              <a:cxn ang="0">
                <a:pos x="26" y="2"/>
              </a:cxn>
              <a:cxn ang="0">
                <a:pos x="14" y="14"/>
              </a:cxn>
            </a:cxnLst>
            <a:rect l="0" t="0" r="r" b="b"/>
            <a:pathLst>
              <a:path w="29" h="26">
                <a:moveTo>
                  <a:pt x="14" y="14"/>
                </a:moveTo>
                <a:cubicBezTo>
                  <a:pt x="15" y="17"/>
                  <a:pt x="0" y="26"/>
                  <a:pt x="6" y="25"/>
                </a:cubicBezTo>
                <a:cubicBezTo>
                  <a:pt x="11" y="24"/>
                  <a:pt x="19" y="14"/>
                  <a:pt x="21" y="13"/>
                </a:cubicBezTo>
                <a:cubicBezTo>
                  <a:pt x="23" y="11"/>
                  <a:pt x="29" y="5"/>
                  <a:pt x="26" y="2"/>
                </a:cubicBezTo>
                <a:cubicBezTo>
                  <a:pt x="24" y="0"/>
                  <a:pt x="14" y="12"/>
                  <a:pt x="14" y="1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75" name="Freeform 1173"/>
          <p:cNvSpPr>
            <a:spLocks noEditPoints="1"/>
          </p:cNvSpPr>
          <p:nvPr/>
        </p:nvSpPr>
        <p:spPr bwMode="auto">
          <a:xfrm>
            <a:off x="5600700" y="1987406"/>
            <a:ext cx="3340100" cy="3719513"/>
          </a:xfrm>
          <a:custGeom>
            <a:avLst/>
            <a:gdLst/>
            <a:ahLst/>
            <a:cxnLst>
              <a:cxn ang="0">
                <a:pos x="1530" y="1172"/>
              </a:cxn>
              <a:cxn ang="0">
                <a:pos x="1397" y="1050"/>
              </a:cxn>
              <a:cxn ang="0">
                <a:pos x="1264" y="1022"/>
              </a:cxn>
              <a:cxn ang="0">
                <a:pos x="1105" y="1004"/>
              </a:cxn>
              <a:cxn ang="0">
                <a:pos x="924" y="868"/>
              </a:cxn>
              <a:cxn ang="0">
                <a:pos x="1017" y="753"/>
              </a:cxn>
              <a:cxn ang="0">
                <a:pos x="1144" y="779"/>
              </a:cxn>
              <a:cxn ang="0">
                <a:pos x="1207" y="665"/>
              </a:cxn>
              <a:cxn ang="0">
                <a:pos x="1218" y="609"/>
              </a:cxn>
              <a:cxn ang="0">
                <a:pos x="1279" y="554"/>
              </a:cxn>
              <a:cxn ang="0">
                <a:pos x="1363" y="527"/>
              </a:cxn>
              <a:cxn ang="0">
                <a:pos x="1365" y="508"/>
              </a:cxn>
              <a:cxn ang="0">
                <a:pos x="1287" y="475"/>
              </a:cxn>
              <a:cxn ang="0">
                <a:pos x="1439" y="372"/>
              </a:cxn>
              <a:cxn ang="0">
                <a:pos x="1392" y="329"/>
              </a:cxn>
              <a:cxn ang="0">
                <a:pos x="1347" y="269"/>
              </a:cxn>
              <a:cxn ang="0">
                <a:pos x="1292" y="281"/>
              </a:cxn>
              <a:cxn ang="0">
                <a:pos x="1180" y="220"/>
              </a:cxn>
              <a:cxn ang="0">
                <a:pos x="1145" y="414"/>
              </a:cxn>
              <a:cxn ang="0">
                <a:pos x="977" y="228"/>
              </a:cxn>
              <a:cxn ang="0">
                <a:pos x="1014" y="188"/>
              </a:cxn>
              <a:cxn ang="0">
                <a:pos x="1087" y="117"/>
              </a:cxn>
              <a:cxn ang="0">
                <a:pos x="1092" y="70"/>
              </a:cxn>
              <a:cxn ang="0">
                <a:pos x="994" y="47"/>
              </a:cxn>
              <a:cxn ang="0">
                <a:pos x="971" y="58"/>
              </a:cxn>
              <a:cxn ang="0">
                <a:pos x="920" y="92"/>
              </a:cxn>
              <a:cxn ang="0">
                <a:pos x="797" y="118"/>
              </a:cxn>
              <a:cxn ang="0">
                <a:pos x="649" y="66"/>
              </a:cxn>
              <a:cxn ang="0">
                <a:pos x="499" y="52"/>
              </a:cxn>
              <a:cxn ang="0">
                <a:pos x="442" y="55"/>
              </a:cxn>
              <a:cxn ang="0">
                <a:pos x="204" y="28"/>
              </a:cxn>
              <a:cxn ang="0">
                <a:pos x="55" y="109"/>
              </a:cxn>
              <a:cxn ang="0">
                <a:pos x="17" y="161"/>
              </a:cxn>
              <a:cxn ang="0">
                <a:pos x="32" y="240"/>
              </a:cxn>
              <a:cxn ang="0">
                <a:pos x="104" y="284"/>
              </a:cxn>
              <a:cxn ang="0">
                <a:pos x="71" y="352"/>
              </a:cxn>
              <a:cxn ang="0">
                <a:pos x="237" y="239"/>
              </a:cxn>
              <a:cxn ang="0">
                <a:pos x="409" y="295"/>
              </a:cxn>
              <a:cxn ang="0">
                <a:pos x="498" y="354"/>
              </a:cxn>
              <a:cxn ang="0">
                <a:pos x="537" y="404"/>
              </a:cxn>
              <a:cxn ang="0">
                <a:pos x="583" y="453"/>
              </a:cxn>
              <a:cxn ang="0">
                <a:pos x="599" y="644"/>
              </a:cxn>
              <a:cxn ang="0">
                <a:pos x="753" y="835"/>
              </a:cxn>
              <a:cxn ang="0">
                <a:pos x="783" y="823"/>
              </a:cxn>
              <a:cxn ang="0">
                <a:pos x="1059" y="987"/>
              </a:cxn>
              <a:cxn ang="0">
                <a:pos x="1173" y="1049"/>
              </a:cxn>
              <a:cxn ang="0">
                <a:pos x="1149" y="1208"/>
              </a:cxn>
              <a:cxn ang="0">
                <a:pos x="1262" y="1618"/>
              </a:cxn>
              <a:cxn ang="0">
                <a:pos x="1232" y="1818"/>
              </a:cxn>
              <a:cxn ang="0">
                <a:pos x="1228" y="1879"/>
              </a:cxn>
              <a:cxn ang="0">
                <a:pos x="1251" y="1911"/>
              </a:cxn>
              <a:cxn ang="0">
                <a:pos x="1298" y="1882"/>
              </a:cxn>
              <a:cxn ang="0">
                <a:pos x="1368" y="1758"/>
              </a:cxn>
              <a:cxn ang="0">
                <a:pos x="1455" y="1635"/>
              </a:cxn>
              <a:cxn ang="0">
                <a:pos x="1639" y="1468"/>
              </a:cxn>
              <a:cxn ang="0">
                <a:pos x="1185" y="542"/>
              </a:cxn>
              <a:cxn ang="0">
                <a:pos x="1094" y="496"/>
              </a:cxn>
              <a:cxn ang="0">
                <a:pos x="1055" y="540"/>
              </a:cxn>
              <a:cxn ang="0">
                <a:pos x="625" y="146"/>
              </a:cxn>
              <a:cxn ang="0">
                <a:pos x="752" y="212"/>
              </a:cxn>
              <a:cxn ang="0">
                <a:pos x="907" y="389"/>
              </a:cxn>
            </a:cxnLst>
            <a:rect l="0" t="0" r="r" b="b"/>
            <a:pathLst>
              <a:path w="1751" h="1950">
                <a:moveTo>
                  <a:pt x="1746" y="1244"/>
                </a:moveTo>
                <a:cubicBezTo>
                  <a:pt x="1741" y="1234"/>
                  <a:pt x="1743" y="1231"/>
                  <a:pt x="1735" y="1231"/>
                </a:cubicBezTo>
                <a:cubicBezTo>
                  <a:pt x="1727" y="1231"/>
                  <a:pt x="1719" y="1229"/>
                  <a:pt x="1715" y="1225"/>
                </a:cubicBezTo>
                <a:cubicBezTo>
                  <a:pt x="1712" y="1221"/>
                  <a:pt x="1705" y="1215"/>
                  <a:pt x="1700" y="1212"/>
                </a:cubicBezTo>
                <a:cubicBezTo>
                  <a:pt x="1695" y="1209"/>
                  <a:pt x="1683" y="1201"/>
                  <a:pt x="1677" y="1201"/>
                </a:cubicBezTo>
                <a:cubicBezTo>
                  <a:pt x="1671" y="1200"/>
                  <a:pt x="1670" y="1203"/>
                  <a:pt x="1663" y="1203"/>
                </a:cubicBezTo>
                <a:cubicBezTo>
                  <a:pt x="1657" y="1203"/>
                  <a:pt x="1646" y="1197"/>
                  <a:pt x="1641" y="1196"/>
                </a:cubicBezTo>
                <a:cubicBezTo>
                  <a:pt x="1637" y="1194"/>
                  <a:pt x="1634" y="1197"/>
                  <a:pt x="1632" y="1197"/>
                </a:cubicBezTo>
                <a:cubicBezTo>
                  <a:pt x="1630" y="1198"/>
                  <a:pt x="1623" y="1193"/>
                  <a:pt x="1622" y="1191"/>
                </a:cubicBezTo>
                <a:cubicBezTo>
                  <a:pt x="1621" y="1189"/>
                  <a:pt x="1619" y="1186"/>
                  <a:pt x="1613" y="1184"/>
                </a:cubicBezTo>
                <a:cubicBezTo>
                  <a:pt x="1607" y="1181"/>
                  <a:pt x="1592" y="1174"/>
                  <a:pt x="1588" y="1173"/>
                </a:cubicBezTo>
                <a:cubicBezTo>
                  <a:pt x="1584" y="1172"/>
                  <a:pt x="1576" y="1170"/>
                  <a:pt x="1574" y="1175"/>
                </a:cubicBezTo>
                <a:cubicBezTo>
                  <a:pt x="1571" y="1179"/>
                  <a:pt x="1569" y="1184"/>
                  <a:pt x="1564" y="1187"/>
                </a:cubicBezTo>
                <a:cubicBezTo>
                  <a:pt x="1560" y="1190"/>
                  <a:pt x="1560" y="1192"/>
                  <a:pt x="1558" y="1194"/>
                </a:cubicBezTo>
                <a:cubicBezTo>
                  <a:pt x="1557" y="1196"/>
                  <a:pt x="1556" y="1196"/>
                  <a:pt x="1556" y="1194"/>
                </a:cubicBezTo>
                <a:cubicBezTo>
                  <a:pt x="1555" y="1192"/>
                  <a:pt x="1554" y="1192"/>
                  <a:pt x="1553" y="1191"/>
                </a:cubicBezTo>
                <a:cubicBezTo>
                  <a:pt x="1552" y="1190"/>
                  <a:pt x="1551" y="1189"/>
                  <a:pt x="1550" y="1188"/>
                </a:cubicBezTo>
                <a:cubicBezTo>
                  <a:pt x="1549" y="1187"/>
                  <a:pt x="1547" y="1185"/>
                  <a:pt x="1546" y="1188"/>
                </a:cubicBezTo>
                <a:cubicBezTo>
                  <a:pt x="1545" y="1191"/>
                  <a:pt x="1546" y="1193"/>
                  <a:pt x="1544" y="1191"/>
                </a:cubicBezTo>
                <a:cubicBezTo>
                  <a:pt x="1543" y="1189"/>
                  <a:pt x="1543" y="1188"/>
                  <a:pt x="1542" y="1187"/>
                </a:cubicBezTo>
                <a:cubicBezTo>
                  <a:pt x="1540" y="1186"/>
                  <a:pt x="1540" y="1186"/>
                  <a:pt x="1539" y="1184"/>
                </a:cubicBezTo>
                <a:cubicBezTo>
                  <a:pt x="1538" y="1182"/>
                  <a:pt x="1538" y="1180"/>
                  <a:pt x="1538" y="1178"/>
                </a:cubicBezTo>
                <a:cubicBezTo>
                  <a:pt x="1538" y="1175"/>
                  <a:pt x="1537" y="1171"/>
                  <a:pt x="1536" y="1173"/>
                </a:cubicBezTo>
                <a:cubicBezTo>
                  <a:pt x="1534" y="1176"/>
                  <a:pt x="1531" y="1182"/>
                  <a:pt x="1528" y="1183"/>
                </a:cubicBezTo>
                <a:cubicBezTo>
                  <a:pt x="1525" y="1184"/>
                  <a:pt x="1525" y="1183"/>
                  <a:pt x="1528" y="1181"/>
                </a:cubicBezTo>
                <a:cubicBezTo>
                  <a:pt x="1531" y="1179"/>
                  <a:pt x="1534" y="1175"/>
                  <a:pt x="1534" y="1173"/>
                </a:cubicBezTo>
                <a:cubicBezTo>
                  <a:pt x="1534" y="1171"/>
                  <a:pt x="1531" y="1171"/>
                  <a:pt x="1530" y="1172"/>
                </a:cubicBezTo>
                <a:cubicBezTo>
                  <a:pt x="1530" y="1173"/>
                  <a:pt x="1527" y="1179"/>
                  <a:pt x="1524" y="1181"/>
                </a:cubicBezTo>
                <a:cubicBezTo>
                  <a:pt x="1521" y="1182"/>
                  <a:pt x="1522" y="1181"/>
                  <a:pt x="1525" y="1178"/>
                </a:cubicBezTo>
                <a:cubicBezTo>
                  <a:pt x="1528" y="1176"/>
                  <a:pt x="1527" y="1174"/>
                  <a:pt x="1528" y="1172"/>
                </a:cubicBezTo>
                <a:cubicBezTo>
                  <a:pt x="1529" y="1169"/>
                  <a:pt x="1531" y="1169"/>
                  <a:pt x="1533" y="1166"/>
                </a:cubicBezTo>
                <a:cubicBezTo>
                  <a:pt x="1534" y="1164"/>
                  <a:pt x="1533" y="1163"/>
                  <a:pt x="1535" y="1162"/>
                </a:cubicBezTo>
                <a:cubicBezTo>
                  <a:pt x="1538" y="1162"/>
                  <a:pt x="1540" y="1160"/>
                  <a:pt x="1540" y="1159"/>
                </a:cubicBezTo>
                <a:cubicBezTo>
                  <a:pt x="1541" y="1157"/>
                  <a:pt x="1544" y="1157"/>
                  <a:pt x="1545" y="1158"/>
                </a:cubicBezTo>
                <a:cubicBezTo>
                  <a:pt x="1545" y="1160"/>
                  <a:pt x="1547" y="1159"/>
                  <a:pt x="1548" y="1157"/>
                </a:cubicBezTo>
                <a:cubicBezTo>
                  <a:pt x="1549" y="1155"/>
                  <a:pt x="1549" y="1155"/>
                  <a:pt x="1548" y="1152"/>
                </a:cubicBezTo>
                <a:cubicBezTo>
                  <a:pt x="1547" y="1150"/>
                  <a:pt x="1550" y="1147"/>
                  <a:pt x="1550" y="1144"/>
                </a:cubicBezTo>
                <a:cubicBezTo>
                  <a:pt x="1551" y="1141"/>
                  <a:pt x="1546" y="1138"/>
                  <a:pt x="1542" y="1137"/>
                </a:cubicBezTo>
                <a:cubicBezTo>
                  <a:pt x="1539" y="1136"/>
                  <a:pt x="1538" y="1128"/>
                  <a:pt x="1537" y="1122"/>
                </a:cubicBezTo>
                <a:cubicBezTo>
                  <a:pt x="1536" y="1117"/>
                  <a:pt x="1536" y="1112"/>
                  <a:pt x="1534" y="1109"/>
                </a:cubicBezTo>
                <a:cubicBezTo>
                  <a:pt x="1531" y="1107"/>
                  <a:pt x="1524" y="1104"/>
                  <a:pt x="1521" y="1101"/>
                </a:cubicBezTo>
                <a:cubicBezTo>
                  <a:pt x="1517" y="1098"/>
                  <a:pt x="1513" y="1092"/>
                  <a:pt x="1509" y="1090"/>
                </a:cubicBezTo>
                <a:cubicBezTo>
                  <a:pt x="1504" y="1089"/>
                  <a:pt x="1489" y="1084"/>
                  <a:pt x="1487" y="1085"/>
                </a:cubicBezTo>
                <a:cubicBezTo>
                  <a:pt x="1485" y="1085"/>
                  <a:pt x="1482" y="1084"/>
                  <a:pt x="1477" y="1085"/>
                </a:cubicBezTo>
                <a:cubicBezTo>
                  <a:pt x="1473" y="1086"/>
                  <a:pt x="1473" y="1088"/>
                  <a:pt x="1471" y="1088"/>
                </a:cubicBezTo>
                <a:cubicBezTo>
                  <a:pt x="1469" y="1088"/>
                  <a:pt x="1467" y="1087"/>
                  <a:pt x="1466" y="1085"/>
                </a:cubicBezTo>
                <a:cubicBezTo>
                  <a:pt x="1465" y="1082"/>
                  <a:pt x="1464" y="1081"/>
                  <a:pt x="1463" y="1082"/>
                </a:cubicBezTo>
                <a:cubicBezTo>
                  <a:pt x="1462" y="1084"/>
                  <a:pt x="1461" y="1086"/>
                  <a:pt x="1458" y="1085"/>
                </a:cubicBezTo>
                <a:cubicBezTo>
                  <a:pt x="1456" y="1084"/>
                  <a:pt x="1454" y="1083"/>
                  <a:pt x="1450" y="1079"/>
                </a:cubicBezTo>
                <a:cubicBezTo>
                  <a:pt x="1447" y="1075"/>
                  <a:pt x="1444" y="1075"/>
                  <a:pt x="1441" y="1073"/>
                </a:cubicBezTo>
                <a:cubicBezTo>
                  <a:pt x="1438" y="1071"/>
                  <a:pt x="1439" y="1068"/>
                  <a:pt x="1437" y="1065"/>
                </a:cubicBezTo>
                <a:cubicBezTo>
                  <a:pt x="1434" y="1062"/>
                  <a:pt x="1424" y="1051"/>
                  <a:pt x="1418" y="1051"/>
                </a:cubicBezTo>
                <a:cubicBezTo>
                  <a:pt x="1411" y="1051"/>
                  <a:pt x="1407" y="1050"/>
                  <a:pt x="1405" y="1051"/>
                </a:cubicBezTo>
                <a:cubicBezTo>
                  <a:pt x="1403" y="1051"/>
                  <a:pt x="1393" y="1052"/>
                  <a:pt x="1397" y="1050"/>
                </a:cubicBezTo>
                <a:cubicBezTo>
                  <a:pt x="1401" y="1048"/>
                  <a:pt x="1403" y="1049"/>
                  <a:pt x="1404" y="1045"/>
                </a:cubicBezTo>
                <a:cubicBezTo>
                  <a:pt x="1405" y="1042"/>
                  <a:pt x="1408" y="1040"/>
                  <a:pt x="1404" y="1038"/>
                </a:cubicBezTo>
                <a:cubicBezTo>
                  <a:pt x="1400" y="1037"/>
                  <a:pt x="1398" y="1034"/>
                  <a:pt x="1396" y="1034"/>
                </a:cubicBezTo>
                <a:cubicBezTo>
                  <a:pt x="1394" y="1034"/>
                  <a:pt x="1396" y="1036"/>
                  <a:pt x="1395" y="1036"/>
                </a:cubicBezTo>
                <a:cubicBezTo>
                  <a:pt x="1394" y="1035"/>
                  <a:pt x="1392" y="1034"/>
                  <a:pt x="1391" y="1033"/>
                </a:cubicBezTo>
                <a:cubicBezTo>
                  <a:pt x="1390" y="1032"/>
                  <a:pt x="1390" y="1034"/>
                  <a:pt x="1389" y="1035"/>
                </a:cubicBezTo>
                <a:cubicBezTo>
                  <a:pt x="1388" y="1036"/>
                  <a:pt x="1388" y="1035"/>
                  <a:pt x="1388" y="1034"/>
                </a:cubicBezTo>
                <a:cubicBezTo>
                  <a:pt x="1388" y="1032"/>
                  <a:pt x="1386" y="1029"/>
                  <a:pt x="1384" y="1029"/>
                </a:cubicBezTo>
                <a:cubicBezTo>
                  <a:pt x="1382" y="1029"/>
                  <a:pt x="1381" y="1032"/>
                  <a:pt x="1380" y="1032"/>
                </a:cubicBezTo>
                <a:cubicBezTo>
                  <a:pt x="1379" y="1031"/>
                  <a:pt x="1379" y="1030"/>
                  <a:pt x="1380" y="1028"/>
                </a:cubicBezTo>
                <a:cubicBezTo>
                  <a:pt x="1381" y="1026"/>
                  <a:pt x="1377" y="1026"/>
                  <a:pt x="1380" y="1024"/>
                </a:cubicBezTo>
                <a:cubicBezTo>
                  <a:pt x="1383" y="1023"/>
                  <a:pt x="1391" y="1024"/>
                  <a:pt x="1390" y="1023"/>
                </a:cubicBezTo>
                <a:cubicBezTo>
                  <a:pt x="1388" y="1021"/>
                  <a:pt x="1388" y="1021"/>
                  <a:pt x="1383" y="1021"/>
                </a:cubicBezTo>
                <a:cubicBezTo>
                  <a:pt x="1379" y="1021"/>
                  <a:pt x="1369" y="1019"/>
                  <a:pt x="1364" y="1024"/>
                </a:cubicBezTo>
                <a:cubicBezTo>
                  <a:pt x="1360" y="1028"/>
                  <a:pt x="1357" y="1031"/>
                  <a:pt x="1352" y="1030"/>
                </a:cubicBezTo>
                <a:cubicBezTo>
                  <a:pt x="1348" y="1029"/>
                  <a:pt x="1343" y="1029"/>
                  <a:pt x="1341" y="1027"/>
                </a:cubicBezTo>
                <a:cubicBezTo>
                  <a:pt x="1338" y="1025"/>
                  <a:pt x="1337" y="1022"/>
                  <a:pt x="1334" y="1022"/>
                </a:cubicBezTo>
                <a:cubicBezTo>
                  <a:pt x="1331" y="1022"/>
                  <a:pt x="1318" y="1024"/>
                  <a:pt x="1313" y="1024"/>
                </a:cubicBezTo>
                <a:cubicBezTo>
                  <a:pt x="1309" y="1024"/>
                  <a:pt x="1308" y="1024"/>
                  <a:pt x="1307" y="1021"/>
                </a:cubicBezTo>
                <a:cubicBezTo>
                  <a:pt x="1307" y="1017"/>
                  <a:pt x="1305" y="1011"/>
                  <a:pt x="1300" y="1011"/>
                </a:cubicBezTo>
                <a:cubicBezTo>
                  <a:pt x="1296" y="1011"/>
                  <a:pt x="1289" y="1010"/>
                  <a:pt x="1284" y="1011"/>
                </a:cubicBezTo>
                <a:cubicBezTo>
                  <a:pt x="1280" y="1012"/>
                  <a:pt x="1274" y="1015"/>
                  <a:pt x="1272" y="1016"/>
                </a:cubicBezTo>
                <a:cubicBezTo>
                  <a:pt x="1271" y="1016"/>
                  <a:pt x="1265" y="1019"/>
                  <a:pt x="1265" y="1021"/>
                </a:cubicBezTo>
                <a:cubicBezTo>
                  <a:pt x="1265" y="1024"/>
                  <a:pt x="1272" y="1032"/>
                  <a:pt x="1272" y="1034"/>
                </a:cubicBezTo>
                <a:cubicBezTo>
                  <a:pt x="1271" y="1037"/>
                  <a:pt x="1271" y="1043"/>
                  <a:pt x="1268" y="1043"/>
                </a:cubicBezTo>
                <a:cubicBezTo>
                  <a:pt x="1264" y="1044"/>
                  <a:pt x="1256" y="1035"/>
                  <a:pt x="1257" y="1033"/>
                </a:cubicBezTo>
                <a:cubicBezTo>
                  <a:pt x="1257" y="1031"/>
                  <a:pt x="1264" y="1024"/>
                  <a:pt x="1264" y="1022"/>
                </a:cubicBezTo>
                <a:cubicBezTo>
                  <a:pt x="1264" y="1020"/>
                  <a:pt x="1258" y="1016"/>
                  <a:pt x="1258" y="1014"/>
                </a:cubicBezTo>
                <a:cubicBezTo>
                  <a:pt x="1258" y="1011"/>
                  <a:pt x="1261" y="1008"/>
                  <a:pt x="1264" y="1008"/>
                </a:cubicBezTo>
                <a:cubicBezTo>
                  <a:pt x="1267" y="1007"/>
                  <a:pt x="1273" y="1002"/>
                  <a:pt x="1269" y="1000"/>
                </a:cubicBezTo>
                <a:cubicBezTo>
                  <a:pt x="1266" y="998"/>
                  <a:pt x="1261" y="998"/>
                  <a:pt x="1259" y="1000"/>
                </a:cubicBezTo>
                <a:cubicBezTo>
                  <a:pt x="1258" y="1002"/>
                  <a:pt x="1255" y="1005"/>
                  <a:pt x="1254" y="1005"/>
                </a:cubicBezTo>
                <a:cubicBezTo>
                  <a:pt x="1253" y="1006"/>
                  <a:pt x="1251" y="1007"/>
                  <a:pt x="1249" y="1008"/>
                </a:cubicBezTo>
                <a:cubicBezTo>
                  <a:pt x="1248" y="1009"/>
                  <a:pt x="1245" y="1014"/>
                  <a:pt x="1243" y="1014"/>
                </a:cubicBezTo>
                <a:cubicBezTo>
                  <a:pt x="1240" y="1014"/>
                  <a:pt x="1233" y="1012"/>
                  <a:pt x="1231" y="1015"/>
                </a:cubicBezTo>
                <a:cubicBezTo>
                  <a:pt x="1229" y="1018"/>
                  <a:pt x="1228" y="1023"/>
                  <a:pt x="1226" y="1021"/>
                </a:cubicBezTo>
                <a:cubicBezTo>
                  <a:pt x="1224" y="1019"/>
                  <a:pt x="1225" y="1018"/>
                  <a:pt x="1224" y="1017"/>
                </a:cubicBezTo>
                <a:cubicBezTo>
                  <a:pt x="1222" y="1016"/>
                  <a:pt x="1219" y="1018"/>
                  <a:pt x="1218" y="1019"/>
                </a:cubicBezTo>
                <a:cubicBezTo>
                  <a:pt x="1217" y="1020"/>
                  <a:pt x="1213" y="1023"/>
                  <a:pt x="1212" y="1027"/>
                </a:cubicBezTo>
                <a:cubicBezTo>
                  <a:pt x="1211" y="1032"/>
                  <a:pt x="1212" y="1035"/>
                  <a:pt x="1210" y="1038"/>
                </a:cubicBezTo>
                <a:cubicBezTo>
                  <a:pt x="1207" y="1040"/>
                  <a:pt x="1200" y="1046"/>
                  <a:pt x="1198" y="1050"/>
                </a:cubicBezTo>
                <a:cubicBezTo>
                  <a:pt x="1196" y="1053"/>
                  <a:pt x="1196" y="1059"/>
                  <a:pt x="1195" y="1058"/>
                </a:cubicBezTo>
                <a:cubicBezTo>
                  <a:pt x="1194" y="1058"/>
                  <a:pt x="1189" y="1049"/>
                  <a:pt x="1186" y="1046"/>
                </a:cubicBezTo>
                <a:cubicBezTo>
                  <a:pt x="1183" y="1043"/>
                  <a:pt x="1179" y="1040"/>
                  <a:pt x="1179" y="1042"/>
                </a:cubicBezTo>
                <a:cubicBezTo>
                  <a:pt x="1179" y="1043"/>
                  <a:pt x="1175" y="1042"/>
                  <a:pt x="1173" y="1040"/>
                </a:cubicBezTo>
                <a:cubicBezTo>
                  <a:pt x="1171" y="1039"/>
                  <a:pt x="1163" y="1036"/>
                  <a:pt x="1161" y="1036"/>
                </a:cubicBezTo>
                <a:cubicBezTo>
                  <a:pt x="1158" y="1036"/>
                  <a:pt x="1156" y="1037"/>
                  <a:pt x="1155" y="1039"/>
                </a:cubicBezTo>
                <a:cubicBezTo>
                  <a:pt x="1153" y="1040"/>
                  <a:pt x="1147" y="1043"/>
                  <a:pt x="1146" y="1043"/>
                </a:cubicBezTo>
                <a:cubicBezTo>
                  <a:pt x="1145" y="1044"/>
                  <a:pt x="1145" y="1045"/>
                  <a:pt x="1142" y="1046"/>
                </a:cubicBezTo>
                <a:cubicBezTo>
                  <a:pt x="1139" y="1046"/>
                  <a:pt x="1133" y="1046"/>
                  <a:pt x="1131" y="1044"/>
                </a:cubicBezTo>
                <a:cubicBezTo>
                  <a:pt x="1129" y="1042"/>
                  <a:pt x="1126" y="1042"/>
                  <a:pt x="1123" y="1041"/>
                </a:cubicBezTo>
                <a:cubicBezTo>
                  <a:pt x="1121" y="1040"/>
                  <a:pt x="1117" y="1036"/>
                  <a:pt x="1115" y="1032"/>
                </a:cubicBezTo>
                <a:cubicBezTo>
                  <a:pt x="1113" y="1029"/>
                  <a:pt x="1103" y="1020"/>
                  <a:pt x="1102" y="1016"/>
                </a:cubicBezTo>
                <a:cubicBezTo>
                  <a:pt x="1101" y="1013"/>
                  <a:pt x="1105" y="1009"/>
                  <a:pt x="1105" y="1004"/>
                </a:cubicBezTo>
                <a:cubicBezTo>
                  <a:pt x="1106" y="999"/>
                  <a:pt x="1108" y="990"/>
                  <a:pt x="1108" y="985"/>
                </a:cubicBezTo>
                <a:cubicBezTo>
                  <a:pt x="1108" y="980"/>
                  <a:pt x="1112" y="976"/>
                  <a:pt x="1112" y="972"/>
                </a:cubicBezTo>
                <a:cubicBezTo>
                  <a:pt x="1112" y="968"/>
                  <a:pt x="1112" y="967"/>
                  <a:pt x="1112" y="966"/>
                </a:cubicBezTo>
                <a:cubicBezTo>
                  <a:pt x="1112" y="964"/>
                  <a:pt x="1113" y="964"/>
                  <a:pt x="1109" y="963"/>
                </a:cubicBezTo>
                <a:cubicBezTo>
                  <a:pt x="1105" y="962"/>
                  <a:pt x="1101" y="956"/>
                  <a:pt x="1097" y="954"/>
                </a:cubicBezTo>
                <a:cubicBezTo>
                  <a:pt x="1093" y="952"/>
                  <a:pt x="1087" y="952"/>
                  <a:pt x="1080" y="953"/>
                </a:cubicBezTo>
                <a:cubicBezTo>
                  <a:pt x="1073" y="953"/>
                  <a:pt x="1070" y="957"/>
                  <a:pt x="1066" y="956"/>
                </a:cubicBezTo>
                <a:cubicBezTo>
                  <a:pt x="1061" y="955"/>
                  <a:pt x="1060" y="953"/>
                  <a:pt x="1055" y="953"/>
                </a:cubicBezTo>
                <a:cubicBezTo>
                  <a:pt x="1050" y="954"/>
                  <a:pt x="1046" y="957"/>
                  <a:pt x="1042" y="955"/>
                </a:cubicBezTo>
                <a:cubicBezTo>
                  <a:pt x="1038" y="953"/>
                  <a:pt x="1035" y="952"/>
                  <a:pt x="1039" y="949"/>
                </a:cubicBezTo>
                <a:cubicBezTo>
                  <a:pt x="1043" y="946"/>
                  <a:pt x="1047" y="939"/>
                  <a:pt x="1046" y="933"/>
                </a:cubicBezTo>
                <a:cubicBezTo>
                  <a:pt x="1046" y="926"/>
                  <a:pt x="1048" y="924"/>
                  <a:pt x="1050" y="921"/>
                </a:cubicBezTo>
                <a:cubicBezTo>
                  <a:pt x="1052" y="918"/>
                  <a:pt x="1055" y="913"/>
                  <a:pt x="1055" y="909"/>
                </a:cubicBezTo>
                <a:cubicBezTo>
                  <a:pt x="1055" y="906"/>
                  <a:pt x="1053" y="897"/>
                  <a:pt x="1057" y="892"/>
                </a:cubicBezTo>
                <a:cubicBezTo>
                  <a:pt x="1061" y="887"/>
                  <a:pt x="1066" y="884"/>
                  <a:pt x="1065" y="881"/>
                </a:cubicBezTo>
                <a:cubicBezTo>
                  <a:pt x="1064" y="878"/>
                  <a:pt x="1065" y="875"/>
                  <a:pt x="1057" y="876"/>
                </a:cubicBezTo>
                <a:cubicBezTo>
                  <a:pt x="1050" y="876"/>
                  <a:pt x="1025" y="878"/>
                  <a:pt x="1020" y="883"/>
                </a:cubicBezTo>
                <a:cubicBezTo>
                  <a:pt x="1016" y="888"/>
                  <a:pt x="1018" y="897"/>
                  <a:pt x="1016" y="901"/>
                </a:cubicBezTo>
                <a:cubicBezTo>
                  <a:pt x="1014" y="904"/>
                  <a:pt x="1006" y="911"/>
                  <a:pt x="1006" y="912"/>
                </a:cubicBezTo>
                <a:cubicBezTo>
                  <a:pt x="1005" y="913"/>
                  <a:pt x="1006" y="916"/>
                  <a:pt x="1004" y="917"/>
                </a:cubicBezTo>
                <a:cubicBezTo>
                  <a:pt x="1003" y="917"/>
                  <a:pt x="1000" y="915"/>
                  <a:pt x="997" y="914"/>
                </a:cubicBezTo>
                <a:cubicBezTo>
                  <a:pt x="995" y="914"/>
                  <a:pt x="983" y="916"/>
                  <a:pt x="977" y="918"/>
                </a:cubicBezTo>
                <a:cubicBezTo>
                  <a:pt x="972" y="920"/>
                  <a:pt x="968" y="922"/>
                  <a:pt x="965" y="920"/>
                </a:cubicBezTo>
                <a:cubicBezTo>
                  <a:pt x="962" y="918"/>
                  <a:pt x="961" y="915"/>
                  <a:pt x="956" y="914"/>
                </a:cubicBezTo>
                <a:cubicBezTo>
                  <a:pt x="951" y="913"/>
                  <a:pt x="944" y="913"/>
                  <a:pt x="941" y="905"/>
                </a:cubicBezTo>
                <a:cubicBezTo>
                  <a:pt x="939" y="898"/>
                  <a:pt x="936" y="894"/>
                  <a:pt x="933" y="889"/>
                </a:cubicBezTo>
                <a:cubicBezTo>
                  <a:pt x="929" y="884"/>
                  <a:pt x="927" y="879"/>
                  <a:pt x="924" y="868"/>
                </a:cubicBezTo>
                <a:cubicBezTo>
                  <a:pt x="921" y="857"/>
                  <a:pt x="923" y="850"/>
                  <a:pt x="923" y="847"/>
                </a:cubicBezTo>
                <a:cubicBezTo>
                  <a:pt x="924" y="844"/>
                  <a:pt x="921" y="835"/>
                  <a:pt x="922" y="830"/>
                </a:cubicBezTo>
                <a:cubicBezTo>
                  <a:pt x="923" y="826"/>
                  <a:pt x="929" y="822"/>
                  <a:pt x="930" y="817"/>
                </a:cubicBezTo>
                <a:cubicBezTo>
                  <a:pt x="931" y="811"/>
                  <a:pt x="925" y="799"/>
                  <a:pt x="924" y="795"/>
                </a:cubicBezTo>
                <a:cubicBezTo>
                  <a:pt x="924" y="792"/>
                  <a:pt x="925" y="796"/>
                  <a:pt x="927" y="792"/>
                </a:cubicBezTo>
                <a:cubicBezTo>
                  <a:pt x="929" y="789"/>
                  <a:pt x="926" y="788"/>
                  <a:pt x="928" y="787"/>
                </a:cubicBezTo>
                <a:cubicBezTo>
                  <a:pt x="929" y="786"/>
                  <a:pt x="930" y="786"/>
                  <a:pt x="932" y="785"/>
                </a:cubicBezTo>
                <a:cubicBezTo>
                  <a:pt x="934" y="783"/>
                  <a:pt x="940" y="781"/>
                  <a:pt x="940" y="777"/>
                </a:cubicBezTo>
                <a:cubicBezTo>
                  <a:pt x="941" y="774"/>
                  <a:pt x="942" y="775"/>
                  <a:pt x="943" y="776"/>
                </a:cubicBezTo>
                <a:cubicBezTo>
                  <a:pt x="945" y="777"/>
                  <a:pt x="952" y="773"/>
                  <a:pt x="957" y="771"/>
                </a:cubicBezTo>
                <a:cubicBezTo>
                  <a:pt x="961" y="768"/>
                  <a:pt x="964" y="765"/>
                  <a:pt x="962" y="764"/>
                </a:cubicBezTo>
                <a:cubicBezTo>
                  <a:pt x="960" y="763"/>
                  <a:pt x="955" y="760"/>
                  <a:pt x="959" y="761"/>
                </a:cubicBezTo>
                <a:cubicBezTo>
                  <a:pt x="963" y="762"/>
                  <a:pt x="963" y="764"/>
                  <a:pt x="967" y="763"/>
                </a:cubicBezTo>
                <a:cubicBezTo>
                  <a:pt x="970" y="761"/>
                  <a:pt x="971" y="758"/>
                  <a:pt x="976" y="759"/>
                </a:cubicBezTo>
                <a:cubicBezTo>
                  <a:pt x="981" y="759"/>
                  <a:pt x="985" y="759"/>
                  <a:pt x="988" y="761"/>
                </a:cubicBezTo>
                <a:cubicBezTo>
                  <a:pt x="991" y="764"/>
                  <a:pt x="993" y="764"/>
                  <a:pt x="995" y="763"/>
                </a:cubicBezTo>
                <a:cubicBezTo>
                  <a:pt x="997" y="761"/>
                  <a:pt x="999" y="760"/>
                  <a:pt x="1003" y="761"/>
                </a:cubicBezTo>
                <a:cubicBezTo>
                  <a:pt x="1006" y="763"/>
                  <a:pt x="1010" y="768"/>
                  <a:pt x="1013" y="768"/>
                </a:cubicBezTo>
                <a:cubicBezTo>
                  <a:pt x="1016" y="768"/>
                  <a:pt x="1021" y="761"/>
                  <a:pt x="1023" y="762"/>
                </a:cubicBezTo>
                <a:cubicBezTo>
                  <a:pt x="1025" y="763"/>
                  <a:pt x="1032" y="769"/>
                  <a:pt x="1032" y="770"/>
                </a:cubicBezTo>
                <a:cubicBezTo>
                  <a:pt x="1032" y="771"/>
                  <a:pt x="1035" y="769"/>
                  <a:pt x="1035" y="768"/>
                </a:cubicBezTo>
                <a:cubicBezTo>
                  <a:pt x="1036" y="767"/>
                  <a:pt x="1036" y="768"/>
                  <a:pt x="1034" y="766"/>
                </a:cubicBezTo>
                <a:cubicBezTo>
                  <a:pt x="1032" y="764"/>
                  <a:pt x="1027" y="762"/>
                  <a:pt x="1029" y="761"/>
                </a:cubicBezTo>
                <a:cubicBezTo>
                  <a:pt x="1031" y="759"/>
                  <a:pt x="1032" y="761"/>
                  <a:pt x="1030" y="759"/>
                </a:cubicBezTo>
                <a:cubicBezTo>
                  <a:pt x="1029" y="757"/>
                  <a:pt x="1028" y="756"/>
                  <a:pt x="1028" y="755"/>
                </a:cubicBezTo>
                <a:cubicBezTo>
                  <a:pt x="1028" y="754"/>
                  <a:pt x="1027" y="753"/>
                  <a:pt x="1026" y="754"/>
                </a:cubicBezTo>
                <a:cubicBezTo>
                  <a:pt x="1024" y="755"/>
                  <a:pt x="1017" y="755"/>
                  <a:pt x="1017" y="753"/>
                </a:cubicBezTo>
                <a:cubicBezTo>
                  <a:pt x="1018" y="751"/>
                  <a:pt x="1021" y="750"/>
                  <a:pt x="1023" y="751"/>
                </a:cubicBezTo>
                <a:cubicBezTo>
                  <a:pt x="1024" y="752"/>
                  <a:pt x="1025" y="754"/>
                  <a:pt x="1030" y="753"/>
                </a:cubicBezTo>
                <a:cubicBezTo>
                  <a:pt x="1034" y="751"/>
                  <a:pt x="1039" y="751"/>
                  <a:pt x="1043" y="751"/>
                </a:cubicBezTo>
                <a:cubicBezTo>
                  <a:pt x="1047" y="751"/>
                  <a:pt x="1049" y="749"/>
                  <a:pt x="1051" y="750"/>
                </a:cubicBezTo>
                <a:cubicBezTo>
                  <a:pt x="1052" y="751"/>
                  <a:pt x="1051" y="752"/>
                  <a:pt x="1053" y="752"/>
                </a:cubicBezTo>
                <a:cubicBezTo>
                  <a:pt x="1055" y="752"/>
                  <a:pt x="1058" y="751"/>
                  <a:pt x="1063" y="751"/>
                </a:cubicBezTo>
                <a:cubicBezTo>
                  <a:pt x="1067" y="751"/>
                  <a:pt x="1074" y="750"/>
                  <a:pt x="1078" y="752"/>
                </a:cubicBezTo>
                <a:cubicBezTo>
                  <a:pt x="1081" y="754"/>
                  <a:pt x="1082" y="758"/>
                  <a:pt x="1085" y="759"/>
                </a:cubicBezTo>
                <a:cubicBezTo>
                  <a:pt x="1087" y="761"/>
                  <a:pt x="1087" y="761"/>
                  <a:pt x="1091" y="760"/>
                </a:cubicBezTo>
                <a:cubicBezTo>
                  <a:pt x="1094" y="759"/>
                  <a:pt x="1099" y="755"/>
                  <a:pt x="1100" y="755"/>
                </a:cubicBezTo>
                <a:cubicBezTo>
                  <a:pt x="1102" y="756"/>
                  <a:pt x="1107" y="763"/>
                  <a:pt x="1110" y="765"/>
                </a:cubicBezTo>
                <a:cubicBezTo>
                  <a:pt x="1114" y="767"/>
                  <a:pt x="1120" y="772"/>
                  <a:pt x="1119" y="774"/>
                </a:cubicBezTo>
                <a:cubicBezTo>
                  <a:pt x="1119" y="777"/>
                  <a:pt x="1118" y="781"/>
                  <a:pt x="1118" y="784"/>
                </a:cubicBezTo>
                <a:cubicBezTo>
                  <a:pt x="1118" y="786"/>
                  <a:pt x="1120" y="787"/>
                  <a:pt x="1121" y="788"/>
                </a:cubicBezTo>
                <a:cubicBezTo>
                  <a:pt x="1122" y="789"/>
                  <a:pt x="1120" y="787"/>
                  <a:pt x="1120" y="791"/>
                </a:cubicBezTo>
                <a:cubicBezTo>
                  <a:pt x="1120" y="794"/>
                  <a:pt x="1120" y="797"/>
                  <a:pt x="1122" y="799"/>
                </a:cubicBezTo>
                <a:cubicBezTo>
                  <a:pt x="1125" y="801"/>
                  <a:pt x="1127" y="801"/>
                  <a:pt x="1127" y="803"/>
                </a:cubicBezTo>
                <a:cubicBezTo>
                  <a:pt x="1127" y="804"/>
                  <a:pt x="1129" y="803"/>
                  <a:pt x="1130" y="804"/>
                </a:cubicBezTo>
                <a:cubicBezTo>
                  <a:pt x="1130" y="805"/>
                  <a:pt x="1128" y="808"/>
                  <a:pt x="1130" y="811"/>
                </a:cubicBezTo>
                <a:cubicBezTo>
                  <a:pt x="1132" y="815"/>
                  <a:pt x="1135" y="815"/>
                  <a:pt x="1136" y="817"/>
                </a:cubicBezTo>
                <a:cubicBezTo>
                  <a:pt x="1138" y="818"/>
                  <a:pt x="1141" y="826"/>
                  <a:pt x="1142" y="826"/>
                </a:cubicBezTo>
                <a:cubicBezTo>
                  <a:pt x="1143" y="827"/>
                  <a:pt x="1146" y="823"/>
                  <a:pt x="1147" y="824"/>
                </a:cubicBezTo>
                <a:cubicBezTo>
                  <a:pt x="1148" y="824"/>
                  <a:pt x="1147" y="827"/>
                  <a:pt x="1146" y="828"/>
                </a:cubicBezTo>
                <a:cubicBezTo>
                  <a:pt x="1146" y="829"/>
                  <a:pt x="1149" y="829"/>
                  <a:pt x="1149" y="827"/>
                </a:cubicBezTo>
                <a:cubicBezTo>
                  <a:pt x="1149" y="825"/>
                  <a:pt x="1148" y="820"/>
                  <a:pt x="1151" y="816"/>
                </a:cubicBezTo>
                <a:cubicBezTo>
                  <a:pt x="1153" y="811"/>
                  <a:pt x="1154" y="799"/>
                  <a:pt x="1150" y="793"/>
                </a:cubicBezTo>
                <a:cubicBezTo>
                  <a:pt x="1147" y="787"/>
                  <a:pt x="1145" y="783"/>
                  <a:pt x="1144" y="779"/>
                </a:cubicBezTo>
                <a:cubicBezTo>
                  <a:pt x="1143" y="774"/>
                  <a:pt x="1140" y="767"/>
                  <a:pt x="1138" y="762"/>
                </a:cubicBezTo>
                <a:cubicBezTo>
                  <a:pt x="1136" y="757"/>
                  <a:pt x="1132" y="747"/>
                  <a:pt x="1133" y="741"/>
                </a:cubicBezTo>
                <a:cubicBezTo>
                  <a:pt x="1134" y="734"/>
                  <a:pt x="1139" y="730"/>
                  <a:pt x="1142" y="726"/>
                </a:cubicBezTo>
                <a:cubicBezTo>
                  <a:pt x="1145" y="721"/>
                  <a:pt x="1151" y="719"/>
                  <a:pt x="1154" y="717"/>
                </a:cubicBezTo>
                <a:cubicBezTo>
                  <a:pt x="1156" y="714"/>
                  <a:pt x="1160" y="712"/>
                  <a:pt x="1162" y="709"/>
                </a:cubicBezTo>
                <a:cubicBezTo>
                  <a:pt x="1164" y="707"/>
                  <a:pt x="1163" y="706"/>
                  <a:pt x="1165" y="705"/>
                </a:cubicBezTo>
                <a:cubicBezTo>
                  <a:pt x="1167" y="703"/>
                  <a:pt x="1170" y="701"/>
                  <a:pt x="1174" y="700"/>
                </a:cubicBezTo>
                <a:cubicBezTo>
                  <a:pt x="1177" y="699"/>
                  <a:pt x="1179" y="698"/>
                  <a:pt x="1181" y="697"/>
                </a:cubicBezTo>
                <a:cubicBezTo>
                  <a:pt x="1182" y="696"/>
                  <a:pt x="1188" y="690"/>
                  <a:pt x="1191" y="688"/>
                </a:cubicBezTo>
                <a:cubicBezTo>
                  <a:pt x="1194" y="686"/>
                  <a:pt x="1200" y="688"/>
                  <a:pt x="1201" y="686"/>
                </a:cubicBezTo>
                <a:cubicBezTo>
                  <a:pt x="1203" y="684"/>
                  <a:pt x="1204" y="682"/>
                  <a:pt x="1202" y="683"/>
                </a:cubicBezTo>
                <a:cubicBezTo>
                  <a:pt x="1200" y="684"/>
                  <a:pt x="1193" y="685"/>
                  <a:pt x="1194" y="684"/>
                </a:cubicBezTo>
                <a:cubicBezTo>
                  <a:pt x="1195" y="683"/>
                  <a:pt x="1197" y="683"/>
                  <a:pt x="1198" y="682"/>
                </a:cubicBezTo>
                <a:cubicBezTo>
                  <a:pt x="1198" y="681"/>
                  <a:pt x="1197" y="679"/>
                  <a:pt x="1196" y="678"/>
                </a:cubicBezTo>
                <a:cubicBezTo>
                  <a:pt x="1195" y="676"/>
                  <a:pt x="1195" y="675"/>
                  <a:pt x="1197" y="675"/>
                </a:cubicBezTo>
                <a:cubicBezTo>
                  <a:pt x="1199" y="676"/>
                  <a:pt x="1199" y="676"/>
                  <a:pt x="1199" y="675"/>
                </a:cubicBezTo>
                <a:cubicBezTo>
                  <a:pt x="1199" y="674"/>
                  <a:pt x="1200" y="673"/>
                  <a:pt x="1200" y="674"/>
                </a:cubicBezTo>
                <a:cubicBezTo>
                  <a:pt x="1200" y="676"/>
                  <a:pt x="1200" y="678"/>
                  <a:pt x="1202" y="678"/>
                </a:cubicBezTo>
                <a:cubicBezTo>
                  <a:pt x="1204" y="678"/>
                  <a:pt x="1205" y="676"/>
                  <a:pt x="1208" y="674"/>
                </a:cubicBezTo>
                <a:cubicBezTo>
                  <a:pt x="1210" y="672"/>
                  <a:pt x="1211" y="669"/>
                  <a:pt x="1211" y="668"/>
                </a:cubicBezTo>
                <a:cubicBezTo>
                  <a:pt x="1211" y="667"/>
                  <a:pt x="1209" y="668"/>
                  <a:pt x="1208" y="669"/>
                </a:cubicBezTo>
                <a:cubicBezTo>
                  <a:pt x="1207" y="670"/>
                  <a:pt x="1205" y="671"/>
                  <a:pt x="1205" y="670"/>
                </a:cubicBezTo>
                <a:cubicBezTo>
                  <a:pt x="1204" y="669"/>
                  <a:pt x="1205" y="669"/>
                  <a:pt x="1202" y="668"/>
                </a:cubicBezTo>
                <a:cubicBezTo>
                  <a:pt x="1200" y="668"/>
                  <a:pt x="1197" y="669"/>
                  <a:pt x="1197" y="668"/>
                </a:cubicBezTo>
                <a:cubicBezTo>
                  <a:pt x="1196" y="667"/>
                  <a:pt x="1195" y="665"/>
                  <a:pt x="1197" y="666"/>
                </a:cubicBezTo>
                <a:cubicBezTo>
                  <a:pt x="1199" y="667"/>
                  <a:pt x="1201" y="669"/>
                  <a:pt x="1203" y="667"/>
                </a:cubicBezTo>
                <a:cubicBezTo>
                  <a:pt x="1204" y="664"/>
                  <a:pt x="1205" y="664"/>
                  <a:pt x="1207" y="665"/>
                </a:cubicBezTo>
                <a:cubicBezTo>
                  <a:pt x="1209" y="665"/>
                  <a:pt x="1209" y="665"/>
                  <a:pt x="1208" y="663"/>
                </a:cubicBezTo>
                <a:cubicBezTo>
                  <a:pt x="1206" y="661"/>
                  <a:pt x="1206" y="661"/>
                  <a:pt x="1206" y="659"/>
                </a:cubicBezTo>
                <a:cubicBezTo>
                  <a:pt x="1207" y="657"/>
                  <a:pt x="1207" y="655"/>
                  <a:pt x="1205" y="654"/>
                </a:cubicBezTo>
                <a:cubicBezTo>
                  <a:pt x="1204" y="653"/>
                  <a:pt x="1199" y="654"/>
                  <a:pt x="1197" y="652"/>
                </a:cubicBezTo>
                <a:cubicBezTo>
                  <a:pt x="1195" y="650"/>
                  <a:pt x="1193" y="649"/>
                  <a:pt x="1192" y="648"/>
                </a:cubicBezTo>
                <a:cubicBezTo>
                  <a:pt x="1190" y="647"/>
                  <a:pt x="1193" y="647"/>
                  <a:pt x="1194" y="647"/>
                </a:cubicBezTo>
                <a:cubicBezTo>
                  <a:pt x="1196" y="647"/>
                  <a:pt x="1200" y="648"/>
                  <a:pt x="1201" y="647"/>
                </a:cubicBezTo>
                <a:cubicBezTo>
                  <a:pt x="1202" y="646"/>
                  <a:pt x="1201" y="644"/>
                  <a:pt x="1200" y="643"/>
                </a:cubicBezTo>
                <a:cubicBezTo>
                  <a:pt x="1198" y="642"/>
                  <a:pt x="1190" y="636"/>
                  <a:pt x="1189" y="634"/>
                </a:cubicBezTo>
                <a:cubicBezTo>
                  <a:pt x="1188" y="631"/>
                  <a:pt x="1188" y="629"/>
                  <a:pt x="1190" y="628"/>
                </a:cubicBezTo>
                <a:cubicBezTo>
                  <a:pt x="1191" y="626"/>
                  <a:pt x="1192" y="624"/>
                  <a:pt x="1192" y="622"/>
                </a:cubicBezTo>
                <a:cubicBezTo>
                  <a:pt x="1192" y="621"/>
                  <a:pt x="1194" y="624"/>
                  <a:pt x="1193" y="625"/>
                </a:cubicBezTo>
                <a:cubicBezTo>
                  <a:pt x="1193" y="627"/>
                  <a:pt x="1191" y="627"/>
                  <a:pt x="1192" y="628"/>
                </a:cubicBezTo>
                <a:cubicBezTo>
                  <a:pt x="1193" y="630"/>
                  <a:pt x="1197" y="634"/>
                  <a:pt x="1198" y="633"/>
                </a:cubicBezTo>
                <a:cubicBezTo>
                  <a:pt x="1199" y="633"/>
                  <a:pt x="1199" y="630"/>
                  <a:pt x="1199" y="627"/>
                </a:cubicBezTo>
                <a:cubicBezTo>
                  <a:pt x="1200" y="624"/>
                  <a:pt x="1199" y="620"/>
                  <a:pt x="1200" y="618"/>
                </a:cubicBezTo>
                <a:cubicBezTo>
                  <a:pt x="1202" y="617"/>
                  <a:pt x="1206" y="612"/>
                  <a:pt x="1206" y="613"/>
                </a:cubicBezTo>
                <a:cubicBezTo>
                  <a:pt x="1206" y="615"/>
                  <a:pt x="1202" y="615"/>
                  <a:pt x="1203" y="621"/>
                </a:cubicBezTo>
                <a:cubicBezTo>
                  <a:pt x="1204" y="627"/>
                  <a:pt x="1202" y="629"/>
                  <a:pt x="1205" y="632"/>
                </a:cubicBezTo>
                <a:cubicBezTo>
                  <a:pt x="1208" y="634"/>
                  <a:pt x="1211" y="638"/>
                  <a:pt x="1211" y="640"/>
                </a:cubicBezTo>
                <a:cubicBezTo>
                  <a:pt x="1211" y="643"/>
                  <a:pt x="1207" y="645"/>
                  <a:pt x="1206" y="648"/>
                </a:cubicBezTo>
                <a:cubicBezTo>
                  <a:pt x="1206" y="651"/>
                  <a:pt x="1206" y="652"/>
                  <a:pt x="1207" y="651"/>
                </a:cubicBezTo>
                <a:cubicBezTo>
                  <a:pt x="1207" y="650"/>
                  <a:pt x="1210" y="645"/>
                  <a:pt x="1212" y="643"/>
                </a:cubicBezTo>
                <a:cubicBezTo>
                  <a:pt x="1214" y="641"/>
                  <a:pt x="1220" y="633"/>
                  <a:pt x="1219" y="629"/>
                </a:cubicBezTo>
                <a:cubicBezTo>
                  <a:pt x="1218" y="626"/>
                  <a:pt x="1212" y="618"/>
                  <a:pt x="1212" y="615"/>
                </a:cubicBezTo>
                <a:cubicBezTo>
                  <a:pt x="1211" y="613"/>
                  <a:pt x="1211" y="611"/>
                  <a:pt x="1213" y="610"/>
                </a:cubicBezTo>
                <a:cubicBezTo>
                  <a:pt x="1216" y="608"/>
                  <a:pt x="1220" y="608"/>
                  <a:pt x="1218" y="609"/>
                </a:cubicBezTo>
                <a:cubicBezTo>
                  <a:pt x="1215" y="611"/>
                  <a:pt x="1214" y="610"/>
                  <a:pt x="1214" y="613"/>
                </a:cubicBezTo>
                <a:cubicBezTo>
                  <a:pt x="1214" y="616"/>
                  <a:pt x="1216" y="617"/>
                  <a:pt x="1218" y="619"/>
                </a:cubicBezTo>
                <a:cubicBezTo>
                  <a:pt x="1220" y="621"/>
                  <a:pt x="1221" y="624"/>
                  <a:pt x="1222" y="621"/>
                </a:cubicBezTo>
                <a:cubicBezTo>
                  <a:pt x="1224" y="619"/>
                  <a:pt x="1227" y="616"/>
                  <a:pt x="1229" y="612"/>
                </a:cubicBezTo>
                <a:cubicBezTo>
                  <a:pt x="1232" y="608"/>
                  <a:pt x="1234" y="604"/>
                  <a:pt x="1232" y="601"/>
                </a:cubicBezTo>
                <a:cubicBezTo>
                  <a:pt x="1231" y="599"/>
                  <a:pt x="1230" y="596"/>
                  <a:pt x="1231" y="596"/>
                </a:cubicBezTo>
                <a:cubicBezTo>
                  <a:pt x="1232" y="595"/>
                  <a:pt x="1232" y="592"/>
                  <a:pt x="1233" y="591"/>
                </a:cubicBezTo>
                <a:cubicBezTo>
                  <a:pt x="1233" y="589"/>
                  <a:pt x="1234" y="590"/>
                  <a:pt x="1234" y="592"/>
                </a:cubicBezTo>
                <a:cubicBezTo>
                  <a:pt x="1234" y="593"/>
                  <a:pt x="1232" y="596"/>
                  <a:pt x="1234" y="595"/>
                </a:cubicBezTo>
                <a:cubicBezTo>
                  <a:pt x="1237" y="593"/>
                  <a:pt x="1238" y="592"/>
                  <a:pt x="1242" y="589"/>
                </a:cubicBezTo>
                <a:cubicBezTo>
                  <a:pt x="1247" y="587"/>
                  <a:pt x="1249" y="586"/>
                  <a:pt x="1254" y="586"/>
                </a:cubicBezTo>
                <a:cubicBezTo>
                  <a:pt x="1259" y="586"/>
                  <a:pt x="1266" y="587"/>
                  <a:pt x="1267" y="584"/>
                </a:cubicBezTo>
                <a:cubicBezTo>
                  <a:pt x="1267" y="582"/>
                  <a:pt x="1266" y="578"/>
                  <a:pt x="1268" y="580"/>
                </a:cubicBezTo>
                <a:cubicBezTo>
                  <a:pt x="1270" y="581"/>
                  <a:pt x="1267" y="584"/>
                  <a:pt x="1270" y="584"/>
                </a:cubicBezTo>
                <a:cubicBezTo>
                  <a:pt x="1273" y="584"/>
                  <a:pt x="1275" y="583"/>
                  <a:pt x="1276" y="581"/>
                </a:cubicBezTo>
                <a:cubicBezTo>
                  <a:pt x="1278" y="580"/>
                  <a:pt x="1277" y="581"/>
                  <a:pt x="1278" y="582"/>
                </a:cubicBezTo>
                <a:cubicBezTo>
                  <a:pt x="1278" y="584"/>
                  <a:pt x="1279" y="583"/>
                  <a:pt x="1281" y="582"/>
                </a:cubicBezTo>
                <a:cubicBezTo>
                  <a:pt x="1283" y="581"/>
                  <a:pt x="1287" y="580"/>
                  <a:pt x="1287" y="579"/>
                </a:cubicBezTo>
                <a:cubicBezTo>
                  <a:pt x="1288" y="578"/>
                  <a:pt x="1288" y="576"/>
                  <a:pt x="1286" y="575"/>
                </a:cubicBezTo>
                <a:cubicBezTo>
                  <a:pt x="1283" y="574"/>
                  <a:pt x="1282" y="575"/>
                  <a:pt x="1283" y="575"/>
                </a:cubicBezTo>
                <a:cubicBezTo>
                  <a:pt x="1284" y="576"/>
                  <a:pt x="1285" y="578"/>
                  <a:pt x="1283" y="579"/>
                </a:cubicBezTo>
                <a:cubicBezTo>
                  <a:pt x="1281" y="579"/>
                  <a:pt x="1280" y="579"/>
                  <a:pt x="1279" y="578"/>
                </a:cubicBezTo>
                <a:cubicBezTo>
                  <a:pt x="1279" y="576"/>
                  <a:pt x="1277" y="572"/>
                  <a:pt x="1275" y="571"/>
                </a:cubicBezTo>
                <a:cubicBezTo>
                  <a:pt x="1274" y="570"/>
                  <a:pt x="1274" y="570"/>
                  <a:pt x="1275" y="568"/>
                </a:cubicBezTo>
                <a:cubicBezTo>
                  <a:pt x="1276" y="567"/>
                  <a:pt x="1276" y="566"/>
                  <a:pt x="1276" y="564"/>
                </a:cubicBezTo>
                <a:cubicBezTo>
                  <a:pt x="1275" y="562"/>
                  <a:pt x="1274" y="563"/>
                  <a:pt x="1276" y="560"/>
                </a:cubicBezTo>
                <a:cubicBezTo>
                  <a:pt x="1278" y="558"/>
                  <a:pt x="1278" y="557"/>
                  <a:pt x="1279" y="554"/>
                </a:cubicBezTo>
                <a:cubicBezTo>
                  <a:pt x="1281" y="552"/>
                  <a:pt x="1282" y="551"/>
                  <a:pt x="1283" y="550"/>
                </a:cubicBezTo>
                <a:cubicBezTo>
                  <a:pt x="1284" y="548"/>
                  <a:pt x="1285" y="547"/>
                  <a:pt x="1286" y="547"/>
                </a:cubicBezTo>
                <a:cubicBezTo>
                  <a:pt x="1288" y="547"/>
                  <a:pt x="1289" y="545"/>
                  <a:pt x="1290" y="544"/>
                </a:cubicBezTo>
                <a:cubicBezTo>
                  <a:pt x="1290" y="544"/>
                  <a:pt x="1289" y="544"/>
                  <a:pt x="1291" y="545"/>
                </a:cubicBezTo>
                <a:cubicBezTo>
                  <a:pt x="1292" y="545"/>
                  <a:pt x="1296" y="545"/>
                  <a:pt x="1298" y="542"/>
                </a:cubicBezTo>
                <a:cubicBezTo>
                  <a:pt x="1300" y="538"/>
                  <a:pt x="1300" y="535"/>
                  <a:pt x="1301" y="536"/>
                </a:cubicBezTo>
                <a:cubicBezTo>
                  <a:pt x="1302" y="537"/>
                  <a:pt x="1302" y="540"/>
                  <a:pt x="1305" y="540"/>
                </a:cubicBezTo>
                <a:cubicBezTo>
                  <a:pt x="1307" y="540"/>
                  <a:pt x="1309" y="538"/>
                  <a:pt x="1311" y="537"/>
                </a:cubicBezTo>
                <a:cubicBezTo>
                  <a:pt x="1313" y="536"/>
                  <a:pt x="1315" y="537"/>
                  <a:pt x="1319" y="534"/>
                </a:cubicBezTo>
                <a:cubicBezTo>
                  <a:pt x="1322" y="532"/>
                  <a:pt x="1324" y="532"/>
                  <a:pt x="1326" y="529"/>
                </a:cubicBezTo>
                <a:cubicBezTo>
                  <a:pt x="1328" y="527"/>
                  <a:pt x="1326" y="527"/>
                  <a:pt x="1329" y="526"/>
                </a:cubicBezTo>
                <a:cubicBezTo>
                  <a:pt x="1332" y="525"/>
                  <a:pt x="1335" y="524"/>
                  <a:pt x="1337" y="523"/>
                </a:cubicBezTo>
                <a:cubicBezTo>
                  <a:pt x="1339" y="521"/>
                  <a:pt x="1338" y="522"/>
                  <a:pt x="1340" y="522"/>
                </a:cubicBezTo>
                <a:cubicBezTo>
                  <a:pt x="1342" y="523"/>
                  <a:pt x="1346" y="520"/>
                  <a:pt x="1350" y="518"/>
                </a:cubicBezTo>
                <a:cubicBezTo>
                  <a:pt x="1353" y="517"/>
                  <a:pt x="1354" y="518"/>
                  <a:pt x="1357" y="517"/>
                </a:cubicBezTo>
                <a:cubicBezTo>
                  <a:pt x="1359" y="516"/>
                  <a:pt x="1360" y="517"/>
                  <a:pt x="1358" y="515"/>
                </a:cubicBezTo>
                <a:cubicBezTo>
                  <a:pt x="1356" y="512"/>
                  <a:pt x="1354" y="510"/>
                  <a:pt x="1356" y="511"/>
                </a:cubicBezTo>
                <a:cubicBezTo>
                  <a:pt x="1357" y="512"/>
                  <a:pt x="1358" y="514"/>
                  <a:pt x="1360" y="514"/>
                </a:cubicBezTo>
                <a:cubicBezTo>
                  <a:pt x="1362" y="514"/>
                  <a:pt x="1363" y="515"/>
                  <a:pt x="1360" y="517"/>
                </a:cubicBezTo>
                <a:cubicBezTo>
                  <a:pt x="1357" y="518"/>
                  <a:pt x="1353" y="520"/>
                  <a:pt x="1354" y="520"/>
                </a:cubicBezTo>
                <a:cubicBezTo>
                  <a:pt x="1356" y="521"/>
                  <a:pt x="1356" y="521"/>
                  <a:pt x="1359" y="521"/>
                </a:cubicBezTo>
                <a:cubicBezTo>
                  <a:pt x="1362" y="521"/>
                  <a:pt x="1369" y="520"/>
                  <a:pt x="1371" y="520"/>
                </a:cubicBezTo>
                <a:cubicBezTo>
                  <a:pt x="1372" y="521"/>
                  <a:pt x="1372" y="522"/>
                  <a:pt x="1371" y="522"/>
                </a:cubicBezTo>
                <a:cubicBezTo>
                  <a:pt x="1370" y="522"/>
                  <a:pt x="1370" y="523"/>
                  <a:pt x="1372" y="523"/>
                </a:cubicBezTo>
                <a:cubicBezTo>
                  <a:pt x="1373" y="523"/>
                  <a:pt x="1369" y="524"/>
                  <a:pt x="1368" y="524"/>
                </a:cubicBezTo>
                <a:cubicBezTo>
                  <a:pt x="1366" y="524"/>
                  <a:pt x="1366" y="524"/>
                  <a:pt x="1365" y="525"/>
                </a:cubicBezTo>
                <a:cubicBezTo>
                  <a:pt x="1364" y="526"/>
                  <a:pt x="1364" y="528"/>
                  <a:pt x="1363" y="527"/>
                </a:cubicBezTo>
                <a:cubicBezTo>
                  <a:pt x="1362" y="525"/>
                  <a:pt x="1360" y="524"/>
                  <a:pt x="1360" y="523"/>
                </a:cubicBezTo>
                <a:cubicBezTo>
                  <a:pt x="1360" y="523"/>
                  <a:pt x="1360" y="521"/>
                  <a:pt x="1359" y="522"/>
                </a:cubicBezTo>
                <a:cubicBezTo>
                  <a:pt x="1358" y="524"/>
                  <a:pt x="1358" y="524"/>
                  <a:pt x="1357" y="523"/>
                </a:cubicBezTo>
                <a:cubicBezTo>
                  <a:pt x="1356" y="522"/>
                  <a:pt x="1357" y="521"/>
                  <a:pt x="1354" y="524"/>
                </a:cubicBezTo>
                <a:cubicBezTo>
                  <a:pt x="1352" y="526"/>
                  <a:pt x="1352" y="526"/>
                  <a:pt x="1350" y="527"/>
                </a:cubicBezTo>
                <a:cubicBezTo>
                  <a:pt x="1348" y="528"/>
                  <a:pt x="1345" y="530"/>
                  <a:pt x="1342" y="532"/>
                </a:cubicBezTo>
                <a:cubicBezTo>
                  <a:pt x="1339" y="534"/>
                  <a:pt x="1338" y="537"/>
                  <a:pt x="1337" y="539"/>
                </a:cubicBezTo>
                <a:cubicBezTo>
                  <a:pt x="1336" y="541"/>
                  <a:pt x="1337" y="546"/>
                  <a:pt x="1338" y="547"/>
                </a:cubicBezTo>
                <a:cubicBezTo>
                  <a:pt x="1339" y="549"/>
                  <a:pt x="1344" y="550"/>
                  <a:pt x="1345" y="550"/>
                </a:cubicBezTo>
                <a:cubicBezTo>
                  <a:pt x="1347" y="550"/>
                  <a:pt x="1347" y="549"/>
                  <a:pt x="1349" y="548"/>
                </a:cubicBezTo>
                <a:cubicBezTo>
                  <a:pt x="1351" y="547"/>
                  <a:pt x="1356" y="542"/>
                  <a:pt x="1359" y="540"/>
                </a:cubicBezTo>
                <a:cubicBezTo>
                  <a:pt x="1361" y="537"/>
                  <a:pt x="1367" y="531"/>
                  <a:pt x="1367" y="532"/>
                </a:cubicBezTo>
                <a:cubicBezTo>
                  <a:pt x="1366" y="534"/>
                  <a:pt x="1365" y="535"/>
                  <a:pt x="1366" y="535"/>
                </a:cubicBezTo>
                <a:cubicBezTo>
                  <a:pt x="1367" y="536"/>
                  <a:pt x="1372" y="536"/>
                  <a:pt x="1373" y="534"/>
                </a:cubicBezTo>
                <a:cubicBezTo>
                  <a:pt x="1373" y="533"/>
                  <a:pt x="1373" y="533"/>
                  <a:pt x="1377" y="532"/>
                </a:cubicBezTo>
                <a:cubicBezTo>
                  <a:pt x="1380" y="531"/>
                  <a:pt x="1388" y="528"/>
                  <a:pt x="1392" y="526"/>
                </a:cubicBezTo>
                <a:cubicBezTo>
                  <a:pt x="1397" y="524"/>
                  <a:pt x="1401" y="524"/>
                  <a:pt x="1402" y="523"/>
                </a:cubicBezTo>
                <a:cubicBezTo>
                  <a:pt x="1404" y="523"/>
                  <a:pt x="1403" y="522"/>
                  <a:pt x="1402" y="521"/>
                </a:cubicBezTo>
                <a:cubicBezTo>
                  <a:pt x="1401" y="520"/>
                  <a:pt x="1400" y="520"/>
                  <a:pt x="1402" y="519"/>
                </a:cubicBezTo>
                <a:cubicBezTo>
                  <a:pt x="1403" y="518"/>
                  <a:pt x="1404" y="517"/>
                  <a:pt x="1402" y="517"/>
                </a:cubicBezTo>
                <a:cubicBezTo>
                  <a:pt x="1399" y="517"/>
                  <a:pt x="1395" y="518"/>
                  <a:pt x="1394" y="516"/>
                </a:cubicBezTo>
                <a:cubicBezTo>
                  <a:pt x="1394" y="513"/>
                  <a:pt x="1391" y="514"/>
                  <a:pt x="1390" y="515"/>
                </a:cubicBezTo>
                <a:cubicBezTo>
                  <a:pt x="1388" y="516"/>
                  <a:pt x="1386" y="517"/>
                  <a:pt x="1384" y="517"/>
                </a:cubicBezTo>
                <a:cubicBezTo>
                  <a:pt x="1381" y="516"/>
                  <a:pt x="1381" y="515"/>
                  <a:pt x="1378" y="515"/>
                </a:cubicBezTo>
                <a:cubicBezTo>
                  <a:pt x="1374" y="514"/>
                  <a:pt x="1368" y="514"/>
                  <a:pt x="1367" y="513"/>
                </a:cubicBezTo>
                <a:cubicBezTo>
                  <a:pt x="1366" y="511"/>
                  <a:pt x="1366" y="510"/>
                  <a:pt x="1367" y="509"/>
                </a:cubicBezTo>
                <a:cubicBezTo>
                  <a:pt x="1368" y="509"/>
                  <a:pt x="1366" y="508"/>
                  <a:pt x="1365" y="508"/>
                </a:cubicBezTo>
                <a:cubicBezTo>
                  <a:pt x="1363" y="507"/>
                  <a:pt x="1359" y="507"/>
                  <a:pt x="1358" y="505"/>
                </a:cubicBezTo>
                <a:cubicBezTo>
                  <a:pt x="1356" y="502"/>
                  <a:pt x="1355" y="498"/>
                  <a:pt x="1355" y="496"/>
                </a:cubicBezTo>
                <a:cubicBezTo>
                  <a:pt x="1355" y="493"/>
                  <a:pt x="1352" y="493"/>
                  <a:pt x="1350" y="493"/>
                </a:cubicBezTo>
                <a:cubicBezTo>
                  <a:pt x="1349" y="493"/>
                  <a:pt x="1346" y="493"/>
                  <a:pt x="1349" y="492"/>
                </a:cubicBezTo>
                <a:cubicBezTo>
                  <a:pt x="1351" y="491"/>
                  <a:pt x="1353" y="488"/>
                  <a:pt x="1354" y="486"/>
                </a:cubicBezTo>
                <a:cubicBezTo>
                  <a:pt x="1355" y="484"/>
                  <a:pt x="1355" y="483"/>
                  <a:pt x="1354" y="482"/>
                </a:cubicBezTo>
                <a:cubicBezTo>
                  <a:pt x="1353" y="480"/>
                  <a:pt x="1353" y="478"/>
                  <a:pt x="1352" y="478"/>
                </a:cubicBezTo>
                <a:cubicBezTo>
                  <a:pt x="1351" y="477"/>
                  <a:pt x="1350" y="477"/>
                  <a:pt x="1349" y="479"/>
                </a:cubicBezTo>
                <a:cubicBezTo>
                  <a:pt x="1348" y="481"/>
                  <a:pt x="1348" y="483"/>
                  <a:pt x="1346" y="483"/>
                </a:cubicBezTo>
                <a:cubicBezTo>
                  <a:pt x="1345" y="483"/>
                  <a:pt x="1343" y="483"/>
                  <a:pt x="1343" y="481"/>
                </a:cubicBezTo>
                <a:cubicBezTo>
                  <a:pt x="1342" y="479"/>
                  <a:pt x="1345" y="479"/>
                  <a:pt x="1341" y="478"/>
                </a:cubicBezTo>
                <a:cubicBezTo>
                  <a:pt x="1338" y="477"/>
                  <a:pt x="1336" y="476"/>
                  <a:pt x="1338" y="476"/>
                </a:cubicBezTo>
                <a:cubicBezTo>
                  <a:pt x="1340" y="476"/>
                  <a:pt x="1341" y="475"/>
                  <a:pt x="1343" y="476"/>
                </a:cubicBezTo>
                <a:cubicBezTo>
                  <a:pt x="1345" y="477"/>
                  <a:pt x="1347" y="478"/>
                  <a:pt x="1349" y="477"/>
                </a:cubicBezTo>
                <a:cubicBezTo>
                  <a:pt x="1350" y="476"/>
                  <a:pt x="1356" y="473"/>
                  <a:pt x="1357" y="472"/>
                </a:cubicBezTo>
                <a:cubicBezTo>
                  <a:pt x="1359" y="471"/>
                  <a:pt x="1363" y="471"/>
                  <a:pt x="1363" y="469"/>
                </a:cubicBezTo>
                <a:cubicBezTo>
                  <a:pt x="1363" y="467"/>
                  <a:pt x="1362" y="467"/>
                  <a:pt x="1361" y="466"/>
                </a:cubicBezTo>
                <a:cubicBezTo>
                  <a:pt x="1360" y="464"/>
                  <a:pt x="1359" y="464"/>
                  <a:pt x="1360" y="463"/>
                </a:cubicBezTo>
                <a:cubicBezTo>
                  <a:pt x="1361" y="463"/>
                  <a:pt x="1364" y="464"/>
                  <a:pt x="1362" y="463"/>
                </a:cubicBezTo>
                <a:cubicBezTo>
                  <a:pt x="1361" y="462"/>
                  <a:pt x="1351" y="457"/>
                  <a:pt x="1343" y="457"/>
                </a:cubicBezTo>
                <a:cubicBezTo>
                  <a:pt x="1334" y="457"/>
                  <a:pt x="1317" y="464"/>
                  <a:pt x="1313" y="466"/>
                </a:cubicBezTo>
                <a:cubicBezTo>
                  <a:pt x="1309" y="468"/>
                  <a:pt x="1299" y="474"/>
                  <a:pt x="1297" y="475"/>
                </a:cubicBezTo>
                <a:cubicBezTo>
                  <a:pt x="1296" y="476"/>
                  <a:pt x="1283" y="489"/>
                  <a:pt x="1281" y="492"/>
                </a:cubicBezTo>
                <a:cubicBezTo>
                  <a:pt x="1280" y="495"/>
                  <a:pt x="1277" y="495"/>
                  <a:pt x="1273" y="496"/>
                </a:cubicBezTo>
                <a:cubicBezTo>
                  <a:pt x="1269" y="498"/>
                  <a:pt x="1270" y="497"/>
                  <a:pt x="1272" y="495"/>
                </a:cubicBezTo>
                <a:cubicBezTo>
                  <a:pt x="1274" y="494"/>
                  <a:pt x="1287" y="483"/>
                  <a:pt x="1287" y="480"/>
                </a:cubicBezTo>
                <a:cubicBezTo>
                  <a:pt x="1288" y="477"/>
                  <a:pt x="1291" y="477"/>
                  <a:pt x="1287" y="475"/>
                </a:cubicBezTo>
                <a:cubicBezTo>
                  <a:pt x="1284" y="474"/>
                  <a:pt x="1278" y="473"/>
                  <a:pt x="1276" y="471"/>
                </a:cubicBezTo>
                <a:cubicBezTo>
                  <a:pt x="1275" y="470"/>
                  <a:pt x="1286" y="474"/>
                  <a:pt x="1289" y="475"/>
                </a:cubicBezTo>
                <a:cubicBezTo>
                  <a:pt x="1292" y="475"/>
                  <a:pt x="1297" y="468"/>
                  <a:pt x="1299" y="466"/>
                </a:cubicBezTo>
                <a:cubicBezTo>
                  <a:pt x="1301" y="463"/>
                  <a:pt x="1306" y="458"/>
                  <a:pt x="1310" y="457"/>
                </a:cubicBezTo>
                <a:cubicBezTo>
                  <a:pt x="1313" y="456"/>
                  <a:pt x="1321" y="457"/>
                  <a:pt x="1322" y="454"/>
                </a:cubicBezTo>
                <a:cubicBezTo>
                  <a:pt x="1323" y="450"/>
                  <a:pt x="1326" y="444"/>
                  <a:pt x="1329" y="442"/>
                </a:cubicBezTo>
                <a:cubicBezTo>
                  <a:pt x="1332" y="440"/>
                  <a:pt x="1335" y="440"/>
                  <a:pt x="1337" y="439"/>
                </a:cubicBezTo>
                <a:cubicBezTo>
                  <a:pt x="1339" y="438"/>
                  <a:pt x="1384" y="439"/>
                  <a:pt x="1389" y="439"/>
                </a:cubicBezTo>
                <a:cubicBezTo>
                  <a:pt x="1394" y="439"/>
                  <a:pt x="1396" y="442"/>
                  <a:pt x="1399" y="441"/>
                </a:cubicBezTo>
                <a:cubicBezTo>
                  <a:pt x="1403" y="440"/>
                  <a:pt x="1410" y="439"/>
                  <a:pt x="1415" y="438"/>
                </a:cubicBezTo>
                <a:cubicBezTo>
                  <a:pt x="1419" y="437"/>
                  <a:pt x="1423" y="437"/>
                  <a:pt x="1428" y="433"/>
                </a:cubicBezTo>
                <a:cubicBezTo>
                  <a:pt x="1432" y="429"/>
                  <a:pt x="1435" y="424"/>
                  <a:pt x="1439" y="421"/>
                </a:cubicBezTo>
                <a:cubicBezTo>
                  <a:pt x="1442" y="419"/>
                  <a:pt x="1452" y="421"/>
                  <a:pt x="1458" y="419"/>
                </a:cubicBezTo>
                <a:cubicBezTo>
                  <a:pt x="1463" y="417"/>
                  <a:pt x="1473" y="410"/>
                  <a:pt x="1474" y="407"/>
                </a:cubicBezTo>
                <a:cubicBezTo>
                  <a:pt x="1476" y="404"/>
                  <a:pt x="1476" y="403"/>
                  <a:pt x="1472" y="402"/>
                </a:cubicBezTo>
                <a:cubicBezTo>
                  <a:pt x="1469" y="401"/>
                  <a:pt x="1463" y="399"/>
                  <a:pt x="1466" y="399"/>
                </a:cubicBezTo>
                <a:cubicBezTo>
                  <a:pt x="1468" y="398"/>
                  <a:pt x="1472" y="399"/>
                  <a:pt x="1472" y="396"/>
                </a:cubicBezTo>
                <a:cubicBezTo>
                  <a:pt x="1472" y="392"/>
                  <a:pt x="1472" y="391"/>
                  <a:pt x="1470" y="391"/>
                </a:cubicBezTo>
                <a:cubicBezTo>
                  <a:pt x="1469" y="390"/>
                  <a:pt x="1470" y="391"/>
                  <a:pt x="1472" y="389"/>
                </a:cubicBezTo>
                <a:cubicBezTo>
                  <a:pt x="1474" y="387"/>
                  <a:pt x="1476" y="387"/>
                  <a:pt x="1472" y="384"/>
                </a:cubicBezTo>
                <a:cubicBezTo>
                  <a:pt x="1468" y="381"/>
                  <a:pt x="1467" y="381"/>
                  <a:pt x="1465" y="380"/>
                </a:cubicBezTo>
                <a:cubicBezTo>
                  <a:pt x="1463" y="378"/>
                  <a:pt x="1463" y="377"/>
                  <a:pt x="1461" y="378"/>
                </a:cubicBezTo>
                <a:cubicBezTo>
                  <a:pt x="1459" y="380"/>
                  <a:pt x="1457" y="381"/>
                  <a:pt x="1455" y="381"/>
                </a:cubicBezTo>
                <a:cubicBezTo>
                  <a:pt x="1452" y="381"/>
                  <a:pt x="1454" y="379"/>
                  <a:pt x="1456" y="378"/>
                </a:cubicBezTo>
                <a:cubicBezTo>
                  <a:pt x="1457" y="376"/>
                  <a:pt x="1456" y="375"/>
                  <a:pt x="1454" y="373"/>
                </a:cubicBezTo>
                <a:cubicBezTo>
                  <a:pt x="1452" y="372"/>
                  <a:pt x="1451" y="370"/>
                  <a:pt x="1448" y="370"/>
                </a:cubicBezTo>
                <a:cubicBezTo>
                  <a:pt x="1444" y="370"/>
                  <a:pt x="1441" y="371"/>
                  <a:pt x="1439" y="372"/>
                </a:cubicBezTo>
                <a:cubicBezTo>
                  <a:pt x="1438" y="373"/>
                  <a:pt x="1436" y="373"/>
                  <a:pt x="1435" y="375"/>
                </a:cubicBezTo>
                <a:cubicBezTo>
                  <a:pt x="1433" y="377"/>
                  <a:pt x="1430" y="380"/>
                  <a:pt x="1426" y="381"/>
                </a:cubicBezTo>
                <a:cubicBezTo>
                  <a:pt x="1423" y="381"/>
                  <a:pt x="1419" y="384"/>
                  <a:pt x="1417" y="384"/>
                </a:cubicBezTo>
                <a:cubicBezTo>
                  <a:pt x="1415" y="383"/>
                  <a:pt x="1410" y="379"/>
                  <a:pt x="1408" y="378"/>
                </a:cubicBezTo>
                <a:cubicBezTo>
                  <a:pt x="1406" y="377"/>
                  <a:pt x="1407" y="375"/>
                  <a:pt x="1411" y="377"/>
                </a:cubicBezTo>
                <a:cubicBezTo>
                  <a:pt x="1414" y="380"/>
                  <a:pt x="1416" y="382"/>
                  <a:pt x="1418" y="380"/>
                </a:cubicBezTo>
                <a:cubicBezTo>
                  <a:pt x="1420" y="377"/>
                  <a:pt x="1424" y="375"/>
                  <a:pt x="1428" y="373"/>
                </a:cubicBezTo>
                <a:cubicBezTo>
                  <a:pt x="1431" y="372"/>
                  <a:pt x="1426" y="373"/>
                  <a:pt x="1425" y="372"/>
                </a:cubicBezTo>
                <a:cubicBezTo>
                  <a:pt x="1424" y="371"/>
                  <a:pt x="1426" y="372"/>
                  <a:pt x="1430" y="371"/>
                </a:cubicBezTo>
                <a:cubicBezTo>
                  <a:pt x="1434" y="370"/>
                  <a:pt x="1436" y="369"/>
                  <a:pt x="1440" y="368"/>
                </a:cubicBezTo>
                <a:cubicBezTo>
                  <a:pt x="1445" y="366"/>
                  <a:pt x="1451" y="364"/>
                  <a:pt x="1451" y="364"/>
                </a:cubicBezTo>
                <a:cubicBezTo>
                  <a:pt x="1451" y="363"/>
                  <a:pt x="1449" y="361"/>
                  <a:pt x="1448" y="360"/>
                </a:cubicBezTo>
                <a:cubicBezTo>
                  <a:pt x="1446" y="359"/>
                  <a:pt x="1446" y="358"/>
                  <a:pt x="1446" y="357"/>
                </a:cubicBezTo>
                <a:cubicBezTo>
                  <a:pt x="1445" y="356"/>
                  <a:pt x="1444" y="357"/>
                  <a:pt x="1442" y="358"/>
                </a:cubicBezTo>
                <a:cubicBezTo>
                  <a:pt x="1441" y="359"/>
                  <a:pt x="1434" y="357"/>
                  <a:pt x="1432" y="354"/>
                </a:cubicBezTo>
                <a:cubicBezTo>
                  <a:pt x="1429" y="352"/>
                  <a:pt x="1430" y="352"/>
                  <a:pt x="1425" y="356"/>
                </a:cubicBezTo>
                <a:cubicBezTo>
                  <a:pt x="1421" y="360"/>
                  <a:pt x="1417" y="360"/>
                  <a:pt x="1419" y="358"/>
                </a:cubicBezTo>
                <a:cubicBezTo>
                  <a:pt x="1421" y="356"/>
                  <a:pt x="1424" y="354"/>
                  <a:pt x="1422" y="352"/>
                </a:cubicBezTo>
                <a:cubicBezTo>
                  <a:pt x="1421" y="351"/>
                  <a:pt x="1413" y="354"/>
                  <a:pt x="1411" y="355"/>
                </a:cubicBezTo>
                <a:cubicBezTo>
                  <a:pt x="1409" y="355"/>
                  <a:pt x="1408" y="355"/>
                  <a:pt x="1410" y="353"/>
                </a:cubicBezTo>
                <a:cubicBezTo>
                  <a:pt x="1412" y="350"/>
                  <a:pt x="1413" y="350"/>
                  <a:pt x="1414" y="348"/>
                </a:cubicBezTo>
                <a:cubicBezTo>
                  <a:pt x="1415" y="347"/>
                  <a:pt x="1414" y="342"/>
                  <a:pt x="1412" y="342"/>
                </a:cubicBezTo>
                <a:cubicBezTo>
                  <a:pt x="1411" y="342"/>
                  <a:pt x="1406" y="341"/>
                  <a:pt x="1405" y="338"/>
                </a:cubicBezTo>
                <a:cubicBezTo>
                  <a:pt x="1404" y="336"/>
                  <a:pt x="1402" y="337"/>
                  <a:pt x="1400" y="336"/>
                </a:cubicBezTo>
                <a:cubicBezTo>
                  <a:pt x="1398" y="336"/>
                  <a:pt x="1395" y="333"/>
                  <a:pt x="1395" y="331"/>
                </a:cubicBezTo>
                <a:cubicBezTo>
                  <a:pt x="1395" y="330"/>
                  <a:pt x="1394" y="331"/>
                  <a:pt x="1393" y="331"/>
                </a:cubicBezTo>
                <a:cubicBezTo>
                  <a:pt x="1391" y="331"/>
                  <a:pt x="1391" y="331"/>
                  <a:pt x="1392" y="329"/>
                </a:cubicBezTo>
                <a:cubicBezTo>
                  <a:pt x="1392" y="327"/>
                  <a:pt x="1390" y="326"/>
                  <a:pt x="1388" y="325"/>
                </a:cubicBezTo>
                <a:cubicBezTo>
                  <a:pt x="1387" y="323"/>
                  <a:pt x="1385" y="320"/>
                  <a:pt x="1387" y="321"/>
                </a:cubicBezTo>
                <a:cubicBezTo>
                  <a:pt x="1389" y="323"/>
                  <a:pt x="1391" y="326"/>
                  <a:pt x="1393" y="325"/>
                </a:cubicBezTo>
                <a:cubicBezTo>
                  <a:pt x="1395" y="323"/>
                  <a:pt x="1393" y="322"/>
                  <a:pt x="1396" y="321"/>
                </a:cubicBezTo>
                <a:cubicBezTo>
                  <a:pt x="1400" y="321"/>
                  <a:pt x="1402" y="319"/>
                  <a:pt x="1400" y="317"/>
                </a:cubicBezTo>
                <a:cubicBezTo>
                  <a:pt x="1398" y="314"/>
                  <a:pt x="1395" y="312"/>
                  <a:pt x="1392" y="311"/>
                </a:cubicBezTo>
                <a:cubicBezTo>
                  <a:pt x="1389" y="310"/>
                  <a:pt x="1385" y="309"/>
                  <a:pt x="1387" y="309"/>
                </a:cubicBezTo>
                <a:cubicBezTo>
                  <a:pt x="1389" y="308"/>
                  <a:pt x="1393" y="306"/>
                  <a:pt x="1393" y="305"/>
                </a:cubicBezTo>
                <a:cubicBezTo>
                  <a:pt x="1392" y="303"/>
                  <a:pt x="1388" y="302"/>
                  <a:pt x="1386" y="300"/>
                </a:cubicBezTo>
                <a:cubicBezTo>
                  <a:pt x="1385" y="299"/>
                  <a:pt x="1385" y="299"/>
                  <a:pt x="1384" y="297"/>
                </a:cubicBezTo>
                <a:cubicBezTo>
                  <a:pt x="1383" y="296"/>
                  <a:pt x="1381" y="298"/>
                  <a:pt x="1379" y="298"/>
                </a:cubicBezTo>
                <a:cubicBezTo>
                  <a:pt x="1377" y="298"/>
                  <a:pt x="1374" y="299"/>
                  <a:pt x="1377" y="297"/>
                </a:cubicBezTo>
                <a:cubicBezTo>
                  <a:pt x="1380" y="295"/>
                  <a:pt x="1384" y="295"/>
                  <a:pt x="1382" y="293"/>
                </a:cubicBezTo>
                <a:cubicBezTo>
                  <a:pt x="1381" y="290"/>
                  <a:pt x="1382" y="289"/>
                  <a:pt x="1378" y="290"/>
                </a:cubicBezTo>
                <a:cubicBezTo>
                  <a:pt x="1375" y="291"/>
                  <a:pt x="1369" y="293"/>
                  <a:pt x="1372" y="291"/>
                </a:cubicBezTo>
                <a:cubicBezTo>
                  <a:pt x="1375" y="289"/>
                  <a:pt x="1377" y="289"/>
                  <a:pt x="1378" y="287"/>
                </a:cubicBezTo>
                <a:cubicBezTo>
                  <a:pt x="1378" y="285"/>
                  <a:pt x="1377" y="285"/>
                  <a:pt x="1376" y="282"/>
                </a:cubicBezTo>
                <a:cubicBezTo>
                  <a:pt x="1375" y="280"/>
                  <a:pt x="1375" y="276"/>
                  <a:pt x="1373" y="277"/>
                </a:cubicBezTo>
                <a:cubicBezTo>
                  <a:pt x="1371" y="278"/>
                  <a:pt x="1369" y="278"/>
                  <a:pt x="1370" y="277"/>
                </a:cubicBezTo>
                <a:cubicBezTo>
                  <a:pt x="1371" y="276"/>
                  <a:pt x="1368" y="272"/>
                  <a:pt x="1365" y="268"/>
                </a:cubicBezTo>
                <a:cubicBezTo>
                  <a:pt x="1363" y="263"/>
                  <a:pt x="1362" y="262"/>
                  <a:pt x="1361" y="261"/>
                </a:cubicBezTo>
                <a:cubicBezTo>
                  <a:pt x="1360" y="259"/>
                  <a:pt x="1359" y="253"/>
                  <a:pt x="1358" y="251"/>
                </a:cubicBezTo>
                <a:cubicBezTo>
                  <a:pt x="1357" y="250"/>
                  <a:pt x="1356" y="251"/>
                  <a:pt x="1355" y="253"/>
                </a:cubicBezTo>
                <a:cubicBezTo>
                  <a:pt x="1353" y="255"/>
                  <a:pt x="1353" y="258"/>
                  <a:pt x="1351" y="260"/>
                </a:cubicBezTo>
                <a:cubicBezTo>
                  <a:pt x="1350" y="261"/>
                  <a:pt x="1351" y="263"/>
                  <a:pt x="1352" y="264"/>
                </a:cubicBezTo>
                <a:cubicBezTo>
                  <a:pt x="1353" y="264"/>
                  <a:pt x="1351" y="264"/>
                  <a:pt x="1349" y="264"/>
                </a:cubicBezTo>
                <a:cubicBezTo>
                  <a:pt x="1346" y="264"/>
                  <a:pt x="1345" y="268"/>
                  <a:pt x="1347" y="269"/>
                </a:cubicBezTo>
                <a:cubicBezTo>
                  <a:pt x="1349" y="270"/>
                  <a:pt x="1352" y="274"/>
                  <a:pt x="1350" y="273"/>
                </a:cubicBezTo>
                <a:cubicBezTo>
                  <a:pt x="1348" y="271"/>
                  <a:pt x="1347" y="271"/>
                  <a:pt x="1346" y="273"/>
                </a:cubicBezTo>
                <a:cubicBezTo>
                  <a:pt x="1345" y="275"/>
                  <a:pt x="1342" y="276"/>
                  <a:pt x="1344" y="278"/>
                </a:cubicBezTo>
                <a:cubicBezTo>
                  <a:pt x="1347" y="279"/>
                  <a:pt x="1348" y="280"/>
                  <a:pt x="1345" y="280"/>
                </a:cubicBezTo>
                <a:cubicBezTo>
                  <a:pt x="1342" y="281"/>
                  <a:pt x="1338" y="281"/>
                  <a:pt x="1339" y="284"/>
                </a:cubicBezTo>
                <a:cubicBezTo>
                  <a:pt x="1339" y="287"/>
                  <a:pt x="1341" y="290"/>
                  <a:pt x="1339" y="292"/>
                </a:cubicBezTo>
                <a:cubicBezTo>
                  <a:pt x="1337" y="294"/>
                  <a:pt x="1338" y="293"/>
                  <a:pt x="1338" y="290"/>
                </a:cubicBezTo>
                <a:cubicBezTo>
                  <a:pt x="1337" y="287"/>
                  <a:pt x="1333" y="285"/>
                  <a:pt x="1331" y="286"/>
                </a:cubicBezTo>
                <a:cubicBezTo>
                  <a:pt x="1329" y="288"/>
                  <a:pt x="1328" y="291"/>
                  <a:pt x="1325" y="292"/>
                </a:cubicBezTo>
                <a:cubicBezTo>
                  <a:pt x="1322" y="293"/>
                  <a:pt x="1318" y="295"/>
                  <a:pt x="1318" y="297"/>
                </a:cubicBezTo>
                <a:cubicBezTo>
                  <a:pt x="1318" y="299"/>
                  <a:pt x="1317" y="298"/>
                  <a:pt x="1316" y="296"/>
                </a:cubicBezTo>
                <a:cubicBezTo>
                  <a:pt x="1316" y="295"/>
                  <a:pt x="1315" y="292"/>
                  <a:pt x="1314" y="294"/>
                </a:cubicBezTo>
                <a:cubicBezTo>
                  <a:pt x="1313" y="295"/>
                  <a:pt x="1311" y="295"/>
                  <a:pt x="1312" y="293"/>
                </a:cubicBezTo>
                <a:cubicBezTo>
                  <a:pt x="1313" y="291"/>
                  <a:pt x="1313" y="288"/>
                  <a:pt x="1312" y="290"/>
                </a:cubicBezTo>
                <a:cubicBezTo>
                  <a:pt x="1310" y="292"/>
                  <a:pt x="1305" y="298"/>
                  <a:pt x="1301" y="300"/>
                </a:cubicBezTo>
                <a:cubicBezTo>
                  <a:pt x="1298" y="301"/>
                  <a:pt x="1296" y="303"/>
                  <a:pt x="1294" y="304"/>
                </a:cubicBezTo>
                <a:cubicBezTo>
                  <a:pt x="1293" y="305"/>
                  <a:pt x="1293" y="303"/>
                  <a:pt x="1294" y="302"/>
                </a:cubicBezTo>
                <a:cubicBezTo>
                  <a:pt x="1296" y="300"/>
                  <a:pt x="1303" y="298"/>
                  <a:pt x="1305" y="296"/>
                </a:cubicBezTo>
                <a:cubicBezTo>
                  <a:pt x="1307" y="294"/>
                  <a:pt x="1311" y="292"/>
                  <a:pt x="1309" y="289"/>
                </a:cubicBezTo>
                <a:cubicBezTo>
                  <a:pt x="1308" y="287"/>
                  <a:pt x="1307" y="282"/>
                  <a:pt x="1304" y="282"/>
                </a:cubicBezTo>
                <a:cubicBezTo>
                  <a:pt x="1301" y="282"/>
                  <a:pt x="1293" y="282"/>
                  <a:pt x="1292" y="283"/>
                </a:cubicBezTo>
                <a:cubicBezTo>
                  <a:pt x="1291" y="284"/>
                  <a:pt x="1292" y="286"/>
                  <a:pt x="1290" y="286"/>
                </a:cubicBezTo>
                <a:cubicBezTo>
                  <a:pt x="1287" y="286"/>
                  <a:pt x="1285" y="285"/>
                  <a:pt x="1283" y="285"/>
                </a:cubicBezTo>
                <a:cubicBezTo>
                  <a:pt x="1282" y="284"/>
                  <a:pt x="1282" y="284"/>
                  <a:pt x="1284" y="283"/>
                </a:cubicBezTo>
                <a:cubicBezTo>
                  <a:pt x="1286" y="282"/>
                  <a:pt x="1287" y="281"/>
                  <a:pt x="1287" y="279"/>
                </a:cubicBezTo>
                <a:cubicBezTo>
                  <a:pt x="1288" y="278"/>
                  <a:pt x="1289" y="279"/>
                  <a:pt x="1291" y="280"/>
                </a:cubicBezTo>
                <a:cubicBezTo>
                  <a:pt x="1292" y="281"/>
                  <a:pt x="1292" y="283"/>
                  <a:pt x="1292" y="281"/>
                </a:cubicBezTo>
                <a:cubicBezTo>
                  <a:pt x="1292" y="280"/>
                  <a:pt x="1292" y="278"/>
                  <a:pt x="1294" y="277"/>
                </a:cubicBezTo>
                <a:cubicBezTo>
                  <a:pt x="1295" y="276"/>
                  <a:pt x="1296" y="273"/>
                  <a:pt x="1294" y="272"/>
                </a:cubicBezTo>
                <a:cubicBezTo>
                  <a:pt x="1292" y="272"/>
                  <a:pt x="1289" y="272"/>
                  <a:pt x="1290" y="271"/>
                </a:cubicBezTo>
                <a:cubicBezTo>
                  <a:pt x="1291" y="269"/>
                  <a:pt x="1292" y="265"/>
                  <a:pt x="1290" y="263"/>
                </a:cubicBezTo>
                <a:cubicBezTo>
                  <a:pt x="1289" y="261"/>
                  <a:pt x="1289" y="261"/>
                  <a:pt x="1287" y="260"/>
                </a:cubicBezTo>
                <a:cubicBezTo>
                  <a:pt x="1284" y="260"/>
                  <a:pt x="1287" y="261"/>
                  <a:pt x="1288" y="259"/>
                </a:cubicBezTo>
                <a:cubicBezTo>
                  <a:pt x="1289" y="258"/>
                  <a:pt x="1292" y="257"/>
                  <a:pt x="1291" y="256"/>
                </a:cubicBezTo>
                <a:cubicBezTo>
                  <a:pt x="1289" y="254"/>
                  <a:pt x="1287" y="252"/>
                  <a:pt x="1287" y="251"/>
                </a:cubicBezTo>
                <a:cubicBezTo>
                  <a:pt x="1288" y="250"/>
                  <a:pt x="1289" y="248"/>
                  <a:pt x="1291" y="246"/>
                </a:cubicBezTo>
                <a:cubicBezTo>
                  <a:pt x="1293" y="244"/>
                  <a:pt x="1293" y="241"/>
                  <a:pt x="1292" y="241"/>
                </a:cubicBezTo>
                <a:cubicBezTo>
                  <a:pt x="1291" y="240"/>
                  <a:pt x="1288" y="243"/>
                  <a:pt x="1286" y="243"/>
                </a:cubicBezTo>
                <a:cubicBezTo>
                  <a:pt x="1285" y="243"/>
                  <a:pt x="1285" y="241"/>
                  <a:pt x="1283" y="241"/>
                </a:cubicBezTo>
                <a:cubicBezTo>
                  <a:pt x="1280" y="240"/>
                  <a:pt x="1269" y="239"/>
                  <a:pt x="1266" y="236"/>
                </a:cubicBezTo>
                <a:cubicBezTo>
                  <a:pt x="1263" y="233"/>
                  <a:pt x="1265" y="231"/>
                  <a:pt x="1263" y="229"/>
                </a:cubicBezTo>
                <a:cubicBezTo>
                  <a:pt x="1260" y="228"/>
                  <a:pt x="1259" y="228"/>
                  <a:pt x="1257" y="227"/>
                </a:cubicBezTo>
                <a:cubicBezTo>
                  <a:pt x="1255" y="226"/>
                  <a:pt x="1256" y="224"/>
                  <a:pt x="1255" y="223"/>
                </a:cubicBezTo>
                <a:cubicBezTo>
                  <a:pt x="1254" y="223"/>
                  <a:pt x="1254" y="224"/>
                  <a:pt x="1251" y="224"/>
                </a:cubicBezTo>
                <a:cubicBezTo>
                  <a:pt x="1249" y="224"/>
                  <a:pt x="1250" y="225"/>
                  <a:pt x="1250" y="223"/>
                </a:cubicBezTo>
                <a:cubicBezTo>
                  <a:pt x="1251" y="221"/>
                  <a:pt x="1251" y="220"/>
                  <a:pt x="1249" y="218"/>
                </a:cubicBezTo>
                <a:cubicBezTo>
                  <a:pt x="1246" y="217"/>
                  <a:pt x="1246" y="217"/>
                  <a:pt x="1244" y="216"/>
                </a:cubicBezTo>
                <a:cubicBezTo>
                  <a:pt x="1242" y="214"/>
                  <a:pt x="1242" y="210"/>
                  <a:pt x="1237" y="212"/>
                </a:cubicBezTo>
                <a:cubicBezTo>
                  <a:pt x="1232" y="214"/>
                  <a:pt x="1229" y="218"/>
                  <a:pt x="1224" y="217"/>
                </a:cubicBezTo>
                <a:cubicBezTo>
                  <a:pt x="1220" y="216"/>
                  <a:pt x="1219" y="214"/>
                  <a:pt x="1215" y="215"/>
                </a:cubicBezTo>
                <a:cubicBezTo>
                  <a:pt x="1212" y="216"/>
                  <a:pt x="1212" y="218"/>
                  <a:pt x="1209" y="216"/>
                </a:cubicBezTo>
                <a:cubicBezTo>
                  <a:pt x="1206" y="215"/>
                  <a:pt x="1206" y="213"/>
                  <a:pt x="1201" y="212"/>
                </a:cubicBezTo>
                <a:cubicBezTo>
                  <a:pt x="1197" y="211"/>
                  <a:pt x="1192" y="208"/>
                  <a:pt x="1188" y="210"/>
                </a:cubicBezTo>
                <a:cubicBezTo>
                  <a:pt x="1183" y="212"/>
                  <a:pt x="1177" y="213"/>
                  <a:pt x="1180" y="220"/>
                </a:cubicBezTo>
                <a:cubicBezTo>
                  <a:pt x="1183" y="226"/>
                  <a:pt x="1187" y="226"/>
                  <a:pt x="1185" y="230"/>
                </a:cubicBezTo>
                <a:cubicBezTo>
                  <a:pt x="1183" y="234"/>
                  <a:pt x="1183" y="236"/>
                  <a:pt x="1183" y="239"/>
                </a:cubicBezTo>
                <a:cubicBezTo>
                  <a:pt x="1182" y="243"/>
                  <a:pt x="1179" y="241"/>
                  <a:pt x="1180" y="243"/>
                </a:cubicBezTo>
                <a:cubicBezTo>
                  <a:pt x="1181" y="245"/>
                  <a:pt x="1183" y="246"/>
                  <a:pt x="1184" y="249"/>
                </a:cubicBezTo>
                <a:cubicBezTo>
                  <a:pt x="1185" y="252"/>
                  <a:pt x="1184" y="251"/>
                  <a:pt x="1185" y="254"/>
                </a:cubicBezTo>
                <a:cubicBezTo>
                  <a:pt x="1186" y="256"/>
                  <a:pt x="1187" y="258"/>
                  <a:pt x="1187" y="259"/>
                </a:cubicBezTo>
                <a:cubicBezTo>
                  <a:pt x="1187" y="260"/>
                  <a:pt x="1187" y="267"/>
                  <a:pt x="1186" y="267"/>
                </a:cubicBezTo>
                <a:cubicBezTo>
                  <a:pt x="1185" y="267"/>
                  <a:pt x="1183" y="266"/>
                  <a:pt x="1183" y="269"/>
                </a:cubicBezTo>
                <a:cubicBezTo>
                  <a:pt x="1182" y="273"/>
                  <a:pt x="1180" y="276"/>
                  <a:pt x="1177" y="279"/>
                </a:cubicBezTo>
                <a:cubicBezTo>
                  <a:pt x="1174" y="283"/>
                  <a:pt x="1172" y="287"/>
                  <a:pt x="1174" y="288"/>
                </a:cubicBezTo>
                <a:cubicBezTo>
                  <a:pt x="1177" y="289"/>
                  <a:pt x="1199" y="303"/>
                  <a:pt x="1199" y="313"/>
                </a:cubicBezTo>
                <a:cubicBezTo>
                  <a:pt x="1199" y="322"/>
                  <a:pt x="1205" y="333"/>
                  <a:pt x="1191" y="344"/>
                </a:cubicBezTo>
                <a:cubicBezTo>
                  <a:pt x="1176" y="354"/>
                  <a:pt x="1168" y="358"/>
                  <a:pt x="1164" y="359"/>
                </a:cubicBezTo>
                <a:cubicBezTo>
                  <a:pt x="1160" y="359"/>
                  <a:pt x="1159" y="364"/>
                  <a:pt x="1163" y="371"/>
                </a:cubicBezTo>
                <a:cubicBezTo>
                  <a:pt x="1168" y="377"/>
                  <a:pt x="1166" y="378"/>
                  <a:pt x="1166" y="380"/>
                </a:cubicBezTo>
                <a:cubicBezTo>
                  <a:pt x="1166" y="382"/>
                  <a:pt x="1167" y="383"/>
                  <a:pt x="1167" y="384"/>
                </a:cubicBezTo>
                <a:cubicBezTo>
                  <a:pt x="1167" y="385"/>
                  <a:pt x="1166" y="389"/>
                  <a:pt x="1169" y="395"/>
                </a:cubicBezTo>
                <a:cubicBezTo>
                  <a:pt x="1172" y="401"/>
                  <a:pt x="1173" y="408"/>
                  <a:pt x="1171" y="409"/>
                </a:cubicBezTo>
                <a:cubicBezTo>
                  <a:pt x="1169" y="410"/>
                  <a:pt x="1166" y="412"/>
                  <a:pt x="1168" y="414"/>
                </a:cubicBezTo>
                <a:cubicBezTo>
                  <a:pt x="1170" y="416"/>
                  <a:pt x="1169" y="420"/>
                  <a:pt x="1169" y="422"/>
                </a:cubicBezTo>
                <a:cubicBezTo>
                  <a:pt x="1169" y="424"/>
                  <a:pt x="1168" y="422"/>
                  <a:pt x="1167" y="420"/>
                </a:cubicBezTo>
                <a:cubicBezTo>
                  <a:pt x="1165" y="418"/>
                  <a:pt x="1164" y="417"/>
                  <a:pt x="1162" y="417"/>
                </a:cubicBezTo>
                <a:cubicBezTo>
                  <a:pt x="1160" y="417"/>
                  <a:pt x="1158" y="421"/>
                  <a:pt x="1159" y="424"/>
                </a:cubicBezTo>
                <a:cubicBezTo>
                  <a:pt x="1159" y="427"/>
                  <a:pt x="1164" y="433"/>
                  <a:pt x="1162" y="431"/>
                </a:cubicBezTo>
                <a:cubicBezTo>
                  <a:pt x="1160" y="428"/>
                  <a:pt x="1151" y="421"/>
                  <a:pt x="1149" y="421"/>
                </a:cubicBezTo>
                <a:cubicBezTo>
                  <a:pt x="1146" y="421"/>
                  <a:pt x="1137" y="427"/>
                  <a:pt x="1140" y="425"/>
                </a:cubicBezTo>
                <a:cubicBezTo>
                  <a:pt x="1144" y="422"/>
                  <a:pt x="1147" y="417"/>
                  <a:pt x="1145" y="414"/>
                </a:cubicBezTo>
                <a:cubicBezTo>
                  <a:pt x="1142" y="411"/>
                  <a:pt x="1137" y="406"/>
                  <a:pt x="1133" y="406"/>
                </a:cubicBezTo>
                <a:cubicBezTo>
                  <a:pt x="1129" y="405"/>
                  <a:pt x="1129" y="405"/>
                  <a:pt x="1131" y="403"/>
                </a:cubicBezTo>
                <a:cubicBezTo>
                  <a:pt x="1133" y="401"/>
                  <a:pt x="1128" y="399"/>
                  <a:pt x="1126" y="395"/>
                </a:cubicBezTo>
                <a:cubicBezTo>
                  <a:pt x="1124" y="391"/>
                  <a:pt x="1124" y="388"/>
                  <a:pt x="1125" y="385"/>
                </a:cubicBezTo>
                <a:cubicBezTo>
                  <a:pt x="1126" y="381"/>
                  <a:pt x="1126" y="377"/>
                  <a:pt x="1124" y="375"/>
                </a:cubicBezTo>
                <a:cubicBezTo>
                  <a:pt x="1123" y="373"/>
                  <a:pt x="1119" y="369"/>
                  <a:pt x="1121" y="367"/>
                </a:cubicBezTo>
                <a:cubicBezTo>
                  <a:pt x="1123" y="365"/>
                  <a:pt x="1125" y="361"/>
                  <a:pt x="1124" y="357"/>
                </a:cubicBezTo>
                <a:cubicBezTo>
                  <a:pt x="1123" y="354"/>
                  <a:pt x="1120" y="352"/>
                  <a:pt x="1116" y="352"/>
                </a:cubicBezTo>
                <a:cubicBezTo>
                  <a:pt x="1112" y="351"/>
                  <a:pt x="1092" y="349"/>
                  <a:pt x="1089" y="350"/>
                </a:cubicBezTo>
                <a:cubicBezTo>
                  <a:pt x="1087" y="352"/>
                  <a:pt x="1082" y="358"/>
                  <a:pt x="1084" y="354"/>
                </a:cubicBezTo>
                <a:cubicBezTo>
                  <a:pt x="1086" y="350"/>
                  <a:pt x="1084" y="349"/>
                  <a:pt x="1080" y="346"/>
                </a:cubicBezTo>
                <a:cubicBezTo>
                  <a:pt x="1076" y="343"/>
                  <a:pt x="1059" y="338"/>
                  <a:pt x="1056" y="336"/>
                </a:cubicBezTo>
                <a:cubicBezTo>
                  <a:pt x="1053" y="334"/>
                  <a:pt x="1053" y="333"/>
                  <a:pt x="1051" y="331"/>
                </a:cubicBezTo>
                <a:cubicBezTo>
                  <a:pt x="1050" y="329"/>
                  <a:pt x="1046" y="327"/>
                  <a:pt x="1043" y="325"/>
                </a:cubicBezTo>
                <a:cubicBezTo>
                  <a:pt x="1040" y="323"/>
                  <a:pt x="1039" y="322"/>
                  <a:pt x="1036" y="320"/>
                </a:cubicBezTo>
                <a:cubicBezTo>
                  <a:pt x="1032" y="319"/>
                  <a:pt x="1026" y="319"/>
                  <a:pt x="1024" y="318"/>
                </a:cubicBezTo>
                <a:cubicBezTo>
                  <a:pt x="1022" y="317"/>
                  <a:pt x="1018" y="313"/>
                  <a:pt x="1013" y="313"/>
                </a:cubicBezTo>
                <a:cubicBezTo>
                  <a:pt x="1008" y="313"/>
                  <a:pt x="1003" y="316"/>
                  <a:pt x="999" y="317"/>
                </a:cubicBezTo>
                <a:cubicBezTo>
                  <a:pt x="995" y="317"/>
                  <a:pt x="984" y="320"/>
                  <a:pt x="987" y="317"/>
                </a:cubicBezTo>
                <a:cubicBezTo>
                  <a:pt x="990" y="315"/>
                  <a:pt x="993" y="315"/>
                  <a:pt x="991" y="310"/>
                </a:cubicBezTo>
                <a:cubicBezTo>
                  <a:pt x="989" y="305"/>
                  <a:pt x="982" y="290"/>
                  <a:pt x="981" y="288"/>
                </a:cubicBezTo>
                <a:cubicBezTo>
                  <a:pt x="980" y="285"/>
                  <a:pt x="973" y="284"/>
                  <a:pt x="971" y="284"/>
                </a:cubicBezTo>
                <a:cubicBezTo>
                  <a:pt x="968" y="284"/>
                  <a:pt x="961" y="284"/>
                  <a:pt x="960" y="282"/>
                </a:cubicBezTo>
                <a:cubicBezTo>
                  <a:pt x="959" y="279"/>
                  <a:pt x="961" y="278"/>
                  <a:pt x="961" y="276"/>
                </a:cubicBezTo>
                <a:cubicBezTo>
                  <a:pt x="961" y="274"/>
                  <a:pt x="960" y="261"/>
                  <a:pt x="962" y="254"/>
                </a:cubicBezTo>
                <a:cubicBezTo>
                  <a:pt x="965" y="247"/>
                  <a:pt x="972" y="236"/>
                  <a:pt x="973" y="233"/>
                </a:cubicBezTo>
                <a:cubicBezTo>
                  <a:pt x="973" y="229"/>
                  <a:pt x="974" y="229"/>
                  <a:pt x="977" y="228"/>
                </a:cubicBezTo>
                <a:cubicBezTo>
                  <a:pt x="980" y="227"/>
                  <a:pt x="981" y="227"/>
                  <a:pt x="980" y="225"/>
                </a:cubicBezTo>
                <a:cubicBezTo>
                  <a:pt x="979" y="223"/>
                  <a:pt x="981" y="219"/>
                  <a:pt x="985" y="217"/>
                </a:cubicBezTo>
                <a:cubicBezTo>
                  <a:pt x="988" y="216"/>
                  <a:pt x="989" y="216"/>
                  <a:pt x="986" y="215"/>
                </a:cubicBezTo>
                <a:cubicBezTo>
                  <a:pt x="984" y="215"/>
                  <a:pt x="984" y="214"/>
                  <a:pt x="987" y="213"/>
                </a:cubicBezTo>
                <a:cubicBezTo>
                  <a:pt x="989" y="213"/>
                  <a:pt x="986" y="211"/>
                  <a:pt x="990" y="210"/>
                </a:cubicBezTo>
                <a:cubicBezTo>
                  <a:pt x="993" y="209"/>
                  <a:pt x="992" y="211"/>
                  <a:pt x="994" y="212"/>
                </a:cubicBezTo>
                <a:cubicBezTo>
                  <a:pt x="996" y="212"/>
                  <a:pt x="1000" y="206"/>
                  <a:pt x="998" y="205"/>
                </a:cubicBezTo>
                <a:cubicBezTo>
                  <a:pt x="996" y="205"/>
                  <a:pt x="991" y="204"/>
                  <a:pt x="992" y="203"/>
                </a:cubicBezTo>
                <a:cubicBezTo>
                  <a:pt x="994" y="202"/>
                  <a:pt x="998" y="200"/>
                  <a:pt x="1001" y="202"/>
                </a:cubicBezTo>
                <a:cubicBezTo>
                  <a:pt x="1005" y="204"/>
                  <a:pt x="1008" y="207"/>
                  <a:pt x="1008" y="206"/>
                </a:cubicBezTo>
                <a:cubicBezTo>
                  <a:pt x="1008" y="205"/>
                  <a:pt x="1009" y="202"/>
                  <a:pt x="1011" y="201"/>
                </a:cubicBezTo>
                <a:cubicBezTo>
                  <a:pt x="1014" y="201"/>
                  <a:pt x="1017" y="197"/>
                  <a:pt x="1014" y="194"/>
                </a:cubicBezTo>
                <a:cubicBezTo>
                  <a:pt x="1010" y="191"/>
                  <a:pt x="1005" y="188"/>
                  <a:pt x="1003" y="188"/>
                </a:cubicBezTo>
                <a:cubicBezTo>
                  <a:pt x="1000" y="188"/>
                  <a:pt x="993" y="188"/>
                  <a:pt x="990" y="188"/>
                </a:cubicBezTo>
                <a:cubicBezTo>
                  <a:pt x="987" y="189"/>
                  <a:pt x="989" y="186"/>
                  <a:pt x="991" y="185"/>
                </a:cubicBezTo>
                <a:cubicBezTo>
                  <a:pt x="993" y="184"/>
                  <a:pt x="984" y="181"/>
                  <a:pt x="983" y="181"/>
                </a:cubicBezTo>
                <a:cubicBezTo>
                  <a:pt x="981" y="181"/>
                  <a:pt x="980" y="182"/>
                  <a:pt x="979" y="182"/>
                </a:cubicBezTo>
                <a:cubicBezTo>
                  <a:pt x="977" y="182"/>
                  <a:pt x="975" y="180"/>
                  <a:pt x="973" y="180"/>
                </a:cubicBezTo>
                <a:cubicBezTo>
                  <a:pt x="970" y="179"/>
                  <a:pt x="972" y="177"/>
                  <a:pt x="974" y="177"/>
                </a:cubicBezTo>
                <a:cubicBezTo>
                  <a:pt x="976" y="177"/>
                  <a:pt x="975" y="177"/>
                  <a:pt x="977" y="176"/>
                </a:cubicBezTo>
                <a:cubicBezTo>
                  <a:pt x="979" y="175"/>
                  <a:pt x="981" y="176"/>
                  <a:pt x="980" y="177"/>
                </a:cubicBezTo>
                <a:cubicBezTo>
                  <a:pt x="980" y="179"/>
                  <a:pt x="981" y="179"/>
                  <a:pt x="984" y="179"/>
                </a:cubicBezTo>
                <a:cubicBezTo>
                  <a:pt x="986" y="179"/>
                  <a:pt x="990" y="179"/>
                  <a:pt x="992" y="180"/>
                </a:cubicBezTo>
                <a:cubicBezTo>
                  <a:pt x="994" y="181"/>
                  <a:pt x="998" y="183"/>
                  <a:pt x="1000" y="183"/>
                </a:cubicBezTo>
                <a:cubicBezTo>
                  <a:pt x="1001" y="183"/>
                  <a:pt x="999" y="185"/>
                  <a:pt x="1001" y="185"/>
                </a:cubicBezTo>
                <a:cubicBezTo>
                  <a:pt x="1003" y="185"/>
                  <a:pt x="1002" y="184"/>
                  <a:pt x="1005" y="184"/>
                </a:cubicBezTo>
                <a:cubicBezTo>
                  <a:pt x="1008" y="185"/>
                  <a:pt x="1012" y="189"/>
                  <a:pt x="1014" y="188"/>
                </a:cubicBezTo>
                <a:cubicBezTo>
                  <a:pt x="1015" y="188"/>
                  <a:pt x="1013" y="186"/>
                  <a:pt x="1016" y="186"/>
                </a:cubicBezTo>
                <a:cubicBezTo>
                  <a:pt x="1020" y="186"/>
                  <a:pt x="1025" y="187"/>
                  <a:pt x="1024" y="185"/>
                </a:cubicBezTo>
                <a:cubicBezTo>
                  <a:pt x="1023" y="183"/>
                  <a:pt x="1021" y="182"/>
                  <a:pt x="1023" y="180"/>
                </a:cubicBezTo>
                <a:cubicBezTo>
                  <a:pt x="1024" y="177"/>
                  <a:pt x="1027" y="174"/>
                  <a:pt x="1026" y="175"/>
                </a:cubicBezTo>
                <a:cubicBezTo>
                  <a:pt x="1026" y="177"/>
                  <a:pt x="1036" y="180"/>
                  <a:pt x="1040" y="179"/>
                </a:cubicBezTo>
                <a:cubicBezTo>
                  <a:pt x="1044" y="178"/>
                  <a:pt x="1049" y="175"/>
                  <a:pt x="1050" y="172"/>
                </a:cubicBezTo>
                <a:cubicBezTo>
                  <a:pt x="1051" y="169"/>
                  <a:pt x="1059" y="163"/>
                  <a:pt x="1060" y="160"/>
                </a:cubicBezTo>
                <a:cubicBezTo>
                  <a:pt x="1061" y="157"/>
                  <a:pt x="1061" y="154"/>
                  <a:pt x="1058" y="152"/>
                </a:cubicBezTo>
                <a:cubicBezTo>
                  <a:pt x="1056" y="151"/>
                  <a:pt x="1051" y="152"/>
                  <a:pt x="1044" y="152"/>
                </a:cubicBezTo>
                <a:cubicBezTo>
                  <a:pt x="1037" y="153"/>
                  <a:pt x="1029" y="146"/>
                  <a:pt x="1027" y="144"/>
                </a:cubicBezTo>
                <a:cubicBezTo>
                  <a:pt x="1024" y="142"/>
                  <a:pt x="1024" y="141"/>
                  <a:pt x="1019" y="140"/>
                </a:cubicBezTo>
                <a:cubicBezTo>
                  <a:pt x="1014" y="139"/>
                  <a:pt x="1004" y="140"/>
                  <a:pt x="1006" y="138"/>
                </a:cubicBezTo>
                <a:cubicBezTo>
                  <a:pt x="1009" y="137"/>
                  <a:pt x="1017" y="139"/>
                  <a:pt x="1021" y="139"/>
                </a:cubicBezTo>
                <a:cubicBezTo>
                  <a:pt x="1024" y="139"/>
                  <a:pt x="1021" y="138"/>
                  <a:pt x="1025" y="137"/>
                </a:cubicBezTo>
                <a:cubicBezTo>
                  <a:pt x="1029" y="137"/>
                  <a:pt x="1028" y="136"/>
                  <a:pt x="1032" y="139"/>
                </a:cubicBezTo>
                <a:cubicBezTo>
                  <a:pt x="1036" y="142"/>
                  <a:pt x="1045" y="148"/>
                  <a:pt x="1048" y="149"/>
                </a:cubicBezTo>
                <a:cubicBezTo>
                  <a:pt x="1051" y="150"/>
                  <a:pt x="1056" y="153"/>
                  <a:pt x="1061" y="149"/>
                </a:cubicBezTo>
                <a:cubicBezTo>
                  <a:pt x="1066" y="144"/>
                  <a:pt x="1070" y="141"/>
                  <a:pt x="1071" y="139"/>
                </a:cubicBezTo>
                <a:cubicBezTo>
                  <a:pt x="1072" y="137"/>
                  <a:pt x="1076" y="135"/>
                  <a:pt x="1075" y="133"/>
                </a:cubicBezTo>
                <a:cubicBezTo>
                  <a:pt x="1074" y="132"/>
                  <a:pt x="1068" y="132"/>
                  <a:pt x="1066" y="129"/>
                </a:cubicBezTo>
                <a:cubicBezTo>
                  <a:pt x="1065" y="127"/>
                  <a:pt x="1067" y="124"/>
                  <a:pt x="1070" y="124"/>
                </a:cubicBezTo>
                <a:cubicBezTo>
                  <a:pt x="1072" y="124"/>
                  <a:pt x="1082" y="124"/>
                  <a:pt x="1086" y="127"/>
                </a:cubicBezTo>
                <a:cubicBezTo>
                  <a:pt x="1091" y="130"/>
                  <a:pt x="1092" y="131"/>
                  <a:pt x="1095" y="129"/>
                </a:cubicBezTo>
                <a:cubicBezTo>
                  <a:pt x="1099" y="127"/>
                  <a:pt x="1097" y="127"/>
                  <a:pt x="1098" y="128"/>
                </a:cubicBezTo>
                <a:cubicBezTo>
                  <a:pt x="1099" y="129"/>
                  <a:pt x="1103" y="129"/>
                  <a:pt x="1103" y="127"/>
                </a:cubicBezTo>
                <a:cubicBezTo>
                  <a:pt x="1102" y="125"/>
                  <a:pt x="1102" y="124"/>
                  <a:pt x="1098" y="121"/>
                </a:cubicBezTo>
                <a:cubicBezTo>
                  <a:pt x="1094" y="118"/>
                  <a:pt x="1089" y="117"/>
                  <a:pt x="1087" y="117"/>
                </a:cubicBezTo>
                <a:cubicBezTo>
                  <a:pt x="1085" y="117"/>
                  <a:pt x="1089" y="116"/>
                  <a:pt x="1091" y="115"/>
                </a:cubicBezTo>
                <a:cubicBezTo>
                  <a:pt x="1092" y="114"/>
                  <a:pt x="1097" y="117"/>
                  <a:pt x="1099" y="118"/>
                </a:cubicBezTo>
                <a:cubicBezTo>
                  <a:pt x="1101" y="120"/>
                  <a:pt x="1104" y="118"/>
                  <a:pt x="1104" y="121"/>
                </a:cubicBezTo>
                <a:cubicBezTo>
                  <a:pt x="1104" y="123"/>
                  <a:pt x="1106" y="125"/>
                  <a:pt x="1109" y="126"/>
                </a:cubicBezTo>
                <a:cubicBezTo>
                  <a:pt x="1111" y="128"/>
                  <a:pt x="1116" y="132"/>
                  <a:pt x="1115" y="130"/>
                </a:cubicBezTo>
                <a:cubicBezTo>
                  <a:pt x="1113" y="127"/>
                  <a:pt x="1112" y="128"/>
                  <a:pt x="1116" y="125"/>
                </a:cubicBezTo>
                <a:cubicBezTo>
                  <a:pt x="1120" y="122"/>
                  <a:pt x="1126" y="120"/>
                  <a:pt x="1128" y="117"/>
                </a:cubicBezTo>
                <a:cubicBezTo>
                  <a:pt x="1129" y="113"/>
                  <a:pt x="1132" y="112"/>
                  <a:pt x="1134" y="109"/>
                </a:cubicBezTo>
                <a:cubicBezTo>
                  <a:pt x="1137" y="107"/>
                  <a:pt x="1136" y="101"/>
                  <a:pt x="1134" y="101"/>
                </a:cubicBezTo>
                <a:cubicBezTo>
                  <a:pt x="1132" y="100"/>
                  <a:pt x="1126" y="96"/>
                  <a:pt x="1125" y="92"/>
                </a:cubicBezTo>
                <a:cubicBezTo>
                  <a:pt x="1124" y="88"/>
                  <a:pt x="1123" y="87"/>
                  <a:pt x="1121" y="84"/>
                </a:cubicBezTo>
                <a:cubicBezTo>
                  <a:pt x="1119" y="81"/>
                  <a:pt x="1118" y="80"/>
                  <a:pt x="1120" y="81"/>
                </a:cubicBezTo>
                <a:cubicBezTo>
                  <a:pt x="1123" y="81"/>
                  <a:pt x="1135" y="80"/>
                  <a:pt x="1136" y="77"/>
                </a:cubicBezTo>
                <a:cubicBezTo>
                  <a:pt x="1136" y="75"/>
                  <a:pt x="1138" y="75"/>
                  <a:pt x="1133" y="73"/>
                </a:cubicBezTo>
                <a:cubicBezTo>
                  <a:pt x="1128" y="72"/>
                  <a:pt x="1127" y="72"/>
                  <a:pt x="1131" y="69"/>
                </a:cubicBezTo>
                <a:cubicBezTo>
                  <a:pt x="1134" y="67"/>
                  <a:pt x="1138" y="67"/>
                  <a:pt x="1135" y="65"/>
                </a:cubicBezTo>
                <a:cubicBezTo>
                  <a:pt x="1132" y="64"/>
                  <a:pt x="1129" y="64"/>
                  <a:pt x="1126" y="64"/>
                </a:cubicBezTo>
                <a:cubicBezTo>
                  <a:pt x="1122" y="64"/>
                  <a:pt x="1122" y="59"/>
                  <a:pt x="1117" y="58"/>
                </a:cubicBezTo>
                <a:cubicBezTo>
                  <a:pt x="1113" y="57"/>
                  <a:pt x="1109" y="56"/>
                  <a:pt x="1113" y="55"/>
                </a:cubicBezTo>
                <a:cubicBezTo>
                  <a:pt x="1117" y="54"/>
                  <a:pt x="1124" y="53"/>
                  <a:pt x="1117" y="53"/>
                </a:cubicBezTo>
                <a:cubicBezTo>
                  <a:pt x="1111" y="53"/>
                  <a:pt x="1103" y="52"/>
                  <a:pt x="1099" y="51"/>
                </a:cubicBezTo>
                <a:cubicBezTo>
                  <a:pt x="1095" y="49"/>
                  <a:pt x="1087" y="50"/>
                  <a:pt x="1086" y="50"/>
                </a:cubicBezTo>
                <a:cubicBezTo>
                  <a:pt x="1085" y="51"/>
                  <a:pt x="1083" y="49"/>
                  <a:pt x="1081" y="49"/>
                </a:cubicBezTo>
                <a:cubicBezTo>
                  <a:pt x="1080" y="49"/>
                  <a:pt x="1083" y="49"/>
                  <a:pt x="1083" y="51"/>
                </a:cubicBezTo>
                <a:cubicBezTo>
                  <a:pt x="1083" y="54"/>
                  <a:pt x="1080" y="57"/>
                  <a:pt x="1081" y="59"/>
                </a:cubicBezTo>
                <a:cubicBezTo>
                  <a:pt x="1082" y="62"/>
                  <a:pt x="1084" y="62"/>
                  <a:pt x="1089" y="66"/>
                </a:cubicBezTo>
                <a:cubicBezTo>
                  <a:pt x="1093" y="69"/>
                  <a:pt x="1094" y="69"/>
                  <a:pt x="1092" y="70"/>
                </a:cubicBezTo>
                <a:cubicBezTo>
                  <a:pt x="1089" y="70"/>
                  <a:pt x="1084" y="71"/>
                  <a:pt x="1086" y="71"/>
                </a:cubicBezTo>
                <a:cubicBezTo>
                  <a:pt x="1088" y="72"/>
                  <a:pt x="1093" y="74"/>
                  <a:pt x="1088" y="74"/>
                </a:cubicBezTo>
                <a:cubicBezTo>
                  <a:pt x="1083" y="74"/>
                  <a:pt x="1081" y="74"/>
                  <a:pt x="1080" y="79"/>
                </a:cubicBezTo>
                <a:cubicBezTo>
                  <a:pt x="1078" y="83"/>
                  <a:pt x="1077" y="92"/>
                  <a:pt x="1074" y="94"/>
                </a:cubicBezTo>
                <a:cubicBezTo>
                  <a:pt x="1072" y="97"/>
                  <a:pt x="1070" y="101"/>
                  <a:pt x="1070" y="104"/>
                </a:cubicBezTo>
                <a:cubicBezTo>
                  <a:pt x="1070" y="107"/>
                  <a:pt x="1068" y="104"/>
                  <a:pt x="1064" y="107"/>
                </a:cubicBezTo>
                <a:cubicBezTo>
                  <a:pt x="1060" y="109"/>
                  <a:pt x="1059" y="113"/>
                  <a:pt x="1058" y="112"/>
                </a:cubicBezTo>
                <a:cubicBezTo>
                  <a:pt x="1057" y="111"/>
                  <a:pt x="1057" y="107"/>
                  <a:pt x="1054" y="104"/>
                </a:cubicBezTo>
                <a:cubicBezTo>
                  <a:pt x="1050" y="100"/>
                  <a:pt x="1044" y="97"/>
                  <a:pt x="1044" y="93"/>
                </a:cubicBezTo>
                <a:cubicBezTo>
                  <a:pt x="1044" y="89"/>
                  <a:pt x="1045" y="84"/>
                  <a:pt x="1047" y="84"/>
                </a:cubicBezTo>
                <a:cubicBezTo>
                  <a:pt x="1049" y="84"/>
                  <a:pt x="1053" y="86"/>
                  <a:pt x="1052" y="82"/>
                </a:cubicBezTo>
                <a:cubicBezTo>
                  <a:pt x="1051" y="79"/>
                  <a:pt x="1051" y="76"/>
                  <a:pt x="1050" y="74"/>
                </a:cubicBezTo>
                <a:cubicBezTo>
                  <a:pt x="1048" y="72"/>
                  <a:pt x="1039" y="64"/>
                  <a:pt x="1036" y="63"/>
                </a:cubicBezTo>
                <a:cubicBezTo>
                  <a:pt x="1033" y="62"/>
                  <a:pt x="1030" y="64"/>
                  <a:pt x="1028" y="67"/>
                </a:cubicBezTo>
                <a:cubicBezTo>
                  <a:pt x="1026" y="70"/>
                  <a:pt x="1027" y="79"/>
                  <a:pt x="1026" y="80"/>
                </a:cubicBezTo>
                <a:cubicBezTo>
                  <a:pt x="1024" y="82"/>
                  <a:pt x="1017" y="82"/>
                  <a:pt x="1016" y="79"/>
                </a:cubicBezTo>
                <a:cubicBezTo>
                  <a:pt x="1016" y="77"/>
                  <a:pt x="1014" y="68"/>
                  <a:pt x="1012" y="66"/>
                </a:cubicBezTo>
                <a:cubicBezTo>
                  <a:pt x="1010" y="64"/>
                  <a:pt x="1007" y="62"/>
                  <a:pt x="1009" y="62"/>
                </a:cubicBezTo>
                <a:cubicBezTo>
                  <a:pt x="1011" y="61"/>
                  <a:pt x="1012" y="61"/>
                  <a:pt x="1013" y="62"/>
                </a:cubicBezTo>
                <a:cubicBezTo>
                  <a:pt x="1015" y="62"/>
                  <a:pt x="1015" y="64"/>
                  <a:pt x="1017" y="63"/>
                </a:cubicBezTo>
                <a:cubicBezTo>
                  <a:pt x="1018" y="62"/>
                  <a:pt x="1021" y="62"/>
                  <a:pt x="1019" y="60"/>
                </a:cubicBezTo>
                <a:cubicBezTo>
                  <a:pt x="1017" y="58"/>
                  <a:pt x="1017" y="56"/>
                  <a:pt x="1015" y="56"/>
                </a:cubicBezTo>
                <a:cubicBezTo>
                  <a:pt x="1014" y="57"/>
                  <a:pt x="1013" y="60"/>
                  <a:pt x="1011" y="58"/>
                </a:cubicBezTo>
                <a:cubicBezTo>
                  <a:pt x="1010" y="56"/>
                  <a:pt x="1007" y="54"/>
                  <a:pt x="1005" y="55"/>
                </a:cubicBezTo>
                <a:cubicBezTo>
                  <a:pt x="1003" y="55"/>
                  <a:pt x="1002" y="57"/>
                  <a:pt x="999" y="55"/>
                </a:cubicBezTo>
                <a:cubicBezTo>
                  <a:pt x="996" y="54"/>
                  <a:pt x="995" y="52"/>
                  <a:pt x="993" y="53"/>
                </a:cubicBezTo>
                <a:cubicBezTo>
                  <a:pt x="991" y="53"/>
                  <a:pt x="995" y="48"/>
                  <a:pt x="994" y="47"/>
                </a:cubicBezTo>
                <a:cubicBezTo>
                  <a:pt x="993" y="47"/>
                  <a:pt x="995" y="47"/>
                  <a:pt x="996" y="47"/>
                </a:cubicBezTo>
                <a:cubicBezTo>
                  <a:pt x="998" y="46"/>
                  <a:pt x="996" y="44"/>
                  <a:pt x="998" y="43"/>
                </a:cubicBezTo>
                <a:cubicBezTo>
                  <a:pt x="999" y="41"/>
                  <a:pt x="1001" y="43"/>
                  <a:pt x="1002" y="42"/>
                </a:cubicBezTo>
                <a:cubicBezTo>
                  <a:pt x="1003" y="41"/>
                  <a:pt x="999" y="40"/>
                  <a:pt x="998" y="38"/>
                </a:cubicBezTo>
                <a:cubicBezTo>
                  <a:pt x="996" y="36"/>
                  <a:pt x="996" y="33"/>
                  <a:pt x="996" y="31"/>
                </a:cubicBezTo>
                <a:cubicBezTo>
                  <a:pt x="995" y="30"/>
                  <a:pt x="994" y="30"/>
                  <a:pt x="991" y="29"/>
                </a:cubicBezTo>
                <a:cubicBezTo>
                  <a:pt x="989" y="28"/>
                  <a:pt x="988" y="26"/>
                  <a:pt x="986" y="26"/>
                </a:cubicBezTo>
                <a:cubicBezTo>
                  <a:pt x="984" y="25"/>
                  <a:pt x="986" y="19"/>
                  <a:pt x="984" y="17"/>
                </a:cubicBezTo>
                <a:cubicBezTo>
                  <a:pt x="983" y="14"/>
                  <a:pt x="981" y="12"/>
                  <a:pt x="979" y="10"/>
                </a:cubicBezTo>
                <a:cubicBezTo>
                  <a:pt x="977" y="8"/>
                  <a:pt x="978" y="5"/>
                  <a:pt x="973" y="4"/>
                </a:cubicBezTo>
                <a:cubicBezTo>
                  <a:pt x="968" y="3"/>
                  <a:pt x="964" y="4"/>
                  <a:pt x="964" y="3"/>
                </a:cubicBezTo>
                <a:cubicBezTo>
                  <a:pt x="963" y="1"/>
                  <a:pt x="964" y="0"/>
                  <a:pt x="961" y="0"/>
                </a:cubicBezTo>
                <a:cubicBezTo>
                  <a:pt x="958" y="0"/>
                  <a:pt x="954" y="1"/>
                  <a:pt x="954" y="3"/>
                </a:cubicBezTo>
                <a:cubicBezTo>
                  <a:pt x="954" y="5"/>
                  <a:pt x="955" y="6"/>
                  <a:pt x="952" y="6"/>
                </a:cubicBezTo>
                <a:cubicBezTo>
                  <a:pt x="950" y="6"/>
                  <a:pt x="945" y="9"/>
                  <a:pt x="950" y="9"/>
                </a:cubicBezTo>
                <a:cubicBezTo>
                  <a:pt x="955" y="9"/>
                  <a:pt x="957" y="10"/>
                  <a:pt x="955" y="10"/>
                </a:cubicBezTo>
                <a:cubicBezTo>
                  <a:pt x="953" y="10"/>
                  <a:pt x="953" y="11"/>
                  <a:pt x="952" y="12"/>
                </a:cubicBezTo>
                <a:cubicBezTo>
                  <a:pt x="951" y="14"/>
                  <a:pt x="951" y="14"/>
                  <a:pt x="948" y="14"/>
                </a:cubicBezTo>
                <a:cubicBezTo>
                  <a:pt x="946" y="13"/>
                  <a:pt x="944" y="11"/>
                  <a:pt x="941" y="15"/>
                </a:cubicBezTo>
                <a:cubicBezTo>
                  <a:pt x="938" y="19"/>
                  <a:pt x="936" y="24"/>
                  <a:pt x="938" y="25"/>
                </a:cubicBezTo>
                <a:cubicBezTo>
                  <a:pt x="939" y="27"/>
                  <a:pt x="944" y="28"/>
                  <a:pt x="946" y="29"/>
                </a:cubicBezTo>
                <a:cubicBezTo>
                  <a:pt x="947" y="30"/>
                  <a:pt x="947" y="30"/>
                  <a:pt x="944" y="31"/>
                </a:cubicBezTo>
                <a:cubicBezTo>
                  <a:pt x="940" y="32"/>
                  <a:pt x="938" y="37"/>
                  <a:pt x="938" y="39"/>
                </a:cubicBezTo>
                <a:cubicBezTo>
                  <a:pt x="938" y="41"/>
                  <a:pt x="947" y="51"/>
                  <a:pt x="949" y="51"/>
                </a:cubicBezTo>
                <a:cubicBezTo>
                  <a:pt x="951" y="51"/>
                  <a:pt x="955" y="55"/>
                  <a:pt x="958" y="55"/>
                </a:cubicBezTo>
                <a:cubicBezTo>
                  <a:pt x="960" y="54"/>
                  <a:pt x="962" y="52"/>
                  <a:pt x="964" y="54"/>
                </a:cubicBezTo>
                <a:cubicBezTo>
                  <a:pt x="967" y="56"/>
                  <a:pt x="969" y="58"/>
                  <a:pt x="971" y="58"/>
                </a:cubicBezTo>
                <a:cubicBezTo>
                  <a:pt x="974" y="59"/>
                  <a:pt x="975" y="61"/>
                  <a:pt x="972" y="61"/>
                </a:cubicBezTo>
                <a:cubicBezTo>
                  <a:pt x="969" y="61"/>
                  <a:pt x="968" y="61"/>
                  <a:pt x="969" y="64"/>
                </a:cubicBezTo>
                <a:cubicBezTo>
                  <a:pt x="969" y="67"/>
                  <a:pt x="968" y="68"/>
                  <a:pt x="966" y="69"/>
                </a:cubicBezTo>
                <a:cubicBezTo>
                  <a:pt x="965" y="70"/>
                  <a:pt x="963" y="76"/>
                  <a:pt x="966" y="76"/>
                </a:cubicBezTo>
                <a:cubicBezTo>
                  <a:pt x="969" y="75"/>
                  <a:pt x="973" y="74"/>
                  <a:pt x="973" y="71"/>
                </a:cubicBezTo>
                <a:cubicBezTo>
                  <a:pt x="972" y="69"/>
                  <a:pt x="976" y="68"/>
                  <a:pt x="977" y="70"/>
                </a:cubicBezTo>
                <a:cubicBezTo>
                  <a:pt x="977" y="71"/>
                  <a:pt x="977" y="78"/>
                  <a:pt x="975" y="80"/>
                </a:cubicBezTo>
                <a:cubicBezTo>
                  <a:pt x="972" y="81"/>
                  <a:pt x="969" y="83"/>
                  <a:pt x="968" y="85"/>
                </a:cubicBezTo>
                <a:cubicBezTo>
                  <a:pt x="967" y="87"/>
                  <a:pt x="965" y="89"/>
                  <a:pt x="962" y="89"/>
                </a:cubicBezTo>
                <a:cubicBezTo>
                  <a:pt x="959" y="90"/>
                  <a:pt x="953" y="90"/>
                  <a:pt x="952" y="93"/>
                </a:cubicBezTo>
                <a:cubicBezTo>
                  <a:pt x="952" y="97"/>
                  <a:pt x="949" y="97"/>
                  <a:pt x="950" y="98"/>
                </a:cubicBezTo>
                <a:cubicBezTo>
                  <a:pt x="952" y="99"/>
                  <a:pt x="955" y="102"/>
                  <a:pt x="955" y="105"/>
                </a:cubicBezTo>
                <a:cubicBezTo>
                  <a:pt x="955" y="108"/>
                  <a:pt x="955" y="110"/>
                  <a:pt x="952" y="109"/>
                </a:cubicBezTo>
                <a:cubicBezTo>
                  <a:pt x="950" y="107"/>
                  <a:pt x="950" y="104"/>
                  <a:pt x="948" y="106"/>
                </a:cubicBezTo>
                <a:cubicBezTo>
                  <a:pt x="946" y="108"/>
                  <a:pt x="945" y="108"/>
                  <a:pt x="943" y="107"/>
                </a:cubicBezTo>
                <a:cubicBezTo>
                  <a:pt x="941" y="105"/>
                  <a:pt x="938" y="103"/>
                  <a:pt x="940" y="101"/>
                </a:cubicBezTo>
                <a:cubicBezTo>
                  <a:pt x="942" y="98"/>
                  <a:pt x="943" y="96"/>
                  <a:pt x="943" y="94"/>
                </a:cubicBezTo>
                <a:cubicBezTo>
                  <a:pt x="943" y="92"/>
                  <a:pt x="945" y="89"/>
                  <a:pt x="945" y="88"/>
                </a:cubicBezTo>
                <a:cubicBezTo>
                  <a:pt x="944" y="86"/>
                  <a:pt x="944" y="86"/>
                  <a:pt x="942" y="87"/>
                </a:cubicBezTo>
                <a:cubicBezTo>
                  <a:pt x="940" y="89"/>
                  <a:pt x="938" y="90"/>
                  <a:pt x="937" y="88"/>
                </a:cubicBezTo>
                <a:cubicBezTo>
                  <a:pt x="936" y="86"/>
                  <a:pt x="934" y="87"/>
                  <a:pt x="932" y="85"/>
                </a:cubicBezTo>
                <a:cubicBezTo>
                  <a:pt x="929" y="83"/>
                  <a:pt x="926" y="80"/>
                  <a:pt x="923" y="80"/>
                </a:cubicBezTo>
                <a:cubicBezTo>
                  <a:pt x="921" y="80"/>
                  <a:pt x="920" y="83"/>
                  <a:pt x="918" y="83"/>
                </a:cubicBezTo>
                <a:cubicBezTo>
                  <a:pt x="916" y="83"/>
                  <a:pt x="915" y="83"/>
                  <a:pt x="913" y="82"/>
                </a:cubicBezTo>
                <a:cubicBezTo>
                  <a:pt x="912" y="82"/>
                  <a:pt x="911" y="82"/>
                  <a:pt x="911" y="84"/>
                </a:cubicBezTo>
                <a:cubicBezTo>
                  <a:pt x="912" y="86"/>
                  <a:pt x="913" y="85"/>
                  <a:pt x="914" y="87"/>
                </a:cubicBezTo>
                <a:cubicBezTo>
                  <a:pt x="914" y="90"/>
                  <a:pt x="917" y="92"/>
                  <a:pt x="920" y="92"/>
                </a:cubicBezTo>
                <a:cubicBezTo>
                  <a:pt x="924" y="92"/>
                  <a:pt x="929" y="94"/>
                  <a:pt x="930" y="96"/>
                </a:cubicBezTo>
                <a:cubicBezTo>
                  <a:pt x="931" y="99"/>
                  <a:pt x="933" y="101"/>
                  <a:pt x="928" y="101"/>
                </a:cubicBezTo>
                <a:cubicBezTo>
                  <a:pt x="923" y="101"/>
                  <a:pt x="918" y="95"/>
                  <a:pt x="916" y="94"/>
                </a:cubicBezTo>
                <a:cubicBezTo>
                  <a:pt x="914" y="93"/>
                  <a:pt x="913" y="93"/>
                  <a:pt x="909" y="95"/>
                </a:cubicBezTo>
                <a:cubicBezTo>
                  <a:pt x="906" y="98"/>
                  <a:pt x="904" y="96"/>
                  <a:pt x="899" y="96"/>
                </a:cubicBezTo>
                <a:cubicBezTo>
                  <a:pt x="893" y="95"/>
                  <a:pt x="882" y="97"/>
                  <a:pt x="876" y="97"/>
                </a:cubicBezTo>
                <a:cubicBezTo>
                  <a:pt x="871" y="97"/>
                  <a:pt x="866" y="98"/>
                  <a:pt x="858" y="95"/>
                </a:cubicBezTo>
                <a:cubicBezTo>
                  <a:pt x="850" y="91"/>
                  <a:pt x="841" y="91"/>
                  <a:pt x="838" y="89"/>
                </a:cubicBezTo>
                <a:cubicBezTo>
                  <a:pt x="835" y="87"/>
                  <a:pt x="826" y="87"/>
                  <a:pt x="823" y="83"/>
                </a:cubicBezTo>
                <a:cubicBezTo>
                  <a:pt x="821" y="79"/>
                  <a:pt x="822" y="73"/>
                  <a:pt x="816" y="72"/>
                </a:cubicBezTo>
                <a:cubicBezTo>
                  <a:pt x="810" y="72"/>
                  <a:pt x="801" y="75"/>
                  <a:pt x="796" y="76"/>
                </a:cubicBezTo>
                <a:cubicBezTo>
                  <a:pt x="790" y="77"/>
                  <a:pt x="786" y="77"/>
                  <a:pt x="783" y="80"/>
                </a:cubicBezTo>
                <a:cubicBezTo>
                  <a:pt x="781" y="82"/>
                  <a:pt x="779" y="84"/>
                  <a:pt x="779" y="85"/>
                </a:cubicBezTo>
                <a:cubicBezTo>
                  <a:pt x="780" y="86"/>
                  <a:pt x="784" y="86"/>
                  <a:pt x="787" y="87"/>
                </a:cubicBezTo>
                <a:cubicBezTo>
                  <a:pt x="790" y="88"/>
                  <a:pt x="792" y="90"/>
                  <a:pt x="792" y="88"/>
                </a:cubicBezTo>
                <a:cubicBezTo>
                  <a:pt x="792" y="85"/>
                  <a:pt x="792" y="83"/>
                  <a:pt x="794" y="84"/>
                </a:cubicBezTo>
                <a:cubicBezTo>
                  <a:pt x="797" y="84"/>
                  <a:pt x="797" y="87"/>
                  <a:pt x="800" y="85"/>
                </a:cubicBezTo>
                <a:cubicBezTo>
                  <a:pt x="803" y="84"/>
                  <a:pt x="805" y="82"/>
                  <a:pt x="810" y="80"/>
                </a:cubicBezTo>
                <a:cubicBezTo>
                  <a:pt x="815" y="78"/>
                  <a:pt x="820" y="77"/>
                  <a:pt x="817" y="80"/>
                </a:cubicBezTo>
                <a:cubicBezTo>
                  <a:pt x="815" y="82"/>
                  <a:pt x="811" y="83"/>
                  <a:pt x="808" y="86"/>
                </a:cubicBezTo>
                <a:cubicBezTo>
                  <a:pt x="806" y="89"/>
                  <a:pt x="803" y="89"/>
                  <a:pt x="800" y="90"/>
                </a:cubicBezTo>
                <a:cubicBezTo>
                  <a:pt x="797" y="90"/>
                  <a:pt x="794" y="91"/>
                  <a:pt x="792" y="92"/>
                </a:cubicBezTo>
                <a:cubicBezTo>
                  <a:pt x="790" y="93"/>
                  <a:pt x="788" y="95"/>
                  <a:pt x="789" y="98"/>
                </a:cubicBezTo>
                <a:cubicBezTo>
                  <a:pt x="791" y="101"/>
                  <a:pt x="793" y="97"/>
                  <a:pt x="794" y="101"/>
                </a:cubicBezTo>
                <a:cubicBezTo>
                  <a:pt x="794" y="106"/>
                  <a:pt x="791" y="108"/>
                  <a:pt x="795" y="110"/>
                </a:cubicBezTo>
                <a:cubicBezTo>
                  <a:pt x="798" y="112"/>
                  <a:pt x="798" y="111"/>
                  <a:pt x="799" y="114"/>
                </a:cubicBezTo>
                <a:cubicBezTo>
                  <a:pt x="801" y="117"/>
                  <a:pt x="799" y="119"/>
                  <a:pt x="797" y="118"/>
                </a:cubicBezTo>
                <a:cubicBezTo>
                  <a:pt x="794" y="116"/>
                  <a:pt x="793" y="114"/>
                  <a:pt x="793" y="115"/>
                </a:cubicBezTo>
                <a:cubicBezTo>
                  <a:pt x="792" y="116"/>
                  <a:pt x="793" y="119"/>
                  <a:pt x="792" y="120"/>
                </a:cubicBezTo>
                <a:cubicBezTo>
                  <a:pt x="792" y="120"/>
                  <a:pt x="788" y="118"/>
                  <a:pt x="787" y="116"/>
                </a:cubicBezTo>
                <a:cubicBezTo>
                  <a:pt x="786" y="115"/>
                  <a:pt x="784" y="114"/>
                  <a:pt x="783" y="113"/>
                </a:cubicBezTo>
                <a:cubicBezTo>
                  <a:pt x="782" y="113"/>
                  <a:pt x="781" y="112"/>
                  <a:pt x="784" y="112"/>
                </a:cubicBezTo>
                <a:cubicBezTo>
                  <a:pt x="787" y="112"/>
                  <a:pt x="791" y="112"/>
                  <a:pt x="789" y="109"/>
                </a:cubicBezTo>
                <a:cubicBezTo>
                  <a:pt x="787" y="107"/>
                  <a:pt x="784" y="107"/>
                  <a:pt x="786" y="107"/>
                </a:cubicBezTo>
                <a:cubicBezTo>
                  <a:pt x="788" y="106"/>
                  <a:pt x="791" y="106"/>
                  <a:pt x="789" y="104"/>
                </a:cubicBezTo>
                <a:cubicBezTo>
                  <a:pt x="788" y="103"/>
                  <a:pt x="786" y="101"/>
                  <a:pt x="786" y="102"/>
                </a:cubicBezTo>
                <a:cubicBezTo>
                  <a:pt x="787" y="103"/>
                  <a:pt x="788" y="106"/>
                  <a:pt x="786" y="105"/>
                </a:cubicBezTo>
                <a:cubicBezTo>
                  <a:pt x="783" y="105"/>
                  <a:pt x="780" y="106"/>
                  <a:pt x="781" y="105"/>
                </a:cubicBezTo>
                <a:cubicBezTo>
                  <a:pt x="782" y="103"/>
                  <a:pt x="785" y="101"/>
                  <a:pt x="783" y="101"/>
                </a:cubicBezTo>
                <a:cubicBezTo>
                  <a:pt x="781" y="101"/>
                  <a:pt x="782" y="102"/>
                  <a:pt x="779" y="103"/>
                </a:cubicBezTo>
                <a:cubicBezTo>
                  <a:pt x="776" y="103"/>
                  <a:pt x="775" y="106"/>
                  <a:pt x="775" y="103"/>
                </a:cubicBezTo>
                <a:cubicBezTo>
                  <a:pt x="775" y="100"/>
                  <a:pt x="775" y="98"/>
                  <a:pt x="773" y="98"/>
                </a:cubicBezTo>
                <a:cubicBezTo>
                  <a:pt x="771" y="98"/>
                  <a:pt x="768" y="98"/>
                  <a:pt x="766" y="97"/>
                </a:cubicBezTo>
                <a:cubicBezTo>
                  <a:pt x="764" y="95"/>
                  <a:pt x="763" y="91"/>
                  <a:pt x="761" y="91"/>
                </a:cubicBezTo>
                <a:cubicBezTo>
                  <a:pt x="759" y="92"/>
                  <a:pt x="753" y="97"/>
                  <a:pt x="751" y="98"/>
                </a:cubicBezTo>
                <a:cubicBezTo>
                  <a:pt x="749" y="98"/>
                  <a:pt x="710" y="99"/>
                  <a:pt x="704" y="97"/>
                </a:cubicBezTo>
                <a:cubicBezTo>
                  <a:pt x="697" y="95"/>
                  <a:pt x="687" y="97"/>
                  <a:pt x="693" y="94"/>
                </a:cubicBezTo>
                <a:cubicBezTo>
                  <a:pt x="699" y="90"/>
                  <a:pt x="700" y="85"/>
                  <a:pt x="704" y="86"/>
                </a:cubicBezTo>
                <a:cubicBezTo>
                  <a:pt x="708" y="87"/>
                  <a:pt x="715" y="87"/>
                  <a:pt x="709" y="82"/>
                </a:cubicBezTo>
                <a:cubicBezTo>
                  <a:pt x="703" y="78"/>
                  <a:pt x="702" y="73"/>
                  <a:pt x="695" y="72"/>
                </a:cubicBezTo>
                <a:cubicBezTo>
                  <a:pt x="688" y="72"/>
                  <a:pt x="686" y="69"/>
                  <a:pt x="684" y="71"/>
                </a:cubicBezTo>
                <a:cubicBezTo>
                  <a:pt x="682" y="73"/>
                  <a:pt x="685" y="74"/>
                  <a:pt x="680" y="74"/>
                </a:cubicBezTo>
                <a:cubicBezTo>
                  <a:pt x="674" y="74"/>
                  <a:pt x="675" y="72"/>
                  <a:pt x="672" y="72"/>
                </a:cubicBezTo>
                <a:cubicBezTo>
                  <a:pt x="668" y="71"/>
                  <a:pt x="654" y="68"/>
                  <a:pt x="649" y="66"/>
                </a:cubicBezTo>
                <a:cubicBezTo>
                  <a:pt x="643" y="63"/>
                  <a:pt x="638" y="65"/>
                  <a:pt x="633" y="63"/>
                </a:cubicBezTo>
                <a:cubicBezTo>
                  <a:pt x="628" y="61"/>
                  <a:pt x="619" y="53"/>
                  <a:pt x="614" y="52"/>
                </a:cubicBezTo>
                <a:cubicBezTo>
                  <a:pt x="609" y="51"/>
                  <a:pt x="595" y="50"/>
                  <a:pt x="592" y="51"/>
                </a:cubicBezTo>
                <a:cubicBezTo>
                  <a:pt x="590" y="53"/>
                  <a:pt x="586" y="60"/>
                  <a:pt x="584" y="61"/>
                </a:cubicBezTo>
                <a:cubicBezTo>
                  <a:pt x="582" y="61"/>
                  <a:pt x="573" y="62"/>
                  <a:pt x="573" y="60"/>
                </a:cubicBezTo>
                <a:cubicBezTo>
                  <a:pt x="573" y="58"/>
                  <a:pt x="581" y="54"/>
                  <a:pt x="578" y="53"/>
                </a:cubicBezTo>
                <a:cubicBezTo>
                  <a:pt x="575" y="53"/>
                  <a:pt x="571" y="54"/>
                  <a:pt x="572" y="52"/>
                </a:cubicBezTo>
                <a:cubicBezTo>
                  <a:pt x="572" y="50"/>
                  <a:pt x="572" y="42"/>
                  <a:pt x="571" y="43"/>
                </a:cubicBezTo>
                <a:cubicBezTo>
                  <a:pt x="569" y="43"/>
                  <a:pt x="567" y="45"/>
                  <a:pt x="565" y="45"/>
                </a:cubicBezTo>
                <a:cubicBezTo>
                  <a:pt x="564" y="45"/>
                  <a:pt x="561" y="47"/>
                  <a:pt x="561" y="48"/>
                </a:cubicBezTo>
                <a:cubicBezTo>
                  <a:pt x="561" y="49"/>
                  <a:pt x="561" y="47"/>
                  <a:pt x="563" y="47"/>
                </a:cubicBezTo>
                <a:cubicBezTo>
                  <a:pt x="565" y="46"/>
                  <a:pt x="567" y="46"/>
                  <a:pt x="566" y="47"/>
                </a:cubicBezTo>
                <a:cubicBezTo>
                  <a:pt x="565" y="49"/>
                  <a:pt x="561" y="52"/>
                  <a:pt x="563" y="52"/>
                </a:cubicBezTo>
                <a:cubicBezTo>
                  <a:pt x="564" y="52"/>
                  <a:pt x="568" y="53"/>
                  <a:pt x="567" y="53"/>
                </a:cubicBezTo>
                <a:cubicBezTo>
                  <a:pt x="565" y="53"/>
                  <a:pt x="561" y="54"/>
                  <a:pt x="561" y="56"/>
                </a:cubicBezTo>
                <a:cubicBezTo>
                  <a:pt x="561" y="58"/>
                  <a:pt x="559" y="62"/>
                  <a:pt x="557" y="62"/>
                </a:cubicBezTo>
                <a:cubicBezTo>
                  <a:pt x="556" y="62"/>
                  <a:pt x="545" y="57"/>
                  <a:pt x="544" y="54"/>
                </a:cubicBezTo>
                <a:cubicBezTo>
                  <a:pt x="543" y="51"/>
                  <a:pt x="540" y="43"/>
                  <a:pt x="537" y="41"/>
                </a:cubicBezTo>
                <a:cubicBezTo>
                  <a:pt x="535" y="39"/>
                  <a:pt x="524" y="32"/>
                  <a:pt x="522" y="32"/>
                </a:cubicBezTo>
                <a:cubicBezTo>
                  <a:pt x="521" y="32"/>
                  <a:pt x="521" y="33"/>
                  <a:pt x="524" y="36"/>
                </a:cubicBezTo>
                <a:cubicBezTo>
                  <a:pt x="526" y="39"/>
                  <a:pt x="531" y="41"/>
                  <a:pt x="531" y="42"/>
                </a:cubicBezTo>
                <a:cubicBezTo>
                  <a:pt x="531" y="42"/>
                  <a:pt x="526" y="41"/>
                  <a:pt x="525" y="41"/>
                </a:cubicBezTo>
                <a:cubicBezTo>
                  <a:pt x="524" y="41"/>
                  <a:pt x="520" y="43"/>
                  <a:pt x="520" y="44"/>
                </a:cubicBezTo>
                <a:cubicBezTo>
                  <a:pt x="519" y="46"/>
                  <a:pt x="521" y="49"/>
                  <a:pt x="519" y="49"/>
                </a:cubicBezTo>
                <a:cubicBezTo>
                  <a:pt x="517" y="50"/>
                  <a:pt x="512" y="55"/>
                  <a:pt x="511" y="54"/>
                </a:cubicBezTo>
                <a:cubicBezTo>
                  <a:pt x="510" y="53"/>
                  <a:pt x="513" y="49"/>
                  <a:pt x="511" y="50"/>
                </a:cubicBezTo>
                <a:cubicBezTo>
                  <a:pt x="509" y="51"/>
                  <a:pt x="501" y="51"/>
                  <a:pt x="499" y="52"/>
                </a:cubicBezTo>
                <a:cubicBezTo>
                  <a:pt x="497" y="54"/>
                  <a:pt x="492" y="60"/>
                  <a:pt x="489" y="62"/>
                </a:cubicBezTo>
                <a:cubicBezTo>
                  <a:pt x="487" y="64"/>
                  <a:pt x="486" y="64"/>
                  <a:pt x="486" y="64"/>
                </a:cubicBezTo>
                <a:cubicBezTo>
                  <a:pt x="485" y="63"/>
                  <a:pt x="485" y="61"/>
                  <a:pt x="485" y="60"/>
                </a:cubicBezTo>
                <a:cubicBezTo>
                  <a:pt x="484" y="59"/>
                  <a:pt x="484" y="59"/>
                  <a:pt x="483" y="60"/>
                </a:cubicBezTo>
                <a:cubicBezTo>
                  <a:pt x="482" y="62"/>
                  <a:pt x="475" y="60"/>
                  <a:pt x="474" y="62"/>
                </a:cubicBezTo>
                <a:cubicBezTo>
                  <a:pt x="472" y="63"/>
                  <a:pt x="472" y="66"/>
                  <a:pt x="470" y="66"/>
                </a:cubicBezTo>
                <a:cubicBezTo>
                  <a:pt x="468" y="66"/>
                  <a:pt x="464" y="69"/>
                  <a:pt x="462" y="70"/>
                </a:cubicBezTo>
                <a:cubicBezTo>
                  <a:pt x="461" y="72"/>
                  <a:pt x="465" y="72"/>
                  <a:pt x="465" y="74"/>
                </a:cubicBezTo>
                <a:cubicBezTo>
                  <a:pt x="465" y="75"/>
                  <a:pt x="461" y="76"/>
                  <a:pt x="458" y="76"/>
                </a:cubicBezTo>
                <a:cubicBezTo>
                  <a:pt x="456" y="76"/>
                  <a:pt x="451" y="76"/>
                  <a:pt x="454" y="72"/>
                </a:cubicBezTo>
                <a:cubicBezTo>
                  <a:pt x="457" y="69"/>
                  <a:pt x="460" y="69"/>
                  <a:pt x="461" y="67"/>
                </a:cubicBezTo>
                <a:cubicBezTo>
                  <a:pt x="463" y="66"/>
                  <a:pt x="466" y="66"/>
                  <a:pt x="468" y="63"/>
                </a:cubicBezTo>
                <a:cubicBezTo>
                  <a:pt x="470" y="60"/>
                  <a:pt x="472" y="57"/>
                  <a:pt x="476" y="57"/>
                </a:cubicBezTo>
                <a:cubicBezTo>
                  <a:pt x="479" y="56"/>
                  <a:pt x="483" y="55"/>
                  <a:pt x="483" y="57"/>
                </a:cubicBezTo>
                <a:cubicBezTo>
                  <a:pt x="483" y="59"/>
                  <a:pt x="484" y="58"/>
                  <a:pt x="485" y="56"/>
                </a:cubicBezTo>
                <a:cubicBezTo>
                  <a:pt x="487" y="54"/>
                  <a:pt x="494" y="50"/>
                  <a:pt x="498" y="49"/>
                </a:cubicBezTo>
                <a:cubicBezTo>
                  <a:pt x="501" y="47"/>
                  <a:pt x="505" y="47"/>
                  <a:pt x="505" y="46"/>
                </a:cubicBezTo>
                <a:cubicBezTo>
                  <a:pt x="505" y="45"/>
                  <a:pt x="506" y="42"/>
                  <a:pt x="504" y="42"/>
                </a:cubicBezTo>
                <a:cubicBezTo>
                  <a:pt x="502" y="43"/>
                  <a:pt x="500" y="43"/>
                  <a:pt x="496" y="43"/>
                </a:cubicBezTo>
                <a:cubicBezTo>
                  <a:pt x="491" y="43"/>
                  <a:pt x="487" y="44"/>
                  <a:pt x="486" y="46"/>
                </a:cubicBezTo>
                <a:cubicBezTo>
                  <a:pt x="484" y="47"/>
                  <a:pt x="484" y="50"/>
                  <a:pt x="480" y="50"/>
                </a:cubicBezTo>
                <a:cubicBezTo>
                  <a:pt x="476" y="50"/>
                  <a:pt x="472" y="53"/>
                  <a:pt x="470" y="53"/>
                </a:cubicBezTo>
                <a:cubicBezTo>
                  <a:pt x="468" y="53"/>
                  <a:pt x="463" y="54"/>
                  <a:pt x="461" y="56"/>
                </a:cubicBezTo>
                <a:cubicBezTo>
                  <a:pt x="459" y="59"/>
                  <a:pt x="453" y="60"/>
                  <a:pt x="451" y="62"/>
                </a:cubicBezTo>
                <a:cubicBezTo>
                  <a:pt x="449" y="63"/>
                  <a:pt x="445" y="65"/>
                  <a:pt x="447" y="62"/>
                </a:cubicBezTo>
                <a:cubicBezTo>
                  <a:pt x="448" y="60"/>
                  <a:pt x="452" y="58"/>
                  <a:pt x="449" y="58"/>
                </a:cubicBezTo>
                <a:cubicBezTo>
                  <a:pt x="447" y="58"/>
                  <a:pt x="443" y="56"/>
                  <a:pt x="442" y="55"/>
                </a:cubicBezTo>
                <a:cubicBezTo>
                  <a:pt x="441" y="54"/>
                  <a:pt x="440" y="57"/>
                  <a:pt x="440" y="58"/>
                </a:cubicBezTo>
                <a:cubicBezTo>
                  <a:pt x="439" y="58"/>
                  <a:pt x="436" y="59"/>
                  <a:pt x="433" y="60"/>
                </a:cubicBezTo>
                <a:cubicBezTo>
                  <a:pt x="429" y="61"/>
                  <a:pt x="427" y="62"/>
                  <a:pt x="426" y="63"/>
                </a:cubicBezTo>
                <a:cubicBezTo>
                  <a:pt x="424" y="64"/>
                  <a:pt x="420" y="65"/>
                  <a:pt x="421" y="66"/>
                </a:cubicBezTo>
                <a:cubicBezTo>
                  <a:pt x="422" y="68"/>
                  <a:pt x="424" y="67"/>
                  <a:pt x="424" y="68"/>
                </a:cubicBezTo>
                <a:cubicBezTo>
                  <a:pt x="424" y="70"/>
                  <a:pt x="421" y="71"/>
                  <a:pt x="424" y="71"/>
                </a:cubicBezTo>
                <a:cubicBezTo>
                  <a:pt x="427" y="71"/>
                  <a:pt x="433" y="72"/>
                  <a:pt x="435" y="70"/>
                </a:cubicBezTo>
                <a:cubicBezTo>
                  <a:pt x="437" y="68"/>
                  <a:pt x="445" y="64"/>
                  <a:pt x="443" y="65"/>
                </a:cubicBezTo>
                <a:cubicBezTo>
                  <a:pt x="441" y="66"/>
                  <a:pt x="437" y="70"/>
                  <a:pt x="438" y="71"/>
                </a:cubicBezTo>
                <a:cubicBezTo>
                  <a:pt x="438" y="72"/>
                  <a:pt x="443" y="78"/>
                  <a:pt x="441" y="77"/>
                </a:cubicBezTo>
                <a:cubicBezTo>
                  <a:pt x="439" y="75"/>
                  <a:pt x="441" y="74"/>
                  <a:pt x="436" y="73"/>
                </a:cubicBezTo>
                <a:cubicBezTo>
                  <a:pt x="431" y="73"/>
                  <a:pt x="429" y="76"/>
                  <a:pt x="427" y="76"/>
                </a:cubicBezTo>
                <a:cubicBezTo>
                  <a:pt x="426" y="77"/>
                  <a:pt x="422" y="75"/>
                  <a:pt x="419" y="74"/>
                </a:cubicBezTo>
                <a:cubicBezTo>
                  <a:pt x="417" y="73"/>
                  <a:pt x="407" y="74"/>
                  <a:pt x="402" y="72"/>
                </a:cubicBezTo>
                <a:cubicBezTo>
                  <a:pt x="398" y="69"/>
                  <a:pt x="385" y="64"/>
                  <a:pt x="382" y="62"/>
                </a:cubicBezTo>
                <a:cubicBezTo>
                  <a:pt x="379" y="60"/>
                  <a:pt x="378" y="57"/>
                  <a:pt x="380" y="57"/>
                </a:cubicBezTo>
                <a:cubicBezTo>
                  <a:pt x="382" y="57"/>
                  <a:pt x="379" y="56"/>
                  <a:pt x="377" y="56"/>
                </a:cubicBezTo>
                <a:cubicBezTo>
                  <a:pt x="374" y="56"/>
                  <a:pt x="357" y="58"/>
                  <a:pt x="352" y="56"/>
                </a:cubicBezTo>
                <a:cubicBezTo>
                  <a:pt x="346" y="54"/>
                  <a:pt x="338" y="50"/>
                  <a:pt x="333" y="48"/>
                </a:cubicBezTo>
                <a:cubicBezTo>
                  <a:pt x="328" y="46"/>
                  <a:pt x="309" y="48"/>
                  <a:pt x="305" y="48"/>
                </a:cubicBezTo>
                <a:cubicBezTo>
                  <a:pt x="300" y="48"/>
                  <a:pt x="289" y="44"/>
                  <a:pt x="280" y="43"/>
                </a:cubicBezTo>
                <a:cubicBezTo>
                  <a:pt x="270" y="43"/>
                  <a:pt x="258" y="40"/>
                  <a:pt x="251" y="38"/>
                </a:cubicBezTo>
                <a:cubicBezTo>
                  <a:pt x="243" y="36"/>
                  <a:pt x="235" y="36"/>
                  <a:pt x="231" y="37"/>
                </a:cubicBezTo>
                <a:cubicBezTo>
                  <a:pt x="226" y="37"/>
                  <a:pt x="221" y="38"/>
                  <a:pt x="218" y="38"/>
                </a:cubicBezTo>
                <a:cubicBezTo>
                  <a:pt x="215" y="38"/>
                  <a:pt x="210" y="35"/>
                  <a:pt x="208" y="35"/>
                </a:cubicBezTo>
                <a:cubicBezTo>
                  <a:pt x="205" y="34"/>
                  <a:pt x="199" y="35"/>
                  <a:pt x="202" y="33"/>
                </a:cubicBezTo>
                <a:cubicBezTo>
                  <a:pt x="204" y="32"/>
                  <a:pt x="204" y="28"/>
                  <a:pt x="204" y="28"/>
                </a:cubicBezTo>
                <a:cubicBezTo>
                  <a:pt x="204" y="27"/>
                  <a:pt x="196" y="27"/>
                  <a:pt x="194" y="27"/>
                </a:cubicBezTo>
                <a:cubicBezTo>
                  <a:pt x="193" y="27"/>
                  <a:pt x="191" y="27"/>
                  <a:pt x="187" y="27"/>
                </a:cubicBezTo>
                <a:cubicBezTo>
                  <a:pt x="182" y="28"/>
                  <a:pt x="175" y="30"/>
                  <a:pt x="175" y="27"/>
                </a:cubicBezTo>
                <a:cubicBezTo>
                  <a:pt x="175" y="24"/>
                  <a:pt x="175" y="23"/>
                  <a:pt x="172" y="23"/>
                </a:cubicBezTo>
                <a:cubicBezTo>
                  <a:pt x="169" y="23"/>
                  <a:pt x="168" y="22"/>
                  <a:pt x="166" y="24"/>
                </a:cubicBezTo>
                <a:cubicBezTo>
                  <a:pt x="163" y="27"/>
                  <a:pt x="162" y="29"/>
                  <a:pt x="160" y="27"/>
                </a:cubicBezTo>
                <a:cubicBezTo>
                  <a:pt x="157" y="26"/>
                  <a:pt x="154" y="24"/>
                  <a:pt x="156" y="23"/>
                </a:cubicBezTo>
                <a:cubicBezTo>
                  <a:pt x="157" y="23"/>
                  <a:pt x="163" y="22"/>
                  <a:pt x="162" y="21"/>
                </a:cubicBezTo>
                <a:cubicBezTo>
                  <a:pt x="161" y="19"/>
                  <a:pt x="157" y="18"/>
                  <a:pt x="149" y="17"/>
                </a:cubicBezTo>
                <a:cubicBezTo>
                  <a:pt x="143" y="16"/>
                  <a:pt x="141" y="25"/>
                  <a:pt x="134" y="27"/>
                </a:cubicBezTo>
                <a:cubicBezTo>
                  <a:pt x="127" y="30"/>
                  <a:pt x="119" y="26"/>
                  <a:pt x="112" y="28"/>
                </a:cubicBezTo>
                <a:cubicBezTo>
                  <a:pt x="104" y="30"/>
                  <a:pt x="103" y="33"/>
                  <a:pt x="105" y="34"/>
                </a:cubicBezTo>
                <a:cubicBezTo>
                  <a:pt x="108" y="35"/>
                  <a:pt x="111" y="36"/>
                  <a:pt x="109" y="37"/>
                </a:cubicBezTo>
                <a:cubicBezTo>
                  <a:pt x="108" y="38"/>
                  <a:pt x="104" y="35"/>
                  <a:pt x="104" y="36"/>
                </a:cubicBezTo>
                <a:cubicBezTo>
                  <a:pt x="104" y="37"/>
                  <a:pt x="107" y="42"/>
                  <a:pt x="105" y="42"/>
                </a:cubicBezTo>
                <a:cubicBezTo>
                  <a:pt x="103" y="42"/>
                  <a:pt x="103" y="34"/>
                  <a:pt x="100" y="35"/>
                </a:cubicBezTo>
                <a:cubicBezTo>
                  <a:pt x="97" y="37"/>
                  <a:pt x="94" y="42"/>
                  <a:pt x="89" y="42"/>
                </a:cubicBezTo>
                <a:cubicBezTo>
                  <a:pt x="84" y="43"/>
                  <a:pt x="80" y="40"/>
                  <a:pt x="76" y="44"/>
                </a:cubicBezTo>
                <a:cubicBezTo>
                  <a:pt x="71" y="48"/>
                  <a:pt x="65" y="52"/>
                  <a:pt x="63" y="56"/>
                </a:cubicBezTo>
                <a:cubicBezTo>
                  <a:pt x="62" y="61"/>
                  <a:pt x="64" y="65"/>
                  <a:pt x="57" y="69"/>
                </a:cubicBezTo>
                <a:cubicBezTo>
                  <a:pt x="51" y="73"/>
                  <a:pt x="47" y="74"/>
                  <a:pt x="44" y="75"/>
                </a:cubicBezTo>
                <a:cubicBezTo>
                  <a:pt x="42" y="75"/>
                  <a:pt x="29" y="75"/>
                  <a:pt x="26" y="76"/>
                </a:cubicBezTo>
                <a:cubicBezTo>
                  <a:pt x="23" y="76"/>
                  <a:pt x="25" y="79"/>
                  <a:pt x="23" y="82"/>
                </a:cubicBezTo>
                <a:cubicBezTo>
                  <a:pt x="21" y="84"/>
                  <a:pt x="18" y="86"/>
                  <a:pt x="19" y="87"/>
                </a:cubicBezTo>
                <a:cubicBezTo>
                  <a:pt x="20" y="87"/>
                  <a:pt x="25" y="88"/>
                  <a:pt x="27" y="90"/>
                </a:cubicBezTo>
                <a:cubicBezTo>
                  <a:pt x="28" y="92"/>
                  <a:pt x="31" y="92"/>
                  <a:pt x="34" y="94"/>
                </a:cubicBezTo>
                <a:cubicBezTo>
                  <a:pt x="38" y="97"/>
                  <a:pt x="54" y="105"/>
                  <a:pt x="55" y="109"/>
                </a:cubicBezTo>
                <a:cubicBezTo>
                  <a:pt x="56" y="112"/>
                  <a:pt x="57" y="114"/>
                  <a:pt x="59" y="115"/>
                </a:cubicBezTo>
                <a:cubicBezTo>
                  <a:pt x="62" y="116"/>
                  <a:pt x="68" y="117"/>
                  <a:pt x="71" y="116"/>
                </a:cubicBezTo>
                <a:cubicBezTo>
                  <a:pt x="73" y="114"/>
                  <a:pt x="73" y="114"/>
                  <a:pt x="74" y="115"/>
                </a:cubicBezTo>
                <a:cubicBezTo>
                  <a:pt x="76" y="116"/>
                  <a:pt x="81" y="115"/>
                  <a:pt x="82" y="116"/>
                </a:cubicBezTo>
                <a:cubicBezTo>
                  <a:pt x="83" y="118"/>
                  <a:pt x="81" y="122"/>
                  <a:pt x="79" y="121"/>
                </a:cubicBezTo>
                <a:cubicBezTo>
                  <a:pt x="76" y="120"/>
                  <a:pt x="73" y="118"/>
                  <a:pt x="72" y="120"/>
                </a:cubicBezTo>
                <a:cubicBezTo>
                  <a:pt x="70" y="122"/>
                  <a:pt x="72" y="122"/>
                  <a:pt x="75" y="124"/>
                </a:cubicBezTo>
                <a:cubicBezTo>
                  <a:pt x="78" y="126"/>
                  <a:pt x="80" y="130"/>
                  <a:pt x="83" y="130"/>
                </a:cubicBezTo>
                <a:cubicBezTo>
                  <a:pt x="85" y="129"/>
                  <a:pt x="86" y="128"/>
                  <a:pt x="88" y="126"/>
                </a:cubicBezTo>
                <a:cubicBezTo>
                  <a:pt x="91" y="124"/>
                  <a:pt x="97" y="125"/>
                  <a:pt x="100" y="125"/>
                </a:cubicBezTo>
                <a:cubicBezTo>
                  <a:pt x="103" y="126"/>
                  <a:pt x="103" y="130"/>
                  <a:pt x="98" y="130"/>
                </a:cubicBezTo>
                <a:cubicBezTo>
                  <a:pt x="93" y="130"/>
                  <a:pt x="90" y="131"/>
                  <a:pt x="91" y="133"/>
                </a:cubicBezTo>
                <a:cubicBezTo>
                  <a:pt x="91" y="135"/>
                  <a:pt x="91" y="136"/>
                  <a:pt x="89" y="134"/>
                </a:cubicBezTo>
                <a:cubicBezTo>
                  <a:pt x="87" y="133"/>
                  <a:pt x="85" y="135"/>
                  <a:pt x="82" y="137"/>
                </a:cubicBezTo>
                <a:cubicBezTo>
                  <a:pt x="79" y="139"/>
                  <a:pt x="57" y="139"/>
                  <a:pt x="54" y="136"/>
                </a:cubicBezTo>
                <a:cubicBezTo>
                  <a:pt x="51" y="134"/>
                  <a:pt x="52" y="132"/>
                  <a:pt x="54" y="130"/>
                </a:cubicBezTo>
                <a:cubicBezTo>
                  <a:pt x="56" y="128"/>
                  <a:pt x="56" y="127"/>
                  <a:pt x="53" y="127"/>
                </a:cubicBezTo>
                <a:cubicBezTo>
                  <a:pt x="50" y="127"/>
                  <a:pt x="35" y="129"/>
                  <a:pt x="33" y="131"/>
                </a:cubicBezTo>
                <a:cubicBezTo>
                  <a:pt x="30" y="132"/>
                  <a:pt x="28" y="133"/>
                  <a:pt x="30" y="134"/>
                </a:cubicBezTo>
                <a:cubicBezTo>
                  <a:pt x="32" y="136"/>
                  <a:pt x="31" y="138"/>
                  <a:pt x="28" y="136"/>
                </a:cubicBezTo>
                <a:cubicBezTo>
                  <a:pt x="25" y="135"/>
                  <a:pt x="19" y="136"/>
                  <a:pt x="17" y="138"/>
                </a:cubicBezTo>
                <a:cubicBezTo>
                  <a:pt x="14" y="140"/>
                  <a:pt x="15" y="141"/>
                  <a:pt x="11" y="142"/>
                </a:cubicBezTo>
                <a:cubicBezTo>
                  <a:pt x="8" y="142"/>
                  <a:pt x="5" y="145"/>
                  <a:pt x="3" y="146"/>
                </a:cubicBezTo>
                <a:cubicBezTo>
                  <a:pt x="0" y="148"/>
                  <a:pt x="0" y="149"/>
                  <a:pt x="4" y="150"/>
                </a:cubicBezTo>
                <a:cubicBezTo>
                  <a:pt x="9" y="152"/>
                  <a:pt x="15" y="153"/>
                  <a:pt x="19" y="154"/>
                </a:cubicBezTo>
                <a:cubicBezTo>
                  <a:pt x="23" y="154"/>
                  <a:pt x="24" y="155"/>
                  <a:pt x="21" y="156"/>
                </a:cubicBezTo>
                <a:cubicBezTo>
                  <a:pt x="19" y="158"/>
                  <a:pt x="14" y="159"/>
                  <a:pt x="17" y="161"/>
                </a:cubicBezTo>
                <a:cubicBezTo>
                  <a:pt x="20" y="163"/>
                  <a:pt x="21" y="166"/>
                  <a:pt x="22" y="168"/>
                </a:cubicBezTo>
                <a:cubicBezTo>
                  <a:pt x="22" y="170"/>
                  <a:pt x="30" y="170"/>
                  <a:pt x="34" y="171"/>
                </a:cubicBezTo>
                <a:cubicBezTo>
                  <a:pt x="38" y="172"/>
                  <a:pt x="41" y="169"/>
                  <a:pt x="49" y="170"/>
                </a:cubicBezTo>
                <a:cubicBezTo>
                  <a:pt x="57" y="170"/>
                  <a:pt x="58" y="170"/>
                  <a:pt x="60" y="170"/>
                </a:cubicBezTo>
                <a:cubicBezTo>
                  <a:pt x="62" y="170"/>
                  <a:pt x="62" y="168"/>
                  <a:pt x="63" y="169"/>
                </a:cubicBezTo>
                <a:cubicBezTo>
                  <a:pt x="65" y="170"/>
                  <a:pt x="68" y="174"/>
                  <a:pt x="68" y="173"/>
                </a:cubicBezTo>
                <a:cubicBezTo>
                  <a:pt x="69" y="173"/>
                  <a:pt x="73" y="169"/>
                  <a:pt x="76" y="168"/>
                </a:cubicBezTo>
                <a:cubicBezTo>
                  <a:pt x="79" y="167"/>
                  <a:pt x="84" y="165"/>
                  <a:pt x="86" y="164"/>
                </a:cubicBezTo>
                <a:cubicBezTo>
                  <a:pt x="87" y="164"/>
                  <a:pt x="88" y="162"/>
                  <a:pt x="90" y="162"/>
                </a:cubicBezTo>
                <a:cubicBezTo>
                  <a:pt x="91" y="162"/>
                  <a:pt x="94" y="165"/>
                  <a:pt x="94" y="167"/>
                </a:cubicBezTo>
                <a:cubicBezTo>
                  <a:pt x="93" y="168"/>
                  <a:pt x="91" y="171"/>
                  <a:pt x="89" y="171"/>
                </a:cubicBezTo>
                <a:cubicBezTo>
                  <a:pt x="87" y="171"/>
                  <a:pt x="91" y="176"/>
                  <a:pt x="92" y="178"/>
                </a:cubicBezTo>
                <a:cubicBezTo>
                  <a:pt x="93" y="180"/>
                  <a:pt x="95" y="183"/>
                  <a:pt x="94" y="185"/>
                </a:cubicBezTo>
                <a:cubicBezTo>
                  <a:pt x="94" y="188"/>
                  <a:pt x="90" y="193"/>
                  <a:pt x="83" y="193"/>
                </a:cubicBezTo>
                <a:cubicBezTo>
                  <a:pt x="77" y="193"/>
                  <a:pt x="75" y="191"/>
                  <a:pt x="74" y="192"/>
                </a:cubicBezTo>
                <a:cubicBezTo>
                  <a:pt x="73" y="193"/>
                  <a:pt x="69" y="200"/>
                  <a:pt x="66" y="201"/>
                </a:cubicBezTo>
                <a:cubicBezTo>
                  <a:pt x="62" y="202"/>
                  <a:pt x="57" y="200"/>
                  <a:pt x="54" y="199"/>
                </a:cubicBezTo>
                <a:cubicBezTo>
                  <a:pt x="52" y="197"/>
                  <a:pt x="49" y="198"/>
                  <a:pt x="47" y="200"/>
                </a:cubicBezTo>
                <a:cubicBezTo>
                  <a:pt x="45" y="202"/>
                  <a:pt x="49" y="202"/>
                  <a:pt x="46" y="203"/>
                </a:cubicBezTo>
                <a:cubicBezTo>
                  <a:pt x="44" y="203"/>
                  <a:pt x="43" y="205"/>
                  <a:pt x="41" y="207"/>
                </a:cubicBezTo>
                <a:cubicBezTo>
                  <a:pt x="39" y="208"/>
                  <a:pt x="46" y="207"/>
                  <a:pt x="46" y="208"/>
                </a:cubicBezTo>
                <a:cubicBezTo>
                  <a:pt x="46" y="210"/>
                  <a:pt x="43" y="209"/>
                  <a:pt x="43" y="211"/>
                </a:cubicBezTo>
                <a:cubicBezTo>
                  <a:pt x="43" y="213"/>
                  <a:pt x="43" y="213"/>
                  <a:pt x="40" y="214"/>
                </a:cubicBezTo>
                <a:cubicBezTo>
                  <a:pt x="36" y="214"/>
                  <a:pt x="31" y="219"/>
                  <a:pt x="31" y="222"/>
                </a:cubicBezTo>
                <a:cubicBezTo>
                  <a:pt x="30" y="225"/>
                  <a:pt x="32" y="224"/>
                  <a:pt x="32" y="226"/>
                </a:cubicBezTo>
                <a:cubicBezTo>
                  <a:pt x="31" y="228"/>
                  <a:pt x="26" y="230"/>
                  <a:pt x="26" y="231"/>
                </a:cubicBezTo>
                <a:cubicBezTo>
                  <a:pt x="26" y="233"/>
                  <a:pt x="30" y="238"/>
                  <a:pt x="32" y="240"/>
                </a:cubicBezTo>
                <a:cubicBezTo>
                  <a:pt x="33" y="242"/>
                  <a:pt x="35" y="235"/>
                  <a:pt x="38" y="233"/>
                </a:cubicBezTo>
                <a:cubicBezTo>
                  <a:pt x="41" y="231"/>
                  <a:pt x="46" y="228"/>
                  <a:pt x="41" y="233"/>
                </a:cubicBezTo>
                <a:cubicBezTo>
                  <a:pt x="36" y="238"/>
                  <a:pt x="35" y="238"/>
                  <a:pt x="39" y="242"/>
                </a:cubicBezTo>
                <a:cubicBezTo>
                  <a:pt x="42" y="245"/>
                  <a:pt x="47" y="248"/>
                  <a:pt x="48" y="248"/>
                </a:cubicBezTo>
                <a:cubicBezTo>
                  <a:pt x="50" y="248"/>
                  <a:pt x="57" y="242"/>
                  <a:pt x="56" y="243"/>
                </a:cubicBezTo>
                <a:cubicBezTo>
                  <a:pt x="56" y="244"/>
                  <a:pt x="55" y="247"/>
                  <a:pt x="56" y="247"/>
                </a:cubicBezTo>
                <a:cubicBezTo>
                  <a:pt x="57" y="248"/>
                  <a:pt x="60" y="249"/>
                  <a:pt x="59" y="250"/>
                </a:cubicBezTo>
                <a:cubicBezTo>
                  <a:pt x="58" y="251"/>
                  <a:pt x="54" y="252"/>
                  <a:pt x="53" y="251"/>
                </a:cubicBezTo>
                <a:cubicBezTo>
                  <a:pt x="52" y="250"/>
                  <a:pt x="52" y="250"/>
                  <a:pt x="49" y="251"/>
                </a:cubicBezTo>
                <a:cubicBezTo>
                  <a:pt x="46" y="252"/>
                  <a:pt x="43" y="243"/>
                  <a:pt x="41" y="246"/>
                </a:cubicBezTo>
                <a:cubicBezTo>
                  <a:pt x="38" y="249"/>
                  <a:pt x="35" y="253"/>
                  <a:pt x="37" y="254"/>
                </a:cubicBezTo>
                <a:cubicBezTo>
                  <a:pt x="38" y="255"/>
                  <a:pt x="40" y="256"/>
                  <a:pt x="43" y="257"/>
                </a:cubicBezTo>
                <a:cubicBezTo>
                  <a:pt x="46" y="258"/>
                  <a:pt x="50" y="265"/>
                  <a:pt x="52" y="267"/>
                </a:cubicBezTo>
                <a:cubicBezTo>
                  <a:pt x="55" y="268"/>
                  <a:pt x="60" y="265"/>
                  <a:pt x="64" y="265"/>
                </a:cubicBezTo>
                <a:cubicBezTo>
                  <a:pt x="68" y="264"/>
                  <a:pt x="72" y="265"/>
                  <a:pt x="72" y="262"/>
                </a:cubicBezTo>
                <a:cubicBezTo>
                  <a:pt x="72" y="259"/>
                  <a:pt x="71" y="254"/>
                  <a:pt x="74" y="251"/>
                </a:cubicBezTo>
                <a:cubicBezTo>
                  <a:pt x="77" y="248"/>
                  <a:pt x="83" y="248"/>
                  <a:pt x="79" y="251"/>
                </a:cubicBezTo>
                <a:cubicBezTo>
                  <a:pt x="74" y="254"/>
                  <a:pt x="71" y="258"/>
                  <a:pt x="75" y="263"/>
                </a:cubicBezTo>
                <a:cubicBezTo>
                  <a:pt x="79" y="268"/>
                  <a:pt x="82" y="272"/>
                  <a:pt x="81" y="273"/>
                </a:cubicBezTo>
                <a:cubicBezTo>
                  <a:pt x="81" y="274"/>
                  <a:pt x="78" y="277"/>
                  <a:pt x="78" y="278"/>
                </a:cubicBezTo>
                <a:cubicBezTo>
                  <a:pt x="79" y="279"/>
                  <a:pt x="83" y="281"/>
                  <a:pt x="83" y="282"/>
                </a:cubicBezTo>
                <a:cubicBezTo>
                  <a:pt x="82" y="283"/>
                  <a:pt x="81" y="286"/>
                  <a:pt x="79" y="287"/>
                </a:cubicBezTo>
                <a:cubicBezTo>
                  <a:pt x="78" y="288"/>
                  <a:pt x="74" y="293"/>
                  <a:pt x="80" y="290"/>
                </a:cubicBezTo>
                <a:cubicBezTo>
                  <a:pt x="86" y="288"/>
                  <a:pt x="91" y="283"/>
                  <a:pt x="92" y="284"/>
                </a:cubicBezTo>
                <a:cubicBezTo>
                  <a:pt x="92" y="285"/>
                  <a:pt x="89" y="291"/>
                  <a:pt x="90" y="290"/>
                </a:cubicBezTo>
                <a:cubicBezTo>
                  <a:pt x="91" y="289"/>
                  <a:pt x="94" y="284"/>
                  <a:pt x="97" y="283"/>
                </a:cubicBezTo>
                <a:cubicBezTo>
                  <a:pt x="100" y="282"/>
                  <a:pt x="101" y="283"/>
                  <a:pt x="104" y="284"/>
                </a:cubicBezTo>
                <a:cubicBezTo>
                  <a:pt x="106" y="285"/>
                  <a:pt x="109" y="285"/>
                  <a:pt x="111" y="286"/>
                </a:cubicBezTo>
                <a:cubicBezTo>
                  <a:pt x="112" y="287"/>
                  <a:pt x="115" y="293"/>
                  <a:pt x="117" y="293"/>
                </a:cubicBezTo>
                <a:cubicBezTo>
                  <a:pt x="118" y="293"/>
                  <a:pt x="119" y="292"/>
                  <a:pt x="119" y="289"/>
                </a:cubicBezTo>
                <a:cubicBezTo>
                  <a:pt x="119" y="286"/>
                  <a:pt x="123" y="284"/>
                  <a:pt x="123" y="281"/>
                </a:cubicBezTo>
                <a:cubicBezTo>
                  <a:pt x="124" y="278"/>
                  <a:pt x="124" y="277"/>
                  <a:pt x="124" y="279"/>
                </a:cubicBezTo>
                <a:cubicBezTo>
                  <a:pt x="125" y="281"/>
                  <a:pt x="127" y="281"/>
                  <a:pt x="129" y="282"/>
                </a:cubicBezTo>
                <a:cubicBezTo>
                  <a:pt x="131" y="282"/>
                  <a:pt x="130" y="282"/>
                  <a:pt x="127" y="283"/>
                </a:cubicBezTo>
                <a:cubicBezTo>
                  <a:pt x="124" y="283"/>
                  <a:pt x="123" y="285"/>
                  <a:pt x="125" y="287"/>
                </a:cubicBezTo>
                <a:cubicBezTo>
                  <a:pt x="126" y="289"/>
                  <a:pt x="130" y="290"/>
                  <a:pt x="134" y="287"/>
                </a:cubicBezTo>
                <a:cubicBezTo>
                  <a:pt x="137" y="284"/>
                  <a:pt x="140" y="287"/>
                  <a:pt x="141" y="285"/>
                </a:cubicBezTo>
                <a:cubicBezTo>
                  <a:pt x="142" y="283"/>
                  <a:pt x="147" y="279"/>
                  <a:pt x="147" y="279"/>
                </a:cubicBezTo>
                <a:cubicBezTo>
                  <a:pt x="147" y="280"/>
                  <a:pt x="145" y="281"/>
                  <a:pt x="144" y="284"/>
                </a:cubicBezTo>
                <a:cubicBezTo>
                  <a:pt x="142" y="286"/>
                  <a:pt x="139" y="291"/>
                  <a:pt x="138" y="293"/>
                </a:cubicBezTo>
                <a:cubicBezTo>
                  <a:pt x="137" y="295"/>
                  <a:pt x="137" y="297"/>
                  <a:pt x="139" y="297"/>
                </a:cubicBezTo>
                <a:cubicBezTo>
                  <a:pt x="141" y="297"/>
                  <a:pt x="140" y="299"/>
                  <a:pt x="138" y="299"/>
                </a:cubicBezTo>
                <a:cubicBezTo>
                  <a:pt x="136" y="299"/>
                  <a:pt x="136" y="300"/>
                  <a:pt x="135" y="302"/>
                </a:cubicBezTo>
                <a:cubicBezTo>
                  <a:pt x="134" y="304"/>
                  <a:pt x="133" y="310"/>
                  <a:pt x="136" y="310"/>
                </a:cubicBezTo>
                <a:cubicBezTo>
                  <a:pt x="138" y="310"/>
                  <a:pt x="139" y="311"/>
                  <a:pt x="135" y="312"/>
                </a:cubicBezTo>
                <a:cubicBezTo>
                  <a:pt x="131" y="312"/>
                  <a:pt x="126" y="317"/>
                  <a:pt x="123" y="321"/>
                </a:cubicBezTo>
                <a:cubicBezTo>
                  <a:pt x="120" y="326"/>
                  <a:pt x="116" y="325"/>
                  <a:pt x="112" y="327"/>
                </a:cubicBezTo>
                <a:cubicBezTo>
                  <a:pt x="109" y="329"/>
                  <a:pt x="99" y="335"/>
                  <a:pt x="98" y="338"/>
                </a:cubicBezTo>
                <a:cubicBezTo>
                  <a:pt x="97" y="341"/>
                  <a:pt x="98" y="342"/>
                  <a:pt x="99" y="342"/>
                </a:cubicBezTo>
                <a:cubicBezTo>
                  <a:pt x="100" y="342"/>
                  <a:pt x="99" y="343"/>
                  <a:pt x="97" y="343"/>
                </a:cubicBezTo>
                <a:cubicBezTo>
                  <a:pt x="95" y="343"/>
                  <a:pt x="93" y="344"/>
                  <a:pt x="92" y="343"/>
                </a:cubicBezTo>
                <a:cubicBezTo>
                  <a:pt x="91" y="341"/>
                  <a:pt x="91" y="341"/>
                  <a:pt x="89" y="341"/>
                </a:cubicBezTo>
                <a:cubicBezTo>
                  <a:pt x="86" y="341"/>
                  <a:pt x="80" y="341"/>
                  <a:pt x="77" y="345"/>
                </a:cubicBezTo>
                <a:cubicBezTo>
                  <a:pt x="73" y="349"/>
                  <a:pt x="71" y="352"/>
                  <a:pt x="71" y="352"/>
                </a:cubicBezTo>
                <a:cubicBezTo>
                  <a:pt x="71" y="353"/>
                  <a:pt x="70" y="359"/>
                  <a:pt x="75" y="356"/>
                </a:cubicBezTo>
                <a:cubicBezTo>
                  <a:pt x="80" y="353"/>
                  <a:pt x="83" y="348"/>
                  <a:pt x="84" y="347"/>
                </a:cubicBezTo>
                <a:cubicBezTo>
                  <a:pt x="86" y="346"/>
                  <a:pt x="88" y="346"/>
                  <a:pt x="87" y="347"/>
                </a:cubicBezTo>
                <a:cubicBezTo>
                  <a:pt x="86" y="347"/>
                  <a:pt x="84" y="351"/>
                  <a:pt x="87" y="351"/>
                </a:cubicBezTo>
                <a:cubicBezTo>
                  <a:pt x="90" y="350"/>
                  <a:pt x="91" y="348"/>
                  <a:pt x="92" y="348"/>
                </a:cubicBezTo>
                <a:cubicBezTo>
                  <a:pt x="93" y="349"/>
                  <a:pt x="93" y="351"/>
                  <a:pt x="95" y="352"/>
                </a:cubicBezTo>
                <a:cubicBezTo>
                  <a:pt x="96" y="352"/>
                  <a:pt x="101" y="351"/>
                  <a:pt x="100" y="349"/>
                </a:cubicBezTo>
                <a:cubicBezTo>
                  <a:pt x="99" y="347"/>
                  <a:pt x="101" y="347"/>
                  <a:pt x="102" y="346"/>
                </a:cubicBezTo>
                <a:cubicBezTo>
                  <a:pt x="104" y="344"/>
                  <a:pt x="106" y="344"/>
                  <a:pt x="108" y="344"/>
                </a:cubicBezTo>
                <a:cubicBezTo>
                  <a:pt x="110" y="344"/>
                  <a:pt x="110" y="343"/>
                  <a:pt x="112" y="341"/>
                </a:cubicBezTo>
                <a:cubicBezTo>
                  <a:pt x="114" y="340"/>
                  <a:pt x="128" y="337"/>
                  <a:pt x="127" y="336"/>
                </a:cubicBezTo>
                <a:cubicBezTo>
                  <a:pt x="126" y="334"/>
                  <a:pt x="123" y="333"/>
                  <a:pt x="126" y="331"/>
                </a:cubicBezTo>
                <a:cubicBezTo>
                  <a:pt x="128" y="329"/>
                  <a:pt x="152" y="319"/>
                  <a:pt x="152" y="317"/>
                </a:cubicBezTo>
                <a:cubicBezTo>
                  <a:pt x="152" y="316"/>
                  <a:pt x="147" y="315"/>
                  <a:pt x="150" y="314"/>
                </a:cubicBezTo>
                <a:cubicBezTo>
                  <a:pt x="154" y="312"/>
                  <a:pt x="158" y="310"/>
                  <a:pt x="162" y="308"/>
                </a:cubicBezTo>
                <a:cubicBezTo>
                  <a:pt x="166" y="306"/>
                  <a:pt x="174" y="299"/>
                  <a:pt x="177" y="299"/>
                </a:cubicBezTo>
                <a:cubicBezTo>
                  <a:pt x="180" y="299"/>
                  <a:pt x="181" y="299"/>
                  <a:pt x="181" y="294"/>
                </a:cubicBezTo>
                <a:cubicBezTo>
                  <a:pt x="181" y="289"/>
                  <a:pt x="188" y="291"/>
                  <a:pt x="190" y="288"/>
                </a:cubicBezTo>
                <a:cubicBezTo>
                  <a:pt x="192" y="284"/>
                  <a:pt x="185" y="282"/>
                  <a:pt x="183" y="281"/>
                </a:cubicBezTo>
                <a:cubicBezTo>
                  <a:pt x="180" y="280"/>
                  <a:pt x="181" y="275"/>
                  <a:pt x="184" y="272"/>
                </a:cubicBezTo>
                <a:cubicBezTo>
                  <a:pt x="188" y="270"/>
                  <a:pt x="193" y="269"/>
                  <a:pt x="196" y="267"/>
                </a:cubicBezTo>
                <a:cubicBezTo>
                  <a:pt x="198" y="264"/>
                  <a:pt x="202" y="261"/>
                  <a:pt x="197" y="257"/>
                </a:cubicBezTo>
                <a:cubicBezTo>
                  <a:pt x="193" y="254"/>
                  <a:pt x="198" y="257"/>
                  <a:pt x="199" y="257"/>
                </a:cubicBezTo>
                <a:cubicBezTo>
                  <a:pt x="201" y="258"/>
                  <a:pt x="204" y="257"/>
                  <a:pt x="206" y="254"/>
                </a:cubicBezTo>
                <a:cubicBezTo>
                  <a:pt x="208" y="250"/>
                  <a:pt x="212" y="247"/>
                  <a:pt x="215" y="244"/>
                </a:cubicBezTo>
                <a:cubicBezTo>
                  <a:pt x="218" y="242"/>
                  <a:pt x="224" y="237"/>
                  <a:pt x="227" y="237"/>
                </a:cubicBezTo>
                <a:cubicBezTo>
                  <a:pt x="231" y="236"/>
                  <a:pt x="233" y="238"/>
                  <a:pt x="237" y="239"/>
                </a:cubicBezTo>
                <a:cubicBezTo>
                  <a:pt x="241" y="239"/>
                  <a:pt x="240" y="243"/>
                  <a:pt x="235" y="243"/>
                </a:cubicBezTo>
                <a:cubicBezTo>
                  <a:pt x="231" y="243"/>
                  <a:pt x="229" y="242"/>
                  <a:pt x="227" y="243"/>
                </a:cubicBezTo>
                <a:cubicBezTo>
                  <a:pt x="225" y="244"/>
                  <a:pt x="219" y="248"/>
                  <a:pt x="219" y="252"/>
                </a:cubicBezTo>
                <a:cubicBezTo>
                  <a:pt x="219" y="256"/>
                  <a:pt x="214" y="260"/>
                  <a:pt x="213" y="265"/>
                </a:cubicBezTo>
                <a:cubicBezTo>
                  <a:pt x="211" y="270"/>
                  <a:pt x="210" y="270"/>
                  <a:pt x="215" y="269"/>
                </a:cubicBezTo>
                <a:cubicBezTo>
                  <a:pt x="219" y="268"/>
                  <a:pt x="222" y="270"/>
                  <a:pt x="218" y="272"/>
                </a:cubicBezTo>
                <a:cubicBezTo>
                  <a:pt x="213" y="273"/>
                  <a:pt x="210" y="276"/>
                  <a:pt x="212" y="277"/>
                </a:cubicBezTo>
                <a:cubicBezTo>
                  <a:pt x="213" y="277"/>
                  <a:pt x="219" y="278"/>
                  <a:pt x="223" y="275"/>
                </a:cubicBezTo>
                <a:cubicBezTo>
                  <a:pt x="228" y="272"/>
                  <a:pt x="230" y="271"/>
                  <a:pt x="234" y="269"/>
                </a:cubicBezTo>
                <a:cubicBezTo>
                  <a:pt x="237" y="267"/>
                  <a:pt x="245" y="263"/>
                  <a:pt x="247" y="262"/>
                </a:cubicBezTo>
                <a:cubicBezTo>
                  <a:pt x="250" y="262"/>
                  <a:pt x="257" y="261"/>
                  <a:pt x="258" y="259"/>
                </a:cubicBezTo>
                <a:cubicBezTo>
                  <a:pt x="260" y="256"/>
                  <a:pt x="257" y="250"/>
                  <a:pt x="257" y="248"/>
                </a:cubicBezTo>
                <a:cubicBezTo>
                  <a:pt x="257" y="246"/>
                  <a:pt x="261" y="241"/>
                  <a:pt x="263" y="242"/>
                </a:cubicBezTo>
                <a:cubicBezTo>
                  <a:pt x="264" y="242"/>
                  <a:pt x="269" y="243"/>
                  <a:pt x="272" y="242"/>
                </a:cubicBezTo>
                <a:cubicBezTo>
                  <a:pt x="275" y="242"/>
                  <a:pt x="285" y="247"/>
                  <a:pt x="287" y="248"/>
                </a:cubicBezTo>
                <a:cubicBezTo>
                  <a:pt x="289" y="250"/>
                  <a:pt x="297" y="256"/>
                  <a:pt x="298" y="255"/>
                </a:cubicBezTo>
                <a:cubicBezTo>
                  <a:pt x="299" y="254"/>
                  <a:pt x="305" y="247"/>
                  <a:pt x="304" y="250"/>
                </a:cubicBezTo>
                <a:cubicBezTo>
                  <a:pt x="303" y="254"/>
                  <a:pt x="307" y="258"/>
                  <a:pt x="310" y="260"/>
                </a:cubicBezTo>
                <a:cubicBezTo>
                  <a:pt x="313" y="262"/>
                  <a:pt x="322" y="261"/>
                  <a:pt x="327" y="261"/>
                </a:cubicBezTo>
                <a:cubicBezTo>
                  <a:pt x="332" y="261"/>
                  <a:pt x="333" y="260"/>
                  <a:pt x="334" y="260"/>
                </a:cubicBezTo>
                <a:cubicBezTo>
                  <a:pt x="336" y="260"/>
                  <a:pt x="342" y="262"/>
                  <a:pt x="345" y="261"/>
                </a:cubicBezTo>
                <a:cubicBezTo>
                  <a:pt x="347" y="260"/>
                  <a:pt x="345" y="262"/>
                  <a:pt x="348" y="265"/>
                </a:cubicBezTo>
                <a:cubicBezTo>
                  <a:pt x="352" y="267"/>
                  <a:pt x="363" y="270"/>
                  <a:pt x="367" y="266"/>
                </a:cubicBezTo>
                <a:cubicBezTo>
                  <a:pt x="371" y="263"/>
                  <a:pt x="374" y="262"/>
                  <a:pt x="374" y="264"/>
                </a:cubicBezTo>
                <a:cubicBezTo>
                  <a:pt x="374" y="267"/>
                  <a:pt x="370" y="271"/>
                  <a:pt x="371" y="272"/>
                </a:cubicBezTo>
                <a:cubicBezTo>
                  <a:pt x="372" y="273"/>
                  <a:pt x="385" y="277"/>
                  <a:pt x="390" y="281"/>
                </a:cubicBezTo>
                <a:cubicBezTo>
                  <a:pt x="394" y="284"/>
                  <a:pt x="406" y="295"/>
                  <a:pt x="409" y="295"/>
                </a:cubicBezTo>
                <a:cubicBezTo>
                  <a:pt x="411" y="295"/>
                  <a:pt x="416" y="292"/>
                  <a:pt x="416" y="291"/>
                </a:cubicBezTo>
                <a:cubicBezTo>
                  <a:pt x="416" y="290"/>
                  <a:pt x="413" y="286"/>
                  <a:pt x="414" y="285"/>
                </a:cubicBezTo>
                <a:cubicBezTo>
                  <a:pt x="414" y="284"/>
                  <a:pt x="419" y="286"/>
                  <a:pt x="420" y="287"/>
                </a:cubicBezTo>
                <a:cubicBezTo>
                  <a:pt x="420" y="287"/>
                  <a:pt x="422" y="292"/>
                  <a:pt x="424" y="292"/>
                </a:cubicBezTo>
                <a:cubicBezTo>
                  <a:pt x="425" y="292"/>
                  <a:pt x="430" y="293"/>
                  <a:pt x="431" y="292"/>
                </a:cubicBezTo>
                <a:cubicBezTo>
                  <a:pt x="431" y="292"/>
                  <a:pt x="428" y="284"/>
                  <a:pt x="427" y="281"/>
                </a:cubicBezTo>
                <a:cubicBezTo>
                  <a:pt x="427" y="278"/>
                  <a:pt x="426" y="275"/>
                  <a:pt x="428" y="277"/>
                </a:cubicBezTo>
                <a:cubicBezTo>
                  <a:pt x="430" y="280"/>
                  <a:pt x="435" y="291"/>
                  <a:pt x="438" y="294"/>
                </a:cubicBezTo>
                <a:cubicBezTo>
                  <a:pt x="441" y="296"/>
                  <a:pt x="442" y="299"/>
                  <a:pt x="444" y="297"/>
                </a:cubicBezTo>
                <a:cubicBezTo>
                  <a:pt x="446" y="295"/>
                  <a:pt x="449" y="290"/>
                  <a:pt x="447" y="293"/>
                </a:cubicBezTo>
                <a:cubicBezTo>
                  <a:pt x="446" y="296"/>
                  <a:pt x="448" y="300"/>
                  <a:pt x="451" y="303"/>
                </a:cubicBezTo>
                <a:cubicBezTo>
                  <a:pt x="455" y="305"/>
                  <a:pt x="455" y="307"/>
                  <a:pt x="456" y="307"/>
                </a:cubicBezTo>
                <a:cubicBezTo>
                  <a:pt x="458" y="307"/>
                  <a:pt x="456" y="308"/>
                  <a:pt x="455" y="309"/>
                </a:cubicBezTo>
                <a:cubicBezTo>
                  <a:pt x="454" y="310"/>
                  <a:pt x="456" y="312"/>
                  <a:pt x="457" y="312"/>
                </a:cubicBezTo>
                <a:cubicBezTo>
                  <a:pt x="458" y="312"/>
                  <a:pt x="458" y="313"/>
                  <a:pt x="457" y="314"/>
                </a:cubicBezTo>
                <a:cubicBezTo>
                  <a:pt x="455" y="315"/>
                  <a:pt x="454" y="316"/>
                  <a:pt x="455" y="317"/>
                </a:cubicBezTo>
                <a:cubicBezTo>
                  <a:pt x="457" y="317"/>
                  <a:pt x="461" y="320"/>
                  <a:pt x="463" y="322"/>
                </a:cubicBezTo>
                <a:cubicBezTo>
                  <a:pt x="465" y="324"/>
                  <a:pt x="473" y="334"/>
                  <a:pt x="474" y="334"/>
                </a:cubicBezTo>
                <a:cubicBezTo>
                  <a:pt x="475" y="334"/>
                  <a:pt x="478" y="333"/>
                  <a:pt x="477" y="334"/>
                </a:cubicBezTo>
                <a:cubicBezTo>
                  <a:pt x="476" y="335"/>
                  <a:pt x="472" y="342"/>
                  <a:pt x="472" y="344"/>
                </a:cubicBezTo>
                <a:cubicBezTo>
                  <a:pt x="473" y="346"/>
                  <a:pt x="475" y="346"/>
                  <a:pt x="475" y="344"/>
                </a:cubicBezTo>
                <a:cubicBezTo>
                  <a:pt x="476" y="341"/>
                  <a:pt x="477" y="339"/>
                  <a:pt x="478" y="344"/>
                </a:cubicBezTo>
                <a:cubicBezTo>
                  <a:pt x="480" y="348"/>
                  <a:pt x="481" y="351"/>
                  <a:pt x="482" y="349"/>
                </a:cubicBezTo>
                <a:cubicBezTo>
                  <a:pt x="482" y="348"/>
                  <a:pt x="482" y="345"/>
                  <a:pt x="482" y="346"/>
                </a:cubicBezTo>
                <a:cubicBezTo>
                  <a:pt x="483" y="348"/>
                  <a:pt x="484" y="351"/>
                  <a:pt x="486" y="351"/>
                </a:cubicBezTo>
                <a:cubicBezTo>
                  <a:pt x="488" y="351"/>
                  <a:pt x="487" y="350"/>
                  <a:pt x="489" y="352"/>
                </a:cubicBezTo>
                <a:cubicBezTo>
                  <a:pt x="492" y="355"/>
                  <a:pt x="497" y="355"/>
                  <a:pt x="498" y="354"/>
                </a:cubicBezTo>
                <a:cubicBezTo>
                  <a:pt x="499" y="352"/>
                  <a:pt x="499" y="349"/>
                  <a:pt x="499" y="351"/>
                </a:cubicBezTo>
                <a:cubicBezTo>
                  <a:pt x="500" y="352"/>
                  <a:pt x="501" y="355"/>
                  <a:pt x="503" y="356"/>
                </a:cubicBezTo>
                <a:cubicBezTo>
                  <a:pt x="504" y="356"/>
                  <a:pt x="500" y="357"/>
                  <a:pt x="498" y="358"/>
                </a:cubicBezTo>
                <a:cubicBezTo>
                  <a:pt x="496" y="360"/>
                  <a:pt x="493" y="364"/>
                  <a:pt x="494" y="365"/>
                </a:cubicBezTo>
                <a:cubicBezTo>
                  <a:pt x="495" y="367"/>
                  <a:pt x="499" y="372"/>
                  <a:pt x="501" y="372"/>
                </a:cubicBezTo>
                <a:cubicBezTo>
                  <a:pt x="502" y="372"/>
                  <a:pt x="501" y="372"/>
                  <a:pt x="500" y="374"/>
                </a:cubicBezTo>
                <a:cubicBezTo>
                  <a:pt x="499" y="375"/>
                  <a:pt x="498" y="377"/>
                  <a:pt x="496" y="376"/>
                </a:cubicBezTo>
                <a:cubicBezTo>
                  <a:pt x="495" y="374"/>
                  <a:pt x="494" y="371"/>
                  <a:pt x="493" y="373"/>
                </a:cubicBezTo>
                <a:cubicBezTo>
                  <a:pt x="492" y="375"/>
                  <a:pt x="494" y="375"/>
                  <a:pt x="496" y="377"/>
                </a:cubicBezTo>
                <a:cubicBezTo>
                  <a:pt x="497" y="378"/>
                  <a:pt x="496" y="380"/>
                  <a:pt x="496" y="381"/>
                </a:cubicBezTo>
                <a:cubicBezTo>
                  <a:pt x="495" y="382"/>
                  <a:pt x="498" y="386"/>
                  <a:pt x="500" y="388"/>
                </a:cubicBezTo>
                <a:cubicBezTo>
                  <a:pt x="502" y="390"/>
                  <a:pt x="503" y="388"/>
                  <a:pt x="504" y="387"/>
                </a:cubicBezTo>
                <a:cubicBezTo>
                  <a:pt x="506" y="386"/>
                  <a:pt x="509" y="387"/>
                  <a:pt x="509" y="385"/>
                </a:cubicBezTo>
                <a:cubicBezTo>
                  <a:pt x="509" y="384"/>
                  <a:pt x="511" y="380"/>
                  <a:pt x="511" y="382"/>
                </a:cubicBezTo>
                <a:cubicBezTo>
                  <a:pt x="511" y="384"/>
                  <a:pt x="513" y="385"/>
                  <a:pt x="514" y="387"/>
                </a:cubicBezTo>
                <a:cubicBezTo>
                  <a:pt x="515" y="389"/>
                  <a:pt x="514" y="388"/>
                  <a:pt x="513" y="390"/>
                </a:cubicBezTo>
                <a:cubicBezTo>
                  <a:pt x="513" y="392"/>
                  <a:pt x="513" y="395"/>
                  <a:pt x="511" y="397"/>
                </a:cubicBezTo>
                <a:cubicBezTo>
                  <a:pt x="510" y="399"/>
                  <a:pt x="512" y="399"/>
                  <a:pt x="513" y="398"/>
                </a:cubicBezTo>
                <a:cubicBezTo>
                  <a:pt x="514" y="397"/>
                  <a:pt x="516" y="396"/>
                  <a:pt x="518" y="396"/>
                </a:cubicBezTo>
                <a:cubicBezTo>
                  <a:pt x="520" y="396"/>
                  <a:pt x="520" y="395"/>
                  <a:pt x="520" y="393"/>
                </a:cubicBezTo>
                <a:cubicBezTo>
                  <a:pt x="520" y="392"/>
                  <a:pt x="519" y="390"/>
                  <a:pt x="520" y="392"/>
                </a:cubicBezTo>
                <a:cubicBezTo>
                  <a:pt x="522" y="394"/>
                  <a:pt x="523" y="395"/>
                  <a:pt x="524" y="396"/>
                </a:cubicBezTo>
                <a:cubicBezTo>
                  <a:pt x="526" y="397"/>
                  <a:pt x="522" y="396"/>
                  <a:pt x="523" y="399"/>
                </a:cubicBezTo>
                <a:cubicBezTo>
                  <a:pt x="525" y="402"/>
                  <a:pt x="525" y="403"/>
                  <a:pt x="527" y="404"/>
                </a:cubicBezTo>
                <a:cubicBezTo>
                  <a:pt x="529" y="406"/>
                  <a:pt x="533" y="404"/>
                  <a:pt x="535" y="401"/>
                </a:cubicBezTo>
                <a:cubicBezTo>
                  <a:pt x="537" y="399"/>
                  <a:pt x="537" y="401"/>
                  <a:pt x="535" y="403"/>
                </a:cubicBezTo>
                <a:cubicBezTo>
                  <a:pt x="534" y="405"/>
                  <a:pt x="534" y="404"/>
                  <a:pt x="537" y="404"/>
                </a:cubicBezTo>
                <a:cubicBezTo>
                  <a:pt x="540" y="404"/>
                  <a:pt x="541" y="405"/>
                  <a:pt x="537" y="405"/>
                </a:cubicBezTo>
                <a:cubicBezTo>
                  <a:pt x="534" y="405"/>
                  <a:pt x="534" y="407"/>
                  <a:pt x="531" y="408"/>
                </a:cubicBezTo>
                <a:cubicBezTo>
                  <a:pt x="529" y="409"/>
                  <a:pt x="526" y="411"/>
                  <a:pt x="527" y="414"/>
                </a:cubicBezTo>
                <a:cubicBezTo>
                  <a:pt x="529" y="417"/>
                  <a:pt x="532" y="416"/>
                  <a:pt x="534" y="415"/>
                </a:cubicBezTo>
                <a:cubicBezTo>
                  <a:pt x="535" y="414"/>
                  <a:pt x="539" y="415"/>
                  <a:pt x="541" y="415"/>
                </a:cubicBezTo>
                <a:cubicBezTo>
                  <a:pt x="543" y="415"/>
                  <a:pt x="544" y="416"/>
                  <a:pt x="541" y="416"/>
                </a:cubicBezTo>
                <a:cubicBezTo>
                  <a:pt x="539" y="416"/>
                  <a:pt x="535" y="416"/>
                  <a:pt x="533" y="418"/>
                </a:cubicBezTo>
                <a:cubicBezTo>
                  <a:pt x="531" y="419"/>
                  <a:pt x="529" y="421"/>
                  <a:pt x="533" y="421"/>
                </a:cubicBezTo>
                <a:cubicBezTo>
                  <a:pt x="536" y="421"/>
                  <a:pt x="539" y="422"/>
                  <a:pt x="535" y="423"/>
                </a:cubicBezTo>
                <a:cubicBezTo>
                  <a:pt x="531" y="423"/>
                  <a:pt x="531" y="426"/>
                  <a:pt x="535" y="428"/>
                </a:cubicBezTo>
                <a:cubicBezTo>
                  <a:pt x="539" y="430"/>
                  <a:pt x="543" y="429"/>
                  <a:pt x="546" y="429"/>
                </a:cubicBezTo>
                <a:cubicBezTo>
                  <a:pt x="549" y="429"/>
                  <a:pt x="548" y="432"/>
                  <a:pt x="551" y="433"/>
                </a:cubicBezTo>
                <a:cubicBezTo>
                  <a:pt x="554" y="434"/>
                  <a:pt x="557" y="430"/>
                  <a:pt x="558" y="428"/>
                </a:cubicBezTo>
                <a:cubicBezTo>
                  <a:pt x="558" y="426"/>
                  <a:pt x="559" y="427"/>
                  <a:pt x="559" y="429"/>
                </a:cubicBezTo>
                <a:cubicBezTo>
                  <a:pt x="559" y="430"/>
                  <a:pt x="556" y="433"/>
                  <a:pt x="555" y="434"/>
                </a:cubicBezTo>
                <a:cubicBezTo>
                  <a:pt x="554" y="435"/>
                  <a:pt x="557" y="435"/>
                  <a:pt x="558" y="437"/>
                </a:cubicBezTo>
                <a:cubicBezTo>
                  <a:pt x="560" y="438"/>
                  <a:pt x="566" y="437"/>
                  <a:pt x="566" y="433"/>
                </a:cubicBezTo>
                <a:cubicBezTo>
                  <a:pt x="566" y="429"/>
                  <a:pt x="568" y="427"/>
                  <a:pt x="568" y="429"/>
                </a:cubicBezTo>
                <a:cubicBezTo>
                  <a:pt x="568" y="432"/>
                  <a:pt x="567" y="435"/>
                  <a:pt x="566" y="437"/>
                </a:cubicBezTo>
                <a:cubicBezTo>
                  <a:pt x="565" y="438"/>
                  <a:pt x="569" y="439"/>
                  <a:pt x="570" y="437"/>
                </a:cubicBezTo>
                <a:cubicBezTo>
                  <a:pt x="572" y="436"/>
                  <a:pt x="573" y="436"/>
                  <a:pt x="571" y="438"/>
                </a:cubicBezTo>
                <a:cubicBezTo>
                  <a:pt x="570" y="439"/>
                  <a:pt x="570" y="442"/>
                  <a:pt x="571" y="445"/>
                </a:cubicBezTo>
                <a:cubicBezTo>
                  <a:pt x="572" y="447"/>
                  <a:pt x="579" y="452"/>
                  <a:pt x="579" y="447"/>
                </a:cubicBezTo>
                <a:cubicBezTo>
                  <a:pt x="579" y="442"/>
                  <a:pt x="581" y="440"/>
                  <a:pt x="581" y="442"/>
                </a:cubicBezTo>
                <a:cubicBezTo>
                  <a:pt x="581" y="445"/>
                  <a:pt x="582" y="447"/>
                  <a:pt x="582" y="449"/>
                </a:cubicBezTo>
                <a:cubicBezTo>
                  <a:pt x="583" y="451"/>
                  <a:pt x="580" y="451"/>
                  <a:pt x="579" y="452"/>
                </a:cubicBezTo>
                <a:cubicBezTo>
                  <a:pt x="579" y="452"/>
                  <a:pt x="580" y="453"/>
                  <a:pt x="583" y="453"/>
                </a:cubicBezTo>
                <a:cubicBezTo>
                  <a:pt x="585" y="454"/>
                  <a:pt x="589" y="454"/>
                  <a:pt x="589" y="452"/>
                </a:cubicBezTo>
                <a:cubicBezTo>
                  <a:pt x="590" y="451"/>
                  <a:pt x="589" y="450"/>
                  <a:pt x="591" y="452"/>
                </a:cubicBezTo>
                <a:cubicBezTo>
                  <a:pt x="592" y="455"/>
                  <a:pt x="592" y="456"/>
                  <a:pt x="593" y="458"/>
                </a:cubicBezTo>
                <a:cubicBezTo>
                  <a:pt x="594" y="461"/>
                  <a:pt x="599" y="464"/>
                  <a:pt x="599" y="466"/>
                </a:cubicBezTo>
                <a:cubicBezTo>
                  <a:pt x="599" y="468"/>
                  <a:pt x="601" y="472"/>
                  <a:pt x="601" y="476"/>
                </a:cubicBezTo>
                <a:cubicBezTo>
                  <a:pt x="601" y="479"/>
                  <a:pt x="603" y="488"/>
                  <a:pt x="599" y="489"/>
                </a:cubicBezTo>
                <a:cubicBezTo>
                  <a:pt x="596" y="490"/>
                  <a:pt x="589" y="491"/>
                  <a:pt x="591" y="488"/>
                </a:cubicBezTo>
                <a:cubicBezTo>
                  <a:pt x="594" y="485"/>
                  <a:pt x="599" y="479"/>
                  <a:pt x="596" y="478"/>
                </a:cubicBezTo>
                <a:cubicBezTo>
                  <a:pt x="593" y="476"/>
                  <a:pt x="585" y="477"/>
                  <a:pt x="581" y="476"/>
                </a:cubicBezTo>
                <a:cubicBezTo>
                  <a:pt x="576" y="474"/>
                  <a:pt x="571" y="470"/>
                  <a:pt x="570" y="473"/>
                </a:cubicBezTo>
                <a:cubicBezTo>
                  <a:pt x="570" y="476"/>
                  <a:pt x="573" y="487"/>
                  <a:pt x="577" y="492"/>
                </a:cubicBezTo>
                <a:cubicBezTo>
                  <a:pt x="581" y="497"/>
                  <a:pt x="576" y="502"/>
                  <a:pt x="580" y="504"/>
                </a:cubicBezTo>
                <a:cubicBezTo>
                  <a:pt x="583" y="506"/>
                  <a:pt x="592" y="507"/>
                  <a:pt x="588" y="507"/>
                </a:cubicBezTo>
                <a:cubicBezTo>
                  <a:pt x="584" y="507"/>
                  <a:pt x="580" y="510"/>
                  <a:pt x="580" y="515"/>
                </a:cubicBezTo>
                <a:cubicBezTo>
                  <a:pt x="580" y="519"/>
                  <a:pt x="581" y="527"/>
                  <a:pt x="581" y="529"/>
                </a:cubicBezTo>
                <a:cubicBezTo>
                  <a:pt x="581" y="532"/>
                  <a:pt x="579" y="544"/>
                  <a:pt x="578" y="550"/>
                </a:cubicBezTo>
                <a:cubicBezTo>
                  <a:pt x="577" y="555"/>
                  <a:pt x="573" y="558"/>
                  <a:pt x="574" y="563"/>
                </a:cubicBezTo>
                <a:cubicBezTo>
                  <a:pt x="574" y="568"/>
                  <a:pt x="573" y="571"/>
                  <a:pt x="576" y="575"/>
                </a:cubicBezTo>
                <a:cubicBezTo>
                  <a:pt x="578" y="579"/>
                  <a:pt x="579" y="586"/>
                  <a:pt x="579" y="590"/>
                </a:cubicBezTo>
                <a:cubicBezTo>
                  <a:pt x="579" y="593"/>
                  <a:pt x="575" y="599"/>
                  <a:pt x="576" y="602"/>
                </a:cubicBezTo>
                <a:cubicBezTo>
                  <a:pt x="576" y="605"/>
                  <a:pt x="581" y="608"/>
                  <a:pt x="581" y="612"/>
                </a:cubicBezTo>
                <a:cubicBezTo>
                  <a:pt x="582" y="616"/>
                  <a:pt x="582" y="623"/>
                  <a:pt x="585" y="626"/>
                </a:cubicBezTo>
                <a:cubicBezTo>
                  <a:pt x="588" y="629"/>
                  <a:pt x="590" y="629"/>
                  <a:pt x="593" y="633"/>
                </a:cubicBezTo>
                <a:cubicBezTo>
                  <a:pt x="595" y="637"/>
                  <a:pt x="595" y="641"/>
                  <a:pt x="596" y="640"/>
                </a:cubicBezTo>
                <a:cubicBezTo>
                  <a:pt x="598" y="640"/>
                  <a:pt x="599" y="636"/>
                  <a:pt x="600" y="638"/>
                </a:cubicBezTo>
                <a:cubicBezTo>
                  <a:pt x="601" y="640"/>
                  <a:pt x="604" y="644"/>
                  <a:pt x="603" y="645"/>
                </a:cubicBezTo>
                <a:cubicBezTo>
                  <a:pt x="602" y="645"/>
                  <a:pt x="599" y="643"/>
                  <a:pt x="599" y="644"/>
                </a:cubicBezTo>
                <a:cubicBezTo>
                  <a:pt x="600" y="646"/>
                  <a:pt x="601" y="651"/>
                  <a:pt x="604" y="653"/>
                </a:cubicBezTo>
                <a:cubicBezTo>
                  <a:pt x="607" y="655"/>
                  <a:pt x="609" y="655"/>
                  <a:pt x="609" y="657"/>
                </a:cubicBezTo>
                <a:cubicBezTo>
                  <a:pt x="609" y="659"/>
                  <a:pt x="606" y="662"/>
                  <a:pt x="608" y="664"/>
                </a:cubicBezTo>
                <a:cubicBezTo>
                  <a:pt x="609" y="667"/>
                  <a:pt x="621" y="678"/>
                  <a:pt x="623" y="682"/>
                </a:cubicBezTo>
                <a:cubicBezTo>
                  <a:pt x="625" y="687"/>
                  <a:pt x="623" y="689"/>
                  <a:pt x="627" y="690"/>
                </a:cubicBezTo>
                <a:cubicBezTo>
                  <a:pt x="631" y="691"/>
                  <a:pt x="642" y="695"/>
                  <a:pt x="645" y="697"/>
                </a:cubicBezTo>
                <a:cubicBezTo>
                  <a:pt x="649" y="699"/>
                  <a:pt x="651" y="697"/>
                  <a:pt x="654" y="699"/>
                </a:cubicBezTo>
                <a:cubicBezTo>
                  <a:pt x="658" y="702"/>
                  <a:pt x="668" y="711"/>
                  <a:pt x="668" y="714"/>
                </a:cubicBezTo>
                <a:cubicBezTo>
                  <a:pt x="668" y="717"/>
                  <a:pt x="671" y="726"/>
                  <a:pt x="674" y="729"/>
                </a:cubicBezTo>
                <a:cubicBezTo>
                  <a:pt x="677" y="733"/>
                  <a:pt x="684" y="747"/>
                  <a:pt x="687" y="752"/>
                </a:cubicBezTo>
                <a:cubicBezTo>
                  <a:pt x="690" y="758"/>
                  <a:pt x="688" y="760"/>
                  <a:pt x="691" y="762"/>
                </a:cubicBezTo>
                <a:cubicBezTo>
                  <a:pt x="695" y="765"/>
                  <a:pt x="706" y="773"/>
                  <a:pt x="708" y="776"/>
                </a:cubicBezTo>
                <a:cubicBezTo>
                  <a:pt x="710" y="780"/>
                  <a:pt x="710" y="786"/>
                  <a:pt x="710" y="789"/>
                </a:cubicBezTo>
                <a:cubicBezTo>
                  <a:pt x="711" y="792"/>
                  <a:pt x="710" y="791"/>
                  <a:pt x="708" y="789"/>
                </a:cubicBezTo>
                <a:cubicBezTo>
                  <a:pt x="705" y="787"/>
                  <a:pt x="698" y="787"/>
                  <a:pt x="700" y="790"/>
                </a:cubicBezTo>
                <a:cubicBezTo>
                  <a:pt x="702" y="793"/>
                  <a:pt x="711" y="801"/>
                  <a:pt x="715" y="801"/>
                </a:cubicBezTo>
                <a:cubicBezTo>
                  <a:pt x="718" y="801"/>
                  <a:pt x="720" y="802"/>
                  <a:pt x="723" y="804"/>
                </a:cubicBezTo>
                <a:cubicBezTo>
                  <a:pt x="725" y="806"/>
                  <a:pt x="735" y="814"/>
                  <a:pt x="736" y="816"/>
                </a:cubicBezTo>
                <a:cubicBezTo>
                  <a:pt x="737" y="818"/>
                  <a:pt x="738" y="822"/>
                  <a:pt x="736" y="824"/>
                </a:cubicBezTo>
                <a:cubicBezTo>
                  <a:pt x="735" y="827"/>
                  <a:pt x="733" y="828"/>
                  <a:pt x="735" y="830"/>
                </a:cubicBezTo>
                <a:cubicBezTo>
                  <a:pt x="737" y="832"/>
                  <a:pt x="746" y="837"/>
                  <a:pt x="749" y="840"/>
                </a:cubicBezTo>
                <a:cubicBezTo>
                  <a:pt x="752" y="843"/>
                  <a:pt x="759" y="849"/>
                  <a:pt x="761" y="852"/>
                </a:cubicBezTo>
                <a:cubicBezTo>
                  <a:pt x="764" y="856"/>
                  <a:pt x="765" y="857"/>
                  <a:pt x="767" y="855"/>
                </a:cubicBezTo>
                <a:cubicBezTo>
                  <a:pt x="768" y="854"/>
                  <a:pt x="771" y="850"/>
                  <a:pt x="770" y="848"/>
                </a:cubicBezTo>
                <a:cubicBezTo>
                  <a:pt x="768" y="846"/>
                  <a:pt x="766" y="845"/>
                  <a:pt x="766" y="843"/>
                </a:cubicBezTo>
                <a:cubicBezTo>
                  <a:pt x="765" y="840"/>
                  <a:pt x="766" y="839"/>
                  <a:pt x="763" y="838"/>
                </a:cubicBezTo>
                <a:cubicBezTo>
                  <a:pt x="759" y="837"/>
                  <a:pt x="755" y="839"/>
                  <a:pt x="753" y="835"/>
                </a:cubicBezTo>
                <a:cubicBezTo>
                  <a:pt x="751" y="830"/>
                  <a:pt x="755" y="829"/>
                  <a:pt x="755" y="828"/>
                </a:cubicBezTo>
                <a:cubicBezTo>
                  <a:pt x="755" y="827"/>
                  <a:pt x="753" y="827"/>
                  <a:pt x="752" y="826"/>
                </a:cubicBezTo>
                <a:cubicBezTo>
                  <a:pt x="751" y="825"/>
                  <a:pt x="746" y="815"/>
                  <a:pt x="746" y="812"/>
                </a:cubicBezTo>
                <a:cubicBezTo>
                  <a:pt x="745" y="809"/>
                  <a:pt x="743" y="805"/>
                  <a:pt x="741" y="803"/>
                </a:cubicBezTo>
                <a:cubicBezTo>
                  <a:pt x="739" y="801"/>
                  <a:pt x="730" y="791"/>
                  <a:pt x="728" y="790"/>
                </a:cubicBezTo>
                <a:cubicBezTo>
                  <a:pt x="727" y="788"/>
                  <a:pt x="725" y="780"/>
                  <a:pt x="723" y="777"/>
                </a:cubicBezTo>
                <a:cubicBezTo>
                  <a:pt x="721" y="774"/>
                  <a:pt x="718" y="773"/>
                  <a:pt x="717" y="772"/>
                </a:cubicBezTo>
                <a:cubicBezTo>
                  <a:pt x="715" y="770"/>
                  <a:pt x="715" y="765"/>
                  <a:pt x="711" y="762"/>
                </a:cubicBezTo>
                <a:cubicBezTo>
                  <a:pt x="707" y="759"/>
                  <a:pt x="704" y="757"/>
                  <a:pt x="703" y="754"/>
                </a:cubicBezTo>
                <a:cubicBezTo>
                  <a:pt x="703" y="751"/>
                  <a:pt x="699" y="735"/>
                  <a:pt x="699" y="733"/>
                </a:cubicBezTo>
                <a:cubicBezTo>
                  <a:pt x="699" y="731"/>
                  <a:pt x="699" y="729"/>
                  <a:pt x="703" y="730"/>
                </a:cubicBezTo>
                <a:cubicBezTo>
                  <a:pt x="707" y="732"/>
                  <a:pt x="707" y="735"/>
                  <a:pt x="709" y="734"/>
                </a:cubicBezTo>
                <a:cubicBezTo>
                  <a:pt x="711" y="734"/>
                  <a:pt x="714" y="733"/>
                  <a:pt x="716" y="735"/>
                </a:cubicBezTo>
                <a:cubicBezTo>
                  <a:pt x="717" y="737"/>
                  <a:pt x="721" y="736"/>
                  <a:pt x="723" y="738"/>
                </a:cubicBezTo>
                <a:cubicBezTo>
                  <a:pt x="724" y="739"/>
                  <a:pt x="724" y="748"/>
                  <a:pt x="728" y="756"/>
                </a:cubicBezTo>
                <a:cubicBezTo>
                  <a:pt x="732" y="764"/>
                  <a:pt x="732" y="766"/>
                  <a:pt x="731" y="768"/>
                </a:cubicBezTo>
                <a:cubicBezTo>
                  <a:pt x="731" y="769"/>
                  <a:pt x="728" y="774"/>
                  <a:pt x="730" y="773"/>
                </a:cubicBezTo>
                <a:cubicBezTo>
                  <a:pt x="733" y="771"/>
                  <a:pt x="731" y="765"/>
                  <a:pt x="735" y="769"/>
                </a:cubicBezTo>
                <a:cubicBezTo>
                  <a:pt x="738" y="773"/>
                  <a:pt x="739" y="776"/>
                  <a:pt x="743" y="779"/>
                </a:cubicBezTo>
                <a:cubicBezTo>
                  <a:pt x="748" y="783"/>
                  <a:pt x="750" y="785"/>
                  <a:pt x="753" y="786"/>
                </a:cubicBezTo>
                <a:cubicBezTo>
                  <a:pt x="756" y="787"/>
                  <a:pt x="753" y="789"/>
                  <a:pt x="756" y="792"/>
                </a:cubicBezTo>
                <a:cubicBezTo>
                  <a:pt x="758" y="795"/>
                  <a:pt x="762" y="796"/>
                  <a:pt x="763" y="798"/>
                </a:cubicBezTo>
                <a:cubicBezTo>
                  <a:pt x="764" y="800"/>
                  <a:pt x="765" y="804"/>
                  <a:pt x="767" y="804"/>
                </a:cubicBezTo>
                <a:cubicBezTo>
                  <a:pt x="769" y="804"/>
                  <a:pt x="772" y="803"/>
                  <a:pt x="772" y="806"/>
                </a:cubicBezTo>
                <a:cubicBezTo>
                  <a:pt x="772" y="809"/>
                  <a:pt x="769" y="810"/>
                  <a:pt x="771" y="813"/>
                </a:cubicBezTo>
                <a:cubicBezTo>
                  <a:pt x="772" y="817"/>
                  <a:pt x="776" y="818"/>
                  <a:pt x="778" y="820"/>
                </a:cubicBezTo>
                <a:cubicBezTo>
                  <a:pt x="781" y="821"/>
                  <a:pt x="781" y="823"/>
                  <a:pt x="783" y="823"/>
                </a:cubicBezTo>
                <a:cubicBezTo>
                  <a:pt x="785" y="824"/>
                  <a:pt x="788" y="827"/>
                  <a:pt x="788" y="829"/>
                </a:cubicBezTo>
                <a:cubicBezTo>
                  <a:pt x="788" y="830"/>
                  <a:pt x="791" y="832"/>
                  <a:pt x="792" y="833"/>
                </a:cubicBezTo>
                <a:cubicBezTo>
                  <a:pt x="793" y="834"/>
                  <a:pt x="798" y="838"/>
                  <a:pt x="801" y="842"/>
                </a:cubicBezTo>
                <a:cubicBezTo>
                  <a:pt x="803" y="845"/>
                  <a:pt x="813" y="853"/>
                  <a:pt x="816" y="857"/>
                </a:cubicBezTo>
                <a:cubicBezTo>
                  <a:pt x="819" y="861"/>
                  <a:pt x="822" y="864"/>
                  <a:pt x="822" y="867"/>
                </a:cubicBezTo>
                <a:cubicBezTo>
                  <a:pt x="821" y="870"/>
                  <a:pt x="818" y="872"/>
                  <a:pt x="820" y="872"/>
                </a:cubicBezTo>
                <a:cubicBezTo>
                  <a:pt x="822" y="873"/>
                  <a:pt x="824" y="872"/>
                  <a:pt x="825" y="875"/>
                </a:cubicBezTo>
                <a:cubicBezTo>
                  <a:pt x="826" y="877"/>
                  <a:pt x="823" y="881"/>
                  <a:pt x="822" y="884"/>
                </a:cubicBezTo>
                <a:cubicBezTo>
                  <a:pt x="821" y="886"/>
                  <a:pt x="825" y="885"/>
                  <a:pt x="824" y="887"/>
                </a:cubicBezTo>
                <a:cubicBezTo>
                  <a:pt x="823" y="888"/>
                  <a:pt x="819" y="891"/>
                  <a:pt x="821" y="894"/>
                </a:cubicBezTo>
                <a:cubicBezTo>
                  <a:pt x="822" y="896"/>
                  <a:pt x="831" y="907"/>
                  <a:pt x="834" y="908"/>
                </a:cubicBezTo>
                <a:cubicBezTo>
                  <a:pt x="836" y="910"/>
                  <a:pt x="841" y="909"/>
                  <a:pt x="844" y="913"/>
                </a:cubicBezTo>
                <a:cubicBezTo>
                  <a:pt x="847" y="918"/>
                  <a:pt x="851" y="921"/>
                  <a:pt x="855" y="922"/>
                </a:cubicBezTo>
                <a:cubicBezTo>
                  <a:pt x="859" y="923"/>
                  <a:pt x="867" y="924"/>
                  <a:pt x="869" y="925"/>
                </a:cubicBezTo>
                <a:cubicBezTo>
                  <a:pt x="871" y="926"/>
                  <a:pt x="885" y="935"/>
                  <a:pt x="893" y="938"/>
                </a:cubicBezTo>
                <a:cubicBezTo>
                  <a:pt x="900" y="942"/>
                  <a:pt x="908" y="944"/>
                  <a:pt x="915" y="947"/>
                </a:cubicBezTo>
                <a:cubicBezTo>
                  <a:pt x="921" y="950"/>
                  <a:pt x="929" y="951"/>
                  <a:pt x="933" y="953"/>
                </a:cubicBezTo>
                <a:cubicBezTo>
                  <a:pt x="936" y="955"/>
                  <a:pt x="944" y="955"/>
                  <a:pt x="948" y="953"/>
                </a:cubicBezTo>
                <a:cubicBezTo>
                  <a:pt x="952" y="951"/>
                  <a:pt x="955" y="948"/>
                  <a:pt x="959" y="948"/>
                </a:cubicBezTo>
                <a:cubicBezTo>
                  <a:pt x="963" y="948"/>
                  <a:pt x="968" y="947"/>
                  <a:pt x="973" y="951"/>
                </a:cubicBezTo>
                <a:cubicBezTo>
                  <a:pt x="978" y="955"/>
                  <a:pt x="983" y="956"/>
                  <a:pt x="985" y="959"/>
                </a:cubicBezTo>
                <a:cubicBezTo>
                  <a:pt x="987" y="962"/>
                  <a:pt x="992" y="968"/>
                  <a:pt x="997" y="971"/>
                </a:cubicBezTo>
                <a:cubicBezTo>
                  <a:pt x="1001" y="974"/>
                  <a:pt x="1004" y="978"/>
                  <a:pt x="1007" y="978"/>
                </a:cubicBezTo>
                <a:cubicBezTo>
                  <a:pt x="1011" y="979"/>
                  <a:pt x="1019" y="979"/>
                  <a:pt x="1022" y="981"/>
                </a:cubicBezTo>
                <a:cubicBezTo>
                  <a:pt x="1026" y="983"/>
                  <a:pt x="1035" y="986"/>
                  <a:pt x="1039" y="987"/>
                </a:cubicBezTo>
                <a:cubicBezTo>
                  <a:pt x="1043" y="989"/>
                  <a:pt x="1048" y="989"/>
                  <a:pt x="1051" y="988"/>
                </a:cubicBezTo>
                <a:cubicBezTo>
                  <a:pt x="1054" y="987"/>
                  <a:pt x="1060" y="986"/>
                  <a:pt x="1059" y="987"/>
                </a:cubicBezTo>
                <a:cubicBezTo>
                  <a:pt x="1057" y="988"/>
                  <a:pt x="1054" y="992"/>
                  <a:pt x="1056" y="993"/>
                </a:cubicBezTo>
                <a:cubicBezTo>
                  <a:pt x="1058" y="995"/>
                  <a:pt x="1064" y="1003"/>
                  <a:pt x="1069" y="1007"/>
                </a:cubicBezTo>
                <a:cubicBezTo>
                  <a:pt x="1073" y="1012"/>
                  <a:pt x="1081" y="1016"/>
                  <a:pt x="1082" y="1018"/>
                </a:cubicBezTo>
                <a:cubicBezTo>
                  <a:pt x="1084" y="1019"/>
                  <a:pt x="1081" y="1020"/>
                  <a:pt x="1081" y="1022"/>
                </a:cubicBezTo>
                <a:cubicBezTo>
                  <a:pt x="1080" y="1024"/>
                  <a:pt x="1077" y="1026"/>
                  <a:pt x="1078" y="1028"/>
                </a:cubicBezTo>
                <a:cubicBezTo>
                  <a:pt x="1078" y="1030"/>
                  <a:pt x="1078" y="1032"/>
                  <a:pt x="1080" y="1032"/>
                </a:cubicBezTo>
                <a:cubicBezTo>
                  <a:pt x="1083" y="1032"/>
                  <a:pt x="1082" y="1034"/>
                  <a:pt x="1085" y="1035"/>
                </a:cubicBezTo>
                <a:cubicBezTo>
                  <a:pt x="1087" y="1036"/>
                  <a:pt x="1090" y="1035"/>
                  <a:pt x="1090" y="1033"/>
                </a:cubicBezTo>
                <a:cubicBezTo>
                  <a:pt x="1090" y="1032"/>
                  <a:pt x="1085" y="1029"/>
                  <a:pt x="1084" y="1028"/>
                </a:cubicBezTo>
                <a:cubicBezTo>
                  <a:pt x="1084" y="1027"/>
                  <a:pt x="1086" y="1029"/>
                  <a:pt x="1087" y="1030"/>
                </a:cubicBezTo>
                <a:cubicBezTo>
                  <a:pt x="1090" y="1032"/>
                  <a:pt x="1092" y="1032"/>
                  <a:pt x="1093" y="1035"/>
                </a:cubicBezTo>
                <a:cubicBezTo>
                  <a:pt x="1095" y="1038"/>
                  <a:pt x="1095" y="1038"/>
                  <a:pt x="1097" y="1038"/>
                </a:cubicBezTo>
                <a:cubicBezTo>
                  <a:pt x="1099" y="1038"/>
                  <a:pt x="1103" y="1041"/>
                  <a:pt x="1105" y="1043"/>
                </a:cubicBezTo>
                <a:cubicBezTo>
                  <a:pt x="1106" y="1046"/>
                  <a:pt x="1107" y="1050"/>
                  <a:pt x="1108" y="1052"/>
                </a:cubicBezTo>
                <a:cubicBezTo>
                  <a:pt x="1110" y="1053"/>
                  <a:pt x="1116" y="1053"/>
                  <a:pt x="1119" y="1053"/>
                </a:cubicBezTo>
                <a:cubicBezTo>
                  <a:pt x="1122" y="1054"/>
                  <a:pt x="1129" y="1055"/>
                  <a:pt x="1131" y="1058"/>
                </a:cubicBezTo>
                <a:cubicBezTo>
                  <a:pt x="1134" y="1060"/>
                  <a:pt x="1137" y="1063"/>
                  <a:pt x="1137" y="1062"/>
                </a:cubicBezTo>
                <a:cubicBezTo>
                  <a:pt x="1137" y="1061"/>
                  <a:pt x="1138" y="1058"/>
                  <a:pt x="1139" y="1060"/>
                </a:cubicBezTo>
                <a:cubicBezTo>
                  <a:pt x="1140" y="1062"/>
                  <a:pt x="1139" y="1067"/>
                  <a:pt x="1143" y="1067"/>
                </a:cubicBezTo>
                <a:cubicBezTo>
                  <a:pt x="1147" y="1068"/>
                  <a:pt x="1148" y="1066"/>
                  <a:pt x="1149" y="1065"/>
                </a:cubicBezTo>
                <a:cubicBezTo>
                  <a:pt x="1151" y="1065"/>
                  <a:pt x="1154" y="1065"/>
                  <a:pt x="1152" y="1062"/>
                </a:cubicBezTo>
                <a:cubicBezTo>
                  <a:pt x="1150" y="1060"/>
                  <a:pt x="1147" y="1058"/>
                  <a:pt x="1148" y="1056"/>
                </a:cubicBezTo>
                <a:cubicBezTo>
                  <a:pt x="1148" y="1055"/>
                  <a:pt x="1151" y="1054"/>
                  <a:pt x="1152" y="1052"/>
                </a:cubicBezTo>
                <a:cubicBezTo>
                  <a:pt x="1154" y="1051"/>
                  <a:pt x="1156" y="1048"/>
                  <a:pt x="1159" y="1046"/>
                </a:cubicBezTo>
                <a:cubicBezTo>
                  <a:pt x="1161" y="1043"/>
                  <a:pt x="1163" y="1043"/>
                  <a:pt x="1165" y="1043"/>
                </a:cubicBezTo>
                <a:cubicBezTo>
                  <a:pt x="1167" y="1044"/>
                  <a:pt x="1168" y="1046"/>
                  <a:pt x="1170" y="1047"/>
                </a:cubicBezTo>
                <a:cubicBezTo>
                  <a:pt x="1171" y="1048"/>
                  <a:pt x="1173" y="1047"/>
                  <a:pt x="1173" y="1049"/>
                </a:cubicBezTo>
                <a:cubicBezTo>
                  <a:pt x="1173" y="1051"/>
                  <a:pt x="1176" y="1051"/>
                  <a:pt x="1176" y="1053"/>
                </a:cubicBezTo>
                <a:cubicBezTo>
                  <a:pt x="1176" y="1054"/>
                  <a:pt x="1175" y="1054"/>
                  <a:pt x="1175" y="1056"/>
                </a:cubicBezTo>
                <a:cubicBezTo>
                  <a:pt x="1175" y="1058"/>
                  <a:pt x="1179" y="1066"/>
                  <a:pt x="1182" y="1068"/>
                </a:cubicBezTo>
                <a:cubicBezTo>
                  <a:pt x="1184" y="1069"/>
                  <a:pt x="1189" y="1075"/>
                  <a:pt x="1189" y="1079"/>
                </a:cubicBezTo>
                <a:cubicBezTo>
                  <a:pt x="1189" y="1083"/>
                  <a:pt x="1189" y="1086"/>
                  <a:pt x="1189" y="1089"/>
                </a:cubicBezTo>
                <a:cubicBezTo>
                  <a:pt x="1189" y="1091"/>
                  <a:pt x="1189" y="1104"/>
                  <a:pt x="1188" y="1107"/>
                </a:cubicBezTo>
                <a:cubicBezTo>
                  <a:pt x="1187" y="1110"/>
                  <a:pt x="1192" y="1112"/>
                  <a:pt x="1191" y="1115"/>
                </a:cubicBezTo>
                <a:cubicBezTo>
                  <a:pt x="1190" y="1117"/>
                  <a:pt x="1184" y="1129"/>
                  <a:pt x="1180" y="1130"/>
                </a:cubicBezTo>
                <a:cubicBezTo>
                  <a:pt x="1177" y="1131"/>
                  <a:pt x="1175" y="1130"/>
                  <a:pt x="1173" y="1132"/>
                </a:cubicBezTo>
                <a:cubicBezTo>
                  <a:pt x="1170" y="1135"/>
                  <a:pt x="1171" y="1138"/>
                  <a:pt x="1170" y="1139"/>
                </a:cubicBezTo>
                <a:cubicBezTo>
                  <a:pt x="1169" y="1140"/>
                  <a:pt x="1167" y="1140"/>
                  <a:pt x="1167" y="1142"/>
                </a:cubicBezTo>
                <a:cubicBezTo>
                  <a:pt x="1167" y="1143"/>
                  <a:pt x="1169" y="1149"/>
                  <a:pt x="1166" y="1149"/>
                </a:cubicBezTo>
                <a:cubicBezTo>
                  <a:pt x="1164" y="1150"/>
                  <a:pt x="1161" y="1150"/>
                  <a:pt x="1159" y="1151"/>
                </a:cubicBezTo>
                <a:cubicBezTo>
                  <a:pt x="1157" y="1152"/>
                  <a:pt x="1153" y="1152"/>
                  <a:pt x="1153" y="1154"/>
                </a:cubicBezTo>
                <a:cubicBezTo>
                  <a:pt x="1153" y="1155"/>
                  <a:pt x="1153" y="1161"/>
                  <a:pt x="1152" y="1162"/>
                </a:cubicBezTo>
                <a:cubicBezTo>
                  <a:pt x="1151" y="1164"/>
                  <a:pt x="1146" y="1166"/>
                  <a:pt x="1147" y="1168"/>
                </a:cubicBezTo>
                <a:cubicBezTo>
                  <a:pt x="1147" y="1169"/>
                  <a:pt x="1147" y="1172"/>
                  <a:pt x="1147" y="1173"/>
                </a:cubicBezTo>
                <a:cubicBezTo>
                  <a:pt x="1146" y="1173"/>
                  <a:pt x="1144" y="1177"/>
                  <a:pt x="1143" y="1179"/>
                </a:cubicBezTo>
                <a:cubicBezTo>
                  <a:pt x="1142" y="1181"/>
                  <a:pt x="1144" y="1184"/>
                  <a:pt x="1143" y="1186"/>
                </a:cubicBezTo>
                <a:cubicBezTo>
                  <a:pt x="1142" y="1188"/>
                  <a:pt x="1140" y="1192"/>
                  <a:pt x="1142" y="1194"/>
                </a:cubicBezTo>
                <a:cubicBezTo>
                  <a:pt x="1144" y="1195"/>
                  <a:pt x="1146" y="1199"/>
                  <a:pt x="1148" y="1199"/>
                </a:cubicBezTo>
                <a:cubicBezTo>
                  <a:pt x="1150" y="1199"/>
                  <a:pt x="1152" y="1194"/>
                  <a:pt x="1153" y="1193"/>
                </a:cubicBezTo>
                <a:cubicBezTo>
                  <a:pt x="1155" y="1191"/>
                  <a:pt x="1155" y="1191"/>
                  <a:pt x="1154" y="1193"/>
                </a:cubicBezTo>
                <a:cubicBezTo>
                  <a:pt x="1153" y="1195"/>
                  <a:pt x="1154" y="1195"/>
                  <a:pt x="1155" y="1196"/>
                </a:cubicBezTo>
                <a:cubicBezTo>
                  <a:pt x="1156" y="1196"/>
                  <a:pt x="1157" y="1196"/>
                  <a:pt x="1156" y="1198"/>
                </a:cubicBezTo>
                <a:cubicBezTo>
                  <a:pt x="1156" y="1201"/>
                  <a:pt x="1155" y="1203"/>
                  <a:pt x="1154" y="1206"/>
                </a:cubicBezTo>
                <a:cubicBezTo>
                  <a:pt x="1153" y="1209"/>
                  <a:pt x="1152" y="1207"/>
                  <a:pt x="1149" y="1208"/>
                </a:cubicBezTo>
                <a:cubicBezTo>
                  <a:pt x="1147" y="1210"/>
                  <a:pt x="1144" y="1212"/>
                  <a:pt x="1143" y="1214"/>
                </a:cubicBezTo>
                <a:cubicBezTo>
                  <a:pt x="1141" y="1216"/>
                  <a:pt x="1135" y="1221"/>
                  <a:pt x="1137" y="1226"/>
                </a:cubicBezTo>
                <a:cubicBezTo>
                  <a:pt x="1139" y="1231"/>
                  <a:pt x="1144" y="1237"/>
                  <a:pt x="1142" y="1239"/>
                </a:cubicBezTo>
                <a:cubicBezTo>
                  <a:pt x="1140" y="1240"/>
                  <a:pt x="1138" y="1240"/>
                  <a:pt x="1138" y="1242"/>
                </a:cubicBezTo>
                <a:cubicBezTo>
                  <a:pt x="1139" y="1245"/>
                  <a:pt x="1150" y="1247"/>
                  <a:pt x="1155" y="1256"/>
                </a:cubicBezTo>
                <a:cubicBezTo>
                  <a:pt x="1160" y="1265"/>
                  <a:pt x="1164" y="1270"/>
                  <a:pt x="1166" y="1272"/>
                </a:cubicBezTo>
                <a:cubicBezTo>
                  <a:pt x="1167" y="1274"/>
                  <a:pt x="1174" y="1290"/>
                  <a:pt x="1177" y="1297"/>
                </a:cubicBezTo>
                <a:cubicBezTo>
                  <a:pt x="1179" y="1303"/>
                  <a:pt x="1197" y="1333"/>
                  <a:pt x="1200" y="1336"/>
                </a:cubicBezTo>
                <a:cubicBezTo>
                  <a:pt x="1202" y="1340"/>
                  <a:pt x="1203" y="1344"/>
                  <a:pt x="1202" y="1345"/>
                </a:cubicBezTo>
                <a:cubicBezTo>
                  <a:pt x="1201" y="1346"/>
                  <a:pt x="1201" y="1344"/>
                  <a:pt x="1200" y="1346"/>
                </a:cubicBezTo>
                <a:cubicBezTo>
                  <a:pt x="1200" y="1348"/>
                  <a:pt x="1211" y="1360"/>
                  <a:pt x="1212" y="1362"/>
                </a:cubicBezTo>
                <a:cubicBezTo>
                  <a:pt x="1213" y="1363"/>
                  <a:pt x="1214" y="1365"/>
                  <a:pt x="1216" y="1367"/>
                </a:cubicBezTo>
                <a:cubicBezTo>
                  <a:pt x="1218" y="1368"/>
                  <a:pt x="1240" y="1378"/>
                  <a:pt x="1244" y="1382"/>
                </a:cubicBezTo>
                <a:cubicBezTo>
                  <a:pt x="1249" y="1385"/>
                  <a:pt x="1266" y="1394"/>
                  <a:pt x="1267" y="1396"/>
                </a:cubicBezTo>
                <a:cubicBezTo>
                  <a:pt x="1267" y="1398"/>
                  <a:pt x="1268" y="1399"/>
                  <a:pt x="1271" y="1401"/>
                </a:cubicBezTo>
                <a:cubicBezTo>
                  <a:pt x="1273" y="1403"/>
                  <a:pt x="1279" y="1406"/>
                  <a:pt x="1280" y="1407"/>
                </a:cubicBezTo>
                <a:cubicBezTo>
                  <a:pt x="1281" y="1409"/>
                  <a:pt x="1281" y="1417"/>
                  <a:pt x="1281" y="1421"/>
                </a:cubicBezTo>
                <a:cubicBezTo>
                  <a:pt x="1281" y="1424"/>
                  <a:pt x="1282" y="1429"/>
                  <a:pt x="1282" y="1443"/>
                </a:cubicBezTo>
                <a:cubicBezTo>
                  <a:pt x="1282" y="1457"/>
                  <a:pt x="1281" y="1469"/>
                  <a:pt x="1279" y="1471"/>
                </a:cubicBezTo>
                <a:cubicBezTo>
                  <a:pt x="1278" y="1474"/>
                  <a:pt x="1276" y="1475"/>
                  <a:pt x="1276" y="1477"/>
                </a:cubicBezTo>
                <a:cubicBezTo>
                  <a:pt x="1276" y="1478"/>
                  <a:pt x="1278" y="1491"/>
                  <a:pt x="1278" y="1498"/>
                </a:cubicBezTo>
                <a:cubicBezTo>
                  <a:pt x="1277" y="1504"/>
                  <a:pt x="1275" y="1511"/>
                  <a:pt x="1275" y="1515"/>
                </a:cubicBezTo>
                <a:cubicBezTo>
                  <a:pt x="1275" y="1518"/>
                  <a:pt x="1267" y="1548"/>
                  <a:pt x="1266" y="1553"/>
                </a:cubicBezTo>
                <a:cubicBezTo>
                  <a:pt x="1264" y="1558"/>
                  <a:pt x="1269" y="1567"/>
                  <a:pt x="1268" y="1570"/>
                </a:cubicBezTo>
                <a:cubicBezTo>
                  <a:pt x="1266" y="1573"/>
                  <a:pt x="1262" y="1574"/>
                  <a:pt x="1262" y="1578"/>
                </a:cubicBezTo>
                <a:cubicBezTo>
                  <a:pt x="1262" y="1581"/>
                  <a:pt x="1264" y="1602"/>
                  <a:pt x="1264" y="1606"/>
                </a:cubicBezTo>
                <a:cubicBezTo>
                  <a:pt x="1264" y="1609"/>
                  <a:pt x="1262" y="1617"/>
                  <a:pt x="1262" y="1618"/>
                </a:cubicBezTo>
                <a:cubicBezTo>
                  <a:pt x="1262" y="1619"/>
                  <a:pt x="1263" y="1622"/>
                  <a:pt x="1262" y="1625"/>
                </a:cubicBezTo>
                <a:cubicBezTo>
                  <a:pt x="1260" y="1629"/>
                  <a:pt x="1246" y="1664"/>
                  <a:pt x="1244" y="1669"/>
                </a:cubicBezTo>
                <a:cubicBezTo>
                  <a:pt x="1241" y="1674"/>
                  <a:pt x="1240" y="1675"/>
                  <a:pt x="1238" y="1677"/>
                </a:cubicBezTo>
                <a:cubicBezTo>
                  <a:pt x="1236" y="1678"/>
                  <a:pt x="1234" y="1681"/>
                  <a:pt x="1236" y="1683"/>
                </a:cubicBezTo>
                <a:cubicBezTo>
                  <a:pt x="1237" y="1686"/>
                  <a:pt x="1239" y="1695"/>
                  <a:pt x="1240" y="1699"/>
                </a:cubicBezTo>
                <a:cubicBezTo>
                  <a:pt x="1241" y="1703"/>
                  <a:pt x="1242" y="1709"/>
                  <a:pt x="1241" y="1712"/>
                </a:cubicBezTo>
                <a:cubicBezTo>
                  <a:pt x="1239" y="1715"/>
                  <a:pt x="1236" y="1718"/>
                  <a:pt x="1236" y="1721"/>
                </a:cubicBezTo>
                <a:cubicBezTo>
                  <a:pt x="1235" y="1724"/>
                  <a:pt x="1232" y="1734"/>
                  <a:pt x="1232" y="1737"/>
                </a:cubicBezTo>
                <a:cubicBezTo>
                  <a:pt x="1232" y="1741"/>
                  <a:pt x="1236" y="1746"/>
                  <a:pt x="1238" y="1747"/>
                </a:cubicBezTo>
                <a:cubicBezTo>
                  <a:pt x="1240" y="1748"/>
                  <a:pt x="1242" y="1744"/>
                  <a:pt x="1245" y="1743"/>
                </a:cubicBezTo>
                <a:cubicBezTo>
                  <a:pt x="1248" y="1742"/>
                  <a:pt x="1254" y="1743"/>
                  <a:pt x="1253" y="1744"/>
                </a:cubicBezTo>
                <a:cubicBezTo>
                  <a:pt x="1252" y="1745"/>
                  <a:pt x="1247" y="1747"/>
                  <a:pt x="1248" y="1749"/>
                </a:cubicBezTo>
                <a:cubicBezTo>
                  <a:pt x="1249" y="1752"/>
                  <a:pt x="1250" y="1753"/>
                  <a:pt x="1249" y="1754"/>
                </a:cubicBezTo>
                <a:cubicBezTo>
                  <a:pt x="1248" y="1755"/>
                  <a:pt x="1247" y="1755"/>
                  <a:pt x="1247" y="1759"/>
                </a:cubicBezTo>
                <a:cubicBezTo>
                  <a:pt x="1247" y="1762"/>
                  <a:pt x="1244" y="1770"/>
                  <a:pt x="1244" y="1772"/>
                </a:cubicBezTo>
                <a:cubicBezTo>
                  <a:pt x="1244" y="1774"/>
                  <a:pt x="1245" y="1778"/>
                  <a:pt x="1245" y="1780"/>
                </a:cubicBezTo>
                <a:cubicBezTo>
                  <a:pt x="1245" y="1781"/>
                  <a:pt x="1242" y="1784"/>
                  <a:pt x="1242" y="1785"/>
                </a:cubicBezTo>
                <a:cubicBezTo>
                  <a:pt x="1242" y="1786"/>
                  <a:pt x="1248" y="1789"/>
                  <a:pt x="1247" y="1790"/>
                </a:cubicBezTo>
                <a:cubicBezTo>
                  <a:pt x="1246" y="1791"/>
                  <a:pt x="1240" y="1792"/>
                  <a:pt x="1240" y="1794"/>
                </a:cubicBezTo>
                <a:cubicBezTo>
                  <a:pt x="1241" y="1795"/>
                  <a:pt x="1241" y="1796"/>
                  <a:pt x="1242" y="1796"/>
                </a:cubicBezTo>
                <a:cubicBezTo>
                  <a:pt x="1241" y="1797"/>
                  <a:pt x="1241" y="1797"/>
                  <a:pt x="1240" y="1798"/>
                </a:cubicBezTo>
                <a:cubicBezTo>
                  <a:pt x="1239" y="1800"/>
                  <a:pt x="1239" y="1802"/>
                  <a:pt x="1241" y="1803"/>
                </a:cubicBezTo>
                <a:cubicBezTo>
                  <a:pt x="1244" y="1804"/>
                  <a:pt x="1245" y="1805"/>
                  <a:pt x="1241" y="1805"/>
                </a:cubicBezTo>
                <a:cubicBezTo>
                  <a:pt x="1238" y="1804"/>
                  <a:pt x="1236" y="1807"/>
                  <a:pt x="1236" y="1808"/>
                </a:cubicBezTo>
                <a:cubicBezTo>
                  <a:pt x="1236" y="1810"/>
                  <a:pt x="1238" y="1812"/>
                  <a:pt x="1238" y="1814"/>
                </a:cubicBezTo>
                <a:cubicBezTo>
                  <a:pt x="1238" y="1816"/>
                  <a:pt x="1238" y="1819"/>
                  <a:pt x="1236" y="1821"/>
                </a:cubicBezTo>
                <a:cubicBezTo>
                  <a:pt x="1234" y="1824"/>
                  <a:pt x="1233" y="1819"/>
                  <a:pt x="1232" y="1818"/>
                </a:cubicBezTo>
                <a:cubicBezTo>
                  <a:pt x="1232" y="1817"/>
                  <a:pt x="1226" y="1814"/>
                  <a:pt x="1226" y="1812"/>
                </a:cubicBezTo>
                <a:cubicBezTo>
                  <a:pt x="1226" y="1810"/>
                  <a:pt x="1227" y="1809"/>
                  <a:pt x="1225" y="1809"/>
                </a:cubicBezTo>
                <a:cubicBezTo>
                  <a:pt x="1224" y="1810"/>
                  <a:pt x="1220" y="1812"/>
                  <a:pt x="1219" y="1814"/>
                </a:cubicBezTo>
                <a:cubicBezTo>
                  <a:pt x="1217" y="1815"/>
                  <a:pt x="1220" y="1816"/>
                  <a:pt x="1220" y="1818"/>
                </a:cubicBezTo>
                <a:cubicBezTo>
                  <a:pt x="1220" y="1819"/>
                  <a:pt x="1219" y="1819"/>
                  <a:pt x="1216" y="1820"/>
                </a:cubicBezTo>
                <a:cubicBezTo>
                  <a:pt x="1214" y="1821"/>
                  <a:pt x="1209" y="1823"/>
                  <a:pt x="1209" y="1826"/>
                </a:cubicBezTo>
                <a:cubicBezTo>
                  <a:pt x="1209" y="1828"/>
                  <a:pt x="1211" y="1830"/>
                  <a:pt x="1212" y="1829"/>
                </a:cubicBezTo>
                <a:cubicBezTo>
                  <a:pt x="1213" y="1828"/>
                  <a:pt x="1211" y="1826"/>
                  <a:pt x="1212" y="1825"/>
                </a:cubicBezTo>
                <a:cubicBezTo>
                  <a:pt x="1213" y="1824"/>
                  <a:pt x="1216" y="1825"/>
                  <a:pt x="1218" y="1827"/>
                </a:cubicBezTo>
                <a:cubicBezTo>
                  <a:pt x="1220" y="1828"/>
                  <a:pt x="1221" y="1828"/>
                  <a:pt x="1223" y="1828"/>
                </a:cubicBezTo>
                <a:cubicBezTo>
                  <a:pt x="1224" y="1828"/>
                  <a:pt x="1226" y="1827"/>
                  <a:pt x="1227" y="1827"/>
                </a:cubicBezTo>
                <a:cubicBezTo>
                  <a:pt x="1229" y="1827"/>
                  <a:pt x="1230" y="1831"/>
                  <a:pt x="1230" y="1833"/>
                </a:cubicBezTo>
                <a:cubicBezTo>
                  <a:pt x="1229" y="1835"/>
                  <a:pt x="1226" y="1836"/>
                  <a:pt x="1226" y="1838"/>
                </a:cubicBezTo>
                <a:cubicBezTo>
                  <a:pt x="1226" y="1840"/>
                  <a:pt x="1223" y="1842"/>
                  <a:pt x="1224" y="1844"/>
                </a:cubicBezTo>
                <a:cubicBezTo>
                  <a:pt x="1225" y="1845"/>
                  <a:pt x="1230" y="1844"/>
                  <a:pt x="1232" y="1843"/>
                </a:cubicBezTo>
                <a:cubicBezTo>
                  <a:pt x="1234" y="1843"/>
                  <a:pt x="1241" y="1845"/>
                  <a:pt x="1240" y="1849"/>
                </a:cubicBezTo>
                <a:cubicBezTo>
                  <a:pt x="1239" y="1853"/>
                  <a:pt x="1238" y="1851"/>
                  <a:pt x="1237" y="1850"/>
                </a:cubicBezTo>
                <a:cubicBezTo>
                  <a:pt x="1235" y="1849"/>
                  <a:pt x="1229" y="1847"/>
                  <a:pt x="1228" y="1849"/>
                </a:cubicBezTo>
                <a:cubicBezTo>
                  <a:pt x="1226" y="1851"/>
                  <a:pt x="1223" y="1852"/>
                  <a:pt x="1226" y="1854"/>
                </a:cubicBezTo>
                <a:cubicBezTo>
                  <a:pt x="1228" y="1855"/>
                  <a:pt x="1230" y="1858"/>
                  <a:pt x="1228" y="1858"/>
                </a:cubicBezTo>
                <a:cubicBezTo>
                  <a:pt x="1227" y="1859"/>
                  <a:pt x="1228" y="1862"/>
                  <a:pt x="1227" y="1863"/>
                </a:cubicBezTo>
                <a:cubicBezTo>
                  <a:pt x="1227" y="1864"/>
                  <a:pt x="1224" y="1869"/>
                  <a:pt x="1226" y="1870"/>
                </a:cubicBezTo>
                <a:cubicBezTo>
                  <a:pt x="1227" y="1870"/>
                  <a:pt x="1228" y="1868"/>
                  <a:pt x="1229" y="1867"/>
                </a:cubicBezTo>
                <a:cubicBezTo>
                  <a:pt x="1229" y="1865"/>
                  <a:pt x="1232" y="1863"/>
                  <a:pt x="1232" y="1866"/>
                </a:cubicBezTo>
                <a:cubicBezTo>
                  <a:pt x="1232" y="1869"/>
                  <a:pt x="1229" y="1873"/>
                  <a:pt x="1231" y="1873"/>
                </a:cubicBezTo>
                <a:cubicBezTo>
                  <a:pt x="1233" y="1874"/>
                  <a:pt x="1234" y="1874"/>
                  <a:pt x="1231" y="1875"/>
                </a:cubicBezTo>
                <a:cubicBezTo>
                  <a:pt x="1228" y="1876"/>
                  <a:pt x="1227" y="1876"/>
                  <a:pt x="1228" y="1879"/>
                </a:cubicBezTo>
                <a:cubicBezTo>
                  <a:pt x="1229" y="1881"/>
                  <a:pt x="1231" y="1881"/>
                  <a:pt x="1231" y="1882"/>
                </a:cubicBezTo>
                <a:cubicBezTo>
                  <a:pt x="1231" y="1882"/>
                  <a:pt x="1231" y="1883"/>
                  <a:pt x="1228" y="1883"/>
                </a:cubicBezTo>
                <a:cubicBezTo>
                  <a:pt x="1226" y="1883"/>
                  <a:pt x="1224" y="1885"/>
                  <a:pt x="1226" y="1886"/>
                </a:cubicBezTo>
                <a:cubicBezTo>
                  <a:pt x="1227" y="1887"/>
                  <a:pt x="1226" y="1887"/>
                  <a:pt x="1226" y="1889"/>
                </a:cubicBezTo>
                <a:cubicBezTo>
                  <a:pt x="1225" y="1890"/>
                  <a:pt x="1228" y="1890"/>
                  <a:pt x="1230" y="1891"/>
                </a:cubicBezTo>
                <a:cubicBezTo>
                  <a:pt x="1232" y="1892"/>
                  <a:pt x="1232" y="1893"/>
                  <a:pt x="1233" y="1892"/>
                </a:cubicBezTo>
                <a:cubicBezTo>
                  <a:pt x="1235" y="1891"/>
                  <a:pt x="1236" y="1891"/>
                  <a:pt x="1234" y="1892"/>
                </a:cubicBezTo>
                <a:cubicBezTo>
                  <a:pt x="1233" y="1893"/>
                  <a:pt x="1233" y="1895"/>
                  <a:pt x="1234" y="1894"/>
                </a:cubicBezTo>
                <a:cubicBezTo>
                  <a:pt x="1236" y="1893"/>
                  <a:pt x="1235" y="1894"/>
                  <a:pt x="1234" y="1895"/>
                </a:cubicBezTo>
                <a:cubicBezTo>
                  <a:pt x="1232" y="1896"/>
                  <a:pt x="1233" y="1898"/>
                  <a:pt x="1231" y="1899"/>
                </a:cubicBezTo>
                <a:cubicBezTo>
                  <a:pt x="1230" y="1900"/>
                  <a:pt x="1228" y="1901"/>
                  <a:pt x="1228" y="1902"/>
                </a:cubicBezTo>
                <a:cubicBezTo>
                  <a:pt x="1228" y="1903"/>
                  <a:pt x="1227" y="1906"/>
                  <a:pt x="1228" y="1906"/>
                </a:cubicBezTo>
                <a:cubicBezTo>
                  <a:pt x="1230" y="1905"/>
                  <a:pt x="1232" y="1904"/>
                  <a:pt x="1234" y="1903"/>
                </a:cubicBezTo>
                <a:cubicBezTo>
                  <a:pt x="1235" y="1902"/>
                  <a:pt x="1236" y="1899"/>
                  <a:pt x="1235" y="1902"/>
                </a:cubicBezTo>
                <a:cubicBezTo>
                  <a:pt x="1235" y="1904"/>
                  <a:pt x="1238" y="1907"/>
                  <a:pt x="1236" y="1908"/>
                </a:cubicBezTo>
                <a:cubicBezTo>
                  <a:pt x="1234" y="1909"/>
                  <a:pt x="1232" y="1909"/>
                  <a:pt x="1230" y="1911"/>
                </a:cubicBezTo>
                <a:cubicBezTo>
                  <a:pt x="1228" y="1912"/>
                  <a:pt x="1227" y="1912"/>
                  <a:pt x="1230" y="1912"/>
                </a:cubicBezTo>
                <a:cubicBezTo>
                  <a:pt x="1233" y="1912"/>
                  <a:pt x="1235" y="1911"/>
                  <a:pt x="1236" y="1915"/>
                </a:cubicBezTo>
                <a:cubicBezTo>
                  <a:pt x="1238" y="1918"/>
                  <a:pt x="1239" y="1919"/>
                  <a:pt x="1240" y="1918"/>
                </a:cubicBezTo>
                <a:cubicBezTo>
                  <a:pt x="1241" y="1916"/>
                  <a:pt x="1243" y="1914"/>
                  <a:pt x="1242" y="1912"/>
                </a:cubicBezTo>
                <a:cubicBezTo>
                  <a:pt x="1242" y="1910"/>
                  <a:pt x="1242" y="1907"/>
                  <a:pt x="1242" y="1907"/>
                </a:cubicBezTo>
                <a:cubicBezTo>
                  <a:pt x="1243" y="1908"/>
                  <a:pt x="1244" y="1908"/>
                  <a:pt x="1244" y="1909"/>
                </a:cubicBezTo>
                <a:cubicBezTo>
                  <a:pt x="1245" y="1911"/>
                  <a:pt x="1246" y="1915"/>
                  <a:pt x="1247" y="1913"/>
                </a:cubicBezTo>
                <a:cubicBezTo>
                  <a:pt x="1247" y="1911"/>
                  <a:pt x="1247" y="1908"/>
                  <a:pt x="1247" y="1909"/>
                </a:cubicBezTo>
                <a:cubicBezTo>
                  <a:pt x="1247" y="1910"/>
                  <a:pt x="1246" y="1914"/>
                  <a:pt x="1247" y="1913"/>
                </a:cubicBezTo>
                <a:cubicBezTo>
                  <a:pt x="1249" y="1912"/>
                  <a:pt x="1250" y="1908"/>
                  <a:pt x="1250" y="1909"/>
                </a:cubicBezTo>
                <a:cubicBezTo>
                  <a:pt x="1250" y="1910"/>
                  <a:pt x="1252" y="1909"/>
                  <a:pt x="1251" y="1911"/>
                </a:cubicBezTo>
                <a:cubicBezTo>
                  <a:pt x="1250" y="1913"/>
                  <a:pt x="1249" y="1917"/>
                  <a:pt x="1250" y="1916"/>
                </a:cubicBezTo>
                <a:cubicBezTo>
                  <a:pt x="1251" y="1915"/>
                  <a:pt x="1249" y="1917"/>
                  <a:pt x="1250" y="1918"/>
                </a:cubicBezTo>
                <a:cubicBezTo>
                  <a:pt x="1251" y="1920"/>
                  <a:pt x="1252" y="1921"/>
                  <a:pt x="1251" y="1922"/>
                </a:cubicBezTo>
                <a:cubicBezTo>
                  <a:pt x="1250" y="1922"/>
                  <a:pt x="1248" y="1926"/>
                  <a:pt x="1250" y="1926"/>
                </a:cubicBezTo>
                <a:cubicBezTo>
                  <a:pt x="1251" y="1925"/>
                  <a:pt x="1261" y="1925"/>
                  <a:pt x="1262" y="1926"/>
                </a:cubicBezTo>
                <a:cubicBezTo>
                  <a:pt x="1263" y="1927"/>
                  <a:pt x="1264" y="1930"/>
                  <a:pt x="1266" y="1930"/>
                </a:cubicBezTo>
                <a:cubicBezTo>
                  <a:pt x="1267" y="1931"/>
                  <a:pt x="1269" y="1932"/>
                  <a:pt x="1267" y="1934"/>
                </a:cubicBezTo>
                <a:cubicBezTo>
                  <a:pt x="1266" y="1935"/>
                  <a:pt x="1263" y="1938"/>
                  <a:pt x="1262" y="1939"/>
                </a:cubicBezTo>
                <a:cubicBezTo>
                  <a:pt x="1260" y="1940"/>
                  <a:pt x="1258" y="1941"/>
                  <a:pt x="1257" y="1940"/>
                </a:cubicBezTo>
                <a:cubicBezTo>
                  <a:pt x="1256" y="1939"/>
                  <a:pt x="1253" y="1939"/>
                  <a:pt x="1252" y="1939"/>
                </a:cubicBezTo>
                <a:cubicBezTo>
                  <a:pt x="1250" y="1940"/>
                  <a:pt x="1249" y="1943"/>
                  <a:pt x="1250" y="1943"/>
                </a:cubicBezTo>
                <a:cubicBezTo>
                  <a:pt x="1251" y="1943"/>
                  <a:pt x="1251" y="1945"/>
                  <a:pt x="1253" y="1944"/>
                </a:cubicBezTo>
                <a:cubicBezTo>
                  <a:pt x="1256" y="1944"/>
                  <a:pt x="1258" y="1944"/>
                  <a:pt x="1256" y="1945"/>
                </a:cubicBezTo>
                <a:cubicBezTo>
                  <a:pt x="1254" y="1945"/>
                  <a:pt x="1254" y="1946"/>
                  <a:pt x="1255" y="1946"/>
                </a:cubicBezTo>
                <a:cubicBezTo>
                  <a:pt x="1257" y="1946"/>
                  <a:pt x="1258" y="1949"/>
                  <a:pt x="1260" y="1948"/>
                </a:cubicBezTo>
                <a:cubicBezTo>
                  <a:pt x="1262" y="1948"/>
                  <a:pt x="1262" y="1949"/>
                  <a:pt x="1262" y="1949"/>
                </a:cubicBezTo>
                <a:cubicBezTo>
                  <a:pt x="1262" y="1950"/>
                  <a:pt x="1263" y="1950"/>
                  <a:pt x="1264" y="1950"/>
                </a:cubicBezTo>
                <a:cubicBezTo>
                  <a:pt x="1266" y="1950"/>
                  <a:pt x="1269" y="1950"/>
                  <a:pt x="1271" y="1947"/>
                </a:cubicBezTo>
                <a:cubicBezTo>
                  <a:pt x="1272" y="1944"/>
                  <a:pt x="1269" y="1939"/>
                  <a:pt x="1272" y="1933"/>
                </a:cubicBezTo>
                <a:cubicBezTo>
                  <a:pt x="1276" y="1928"/>
                  <a:pt x="1277" y="1929"/>
                  <a:pt x="1280" y="1928"/>
                </a:cubicBezTo>
                <a:cubicBezTo>
                  <a:pt x="1284" y="1928"/>
                  <a:pt x="1290" y="1926"/>
                  <a:pt x="1290" y="1924"/>
                </a:cubicBezTo>
                <a:cubicBezTo>
                  <a:pt x="1291" y="1921"/>
                  <a:pt x="1293" y="1918"/>
                  <a:pt x="1297" y="1920"/>
                </a:cubicBezTo>
                <a:cubicBezTo>
                  <a:pt x="1300" y="1922"/>
                  <a:pt x="1304" y="1925"/>
                  <a:pt x="1304" y="1923"/>
                </a:cubicBezTo>
                <a:cubicBezTo>
                  <a:pt x="1303" y="1921"/>
                  <a:pt x="1296" y="1912"/>
                  <a:pt x="1296" y="1907"/>
                </a:cubicBezTo>
                <a:cubicBezTo>
                  <a:pt x="1296" y="1901"/>
                  <a:pt x="1292" y="1893"/>
                  <a:pt x="1297" y="1889"/>
                </a:cubicBezTo>
                <a:cubicBezTo>
                  <a:pt x="1301" y="1885"/>
                  <a:pt x="1305" y="1886"/>
                  <a:pt x="1303" y="1883"/>
                </a:cubicBezTo>
                <a:cubicBezTo>
                  <a:pt x="1301" y="1881"/>
                  <a:pt x="1300" y="1883"/>
                  <a:pt x="1298" y="1882"/>
                </a:cubicBezTo>
                <a:cubicBezTo>
                  <a:pt x="1296" y="1882"/>
                  <a:pt x="1296" y="1881"/>
                  <a:pt x="1298" y="1881"/>
                </a:cubicBezTo>
                <a:cubicBezTo>
                  <a:pt x="1300" y="1881"/>
                  <a:pt x="1301" y="1881"/>
                  <a:pt x="1301" y="1880"/>
                </a:cubicBezTo>
                <a:cubicBezTo>
                  <a:pt x="1301" y="1878"/>
                  <a:pt x="1302" y="1878"/>
                  <a:pt x="1302" y="1879"/>
                </a:cubicBezTo>
                <a:cubicBezTo>
                  <a:pt x="1302" y="1881"/>
                  <a:pt x="1303" y="1883"/>
                  <a:pt x="1305" y="1883"/>
                </a:cubicBezTo>
                <a:cubicBezTo>
                  <a:pt x="1306" y="1884"/>
                  <a:pt x="1310" y="1884"/>
                  <a:pt x="1312" y="1881"/>
                </a:cubicBezTo>
                <a:cubicBezTo>
                  <a:pt x="1314" y="1879"/>
                  <a:pt x="1313" y="1870"/>
                  <a:pt x="1314" y="1868"/>
                </a:cubicBezTo>
                <a:cubicBezTo>
                  <a:pt x="1315" y="1865"/>
                  <a:pt x="1318" y="1860"/>
                  <a:pt x="1323" y="1858"/>
                </a:cubicBezTo>
                <a:cubicBezTo>
                  <a:pt x="1328" y="1855"/>
                  <a:pt x="1337" y="1850"/>
                  <a:pt x="1337" y="1849"/>
                </a:cubicBezTo>
                <a:cubicBezTo>
                  <a:pt x="1337" y="1847"/>
                  <a:pt x="1336" y="1845"/>
                  <a:pt x="1335" y="1845"/>
                </a:cubicBezTo>
                <a:cubicBezTo>
                  <a:pt x="1333" y="1846"/>
                  <a:pt x="1333" y="1845"/>
                  <a:pt x="1335" y="1844"/>
                </a:cubicBezTo>
                <a:cubicBezTo>
                  <a:pt x="1337" y="1843"/>
                  <a:pt x="1339" y="1841"/>
                  <a:pt x="1339" y="1839"/>
                </a:cubicBezTo>
                <a:cubicBezTo>
                  <a:pt x="1340" y="1836"/>
                  <a:pt x="1339" y="1834"/>
                  <a:pt x="1336" y="1833"/>
                </a:cubicBezTo>
                <a:cubicBezTo>
                  <a:pt x="1332" y="1832"/>
                  <a:pt x="1327" y="1833"/>
                  <a:pt x="1325" y="1831"/>
                </a:cubicBezTo>
                <a:cubicBezTo>
                  <a:pt x="1324" y="1830"/>
                  <a:pt x="1324" y="1829"/>
                  <a:pt x="1322" y="1829"/>
                </a:cubicBezTo>
                <a:cubicBezTo>
                  <a:pt x="1321" y="1828"/>
                  <a:pt x="1315" y="1825"/>
                  <a:pt x="1315" y="1819"/>
                </a:cubicBezTo>
                <a:cubicBezTo>
                  <a:pt x="1315" y="1814"/>
                  <a:pt x="1318" y="1807"/>
                  <a:pt x="1322" y="1805"/>
                </a:cubicBezTo>
                <a:cubicBezTo>
                  <a:pt x="1326" y="1802"/>
                  <a:pt x="1333" y="1797"/>
                  <a:pt x="1336" y="1798"/>
                </a:cubicBezTo>
                <a:cubicBezTo>
                  <a:pt x="1338" y="1798"/>
                  <a:pt x="1340" y="1800"/>
                  <a:pt x="1341" y="1799"/>
                </a:cubicBezTo>
                <a:cubicBezTo>
                  <a:pt x="1342" y="1797"/>
                  <a:pt x="1340" y="1792"/>
                  <a:pt x="1343" y="1789"/>
                </a:cubicBezTo>
                <a:cubicBezTo>
                  <a:pt x="1345" y="1787"/>
                  <a:pt x="1347" y="1784"/>
                  <a:pt x="1346" y="1781"/>
                </a:cubicBezTo>
                <a:cubicBezTo>
                  <a:pt x="1345" y="1779"/>
                  <a:pt x="1344" y="1777"/>
                  <a:pt x="1345" y="1776"/>
                </a:cubicBezTo>
                <a:cubicBezTo>
                  <a:pt x="1347" y="1774"/>
                  <a:pt x="1350" y="1771"/>
                  <a:pt x="1353" y="1769"/>
                </a:cubicBezTo>
                <a:cubicBezTo>
                  <a:pt x="1355" y="1767"/>
                  <a:pt x="1358" y="1767"/>
                  <a:pt x="1356" y="1766"/>
                </a:cubicBezTo>
                <a:cubicBezTo>
                  <a:pt x="1354" y="1764"/>
                  <a:pt x="1351" y="1763"/>
                  <a:pt x="1351" y="1761"/>
                </a:cubicBezTo>
                <a:cubicBezTo>
                  <a:pt x="1352" y="1759"/>
                  <a:pt x="1356" y="1759"/>
                  <a:pt x="1358" y="1760"/>
                </a:cubicBezTo>
                <a:cubicBezTo>
                  <a:pt x="1360" y="1760"/>
                  <a:pt x="1362" y="1764"/>
                  <a:pt x="1364" y="1764"/>
                </a:cubicBezTo>
                <a:cubicBezTo>
                  <a:pt x="1366" y="1764"/>
                  <a:pt x="1369" y="1761"/>
                  <a:pt x="1368" y="1758"/>
                </a:cubicBezTo>
                <a:cubicBezTo>
                  <a:pt x="1367" y="1755"/>
                  <a:pt x="1367" y="1753"/>
                  <a:pt x="1365" y="1753"/>
                </a:cubicBezTo>
                <a:cubicBezTo>
                  <a:pt x="1363" y="1754"/>
                  <a:pt x="1362" y="1756"/>
                  <a:pt x="1360" y="1757"/>
                </a:cubicBezTo>
                <a:cubicBezTo>
                  <a:pt x="1358" y="1757"/>
                  <a:pt x="1356" y="1756"/>
                  <a:pt x="1354" y="1754"/>
                </a:cubicBezTo>
                <a:cubicBezTo>
                  <a:pt x="1351" y="1753"/>
                  <a:pt x="1349" y="1752"/>
                  <a:pt x="1349" y="1748"/>
                </a:cubicBezTo>
                <a:cubicBezTo>
                  <a:pt x="1349" y="1743"/>
                  <a:pt x="1347" y="1736"/>
                  <a:pt x="1348" y="1733"/>
                </a:cubicBezTo>
                <a:cubicBezTo>
                  <a:pt x="1348" y="1730"/>
                  <a:pt x="1350" y="1730"/>
                  <a:pt x="1352" y="1731"/>
                </a:cubicBezTo>
                <a:cubicBezTo>
                  <a:pt x="1355" y="1732"/>
                  <a:pt x="1363" y="1737"/>
                  <a:pt x="1369" y="1737"/>
                </a:cubicBezTo>
                <a:cubicBezTo>
                  <a:pt x="1376" y="1737"/>
                  <a:pt x="1380" y="1735"/>
                  <a:pt x="1382" y="1734"/>
                </a:cubicBezTo>
                <a:cubicBezTo>
                  <a:pt x="1384" y="1733"/>
                  <a:pt x="1385" y="1730"/>
                  <a:pt x="1384" y="1729"/>
                </a:cubicBezTo>
                <a:cubicBezTo>
                  <a:pt x="1384" y="1727"/>
                  <a:pt x="1383" y="1725"/>
                  <a:pt x="1383" y="1723"/>
                </a:cubicBezTo>
                <a:cubicBezTo>
                  <a:pt x="1383" y="1720"/>
                  <a:pt x="1388" y="1714"/>
                  <a:pt x="1388" y="1713"/>
                </a:cubicBezTo>
                <a:cubicBezTo>
                  <a:pt x="1388" y="1711"/>
                  <a:pt x="1384" y="1707"/>
                  <a:pt x="1385" y="1703"/>
                </a:cubicBezTo>
                <a:cubicBezTo>
                  <a:pt x="1386" y="1700"/>
                  <a:pt x="1389" y="1700"/>
                  <a:pt x="1390" y="1702"/>
                </a:cubicBezTo>
                <a:cubicBezTo>
                  <a:pt x="1390" y="1704"/>
                  <a:pt x="1390" y="1708"/>
                  <a:pt x="1391" y="1706"/>
                </a:cubicBezTo>
                <a:cubicBezTo>
                  <a:pt x="1391" y="1704"/>
                  <a:pt x="1391" y="1704"/>
                  <a:pt x="1396" y="1703"/>
                </a:cubicBezTo>
                <a:cubicBezTo>
                  <a:pt x="1401" y="1703"/>
                  <a:pt x="1408" y="1703"/>
                  <a:pt x="1417" y="1700"/>
                </a:cubicBezTo>
                <a:cubicBezTo>
                  <a:pt x="1427" y="1697"/>
                  <a:pt x="1436" y="1696"/>
                  <a:pt x="1439" y="1694"/>
                </a:cubicBezTo>
                <a:cubicBezTo>
                  <a:pt x="1442" y="1692"/>
                  <a:pt x="1447" y="1691"/>
                  <a:pt x="1448" y="1688"/>
                </a:cubicBezTo>
                <a:cubicBezTo>
                  <a:pt x="1448" y="1684"/>
                  <a:pt x="1453" y="1680"/>
                  <a:pt x="1456" y="1678"/>
                </a:cubicBezTo>
                <a:cubicBezTo>
                  <a:pt x="1459" y="1675"/>
                  <a:pt x="1459" y="1673"/>
                  <a:pt x="1459" y="1670"/>
                </a:cubicBezTo>
                <a:cubicBezTo>
                  <a:pt x="1459" y="1666"/>
                  <a:pt x="1459" y="1664"/>
                  <a:pt x="1457" y="1663"/>
                </a:cubicBezTo>
                <a:cubicBezTo>
                  <a:pt x="1454" y="1662"/>
                  <a:pt x="1450" y="1660"/>
                  <a:pt x="1450" y="1657"/>
                </a:cubicBezTo>
                <a:cubicBezTo>
                  <a:pt x="1450" y="1655"/>
                  <a:pt x="1453" y="1650"/>
                  <a:pt x="1453" y="1649"/>
                </a:cubicBezTo>
                <a:cubicBezTo>
                  <a:pt x="1453" y="1648"/>
                  <a:pt x="1448" y="1641"/>
                  <a:pt x="1443" y="1640"/>
                </a:cubicBezTo>
                <a:cubicBezTo>
                  <a:pt x="1438" y="1638"/>
                  <a:pt x="1435" y="1639"/>
                  <a:pt x="1436" y="1635"/>
                </a:cubicBezTo>
                <a:cubicBezTo>
                  <a:pt x="1437" y="1632"/>
                  <a:pt x="1440" y="1631"/>
                  <a:pt x="1442" y="1632"/>
                </a:cubicBezTo>
                <a:cubicBezTo>
                  <a:pt x="1444" y="1634"/>
                  <a:pt x="1453" y="1635"/>
                  <a:pt x="1455" y="1635"/>
                </a:cubicBezTo>
                <a:cubicBezTo>
                  <a:pt x="1457" y="1635"/>
                  <a:pt x="1460" y="1638"/>
                  <a:pt x="1463" y="1639"/>
                </a:cubicBezTo>
                <a:cubicBezTo>
                  <a:pt x="1465" y="1640"/>
                  <a:pt x="1466" y="1643"/>
                  <a:pt x="1469" y="1642"/>
                </a:cubicBezTo>
                <a:cubicBezTo>
                  <a:pt x="1472" y="1641"/>
                  <a:pt x="1472" y="1640"/>
                  <a:pt x="1476" y="1640"/>
                </a:cubicBezTo>
                <a:cubicBezTo>
                  <a:pt x="1480" y="1640"/>
                  <a:pt x="1482" y="1643"/>
                  <a:pt x="1486" y="1641"/>
                </a:cubicBezTo>
                <a:cubicBezTo>
                  <a:pt x="1491" y="1639"/>
                  <a:pt x="1497" y="1636"/>
                  <a:pt x="1499" y="1632"/>
                </a:cubicBezTo>
                <a:cubicBezTo>
                  <a:pt x="1501" y="1628"/>
                  <a:pt x="1506" y="1623"/>
                  <a:pt x="1509" y="1619"/>
                </a:cubicBezTo>
                <a:cubicBezTo>
                  <a:pt x="1512" y="1616"/>
                  <a:pt x="1515" y="1606"/>
                  <a:pt x="1517" y="1603"/>
                </a:cubicBezTo>
                <a:cubicBezTo>
                  <a:pt x="1520" y="1599"/>
                  <a:pt x="1524" y="1597"/>
                  <a:pt x="1527" y="1595"/>
                </a:cubicBezTo>
                <a:cubicBezTo>
                  <a:pt x="1530" y="1593"/>
                  <a:pt x="1540" y="1583"/>
                  <a:pt x="1542" y="1579"/>
                </a:cubicBezTo>
                <a:cubicBezTo>
                  <a:pt x="1544" y="1575"/>
                  <a:pt x="1546" y="1564"/>
                  <a:pt x="1552" y="1558"/>
                </a:cubicBezTo>
                <a:cubicBezTo>
                  <a:pt x="1558" y="1553"/>
                  <a:pt x="1564" y="1551"/>
                  <a:pt x="1565" y="1547"/>
                </a:cubicBezTo>
                <a:cubicBezTo>
                  <a:pt x="1567" y="1543"/>
                  <a:pt x="1567" y="1538"/>
                  <a:pt x="1568" y="1534"/>
                </a:cubicBezTo>
                <a:cubicBezTo>
                  <a:pt x="1569" y="1530"/>
                  <a:pt x="1565" y="1526"/>
                  <a:pt x="1566" y="1520"/>
                </a:cubicBezTo>
                <a:cubicBezTo>
                  <a:pt x="1568" y="1514"/>
                  <a:pt x="1569" y="1511"/>
                  <a:pt x="1568" y="1509"/>
                </a:cubicBezTo>
                <a:cubicBezTo>
                  <a:pt x="1568" y="1507"/>
                  <a:pt x="1567" y="1508"/>
                  <a:pt x="1568" y="1506"/>
                </a:cubicBezTo>
                <a:cubicBezTo>
                  <a:pt x="1569" y="1504"/>
                  <a:pt x="1572" y="1506"/>
                  <a:pt x="1574" y="1503"/>
                </a:cubicBezTo>
                <a:cubicBezTo>
                  <a:pt x="1577" y="1500"/>
                  <a:pt x="1582" y="1494"/>
                  <a:pt x="1585" y="1492"/>
                </a:cubicBezTo>
                <a:cubicBezTo>
                  <a:pt x="1588" y="1490"/>
                  <a:pt x="1590" y="1489"/>
                  <a:pt x="1591" y="1488"/>
                </a:cubicBezTo>
                <a:cubicBezTo>
                  <a:pt x="1593" y="1487"/>
                  <a:pt x="1600" y="1482"/>
                  <a:pt x="1604" y="1482"/>
                </a:cubicBezTo>
                <a:cubicBezTo>
                  <a:pt x="1608" y="1482"/>
                  <a:pt x="1612" y="1486"/>
                  <a:pt x="1612" y="1483"/>
                </a:cubicBezTo>
                <a:cubicBezTo>
                  <a:pt x="1611" y="1481"/>
                  <a:pt x="1608" y="1481"/>
                  <a:pt x="1610" y="1480"/>
                </a:cubicBezTo>
                <a:cubicBezTo>
                  <a:pt x="1611" y="1479"/>
                  <a:pt x="1614" y="1478"/>
                  <a:pt x="1618" y="1477"/>
                </a:cubicBezTo>
                <a:cubicBezTo>
                  <a:pt x="1621" y="1476"/>
                  <a:pt x="1621" y="1474"/>
                  <a:pt x="1620" y="1473"/>
                </a:cubicBezTo>
                <a:cubicBezTo>
                  <a:pt x="1619" y="1472"/>
                  <a:pt x="1623" y="1472"/>
                  <a:pt x="1623" y="1471"/>
                </a:cubicBezTo>
                <a:cubicBezTo>
                  <a:pt x="1624" y="1470"/>
                  <a:pt x="1624" y="1471"/>
                  <a:pt x="1624" y="1472"/>
                </a:cubicBezTo>
                <a:cubicBezTo>
                  <a:pt x="1624" y="1473"/>
                  <a:pt x="1627" y="1473"/>
                  <a:pt x="1631" y="1472"/>
                </a:cubicBezTo>
                <a:cubicBezTo>
                  <a:pt x="1635" y="1472"/>
                  <a:pt x="1637" y="1469"/>
                  <a:pt x="1639" y="1468"/>
                </a:cubicBezTo>
                <a:cubicBezTo>
                  <a:pt x="1641" y="1468"/>
                  <a:pt x="1640" y="1469"/>
                  <a:pt x="1640" y="1470"/>
                </a:cubicBezTo>
                <a:cubicBezTo>
                  <a:pt x="1640" y="1471"/>
                  <a:pt x="1644" y="1472"/>
                  <a:pt x="1648" y="1471"/>
                </a:cubicBezTo>
                <a:cubicBezTo>
                  <a:pt x="1652" y="1469"/>
                  <a:pt x="1655" y="1471"/>
                  <a:pt x="1655" y="1467"/>
                </a:cubicBezTo>
                <a:cubicBezTo>
                  <a:pt x="1655" y="1464"/>
                  <a:pt x="1661" y="1461"/>
                  <a:pt x="1663" y="1459"/>
                </a:cubicBezTo>
                <a:cubicBezTo>
                  <a:pt x="1665" y="1458"/>
                  <a:pt x="1667" y="1456"/>
                  <a:pt x="1667" y="1451"/>
                </a:cubicBezTo>
                <a:cubicBezTo>
                  <a:pt x="1667" y="1446"/>
                  <a:pt x="1671" y="1443"/>
                  <a:pt x="1674" y="1440"/>
                </a:cubicBezTo>
                <a:cubicBezTo>
                  <a:pt x="1676" y="1438"/>
                  <a:pt x="1679" y="1432"/>
                  <a:pt x="1681" y="1430"/>
                </a:cubicBezTo>
                <a:cubicBezTo>
                  <a:pt x="1682" y="1428"/>
                  <a:pt x="1683" y="1428"/>
                  <a:pt x="1684" y="1425"/>
                </a:cubicBezTo>
                <a:cubicBezTo>
                  <a:pt x="1685" y="1423"/>
                  <a:pt x="1684" y="1417"/>
                  <a:pt x="1684" y="1413"/>
                </a:cubicBezTo>
                <a:cubicBezTo>
                  <a:pt x="1685" y="1408"/>
                  <a:pt x="1687" y="1404"/>
                  <a:pt x="1688" y="1403"/>
                </a:cubicBezTo>
                <a:cubicBezTo>
                  <a:pt x="1690" y="1402"/>
                  <a:pt x="1693" y="1402"/>
                  <a:pt x="1693" y="1396"/>
                </a:cubicBezTo>
                <a:cubicBezTo>
                  <a:pt x="1693" y="1391"/>
                  <a:pt x="1692" y="1384"/>
                  <a:pt x="1694" y="1379"/>
                </a:cubicBezTo>
                <a:cubicBezTo>
                  <a:pt x="1697" y="1374"/>
                  <a:pt x="1694" y="1362"/>
                  <a:pt x="1694" y="1356"/>
                </a:cubicBezTo>
                <a:cubicBezTo>
                  <a:pt x="1695" y="1350"/>
                  <a:pt x="1694" y="1341"/>
                  <a:pt x="1695" y="1339"/>
                </a:cubicBezTo>
                <a:cubicBezTo>
                  <a:pt x="1696" y="1337"/>
                  <a:pt x="1699" y="1337"/>
                  <a:pt x="1697" y="1335"/>
                </a:cubicBezTo>
                <a:cubicBezTo>
                  <a:pt x="1695" y="1333"/>
                  <a:pt x="1693" y="1331"/>
                  <a:pt x="1695" y="1332"/>
                </a:cubicBezTo>
                <a:cubicBezTo>
                  <a:pt x="1697" y="1333"/>
                  <a:pt x="1700" y="1336"/>
                  <a:pt x="1699" y="1334"/>
                </a:cubicBezTo>
                <a:cubicBezTo>
                  <a:pt x="1699" y="1333"/>
                  <a:pt x="1699" y="1331"/>
                  <a:pt x="1700" y="1331"/>
                </a:cubicBezTo>
                <a:cubicBezTo>
                  <a:pt x="1700" y="1332"/>
                  <a:pt x="1701" y="1332"/>
                  <a:pt x="1702" y="1332"/>
                </a:cubicBezTo>
                <a:cubicBezTo>
                  <a:pt x="1703" y="1333"/>
                  <a:pt x="1704" y="1335"/>
                  <a:pt x="1707" y="1331"/>
                </a:cubicBezTo>
                <a:cubicBezTo>
                  <a:pt x="1709" y="1327"/>
                  <a:pt x="1712" y="1322"/>
                  <a:pt x="1715" y="1316"/>
                </a:cubicBezTo>
                <a:cubicBezTo>
                  <a:pt x="1718" y="1310"/>
                  <a:pt x="1721" y="1305"/>
                  <a:pt x="1726" y="1303"/>
                </a:cubicBezTo>
                <a:cubicBezTo>
                  <a:pt x="1731" y="1300"/>
                  <a:pt x="1733" y="1298"/>
                  <a:pt x="1735" y="1294"/>
                </a:cubicBezTo>
                <a:cubicBezTo>
                  <a:pt x="1738" y="1291"/>
                  <a:pt x="1748" y="1279"/>
                  <a:pt x="1749" y="1272"/>
                </a:cubicBezTo>
                <a:cubicBezTo>
                  <a:pt x="1750" y="1266"/>
                  <a:pt x="1751" y="1254"/>
                  <a:pt x="1746" y="1244"/>
                </a:cubicBezTo>
                <a:close/>
                <a:moveTo>
                  <a:pt x="1169" y="545"/>
                </a:moveTo>
                <a:cubicBezTo>
                  <a:pt x="1172" y="544"/>
                  <a:pt x="1181" y="543"/>
                  <a:pt x="1185" y="542"/>
                </a:cubicBezTo>
                <a:cubicBezTo>
                  <a:pt x="1189" y="541"/>
                  <a:pt x="1187" y="543"/>
                  <a:pt x="1190" y="543"/>
                </a:cubicBezTo>
                <a:cubicBezTo>
                  <a:pt x="1193" y="543"/>
                  <a:pt x="1194" y="538"/>
                  <a:pt x="1198" y="539"/>
                </a:cubicBezTo>
                <a:cubicBezTo>
                  <a:pt x="1202" y="540"/>
                  <a:pt x="1203" y="545"/>
                  <a:pt x="1203" y="547"/>
                </a:cubicBezTo>
                <a:cubicBezTo>
                  <a:pt x="1203" y="549"/>
                  <a:pt x="1198" y="554"/>
                  <a:pt x="1196" y="554"/>
                </a:cubicBezTo>
                <a:cubicBezTo>
                  <a:pt x="1195" y="554"/>
                  <a:pt x="1184" y="555"/>
                  <a:pt x="1181" y="554"/>
                </a:cubicBezTo>
                <a:cubicBezTo>
                  <a:pt x="1178" y="553"/>
                  <a:pt x="1171" y="555"/>
                  <a:pt x="1167" y="556"/>
                </a:cubicBezTo>
                <a:cubicBezTo>
                  <a:pt x="1163" y="556"/>
                  <a:pt x="1159" y="556"/>
                  <a:pt x="1158" y="555"/>
                </a:cubicBezTo>
                <a:cubicBezTo>
                  <a:pt x="1158" y="554"/>
                  <a:pt x="1165" y="545"/>
                  <a:pt x="1169" y="545"/>
                </a:cubicBezTo>
                <a:close/>
                <a:moveTo>
                  <a:pt x="1167" y="563"/>
                </a:moveTo>
                <a:cubicBezTo>
                  <a:pt x="1165" y="569"/>
                  <a:pt x="1150" y="574"/>
                  <a:pt x="1141" y="579"/>
                </a:cubicBezTo>
                <a:cubicBezTo>
                  <a:pt x="1134" y="583"/>
                  <a:pt x="1122" y="585"/>
                  <a:pt x="1117" y="582"/>
                </a:cubicBezTo>
                <a:cubicBezTo>
                  <a:pt x="1111" y="580"/>
                  <a:pt x="1108" y="578"/>
                  <a:pt x="1109" y="576"/>
                </a:cubicBezTo>
                <a:cubicBezTo>
                  <a:pt x="1110" y="573"/>
                  <a:pt x="1117" y="567"/>
                  <a:pt x="1116" y="570"/>
                </a:cubicBezTo>
                <a:cubicBezTo>
                  <a:pt x="1114" y="572"/>
                  <a:pt x="1114" y="574"/>
                  <a:pt x="1119" y="576"/>
                </a:cubicBezTo>
                <a:cubicBezTo>
                  <a:pt x="1123" y="578"/>
                  <a:pt x="1134" y="566"/>
                  <a:pt x="1136" y="565"/>
                </a:cubicBezTo>
                <a:cubicBezTo>
                  <a:pt x="1138" y="564"/>
                  <a:pt x="1142" y="566"/>
                  <a:pt x="1146" y="567"/>
                </a:cubicBezTo>
                <a:cubicBezTo>
                  <a:pt x="1150" y="567"/>
                  <a:pt x="1153" y="563"/>
                  <a:pt x="1156" y="563"/>
                </a:cubicBezTo>
                <a:cubicBezTo>
                  <a:pt x="1158" y="562"/>
                  <a:pt x="1168" y="561"/>
                  <a:pt x="1167" y="563"/>
                </a:cubicBezTo>
                <a:close/>
                <a:moveTo>
                  <a:pt x="1016" y="483"/>
                </a:moveTo>
                <a:cubicBezTo>
                  <a:pt x="1022" y="480"/>
                  <a:pt x="1032" y="476"/>
                  <a:pt x="1035" y="473"/>
                </a:cubicBezTo>
                <a:cubicBezTo>
                  <a:pt x="1038" y="470"/>
                  <a:pt x="1039" y="470"/>
                  <a:pt x="1042" y="468"/>
                </a:cubicBezTo>
                <a:cubicBezTo>
                  <a:pt x="1045" y="466"/>
                  <a:pt x="1050" y="459"/>
                  <a:pt x="1050" y="461"/>
                </a:cubicBezTo>
                <a:cubicBezTo>
                  <a:pt x="1050" y="463"/>
                  <a:pt x="1051" y="464"/>
                  <a:pt x="1056" y="464"/>
                </a:cubicBezTo>
                <a:cubicBezTo>
                  <a:pt x="1061" y="464"/>
                  <a:pt x="1069" y="463"/>
                  <a:pt x="1071" y="467"/>
                </a:cubicBezTo>
                <a:cubicBezTo>
                  <a:pt x="1073" y="470"/>
                  <a:pt x="1074" y="477"/>
                  <a:pt x="1078" y="477"/>
                </a:cubicBezTo>
                <a:cubicBezTo>
                  <a:pt x="1081" y="477"/>
                  <a:pt x="1089" y="478"/>
                  <a:pt x="1089" y="481"/>
                </a:cubicBezTo>
                <a:cubicBezTo>
                  <a:pt x="1090" y="485"/>
                  <a:pt x="1094" y="493"/>
                  <a:pt x="1094" y="496"/>
                </a:cubicBezTo>
                <a:cubicBezTo>
                  <a:pt x="1094" y="499"/>
                  <a:pt x="1096" y="505"/>
                  <a:pt x="1103" y="507"/>
                </a:cubicBezTo>
                <a:cubicBezTo>
                  <a:pt x="1111" y="508"/>
                  <a:pt x="1133" y="509"/>
                  <a:pt x="1138" y="511"/>
                </a:cubicBezTo>
                <a:cubicBezTo>
                  <a:pt x="1143" y="513"/>
                  <a:pt x="1145" y="516"/>
                  <a:pt x="1148" y="520"/>
                </a:cubicBezTo>
                <a:cubicBezTo>
                  <a:pt x="1152" y="524"/>
                  <a:pt x="1156" y="529"/>
                  <a:pt x="1155" y="530"/>
                </a:cubicBezTo>
                <a:cubicBezTo>
                  <a:pt x="1154" y="532"/>
                  <a:pt x="1152" y="536"/>
                  <a:pt x="1149" y="534"/>
                </a:cubicBezTo>
                <a:cubicBezTo>
                  <a:pt x="1146" y="532"/>
                  <a:pt x="1130" y="522"/>
                  <a:pt x="1132" y="525"/>
                </a:cubicBezTo>
                <a:cubicBezTo>
                  <a:pt x="1134" y="528"/>
                  <a:pt x="1138" y="531"/>
                  <a:pt x="1136" y="534"/>
                </a:cubicBezTo>
                <a:cubicBezTo>
                  <a:pt x="1134" y="536"/>
                  <a:pt x="1132" y="539"/>
                  <a:pt x="1132" y="543"/>
                </a:cubicBezTo>
                <a:cubicBezTo>
                  <a:pt x="1132" y="548"/>
                  <a:pt x="1132" y="554"/>
                  <a:pt x="1130" y="555"/>
                </a:cubicBezTo>
                <a:cubicBezTo>
                  <a:pt x="1128" y="557"/>
                  <a:pt x="1123" y="560"/>
                  <a:pt x="1122" y="560"/>
                </a:cubicBezTo>
                <a:cubicBezTo>
                  <a:pt x="1120" y="561"/>
                  <a:pt x="1119" y="552"/>
                  <a:pt x="1119" y="550"/>
                </a:cubicBezTo>
                <a:cubicBezTo>
                  <a:pt x="1119" y="549"/>
                  <a:pt x="1118" y="543"/>
                  <a:pt x="1116" y="544"/>
                </a:cubicBezTo>
                <a:cubicBezTo>
                  <a:pt x="1114" y="545"/>
                  <a:pt x="1107" y="551"/>
                  <a:pt x="1105" y="549"/>
                </a:cubicBezTo>
                <a:cubicBezTo>
                  <a:pt x="1103" y="547"/>
                  <a:pt x="1100" y="547"/>
                  <a:pt x="1103" y="545"/>
                </a:cubicBezTo>
                <a:cubicBezTo>
                  <a:pt x="1106" y="542"/>
                  <a:pt x="1111" y="537"/>
                  <a:pt x="1111" y="533"/>
                </a:cubicBezTo>
                <a:cubicBezTo>
                  <a:pt x="1110" y="529"/>
                  <a:pt x="1110" y="525"/>
                  <a:pt x="1107" y="522"/>
                </a:cubicBezTo>
                <a:cubicBezTo>
                  <a:pt x="1103" y="520"/>
                  <a:pt x="1092" y="515"/>
                  <a:pt x="1091" y="517"/>
                </a:cubicBezTo>
                <a:cubicBezTo>
                  <a:pt x="1089" y="518"/>
                  <a:pt x="1087" y="520"/>
                  <a:pt x="1085" y="522"/>
                </a:cubicBezTo>
                <a:cubicBezTo>
                  <a:pt x="1083" y="523"/>
                  <a:pt x="1085" y="529"/>
                  <a:pt x="1082" y="528"/>
                </a:cubicBezTo>
                <a:cubicBezTo>
                  <a:pt x="1080" y="527"/>
                  <a:pt x="1078" y="527"/>
                  <a:pt x="1077" y="527"/>
                </a:cubicBezTo>
                <a:cubicBezTo>
                  <a:pt x="1076" y="527"/>
                  <a:pt x="1072" y="536"/>
                  <a:pt x="1071" y="538"/>
                </a:cubicBezTo>
                <a:cubicBezTo>
                  <a:pt x="1071" y="541"/>
                  <a:pt x="1069" y="548"/>
                  <a:pt x="1069" y="551"/>
                </a:cubicBezTo>
                <a:cubicBezTo>
                  <a:pt x="1070" y="554"/>
                  <a:pt x="1073" y="568"/>
                  <a:pt x="1071" y="571"/>
                </a:cubicBezTo>
                <a:cubicBezTo>
                  <a:pt x="1068" y="573"/>
                  <a:pt x="1064" y="578"/>
                  <a:pt x="1062" y="578"/>
                </a:cubicBezTo>
                <a:cubicBezTo>
                  <a:pt x="1061" y="579"/>
                  <a:pt x="1056" y="582"/>
                  <a:pt x="1056" y="579"/>
                </a:cubicBezTo>
                <a:cubicBezTo>
                  <a:pt x="1056" y="575"/>
                  <a:pt x="1052" y="568"/>
                  <a:pt x="1052" y="564"/>
                </a:cubicBezTo>
                <a:cubicBezTo>
                  <a:pt x="1052" y="560"/>
                  <a:pt x="1054" y="545"/>
                  <a:pt x="1055" y="540"/>
                </a:cubicBezTo>
                <a:cubicBezTo>
                  <a:pt x="1056" y="535"/>
                  <a:pt x="1058" y="529"/>
                  <a:pt x="1055" y="532"/>
                </a:cubicBezTo>
                <a:cubicBezTo>
                  <a:pt x="1053" y="534"/>
                  <a:pt x="1048" y="538"/>
                  <a:pt x="1050" y="533"/>
                </a:cubicBezTo>
                <a:cubicBezTo>
                  <a:pt x="1052" y="529"/>
                  <a:pt x="1058" y="519"/>
                  <a:pt x="1061" y="517"/>
                </a:cubicBezTo>
                <a:cubicBezTo>
                  <a:pt x="1063" y="515"/>
                  <a:pt x="1062" y="516"/>
                  <a:pt x="1068" y="515"/>
                </a:cubicBezTo>
                <a:cubicBezTo>
                  <a:pt x="1075" y="514"/>
                  <a:pt x="1079" y="510"/>
                  <a:pt x="1086" y="511"/>
                </a:cubicBezTo>
                <a:cubicBezTo>
                  <a:pt x="1092" y="511"/>
                  <a:pt x="1105" y="514"/>
                  <a:pt x="1102" y="510"/>
                </a:cubicBezTo>
                <a:cubicBezTo>
                  <a:pt x="1100" y="507"/>
                  <a:pt x="1099" y="505"/>
                  <a:pt x="1097" y="505"/>
                </a:cubicBezTo>
                <a:cubicBezTo>
                  <a:pt x="1095" y="504"/>
                  <a:pt x="1090" y="506"/>
                  <a:pt x="1090" y="503"/>
                </a:cubicBezTo>
                <a:cubicBezTo>
                  <a:pt x="1090" y="500"/>
                  <a:pt x="1091" y="498"/>
                  <a:pt x="1088" y="498"/>
                </a:cubicBezTo>
                <a:cubicBezTo>
                  <a:pt x="1085" y="499"/>
                  <a:pt x="1068" y="503"/>
                  <a:pt x="1065" y="503"/>
                </a:cubicBezTo>
                <a:cubicBezTo>
                  <a:pt x="1062" y="503"/>
                  <a:pt x="1053" y="497"/>
                  <a:pt x="1051" y="496"/>
                </a:cubicBezTo>
                <a:cubicBezTo>
                  <a:pt x="1048" y="495"/>
                  <a:pt x="1043" y="495"/>
                  <a:pt x="1045" y="494"/>
                </a:cubicBezTo>
                <a:cubicBezTo>
                  <a:pt x="1046" y="492"/>
                  <a:pt x="1054" y="486"/>
                  <a:pt x="1051" y="486"/>
                </a:cubicBezTo>
                <a:cubicBezTo>
                  <a:pt x="1048" y="486"/>
                  <a:pt x="1041" y="491"/>
                  <a:pt x="1038" y="493"/>
                </a:cubicBezTo>
                <a:cubicBezTo>
                  <a:pt x="1035" y="495"/>
                  <a:pt x="1030" y="496"/>
                  <a:pt x="1028" y="497"/>
                </a:cubicBezTo>
                <a:cubicBezTo>
                  <a:pt x="1025" y="498"/>
                  <a:pt x="1023" y="501"/>
                  <a:pt x="1019" y="500"/>
                </a:cubicBezTo>
                <a:cubicBezTo>
                  <a:pt x="1014" y="499"/>
                  <a:pt x="1014" y="495"/>
                  <a:pt x="1011" y="496"/>
                </a:cubicBezTo>
                <a:cubicBezTo>
                  <a:pt x="1008" y="496"/>
                  <a:pt x="1000" y="499"/>
                  <a:pt x="999" y="497"/>
                </a:cubicBezTo>
                <a:cubicBezTo>
                  <a:pt x="998" y="495"/>
                  <a:pt x="1010" y="486"/>
                  <a:pt x="1016" y="483"/>
                </a:cubicBezTo>
                <a:close/>
                <a:moveTo>
                  <a:pt x="649" y="142"/>
                </a:moveTo>
                <a:cubicBezTo>
                  <a:pt x="644" y="143"/>
                  <a:pt x="645" y="141"/>
                  <a:pt x="640" y="141"/>
                </a:cubicBezTo>
                <a:cubicBezTo>
                  <a:pt x="635" y="142"/>
                  <a:pt x="636" y="143"/>
                  <a:pt x="633" y="145"/>
                </a:cubicBezTo>
                <a:cubicBezTo>
                  <a:pt x="631" y="148"/>
                  <a:pt x="636" y="148"/>
                  <a:pt x="638" y="150"/>
                </a:cubicBezTo>
                <a:cubicBezTo>
                  <a:pt x="640" y="152"/>
                  <a:pt x="638" y="151"/>
                  <a:pt x="634" y="151"/>
                </a:cubicBezTo>
                <a:cubicBezTo>
                  <a:pt x="629" y="151"/>
                  <a:pt x="624" y="156"/>
                  <a:pt x="620" y="158"/>
                </a:cubicBezTo>
                <a:cubicBezTo>
                  <a:pt x="617" y="161"/>
                  <a:pt x="616" y="158"/>
                  <a:pt x="618" y="157"/>
                </a:cubicBezTo>
                <a:cubicBezTo>
                  <a:pt x="620" y="155"/>
                  <a:pt x="626" y="148"/>
                  <a:pt x="625" y="146"/>
                </a:cubicBezTo>
                <a:cubicBezTo>
                  <a:pt x="624" y="144"/>
                  <a:pt x="617" y="147"/>
                  <a:pt x="612" y="149"/>
                </a:cubicBezTo>
                <a:cubicBezTo>
                  <a:pt x="607" y="150"/>
                  <a:pt x="610" y="154"/>
                  <a:pt x="608" y="157"/>
                </a:cubicBezTo>
                <a:cubicBezTo>
                  <a:pt x="606" y="159"/>
                  <a:pt x="597" y="157"/>
                  <a:pt x="591" y="156"/>
                </a:cubicBezTo>
                <a:cubicBezTo>
                  <a:pt x="584" y="154"/>
                  <a:pt x="588" y="153"/>
                  <a:pt x="592" y="154"/>
                </a:cubicBezTo>
                <a:cubicBezTo>
                  <a:pt x="596" y="154"/>
                  <a:pt x="596" y="152"/>
                  <a:pt x="596" y="149"/>
                </a:cubicBezTo>
                <a:cubicBezTo>
                  <a:pt x="596" y="147"/>
                  <a:pt x="600" y="145"/>
                  <a:pt x="602" y="143"/>
                </a:cubicBezTo>
                <a:cubicBezTo>
                  <a:pt x="604" y="141"/>
                  <a:pt x="599" y="139"/>
                  <a:pt x="599" y="137"/>
                </a:cubicBezTo>
                <a:cubicBezTo>
                  <a:pt x="598" y="135"/>
                  <a:pt x="608" y="137"/>
                  <a:pt x="611" y="137"/>
                </a:cubicBezTo>
                <a:cubicBezTo>
                  <a:pt x="615" y="137"/>
                  <a:pt x="610" y="134"/>
                  <a:pt x="604" y="132"/>
                </a:cubicBezTo>
                <a:cubicBezTo>
                  <a:pt x="598" y="131"/>
                  <a:pt x="596" y="132"/>
                  <a:pt x="592" y="134"/>
                </a:cubicBezTo>
                <a:cubicBezTo>
                  <a:pt x="588" y="135"/>
                  <a:pt x="577" y="134"/>
                  <a:pt x="573" y="134"/>
                </a:cubicBezTo>
                <a:cubicBezTo>
                  <a:pt x="568" y="134"/>
                  <a:pt x="571" y="135"/>
                  <a:pt x="567" y="137"/>
                </a:cubicBezTo>
                <a:cubicBezTo>
                  <a:pt x="563" y="139"/>
                  <a:pt x="565" y="134"/>
                  <a:pt x="567" y="132"/>
                </a:cubicBezTo>
                <a:cubicBezTo>
                  <a:pt x="568" y="130"/>
                  <a:pt x="571" y="131"/>
                  <a:pt x="577" y="130"/>
                </a:cubicBezTo>
                <a:cubicBezTo>
                  <a:pt x="582" y="130"/>
                  <a:pt x="583" y="127"/>
                  <a:pt x="589" y="126"/>
                </a:cubicBezTo>
                <a:cubicBezTo>
                  <a:pt x="595" y="125"/>
                  <a:pt x="598" y="123"/>
                  <a:pt x="602" y="123"/>
                </a:cubicBezTo>
                <a:cubicBezTo>
                  <a:pt x="606" y="122"/>
                  <a:pt x="620" y="119"/>
                  <a:pt x="626" y="117"/>
                </a:cubicBezTo>
                <a:cubicBezTo>
                  <a:pt x="632" y="115"/>
                  <a:pt x="638" y="115"/>
                  <a:pt x="640" y="117"/>
                </a:cubicBezTo>
                <a:cubicBezTo>
                  <a:pt x="642" y="120"/>
                  <a:pt x="637" y="122"/>
                  <a:pt x="633" y="124"/>
                </a:cubicBezTo>
                <a:cubicBezTo>
                  <a:pt x="629" y="126"/>
                  <a:pt x="629" y="124"/>
                  <a:pt x="629" y="128"/>
                </a:cubicBezTo>
                <a:cubicBezTo>
                  <a:pt x="629" y="131"/>
                  <a:pt x="650" y="129"/>
                  <a:pt x="652" y="129"/>
                </a:cubicBezTo>
                <a:cubicBezTo>
                  <a:pt x="654" y="129"/>
                  <a:pt x="659" y="120"/>
                  <a:pt x="662" y="124"/>
                </a:cubicBezTo>
                <a:cubicBezTo>
                  <a:pt x="664" y="126"/>
                  <a:pt x="654" y="141"/>
                  <a:pt x="649" y="142"/>
                </a:cubicBezTo>
                <a:close/>
                <a:moveTo>
                  <a:pt x="769" y="205"/>
                </a:moveTo>
                <a:cubicBezTo>
                  <a:pt x="767" y="205"/>
                  <a:pt x="759" y="204"/>
                  <a:pt x="757" y="205"/>
                </a:cubicBezTo>
                <a:cubicBezTo>
                  <a:pt x="755" y="206"/>
                  <a:pt x="764" y="206"/>
                  <a:pt x="764" y="208"/>
                </a:cubicBezTo>
                <a:cubicBezTo>
                  <a:pt x="764" y="209"/>
                  <a:pt x="758" y="212"/>
                  <a:pt x="752" y="212"/>
                </a:cubicBezTo>
                <a:cubicBezTo>
                  <a:pt x="746" y="213"/>
                  <a:pt x="744" y="215"/>
                  <a:pt x="742" y="217"/>
                </a:cubicBezTo>
                <a:cubicBezTo>
                  <a:pt x="740" y="219"/>
                  <a:pt x="738" y="221"/>
                  <a:pt x="735" y="222"/>
                </a:cubicBezTo>
                <a:cubicBezTo>
                  <a:pt x="732" y="223"/>
                  <a:pt x="731" y="221"/>
                  <a:pt x="729" y="222"/>
                </a:cubicBezTo>
                <a:cubicBezTo>
                  <a:pt x="727" y="223"/>
                  <a:pt x="728" y="225"/>
                  <a:pt x="729" y="225"/>
                </a:cubicBezTo>
                <a:cubicBezTo>
                  <a:pt x="730" y="225"/>
                  <a:pt x="736" y="227"/>
                  <a:pt x="732" y="230"/>
                </a:cubicBezTo>
                <a:cubicBezTo>
                  <a:pt x="728" y="233"/>
                  <a:pt x="724" y="232"/>
                  <a:pt x="718" y="233"/>
                </a:cubicBezTo>
                <a:cubicBezTo>
                  <a:pt x="712" y="234"/>
                  <a:pt x="715" y="235"/>
                  <a:pt x="715" y="238"/>
                </a:cubicBezTo>
                <a:cubicBezTo>
                  <a:pt x="715" y="241"/>
                  <a:pt x="708" y="243"/>
                  <a:pt x="700" y="244"/>
                </a:cubicBezTo>
                <a:cubicBezTo>
                  <a:pt x="693" y="245"/>
                  <a:pt x="683" y="245"/>
                  <a:pt x="678" y="241"/>
                </a:cubicBezTo>
                <a:cubicBezTo>
                  <a:pt x="674" y="238"/>
                  <a:pt x="669" y="236"/>
                  <a:pt x="673" y="236"/>
                </a:cubicBezTo>
                <a:cubicBezTo>
                  <a:pt x="676" y="237"/>
                  <a:pt x="676" y="233"/>
                  <a:pt x="683" y="235"/>
                </a:cubicBezTo>
                <a:cubicBezTo>
                  <a:pt x="689" y="237"/>
                  <a:pt x="687" y="231"/>
                  <a:pt x="689" y="228"/>
                </a:cubicBezTo>
                <a:cubicBezTo>
                  <a:pt x="691" y="225"/>
                  <a:pt x="696" y="226"/>
                  <a:pt x="700" y="224"/>
                </a:cubicBezTo>
                <a:cubicBezTo>
                  <a:pt x="704" y="223"/>
                  <a:pt x="699" y="220"/>
                  <a:pt x="695" y="218"/>
                </a:cubicBezTo>
                <a:cubicBezTo>
                  <a:pt x="691" y="216"/>
                  <a:pt x="692" y="215"/>
                  <a:pt x="692" y="213"/>
                </a:cubicBezTo>
                <a:cubicBezTo>
                  <a:pt x="692" y="210"/>
                  <a:pt x="691" y="211"/>
                  <a:pt x="689" y="211"/>
                </a:cubicBezTo>
                <a:cubicBezTo>
                  <a:pt x="686" y="210"/>
                  <a:pt x="684" y="206"/>
                  <a:pt x="689" y="207"/>
                </a:cubicBezTo>
                <a:cubicBezTo>
                  <a:pt x="693" y="208"/>
                  <a:pt x="702" y="212"/>
                  <a:pt x="706" y="213"/>
                </a:cubicBezTo>
                <a:cubicBezTo>
                  <a:pt x="710" y="214"/>
                  <a:pt x="712" y="217"/>
                  <a:pt x="715" y="219"/>
                </a:cubicBezTo>
                <a:cubicBezTo>
                  <a:pt x="718" y="221"/>
                  <a:pt x="730" y="218"/>
                  <a:pt x="733" y="217"/>
                </a:cubicBezTo>
                <a:cubicBezTo>
                  <a:pt x="736" y="215"/>
                  <a:pt x="739" y="213"/>
                  <a:pt x="742" y="209"/>
                </a:cubicBezTo>
                <a:cubicBezTo>
                  <a:pt x="745" y="206"/>
                  <a:pt x="752" y="203"/>
                  <a:pt x="757" y="201"/>
                </a:cubicBezTo>
                <a:cubicBezTo>
                  <a:pt x="763" y="200"/>
                  <a:pt x="773" y="203"/>
                  <a:pt x="777" y="204"/>
                </a:cubicBezTo>
                <a:cubicBezTo>
                  <a:pt x="779" y="205"/>
                  <a:pt x="771" y="205"/>
                  <a:pt x="769" y="205"/>
                </a:cubicBezTo>
                <a:close/>
                <a:moveTo>
                  <a:pt x="909" y="396"/>
                </a:moveTo>
                <a:cubicBezTo>
                  <a:pt x="905" y="392"/>
                  <a:pt x="909" y="392"/>
                  <a:pt x="911" y="390"/>
                </a:cubicBezTo>
                <a:cubicBezTo>
                  <a:pt x="914" y="388"/>
                  <a:pt x="910" y="389"/>
                  <a:pt x="907" y="389"/>
                </a:cubicBezTo>
                <a:cubicBezTo>
                  <a:pt x="904" y="389"/>
                  <a:pt x="904" y="383"/>
                  <a:pt x="906" y="381"/>
                </a:cubicBezTo>
                <a:cubicBezTo>
                  <a:pt x="908" y="379"/>
                  <a:pt x="907" y="376"/>
                  <a:pt x="909" y="375"/>
                </a:cubicBezTo>
                <a:cubicBezTo>
                  <a:pt x="910" y="373"/>
                  <a:pt x="913" y="376"/>
                  <a:pt x="919" y="379"/>
                </a:cubicBezTo>
                <a:cubicBezTo>
                  <a:pt x="924" y="381"/>
                  <a:pt x="923" y="384"/>
                  <a:pt x="925" y="386"/>
                </a:cubicBezTo>
                <a:cubicBezTo>
                  <a:pt x="927" y="388"/>
                  <a:pt x="927" y="393"/>
                  <a:pt x="929" y="395"/>
                </a:cubicBezTo>
                <a:cubicBezTo>
                  <a:pt x="930" y="398"/>
                  <a:pt x="933" y="400"/>
                  <a:pt x="932" y="406"/>
                </a:cubicBezTo>
                <a:cubicBezTo>
                  <a:pt x="931" y="411"/>
                  <a:pt x="936" y="408"/>
                  <a:pt x="937" y="412"/>
                </a:cubicBezTo>
                <a:cubicBezTo>
                  <a:pt x="937" y="420"/>
                  <a:pt x="939" y="415"/>
                  <a:pt x="941" y="421"/>
                </a:cubicBezTo>
                <a:cubicBezTo>
                  <a:pt x="943" y="426"/>
                  <a:pt x="940" y="431"/>
                  <a:pt x="938" y="434"/>
                </a:cubicBezTo>
                <a:cubicBezTo>
                  <a:pt x="937" y="438"/>
                  <a:pt x="935" y="433"/>
                  <a:pt x="933" y="429"/>
                </a:cubicBezTo>
                <a:cubicBezTo>
                  <a:pt x="931" y="424"/>
                  <a:pt x="936" y="420"/>
                  <a:pt x="936" y="417"/>
                </a:cubicBezTo>
                <a:cubicBezTo>
                  <a:pt x="936" y="414"/>
                  <a:pt x="935" y="413"/>
                  <a:pt x="933" y="414"/>
                </a:cubicBezTo>
                <a:cubicBezTo>
                  <a:pt x="931" y="416"/>
                  <a:pt x="930" y="418"/>
                  <a:pt x="930" y="414"/>
                </a:cubicBezTo>
                <a:cubicBezTo>
                  <a:pt x="930" y="409"/>
                  <a:pt x="928" y="409"/>
                  <a:pt x="925" y="406"/>
                </a:cubicBezTo>
                <a:cubicBezTo>
                  <a:pt x="922" y="403"/>
                  <a:pt x="925" y="409"/>
                  <a:pt x="923" y="410"/>
                </a:cubicBezTo>
                <a:cubicBezTo>
                  <a:pt x="921" y="411"/>
                  <a:pt x="913" y="400"/>
                  <a:pt x="909" y="396"/>
                </a:cubicBezTo>
                <a:close/>
                <a:moveTo>
                  <a:pt x="1535" y="1584"/>
                </a:moveTo>
                <a:cubicBezTo>
                  <a:pt x="1533" y="1585"/>
                  <a:pt x="1525" y="1595"/>
                  <a:pt x="1520" y="1596"/>
                </a:cubicBezTo>
                <a:cubicBezTo>
                  <a:pt x="1514" y="1597"/>
                  <a:pt x="1529" y="1588"/>
                  <a:pt x="1528" y="1585"/>
                </a:cubicBezTo>
                <a:cubicBezTo>
                  <a:pt x="1528" y="1583"/>
                  <a:pt x="1538" y="1571"/>
                  <a:pt x="1540" y="1573"/>
                </a:cubicBezTo>
                <a:cubicBezTo>
                  <a:pt x="1543" y="1576"/>
                  <a:pt x="1537" y="1582"/>
                  <a:pt x="1535" y="158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76" name="Freeform 1174"/>
          <p:cNvSpPr>
            <a:spLocks/>
          </p:cNvSpPr>
          <p:nvPr/>
        </p:nvSpPr>
        <p:spPr bwMode="auto">
          <a:xfrm>
            <a:off x="7724775" y="2963719"/>
            <a:ext cx="38100" cy="19050"/>
          </a:xfrm>
          <a:custGeom>
            <a:avLst/>
            <a:gdLst/>
            <a:ahLst/>
            <a:cxnLst>
              <a:cxn ang="0">
                <a:pos x="18" y="3"/>
              </a:cxn>
              <a:cxn ang="0">
                <a:pos x="2" y="1"/>
              </a:cxn>
              <a:cxn ang="0">
                <a:pos x="18" y="3"/>
              </a:cxn>
            </a:cxnLst>
            <a:rect l="0" t="0" r="r" b="b"/>
            <a:pathLst>
              <a:path w="20" h="10">
                <a:moveTo>
                  <a:pt x="18" y="3"/>
                </a:moveTo>
                <a:cubicBezTo>
                  <a:pt x="20" y="0"/>
                  <a:pt x="0" y="1"/>
                  <a:pt x="2" y="1"/>
                </a:cubicBezTo>
                <a:cubicBezTo>
                  <a:pt x="4" y="2"/>
                  <a:pt x="15" y="10"/>
                  <a:pt x="18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77" name="Freeform 1177"/>
          <p:cNvSpPr>
            <a:spLocks/>
          </p:cNvSpPr>
          <p:nvPr/>
        </p:nvSpPr>
        <p:spPr bwMode="auto">
          <a:xfrm>
            <a:off x="7894638" y="6253019"/>
            <a:ext cx="185737" cy="187325"/>
          </a:xfrm>
          <a:custGeom>
            <a:avLst/>
            <a:gdLst/>
            <a:ahLst/>
            <a:cxnLst>
              <a:cxn ang="0">
                <a:pos x="45" y="96"/>
              </a:cxn>
              <a:cxn ang="0">
                <a:pos x="36" y="90"/>
              </a:cxn>
              <a:cxn ang="0">
                <a:pos x="52" y="83"/>
              </a:cxn>
              <a:cxn ang="0">
                <a:pos x="44" y="75"/>
              </a:cxn>
              <a:cxn ang="0">
                <a:pos x="15" y="81"/>
              </a:cxn>
              <a:cxn ang="0">
                <a:pos x="5" y="70"/>
              </a:cxn>
              <a:cxn ang="0">
                <a:pos x="26" y="60"/>
              </a:cxn>
              <a:cxn ang="0">
                <a:pos x="47" y="53"/>
              </a:cxn>
              <a:cxn ang="0">
                <a:pos x="55" y="58"/>
              </a:cxn>
              <a:cxn ang="0">
                <a:pos x="59" y="50"/>
              </a:cxn>
              <a:cxn ang="0">
                <a:pos x="53" y="39"/>
              </a:cxn>
              <a:cxn ang="0">
                <a:pos x="57" y="32"/>
              </a:cxn>
              <a:cxn ang="0">
                <a:pos x="41" y="21"/>
              </a:cxn>
              <a:cxn ang="0">
                <a:pos x="54" y="2"/>
              </a:cxn>
              <a:cxn ang="0">
                <a:pos x="75" y="7"/>
              </a:cxn>
              <a:cxn ang="0">
                <a:pos x="80" y="20"/>
              </a:cxn>
              <a:cxn ang="0">
                <a:pos x="85" y="33"/>
              </a:cxn>
              <a:cxn ang="0">
                <a:pos x="92" y="51"/>
              </a:cxn>
              <a:cxn ang="0">
                <a:pos x="96" y="69"/>
              </a:cxn>
              <a:cxn ang="0">
                <a:pos x="90" y="82"/>
              </a:cxn>
              <a:cxn ang="0">
                <a:pos x="45" y="96"/>
              </a:cxn>
            </a:cxnLst>
            <a:rect l="0" t="0" r="r" b="b"/>
            <a:pathLst>
              <a:path w="98" h="98">
                <a:moveTo>
                  <a:pt x="45" y="96"/>
                </a:moveTo>
                <a:cubicBezTo>
                  <a:pt x="38" y="94"/>
                  <a:pt x="28" y="93"/>
                  <a:pt x="36" y="90"/>
                </a:cubicBezTo>
                <a:cubicBezTo>
                  <a:pt x="45" y="87"/>
                  <a:pt x="55" y="91"/>
                  <a:pt x="52" y="83"/>
                </a:cubicBezTo>
                <a:cubicBezTo>
                  <a:pt x="49" y="75"/>
                  <a:pt x="47" y="73"/>
                  <a:pt x="44" y="75"/>
                </a:cubicBezTo>
                <a:cubicBezTo>
                  <a:pt x="41" y="77"/>
                  <a:pt x="23" y="84"/>
                  <a:pt x="15" y="81"/>
                </a:cubicBezTo>
                <a:cubicBezTo>
                  <a:pt x="8" y="77"/>
                  <a:pt x="0" y="73"/>
                  <a:pt x="5" y="70"/>
                </a:cubicBezTo>
                <a:cubicBezTo>
                  <a:pt x="10" y="66"/>
                  <a:pt x="21" y="64"/>
                  <a:pt x="26" y="60"/>
                </a:cubicBezTo>
                <a:cubicBezTo>
                  <a:pt x="30" y="56"/>
                  <a:pt x="43" y="49"/>
                  <a:pt x="47" y="53"/>
                </a:cubicBezTo>
                <a:cubicBezTo>
                  <a:pt x="50" y="56"/>
                  <a:pt x="50" y="62"/>
                  <a:pt x="55" y="58"/>
                </a:cubicBezTo>
                <a:cubicBezTo>
                  <a:pt x="59" y="55"/>
                  <a:pt x="64" y="58"/>
                  <a:pt x="59" y="50"/>
                </a:cubicBezTo>
                <a:cubicBezTo>
                  <a:pt x="55" y="42"/>
                  <a:pt x="50" y="43"/>
                  <a:pt x="53" y="39"/>
                </a:cubicBezTo>
                <a:cubicBezTo>
                  <a:pt x="57" y="35"/>
                  <a:pt x="64" y="36"/>
                  <a:pt x="57" y="32"/>
                </a:cubicBezTo>
                <a:cubicBezTo>
                  <a:pt x="51" y="27"/>
                  <a:pt x="41" y="26"/>
                  <a:pt x="41" y="21"/>
                </a:cubicBezTo>
                <a:cubicBezTo>
                  <a:pt x="41" y="15"/>
                  <a:pt x="45" y="0"/>
                  <a:pt x="54" y="2"/>
                </a:cubicBezTo>
                <a:cubicBezTo>
                  <a:pt x="62" y="3"/>
                  <a:pt x="73" y="2"/>
                  <a:pt x="75" y="7"/>
                </a:cubicBezTo>
                <a:cubicBezTo>
                  <a:pt x="77" y="13"/>
                  <a:pt x="83" y="15"/>
                  <a:pt x="80" y="20"/>
                </a:cubicBezTo>
                <a:cubicBezTo>
                  <a:pt x="77" y="24"/>
                  <a:pt x="77" y="29"/>
                  <a:pt x="85" y="33"/>
                </a:cubicBezTo>
                <a:cubicBezTo>
                  <a:pt x="93" y="37"/>
                  <a:pt x="95" y="45"/>
                  <a:pt x="92" y="51"/>
                </a:cubicBezTo>
                <a:cubicBezTo>
                  <a:pt x="90" y="58"/>
                  <a:pt x="94" y="63"/>
                  <a:pt x="96" y="69"/>
                </a:cubicBezTo>
                <a:cubicBezTo>
                  <a:pt x="98" y="75"/>
                  <a:pt x="98" y="76"/>
                  <a:pt x="90" y="82"/>
                </a:cubicBezTo>
                <a:cubicBezTo>
                  <a:pt x="81" y="88"/>
                  <a:pt x="56" y="98"/>
                  <a:pt x="45" y="9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78" name="Freeform 1178"/>
          <p:cNvSpPr>
            <a:spLocks/>
          </p:cNvSpPr>
          <p:nvPr/>
        </p:nvSpPr>
        <p:spPr bwMode="auto">
          <a:xfrm>
            <a:off x="7869238" y="6333981"/>
            <a:ext cx="65087" cy="42863"/>
          </a:xfrm>
          <a:custGeom>
            <a:avLst/>
            <a:gdLst/>
            <a:ahLst/>
            <a:cxnLst>
              <a:cxn ang="0">
                <a:pos x="19" y="13"/>
              </a:cxn>
              <a:cxn ang="0">
                <a:pos x="2" y="13"/>
              </a:cxn>
              <a:cxn ang="0">
                <a:pos x="19" y="2"/>
              </a:cxn>
              <a:cxn ang="0">
                <a:pos x="19" y="13"/>
              </a:cxn>
            </a:cxnLst>
            <a:rect l="0" t="0" r="r" b="b"/>
            <a:pathLst>
              <a:path w="34" h="22">
                <a:moveTo>
                  <a:pt x="19" y="13"/>
                </a:moveTo>
                <a:cubicBezTo>
                  <a:pt x="11" y="14"/>
                  <a:pt x="0" y="22"/>
                  <a:pt x="2" y="13"/>
                </a:cubicBezTo>
                <a:cubicBezTo>
                  <a:pt x="3" y="5"/>
                  <a:pt x="7" y="0"/>
                  <a:pt x="19" y="2"/>
                </a:cubicBezTo>
                <a:cubicBezTo>
                  <a:pt x="30" y="3"/>
                  <a:pt x="34" y="11"/>
                  <a:pt x="19" y="1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79" name="Freeform 1179"/>
          <p:cNvSpPr>
            <a:spLocks/>
          </p:cNvSpPr>
          <p:nvPr/>
        </p:nvSpPr>
        <p:spPr bwMode="auto">
          <a:xfrm>
            <a:off x="7877175" y="6300644"/>
            <a:ext cx="60325" cy="20637"/>
          </a:xfrm>
          <a:custGeom>
            <a:avLst/>
            <a:gdLst/>
            <a:ahLst/>
            <a:cxnLst>
              <a:cxn ang="0">
                <a:pos x="20" y="11"/>
              </a:cxn>
              <a:cxn ang="0">
                <a:pos x="10" y="3"/>
              </a:cxn>
              <a:cxn ang="0">
                <a:pos x="20" y="11"/>
              </a:cxn>
            </a:cxnLst>
            <a:rect l="0" t="0" r="r" b="b"/>
            <a:pathLst>
              <a:path w="32" h="11">
                <a:moveTo>
                  <a:pt x="20" y="11"/>
                </a:moveTo>
                <a:cubicBezTo>
                  <a:pt x="11" y="11"/>
                  <a:pt x="0" y="5"/>
                  <a:pt x="10" y="3"/>
                </a:cubicBezTo>
                <a:cubicBezTo>
                  <a:pt x="20" y="0"/>
                  <a:pt x="32" y="10"/>
                  <a:pt x="20" y="1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80" name="Freeform 1180"/>
          <p:cNvSpPr>
            <a:spLocks/>
          </p:cNvSpPr>
          <p:nvPr/>
        </p:nvSpPr>
        <p:spPr bwMode="auto">
          <a:xfrm>
            <a:off x="8045450" y="6164119"/>
            <a:ext cx="47625" cy="52387"/>
          </a:xfrm>
          <a:custGeom>
            <a:avLst/>
            <a:gdLst/>
            <a:ahLst/>
            <a:cxnLst>
              <a:cxn ang="0">
                <a:pos x="4" y="19"/>
              </a:cxn>
              <a:cxn ang="0">
                <a:pos x="21" y="1"/>
              </a:cxn>
              <a:cxn ang="0">
                <a:pos x="4" y="19"/>
              </a:cxn>
            </a:cxnLst>
            <a:rect l="0" t="0" r="r" b="b"/>
            <a:pathLst>
              <a:path w="25" h="27">
                <a:moveTo>
                  <a:pt x="4" y="19"/>
                </a:moveTo>
                <a:cubicBezTo>
                  <a:pt x="0" y="17"/>
                  <a:pt x="16" y="0"/>
                  <a:pt x="21" y="1"/>
                </a:cubicBezTo>
                <a:cubicBezTo>
                  <a:pt x="25" y="1"/>
                  <a:pt x="13" y="27"/>
                  <a:pt x="4" y="19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81" name="Freeform 1181"/>
          <p:cNvSpPr>
            <a:spLocks/>
          </p:cNvSpPr>
          <p:nvPr/>
        </p:nvSpPr>
        <p:spPr bwMode="auto">
          <a:xfrm>
            <a:off x="8304213" y="6018069"/>
            <a:ext cx="90487" cy="76200"/>
          </a:xfrm>
          <a:custGeom>
            <a:avLst/>
            <a:gdLst/>
            <a:ahLst/>
            <a:cxnLst>
              <a:cxn ang="0">
                <a:pos x="9" y="32"/>
              </a:cxn>
              <a:cxn ang="0">
                <a:pos x="8" y="13"/>
              </a:cxn>
              <a:cxn ang="0">
                <a:pos x="23" y="13"/>
              </a:cxn>
              <a:cxn ang="0">
                <a:pos x="41" y="3"/>
              </a:cxn>
              <a:cxn ang="0">
                <a:pos x="41" y="13"/>
              </a:cxn>
              <a:cxn ang="0">
                <a:pos x="25" y="16"/>
              </a:cxn>
              <a:cxn ang="0">
                <a:pos x="21" y="29"/>
              </a:cxn>
              <a:cxn ang="0">
                <a:pos x="9" y="32"/>
              </a:cxn>
            </a:cxnLst>
            <a:rect l="0" t="0" r="r" b="b"/>
            <a:pathLst>
              <a:path w="47" h="40">
                <a:moveTo>
                  <a:pt x="9" y="32"/>
                </a:moveTo>
                <a:cubicBezTo>
                  <a:pt x="4" y="27"/>
                  <a:pt x="0" y="18"/>
                  <a:pt x="8" y="13"/>
                </a:cubicBezTo>
                <a:cubicBezTo>
                  <a:pt x="16" y="9"/>
                  <a:pt x="14" y="20"/>
                  <a:pt x="23" y="13"/>
                </a:cubicBezTo>
                <a:cubicBezTo>
                  <a:pt x="31" y="7"/>
                  <a:pt x="36" y="0"/>
                  <a:pt x="41" y="3"/>
                </a:cubicBezTo>
                <a:cubicBezTo>
                  <a:pt x="45" y="6"/>
                  <a:pt x="47" y="13"/>
                  <a:pt x="41" y="13"/>
                </a:cubicBezTo>
                <a:cubicBezTo>
                  <a:pt x="34" y="13"/>
                  <a:pt x="25" y="12"/>
                  <a:pt x="25" y="16"/>
                </a:cubicBezTo>
                <a:cubicBezTo>
                  <a:pt x="25" y="20"/>
                  <a:pt x="28" y="28"/>
                  <a:pt x="21" y="29"/>
                </a:cubicBezTo>
                <a:cubicBezTo>
                  <a:pt x="14" y="30"/>
                  <a:pt x="19" y="40"/>
                  <a:pt x="9" y="3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82" name="Freeform 1182"/>
          <p:cNvSpPr>
            <a:spLocks/>
          </p:cNvSpPr>
          <p:nvPr/>
        </p:nvSpPr>
        <p:spPr bwMode="auto">
          <a:xfrm>
            <a:off x="7294563" y="6380019"/>
            <a:ext cx="123825" cy="42862"/>
          </a:xfrm>
          <a:custGeom>
            <a:avLst/>
            <a:gdLst/>
            <a:ahLst/>
            <a:cxnLst>
              <a:cxn ang="0">
                <a:pos x="42" y="21"/>
              </a:cxn>
              <a:cxn ang="0">
                <a:pos x="19" y="21"/>
              </a:cxn>
              <a:cxn ang="0">
                <a:pos x="5" y="6"/>
              </a:cxn>
              <a:cxn ang="0">
                <a:pos x="24" y="16"/>
              </a:cxn>
              <a:cxn ang="0">
                <a:pos x="37" y="5"/>
              </a:cxn>
              <a:cxn ang="0">
                <a:pos x="42" y="21"/>
              </a:cxn>
            </a:cxnLst>
            <a:rect l="0" t="0" r="r" b="b"/>
            <a:pathLst>
              <a:path w="65" h="22">
                <a:moveTo>
                  <a:pt x="42" y="21"/>
                </a:moveTo>
                <a:cubicBezTo>
                  <a:pt x="35" y="21"/>
                  <a:pt x="24" y="22"/>
                  <a:pt x="19" y="21"/>
                </a:cubicBezTo>
                <a:cubicBezTo>
                  <a:pt x="14" y="20"/>
                  <a:pt x="0" y="13"/>
                  <a:pt x="5" y="6"/>
                </a:cubicBezTo>
                <a:cubicBezTo>
                  <a:pt x="10" y="0"/>
                  <a:pt x="18" y="20"/>
                  <a:pt x="24" y="16"/>
                </a:cubicBezTo>
                <a:cubicBezTo>
                  <a:pt x="31" y="12"/>
                  <a:pt x="27" y="1"/>
                  <a:pt x="37" y="5"/>
                </a:cubicBezTo>
                <a:cubicBezTo>
                  <a:pt x="46" y="8"/>
                  <a:pt x="65" y="21"/>
                  <a:pt x="42" y="2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83" name="Freeform 1183"/>
          <p:cNvSpPr>
            <a:spLocks/>
          </p:cNvSpPr>
          <p:nvPr/>
        </p:nvSpPr>
        <p:spPr bwMode="auto">
          <a:xfrm>
            <a:off x="7178675" y="6432406"/>
            <a:ext cx="66675" cy="31750"/>
          </a:xfrm>
          <a:custGeom>
            <a:avLst/>
            <a:gdLst/>
            <a:ahLst/>
            <a:cxnLst>
              <a:cxn ang="0">
                <a:pos x="21" y="14"/>
              </a:cxn>
              <a:cxn ang="0">
                <a:pos x="13" y="2"/>
              </a:cxn>
              <a:cxn ang="0">
                <a:pos x="21" y="14"/>
              </a:cxn>
            </a:cxnLst>
            <a:rect l="0" t="0" r="r" b="b"/>
            <a:pathLst>
              <a:path w="35" h="17">
                <a:moveTo>
                  <a:pt x="21" y="14"/>
                </a:moveTo>
                <a:cubicBezTo>
                  <a:pt x="11" y="17"/>
                  <a:pt x="0" y="5"/>
                  <a:pt x="13" y="2"/>
                </a:cubicBezTo>
                <a:cubicBezTo>
                  <a:pt x="26" y="0"/>
                  <a:pt x="35" y="11"/>
                  <a:pt x="21" y="1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84" name="Freeform 1184"/>
          <p:cNvSpPr>
            <a:spLocks/>
          </p:cNvSpPr>
          <p:nvPr/>
        </p:nvSpPr>
        <p:spPr bwMode="auto">
          <a:xfrm>
            <a:off x="6716713" y="6472094"/>
            <a:ext cx="138112" cy="50800"/>
          </a:xfrm>
          <a:custGeom>
            <a:avLst/>
            <a:gdLst/>
            <a:ahLst/>
            <a:cxnLst>
              <a:cxn ang="0">
                <a:pos x="49" y="18"/>
              </a:cxn>
              <a:cxn ang="0">
                <a:pos x="13" y="23"/>
              </a:cxn>
              <a:cxn ang="0">
                <a:pos x="12" y="11"/>
              </a:cxn>
              <a:cxn ang="0">
                <a:pos x="11" y="2"/>
              </a:cxn>
              <a:cxn ang="0">
                <a:pos x="39" y="8"/>
              </a:cxn>
              <a:cxn ang="0">
                <a:pos x="49" y="18"/>
              </a:cxn>
            </a:cxnLst>
            <a:rect l="0" t="0" r="r" b="b"/>
            <a:pathLst>
              <a:path w="72" h="27">
                <a:moveTo>
                  <a:pt x="49" y="18"/>
                </a:moveTo>
                <a:cubicBezTo>
                  <a:pt x="36" y="19"/>
                  <a:pt x="19" y="27"/>
                  <a:pt x="13" y="23"/>
                </a:cubicBezTo>
                <a:cubicBezTo>
                  <a:pt x="7" y="18"/>
                  <a:pt x="16" y="17"/>
                  <a:pt x="12" y="11"/>
                </a:cubicBezTo>
                <a:cubicBezTo>
                  <a:pt x="8" y="5"/>
                  <a:pt x="0" y="4"/>
                  <a:pt x="11" y="2"/>
                </a:cubicBezTo>
                <a:cubicBezTo>
                  <a:pt x="22" y="0"/>
                  <a:pt x="27" y="9"/>
                  <a:pt x="39" y="8"/>
                </a:cubicBezTo>
                <a:cubicBezTo>
                  <a:pt x="51" y="7"/>
                  <a:pt x="72" y="17"/>
                  <a:pt x="49" y="1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85" name="Freeform 1185"/>
          <p:cNvSpPr>
            <a:spLocks/>
          </p:cNvSpPr>
          <p:nvPr/>
        </p:nvSpPr>
        <p:spPr bwMode="auto">
          <a:xfrm>
            <a:off x="6591300" y="6456219"/>
            <a:ext cx="131763" cy="53975"/>
          </a:xfrm>
          <a:custGeom>
            <a:avLst/>
            <a:gdLst/>
            <a:ahLst/>
            <a:cxnLst>
              <a:cxn ang="0">
                <a:pos x="55" y="26"/>
              </a:cxn>
              <a:cxn ang="0">
                <a:pos x="26" y="14"/>
              </a:cxn>
              <a:cxn ang="0">
                <a:pos x="15" y="0"/>
              </a:cxn>
              <a:cxn ang="0">
                <a:pos x="40" y="12"/>
              </a:cxn>
              <a:cxn ang="0">
                <a:pos x="55" y="26"/>
              </a:cxn>
            </a:cxnLst>
            <a:rect l="0" t="0" r="r" b="b"/>
            <a:pathLst>
              <a:path w="69" h="28">
                <a:moveTo>
                  <a:pt x="55" y="26"/>
                </a:moveTo>
                <a:cubicBezTo>
                  <a:pt x="47" y="28"/>
                  <a:pt x="36" y="17"/>
                  <a:pt x="26" y="14"/>
                </a:cubicBezTo>
                <a:cubicBezTo>
                  <a:pt x="15" y="11"/>
                  <a:pt x="0" y="0"/>
                  <a:pt x="15" y="0"/>
                </a:cubicBezTo>
                <a:cubicBezTo>
                  <a:pt x="30" y="0"/>
                  <a:pt x="32" y="6"/>
                  <a:pt x="40" y="12"/>
                </a:cubicBezTo>
                <a:cubicBezTo>
                  <a:pt x="47" y="17"/>
                  <a:pt x="69" y="23"/>
                  <a:pt x="55" y="2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86" name="Freeform 1187"/>
          <p:cNvSpPr>
            <a:spLocks/>
          </p:cNvSpPr>
          <p:nvPr/>
        </p:nvSpPr>
        <p:spPr bwMode="auto">
          <a:xfrm>
            <a:off x="4156075" y="6094269"/>
            <a:ext cx="34925" cy="47625"/>
          </a:xfrm>
          <a:custGeom>
            <a:avLst/>
            <a:gdLst/>
            <a:ahLst/>
            <a:cxnLst>
              <a:cxn ang="0">
                <a:pos x="13" y="18"/>
              </a:cxn>
              <a:cxn ang="0">
                <a:pos x="7" y="2"/>
              </a:cxn>
              <a:cxn ang="0">
                <a:pos x="13" y="18"/>
              </a:cxn>
            </a:cxnLst>
            <a:rect l="0" t="0" r="r" b="b"/>
            <a:pathLst>
              <a:path w="18" h="25">
                <a:moveTo>
                  <a:pt x="13" y="18"/>
                </a:moveTo>
                <a:cubicBezTo>
                  <a:pt x="4" y="25"/>
                  <a:pt x="0" y="4"/>
                  <a:pt x="7" y="2"/>
                </a:cubicBezTo>
                <a:cubicBezTo>
                  <a:pt x="14" y="0"/>
                  <a:pt x="18" y="15"/>
                  <a:pt x="13" y="1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87" name="Freeform 1188"/>
          <p:cNvSpPr>
            <a:spLocks/>
          </p:cNvSpPr>
          <p:nvPr/>
        </p:nvSpPr>
        <p:spPr bwMode="auto">
          <a:xfrm>
            <a:off x="307975" y="6500669"/>
            <a:ext cx="58738" cy="41275"/>
          </a:xfrm>
          <a:custGeom>
            <a:avLst/>
            <a:gdLst/>
            <a:ahLst/>
            <a:cxnLst>
              <a:cxn ang="0">
                <a:pos x="18" y="22"/>
              </a:cxn>
              <a:cxn ang="0">
                <a:pos x="8" y="11"/>
              </a:cxn>
              <a:cxn ang="0">
                <a:pos x="8" y="1"/>
              </a:cxn>
              <a:cxn ang="0">
                <a:pos x="21" y="9"/>
              </a:cxn>
              <a:cxn ang="0">
                <a:pos x="18" y="22"/>
              </a:cxn>
            </a:cxnLst>
            <a:rect l="0" t="0" r="r" b="b"/>
            <a:pathLst>
              <a:path w="31" h="22">
                <a:moveTo>
                  <a:pt x="18" y="22"/>
                </a:moveTo>
                <a:cubicBezTo>
                  <a:pt x="9" y="22"/>
                  <a:pt x="16" y="14"/>
                  <a:pt x="8" y="11"/>
                </a:cubicBezTo>
                <a:cubicBezTo>
                  <a:pt x="1" y="9"/>
                  <a:pt x="0" y="1"/>
                  <a:pt x="8" y="1"/>
                </a:cubicBezTo>
                <a:cubicBezTo>
                  <a:pt x="17" y="0"/>
                  <a:pt x="12" y="3"/>
                  <a:pt x="21" y="9"/>
                </a:cubicBezTo>
                <a:cubicBezTo>
                  <a:pt x="29" y="15"/>
                  <a:pt x="31" y="22"/>
                  <a:pt x="18" y="2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88" name="Freeform 1192"/>
          <p:cNvSpPr>
            <a:spLocks/>
          </p:cNvSpPr>
          <p:nvPr/>
        </p:nvSpPr>
        <p:spPr bwMode="auto">
          <a:xfrm>
            <a:off x="8428038" y="2060431"/>
            <a:ext cx="84137" cy="47625"/>
          </a:xfrm>
          <a:custGeom>
            <a:avLst/>
            <a:gdLst/>
            <a:ahLst/>
            <a:cxnLst>
              <a:cxn ang="0">
                <a:pos x="43" y="15"/>
              </a:cxn>
              <a:cxn ang="0">
                <a:pos x="35" y="10"/>
              </a:cxn>
              <a:cxn ang="0">
                <a:pos x="21" y="2"/>
              </a:cxn>
              <a:cxn ang="0">
                <a:pos x="4" y="4"/>
              </a:cxn>
              <a:cxn ang="0">
                <a:pos x="9" y="8"/>
              </a:cxn>
              <a:cxn ang="0">
                <a:pos x="5" y="13"/>
              </a:cxn>
              <a:cxn ang="0">
                <a:pos x="6" y="17"/>
              </a:cxn>
              <a:cxn ang="0">
                <a:pos x="17" y="18"/>
              </a:cxn>
              <a:cxn ang="0">
                <a:pos x="16" y="23"/>
              </a:cxn>
              <a:cxn ang="0">
                <a:pos x="31" y="22"/>
              </a:cxn>
              <a:cxn ang="0">
                <a:pos x="43" y="15"/>
              </a:cxn>
            </a:cxnLst>
            <a:rect l="0" t="0" r="r" b="b"/>
            <a:pathLst>
              <a:path w="44" h="25">
                <a:moveTo>
                  <a:pt x="43" y="15"/>
                </a:moveTo>
                <a:cubicBezTo>
                  <a:pt x="42" y="11"/>
                  <a:pt x="38" y="14"/>
                  <a:pt x="35" y="10"/>
                </a:cubicBezTo>
                <a:cubicBezTo>
                  <a:pt x="31" y="7"/>
                  <a:pt x="26" y="4"/>
                  <a:pt x="21" y="2"/>
                </a:cubicBezTo>
                <a:cubicBezTo>
                  <a:pt x="16" y="0"/>
                  <a:pt x="2" y="0"/>
                  <a:pt x="4" y="4"/>
                </a:cubicBezTo>
                <a:cubicBezTo>
                  <a:pt x="7" y="7"/>
                  <a:pt x="11" y="8"/>
                  <a:pt x="9" y="8"/>
                </a:cubicBezTo>
                <a:cubicBezTo>
                  <a:pt x="8" y="8"/>
                  <a:pt x="4" y="12"/>
                  <a:pt x="5" y="13"/>
                </a:cubicBezTo>
                <a:cubicBezTo>
                  <a:pt x="6" y="14"/>
                  <a:pt x="0" y="16"/>
                  <a:pt x="6" y="17"/>
                </a:cubicBezTo>
                <a:cubicBezTo>
                  <a:pt x="12" y="17"/>
                  <a:pt x="16" y="16"/>
                  <a:pt x="17" y="18"/>
                </a:cubicBezTo>
                <a:cubicBezTo>
                  <a:pt x="19" y="20"/>
                  <a:pt x="13" y="22"/>
                  <a:pt x="16" y="23"/>
                </a:cubicBezTo>
                <a:cubicBezTo>
                  <a:pt x="19" y="23"/>
                  <a:pt x="25" y="25"/>
                  <a:pt x="31" y="22"/>
                </a:cubicBezTo>
                <a:cubicBezTo>
                  <a:pt x="37" y="19"/>
                  <a:pt x="44" y="18"/>
                  <a:pt x="43" y="1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89" name="Freeform 1193"/>
          <p:cNvSpPr>
            <a:spLocks/>
          </p:cNvSpPr>
          <p:nvPr/>
        </p:nvSpPr>
        <p:spPr bwMode="auto">
          <a:xfrm>
            <a:off x="8458200" y="2017569"/>
            <a:ext cx="17463" cy="7937"/>
          </a:xfrm>
          <a:custGeom>
            <a:avLst/>
            <a:gdLst/>
            <a:ahLst/>
            <a:cxnLst>
              <a:cxn ang="0">
                <a:pos x="4" y="4"/>
              </a:cxn>
              <a:cxn ang="0">
                <a:pos x="4" y="0"/>
              </a:cxn>
              <a:cxn ang="0">
                <a:pos x="4" y="4"/>
              </a:cxn>
            </a:cxnLst>
            <a:rect l="0" t="0" r="r" b="b"/>
            <a:pathLst>
              <a:path w="9" h="4">
                <a:moveTo>
                  <a:pt x="4" y="4"/>
                </a:moveTo>
                <a:cubicBezTo>
                  <a:pt x="0" y="4"/>
                  <a:pt x="1" y="0"/>
                  <a:pt x="4" y="0"/>
                </a:cubicBezTo>
                <a:cubicBezTo>
                  <a:pt x="7" y="0"/>
                  <a:pt x="9" y="4"/>
                  <a:pt x="4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90" name="Freeform 1194"/>
          <p:cNvSpPr>
            <a:spLocks/>
          </p:cNvSpPr>
          <p:nvPr/>
        </p:nvSpPr>
        <p:spPr bwMode="auto">
          <a:xfrm>
            <a:off x="8472488" y="1428606"/>
            <a:ext cx="58737" cy="26988"/>
          </a:xfrm>
          <a:custGeom>
            <a:avLst/>
            <a:gdLst/>
            <a:ahLst/>
            <a:cxnLst>
              <a:cxn ang="0">
                <a:pos x="24" y="8"/>
              </a:cxn>
              <a:cxn ang="0">
                <a:pos x="24" y="13"/>
              </a:cxn>
              <a:cxn ang="0">
                <a:pos x="6" y="7"/>
              </a:cxn>
              <a:cxn ang="0">
                <a:pos x="6" y="2"/>
              </a:cxn>
              <a:cxn ang="0">
                <a:pos x="24" y="8"/>
              </a:cxn>
            </a:cxnLst>
            <a:rect l="0" t="0" r="r" b="b"/>
            <a:pathLst>
              <a:path w="31" h="14">
                <a:moveTo>
                  <a:pt x="24" y="8"/>
                </a:moveTo>
                <a:cubicBezTo>
                  <a:pt x="29" y="10"/>
                  <a:pt x="31" y="14"/>
                  <a:pt x="24" y="13"/>
                </a:cubicBezTo>
                <a:cubicBezTo>
                  <a:pt x="20" y="12"/>
                  <a:pt x="9" y="9"/>
                  <a:pt x="6" y="7"/>
                </a:cubicBezTo>
                <a:cubicBezTo>
                  <a:pt x="3" y="5"/>
                  <a:pt x="0" y="0"/>
                  <a:pt x="6" y="2"/>
                </a:cubicBezTo>
                <a:cubicBezTo>
                  <a:pt x="9" y="3"/>
                  <a:pt x="18" y="5"/>
                  <a:pt x="24" y="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91" name="Freeform 1195"/>
          <p:cNvSpPr>
            <a:spLocks/>
          </p:cNvSpPr>
          <p:nvPr/>
        </p:nvSpPr>
        <p:spPr bwMode="auto">
          <a:xfrm>
            <a:off x="8596313" y="1395269"/>
            <a:ext cx="22225" cy="7937"/>
          </a:xfrm>
          <a:custGeom>
            <a:avLst/>
            <a:gdLst/>
            <a:ahLst/>
            <a:cxnLst>
              <a:cxn ang="0">
                <a:pos x="8" y="4"/>
              </a:cxn>
              <a:cxn ang="0">
                <a:pos x="5" y="0"/>
              </a:cxn>
              <a:cxn ang="0">
                <a:pos x="8" y="4"/>
              </a:cxn>
            </a:cxnLst>
            <a:rect l="0" t="0" r="r" b="b"/>
            <a:pathLst>
              <a:path w="12" h="4">
                <a:moveTo>
                  <a:pt x="8" y="4"/>
                </a:moveTo>
                <a:cubicBezTo>
                  <a:pt x="3" y="4"/>
                  <a:pt x="0" y="0"/>
                  <a:pt x="5" y="0"/>
                </a:cubicBezTo>
                <a:cubicBezTo>
                  <a:pt x="10" y="0"/>
                  <a:pt x="12" y="4"/>
                  <a:pt x="8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92" name="Freeform 1196"/>
          <p:cNvSpPr>
            <a:spLocks/>
          </p:cNvSpPr>
          <p:nvPr/>
        </p:nvSpPr>
        <p:spPr bwMode="auto">
          <a:xfrm>
            <a:off x="8640763" y="1384156"/>
            <a:ext cx="41275" cy="17463"/>
          </a:xfrm>
          <a:custGeom>
            <a:avLst/>
            <a:gdLst/>
            <a:ahLst/>
            <a:cxnLst>
              <a:cxn ang="0">
                <a:pos x="22" y="6"/>
              </a:cxn>
              <a:cxn ang="0">
                <a:pos x="6" y="6"/>
              </a:cxn>
              <a:cxn ang="0">
                <a:pos x="4" y="2"/>
              </a:cxn>
              <a:cxn ang="0">
                <a:pos x="22" y="6"/>
              </a:cxn>
            </a:cxnLst>
            <a:rect l="0" t="0" r="r" b="b"/>
            <a:pathLst>
              <a:path w="22" h="9">
                <a:moveTo>
                  <a:pt x="22" y="6"/>
                </a:moveTo>
                <a:cubicBezTo>
                  <a:pt x="22" y="9"/>
                  <a:pt x="9" y="8"/>
                  <a:pt x="6" y="6"/>
                </a:cubicBezTo>
                <a:cubicBezTo>
                  <a:pt x="3" y="5"/>
                  <a:pt x="0" y="4"/>
                  <a:pt x="4" y="2"/>
                </a:cubicBezTo>
                <a:cubicBezTo>
                  <a:pt x="7" y="0"/>
                  <a:pt x="22" y="2"/>
                  <a:pt x="22" y="6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93" name="Freeform 1197"/>
          <p:cNvSpPr>
            <a:spLocks/>
          </p:cNvSpPr>
          <p:nvPr/>
        </p:nvSpPr>
        <p:spPr bwMode="auto">
          <a:xfrm>
            <a:off x="8794750" y="1369869"/>
            <a:ext cx="53975" cy="20637"/>
          </a:xfrm>
          <a:custGeom>
            <a:avLst/>
            <a:gdLst/>
            <a:ahLst/>
            <a:cxnLst>
              <a:cxn ang="0">
                <a:pos x="14" y="9"/>
              </a:cxn>
              <a:cxn ang="0">
                <a:pos x="4" y="6"/>
              </a:cxn>
              <a:cxn ang="0">
                <a:pos x="14" y="6"/>
              </a:cxn>
              <a:cxn ang="0">
                <a:pos x="2" y="1"/>
              </a:cxn>
              <a:cxn ang="0">
                <a:pos x="16" y="3"/>
              </a:cxn>
              <a:cxn ang="0">
                <a:pos x="24" y="6"/>
              </a:cxn>
              <a:cxn ang="0">
                <a:pos x="17" y="7"/>
              </a:cxn>
              <a:cxn ang="0">
                <a:pos x="14" y="9"/>
              </a:cxn>
            </a:cxnLst>
            <a:rect l="0" t="0" r="r" b="b"/>
            <a:pathLst>
              <a:path w="28" h="11">
                <a:moveTo>
                  <a:pt x="14" y="9"/>
                </a:moveTo>
                <a:cubicBezTo>
                  <a:pt x="10" y="8"/>
                  <a:pt x="3" y="7"/>
                  <a:pt x="4" y="6"/>
                </a:cubicBezTo>
                <a:cubicBezTo>
                  <a:pt x="5" y="5"/>
                  <a:pt x="18" y="7"/>
                  <a:pt x="14" y="6"/>
                </a:cubicBezTo>
                <a:cubicBezTo>
                  <a:pt x="9" y="4"/>
                  <a:pt x="0" y="1"/>
                  <a:pt x="2" y="1"/>
                </a:cubicBezTo>
                <a:cubicBezTo>
                  <a:pt x="4" y="0"/>
                  <a:pt x="12" y="3"/>
                  <a:pt x="16" y="3"/>
                </a:cubicBezTo>
                <a:cubicBezTo>
                  <a:pt x="21" y="3"/>
                  <a:pt x="28" y="5"/>
                  <a:pt x="24" y="6"/>
                </a:cubicBezTo>
                <a:cubicBezTo>
                  <a:pt x="21" y="7"/>
                  <a:pt x="15" y="6"/>
                  <a:pt x="17" y="7"/>
                </a:cubicBezTo>
                <a:cubicBezTo>
                  <a:pt x="18" y="8"/>
                  <a:pt x="19" y="11"/>
                  <a:pt x="14" y="9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94" name="Freeform 1198"/>
          <p:cNvSpPr>
            <a:spLocks/>
          </p:cNvSpPr>
          <p:nvPr/>
        </p:nvSpPr>
        <p:spPr bwMode="auto">
          <a:xfrm>
            <a:off x="323850" y="1442894"/>
            <a:ext cx="26988" cy="19050"/>
          </a:xfrm>
          <a:custGeom>
            <a:avLst/>
            <a:gdLst/>
            <a:ahLst/>
            <a:cxnLst>
              <a:cxn ang="0">
                <a:pos x="12" y="8"/>
              </a:cxn>
              <a:cxn ang="0">
                <a:pos x="3" y="1"/>
              </a:cxn>
              <a:cxn ang="0">
                <a:pos x="12" y="8"/>
              </a:cxn>
            </a:cxnLst>
            <a:rect l="0" t="0" r="r" b="b"/>
            <a:pathLst>
              <a:path w="14" h="10">
                <a:moveTo>
                  <a:pt x="12" y="8"/>
                </a:moveTo>
                <a:cubicBezTo>
                  <a:pt x="9" y="10"/>
                  <a:pt x="0" y="2"/>
                  <a:pt x="3" y="1"/>
                </a:cubicBezTo>
                <a:cubicBezTo>
                  <a:pt x="6" y="0"/>
                  <a:pt x="14" y="6"/>
                  <a:pt x="12" y="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95" name="Freeform 1199"/>
          <p:cNvSpPr>
            <a:spLocks/>
          </p:cNvSpPr>
          <p:nvPr/>
        </p:nvSpPr>
        <p:spPr bwMode="auto">
          <a:xfrm>
            <a:off x="366713" y="1465119"/>
            <a:ext cx="25400" cy="6350"/>
          </a:xfrm>
          <a:custGeom>
            <a:avLst/>
            <a:gdLst/>
            <a:ahLst/>
            <a:cxnLst>
              <a:cxn ang="0">
                <a:pos x="10" y="3"/>
              </a:cxn>
              <a:cxn ang="0">
                <a:pos x="4" y="0"/>
              </a:cxn>
              <a:cxn ang="0">
                <a:pos x="10" y="3"/>
              </a:cxn>
            </a:cxnLst>
            <a:rect l="0" t="0" r="r" b="b"/>
            <a:pathLst>
              <a:path w="13" h="4">
                <a:moveTo>
                  <a:pt x="10" y="3"/>
                </a:moveTo>
                <a:cubicBezTo>
                  <a:pt x="5" y="4"/>
                  <a:pt x="0" y="0"/>
                  <a:pt x="4" y="0"/>
                </a:cubicBezTo>
                <a:cubicBezTo>
                  <a:pt x="8" y="0"/>
                  <a:pt x="13" y="3"/>
                  <a:pt x="10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96" name="Freeform 1200"/>
          <p:cNvSpPr>
            <a:spLocks/>
          </p:cNvSpPr>
          <p:nvPr/>
        </p:nvSpPr>
        <p:spPr bwMode="auto">
          <a:xfrm>
            <a:off x="365125" y="1752456"/>
            <a:ext cx="19050" cy="36513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9" y="19"/>
              </a:cxn>
              <a:cxn ang="0">
                <a:pos x="5" y="0"/>
              </a:cxn>
            </a:cxnLst>
            <a:rect l="0" t="0" r="r" b="b"/>
            <a:pathLst>
              <a:path w="10" h="19">
                <a:moveTo>
                  <a:pt x="5" y="0"/>
                </a:moveTo>
                <a:cubicBezTo>
                  <a:pt x="0" y="0"/>
                  <a:pt x="8" y="19"/>
                  <a:pt x="9" y="19"/>
                </a:cubicBezTo>
                <a:cubicBezTo>
                  <a:pt x="10" y="18"/>
                  <a:pt x="9" y="0"/>
                  <a:pt x="5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97" name="Freeform 1201"/>
          <p:cNvSpPr>
            <a:spLocks/>
          </p:cNvSpPr>
          <p:nvPr/>
        </p:nvSpPr>
        <p:spPr bwMode="auto">
          <a:xfrm>
            <a:off x="373063" y="1817544"/>
            <a:ext cx="31750" cy="20637"/>
          </a:xfrm>
          <a:custGeom>
            <a:avLst/>
            <a:gdLst/>
            <a:ahLst/>
            <a:cxnLst>
              <a:cxn ang="0">
                <a:pos x="3" y="1"/>
              </a:cxn>
              <a:cxn ang="0">
                <a:pos x="3" y="9"/>
              </a:cxn>
              <a:cxn ang="0">
                <a:pos x="15" y="9"/>
              </a:cxn>
              <a:cxn ang="0">
                <a:pos x="3" y="1"/>
              </a:cxn>
            </a:cxnLst>
            <a:rect l="0" t="0" r="r" b="b"/>
            <a:pathLst>
              <a:path w="17" h="11">
                <a:moveTo>
                  <a:pt x="3" y="1"/>
                </a:moveTo>
                <a:cubicBezTo>
                  <a:pt x="2" y="2"/>
                  <a:pt x="0" y="9"/>
                  <a:pt x="3" y="9"/>
                </a:cubicBezTo>
                <a:cubicBezTo>
                  <a:pt x="5" y="10"/>
                  <a:pt x="17" y="11"/>
                  <a:pt x="15" y="9"/>
                </a:cubicBezTo>
                <a:cubicBezTo>
                  <a:pt x="14" y="7"/>
                  <a:pt x="4" y="0"/>
                  <a:pt x="3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98" name="Freeform 1202"/>
          <p:cNvSpPr>
            <a:spLocks/>
          </p:cNvSpPr>
          <p:nvPr/>
        </p:nvSpPr>
        <p:spPr bwMode="auto">
          <a:xfrm>
            <a:off x="233363" y="1933431"/>
            <a:ext cx="66675" cy="42863"/>
          </a:xfrm>
          <a:custGeom>
            <a:avLst/>
            <a:gdLst/>
            <a:ahLst/>
            <a:cxnLst>
              <a:cxn ang="0">
                <a:pos x="1" y="7"/>
              </a:cxn>
              <a:cxn ang="0">
                <a:pos x="11" y="1"/>
              </a:cxn>
              <a:cxn ang="0">
                <a:pos x="34" y="4"/>
              </a:cxn>
              <a:cxn ang="0">
                <a:pos x="27" y="7"/>
              </a:cxn>
              <a:cxn ang="0">
                <a:pos x="23" y="9"/>
              </a:cxn>
              <a:cxn ang="0">
                <a:pos x="33" y="14"/>
              </a:cxn>
              <a:cxn ang="0">
                <a:pos x="26" y="16"/>
              </a:cxn>
              <a:cxn ang="0">
                <a:pos x="30" y="22"/>
              </a:cxn>
              <a:cxn ang="0">
                <a:pos x="1" y="7"/>
              </a:cxn>
            </a:cxnLst>
            <a:rect l="0" t="0" r="r" b="b"/>
            <a:pathLst>
              <a:path w="35" h="22">
                <a:moveTo>
                  <a:pt x="1" y="7"/>
                </a:moveTo>
                <a:cubicBezTo>
                  <a:pt x="1" y="4"/>
                  <a:pt x="5" y="1"/>
                  <a:pt x="11" y="1"/>
                </a:cubicBezTo>
                <a:cubicBezTo>
                  <a:pt x="17" y="0"/>
                  <a:pt x="34" y="3"/>
                  <a:pt x="34" y="4"/>
                </a:cubicBezTo>
                <a:cubicBezTo>
                  <a:pt x="34" y="6"/>
                  <a:pt x="30" y="8"/>
                  <a:pt x="27" y="7"/>
                </a:cubicBezTo>
                <a:cubicBezTo>
                  <a:pt x="24" y="7"/>
                  <a:pt x="19" y="6"/>
                  <a:pt x="23" y="9"/>
                </a:cubicBezTo>
                <a:cubicBezTo>
                  <a:pt x="27" y="12"/>
                  <a:pt x="35" y="14"/>
                  <a:pt x="33" y="14"/>
                </a:cubicBezTo>
                <a:cubicBezTo>
                  <a:pt x="30" y="14"/>
                  <a:pt x="23" y="14"/>
                  <a:pt x="26" y="16"/>
                </a:cubicBezTo>
                <a:cubicBezTo>
                  <a:pt x="29" y="18"/>
                  <a:pt x="32" y="22"/>
                  <a:pt x="30" y="22"/>
                </a:cubicBezTo>
                <a:cubicBezTo>
                  <a:pt x="28" y="22"/>
                  <a:pt x="0" y="15"/>
                  <a:pt x="1" y="7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099" name="Freeform 1203"/>
          <p:cNvSpPr>
            <a:spLocks/>
          </p:cNvSpPr>
          <p:nvPr/>
        </p:nvSpPr>
        <p:spPr bwMode="auto">
          <a:xfrm>
            <a:off x="215900" y="1915969"/>
            <a:ext cx="47625" cy="9525"/>
          </a:xfrm>
          <a:custGeom>
            <a:avLst/>
            <a:gdLst/>
            <a:ahLst/>
            <a:cxnLst>
              <a:cxn ang="0">
                <a:pos x="23" y="4"/>
              </a:cxn>
              <a:cxn ang="0">
                <a:pos x="15" y="0"/>
              </a:cxn>
              <a:cxn ang="0">
                <a:pos x="2" y="1"/>
              </a:cxn>
              <a:cxn ang="0">
                <a:pos x="23" y="4"/>
              </a:cxn>
            </a:cxnLst>
            <a:rect l="0" t="0" r="r" b="b"/>
            <a:pathLst>
              <a:path w="25" h="5">
                <a:moveTo>
                  <a:pt x="23" y="4"/>
                </a:moveTo>
                <a:cubicBezTo>
                  <a:pt x="25" y="2"/>
                  <a:pt x="18" y="0"/>
                  <a:pt x="15" y="0"/>
                </a:cubicBezTo>
                <a:cubicBezTo>
                  <a:pt x="12" y="0"/>
                  <a:pt x="0" y="1"/>
                  <a:pt x="2" y="1"/>
                </a:cubicBezTo>
                <a:cubicBezTo>
                  <a:pt x="3" y="1"/>
                  <a:pt x="21" y="5"/>
                  <a:pt x="23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00" name="Freeform 1204"/>
          <p:cNvSpPr>
            <a:spLocks/>
          </p:cNvSpPr>
          <p:nvPr/>
        </p:nvSpPr>
        <p:spPr bwMode="auto">
          <a:xfrm>
            <a:off x="147638" y="2023919"/>
            <a:ext cx="66675" cy="28575"/>
          </a:xfrm>
          <a:custGeom>
            <a:avLst/>
            <a:gdLst/>
            <a:ahLst/>
            <a:cxnLst>
              <a:cxn ang="0">
                <a:pos x="33" y="10"/>
              </a:cxn>
              <a:cxn ang="0">
                <a:pos x="30" y="2"/>
              </a:cxn>
              <a:cxn ang="0">
                <a:pos x="10" y="6"/>
              </a:cxn>
              <a:cxn ang="0">
                <a:pos x="1" y="13"/>
              </a:cxn>
              <a:cxn ang="0">
                <a:pos x="33" y="10"/>
              </a:cxn>
            </a:cxnLst>
            <a:rect l="0" t="0" r="r" b="b"/>
            <a:pathLst>
              <a:path w="35" h="15">
                <a:moveTo>
                  <a:pt x="33" y="10"/>
                </a:moveTo>
                <a:cubicBezTo>
                  <a:pt x="35" y="9"/>
                  <a:pt x="35" y="0"/>
                  <a:pt x="30" y="2"/>
                </a:cubicBezTo>
                <a:cubicBezTo>
                  <a:pt x="25" y="3"/>
                  <a:pt x="13" y="5"/>
                  <a:pt x="10" y="6"/>
                </a:cubicBezTo>
                <a:cubicBezTo>
                  <a:pt x="7" y="7"/>
                  <a:pt x="0" y="13"/>
                  <a:pt x="1" y="13"/>
                </a:cubicBezTo>
                <a:cubicBezTo>
                  <a:pt x="2" y="14"/>
                  <a:pt x="25" y="15"/>
                  <a:pt x="33" y="1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01" name="Freeform 1205"/>
          <p:cNvSpPr>
            <a:spLocks/>
          </p:cNvSpPr>
          <p:nvPr/>
        </p:nvSpPr>
        <p:spPr bwMode="auto">
          <a:xfrm>
            <a:off x="8528050" y="2074719"/>
            <a:ext cx="12700" cy="20637"/>
          </a:xfrm>
          <a:custGeom>
            <a:avLst/>
            <a:gdLst/>
            <a:ahLst/>
            <a:cxnLst>
              <a:cxn ang="0">
                <a:pos x="6" y="5"/>
              </a:cxn>
              <a:cxn ang="0">
                <a:pos x="3" y="1"/>
              </a:cxn>
              <a:cxn ang="0">
                <a:pos x="0" y="7"/>
              </a:cxn>
              <a:cxn ang="0">
                <a:pos x="2" y="10"/>
              </a:cxn>
              <a:cxn ang="0">
                <a:pos x="6" y="5"/>
              </a:cxn>
            </a:cxnLst>
            <a:rect l="0" t="0" r="r" b="b"/>
            <a:pathLst>
              <a:path w="7" h="11">
                <a:moveTo>
                  <a:pt x="6" y="5"/>
                </a:moveTo>
                <a:cubicBezTo>
                  <a:pt x="5" y="4"/>
                  <a:pt x="4" y="1"/>
                  <a:pt x="3" y="1"/>
                </a:cubicBezTo>
                <a:cubicBezTo>
                  <a:pt x="2" y="0"/>
                  <a:pt x="0" y="6"/>
                  <a:pt x="0" y="7"/>
                </a:cubicBezTo>
                <a:cubicBezTo>
                  <a:pt x="0" y="8"/>
                  <a:pt x="1" y="11"/>
                  <a:pt x="2" y="10"/>
                </a:cubicBezTo>
                <a:cubicBezTo>
                  <a:pt x="3" y="9"/>
                  <a:pt x="7" y="7"/>
                  <a:pt x="6" y="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02" name="Freeform 1206"/>
          <p:cNvSpPr>
            <a:spLocks/>
          </p:cNvSpPr>
          <p:nvPr/>
        </p:nvSpPr>
        <p:spPr bwMode="auto">
          <a:xfrm>
            <a:off x="8480425" y="2009631"/>
            <a:ext cx="19050" cy="14288"/>
          </a:xfrm>
          <a:custGeom>
            <a:avLst/>
            <a:gdLst/>
            <a:ahLst/>
            <a:cxnLst>
              <a:cxn ang="0">
                <a:pos x="8" y="4"/>
              </a:cxn>
              <a:cxn ang="0">
                <a:pos x="3" y="1"/>
              </a:cxn>
              <a:cxn ang="0">
                <a:pos x="1" y="3"/>
              </a:cxn>
              <a:cxn ang="0">
                <a:pos x="5" y="6"/>
              </a:cxn>
              <a:cxn ang="0">
                <a:pos x="8" y="4"/>
              </a:cxn>
            </a:cxnLst>
            <a:rect l="0" t="0" r="r" b="b"/>
            <a:pathLst>
              <a:path w="10" h="7">
                <a:moveTo>
                  <a:pt x="8" y="4"/>
                </a:moveTo>
                <a:cubicBezTo>
                  <a:pt x="6" y="4"/>
                  <a:pt x="5" y="0"/>
                  <a:pt x="3" y="1"/>
                </a:cubicBezTo>
                <a:cubicBezTo>
                  <a:pt x="1" y="1"/>
                  <a:pt x="0" y="1"/>
                  <a:pt x="1" y="3"/>
                </a:cubicBezTo>
                <a:cubicBezTo>
                  <a:pt x="2" y="4"/>
                  <a:pt x="3" y="7"/>
                  <a:pt x="5" y="6"/>
                </a:cubicBezTo>
                <a:cubicBezTo>
                  <a:pt x="7" y="5"/>
                  <a:pt x="10" y="5"/>
                  <a:pt x="8" y="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03" name="Freeform 1207"/>
          <p:cNvSpPr>
            <a:spLocks/>
          </p:cNvSpPr>
          <p:nvPr/>
        </p:nvSpPr>
        <p:spPr bwMode="auto">
          <a:xfrm>
            <a:off x="393700" y="1685781"/>
            <a:ext cx="12700" cy="11113"/>
          </a:xfrm>
          <a:custGeom>
            <a:avLst/>
            <a:gdLst/>
            <a:ahLst/>
            <a:cxnLst>
              <a:cxn ang="0">
                <a:pos x="7" y="3"/>
              </a:cxn>
              <a:cxn ang="0">
                <a:pos x="2" y="4"/>
              </a:cxn>
              <a:cxn ang="0">
                <a:pos x="7" y="3"/>
              </a:cxn>
            </a:cxnLst>
            <a:rect l="0" t="0" r="r" b="b"/>
            <a:pathLst>
              <a:path w="7" h="6">
                <a:moveTo>
                  <a:pt x="7" y="3"/>
                </a:moveTo>
                <a:cubicBezTo>
                  <a:pt x="7" y="0"/>
                  <a:pt x="0" y="3"/>
                  <a:pt x="2" y="4"/>
                </a:cubicBezTo>
                <a:cubicBezTo>
                  <a:pt x="4" y="6"/>
                  <a:pt x="7" y="4"/>
                  <a:pt x="7" y="3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04" name="Freeform 1208"/>
          <p:cNvSpPr>
            <a:spLocks/>
          </p:cNvSpPr>
          <p:nvPr/>
        </p:nvSpPr>
        <p:spPr bwMode="auto">
          <a:xfrm>
            <a:off x="352425" y="1628631"/>
            <a:ext cx="17463" cy="11113"/>
          </a:xfrm>
          <a:custGeom>
            <a:avLst/>
            <a:gdLst/>
            <a:ahLst/>
            <a:cxnLst>
              <a:cxn ang="0">
                <a:pos x="7" y="2"/>
              </a:cxn>
              <a:cxn ang="0">
                <a:pos x="3" y="5"/>
              </a:cxn>
              <a:cxn ang="0">
                <a:pos x="7" y="2"/>
              </a:cxn>
            </a:cxnLst>
            <a:rect l="0" t="0" r="r" b="b"/>
            <a:pathLst>
              <a:path w="9" h="6">
                <a:moveTo>
                  <a:pt x="7" y="2"/>
                </a:moveTo>
                <a:cubicBezTo>
                  <a:pt x="3" y="0"/>
                  <a:pt x="0" y="4"/>
                  <a:pt x="3" y="5"/>
                </a:cubicBezTo>
                <a:cubicBezTo>
                  <a:pt x="5" y="6"/>
                  <a:pt x="9" y="3"/>
                  <a:pt x="7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05" name="Freeform 1209"/>
          <p:cNvSpPr>
            <a:spLocks/>
          </p:cNvSpPr>
          <p:nvPr/>
        </p:nvSpPr>
        <p:spPr bwMode="auto">
          <a:xfrm>
            <a:off x="393700" y="1612756"/>
            <a:ext cx="14288" cy="12700"/>
          </a:xfrm>
          <a:custGeom>
            <a:avLst/>
            <a:gdLst/>
            <a:ahLst/>
            <a:cxnLst>
              <a:cxn ang="0">
                <a:pos x="7" y="1"/>
              </a:cxn>
              <a:cxn ang="0">
                <a:pos x="2" y="4"/>
              </a:cxn>
              <a:cxn ang="0">
                <a:pos x="7" y="1"/>
              </a:cxn>
            </a:cxnLst>
            <a:rect l="0" t="0" r="r" b="b"/>
            <a:pathLst>
              <a:path w="8" h="6">
                <a:moveTo>
                  <a:pt x="7" y="1"/>
                </a:moveTo>
                <a:cubicBezTo>
                  <a:pt x="5" y="0"/>
                  <a:pt x="0" y="2"/>
                  <a:pt x="2" y="4"/>
                </a:cubicBezTo>
                <a:cubicBezTo>
                  <a:pt x="5" y="6"/>
                  <a:pt x="8" y="2"/>
                  <a:pt x="7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06" name="Freeform 1210"/>
          <p:cNvSpPr>
            <a:spLocks/>
          </p:cNvSpPr>
          <p:nvPr/>
        </p:nvSpPr>
        <p:spPr bwMode="auto">
          <a:xfrm>
            <a:off x="7989888" y="1711181"/>
            <a:ext cx="28575" cy="3175"/>
          </a:xfrm>
          <a:custGeom>
            <a:avLst/>
            <a:gdLst/>
            <a:ahLst/>
            <a:cxnLst>
              <a:cxn ang="0">
                <a:pos x="13" y="2"/>
              </a:cxn>
              <a:cxn ang="0">
                <a:pos x="3" y="1"/>
              </a:cxn>
              <a:cxn ang="0">
                <a:pos x="13" y="2"/>
              </a:cxn>
            </a:cxnLst>
            <a:rect l="0" t="0" r="r" b="b"/>
            <a:pathLst>
              <a:path w="15" h="2">
                <a:moveTo>
                  <a:pt x="13" y="2"/>
                </a:moveTo>
                <a:cubicBezTo>
                  <a:pt x="10" y="1"/>
                  <a:pt x="0" y="0"/>
                  <a:pt x="3" y="1"/>
                </a:cubicBezTo>
                <a:cubicBezTo>
                  <a:pt x="6" y="2"/>
                  <a:pt x="15" y="2"/>
                  <a:pt x="13" y="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07" name="Freeform 1211"/>
          <p:cNvSpPr>
            <a:spLocks/>
          </p:cNvSpPr>
          <p:nvPr/>
        </p:nvSpPr>
        <p:spPr bwMode="auto">
          <a:xfrm>
            <a:off x="8021638" y="1711181"/>
            <a:ext cx="26987" cy="3175"/>
          </a:xfrm>
          <a:custGeom>
            <a:avLst/>
            <a:gdLst/>
            <a:ahLst/>
            <a:cxnLst>
              <a:cxn ang="0">
                <a:pos x="13" y="1"/>
              </a:cxn>
              <a:cxn ang="0">
                <a:pos x="3" y="1"/>
              </a:cxn>
              <a:cxn ang="0">
                <a:pos x="13" y="1"/>
              </a:cxn>
            </a:cxnLst>
            <a:rect l="0" t="0" r="r" b="b"/>
            <a:pathLst>
              <a:path w="14" h="2">
                <a:moveTo>
                  <a:pt x="13" y="1"/>
                </a:moveTo>
                <a:cubicBezTo>
                  <a:pt x="10" y="0"/>
                  <a:pt x="0" y="0"/>
                  <a:pt x="3" y="1"/>
                </a:cubicBezTo>
                <a:cubicBezTo>
                  <a:pt x="6" y="2"/>
                  <a:pt x="14" y="1"/>
                  <a:pt x="13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08" name="Freeform 1212"/>
          <p:cNvSpPr>
            <a:spLocks/>
          </p:cNvSpPr>
          <p:nvPr/>
        </p:nvSpPr>
        <p:spPr bwMode="auto">
          <a:xfrm>
            <a:off x="87313" y="1352406"/>
            <a:ext cx="120650" cy="26988"/>
          </a:xfrm>
          <a:custGeom>
            <a:avLst/>
            <a:gdLst/>
            <a:ahLst/>
            <a:cxnLst>
              <a:cxn ang="0">
                <a:pos x="33" y="14"/>
              </a:cxn>
              <a:cxn ang="0">
                <a:pos x="59" y="10"/>
              </a:cxn>
              <a:cxn ang="0">
                <a:pos x="34" y="4"/>
              </a:cxn>
              <a:cxn ang="0">
                <a:pos x="8" y="1"/>
              </a:cxn>
              <a:cxn ang="0">
                <a:pos x="0" y="0"/>
              </a:cxn>
              <a:cxn ang="0">
                <a:pos x="0" y="14"/>
              </a:cxn>
              <a:cxn ang="0">
                <a:pos x="33" y="14"/>
              </a:cxn>
            </a:cxnLst>
            <a:rect l="0" t="0" r="r" b="b"/>
            <a:pathLst>
              <a:path w="63" h="14">
                <a:moveTo>
                  <a:pt x="33" y="14"/>
                </a:moveTo>
                <a:cubicBezTo>
                  <a:pt x="42" y="14"/>
                  <a:pt x="63" y="12"/>
                  <a:pt x="59" y="10"/>
                </a:cubicBezTo>
                <a:cubicBezTo>
                  <a:pt x="56" y="8"/>
                  <a:pt x="45" y="3"/>
                  <a:pt x="34" y="4"/>
                </a:cubicBezTo>
                <a:cubicBezTo>
                  <a:pt x="23" y="5"/>
                  <a:pt x="15" y="2"/>
                  <a:pt x="8" y="1"/>
                </a:cubicBezTo>
                <a:cubicBezTo>
                  <a:pt x="6" y="1"/>
                  <a:pt x="4" y="0"/>
                  <a:pt x="0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12" y="13"/>
                  <a:pt x="27" y="13"/>
                  <a:pt x="33" y="14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09" name="Freeform 1213"/>
          <p:cNvSpPr>
            <a:spLocks/>
          </p:cNvSpPr>
          <p:nvPr/>
        </p:nvSpPr>
        <p:spPr bwMode="auto">
          <a:xfrm>
            <a:off x="160338" y="1933431"/>
            <a:ext cx="1587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10" name="Freeform 1214"/>
          <p:cNvSpPr>
            <a:spLocks/>
          </p:cNvSpPr>
          <p:nvPr/>
        </p:nvSpPr>
        <p:spPr bwMode="auto">
          <a:xfrm>
            <a:off x="87313" y="1441306"/>
            <a:ext cx="461962" cy="714375"/>
          </a:xfrm>
          <a:custGeom>
            <a:avLst/>
            <a:gdLst/>
            <a:ahLst/>
            <a:cxnLst>
              <a:cxn ang="0">
                <a:pos x="175" y="10"/>
              </a:cxn>
              <a:cxn ang="0">
                <a:pos x="134" y="23"/>
              </a:cxn>
              <a:cxn ang="0">
                <a:pos x="91" y="40"/>
              </a:cxn>
              <a:cxn ang="0">
                <a:pos x="107" y="9"/>
              </a:cxn>
              <a:cxn ang="0">
                <a:pos x="38" y="25"/>
              </a:cxn>
              <a:cxn ang="0">
                <a:pos x="15" y="6"/>
              </a:cxn>
              <a:cxn ang="0">
                <a:pos x="5" y="373"/>
              </a:cxn>
              <a:cxn ang="0">
                <a:pos x="23" y="368"/>
              </a:cxn>
              <a:cxn ang="0">
                <a:pos x="107" y="329"/>
              </a:cxn>
              <a:cxn ang="0">
                <a:pos x="52" y="327"/>
              </a:cxn>
              <a:cxn ang="0">
                <a:pos x="38" y="327"/>
              </a:cxn>
              <a:cxn ang="0">
                <a:pos x="18" y="321"/>
              </a:cxn>
              <a:cxn ang="0">
                <a:pos x="36" y="307"/>
              </a:cxn>
              <a:cxn ang="0">
                <a:pos x="55" y="296"/>
              </a:cxn>
              <a:cxn ang="0">
                <a:pos x="86" y="317"/>
              </a:cxn>
              <a:cxn ang="0">
                <a:pos x="113" y="305"/>
              </a:cxn>
              <a:cxn ang="0">
                <a:pos x="103" y="291"/>
              </a:cxn>
              <a:cxn ang="0">
                <a:pos x="64" y="275"/>
              </a:cxn>
              <a:cxn ang="0">
                <a:pos x="71" y="265"/>
              </a:cxn>
              <a:cxn ang="0">
                <a:pos x="45" y="264"/>
              </a:cxn>
              <a:cxn ang="0">
                <a:pos x="56" y="264"/>
              </a:cxn>
              <a:cxn ang="0">
                <a:pos x="38" y="258"/>
              </a:cxn>
              <a:cxn ang="0">
                <a:pos x="50" y="252"/>
              </a:cxn>
              <a:cxn ang="0">
                <a:pos x="66" y="248"/>
              </a:cxn>
              <a:cxn ang="0">
                <a:pos x="77" y="243"/>
              </a:cxn>
              <a:cxn ang="0">
                <a:pos x="84" y="242"/>
              </a:cxn>
              <a:cxn ang="0">
                <a:pos x="128" y="246"/>
              </a:cxn>
              <a:cxn ang="0">
                <a:pos x="112" y="239"/>
              </a:cxn>
              <a:cxn ang="0">
                <a:pos x="111" y="218"/>
              </a:cxn>
              <a:cxn ang="0">
                <a:pos x="138" y="227"/>
              </a:cxn>
              <a:cxn ang="0">
                <a:pos x="139" y="218"/>
              </a:cxn>
              <a:cxn ang="0">
                <a:pos x="122" y="206"/>
              </a:cxn>
              <a:cxn ang="0">
                <a:pos x="125" y="202"/>
              </a:cxn>
              <a:cxn ang="0">
                <a:pos x="144" y="196"/>
              </a:cxn>
              <a:cxn ang="0">
                <a:pos x="146" y="192"/>
              </a:cxn>
              <a:cxn ang="0">
                <a:pos x="133" y="174"/>
              </a:cxn>
              <a:cxn ang="0">
                <a:pos x="110" y="164"/>
              </a:cxn>
              <a:cxn ang="0">
                <a:pos x="120" y="160"/>
              </a:cxn>
              <a:cxn ang="0">
                <a:pos x="153" y="143"/>
              </a:cxn>
              <a:cxn ang="0">
                <a:pos x="135" y="135"/>
              </a:cxn>
              <a:cxn ang="0">
                <a:pos x="121" y="126"/>
              </a:cxn>
              <a:cxn ang="0">
                <a:pos x="119" y="114"/>
              </a:cxn>
              <a:cxn ang="0">
                <a:pos x="141" y="93"/>
              </a:cxn>
              <a:cxn ang="0">
                <a:pos x="156" y="73"/>
              </a:cxn>
              <a:cxn ang="0">
                <a:pos x="134" y="71"/>
              </a:cxn>
              <a:cxn ang="0">
                <a:pos x="172" y="59"/>
              </a:cxn>
              <a:cxn ang="0">
                <a:pos x="153" y="49"/>
              </a:cxn>
              <a:cxn ang="0">
                <a:pos x="172" y="44"/>
              </a:cxn>
              <a:cxn ang="0">
                <a:pos x="200" y="33"/>
              </a:cxn>
            </a:cxnLst>
            <a:rect l="0" t="0" r="r" b="b"/>
            <a:pathLst>
              <a:path w="242" h="374">
                <a:moveTo>
                  <a:pt x="238" y="19"/>
                </a:moveTo>
                <a:cubicBezTo>
                  <a:pt x="233" y="16"/>
                  <a:pt x="211" y="8"/>
                  <a:pt x="204" y="9"/>
                </a:cubicBezTo>
                <a:cubicBezTo>
                  <a:pt x="197" y="9"/>
                  <a:pt x="183" y="5"/>
                  <a:pt x="175" y="10"/>
                </a:cubicBezTo>
                <a:cubicBezTo>
                  <a:pt x="168" y="15"/>
                  <a:pt x="164" y="24"/>
                  <a:pt x="158" y="22"/>
                </a:cubicBezTo>
                <a:cubicBezTo>
                  <a:pt x="152" y="20"/>
                  <a:pt x="146" y="19"/>
                  <a:pt x="144" y="20"/>
                </a:cubicBezTo>
                <a:cubicBezTo>
                  <a:pt x="141" y="21"/>
                  <a:pt x="133" y="26"/>
                  <a:pt x="134" y="23"/>
                </a:cubicBezTo>
                <a:cubicBezTo>
                  <a:pt x="134" y="20"/>
                  <a:pt x="136" y="17"/>
                  <a:pt x="133" y="17"/>
                </a:cubicBezTo>
                <a:cubicBezTo>
                  <a:pt x="130" y="18"/>
                  <a:pt x="119" y="24"/>
                  <a:pt x="115" y="27"/>
                </a:cubicBezTo>
                <a:cubicBezTo>
                  <a:pt x="111" y="30"/>
                  <a:pt x="93" y="37"/>
                  <a:pt x="91" y="40"/>
                </a:cubicBezTo>
                <a:cubicBezTo>
                  <a:pt x="89" y="43"/>
                  <a:pt x="74" y="52"/>
                  <a:pt x="79" y="48"/>
                </a:cubicBezTo>
                <a:cubicBezTo>
                  <a:pt x="84" y="44"/>
                  <a:pt x="90" y="35"/>
                  <a:pt x="96" y="30"/>
                </a:cubicBezTo>
                <a:cubicBezTo>
                  <a:pt x="103" y="25"/>
                  <a:pt x="110" y="13"/>
                  <a:pt x="107" y="9"/>
                </a:cubicBezTo>
                <a:cubicBezTo>
                  <a:pt x="104" y="4"/>
                  <a:pt x="91" y="0"/>
                  <a:pt x="86" y="5"/>
                </a:cubicBezTo>
                <a:cubicBezTo>
                  <a:pt x="81" y="10"/>
                  <a:pt x="82" y="12"/>
                  <a:pt x="78" y="14"/>
                </a:cubicBezTo>
                <a:cubicBezTo>
                  <a:pt x="73" y="16"/>
                  <a:pt x="39" y="26"/>
                  <a:pt x="38" y="25"/>
                </a:cubicBezTo>
                <a:cubicBezTo>
                  <a:pt x="37" y="24"/>
                  <a:pt x="34" y="21"/>
                  <a:pt x="39" y="19"/>
                </a:cubicBezTo>
                <a:cubicBezTo>
                  <a:pt x="44" y="17"/>
                  <a:pt x="68" y="11"/>
                  <a:pt x="66" y="8"/>
                </a:cubicBezTo>
                <a:cubicBezTo>
                  <a:pt x="64" y="6"/>
                  <a:pt x="26" y="5"/>
                  <a:pt x="15" y="6"/>
                </a:cubicBezTo>
                <a:cubicBezTo>
                  <a:pt x="10" y="6"/>
                  <a:pt x="5" y="7"/>
                  <a:pt x="0" y="8"/>
                </a:cubicBezTo>
                <a:cubicBezTo>
                  <a:pt x="0" y="374"/>
                  <a:pt x="0" y="374"/>
                  <a:pt x="0" y="374"/>
                </a:cubicBezTo>
                <a:cubicBezTo>
                  <a:pt x="3" y="374"/>
                  <a:pt x="7" y="374"/>
                  <a:pt x="5" y="373"/>
                </a:cubicBezTo>
                <a:cubicBezTo>
                  <a:pt x="3" y="371"/>
                  <a:pt x="1" y="369"/>
                  <a:pt x="4" y="369"/>
                </a:cubicBezTo>
                <a:cubicBezTo>
                  <a:pt x="7" y="368"/>
                  <a:pt x="6" y="370"/>
                  <a:pt x="10" y="370"/>
                </a:cubicBezTo>
                <a:cubicBezTo>
                  <a:pt x="14" y="370"/>
                  <a:pt x="16" y="370"/>
                  <a:pt x="23" y="368"/>
                </a:cubicBezTo>
                <a:cubicBezTo>
                  <a:pt x="29" y="367"/>
                  <a:pt x="42" y="366"/>
                  <a:pt x="49" y="362"/>
                </a:cubicBezTo>
                <a:cubicBezTo>
                  <a:pt x="56" y="359"/>
                  <a:pt x="75" y="347"/>
                  <a:pt x="81" y="344"/>
                </a:cubicBezTo>
                <a:cubicBezTo>
                  <a:pt x="86" y="340"/>
                  <a:pt x="110" y="329"/>
                  <a:pt x="107" y="329"/>
                </a:cubicBezTo>
                <a:cubicBezTo>
                  <a:pt x="103" y="329"/>
                  <a:pt x="90" y="329"/>
                  <a:pt x="84" y="328"/>
                </a:cubicBezTo>
                <a:cubicBezTo>
                  <a:pt x="78" y="326"/>
                  <a:pt x="71" y="323"/>
                  <a:pt x="66" y="323"/>
                </a:cubicBezTo>
                <a:cubicBezTo>
                  <a:pt x="62" y="323"/>
                  <a:pt x="53" y="328"/>
                  <a:pt x="52" y="327"/>
                </a:cubicBezTo>
                <a:cubicBezTo>
                  <a:pt x="50" y="326"/>
                  <a:pt x="49" y="324"/>
                  <a:pt x="47" y="325"/>
                </a:cubicBezTo>
                <a:cubicBezTo>
                  <a:pt x="45" y="326"/>
                  <a:pt x="41" y="332"/>
                  <a:pt x="39" y="331"/>
                </a:cubicBezTo>
                <a:cubicBezTo>
                  <a:pt x="38" y="331"/>
                  <a:pt x="33" y="329"/>
                  <a:pt x="38" y="327"/>
                </a:cubicBezTo>
                <a:cubicBezTo>
                  <a:pt x="43" y="324"/>
                  <a:pt x="54" y="322"/>
                  <a:pt x="50" y="322"/>
                </a:cubicBezTo>
                <a:cubicBezTo>
                  <a:pt x="46" y="322"/>
                  <a:pt x="30" y="323"/>
                  <a:pt x="27" y="322"/>
                </a:cubicBezTo>
                <a:cubicBezTo>
                  <a:pt x="24" y="321"/>
                  <a:pt x="19" y="321"/>
                  <a:pt x="18" y="321"/>
                </a:cubicBezTo>
                <a:cubicBezTo>
                  <a:pt x="17" y="321"/>
                  <a:pt x="20" y="319"/>
                  <a:pt x="23" y="317"/>
                </a:cubicBezTo>
                <a:cubicBezTo>
                  <a:pt x="27" y="315"/>
                  <a:pt x="30" y="314"/>
                  <a:pt x="31" y="311"/>
                </a:cubicBezTo>
                <a:cubicBezTo>
                  <a:pt x="32" y="309"/>
                  <a:pt x="33" y="307"/>
                  <a:pt x="36" y="307"/>
                </a:cubicBezTo>
                <a:cubicBezTo>
                  <a:pt x="40" y="308"/>
                  <a:pt x="39" y="310"/>
                  <a:pt x="46" y="309"/>
                </a:cubicBezTo>
                <a:cubicBezTo>
                  <a:pt x="52" y="307"/>
                  <a:pt x="70" y="303"/>
                  <a:pt x="67" y="302"/>
                </a:cubicBezTo>
                <a:cubicBezTo>
                  <a:pt x="64" y="301"/>
                  <a:pt x="59" y="297"/>
                  <a:pt x="55" y="296"/>
                </a:cubicBezTo>
                <a:cubicBezTo>
                  <a:pt x="51" y="294"/>
                  <a:pt x="56" y="294"/>
                  <a:pt x="63" y="297"/>
                </a:cubicBezTo>
                <a:cubicBezTo>
                  <a:pt x="70" y="300"/>
                  <a:pt x="79" y="304"/>
                  <a:pt x="80" y="306"/>
                </a:cubicBezTo>
                <a:cubicBezTo>
                  <a:pt x="82" y="308"/>
                  <a:pt x="77" y="313"/>
                  <a:pt x="86" y="317"/>
                </a:cubicBezTo>
                <a:cubicBezTo>
                  <a:pt x="95" y="322"/>
                  <a:pt x="102" y="317"/>
                  <a:pt x="102" y="315"/>
                </a:cubicBezTo>
                <a:cubicBezTo>
                  <a:pt x="102" y="313"/>
                  <a:pt x="104" y="323"/>
                  <a:pt x="107" y="319"/>
                </a:cubicBezTo>
                <a:cubicBezTo>
                  <a:pt x="111" y="315"/>
                  <a:pt x="114" y="311"/>
                  <a:pt x="113" y="305"/>
                </a:cubicBezTo>
                <a:cubicBezTo>
                  <a:pt x="112" y="299"/>
                  <a:pt x="111" y="293"/>
                  <a:pt x="110" y="294"/>
                </a:cubicBezTo>
                <a:cubicBezTo>
                  <a:pt x="108" y="295"/>
                  <a:pt x="105" y="298"/>
                  <a:pt x="105" y="296"/>
                </a:cubicBezTo>
                <a:cubicBezTo>
                  <a:pt x="105" y="294"/>
                  <a:pt x="107" y="293"/>
                  <a:pt x="103" y="291"/>
                </a:cubicBezTo>
                <a:cubicBezTo>
                  <a:pt x="100" y="289"/>
                  <a:pt x="77" y="274"/>
                  <a:pt x="74" y="274"/>
                </a:cubicBezTo>
                <a:cubicBezTo>
                  <a:pt x="71" y="273"/>
                  <a:pt x="66" y="277"/>
                  <a:pt x="65" y="279"/>
                </a:cubicBezTo>
                <a:cubicBezTo>
                  <a:pt x="63" y="280"/>
                  <a:pt x="66" y="276"/>
                  <a:pt x="64" y="275"/>
                </a:cubicBezTo>
                <a:cubicBezTo>
                  <a:pt x="62" y="274"/>
                  <a:pt x="58" y="273"/>
                  <a:pt x="61" y="273"/>
                </a:cubicBezTo>
                <a:cubicBezTo>
                  <a:pt x="64" y="272"/>
                  <a:pt x="70" y="274"/>
                  <a:pt x="71" y="271"/>
                </a:cubicBezTo>
                <a:cubicBezTo>
                  <a:pt x="71" y="269"/>
                  <a:pt x="73" y="267"/>
                  <a:pt x="71" y="265"/>
                </a:cubicBezTo>
                <a:cubicBezTo>
                  <a:pt x="68" y="263"/>
                  <a:pt x="64" y="262"/>
                  <a:pt x="61" y="264"/>
                </a:cubicBezTo>
                <a:cubicBezTo>
                  <a:pt x="59" y="266"/>
                  <a:pt x="56" y="269"/>
                  <a:pt x="53" y="268"/>
                </a:cubicBezTo>
                <a:cubicBezTo>
                  <a:pt x="51" y="267"/>
                  <a:pt x="49" y="263"/>
                  <a:pt x="45" y="264"/>
                </a:cubicBezTo>
                <a:cubicBezTo>
                  <a:pt x="40" y="265"/>
                  <a:pt x="37" y="263"/>
                  <a:pt x="40" y="263"/>
                </a:cubicBezTo>
                <a:cubicBezTo>
                  <a:pt x="42" y="263"/>
                  <a:pt x="47" y="261"/>
                  <a:pt x="49" y="261"/>
                </a:cubicBezTo>
                <a:cubicBezTo>
                  <a:pt x="51" y="262"/>
                  <a:pt x="53" y="266"/>
                  <a:pt x="56" y="264"/>
                </a:cubicBezTo>
                <a:cubicBezTo>
                  <a:pt x="59" y="262"/>
                  <a:pt x="69" y="261"/>
                  <a:pt x="70" y="261"/>
                </a:cubicBezTo>
                <a:cubicBezTo>
                  <a:pt x="70" y="260"/>
                  <a:pt x="63" y="255"/>
                  <a:pt x="58" y="255"/>
                </a:cubicBezTo>
                <a:cubicBezTo>
                  <a:pt x="54" y="255"/>
                  <a:pt x="40" y="256"/>
                  <a:pt x="38" y="258"/>
                </a:cubicBezTo>
                <a:cubicBezTo>
                  <a:pt x="38" y="258"/>
                  <a:pt x="38" y="258"/>
                  <a:pt x="38" y="258"/>
                </a:cubicBezTo>
                <a:cubicBezTo>
                  <a:pt x="38" y="258"/>
                  <a:pt x="38" y="258"/>
                  <a:pt x="38" y="258"/>
                </a:cubicBezTo>
                <a:cubicBezTo>
                  <a:pt x="40" y="256"/>
                  <a:pt x="45" y="252"/>
                  <a:pt x="50" y="252"/>
                </a:cubicBezTo>
                <a:cubicBezTo>
                  <a:pt x="56" y="252"/>
                  <a:pt x="40" y="249"/>
                  <a:pt x="39" y="247"/>
                </a:cubicBezTo>
                <a:cubicBezTo>
                  <a:pt x="39" y="247"/>
                  <a:pt x="53" y="251"/>
                  <a:pt x="60" y="251"/>
                </a:cubicBezTo>
                <a:cubicBezTo>
                  <a:pt x="60" y="251"/>
                  <a:pt x="64" y="248"/>
                  <a:pt x="66" y="248"/>
                </a:cubicBezTo>
                <a:cubicBezTo>
                  <a:pt x="68" y="247"/>
                  <a:pt x="72" y="247"/>
                  <a:pt x="71" y="246"/>
                </a:cubicBezTo>
                <a:cubicBezTo>
                  <a:pt x="70" y="244"/>
                  <a:pt x="61" y="235"/>
                  <a:pt x="63" y="236"/>
                </a:cubicBezTo>
                <a:cubicBezTo>
                  <a:pt x="65" y="238"/>
                  <a:pt x="76" y="244"/>
                  <a:pt x="77" y="243"/>
                </a:cubicBezTo>
                <a:cubicBezTo>
                  <a:pt x="79" y="243"/>
                  <a:pt x="78" y="239"/>
                  <a:pt x="82" y="239"/>
                </a:cubicBezTo>
                <a:cubicBezTo>
                  <a:pt x="86" y="239"/>
                  <a:pt x="107" y="244"/>
                  <a:pt x="104" y="244"/>
                </a:cubicBezTo>
                <a:cubicBezTo>
                  <a:pt x="101" y="244"/>
                  <a:pt x="84" y="239"/>
                  <a:pt x="84" y="242"/>
                </a:cubicBezTo>
                <a:cubicBezTo>
                  <a:pt x="85" y="244"/>
                  <a:pt x="95" y="250"/>
                  <a:pt x="100" y="250"/>
                </a:cubicBezTo>
                <a:cubicBezTo>
                  <a:pt x="104" y="251"/>
                  <a:pt x="115" y="248"/>
                  <a:pt x="118" y="247"/>
                </a:cubicBezTo>
                <a:cubicBezTo>
                  <a:pt x="122" y="246"/>
                  <a:pt x="127" y="249"/>
                  <a:pt x="128" y="246"/>
                </a:cubicBezTo>
                <a:cubicBezTo>
                  <a:pt x="130" y="243"/>
                  <a:pt x="135" y="240"/>
                  <a:pt x="129" y="237"/>
                </a:cubicBezTo>
                <a:cubicBezTo>
                  <a:pt x="123" y="234"/>
                  <a:pt x="112" y="230"/>
                  <a:pt x="112" y="232"/>
                </a:cubicBezTo>
                <a:cubicBezTo>
                  <a:pt x="111" y="234"/>
                  <a:pt x="114" y="243"/>
                  <a:pt x="112" y="239"/>
                </a:cubicBezTo>
                <a:cubicBezTo>
                  <a:pt x="110" y="236"/>
                  <a:pt x="108" y="231"/>
                  <a:pt x="105" y="231"/>
                </a:cubicBezTo>
                <a:cubicBezTo>
                  <a:pt x="101" y="231"/>
                  <a:pt x="110" y="230"/>
                  <a:pt x="107" y="227"/>
                </a:cubicBezTo>
                <a:cubicBezTo>
                  <a:pt x="104" y="223"/>
                  <a:pt x="110" y="225"/>
                  <a:pt x="111" y="218"/>
                </a:cubicBezTo>
                <a:cubicBezTo>
                  <a:pt x="111" y="211"/>
                  <a:pt x="112" y="224"/>
                  <a:pt x="112" y="226"/>
                </a:cubicBezTo>
                <a:cubicBezTo>
                  <a:pt x="113" y="229"/>
                  <a:pt x="113" y="230"/>
                  <a:pt x="120" y="230"/>
                </a:cubicBezTo>
                <a:cubicBezTo>
                  <a:pt x="126" y="230"/>
                  <a:pt x="133" y="227"/>
                  <a:pt x="138" y="227"/>
                </a:cubicBezTo>
                <a:cubicBezTo>
                  <a:pt x="142" y="228"/>
                  <a:pt x="144" y="225"/>
                  <a:pt x="147" y="223"/>
                </a:cubicBezTo>
                <a:cubicBezTo>
                  <a:pt x="149" y="221"/>
                  <a:pt x="147" y="218"/>
                  <a:pt x="144" y="218"/>
                </a:cubicBezTo>
                <a:cubicBezTo>
                  <a:pt x="142" y="217"/>
                  <a:pt x="143" y="218"/>
                  <a:pt x="139" y="218"/>
                </a:cubicBezTo>
                <a:cubicBezTo>
                  <a:pt x="134" y="217"/>
                  <a:pt x="139" y="214"/>
                  <a:pt x="138" y="212"/>
                </a:cubicBezTo>
                <a:cubicBezTo>
                  <a:pt x="137" y="209"/>
                  <a:pt x="134" y="204"/>
                  <a:pt x="132" y="206"/>
                </a:cubicBezTo>
                <a:cubicBezTo>
                  <a:pt x="129" y="208"/>
                  <a:pt x="124" y="205"/>
                  <a:pt x="122" y="206"/>
                </a:cubicBezTo>
                <a:cubicBezTo>
                  <a:pt x="121" y="207"/>
                  <a:pt x="115" y="209"/>
                  <a:pt x="112" y="207"/>
                </a:cubicBezTo>
                <a:cubicBezTo>
                  <a:pt x="109" y="204"/>
                  <a:pt x="112" y="207"/>
                  <a:pt x="116" y="206"/>
                </a:cubicBezTo>
                <a:cubicBezTo>
                  <a:pt x="120" y="205"/>
                  <a:pt x="124" y="203"/>
                  <a:pt x="125" y="202"/>
                </a:cubicBezTo>
                <a:cubicBezTo>
                  <a:pt x="127" y="200"/>
                  <a:pt x="131" y="196"/>
                  <a:pt x="134" y="199"/>
                </a:cubicBezTo>
                <a:cubicBezTo>
                  <a:pt x="137" y="203"/>
                  <a:pt x="138" y="204"/>
                  <a:pt x="141" y="203"/>
                </a:cubicBezTo>
                <a:cubicBezTo>
                  <a:pt x="143" y="201"/>
                  <a:pt x="144" y="198"/>
                  <a:pt x="144" y="196"/>
                </a:cubicBezTo>
                <a:cubicBezTo>
                  <a:pt x="144" y="194"/>
                  <a:pt x="144" y="189"/>
                  <a:pt x="138" y="187"/>
                </a:cubicBezTo>
                <a:cubicBezTo>
                  <a:pt x="133" y="184"/>
                  <a:pt x="139" y="183"/>
                  <a:pt x="142" y="186"/>
                </a:cubicBezTo>
                <a:cubicBezTo>
                  <a:pt x="144" y="189"/>
                  <a:pt x="144" y="194"/>
                  <a:pt x="146" y="192"/>
                </a:cubicBezTo>
                <a:cubicBezTo>
                  <a:pt x="148" y="191"/>
                  <a:pt x="151" y="188"/>
                  <a:pt x="148" y="185"/>
                </a:cubicBezTo>
                <a:cubicBezTo>
                  <a:pt x="145" y="181"/>
                  <a:pt x="142" y="179"/>
                  <a:pt x="139" y="176"/>
                </a:cubicBezTo>
                <a:cubicBezTo>
                  <a:pt x="136" y="173"/>
                  <a:pt x="137" y="174"/>
                  <a:pt x="133" y="174"/>
                </a:cubicBezTo>
                <a:cubicBezTo>
                  <a:pt x="129" y="174"/>
                  <a:pt x="125" y="175"/>
                  <a:pt x="122" y="174"/>
                </a:cubicBezTo>
                <a:cubicBezTo>
                  <a:pt x="119" y="173"/>
                  <a:pt x="116" y="172"/>
                  <a:pt x="115" y="169"/>
                </a:cubicBezTo>
                <a:cubicBezTo>
                  <a:pt x="113" y="166"/>
                  <a:pt x="114" y="164"/>
                  <a:pt x="110" y="164"/>
                </a:cubicBezTo>
                <a:cubicBezTo>
                  <a:pt x="106" y="164"/>
                  <a:pt x="100" y="165"/>
                  <a:pt x="102" y="162"/>
                </a:cubicBezTo>
                <a:cubicBezTo>
                  <a:pt x="104" y="159"/>
                  <a:pt x="105" y="154"/>
                  <a:pt x="109" y="158"/>
                </a:cubicBezTo>
                <a:cubicBezTo>
                  <a:pt x="113" y="162"/>
                  <a:pt x="115" y="163"/>
                  <a:pt x="120" y="160"/>
                </a:cubicBezTo>
                <a:cubicBezTo>
                  <a:pt x="124" y="156"/>
                  <a:pt x="128" y="152"/>
                  <a:pt x="135" y="154"/>
                </a:cubicBezTo>
                <a:cubicBezTo>
                  <a:pt x="143" y="155"/>
                  <a:pt x="153" y="161"/>
                  <a:pt x="157" y="158"/>
                </a:cubicBezTo>
                <a:cubicBezTo>
                  <a:pt x="161" y="155"/>
                  <a:pt x="162" y="142"/>
                  <a:pt x="153" y="143"/>
                </a:cubicBezTo>
                <a:cubicBezTo>
                  <a:pt x="145" y="144"/>
                  <a:pt x="148" y="146"/>
                  <a:pt x="143" y="144"/>
                </a:cubicBezTo>
                <a:cubicBezTo>
                  <a:pt x="138" y="142"/>
                  <a:pt x="133" y="141"/>
                  <a:pt x="129" y="137"/>
                </a:cubicBezTo>
                <a:cubicBezTo>
                  <a:pt x="125" y="134"/>
                  <a:pt x="127" y="133"/>
                  <a:pt x="135" y="135"/>
                </a:cubicBezTo>
                <a:cubicBezTo>
                  <a:pt x="143" y="137"/>
                  <a:pt x="152" y="139"/>
                  <a:pt x="148" y="136"/>
                </a:cubicBezTo>
                <a:cubicBezTo>
                  <a:pt x="144" y="133"/>
                  <a:pt x="131" y="126"/>
                  <a:pt x="128" y="126"/>
                </a:cubicBezTo>
                <a:cubicBezTo>
                  <a:pt x="125" y="125"/>
                  <a:pt x="122" y="124"/>
                  <a:pt x="121" y="126"/>
                </a:cubicBezTo>
                <a:cubicBezTo>
                  <a:pt x="120" y="129"/>
                  <a:pt x="119" y="134"/>
                  <a:pt x="116" y="134"/>
                </a:cubicBezTo>
                <a:cubicBezTo>
                  <a:pt x="114" y="134"/>
                  <a:pt x="109" y="136"/>
                  <a:pt x="111" y="133"/>
                </a:cubicBezTo>
                <a:cubicBezTo>
                  <a:pt x="112" y="130"/>
                  <a:pt x="116" y="118"/>
                  <a:pt x="119" y="114"/>
                </a:cubicBezTo>
                <a:cubicBezTo>
                  <a:pt x="122" y="109"/>
                  <a:pt x="120" y="104"/>
                  <a:pt x="122" y="103"/>
                </a:cubicBezTo>
                <a:cubicBezTo>
                  <a:pt x="124" y="101"/>
                  <a:pt x="135" y="102"/>
                  <a:pt x="136" y="100"/>
                </a:cubicBezTo>
                <a:cubicBezTo>
                  <a:pt x="137" y="97"/>
                  <a:pt x="137" y="95"/>
                  <a:pt x="141" y="93"/>
                </a:cubicBezTo>
                <a:cubicBezTo>
                  <a:pt x="145" y="90"/>
                  <a:pt x="149" y="89"/>
                  <a:pt x="145" y="88"/>
                </a:cubicBezTo>
                <a:cubicBezTo>
                  <a:pt x="141" y="86"/>
                  <a:pt x="142" y="79"/>
                  <a:pt x="143" y="76"/>
                </a:cubicBezTo>
                <a:cubicBezTo>
                  <a:pt x="143" y="73"/>
                  <a:pt x="151" y="75"/>
                  <a:pt x="156" y="73"/>
                </a:cubicBezTo>
                <a:cubicBezTo>
                  <a:pt x="162" y="71"/>
                  <a:pt x="171" y="65"/>
                  <a:pt x="167" y="65"/>
                </a:cubicBezTo>
                <a:cubicBezTo>
                  <a:pt x="163" y="65"/>
                  <a:pt x="151" y="65"/>
                  <a:pt x="147" y="65"/>
                </a:cubicBezTo>
                <a:cubicBezTo>
                  <a:pt x="142" y="65"/>
                  <a:pt x="135" y="68"/>
                  <a:pt x="134" y="71"/>
                </a:cubicBezTo>
                <a:cubicBezTo>
                  <a:pt x="134" y="74"/>
                  <a:pt x="127" y="73"/>
                  <a:pt x="127" y="71"/>
                </a:cubicBezTo>
                <a:cubicBezTo>
                  <a:pt x="127" y="68"/>
                  <a:pt x="130" y="60"/>
                  <a:pt x="137" y="59"/>
                </a:cubicBezTo>
                <a:cubicBezTo>
                  <a:pt x="144" y="57"/>
                  <a:pt x="167" y="61"/>
                  <a:pt x="172" y="59"/>
                </a:cubicBezTo>
                <a:cubicBezTo>
                  <a:pt x="178" y="58"/>
                  <a:pt x="185" y="52"/>
                  <a:pt x="183" y="51"/>
                </a:cubicBezTo>
                <a:cubicBezTo>
                  <a:pt x="180" y="51"/>
                  <a:pt x="173" y="47"/>
                  <a:pt x="169" y="49"/>
                </a:cubicBezTo>
                <a:cubicBezTo>
                  <a:pt x="165" y="51"/>
                  <a:pt x="159" y="50"/>
                  <a:pt x="153" y="49"/>
                </a:cubicBezTo>
                <a:cubicBezTo>
                  <a:pt x="146" y="47"/>
                  <a:pt x="129" y="47"/>
                  <a:pt x="134" y="46"/>
                </a:cubicBezTo>
                <a:cubicBezTo>
                  <a:pt x="140" y="46"/>
                  <a:pt x="153" y="49"/>
                  <a:pt x="158" y="46"/>
                </a:cubicBezTo>
                <a:cubicBezTo>
                  <a:pt x="162" y="44"/>
                  <a:pt x="166" y="44"/>
                  <a:pt x="172" y="44"/>
                </a:cubicBezTo>
                <a:cubicBezTo>
                  <a:pt x="179" y="45"/>
                  <a:pt x="187" y="45"/>
                  <a:pt x="190" y="43"/>
                </a:cubicBezTo>
                <a:cubicBezTo>
                  <a:pt x="193" y="41"/>
                  <a:pt x="202" y="42"/>
                  <a:pt x="203" y="40"/>
                </a:cubicBezTo>
                <a:cubicBezTo>
                  <a:pt x="204" y="37"/>
                  <a:pt x="198" y="33"/>
                  <a:pt x="200" y="33"/>
                </a:cubicBezTo>
                <a:cubicBezTo>
                  <a:pt x="202" y="32"/>
                  <a:pt x="212" y="32"/>
                  <a:pt x="219" y="28"/>
                </a:cubicBezTo>
                <a:cubicBezTo>
                  <a:pt x="226" y="24"/>
                  <a:pt x="242" y="21"/>
                  <a:pt x="238" y="19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11" name="Freeform 1215"/>
          <p:cNvSpPr>
            <a:spLocks/>
          </p:cNvSpPr>
          <p:nvPr/>
        </p:nvSpPr>
        <p:spPr bwMode="auto">
          <a:xfrm>
            <a:off x="87313" y="1379394"/>
            <a:ext cx="225425" cy="63500"/>
          </a:xfrm>
          <a:custGeom>
            <a:avLst/>
            <a:gdLst/>
            <a:ahLst/>
            <a:cxnLst>
              <a:cxn ang="0">
                <a:pos x="13" y="32"/>
              </a:cxn>
              <a:cxn ang="0">
                <a:pos x="70" y="33"/>
              </a:cxn>
              <a:cxn ang="0">
                <a:pos x="95" y="27"/>
              </a:cxn>
              <a:cxn ang="0">
                <a:pos x="116" y="18"/>
              </a:cxn>
              <a:cxn ang="0">
                <a:pos x="97" y="12"/>
              </a:cxn>
              <a:cxn ang="0">
                <a:pos x="84" y="13"/>
              </a:cxn>
              <a:cxn ang="0">
                <a:pos x="77" y="10"/>
              </a:cxn>
              <a:cxn ang="0">
                <a:pos x="62" y="13"/>
              </a:cxn>
              <a:cxn ang="0">
                <a:pos x="72" y="3"/>
              </a:cxn>
              <a:cxn ang="0">
                <a:pos x="43" y="3"/>
              </a:cxn>
              <a:cxn ang="0">
                <a:pos x="8" y="1"/>
              </a:cxn>
              <a:cxn ang="0">
                <a:pos x="0" y="3"/>
              </a:cxn>
              <a:cxn ang="0">
                <a:pos x="0" y="33"/>
              </a:cxn>
              <a:cxn ang="0">
                <a:pos x="13" y="32"/>
              </a:cxn>
            </a:cxnLst>
            <a:rect l="0" t="0" r="r" b="b"/>
            <a:pathLst>
              <a:path w="118" h="34">
                <a:moveTo>
                  <a:pt x="13" y="32"/>
                </a:moveTo>
                <a:cubicBezTo>
                  <a:pt x="28" y="32"/>
                  <a:pt x="66" y="34"/>
                  <a:pt x="70" y="33"/>
                </a:cubicBezTo>
                <a:cubicBezTo>
                  <a:pt x="73" y="32"/>
                  <a:pt x="87" y="28"/>
                  <a:pt x="95" y="27"/>
                </a:cubicBezTo>
                <a:cubicBezTo>
                  <a:pt x="104" y="26"/>
                  <a:pt x="118" y="21"/>
                  <a:pt x="116" y="18"/>
                </a:cubicBezTo>
                <a:cubicBezTo>
                  <a:pt x="113" y="16"/>
                  <a:pt x="104" y="14"/>
                  <a:pt x="97" y="12"/>
                </a:cubicBezTo>
                <a:cubicBezTo>
                  <a:pt x="89" y="11"/>
                  <a:pt x="87" y="15"/>
                  <a:pt x="84" y="13"/>
                </a:cubicBezTo>
                <a:cubicBezTo>
                  <a:pt x="81" y="11"/>
                  <a:pt x="82" y="10"/>
                  <a:pt x="77" y="10"/>
                </a:cubicBezTo>
                <a:cubicBezTo>
                  <a:pt x="72" y="10"/>
                  <a:pt x="64" y="13"/>
                  <a:pt x="62" y="13"/>
                </a:cubicBezTo>
                <a:cubicBezTo>
                  <a:pt x="61" y="12"/>
                  <a:pt x="74" y="4"/>
                  <a:pt x="72" y="3"/>
                </a:cubicBezTo>
                <a:cubicBezTo>
                  <a:pt x="70" y="1"/>
                  <a:pt x="53" y="2"/>
                  <a:pt x="43" y="3"/>
                </a:cubicBezTo>
                <a:cubicBezTo>
                  <a:pt x="33" y="4"/>
                  <a:pt x="14" y="0"/>
                  <a:pt x="8" y="1"/>
                </a:cubicBezTo>
                <a:cubicBezTo>
                  <a:pt x="6" y="1"/>
                  <a:pt x="4" y="2"/>
                  <a:pt x="0" y="3"/>
                </a:cubicBezTo>
                <a:cubicBezTo>
                  <a:pt x="0" y="33"/>
                  <a:pt x="0" y="33"/>
                  <a:pt x="0" y="33"/>
                </a:cubicBezTo>
                <a:cubicBezTo>
                  <a:pt x="5" y="32"/>
                  <a:pt x="9" y="32"/>
                  <a:pt x="13" y="32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12" name="Freeform 1216"/>
          <p:cNvSpPr>
            <a:spLocks/>
          </p:cNvSpPr>
          <p:nvPr/>
        </p:nvSpPr>
        <p:spPr bwMode="auto">
          <a:xfrm>
            <a:off x="8936038" y="1379394"/>
            <a:ext cx="120650" cy="15875"/>
          </a:xfrm>
          <a:custGeom>
            <a:avLst/>
            <a:gdLst/>
            <a:ahLst/>
            <a:cxnLst>
              <a:cxn ang="0">
                <a:pos x="26" y="5"/>
              </a:cxn>
              <a:cxn ang="0">
                <a:pos x="8" y="8"/>
              </a:cxn>
              <a:cxn ang="0">
                <a:pos x="41" y="6"/>
              </a:cxn>
              <a:cxn ang="0">
                <a:pos x="63" y="3"/>
              </a:cxn>
              <a:cxn ang="0">
                <a:pos x="63" y="0"/>
              </a:cxn>
              <a:cxn ang="0">
                <a:pos x="48" y="1"/>
              </a:cxn>
              <a:cxn ang="0">
                <a:pos x="26" y="5"/>
              </a:cxn>
            </a:cxnLst>
            <a:rect l="0" t="0" r="r" b="b"/>
            <a:pathLst>
              <a:path w="63" h="9">
                <a:moveTo>
                  <a:pt x="26" y="5"/>
                </a:moveTo>
                <a:cubicBezTo>
                  <a:pt x="18" y="7"/>
                  <a:pt x="0" y="9"/>
                  <a:pt x="8" y="8"/>
                </a:cubicBezTo>
                <a:cubicBezTo>
                  <a:pt x="17" y="8"/>
                  <a:pt x="36" y="6"/>
                  <a:pt x="41" y="6"/>
                </a:cubicBezTo>
                <a:cubicBezTo>
                  <a:pt x="45" y="6"/>
                  <a:pt x="55" y="4"/>
                  <a:pt x="63" y="3"/>
                </a:cubicBezTo>
                <a:cubicBezTo>
                  <a:pt x="63" y="0"/>
                  <a:pt x="63" y="0"/>
                  <a:pt x="63" y="0"/>
                </a:cubicBezTo>
                <a:cubicBezTo>
                  <a:pt x="56" y="0"/>
                  <a:pt x="51" y="1"/>
                  <a:pt x="48" y="1"/>
                </a:cubicBezTo>
                <a:cubicBezTo>
                  <a:pt x="39" y="3"/>
                  <a:pt x="33" y="4"/>
                  <a:pt x="26" y="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13" name="Freeform 1217"/>
          <p:cNvSpPr>
            <a:spLocks/>
          </p:cNvSpPr>
          <p:nvPr/>
        </p:nvSpPr>
        <p:spPr bwMode="auto">
          <a:xfrm>
            <a:off x="8982075" y="1441306"/>
            <a:ext cx="74613" cy="33338"/>
          </a:xfrm>
          <a:custGeom>
            <a:avLst/>
            <a:gdLst/>
            <a:ahLst/>
            <a:cxnLst>
              <a:cxn ang="0">
                <a:pos x="5" y="15"/>
              </a:cxn>
              <a:cxn ang="0">
                <a:pos x="25" y="10"/>
              </a:cxn>
              <a:cxn ang="0">
                <a:pos x="39" y="8"/>
              </a:cxn>
              <a:cxn ang="0">
                <a:pos x="39" y="0"/>
              </a:cxn>
              <a:cxn ang="0">
                <a:pos x="6" y="9"/>
              </a:cxn>
              <a:cxn ang="0">
                <a:pos x="5" y="15"/>
              </a:cxn>
            </a:cxnLst>
            <a:rect l="0" t="0" r="r" b="b"/>
            <a:pathLst>
              <a:path w="39" h="17">
                <a:moveTo>
                  <a:pt x="5" y="15"/>
                </a:moveTo>
                <a:cubicBezTo>
                  <a:pt x="6" y="17"/>
                  <a:pt x="18" y="11"/>
                  <a:pt x="25" y="10"/>
                </a:cubicBezTo>
                <a:cubicBezTo>
                  <a:pt x="28" y="10"/>
                  <a:pt x="33" y="9"/>
                  <a:pt x="39" y="8"/>
                </a:cubicBezTo>
                <a:cubicBezTo>
                  <a:pt x="39" y="0"/>
                  <a:pt x="39" y="0"/>
                  <a:pt x="39" y="0"/>
                </a:cubicBezTo>
                <a:cubicBezTo>
                  <a:pt x="26" y="2"/>
                  <a:pt x="11" y="8"/>
                  <a:pt x="6" y="9"/>
                </a:cubicBezTo>
                <a:cubicBezTo>
                  <a:pt x="0" y="11"/>
                  <a:pt x="4" y="12"/>
                  <a:pt x="5" y="15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14" name="Freeform 1218"/>
          <p:cNvSpPr>
            <a:spLocks/>
          </p:cNvSpPr>
          <p:nvPr/>
        </p:nvSpPr>
        <p:spPr bwMode="auto">
          <a:xfrm>
            <a:off x="8694738" y="2476356"/>
            <a:ext cx="1587" cy="1588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0" y="1"/>
              </a:cxn>
              <a:cxn ang="0">
                <a:pos x="0" y="1"/>
              </a:cxn>
            </a:cxnLst>
            <a:rect l="0" t="0" r="r" b="b"/>
            <a:pathLst>
              <a:path h="1"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15" name="Freeform 1219"/>
          <p:cNvSpPr>
            <a:spLocks/>
          </p:cNvSpPr>
          <p:nvPr/>
        </p:nvSpPr>
        <p:spPr bwMode="auto">
          <a:xfrm>
            <a:off x="7978775" y="1350819"/>
            <a:ext cx="1077913" cy="1141412"/>
          </a:xfrm>
          <a:custGeom>
            <a:avLst/>
            <a:gdLst/>
            <a:ahLst/>
            <a:cxnLst>
              <a:cxn ang="0">
                <a:pos x="510" y="23"/>
              </a:cxn>
              <a:cxn ang="0">
                <a:pos x="482" y="8"/>
              </a:cxn>
              <a:cxn ang="0">
                <a:pos x="444" y="21"/>
              </a:cxn>
              <a:cxn ang="0">
                <a:pos x="437" y="40"/>
              </a:cxn>
              <a:cxn ang="0">
                <a:pos x="398" y="45"/>
              </a:cxn>
              <a:cxn ang="0">
                <a:pos x="354" y="42"/>
              </a:cxn>
              <a:cxn ang="0">
                <a:pos x="308" y="56"/>
              </a:cxn>
              <a:cxn ang="0">
                <a:pos x="256" y="69"/>
              </a:cxn>
              <a:cxn ang="0">
                <a:pos x="206" y="63"/>
              </a:cxn>
              <a:cxn ang="0">
                <a:pos x="157" y="81"/>
              </a:cxn>
              <a:cxn ang="0">
                <a:pos x="78" y="111"/>
              </a:cxn>
              <a:cxn ang="0">
                <a:pos x="78" y="142"/>
              </a:cxn>
              <a:cxn ang="0">
                <a:pos x="2" y="164"/>
              </a:cxn>
              <a:cxn ang="0">
                <a:pos x="38" y="184"/>
              </a:cxn>
              <a:cxn ang="0">
                <a:pos x="78" y="196"/>
              </a:cxn>
              <a:cxn ang="0">
                <a:pos x="66" y="210"/>
              </a:cxn>
              <a:cxn ang="0">
                <a:pos x="97" y="220"/>
              </a:cxn>
              <a:cxn ang="0">
                <a:pos x="173" y="230"/>
              </a:cxn>
              <a:cxn ang="0">
                <a:pos x="222" y="277"/>
              </a:cxn>
              <a:cxn ang="0">
                <a:pos x="239" y="305"/>
              </a:cxn>
              <a:cxn ang="0">
                <a:pos x="232" y="320"/>
              </a:cxn>
              <a:cxn ang="0">
                <a:pos x="243" y="331"/>
              </a:cxn>
              <a:cxn ang="0">
                <a:pos x="241" y="346"/>
              </a:cxn>
              <a:cxn ang="0">
                <a:pos x="267" y="332"/>
              </a:cxn>
              <a:cxn ang="0">
                <a:pos x="270" y="343"/>
              </a:cxn>
              <a:cxn ang="0">
                <a:pos x="281" y="359"/>
              </a:cxn>
              <a:cxn ang="0">
                <a:pos x="249" y="366"/>
              </a:cxn>
              <a:cxn ang="0">
                <a:pos x="297" y="392"/>
              </a:cxn>
              <a:cxn ang="0">
                <a:pos x="286" y="414"/>
              </a:cxn>
              <a:cxn ang="0">
                <a:pos x="283" y="419"/>
              </a:cxn>
              <a:cxn ang="0">
                <a:pos x="299" y="429"/>
              </a:cxn>
              <a:cxn ang="0">
                <a:pos x="258" y="431"/>
              </a:cxn>
              <a:cxn ang="0">
                <a:pos x="286" y="428"/>
              </a:cxn>
              <a:cxn ang="0">
                <a:pos x="292" y="435"/>
              </a:cxn>
              <a:cxn ang="0">
                <a:pos x="256" y="443"/>
              </a:cxn>
              <a:cxn ang="0">
                <a:pos x="257" y="445"/>
              </a:cxn>
              <a:cxn ang="0">
                <a:pos x="256" y="462"/>
              </a:cxn>
              <a:cxn ang="0">
                <a:pos x="263" y="469"/>
              </a:cxn>
              <a:cxn ang="0">
                <a:pos x="294" y="476"/>
              </a:cxn>
              <a:cxn ang="0">
                <a:pos x="280" y="507"/>
              </a:cxn>
              <a:cxn ang="0">
                <a:pos x="301" y="498"/>
              </a:cxn>
              <a:cxn ang="0">
                <a:pos x="299" y="507"/>
              </a:cxn>
              <a:cxn ang="0">
                <a:pos x="304" y="539"/>
              </a:cxn>
              <a:cxn ang="0">
                <a:pos x="327" y="568"/>
              </a:cxn>
              <a:cxn ang="0">
                <a:pos x="366" y="578"/>
              </a:cxn>
              <a:cxn ang="0">
                <a:pos x="375" y="586"/>
              </a:cxn>
              <a:cxn ang="0">
                <a:pos x="383" y="598"/>
              </a:cxn>
              <a:cxn ang="0">
                <a:pos x="400" y="574"/>
              </a:cxn>
              <a:cxn ang="0">
                <a:pos x="398" y="538"/>
              </a:cxn>
              <a:cxn ang="0">
                <a:pos x="417" y="517"/>
              </a:cxn>
              <a:cxn ang="0">
                <a:pos x="430" y="489"/>
              </a:cxn>
              <a:cxn ang="0">
                <a:pos x="458" y="471"/>
              </a:cxn>
              <a:cxn ang="0">
                <a:pos x="482" y="474"/>
              </a:cxn>
              <a:cxn ang="0">
                <a:pos x="540" y="427"/>
              </a:cxn>
              <a:cxn ang="0">
                <a:pos x="551" y="58"/>
              </a:cxn>
            </a:cxnLst>
            <a:rect l="0" t="0" r="r" b="b"/>
            <a:pathLst>
              <a:path w="565" h="599">
                <a:moveTo>
                  <a:pt x="551" y="58"/>
                </a:moveTo>
                <a:cubicBezTo>
                  <a:pt x="544" y="59"/>
                  <a:pt x="532" y="65"/>
                  <a:pt x="531" y="63"/>
                </a:cubicBezTo>
                <a:cubicBezTo>
                  <a:pt x="530" y="60"/>
                  <a:pt x="526" y="59"/>
                  <a:pt x="532" y="57"/>
                </a:cubicBezTo>
                <a:cubicBezTo>
                  <a:pt x="537" y="56"/>
                  <a:pt x="552" y="50"/>
                  <a:pt x="565" y="48"/>
                </a:cubicBezTo>
                <a:cubicBezTo>
                  <a:pt x="565" y="18"/>
                  <a:pt x="565" y="18"/>
                  <a:pt x="565" y="18"/>
                </a:cubicBezTo>
                <a:cubicBezTo>
                  <a:pt x="557" y="19"/>
                  <a:pt x="547" y="21"/>
                  <a:pt x="543" y="21"/>
                </a:cubicBezTo>
                <a:cubicBezTo>
                  <a:pt x="538" y="21"/>
                  <a:pt x="519" y="23"/>
                  <a:pt x="510" y="23"/>
                </a:cubicBezTo>
                <a:cubicBezTo>
                  <a:pt x="502" y="24"/>
                  <a:pt x="520" y="22"/>
                  <a:pt x="528" y="20"/>
                </a:cubicBezTo>
                <a:cubicBezTo>
                  <a:pt x="535" y="19"/>
                  <a:pt x="541" y="18"/>
                  <a:pt x="550" y="16"/>
                </a:cubicBezTo>
                <a:cubicBezTo>
                  <a:pt x="553" y="16"/>
                  <a:pt x="558" y="15"/>
                  <a:pt x="565" y="15"/>
                </a:cubicBezTo>
                <a:cubicBezTo>
                  <a:pt x="565" y="1"/>
                  <a:pt x="565" y="1"/>
                  <a:pt x="565" y="1"/>
                </a:cubicBezTo>
                <a:cubicBezTo>
                  <a:pt x="552" y="1"/>
                  <a:pt x="529" y="1"/>
                  <a:pt x="526" y="1"/>
                </a:cubicBezTo>
                <a:cubicBezTo>
                  <a:pt x="521" y="0"/>
                  <a:pt x="494" y="2"/>
                  <a:pt x="488" y="3"/>
                </a:cubicBezTo>
                <a:cubicBezTo>
                  <a:pt x="482" y="4"/>
                  <a:pt x="485" y="9"/>
                  <a:pt x="482" y="8"/>
                </a:cubicBezTo>
                <a:cubicBezTo>
                  <a:pt x="479" y="7"/>
                  <a:pt x="469" y="3"/>
                  <a:pt x="467" y="4"/>
                </a:cubicBezTo>
                <a:cubicBezTo>
                  <a:pt x="466" y="5"/>
                  <a:pt x="466" y="7"/>
                  <a:pt x="461" y="7"/>
                </a:cubicBezTo>
                <a:cubicBezTo>
                  <a:pt x="456" y="7"/>
                  <a:pt x="451" y="6"/>
                  <a:pt x="454" y="10"/>
                </a:cubicBezTo>
                <a:cubicBezTo>
                  <a:pt x="457" y="13"/>
                  <a:pt x="481" y="16"/>
                  <a:pt x="477" y="16"/>
                </a:cubicBezTo>
                <a:cubicBezTo>
                  <a:pt x="472" y="16"/>
                  <a:pt x="454" y="21"/>
                  <a:pt x="450" y="21"/>
                </a:cubicBezTo>
                <a:cubicBezTo>
                  <a:pt x="446" y="21"/>
                  <a:pt x="458" y="27"/>
                  <a:pt x="454" y="26"/>
                </a:cubicBezTo>
                <a:cubicBezTo>
                  <a:pt x="450" y="25"/>
                  <a:pt x="446" y="23"/>
                  <a:pt x="444" y="21"/>
                </a:cubicBezTo>
                <a:cubicBezTo>
                  <a:pt x="442" y="20"/>
                  <a:pt x="434" y="22"/>
                  <a:pt x="430" y="21"/>
                </a:cubicBezTo>
                <a:cubicBezTo>
                  <a:pt x="426" y="20"/>
                  <a:pt x="411" y="13"/>
                  <a:pt x="404" y="12"/>
                </a:cubicBezTo>
                <a:cubicBezTo>
                  <a:pt x="398" y="12"/>
                  <a:pt x="399" y="16"/>
                  <a:pt x="393" y="16"/>
                </a:cubicBezTo>
                <a:cubicBezTo>
                  <a:pt x="386" y="16"/>
                  <a:pt x="365" y="16"/>
                  <a:pt x="370" y="18"/>
                </a:cubicBezTo>
                <a:cubicBezTo>
                  <a:pt x="375" y="20"/>
                  <a:pt x="394" y="25"/>
                  <a:pt x="402" y="25"/>
                </a:cubicBezTo>
                <a:cubicBezTo>
                  <a:pt x="409" y="25"/>
                  <a:pt x="435" y="27"/>
                  <a:pt x="437" y="31"/>
                </a:cubicBezTo>
                <a:cubicBezTo>
                  <a:pt x="439" y="35"/>
                  <a:pt x="438" y="42"/>
                  <a:pt x="437" y="40"/>
                </a:cubicBezTo>
                <a:cubicBezTo>
                  <a:pt x="436" y="38"/>
                  <a:pt x="438" y="34"/>
                  <a:pt x="429" y="31"/>
                </a:cubicBezTo>
                <a:cubicBezTo>
                  <a:pt x="420" y="29"/>
                  <a:pt x="414" y="29"/>
                  <a:pt x="415" y="30"/>
                </a:cubicBezTo>
                <a:cubicBezTo>
                  <a:pt x="415" y="31"/>
                  <a:pt x="419" y="39"/>
                  <a:pt x="416" y="36"/>
                </a:cubicBezTo>
                <a:cubicBezTo>
                  <a:pt x="412" y="33"/>
                  <a:pt x="412" y="30"/>
                  <a:pt x="406" y="29"/>
                </a:cubicBezTo>
                <a:cubicBezTo>
                  <a:pt x="401" y="27"/>
                  <a:pt x="369" y="27"/>
                  <a:pt x="366" y="27"/>
                </a:cubicBezTo>
                <a:cubicBezTo>
                  <a:pt x="363" y="28"/>
                  <a:pt x="383" y="38"/>
                  <a:pt x="392" y="42"/>
                </a:cubicBezTo>
                <a:cubicBezTo>
                  <a:pt x="402" y="45"/>
                  <a:pt x="401" y="46"/>
                  <a:pt x="398" y="45"/>
                </a:cubicBezTo>
                <a:cubicBezTo>
                  <a:pt x="395" y="44"/>
                  <a:pt x="377" y="44"/>
                  <a:pt x="376" y="45"/>
                </a:cubicBezTo>
                <a:cubicBezTo>
                  <a:pt x="375" y="46"/>
                  <a:pt x="377" y="52"/>
                  <a:pt x="376" y="51"/>
                </a:cubicBezTo>
                <a:cubicBezTo>
                  <a:pt x="376" y="50"/>
                  <a:pt x="370" y="46"/>
                  <a:pt x="371" y="44"/>
                </a:cubicBezTo>
                <a:cubicBezTo>
                  <a:pt x="371" y="43"/>
                  <a:pt x="378" y="44"/>
                  <a:pt x="377" y="43"/>
                </a:cubicBezTo>
                <a:cubicBezTo>
                  <a:pt x="376" y="41"/>
                  <a:pt x="371" y="36"/>
                  <a:pt x="363" y="33"/>
                </a:cubicBezTo>
                <a:cubicBezTo>
                  <a:pt x="354" y="31"/>
                  <a:pt x="338" y="29"/>
                  <a:pt x="340" y="31"/>
                </a:cubicBezTo>
                <a:cubicBezTo>
                  <a:pt x="341" y="34"/>
                  <a:pt x="346" y="41"/>
                  <a:pt x="354" y="42"/>
                </a:cubicBezTo>
                <a:cubicBezTo>
                  <a:pt x="361" y="44"/>
                  <a:pt x="377" y="52"/>
                  <a:pt x="378" y="55"/>
                </a:cubicBezTo>
                <a:cubicBezTo>
                  <a:pt x="380" y="58"/>
                  <a:pt x="375" y="63"/>
                  <a:pt x="371" y="60"/>
                </a:cubicBezTo>
                <a:cubicBezTo>
                  <a:pt x="367" y="57"/>
                  <a:pt x="357" y="51"/>
                  <a:pt x="353" y="50"/>
                </a:cubicBezTo>
                <a:cubicBezTo>
                  <a:pt x="350" y="49"/>
                  <a:pt x="316" y="38"/>
                  <a:pt x="311" y="37"/>
                </a:cubicBezTo>
                <a:cubicBezTo>
                  <a:pt x="306" y="36"/>
                  <a:pt x="293" y="36"/>
                  <a:pt x="293" y="38"/>
                </a:cubicBezTo>
                <a:cubicBezTo>
                  <a:pt x="294" y="39"/>
                  <a:pt x="299" y="49"/>
                  <a:pt x="304" y="51"/>
                </a:cubicBezTo>
                <a:cubicBezTo>
                  <a:pt x="308" y="52"/>
                  <a:pt x="312" y="56"/>
                  <a:pt x="308" y="56"/>
                </a:cubicBezTo>
                <a:cubicBezTo>
                  <a:pt x="303" y="56"/>
                  <a:pt x="293" y="54"/>
                  <a:pt x="293" y="56"/>
                </a:cubicBezTo>
                <a:cubicBezTo>
                  <a:pt x="293" y="57"/>
                  <a:pt x="302" y="60"/>
                  <a:pt x="304" y="62"/>
                </a:cubicBezTo>
                <a:cubicBezTo>
                  <a:pt x="305" y="64"/>
                  <a:pt x="306" y="65"/>
                  <a:pt x="301" y="62"/>
                </a:cubicBezTo>
                <a:cubicBezTo>
                  <a:pt x="295" y="60"/>
                  <a:pt x="272" y="51"/>
                  <a:pt x="269" y="51"/>
                </a:cubicBezTo>
                <a:cubicBezTo>
                  <a:pt x="267" y="51"/>
                  <a:pt x="267" y="58"/>
                  <a:pt x="265" y="59"/>
                </a:cubicBezTo>
                <a:cubicBezTo>
                  <a:pt x="264" y="60"/>
                  <a:pt x="262" y="60"/>
                  <a:pt x="260" y="62"/>
                </a:cubicBezTo>
                <a:cubicBezTo>
                  <a:pt x="259" y="64"/>
                  <a:pt x="257" y="71"/>
                  <a:pt x="256" y="69"/>
                </a:cubicBezTo>
                <a:cubicBezTo>
                  <a:pt x="255" y="68"/>
                  <a:pt x="254" y="62"/>
                  <a:pt x="257" y="59"/>
                </a:cubicBezTo>
                <a:cubicBezTo>
                  <a:pt x="260" y="55"/>
                  <a:pt x="258" y="45"/>
                  <a:pt x="252" y="44"/>
                </a:cubicBezTo>
                <a:cubicBezTo>
                  <a:pt x="246" y="42"/>
                  <a:pt x="243" y="42"/>
                  <a:pt x="234" y="44"/>
                </a:cubicBezTo>
                <a:cubicBezTo>
                  <a:pt x="224" y="46"/>
                  <a:pt x="205" y="49"/>
                  <a:pt x="196" y="50"/>
                </a:cubicBezTo>
                <a:cubicBezTo>
                  <a:pt x="187" y="51"/>
                  <a:pt x="180" y="53"/>
                  <a:pt x="184" y="53"/>
                </a:cubicBezTo>
                <a:cubicBezTo>
                  <a:pt x="188" y="53"/>
                  <a:pt x="192" y="55"/>
                  <a:pt x="196" y="58"/>
                </a:cubicBezTo>
                <a:cubicBezTo>
                  <a:pt x="199" y="62"/>
                  <a:pt x="202" y="62"/>
                  <a:pt x="206" y="63"/>
                </a:cubicBezTo>
                <a:cubicBezTo>
                  <a:pt x="210" y="65"/>
                  <a:pt x="219" y="74"/>
                  <a:pt x="212" y="70"/>
                </a:cubicBezTo>
                <a:cubicBezTo>
                  <a:pt x="205" y="66"/>
                  <a:pt x="200" y="67"/>
                  <a:pt x="196" y="65"/>
                </a:cubicBezTo>
                <a:cubicBezTo>
                  <a:pt x="192" y="63"/>
                  <a:pt x="193" y="58"/>
                  <a:pt x="187" y="57"/>
                </a:cubicBezTo>
                <a:cubicBezTo>
                  <a:pt x="181" y="56"/>
                  <a:pt x="167" y="57"/>
                  <a:pt x="161" y="58"/>
                </a:cubicBezTo>
                <a:cubicBezTo>
                  <a:pt x="154" y="60"/>
                  <a:pt x="154" y="60"/>
                  <a:pt x="157" y="63"/>
                </a:cubicBezTo>
                <a:cubicBezTo>
                  <a:pt x="160" y="66"/>
                  <a:pt x="160" y="71"/>
                  <a:pt x="159" y="73"/>
                </a:cubicBezTo>
                <a:cubicBezTo>
                  <a:pt x="158" y="75"/>
                  <a:pt x="161" y="83"/>
                  <a:pt x="157" y="81"/>
                </a:cubicBezTo>
                <a:cubicBezTo>
                  <a:pt x="152" y="79"/>
                  <a:pt x="137" y="76"/>
                  <a:pt x="133" y="77"/>
                </a:cubicBezTo>
                <a:cubicBezTo>
                  <a:pt x="129" y="79"/>
                  <a:pt x="131" y="88"/>
                  <a:pt x="133" y="89"/>
                </a:cubicBezTo>
                <a:cubicBezTo>
                  <a:pt x="134" y="90"/>
                  <a:pt x="133" y="92"/>
                  <a:pt x="130" y="89"/>
                </a:cubicBezTo>
                <a:cubicBezTo>
                  <a:pt x="126" y="86"/>
                  <a:pt x="121" y="79"/>
                  <a:pt x="113" y="84"/>
                </a:cubicBezTo>
                <a:cubicBezTo>
                  <a:pt x="105" y="89"/>
                  <a:pt x="91" y="97"/>
                  <a:pt x="86" y="99"/>
                </a:cubicBezTo>
                <a:cubicBezTo>
                  <a:pt x="82" y="100"/>
                  <a:pt x="73" y="104"/>
                  <a:pt x="72" y="105"/>
                </a:cubicBezTo>
                <a:cubicBezTo>
                  <a:pt x="70" y="107"/>
                  <a:pt x="76" y="110"/>
                  <a:pt x="78" y="111"/>
                </a:cubicBezTo>
                <a:cubicBezTo>
                  <a:pt x="80" y="111"/>
                  <a:pt x="91" y="113"/>
                  <a:pt x="98" y="113"/>
                </a:cubicBezTo>
                <a:cubicBezTo>
                  <a:pt x="104" y="113"/>
                  <a:pt x="121" y="110"/>
                  <a:pt x="118" y="111"/>
                </a:cubicBezTo>
                <a:cubicBezTo>
                  <a:pt x="115" y="112"/>
                  <a:pt x="105" y="115"/>
                  <a:pt x="106" y="122"/>
                </a:cubicBezTo>
                <a:cubicBezTo>
                  <a:pt x="106" y="128"/>
                  <a:pt x="112" y="128"/>
                  <a:pt x="105" y="133"/>
                </a:cubicBezTo>
                <a:cubicBezTo>
                  <a:pt x="99" y="139"/>
                  <a:pt x="94" y="142"/>
                  <a:pt x="91" y="142"/>
                </a:cubicBezTo>
                <a:cubicBezTo>
                  <a:pt x="88" y="142"/>
                  <a:pt x="88" y="140"/>
                  <a:pt x="85" y="141"/>
                </a:cubicBezTo>
                <a:cubicBezTo>
                  <a:pt x="83" y="142"/>
                  <a:pt x="79" y="142"/>
                  <a:pt x="78" y="142"/>
                </a:cubicBezTo>
                <a:cubicBezTo>
                  <a:pt x="76" y="141"/>
                  <a:pt x="75" y="140"/>
                  <a:pt x="72" y="141"/>
                </a:cubicBezTo>
                <a:cubicBezTo>
                  <a:pt x="69" y="142"/>
                  <a:pt x="58" y="143"/>
                  <a:pt x="55" y="145"/>
                </a:cubicBezTo>
                <a:cubicBezTo>
                  <a:pt x="52" y="148"/>
                  <a:pt x="55" y="149"/>
                  <a:pt x="49" y="150"/>
                </a:cubicBezTo>
                <a:cubicBezTo>
                  <a:pt x="43" y="150"/>
                  <a:pt x="21" y="157"/>
                  <a:pt x="18" y="156"/>
                </a:cubicBezTo>
                <a:cubicBezTo>
                  <a:pt x="16" y="154"/>
                  <a:pt x="12" y="154"/>
                  <a:pt x="11" y="156"/>
                </a:cubicBezTo>
                <a:cubicBezTo>
                  <a:pt x="10" y="157"/>
                  <a:pt x="8" y="159"/>
                  <a:pt x="6" y="159"/>
                </a:cubicBezTo>
                <a:cubicBezTo>
                  <a:pt x="4" y="159"/>
                  <a:pt x="0" y="163"/>
                  <a:pt x="2" y="164"/>
                </a:cubicBezTo>
                <a:cubicBezTo>
                  <a:pt x="5" y="164"/>
                  <a:pt x="2" y="168"/>
                  <a:pt x="1" y="168"/>
                </a:cubicBezTo>
                <a:cubicBezTo>
                  <a:pt x="0" y="168"/>
                  <a:pt x="1" y="170"/>
                  <a:pt x="4" y="172"/>
                </a:cubicBezTo>
                <a:cubicBezTo>
                  <a:pt x="7" y="174"/>
                  <a:pt x="8" y="179"/>
                  <a:pt x="10" y="178"/>
                </a:cubicBezTo>
                <a:cubicBezTo>
                  <a:pt x="12" y="177"/>
                  <a:pt x="13" y="174"/>
                  <a:pt x="17" y="177"/>
                </a:cubicBezTo>
                <a:cubicBezTo>
                  <a:pt x="21" y="179"/>
                  <a:pt x="25" y="180"/>
                  <a:pt x="29" y="179"/>
                </a:cubicBezTo>
                <a:cubicBezTo>
                  <a:pt x="34" y="178"/>
                  <a:pt x="39" y="175"/>
                  <a:pt x="36" y="177"/>
                </a:cubicBezTo>
                <a:cubicBezTo>
                  <a:pt x="33" y="180"/>
                  <a:pt x="34" y="181"/>
                  <a:pt x="38" y="184"/>
                </a:cubicBezTo>
                <a:cubicBezTo>
                  <a:pt x="43" y="188"/>
                  <a:pt x="52" y="190"/>
                  <a:pt x="53" y="189"/>
                </a:cubicBezTo>
                <a:cubicBezTo>
                  <a:pt x="55" y="188"/>
                  <a:pt x="56" y="185"/>
                  <a:pt x="59" y="186"/>
                </a:cubicBezTo>
                <a:cubicBezTo>
                  <a:pt x="62" y="187"/>
                  <a:pt x="75" y="187"/>
                  <a:pt x="77" y="186"/>
                </a:cubicBezTo>
                <a:cubicBezTo>
                  <a:pt x="79" y="184"/>
                  <a:pt x="80" y="180"/>
                  <a:pt x="84" y="183"/>
                </a:cubicBezTo>
                <a:cubicBezTo>
                  <a:pt x="88" y="186"/>
                  <a:pt x="93" y="188"/>
                  <a:pt x="89" y="190"/>
                </a:cubicBezTo>
                <a:cubicBezTo>
                  <a:pt x="85" y="192"/>
                  <a:pt x="61" y="189"/>
                  <a:pt x="57" y="192"/>
                </a:cubicBezTo>
                <a:cubicBezTo>
                  <a:pt x="53" y="195"/>
                  <a:pt x="73" y="196"/>
                  <a:pt x="78" y="196"/>
                </a:cubicBezTo>
                <a:cubicBezTo>
                  <a:pt x="82" y="196"/>
                  <a:pt x="65" y="198"/>
                  <a:pt x="55" y="196"/>
                </a:cubicBezTo>
                <a:cubicBezTo>
                  <a:pt x="45" y="194"/>
                  <a:pt x="34" y="194"/>
                  <a:pt x="31" y="196"/>
                </a:cubicBezTo>
                <a:cubicBezTo>
                  <a:pt x="27" y="197"/>
                  <a:pt x="20" y="200"/>
                  <a:pt x="26" y="203"/>
                </a:cubicBezTo>
                <a:cubicBezTo>
                  <a:pt x="33" y="206"/>
                  <a:pt x="35" y="207"/>
                  <a:pt x="38" y="205"/>
                </a:cubicBezTo>
                <a:cubicBezTo>
                  <a:pt x="42" y="202"/>
                  <a:pt x="43" y="204"/>
                  <a:pt x="41" y="206"/>
                </a:cubicBezTo>
                <a:cubicBezTo>
                  <a:pt x="39" y="208"/>
                  <a:pt x="45" y="210"/>
                  <a:pt x="50" y="210"/>
                </a:cubicBezTo>
                <a:cubicBezTo>
                  <a:pt x="55" y="211"/>
                  <a:pt x="59" y="210"/>
                  <a:pt x="66" y="210"/>
                </a:cubicBezTo>
                <a:cubicBezTo>
                  <a:pt x="72" y="211"/>
                  <a:pt x="66" y="211"/>
                  <a:pt x="61" y="212"/>
                </a:cubicBezTo>
                <a:cubicBezTo>
                  <a:pt x="57" y="214"/>
                  <a:pt x="50" y="213"/>
                  <a:pt x="49" y="217"/>
                </a:cubicBezTo>
                <a:cubicBezTo>
                  <a:pt x="48" y="220"/>
                  <a:pt x="50" y="220"/>
                  <a:pt x="56" y="223"/>
                </a:cubicBezTo>
                <a:cubicBezTo>
                  <a:pt x="62" y="225"/>
                  <a:pt x="84" y="231"/>
                  <a:pt x="83" y="230"/>
                </a:cubicBezTo>
                <a:cubicBezTo>
                  <a:pt x="82" y="228"/>
                  <a:pt x="75" y="224"/>
                  <a:pt x="78" y="223"/>
                </a:cubicBezTo>
                <a:cubicBezTo>
                  <a:pt x="82" y="223"/>
                  <a:pt x="83" y="226"/>
                  <a:pt x="85" y="224"/>
                </a:cubicBezTo>
                <a:cubicBezTo>
                  <a:pt x="88" y="223"/>
                  <a:pt x="95" y="216"/>
                  <a:pt x="97" y="220"/>
                </a:cubicBezTo>
                <a:cubicBezTo>
                  <a:pt x="98" y="225"/>
                  <a:pt x="94" y="228"/>
                  <a:pt x="97" y="227"/>
                </a:cubicBezTo>
                <a:cubicBezTo>
                  <a:pt x="101" y="226"/>
                  <a:pt x="106" y="225"/>
                  <a:pt x="110" y="223"/>
                </a:cubicBezTo>
                <a:cubicBezTo>
                  <a:pt x="114" y="221"/>
                  <a:pt x="114" y="219"/>
                  <a:pt x="116" y="222"/>
                </a:cubicBezTo>
                <a:cubicBezTo>
                  <a:pt x="118" y="224"/>
                  <a:pt x="119" y="224"/>
                  <a:pt x="122" y="222"/>
                </a:cubicBezTo>
                <a:cubicBezTo>
                  <a:pt x="125" y="220"/>
                  <a:pt x="123" y="219"/>
                  <a:pt x="130" y="220"/>
                </a:cubicBezTo>
                <a:cubicBezTo>
                  <a:pt x="137" y="220"/>
                  <a:pt x="145" y="222"/>
                  <a:pt x="150" y="224"/>
                </a:cubicBezTo>
                <a:cubicBezTo>
                  <a:pt x="154" y="225"/>
                  <a:pt x="167" y="226"/>
                  <a:pt x="173" y="230"/>
                </a:cubicBezTo>
                <a:cubicBezTo>
                  <a:pt x="179" y="234"/>
                  <a:pt x="174" y="230"/>
                  <a:pt x="180" y="232"/>
                </a:cubicBezTo>
                <a:cubicBezTo>
                  <a:pt x="186" y="235"/>
                  <a:pt x="191" y="235"/>
                  <a:pt x="194" y="238"/>
                </a:cubicBezTo>
                <a:cubicBezTo>
                  <a:pt x="196" y="241"/>
                  <a:pt x="193" y="244"/>
                  <a:pt x="193" y="245"/>
                </a:cubicBezTo>
                <a:cubicBezTo>
                  <a:pt x="193" y="247"/>
                  <a:pt x="197" y="251"/>
                  <a:pt x="201" y="253"/>
                </a:cubicBezTo>
                <a:cubicBezTo>
                  <a:pt x="204" y="255"/>
                  <a:pt x="210" y="254"/>
                  <a:pt x="211" y="256"/>
                </a:cubicBezTo>
                <a:cubicBezTo>
                  <a:pt x="213" y="259"/>
                  <a:pt x="217" y="264"/>
                  <a:pt x="219" y="266"/>
                </a:cubicBezTo>
                <a:cubicBezTo>
                  <a:pt x="221" y="267"/>
                  <a:pt x="220" y="274"/>
                  <a:pt x="222" y="277"/>
                </a:cubicBezTo>
                <a:cubicBezTo>
                  <a:pt x="225" y="281"/>
                  <a:pt x="229" y="286"/>
                  <a:pt x="227" y="289"/>
                </a:cubicBezTo>
                <a:cubicBezTo>
                  <a:pt x="226" y="291"/>
                  <a:pt x="229" y="293"/>
                  <a:pt x="230" y="295"/>
                </a:cubicBezTo>
                <a:cubicBezTo>
                  <a:pt x="231" y="297"/>
                  <a:pt x="229" y="292"/>
                  <a:pt x="232" y="294"/>
                </a:cubicBezTo>
                <a:cubicBezTo>
                  <a:pt x="235" y="296"/>
                  <a:pt x="237" y="297"/>
                  <a:pt x="236" y="298"/>
                </a:cubicBezTo>
                <a:cubicBezTo>
                  <a:pt x="235" y="299"/>
                  <a:pt x="231" y="302"/>
                  <a:pt x="232" y="303"/>
                </a:cubicBezTo>
                <a:cubicBezTo>
                  <a:pt x="233" y="305"/>
                  <a:pt x="231" y="307"/>
                  <a:pt x="233" y="307"/>
                </a:cubicBezTo>
                <a:cubicBezTo>
                  <a:pt x="234" y="306"/>
                  <a:pt x="237" y="303"/>
                  <a:pt x="239" y="305"/>
                </a:cubicBezTo>
                <a:cubicBezTo>
                  <a:pt x="241" y="306"/>
                  <a:pt x="243" y="315"/>
                  <a:pt x="241" y="316"/>
                </a:cubicBezTo>
                <a:cubicBezTo>
                  <a:pt x="239" y="317"/>
                  <a:pt x="240" y="317"/>
                  <a:pt x="244" y="318"/>
                </a:cubicBezTo>
                <a:cubicBezTo>
                  <a:pt x="247" y="319"/>
                  <a:pt x="246" y="320"/>
                  <a:pt x="243" y="320"/>
                </a:cubicBezTo>
                <a:cubicBezTo>
                  <a:pt x="240" y="321"/>
                  <a:pt x="241" y="327"/>
                  <a:pt x="239" y="325"/>
                </a:cubicBezTo>
                <a:cubicBezTo>
                  <a:pt x="237" y="324"/>
                  <a:pt x="236" y="323"/>
                  <a:pt x="237" y="322"/>
                </a:cubicBezTo>
                <a:cubicBezTo>
                  <a:pt x="238" y="321"/>
                  <a:pt x="239" y="321"/>
                  <a:pt x="237" y="320"/>
                </a:cubicBezTo>
                <a:cubicBezTo>
                  <a:pt x="235" y="319"/>
                  <a:pt x="230" y="320"/>
                  <a:pt x="232" y="320"/>
                </a:cubicBezTo>
                <a:cubicBezTo>
                  <a:pt x="234" y="321"/>
                  <a:pt x="236" y="323"/>
                  <a:pt x="234" y="323"/>
                </a:cubicBezTo>
                <a:cubicBezTo>
                  <a:pt x="232" y="323"/>
                  <a:pt x="229" y="325"/>
                  <a:pt x="230" y="326"/>
                </a:cubicBezTo>
                <a:cubicBezTo>
                  <a:pt x="231" y="327"/>
                  <a:pt x="237" y="328"/>
                  <a:pt x="236" y="330"/>
                </a:cubicBezTo>
                <a:cubicBezTo>
                  <a:pt x="234" y="331"/>
                  <a:pt x="233" y="334"/>
                  <a:pt x="237" y="334"/>
                </a:cubicBezTo>
                <a:cubicBezTo>
                  <a:pt x="239" y="334"/>
                  <a:pt x="242" y="332"/>
                  <a:pt x="243" y="331"/>
                </a:cubicBezTo>
                <a:cubicBezTo>
                  <a:pt x="244" y="331"/>
                  <a:pt x="244" y="331"/>
                  <a:pt x="244" y="331"/>
                </a:cubicBezTo>
                <a:cubicBezTo>
                  <a:pt x="245" y="330"/>
                  <a:pt x="244" y="330"/>
                  <a:pt x="243" y="331"/>
                </a:cubicBezTo>
                <a:cubicBezTo>
                  <a:pt x="241" y="333"/>
                  <a:pt x="240" y="335"/>
                  <a:pt x="237" y="335"/>
                </a:cubicBezTo>
                <a:cubicBezTo>
                  <a:pt x="235" y="335"/>
                  <a:pt x="232" y="333"/>
                  <a:pt x="231" y="334"/>
                </a:cubicBezTo>
                <a:cubicBezTo>
                  <a:pt x="230" y="336"/>
                  <a:pt x="232" y="337"/>
                  <a:pt x="231" y="337"/>
                </a:cubicBezTo>
                <a:cubicBezTo>
                  <a:pt x="229" y="338"/>
                  <a:pt x="226" y="339"/>
                  <a:pt x="227" y="340"/>
                </a:cubicBezTo>
                <a:cubicBezTo>
                  <a:pt x="229" y="340"/>
                  <a:pt x="231" y="342"/>
                  <a:pt x="232" y="344"/>
                </a:cubicBezTo>
                <a:cubicBezTo>
                  <a:pt x="232" y="346"/>
                  <a:pt x="234" y="346"/>
                  <a:pt x="235" y="344"/>
                </a:cubicBezTo>
                <a:cubicBezTo>
                  <a:pt x="235" y="343"/>
                  <a:pt x="239" y="344"/>
                  <a:pt x="241" y="346"/>
                </a:cubicBezTo>
                <a:cubicBezTo>
                  <a:pt x="243" y="347"/>
                  <a:pt x="249" y="346"/>
                  <a:pt x="250" y="345"/>
                </a:cubicBezTo>
                <a:cubicBezTo>
                  <a:pt x="252" y="344"/>
                  <a:pt x="250" y="340"/>
                  <a:pt x="254" y="338"/>
                </a:cubicBezTo>
                <a:cubicBezTo>
                  <a:pt x="257" y="337"/>
                  <a:pt x="262" y="338"/>
                  <a:pt x="258" y="333"/>
                </a:cubicBezTo>
                <a:cubicBezTo>
                  <a:pt x="255" y="328"/>
                  <a:pt x="254" y="326"/>
                  <a:pt x="254" y="323"/>
                </a:cubicBezTo>
                <a:cubicBezTo>
                  <a:pt x="254" y="320"/>
                  <a:pt x="255" y="326"/>
                  <a:pt x="257" y="328"/>
                </a:cubicBezTo>
                <a:cubicBezTo>
                  <a:pt x="258" y="330"/>
                  <a:pt x="258" y="334"/>
                  <a:pt x="261" y="334"/>
                </a:cubicBezTo>
                <a:cubicBezTo>
                  <a:pt x="263" y="334"/>
                  <a:pt x="265" y="336"/>
                  <a:pt x="267" y="332"/>
                </a:cubicBezTo>
                <a:cubicBezTo>
                  <a:pt x="268" y="329"/>
                  <a:pt x="268" y="333"/>
                  <a:pt x="266" y="335"/>
                </a:cubicBezTo>
                <a:cubicBezTo>
                  <a:pt x="263" y="337"/>
                  <a:pt x="264" y="340"/>
                  <a:pt x="261" y="341"/>
                </a:cubicBezTo>
                <a:cubicBezTo>
                  <a:pt x="258" y="343"/>
                  <a:pt x="262" y="343"/>
                  <a:pt x="264" y="341"/>
                </a:cubicBezTo>
                <a:cubicBezTo>
                  <a:pt x="265" y="340"/>
                  <a:pt x="271" y="339"/>
                  <a:pt x="274" y="340"/>
                </a:cubicBezTo>
                <a:cubicBezTo>
                  <a:pt x="277" y="341"/>
                  <a:pt x="284" y="336"/>
                  <a:pt x="282" y="338"/>
                </a:cubicBezTo>
                <a:cubicBezTo>
                  <a:pt x="281" y="340"/>
                  <a:pt x="283" y="341"/>
                  <a:pt x="278" y="341"/>
                </a:cubicBezTo>
                <a:cubicBezTo>
                  <a:pt x="274" y="341"/>
                  <a:pt x="272" y="342"/>
                  <a:pt x="270" y="343"/>
                </a:cubicBezTo>
                <a:cubicBezTo>
                  <a:pt x="268" y="344"/>
                  <a:pt x="264" y="348"/>
                  <a:pt x="273" y="346"/>
                </a:cubicBezTo>
                <a:cubicBezTo>
                  <a:pt x="282" y="344"/>
                  <a:pt x="291" y="344"/>
                  <a:pt x="286" y="345"/>
                </a:cubicBezTo>
                <a:cubicBezTo>
                  <a:pt x="281" y="346"/>
                  <a:pt x="272" y="346"/>
                  <a:pt x="274" y="348"/>
                </a:cubicBezTo>
                <a:cubicBezTo>
                  <a:pt x="276" y="349"/>
                  <a:pt x="278" y="349"/>
                  <a:pt x="279" y="350"/>
                </a:cubicBezTo>
                <a:cubicBezTo>
                  <a:pt x="280" y="352"/>
                  <a:pt x="280" y="353"/>
                  <a:pt x="281" y="354"/>
                </a:cubicBezTo>
                <a:cubicBezTo>
                  <a:pt x="282" y="356"/>
                  <a:pt x="281" y="357"/>
                  <a:pt x="280" y="358"/>
                </a:cubicBezTo>
                <a:cubicBezTo>
                  <a:pt x="279" y="358"/>
                  <a:pt x="278" y="360"/>
                  <a:pt x="281" y="359"/>
                </a:cubicBezTo>
                <a:cubicBezTo>
                  <a:pt x="283" y="358"/>
                  <a:pt x="284" y="357"/>
                  <a:pt x="287" y="357"/>
                </a:cubicBezTo>
                <a:cubicBezTo>
                  <a:pt x="290" y="357"/>
                  <a:pt x="289" y="358"/>
                  <a:pt x="290" y="360"/>
                </a:cubicBezTo>
                <a:cubicBezTo>
                  <a:pt x="291" y="362"/>
                  <a:pt x="297" y="369"/>
                  <a:pt x="295" y="370"/>
                </a:cubicBezTo>
                <a:cubicBezTo>
                  <a:pt x="293" y="371"/>
                  <a:pt x="289" y="371"/>
                  <a:pt x="287" y="370"/>
                </a:cubicBezTo>
                <a:cubicBezTo>
                  <a:pt x="285" y="369"/>
                  <a:pt x="275" y="363"/>
                  <a:pt x="270" y="363"/>
                </a:cubicBezTo>
                <a:cubicBezTo>
                  <a:pt x="266" y="362"/>
                  <a:pt x="254" y="360"/>
                  <a:pt x="250" y="360"/>
                </a:cubicBezTo>
                <a:cubicBezTo>
                  <a:pt x="247" y="361"/>
                  <a:pt x="243" y="361"/>
                  <a:pt x="249" y="366"/>
                </a:cubicBezTo>
                <a:cubicBezTo>
                  <a:pt x="255" y="371"/>
                  <a:pt x="261" y="369"/>
                  <a:pt x="266" y="371"/>
                </a:cubicBezTo>
                <a:cubicBezTo>
                  <a:pt x="270" y="374"/>
                  <a:pt x="273" y="378"/>
                  <a:pt x="277" y="378"/>
                </a:cubicBezTo>
                <a:cubicBezTo>
                  <a:pt x="281" y="378"/>
                  <a:pt x="289" y="377"/>
                  <a:pt x="291" y="378"/>
                </a:cubicBezTo>
                <a:cubicBezTo>
                  <a:pt x="293" y="380"/>
                  <a:pt x="296" y="379"/>
                  <a:pt x="298" y="379"/>
                </a:cubicBezTo>
                <a:cubicBezTo>
                  <a:pt x="300" y="380"/>
                  <a:pt x="300" y="385"/>
                  <a:pt x="298" y="385"/>
                </a:cubicBezTo>
                <a:cubicBezTo>
                  <a:pt x="295" y="386"/>
                  <a:pt x="294" y="386"/>
                  <a:pt x="296" y="388"/>
                </a:cubicBezTo>
                <a:cubicBezTo>
                  <a:pt x="298" y="390"/>
                  <a:pt x="301" y="391"/>
                  <a:pt x="297" y="392"/>
                </a:cubicBezTo>
                <a:cubicBezTo>
                  <a:pt x="293" y="392"/>
                  <a:pt x="293" y="395"/>
                  <a:pt x="293" y="397"/>
                </a:cubicBezTo>
                <a:cubicBezTo>
                  <a:pt x="293" y="399"/>
                  <a:pt x="292" y="398"/>
                  <a:pt x="295" y="398"/>
                </a:cubicBezTo>
                <a:cubicBezTo>
                  <a:pt x="298" y="398"/>
                  <a:pt x="299" y="400"/>
                  <a:pt x="296" y="400"/>
                </a:cubicBezTo>
                <a:cubicBezTo>
                  <a:pt x="292" y="400"/>
                  <a:pt x="290" y="399"/>
                  <a:pt x="290" y="402"/>
                </a:cubicBezTo>
                <a:cubicBezTo>
                  <a:pt x="290" y="406"/>
                  <a:pt x="287" y="410"/>
                  <a:pt x="288" y="408"/>
                </a:cubicBezTo>
                <a:cubicBezTo>
                  <a:pt x="290" y="407"/>
                  <a:pt x="295" y="407"/>
                  <a:pt x="293" y="409"/>
                </a:cubicBezTo>
                <a:cubicBezTo>
                  <a:pt x="291" y="411"/>
                  <a:pt x="289" y="414"/>
                  <a:pt x="286" y="414"/>
                </a:cubicBezTo>
                <a:cubicBezTo>
                  <a:pt x="283" y="414"/>
                  <a:pt x="277" y="412"/>
                  <a:pt x="275" y="412"/>
                </a:cubicBezTo>
                <a:cubicBezTo>
                  <a:pt x="272" y="411"/>
                  <a:pt x="270" y="416"/>
                  <a:pt x="268" y="416"/>
                </a:cubicBezTo>
                <a:cubicBezTo>
                  <a:pt x="266" y="416"/>
                  <a:pt x="264" y="414"/>
                  <a:pt x="265" y="416"/>
                </a:cubicBezTo>
                <a:cubicBezTo>
                  <a:pt x="266" y="418"/>
                  <a:pt x="268" y="418"/>
                  <a:pt x="269" y="419"/>
                </a:cubicBezTo>
                <a:cubicBezTo>
                  <a:pt x="270" y="421"/>
                  <a:pt x="275" y="423"/>
                  <a:pt x="274" y="422"/>
                </a:cubicBezTo>
                <a:cubicBezTo>
                  <a:pt x="273" y="420"/>
                  <a:pt x="273" y="420"/>
                  <a:pt x="276" y="421"/>
                </a:cubicBezTo>
                <a:cubicBezTo>
                  <a:pt x="280" y="421"/>
                  <a:pt x="280" y="422"/>
                  <a:pt x="283" y="419"/>
                </a:cubicBezTo>
                <a:cubicBezTo>
                  <a:pt x="286" y="417"/>
                  <a:pt x="288" y="417"/>
                  <a:pt x="290" y="417"/>
                </a:cubicBezTo>
                <a:cubicBezTo>
                  <a:pt x="292" y="417"/>
                  <a:pt x="294" y="418"/>
                  <a:pt x="291" y="418"/>
                </a:cubicBezTo>
                <a:cubicBezTo>
                  <a:pt x="288" y="418"/>
                  <a:pt x="285" y="420"/>
                  <a:pt x="288" y="421"/>
                </a:cubicBezTo>
                <a:cubicBezTo>
                  <a:pt x="290" y="421"/>
                  <a:pt x="293" y="423"/>
                  <a:pt x="291" y="423"/>
                </a:cubicBezTo>
                <a:cubicBezTo>
                  <a:pt x="289" y="424"/>
                  <a:pt x="293" y="424"/>
                  <a:pt x="295" y="425"/>
                </a:cubicBezTo>
                <a:cubicBezTo>
                  <a:pt x="297" y="425"/>
                  <a:pt x="306" y="427"/>
                  <a:pt x="302" y="427"/>
                </a:cubicBezTo>
                <a:cubicBezTo>
                  <a:pt x="297" y="426"/>
                  <a:pt x="295" y="425"/>
                  <a:pt x="299" y="429"/>
                </a:cubicBezTo>
                <a:cubicBezTo>
                  <a:pt x="304" y="432"/>
                  <a:pt x="308" y="436"/>
                  <a:pt x="304" y="433"/>
                </a:cubicBezTo>
                <a:cubicBezTo>
                  <a:pt x="299" y="431"/>
                  <a:pt x="295" y="428"/>
                  <a:pt x="293" y="426"/>
                </a:cubicBezTo>
                <a:cubicBezTo>
                  <a:pt x="291" y="424"/>
                  <a:pt x="289" y="424"/>
                  <a:pt x="286" y="424"/>
                </a:cubicBezTo>
                <a:cubicBezTo>
                  <a:pt x="283" y="424"/>
                  <a:pt x="281" y="424"/>
                  <a:pt x="277" y="424"/>
                </a:cubicBezTo>
                <a:cubicBezTo>
                  <a:pt x="274" y="425"/>
                  <a:pt x="272" y="423"/>
                  <a:pt x="269" y="423"/>
                </a:cubicBezTo>
                <a:cubicBezTo>
                  <a:pt x="266" y="423"/>
                  <a:pt x="265" y="426"/>
                  <a:pt x="264" y="428"/>
                </a:cubicBezTo>
                <a:cubicBezTo>
                  <a:pt x="262" y="429"/>
                  <a:pt x="258" y="430"/>
                  <a:pt x="258" y="431"/>
                </a:cubicBezTo>
                <a:cubicBezTo>
                  <a:pt x="258" y="433"/>
                  <a:pt x="256" y="436"/>
                  <a:pt x="259" y="435"/>
                </a:cubicBezTo>
                <a:cubicBezTo>
                  <a:pt x="261" y="435"/>
                  <a:pt x="269" y="430"/>
                  <a:pt x="271" y="429"/>
                </a:cubicBezTo>
                <a:cubicBezTo>
                  <a:pt x="273" y="428"/>
                  <a:pt x="274" y="424"/>
                  <a:pt x="274" y="426"/>
                </a:cubicBezTo>
                <a:cubicBezTo>
                  <a:pt x="274" y="427"/>
                  <a:pt x="274" y="428"/>
                  <a:pt x="276" y="428"/>
                </a:cubicBezTo>
                <a:cubicBezTo>
                  <a:pt x="278" y="428"/>
                  <a:pt x="279" y="427"/>
                  <a:pt x="280" y="429"/>
                </a:cubicBezTo>
                <a:cubicBezTo>
                  <a:pt x="280" y="431"/>
                  <a:pt x="284" y="433"/>
                  <a:pt x="284" y="432"/>
                </a:cubicBezTo>
                <a:cubicBezTo>
                  <a:pt x="285" y="430"/>
                  <a:pt x="284" y="428"/>
                  <a:pt x="286" y="428"/>
                </a:cubicBezTo>
                <a:cubicBezTo>
                  <a:pt x="288" y="429"/>
                  <a:pt x="287" y="429"/>
                  <a:pt x="289" y="431"/>
                </a:cubicBezTo>
                <a:cubicBezTo>
                  <a:pt x="291" y="432"/>
                  <a:pt x="291" y="433"/>
                  <a:pt x="293" y="431"/>
                </a:cubicBezTo>
                <a:cubicBezTo>
                  <a:pt x="294" y="430"/>
                  <a:pt x="296" y="432"/>
                  <a:pt x="298" y="433"/>
                </a:cubicBezTo>
                <a:cubicBezTo>
                  <a:pt x="300" y="434"/>
                  <a:pt x="300" y="434"/>
                  <a:pt x="297" y="434"/>
                </a:cubicBezTo>
                <a:cubicBezTo>
                  <a:pt x="295" y="434"/>
                  <a:pt x="296" y="435"/>
                  <a:pt x="298" y="436"/>
                </a:cubicBezTo>
                <a:cubicBezTo>
                  <a:pt x="300" y="436"/>
                  <a:pt x="304" y="438"/>
                  <a:pt x="300" y="437"/>
                </a:cubicBezTo>
                <a:cubicBezTo>
                  <a:pt x="295" y="436"/>
                  <a:pt x="293" y="436"/>
                  <a:pt x="292" y="435"/>
                </a:cubicBezTo>
                <a:cubicBezTo>
                  <a:pt x="290" y="433"/>
                  <a:pt x="287" y="431"/>
                  <a:pt x="287" y="434"/>
                </a:cubicBezTo>
                <a:cubicBezTo>
                  <a:pt x="287" y="437"/>
                  <a:pt x="286" y="436"/>
                  <a:pt x="286" y="435"/>
                </a:cubicBezTo>
                <a:cubicBezTo>
                  <a:pt x="286" y="434"/>
                  <a:pt x="285" y="434"/>
                  <a:pt x="283" y="434"/>
                </a:cubicBezTo>
                <a:cubicBezTo>
                  <a:pt x="282" y="435"/>
                  <a:pt x="281" y="433"/>
                  <a:pt x="278" y="433"/>
                </a:cubicBezTo>
                <a:cubicBezTo>
                  <a:pt x="276" y="432"/>
                  <a:pt x="271" y="431"/>
                  <a:pt x="269" y="433"/>
                </a:cubicBezTo>
                <a:cubicBezTo>
                  <a:pt x="266" y="434"/>
                  <a:pt x="256" y="437"/>
                  <a:pt x="255" y="439"/>
                </a:cubicBezTo>
                <a:cubicBezTo>
                  <a:pt x="255" y="441"/>
                  <a:pt x="254" y="444"/>
                  <a:pt x="256" y="443"/>
                </a:cubicBezTo>
                <a:cubicBezTo>
                  <a:pt x="259" y="441"/>
                  <a:pt x="268" y="442"/>
                  <a:pt x="271" y="441"/>
                </a:cubicBezTo>
                <a:cubicBezTo>
                  <a:pt x="273" y="439"/>
                  <a:pt x="281" y="439"/>
                  <a:pt x="284" y="441"/>
                </a:cubicBezTo>
                <a:cubicBezTo>
                  <a:pt x="286" y="442"/>
                  <a:pt x="288" y="445"/>
                  <a:pt x="292" y="444"/>
                </a:cubicBezTo>
                <a:cubicBezTo>
                  <a:pt x="297" y="444"/>
                  <a:pt x="296" y="445"/>
                  <a:pt x="293" y="445"/>
                </a:cubicBezTo>
                <a:cubicBezTo>
                  <a:pt x="289" y="445"/>
                  <a:pt x="288" y="445"/>
                  <a:pt x="285" y="443"/>
                </a:cubicBezTo>
                <a:cubicBezTo>
                  <a:pt x="281" y="440"/>
                  <a:pt x="274" y="441"/>
                  <a:pt x="272" y="441"/>
                </a:cubicBezTo>
                <a:cubicBezTo>
                  <a:pt x="269" y="442"/>
                  <a:pt x="259" y="443"/>
                  <a:pt x="257" y="445"/>
                </a:cubicBezTo>
                <a:cubicBezTo>
                  <a:pt x="255" y="447"/>
                  <a:pt x="256" y="449"/>
                  <a:pt x="260" y="449"/>
                </a:cubicBezTo>
                <a:cubicBezTo>
                  <a:pt x="264" y="449"/>
                  <a:pt x="276" y="450"/>
                  <a:pt x="273" y="450"/>
                </a:cubicBezTo>
                <a:cubicBezTo>
                  <a:pt x="269" y="450"/>
                  <a:pt x="269" y="452"/>
                  <a:pt x="268" y="453"/>
                </a:cubicBezTo>
                <a:cubicBezTo>
                  <a:pt x="267" y="454"/>
                  <a:pt x="262" y="455"/>
                  <a:pt x="260" y="456"/>
                </a:cubicBezTo>
                <a:cubicBezTo>
                  <a:pt x="259" y="456"/>
                  <a:pt x="259" y="458"/>
                  <a:pt x="264" y="458"/>
                </a:cubicBezTo>
                <a:cubicBezTo>
                  <a:pt x="268" y="458"/>
                  <a:pt x="270" y="460"/>
                  <a:pt x="266" y="459"/>
                </a:cubicBezTo>
                <a:cubicBezTo>
                  <a:pt x="262" y="459"/>
                  <a:pt x="256" y="459"/>
                  <a:pt x="256" y="462"/>
                </a:cubicBezTo>
                <a:cubicBezTo>
                  <a:pt x="257" y="466"/>
                  <a:pt x="258" y="469"/>
                  <a:pt x="261" y="468"/>
                </a:cubicBezTo>
                <a:cubicBezTo>
                  <a:pt x="263" y="467"/>
                  <a:pt x="274" y="458"/>
                  <a:pt x="280" y="455"/>
                </a:cubicBezTo>
                <a:cubicBezTo>
                  <a:pt x="286" y="451"/>
                  <a:pt x="290" y="449"/>
                  <a:pt x="296" y="448"/>
                </a:cubicBezTo>
                <a:cubicBezTo>
                  <a:pt x="302" y="448"/>
                  <a:pt x="305" y="449"/>
                  <a:pt x="299" y="449"/>
                </a:cubicBezTo>
                <a:cubicBezTo>
                  <a:pt x="292" y="449"/>
                  <a:pt x="290" y="451"/>
                  <a:pt x="295" y="451"/>
                </a:cubicBezTo>
                <a:cubicBezTo>
                  <a:pt x="301" y="451"/>
                  <a:pt x="304" y="452"/>
                  <a:pt x="296" y="452"/>
                </a:cubicBezTo>
                <a:cubicBezTo>
                  <a:pt x="288" y="452"/>
                  <a:pt x="268" y="464"/>
                  <a:pt x="263" y="469"/>
                </a:cubicBezTo>
                <a:cubicBezTo>
                  <a:pt x="258" y="474"/>
                  <a:pt x="265" y="471"/>
                  <a:pt x="269" y="471"/>
                </a:cubicBezTo>
                <a:cubicBezTo>
                  <a:pt x="272" y="470"/>
                  <a:pt x="282" y="468"/>
                  <a:pt x="279" y="469"/>
                </a:cubicBezTo>
                <a:cubicBezTo>
                  <a:pt x="277" y="470"/>
                  <a:pt x="276" y="471"/>
                  <a:pt x="273" y="472"/>
                </a:cubicBezTo>
                <a:cubicBezTo>
                  <a:pt x="270" y="473"/>
                  <a:pt x="267" y="472"/>
                  <a:pt x="268" y="474"/>
                </a:cubicBezTo>
                <a:cubicBezTo>
                  <a:pt x="269" y="477"/>
                  <a:pt x="272" y="483"/>
                  <a:pt x="274" y="482"/>
                </a:cubicBezTo>
                <a:cubicBezTo>
                  <a:pt x="276" y="480"/>
                  <a:pt x="280" y="475"/>
                  <a:pt x="283" y="475"/>
                </a:cubicBezTo>
                <a:cubicBezTo>
                  <a:pt x="285" y="474"/>
                  <a:pt x="297" y="476"/>
                  <a:pt x="294" y="476"/>
                </a:cubicBezTo>
                <a:cubicBezTo>
                  <a:pt x="291" y="476"/>
                  <a:pt x="285" y="476"/>
                  <a:pt x="283" y="476"/>
                </a:cubicBezTo>
                <a:cubicBezTo>
                  <a:pt x="281" y="476"/>
                  <a:pt x="275" y="481"/>
                  <a:pt x="275" y="482"/>
                </a:cubicBezTo>
                <a:cubicBezTo>
                  <a:pt x="275" y="484"/>
                  <a:pt x="275" y="483"/>
                  <a:pt x="275" y="485"/>
                </a:cubicBezTo>
                <a:cubicBezTo>
                  <a:pt x="276" y="488"/>
                  <a:pt x="276" y="492"/>
                  <a:pt x="278" y="494"/>
                </a:cubicBezTo>
                <a:cubicBezTo>
                  <a:pt x="279" y="496"/>
                  <a:pt x="281" y="495"/>
                  <a:pt x="282" y="494"/>
                </a:cubicBezTo>
                <a:cubicBezTo>
                  <a:pt x="283" y="492"/>
                  <a:pt x="284" y="493"/>
                  <a:pt x="282" y="495"/>
                </a:cubicBezTo>
                <a:cubicBezTo>
                  <a:pt x="280" y="497"/>
                  <a:pt x="278" y="509"/>
                  <a:pt x="280" y="507"/>
                </a:cubicBezTo>
                <a:cubicBezTo>
                  <a:pt x="282" y="505"/>
                  <a:pt x="286" y="499"/>
                  <a:pt x="289" y="498"/>
                </a:cubicBezTo>
                <a:cubicBezTo>
                  <a:pt x="291" y="497"/>
                  <a:pt x="289" y="498"/>
                  <a:pt x="289" y="501"/>
                </a:cubicBezTo>
                <a:cubicBezTo>
                  <a:pt x="289" y="503"/>
                  <a:pt x="291" y="508"/>
                  <a:pt x="293" y="505"/>
                </a:cubicBezTo>
                <a:cubicBezTo>
                  <a:pt x="295" y="503"/>
                  <a:pt x="296" y="503"/>
                  <a:pt x="296" y="502"/>
                </a:cubicBezTo>
                <a:cubicBezTo>
                  <a:pt x="296" y="500"/>
                  <a:pt x="299" y="499"/>
                  <a:pt x="295" y="495"/>
                </a:cubicBezTo>
                <a:cubicBezTo>
                  <a:pt x="291" y="490"/>
                  <a:pt x="290" y="487"/>
                  <a:pt x="294" y="492"/>
                </a:cubicBezTo>
                <a:cubicBezTo>
                  <a:pt x="298" y="497"/>
                  <a:pt x="299" y="500"/>
                  <a:pt x="301" y="498"/>
                </a:cubicBezTo>
                <a:cubicBezTo>
                  <a:pt x="302" y="496"/>
                  <a:pt x="304" y="495"/>
                  <a:pt x="303" y="496"/>
                </a:cubicBezTo>
                <a:cubicBezTo>
                  <a:pt x="302" y="497"/>
                  <a:pt x="309" y="506"/>
                  <a:pt x="307" y="505"/>
                </a:cubicBezTo>
                <a:cubicBezTo>
                  <a:pt x="305" y="503"/>
                  <a:pt x="306" y="502"/>
                  <a:pt x="304" y="501"/>
                </a:cubicBezTo>
                <a:cubicBezTo>
                  <a:pt x="302" y="500"/>
                  <a:pt x="301" y="501"/>
                  <a:pt x="301" y="504"/>
                </a:cubicBezTo>
                <a:cubicBezTo>
                  <a:pt x="301" y="507"/>
                  <a:pt x="304" y="513"/>
                  <a:pt x="303" y="515"/>
                </a:cubicBezTo>
                <a:cubicBezTo>
                  <a:pt x="302" y="516"/>
                  <a:pt x="302" y="516"/>
                  <a:pt x="302" y="514"/>
                </a:cubicBezTo>
                <a:cubicBezTo>
                  <a:pt x="302" y="511"/>
                  <a:pt x="303" y="506"/>
                  <a:pt x="299" y="507"/>
                </a:cubicBezTo>
                <a:cubicBezTo>
                  <a:pt x="296" y="508"/>
                  <a:pt x="296" y="509"/>
                  <a:pt x="293" y="510"/>
                </a:cubicBezTo>
                <a:cubicBezTo>
                  <a:pt x="291" y="511"/>
                  <a:pt x="288" y="518"/>
                  <a:pt x="287" y="519"/>
                </a:cubicBezTo>
                <a:cubicBezTo>
                  <a:pt x="286" y="521"/>
                  <a:pt x="291" y="522"/>
                  <a:pt x="294" y="521"/>
                </a:cubicBezTo>
                <a:cubicBezTo>
                  <a:pt x="296" y="520"/>
                  <a:pt x="292" y="526"/>
                  <a:pt x="292" y="528"/>
                </a:cubicBezTo>
                <a:cubicBezTo>
                  <a:pt x="292" y="529"/>
                  <a:pt x="296" y="523"/>
                  <a:pt x="297" y="527"/>
                </a:cubicBezTo>
                <a:cubicBezTo>
                  <a:pt x="299" y="531"/>
                  <a:pt x="297" y="533"/>
                  <a:pt x="300" y="534"/>
                </a:cubicBezTo>
                <a:cubicBezTo>
                  <a:pt x="303" y="535"/>
                  <a:pt x="305" y="536"/>
                  <a:pt x="304" y="539"/>
                </a:cubicBezTo>
                <a:cubicBezTo>
                  <a:pt x="302" y="541"/>
                  <a:pt x="299" y="543"/>
                  <a:pt x="303" y="546"/>
                </a:cubicBezTo>
                <a:cubicBezTo>
                  <a:pt x="308" y="549"/>
                  <a:pt x="309" y="551"/>
                  <a:pt x="312" y="554"/>
                </a:cubicBezTo>
                <a:cubicBezTo>
                  <a:pt x="314" y="557"/>
                  <a:pt x="317" y="554"/>
                  <a:pt x="318" y="553"/>
                </a:cubicBezTo>
                <a:cubicBezTo>
                  <a:pt x="318" y="553"/>
                  <a:pt x="319" y="551"/>
                  <a:pt x="319" y="555"/>
                </a:cubicBezTo>
                <a:cubicBezTo>
                  <a:pt x="319" y="559"/>
                  <a:pt x="318" y="561"/>
                  <a:pt x="319" y="563"/>
                </a:cubicBezTo>
                <a:cubicBezTo>
                  <a:pt x="320" y="565"/>
                  <a:pt x="322" y="568"/>
                  <a:pt x="323" y="567"/>
                </a:cubicBezTo>
                <a:cubicBezTo>
                  <a:pt x="324" y="565"/>
                  <a:pt x="324" y="566"/>
                  <a:pt x="327" y="568"/>
                </a:cubicBezTo>
                <a:cubicBezTo>
                  <a:pt x="330" y="570"/>
                  <a:pt x="335" y="576"/>
                  <a:pt x="339" y="576"/>
                </a:cubicBezTo>
                <a:cubicBezTo>
                  <a:pt x="342" y="577"/>
                  <a:pt x="348" y="577"/>
                  <a:pt x="350" y="575"/>
                </a:cubicBezTo>
                <a:cubicBezTo>
                  <a:pt x="352" y="574"/>
                  <a:pt x="357" y="577"/>
                  <a:pt x="358" y="575"/>
                </a:cubicBezTo>
                <a:cubicBezTo>
                  <a:pt x="359" y="573"/>
                  <a:pt x="359" y="572"/>
                  <a:pt x="359" y="576"/>
                </a:cubicBezTo>
                <a:cubicBezTo>
                  <a:pt x="359" y="580"/>
                  <a:pt x="358" y="585"/>
                  <a:pt x="360" y="581"/>
                </a:cubicBezTo>
                <a:cubicBezTo>
                  <a:pt x="362" y="576"/>
                  <a:pt x="367" y="570"/>
                  <a:pt x="365" y="573"/>
                </a:cubicBezTo>
                <a:cubicBezTo>
                  <a:pt x="363" y="577"/>
                  <a:pt x="364" y="578"/>
                  <a:pt x="366" y="578"/>
                </a:cubicBezTo>
                <a:cubicBezTo>
                  <a:pt x="366" y="578"/>
                  <a:pt x="367" y="578"/>
                  <a:pt x="367" y="578"/>
                </a:cubicBezTo>
                <a:cubicBezTo>
                  <a:pt x="368" y="578"/>
                  <a:pt x="368" y="578"/>
                  <a:pt x="367" y="578"/>
                </a:cubicBezTo>
                <a:cubicBezTo>
                  <a:pt x="366" y="578"/>
                  <a:pt x="365" y="579"/>
                  <a:pt x="365" y="579"/>
                </a:cubicBezTo>
                <a:cubicBezTo>
                  <a:pt x="363" y="581"/>
                  <a:pt x="361" y="584"/>
                  <a:pt x="365" y="583"/>
                </a:cubicBezTo>
                <a:cubicBezTo>
                  <a:pt x="368" y="582"/>
                  <a:pt x="369" y="583"/>
                  <a:pt x="368" y="586"/>
                </a:cubicBezTo>
                <a:cubicBezTo>
                  <a:pt x="367" y="589"/>
                  <a:pt x="368" y="588"/>
                  <a:pt x="371" y="586"/>
                </a:cubicBezTo>
                <a:cubicBezTo>
                  <a:pt x="374" y="584"/>
                  <a:pt x="377" y="583"/>
                  <a:pt x="375" y="586"/>
                </a:cubicBezTo>
                <a:cubicBezTo>
                  <a:pt x="373" y="589"/>
                  <a:pt x="366" y="597"/>
                  <a:pt x="372" y="591"/>
                </a:cubicBezTo>
                <a:cubicBezTo>
                  <a:pt x="377" y="586"/>
                  <a:pt x="375" y="594"/>
                  <a:pt x="376" y="591"/>
                </a:cubicBezTo>
                <a:cubicBezTo>
                  <a:pt x="376" y="591"/>
                  <a:pt x="376" y="590"/>
                  <a:pt x="376" y="591"/>
                </a:cubicBezTo>
                <a:cubicBezTo>
                  <a:pt x="376" y="591"/>
                  <a:pt x="376" y="591"/>
                  <a:pt x="376" y="591"/>
                </a:cubicBezTo>
                <a:cubicBezTo>
                  <a:pt x="376" y="592"/>
                  <a:pt x="376" y="593"/>
                  <a:pt x="376" y="592"/>
                </a:cubicBezTo>
                <a:cubicBezTo>
                  <a:pt x="381" y="590"/>
                  <a:pt x="384" y="585"/>
                  <a:pt x="383" y="589"/>
                </a:cubicBezTo>
                <a:cubicBezTo>
                  <a:pt x="383" y="591"/>
                  <a:pt x="382" y="599"/>
                  <a:pt x="383" y="598"/>
                </a:cubicBezTo>
                <a:cubicBezTo>
                  <a:pt x="384" y="596"/>
                  <a:pt x="388" y="593"/>
                  <a:pt x="390" y="593"/>
                </a:cubicBezTo>
                <a:cubicBezTo>
                  <a:pt x="392" y="592"/>
                  <a:pt x="396" y="590"/>
                  <a:pt x="394" y="589"/>
                </a:cubicBezTo>
                <a:cubicBezTo>
                  <a:pt x="392" y="587"/>
                  <a:pt x="389" y="585"/>
                  <a:pt x="388" y="584"/>
                </a:cubicBezTo>
                <a:cubicBezTo>
                  <a:pt x="386" y="582"/>
                  <a:pt x="388" y="584"/>
                  <a:pt x="391" y="584"/>
                </a:cubicBezTo>
                <a:cubicBezTo>
                  <a:pt x="394" y="584"/>
                  <a:pt x="400" y="584"/>
                  <a:pt x="398" y="582"/>
                </a:cubicBezTo>
                <a:cubicBezTo>
                  <a:pt x="397" y="580"/>
                  <a:pt x="393" y="579"/>
                  <a:pt x="394" y="578"/>
                </a:cubicBezTo>
                <a:cubicBezTo>
                  <a:pt x="395" y="577"/>
                  <a:pt x="403" y="575"/>
                  <a:pt x="400" y="574"/>
                </a:cubicBezTo>
                <a:cubicBezTo>
                  <a:pt x="398" y="573"/>
                  <a:pt x="393" y="573"/>
                  <a:pt x="394" y="573"/>
                </a:cubicBezTo>
                <a:cubicBezTo>
                  <a:pt x="395" y="572"/>
                  <a:pt x="405" y="566"/>
                  <a:pt x="403" y="565"/>
                </a:cubicBezTo>
                <a:cubicBezTo>
                  <a:pt x="402" y="565"/>
                  <a:pt x="396" y="564"/>
                  <a:pt x="399" y="563"/>
                </a:cubicBezTo>
                <a:cubicBezTo>
                  <a:pt x="401" y="561"/>
                  <a:pt x="405" y="561"/>
                  <a:pt x="405" y="558"/>
                </a:cubicBezTo>
                <a:cubicBezTo>
                  <a:pt x="405" y="555"/>
                  <a:pt x="405" y="549"/>
                  <a:pt x="404" y="548"/>
                </a:cubicBezTo>
                <a:cubicBezTo>
                  <a:pt x="402" y="547"/>
                  <a:pt x="407" y="545"/>
                  <a:pt x="405" y="544"/>
                </a:cubicBezTo>
                <a:cubicBezTo>
                  <a:pt x="404" y="543"/>
                  <a:pt x="397" y="539"/>
                  <a:pt x="398" y="538"/>
                </a:cubicBezTo>
                <a:cubicBezTo>
                  <a:pt x="400" y="538"/>
                  <a:pt x="417" y="538"/>
                  <a:pt x="415" y="536"/>
                </a:cubicBezTo>
                <a:cubicBezTo>
                  <a:pt x="413" y="534"/>
                  <a:pt x="408" y="531"/>
                  <a:pt x="409" y="531"/>
                </a:cubicBezTo>
                <a:cubicBezTo>
                  <a:pt x="411" y="530"/>
                  <a:pt x="425" y="533"/>
                  <a:pt x="421" y="531"/>
                </a:cubicBezTo>
                <a:cubicBezTo>
                  <a:pt x="417" y="529"/>
                  <a:pt x="411" y="526"/>
                  <a:pt x="414" y="526"/>
                </a:cubicBezTo>
                <a:cubicBezTo>
                  <a:pt x="416" y="526"/>
                  <a:pt x="425" y="528"/>
                  <a:pt x="423" y="526"/>
                </a:cubicBezTo>
                <a:cubicBezTo>
                  <a:pt x="421" y="525"/>
                  <a:pt x="428" y="523"/>
                  <a:pt x="426" y="522"/>
                </a:cubicBezTo>
                <a:cubicBezTo>
                  <a:pt x="424" y="520"/>
                  <a:pt x="415" y="517"/>
                  <a:pt x="417" y="517"/>
                </a:cubicBezTo>
                <a:cubicBezTo>
                  <a:pt x="420" y="517"/>
                  <a:pt x="429" y="519"/>
                  <a:pt x="429" y="516"/>
                </a:cubicBezTo>
                <a:cubicBezTo>
                  <a:pt x="428" y="513"/>
                  <a:pt x="430" y="513"/>
                  <a:pt x="426" y="511"/>
                </a:cubicBezTo>
                <a:cubicBezTo>
                  <a:pt x="421" y="509"/>
                  <a:pt x="415" y="509"/>
                  <a:pt x="418" y="507"/>
                </a:cubicBezTo>
                <a:cubicBezTo>
                  <a:pt x="420" y="506"/>
                  <a:pt x="435" y="507"/>
                  <a:pt x="434" y="503"/>
                </a:cubicBezTo>
                <a:cubicBezTo>
                  <a:pt x="434" y="500"/>
                  <a:pt x="432" y="498"/>
                  <a:pt x="429" y="497"/>
                </a:cubicBezTo>
                <a:cubicBezTo>
                  <a:pt x="426" y="496"/>
                  <a:pt x="417" y="493"/>
                  <a:pt x="422" y="491"/>
                </a:cubicBezTo>
                <a:cubicBezTo>
                  <a:pt x="425" y="490"/>
                  <a:pt x="429" y="489"/>
                  <a:pt x="430" y="489"/>
                </a:cubicBezTo>
                <a:cubicBezTo>
                  <a:pt x="432" y="490"/>
                  <a:pt x="430" y="492"/>
                  <a:pt x="433" y="491"/>
                </a:cubicBezTo>
                <a:cubicBezTo>
                  <a:pt x="438" y="488"/>
                  <a:pt x="441" y="488"/>
                  <a:pt x="439" y="486"/>
                </a:cubicBezTo>
                <a:cubicBezTo>
                  <a:pt x="438" y="484"/>
                  <a:pt x="434" y="482"/>
                  <a:pt x="435" y="480"/>
                </a:cubicBezTo>
                <a:cubicBezTo>
                  <a:pt x="436" y="479"/>
                  <a:pt x="441" y="478"/>
                  <a:pt x="441" y="477"/>
                </a:cubicBezTo>
                <a:cubicBezTo>
                  <a:pt x="441" y="476"/>
                  <a:pt x="441" y="477"/>
                  <a:pt x="446" y="477"/>
                </a:cubicBezTo>
                <a:cubicBezTo>
                  <a:pt x="451" y="477"/>
                  <a:pt x="460" y="480"/>
                  <a:pt x="460" y="477"/>
                </a:cubicBezTo>
                <a:cubicBezTo>
                  <a:pt x="459" y="473"/>
                  <a:pt x="456" y="473"/>
                  <a:pt x="458" y="471"/>
                </a:cubicBezTo>
                <a:cubicBezTo>
                  <a:pt x="460" y="469"/>
                  <a:pt x="462" y="466"/>
                  <a:pt x="464" y="463"/>
                </a:cubicBezTo>
                <a:cubicBezTo>
                  <a:pt x="465" y="461"/>
                  <a:pt x="473" y="461"/>
                  <a:pt x="471" y="463"/>
                </a:cubicBezTo>
                <a:cubicBezTo>
                  <a:pt x="470" y="464"/>
                  <a:pt x="468" y="467"/>
                  <a:pt x="467" y="470"/>
                </a:cubicBezTo>
                <a:cubicBezTo>
                  <a:pt x="465" y="473"/>
                  <a:pt x="462" y="479"/>
                  <a:pt x="465" y="477"/>
                </a:cubicBezTo>
                <a:cubicBezTo>
                  <a:pt x="468" y="475"/>
                  <a:pt x="469" y="475"/>
                  <a:pt x="472" y="474"/>
                </a:cubicBezTo>
                <a:cubicBezTo>
                  <a:pt x="475" y="472"/>
                  <a:pt x="475" y="472"/>
                  <a:pt x="477" y="472"/>
                </a:cubicBezTo>
                <a:cubicBezTo>
                  <a:pt x="479" y="472"/>
                  <a:pt x="482" y="475"/>
                  <a:pt x="482" y="474"/>
                </a:cubicBezTo>
                <a:cubicBezTo>
                  <a:pt x="482" y="472"/>
                  <a:pt x="482" y="468"/>
                  <a:pt x="484" y="469"/>
                </a:cubicBezTo>
                <a:cubicBezTo>
                  <a:pt x="486" y="470"/>
                  <a:pt x="487" y="471"/>
                  <a:pt x="489" y="470"/>
                </a:cubicBezTo>
                <a:cubicBezTo>
                  <a:pt x="492" y="470"/>
                  <a:pt x="494" y="463"/>
                  <a:pt x="497" y="463"/>
                </a:cubicBezTo>
                <a:cubicBezTo>
                  <a:pt x="501" y="463"/>
                  <a:pt x="505" y="462"/>
                  <a:pt x="507" y="459"/>
                </a:cubicBezTo>
                <a:cubicBezTo>
                  <a:pt x="509" y="456"/>
                  <a:pt x="515" y="449"/>
                  <a:pt x="518" y="447"/>
                </a:cubicBezTo>
                <a:cubicBezTo>
                  <a:pt x="521" y="444"/>
                  <a:pt x="524" y="437"/>
                  <a:pt x="526" y="435"/>
                </a:cubicBezTo>
                <a:cubicBezTo>
                  <a:pt x="527" y="434"/>
                  <a:pt x="541" y="431"/>
                  <a:pt x="540" y="427"/>
                </a:cubicBezTo>
                <a:cubicBezTo>
                  <a:pt x="539" y="423"/>
                  <a:pt x="534" y="412"/>
                  <a:pt x="537" y="413"/>
                </a:cubicBezTo>
                <a:cubicBezTo>
                  <a:pt x="540" y="415"/>
                  <a:pt x="547" y="423"/>
                  <a:pt x="552" y="423"/>
                </a:cubicBezTo>
                <a:cubicBezTo>
                  <a:pt x="557" y="424"/>
                  <a:pt x="561" y="423"/>
                  <a:pt x="561" y="421"/>
                </a:cubicBezTo>
                <a:cubicBezTo>
                  <a:pt x="561" y="418"/>
                  <a:pt x="562" y="421"/>
                  <a:pt x="564" y="421"/>
                </a:cubicBezTo>
                <a:cubicBezTo>
                  <a:pt x="564" y="421"/>
                  <a:pt x="564" y="422"/>
                  <a:pt x="565" y="422"/>
                </a:cubicBezTo>
                <a:cubicBezTo>
                  <a:pt x="565" y="56"/>
                  <a:pt x="565" y="56"/>
                  <a:pt x="565" y="56"/>
                </a:cubicBezTo>
                <a:cubicBezTo>
                  <a:pt x="559" y="57"/>
                  <a:pt x="554" y="58"/>
                  <a:pt x="551" y="58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16" name="Rectangle 1220"/>
          <p:cNvSpPr>
            <a:spLocks noChangeArrowheads="1"/>
          </p:cNvSpPr>
          <p:nvPr/>
        </p:nvSpPr>
        <p:spPr bwMode="auto">
          <a:xfrm>
            <a:off x="8678863" y="2452544"/>
            <a:ext cx="1587" cy="1587"/>
          </a:xfrm>
          <a:prstGeom prst="rect">
            <a:avLst/>
          </a:prstGeom>
          <a:noFill/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17" name="Freeform 1221"/>
          <p:cNvSpPr>
            <a:spLocks/>
          </p:cNvSpPr>
          <p:nvPr/>
        </p:nvSpPr>
        <p:spPr bwMode="auto">
          <a:xfrm>
            <a:off x="8442325" y="1979469"/>
            <a:ext cx="3175" cy="1587"/>
          </a:xfrm>
          <a:custGeom>
            <a:avLst/>
            <a:gdLst/>
            <a:ahLst/>
            <a:cxnLst>
              <a:cxn ang="0">
                <a:pos x="1" y="1"/>
              </a:cxn>
              <a:cxn ang="0">
                <a:pos x="0" y="1"/>
              </a:cxn>
              <a:cxn ang="0">
                <a:pos x="1" y="1"/>
              </a:cxn>
            </a:cxnLst>
            <a:rect l="0" t="0" r="r" b="b"/>
            <a:pathLst>
              <a:path w="2" h="1">
                <a:moveTo>
                  <a:pt x="1" y="1"/>
                </a:moveTo>
                <a:cubicBezTo>
                  <a:pt x="1" y="1"/>
                  <a:pt x="1" y="1"/>
                  <a:pt x="0" y="1"/>
                </a:cubicBezTo>
                <a:cubicBezTo>
                  <a:pt x="1" y="0"/>
                  <a:pt x="2" y="0"/>
                  <a:pt x="1" y="1"/>
                </a:cubicBez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18" name="Freeform 1222"/>
          <p:cNvSpPr>
            <a:spLocks/>
          </p:cNvSpPr>
          <p:nvPr/>
        </p:nvSpPr>
        <p:spPr bwMode="auto">
          <a:xfrm>
            <a:off x="3294063" y="4041631"/>
            <a:ext cx="50800" cy="28575"/>
          </a:xfrm>
          <a:custGeom>
            <a:avLst/>
            <a:gdLst/>
            <a:ahLst/>
            <a:cxnLst>
              <a:cxn ang="0">
                <a:pos x="27" y="5"/>
              </a:cxn>
              <a:cxn ang="0">
                <a:pos x="25" y="8"/>
              </a:cxn>
              <a:cxn ang="0">
                <a:pos x="19" y="10"/>
              </a:cxn>
              <a:cxn ang="0">
                <a:pos x="14" y="12"/>
              </a:cxn>
              <a:cxn ang="0">
                <a:pos x="12" y="5"/>
              </a:cxn>
              <a:cxn ang="0">
                <a:pos x="0" y="0"/>
              </a:cxn>
            </a:cxnLst>
            <a:rect l="0" t="0" r="r" b="b"/>
            <a:pathLst>
              <a:path w="27" h="15">
                <a:moveTo>
                  <a:pt x="27" y="5"/>
                </a:moveTo>
                <a:cubicBezTo>
                  <a:pt x="26" y="6"/>
                  <a:pt x="25" y="7"/>
                  <a:pt x="25" y="8"/>
                </a:cubicBezTo>
                <a:cubicBezTo>
                  <a:pt x="23" y="11"/>
                  <a:pt x="19" y="12"/>
                  <a:pt x="19" y="10"/>
                </a:cubicBezTo>
                <a:cubicBezTo>
                  <a:pt x="18" y="9"/>
                  <a:pt x="15" y="15"/>
                  <a:pt x="14" y="12"/>
                </a:cubicBezTo>
                <a:cubicBezTo>
                  <a:pt x="13" y="9"/>
                  <a:pt x="15" y="8"/>
                  <a:pt x="12" y="5"/>
                </a:cubicBezTo>
                <a:cubicBezTo>
                  <a:pt x="10" y="2"/>
                  <a:pt x="5" y="0"/>
                  <a:pt x="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19" name="Freeform 1223"/>
          <p:cNvSpPr>
            <a:spLocks/>
          </p:cNvSpPr>
          <p:nvPr/>
        </p:nvSpPr>
        <p:spPr bwMode="auto">
          <a:xfrm>
            <a:off x="3117850" y="3476481"/>
            <a:ext cx="109538" cy="168275"/>
          </a:xfrm>
          <a:custGeom>
            <a:avLst/>
            <a:gdLst/>
            <a:ahLst/>
            <a:cxnLst>
              <a:cxn ang="0">
                <a:pos x="55" y="0"/>
              </a:cxn>
              <a:cxn ang="0">
                <a:pos x="55" y="5"/>
              </a:cxn>
              <a:cxn ang="0">
                <a:pos x="52" y="10"/>
              </a:cxn>
              <a:cxn ang="0">
                <a:pos x="51" y="17"/>
              </a:cxn>
              <a:cxn ang="0">
                <a:pos x="47" y="13"/>
              </a:cxn>
              <a:cxn ang="0">
                <a:pos x="36" y="22"/>
              </a:cxn>
              <a:cxn ang="0">
                <a:pos x="30" y="28"/>
              </a:cxn>
              <a:cxn ang="0">
                <a:pos x="28" y="36"/>
              </a:cxn>
              <a:cxn ang="0">
                <a:pos x="24" y="44"/>
              </a:cxn>
              <a:cxn ang="0">
                <a:pos x="21" y="57"/>
              </a:cxn>
              <a:cxn ang="0">
                <a:pos x="12" y="60"/>
              </a:cxn>
              <a:cxn ang="0">
                <a:pos x="7" y="73"/>
              </a:cxn>
              <a:cxn ang="0">
                <a:pos x="7" y="86"/>
              </a:cxn>
              <a:cxn ang="0">
                <a:pos x="0" y="87"/>
              </a:cxn>
              <a:cxn ang="0">
                <a:pos x="0" y="87"/>
              </a:cxn>
            </a:cxnLst>
            <a:rect l="0" t="0" r="r" b="b"/>
            <a:pathLst>
              <a:path w="57" h="88">
                <a:moveTo>
                  <a:pt x="55" y="0"/>
                </a:moveTo>
                <a:cubicBezTo>
                  <a:pt x="55" y="0"/>
                  <a:pt x="57" y="4"/>
                  <a:pt x="55" y="5"/>
                </a:cubicBezTo>
                <a:cubicBezTo>
                  <a:pt x="53" y="7"/>
                  <a:pt x="50" y="4"/>
                  <a:pt x="52" y="10"/>
                </a:cubicBezTo>
                <a:cubicBezTo>
                  <a:pt x="53" y="16"/>
                  <a:pt x="53" y="20"/>
                  <a:pt x="51" y="17"/>
                </a:cubicBezTo>
                <a:cubicBezTo>
                  <a:pt x="48" y="14"/>
                  <a:pt x="50" y="12"/>
                  <a:pt x="47" y="13"/>
                </a:cubicBezTo>
                <a:cubicBezTo>
                  <a:pt x="44" y="14"/>
                  <a:pt x="40" y="19"/>
                  <a:pt x="36" y="22"/>
                </a:cubicBezTo>
                <a:cubicBezTo>
                  <a:pt x="32" y="24"/>
                  <a:pt x="30" y="24"/>
                  <a:pt x="30" y="28"/>
                </a:cubicBezTo>
                <a:cubicBezTo>
                  <a:pt x="30" y="31"/>
                  <a:pt x="30" y="32"/>
                  <a:pt x="28" y="36"/>
                </a:cubicBezTo>
                <a:cubicBezTo>
                  <a:pt x="26" y="40"/>
                  <a:pt x="24" y="40"/>
                  <a:pt x="24" y="44"/>
                </a:cubicBezTo>
                <a:cubicBezTo>
                  <a:pt x="24" y="47"/>
                  <a:pt x="23" y="51"/>
                  <a:pt x="21" y="57"/>
                </a:cubicBezTo>
                <a:cubicBezTo>
                  <a:pt x="18" y="63"/>
                  <a:pt x="14" y="60"/>
                  <a:pt x="12" y="60"/>
                </a:cubicBezTo>
                <a:cubicBezTo>
                  <a:pt x="10" y="60"/>
                  <a:pt x="8" y="72"/>
                  <a:pt x="7" y="73"/>
                </a:cubicBezTo>
                <a:cubicBezTo>
                  <a:pt x="7" y="75"/>
                  <a:pt x="8" y="85"/>
                  <a:pt x="7" y="86"/>
                </a:cubicBezTo>
                <a:cubicBezTo>
                  <a:pt x="6" y="88"/>
                  <a:pt x="0" y="87"/>
                  <a:pt x="0" y="87"/>
                </a:cubicBezTo>
                <a:cubicBezTo>
                  <a:pt x="0" y="87"/>
                  <a:pt x="0" y="87"/>
                  <a:pt x="0" y="87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20" name="Freeform 1224"/>
          <p:cNvSpPr>
            <a:spLocks/>
          </p:cNvSpPr>
          <p:nvPr/>
        </p:nvSpPr>
        <p:spPr bwMode="auto">
          <a:xfrm>
            <a:off x="3227388" y="3655869"/>
            <a:ext cx="85725" cy="300037"/>
          </a:xfrm>
          <a:custGeom>
            <a:avLst/>
            <a:gdLst/>
            <a:ahLst/>
            <a:cxnLst>
              <a:cxn ang="0">
                <a:pos x="12" y="157"/>
              </a:cxn>
              <a:cxn ang="0">
                <a:pos x="20" y="146"/>
              </a:cxn>
              <a:cxn ang="0">
                <a:pos x="27" y="135"/>
              </a:cxn>
              <a:cxn ang="0">
                <a:pos x="25" y="122"/>
              </a:cxn>
              <a:cxn ang="0">
                <a:pos x="23" y="115"/>
              </a:cxn>
              <a:cxn ang="0">
                <a:pos x="20" y="105"/>
              </a:cxn>
              <a:cxn ang="0">
                <a:pos x="11" y="92"/>
              </a:cxn>
              <a:cxn ang="0">
                <a:pos x="15" y="84"/>
              </a:cxn>
              <a:cxn ang="0">
                <a:pos x="13" y="77"/>
              </a:cxn>
              <a:cxn ang="0">
                <a:pos x="16" y="72"/>
              </a:cxn>
              <a:cxn ang="0">
                <a:pos x="14" y="64"/>
              </a:cxn>
              <a:cxn ang="0">
                <a:pos x="3" y="52"/>
              </a:cxn>
              <a:cxn ang="0">
                <a:pos x="1" y="45"/>
              </a:cxn>
              <a:cxn ang="0">
                <a:pos x="4" y="35"/>
              </a:cxn>
              <a:cxn ang="0">
                <a:pos x="7" y="25"/>
              </a:cxn>
              <a:cxn ang="0">
                <a:pos x="14" y="25"/>
              </a:cxn>
              <a:cxn ang="0">
                <a:pos x="21" y="21"/>
              </a:cxn>
              <a:cxn ang="0">
                <a:pos x="27" y="16"/>
              </a:cxn>
              <a:cxn ang="0">
                <a:pos x="35" y="14"/>
              </a:cxn>
              <a:cxn ang="0">
                <a:pos x="41" y="8"/>
              </a:cxn>
              <a:cxn ang="0">
                <a:pos x="45" y="0"/>
              </a:cxn>
            </a:cxnLst>
            <a:rect l="0" t="0" r="r" b="b"/>
            <a:pathLst>
              <a:path w="45" h="157">
                <a:moveTo>
                  <a:pt x="12" y="157"/>
                </a:moveTo>
                <a:cubicBezTo>
                  <a:pt x="17" y="154"/>
                  <a:pt x="18" y="148"/>
                  <a:pt x="20" y="146"/>
                </a:cubicBezTo>
                <a:cubicBezTo>
                  <a:pt x="22" y="144"/>
                  <a:pt x="25" y="138"/>
                  <a:pt x="27" y="135"/>
                </a:cubicBezTo>
                <a:cubicBezTo>
                  <a:pt x="28" y="132"/>
                  <a:pt x="27" y="126"/>
                  <a:pt x="25" y="122"/>
                </a:cubicBezTo>
                <a:cubicBezTo>
                  <a:pt x="23" y="119"/>
                  <a:pt x="23" y="118"/>
                  <a:pt x="23" y="115"/>
                </a:cubicBezTo>
                <a:cubicBezTo>
                  <a:pt x="24" y="111"/>
                  <a:pt x="22" y="106"/>
                  <a:pt x="20" y="105"/>
                </a:cubicBezTo>
                <a:cubicBezTo>
                  <a:pt x="19" y="103"/>
                  <a:pt x="14" y="96"/>
                  <a:pt x="11" y="92"/>
                </a:cubicBezTo>
                <a:cubicBezTo>
                  <a:pt x="7" y="87"/>
                  <a:pt x="13" y="86"/>
                  <a:pt x="15" y="84"/>
                </a:cubicBezTo>
                <a:cubicBezTo>
                  <a:pt x="16" y="82"/>
                  <a:pt x="13" y="80"/>
                  <a:pt x="13" y="77"/>
                </a:cubicBezTo>
                <a:cubicBezTo>
                  <a:pt x="13" y="75"/>
                  <a:pt x="15" y="76"/>
                  <a:pt x="16" y="72"/>
                </a:cubicBezTo>
                <a:cubicBezTo>
                  <a:pt x="17" y="68"/>
                  <a:pt x="16" y="67"/>
                  <a:pt x="14" y="64"/>
                </a:cubicBezTo>
                <a:cubicBezTo>
                  <a:pt x="12" y="60"/>
                  <a:pt x="6" y="55"/>
                  <a:pt x="3" y="52"/>
                </a:cubicBezTo>
                <a:cubicBezTo>
                  <a:pt x="0" y="50"/>
                  <a:pt x="2" y="47"/>
                  <a:pt x="1" y="45"/>
                </a:cubicBezTo>
                <a:cubicBezTo>
                  <a:pt x="0" y="42"/>
                  <a:pt x="4" y="38"/>
                  <a:pt x="4" y="35"/>
                </a:cubicBezTo>
                <a:cubicBezTo>
                  <a:pt x="4" y="32"/>
                  <a:pt x="5" y="28"/>
                  <a:pt x="7" y="25"/>
                </a:cubicBezTo>
                <a:cubicBezTo>
                  <a:pt x="9" y="23"/>
                  <a:pt x="11" y="25"/>
                  <a:pt x="14" y="25"/>
                </a:cubicBezTo>
                <a:cubicBezTo>
                  <a:pt x="16" y="25"/>
                  <a:pt x="19" y="23"/>
                  <a:pt x="21" y="21"/>
                </a:cubicBezTo>
                <a:cubicBezTo>
                  <a:pt x="23" y="20"/>
                  <a:pt x="25" y="17"/>
                  <a:pt x="27" y="16"/>
                </a:cubicBezTo>
                <a:cubicBezTo>
                  <a:pt x="30" y="14"/>
                  <a:pt x="33" y="16"/>
                  <a:pt x="35" y="14"/>
                </a:cubicBezTo>
                <a:cubicBezTo>
                  <a:pt x="38" y="12"/>
                  <a:pt x="38" y="10"/>
                  <a:pt x="41" y="8"/>
                </a:cubicBezTo>
                <a:cubicBezTo>
                  <a:pt x="43" y="6"/>
                  <a:pt x="45" y="0"/>
                  <a:pt x="45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21" name="Freeform 1225"/>
          <p:cNvSpPr>
            <a:spLocks/>
          </p:cNvSpPr>
          <p:nvPr/>
        </p:nvSpPr>
        <p:spPr bwMode="auto">
          <a:xfrm>
            <a:off x="3013075" y="3524106"/>
            <a:ext cx="109538" cy="141288"/>
          </a:xfrm>
          <a:custGeom>
            <a:avLst/>
            <a:gdLst/>
            <a:ahLst/>
            <a:cxnLst>
              <a:cxn ang="0">
                <a:pos x="49" y="74"/>
              </a:cxn>
              <a:cxn ang="0">
                <a:pos x="54" y="69"/>
              </a:cxn>
              <a:cxn ang="0">
                <a:pos x="53" y="52"/>
              </a:cxn>
              <a:cxn ang="0">
                <a:pos x="50" y="41"/>
              </a:cxn>
              <a:cxn ang="0">
                <a:pos x="47" y="42"/>
              </a:cxn>
              <a:cxn ang="0">
                <a:pos x="42" y="49"/>
              </a:cxn>
              <a:cxn ang="0">
                <a:pos x="40" y="36"/>
              </a:cxn>
              <a:cxn ang="0">
                <a:pos x="47" y="32"/>
              </a:cxn>
              <a:cxn ang="0">
                <a:pos x="53" y="22"/>
              </a:cxn>
              <a:cxn ang="0">
                <a:pos x="47" y="20"/>
              </a:cxn>
              <a:cxn ang="0">
                <a:pos x="38" y="19"/>
              </a:cxn>
              <a:cxn ang="0">
                <a:pos x="22" y="16"/>
              </a:cxn>
              <a:cxn ang="0">
                <a:pos x="19" y="8"/>
              </a:cxn>
              <a:cxn ang="0">
                <a:pos x="11" y="3"/>
              </a:cxn>
              <a:cxn ang="0">
                <a:pos x="4" y="6"/>
              </a:cxn>
              <a:cxn ang="0">
                <a:pos x="12" y="16"/>
              </a:cxn>
              <a:cxn ang="0">
                <a:pos x="5" y="21"/>
              </a:cxn>
              <a:cxn ang="0">
                <a:pos x="1" y="28"/>
              </a:cxn>
              <a:cxn ang="0">
                <a:pos x="12" y="51"/>
              </a:cxn>
              <a:cxn ang="0">
                <a:pos x="13" y="67"/>
              </a:cxn>
            </a:cxnLst>
            <a:rect l="0" t="0" r="r" b="b"/>
            <a:pathLst>
              <a:path w="57" h="74">
                <a:moveTo>
                  <a:pt x="49" y="74"/>
                </a:moveTo>
                <a:cubicBezTo>
                  <a:pt x="51" y="73"/>
                  <a:pt x="53" y="71"/>
                  <a:pt x="54" y="69"/>
                </a:cubicBezTo>
                <a:cubicBezTo>
                  <a:pt x="57" y="66"/>
                  <a:pt x="54" y="55"/>
                  <a:pt x="53" y="52"/>
                </a:cubicBezTo>
                <a:cubicBezTo>
                  <a:pt x="52" y="48"/>
                  <a:pt x="50" y="44"/>
                  <a:pt x="50" y="41"/>
                </a:cubicBezTo>
                <a:cubicBezTo>
                  <a:pt x="50" y="39"/>
                  <a:pt x="48" y="40"/>
                  <a:pt x="47" y="42"/>
                </a:cubicBezTo>
                <a:cubicBezTo>
                  <a:pt x="46" y="44"/>
                  <a:pt x="42" y="49"/>
                  <a:pt x="42" y="49"/>
                </a:cubicBezTo>
                <a:cubicBezTo>
                  <a:pt x="42" y="49"/>
                  <a:pt x="38" y="39"/>
                  <a:pt x="40" y="36"/>
                </a:cubicBezTo>
                <a:cubicBezTo>
                  <a:pt x="42" y="33"/>
                  <a:pt x="44" y="35"/>
                  <a:pt x="47" y="32"/>
                </a:cubicBezTo>
                <a:cubicBezTo>
                  <a:pt x="50" y="29"/>
                  <a:pt x="53" y="25"/>
                  <a:pt x="53" y="22"/>
                </a:cubicBezTo>
                <a:cubicBezTo>
                  <a:pt x="53" y="19"/>
                  <a:pt x="49" y="20"/>
                  <a:pt x="47" y="20"/>
                </a:cubicBezTo>
                <a:cubicBezTo>
                  <a:pt x="45" y="21"/>
                  <a:pt x="41" y="17"/>
                  <a:pt x="38" y="19"/>
                </a:cubicBezTo>
                <a:cubicBezTo>
                  <a:pt x="34" y="21"/>
                  <a:pt x="22" y="19"/>
                  <a:pt x="22" y="16"/>
                </a:cubicBezTo>
                <a:cubicBezTo>
                  <a:pt x="21" y="13"/>
                  <a:pt x="22" y="9"/>
                  <a:pt x="19" y="8"/>
                </a:cubicBezTo>
                <a:cubicBezTo>
                  <a:pt x="17" y="8"/>
                  <a:pt x="15" y="7"/>
                  <a:pt x="11" y="3"/>
                </a:cubicBezTo>
                <a:cubicBezTo>
                  <a:pt x="7" y="0"/>
                  <a:pt x="5" y="4"/>
                  <a:pt x="4" y="6"/>
                </a:cubicBezTo>
                <a:cubicBezTo>
                  <a:pt x="3" y="8"/>
                  <a:pt x="7" y="11"/>
                  <a:pt x="12" y="16"/>
                </a:cubicBezTo>
                <a:cubicBezTo>
                  <a:pt x="16" y="21"/>
                  <a:pt x="8" y="18"/>
                  <a:pt x="5" y="21"/>
                </a:cubicBezTo>
                <a:cubicBezTo>
                  <a:pt x="3" y="23"/>
                  <a:pt x="2" y="26"/>
                  <a:pt x="1" y="28"/>
                </a:cubicBezTo>
                <a:cubicBezTo>
                  <a:pt x="0" y="31"/>
                  <a:pt x="9" y="45"/>
                  <a:pt x="12" y="51"/>
                </a:cubicBezTo>
                <a:cubicBezTo>
                  <a:pt x="15" y="55"/>
                  <a:pt x="13" y="63"/>
                  <a:pt x="13" y="67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22" name="Freeform 1226"/>
          <p:cNvSpPr>
            <a:spLocks/>
          </p:cNvSpPr>
          <p:nvPr/>
        </p:nvSpPr>
        <p:spPr bwMode="auto">
          <a:xfrm>
            <a:off x="3033713" y="3484419"/>
            <a:ext cx="79375" cy="36512"/>
          </a:xfrm>
          <a:custGeom>
            <a:avLst/>
            <a:gdLst/>
            <a:ahLst/>
            <a:cxnLst>
              <a:cxn ang="0">
                <a:pos x="1" y="6"/>
              </a:cxn>
              <a:cxn ang="0">
                <a:pos x="2" y="14"/>
              </a:cxn>
              <a:cxn ang="0">
                <a:pos x="9" y="17"/>
              </a:cxn>
              <a:cxn ang="0">
                <a:pos x="19" y="16"/>
              </a:cxn>
              <a:cxn ang="0">
                <a:pos x="31" y="17"/>
              </a:cxn>
              <a:cxn ang="0">
                <a:pos x="39" y="14"/>
              </a:cxn>
              <a:cxn ang="0">
                <a:pos x="34" y="6"/>
              </a:cxn>
              <a:cxn ang="0">
                <a:pos x="35" y="0"/>
              </a:cxn>
            </a:cxnLst>
            <a:rect l="0" t="0" r="r" b="b"/>
            <a:pathLst>
              <a:path w="41" h="19">
                <a:moveTo>
                  <a:pt x="1" y="6"/>
                </a:moveTo>
                <a:cubicBezTo>
                  <a:pt x="1" y="6"/>
                  <a:pt x="0" y="11"/>
                  <a:pt x="2" y="14"/>
                </a:cubicBezTo>
                <a:cubicBezTo>
                  <a:pt x="4" y="17"/>
                  <a:pt x="7" y="15"/>
                  <a:pt x="9" y="17"/>
                </a:cubicBezTo>
                <a:cubicBezTo>
                  <a:pt x="11" y="19"/>
                  <a:pt x="15" y="15"/>
                  <a:pt x="19" y="16"/>
                </a:cubicBezTo>
                <a:cubicBezTo>
                  <a:pt x="23" y="16"/>
                  <a:pt x="25" y="19"/>
                  <a:pt x="31" y="17"/>
                </a:cubicBezTo>
                <a:cubicBezTo>
                  <a:pt x="36" y="15"/>
                  <a:pt x="41" y="19"/>
                  <a:pt x="39" y="14"/>
                </a:cubicBezTo>
                <a:cubicBezTo>
                  <a:pt x="37" y="10"/>
                  <a:pt x="34" y="9"/>
                  <a:pt x="34" y="6"/>
                </a:cubicBezTo>
                <a:cubicBezTo>
                  <a:pt x="34" y="2"/>
                  <a:pt x="35" y="0"/>
                  <a:pt x="35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23" name="Freeform 1227"/>
          <p:cNvSpPr>
            <a:spLocks/>
          </p:cNvSpPr>
          <p:nvPr/>
        </p:nvSpPr>
        <p:spPr bwMode="auto">
          <a:xfrm>
            <a:off x="2827338" y="3425681"/>
            <a:ext cx="192087" cy="104775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4" y="4"/>
              </a:cxn>
              <a:cxn ang="0">
                <a:pos x="3" y="11"/>
              </a:cxn>
              <a:cxn ang="0">
                <a:pos x="2" y="18"/>
              </a:cxn>
              <a:cxn ang="0">
                <a:pos x="17" y="29"/>
              </a:cxn>
              <a:cxn ang="0">
                <a:pos x="22" y="34"/>
              </a:cxn>
              <a:cxn ang="0">
                <a:pos x="32" y="34"/>
              </a:cxn>
              <a:cxn ang="0">
                <a:pos x="41" y="38"/>
              </a:cxn>
              <a:cxn ang="0">
                <a:pos x="49" y="38"/>
              </a:cxn>
              <a:cxn ang="0">
                <a:pos x="56" y="42"/>
              </a:cxn>
              <a:cxn ang="0">
                <a:pos x="67" y="46"/>
              </a:cxn>
              <a:cxn ang="0">
                <a:pos x="77" y="51"/>
              </a:cxn>
              <a:cxn ang="0">
                <a:pos x="84" y="49"/>
              </a:cxn>
              <a:cxn ang="0">
                <a:pos x="89" y="53"/>
              </a:cxn>
              <a:cxn ang="0">
                <a:pos x="98" y="50"/>
              </a:cxn>
              <a:cxn ang="0">
                <a:pos x="97" y="39"/>
              </a:cxn>
              <a:cxn ang="0">
                <a:pos x="99" y="33"/>
              </a:cxn>
            </a:cxnLst>
            <a:rect l="0" t="0" r="r" b="b"/>
            <a:pathLst>
              <a:path w="100" h="55">
                <a:moveTo>
                  <a:pt x="12" y="0"/>
                </a:moveTo>
                <a:cubicBezTo>
                  <a:pt x="12" y="3"/>
                  <a:pt x="6" y="2"/>
                  <a:pt x="4" y="4"/>
                </a:cubicBezTo>
                <a:cubicBezTo>
                  <a:pt x="2" y="6"/>
                  <a:pt x="4" y="7"/>
                  <a:pt x="3" y="11"/>
                </a:cubicBezTo>
                <a:cubicBezTo>
                  <a:pt x="1" y="15"/>
                  <a:pt x="0" y="15"/>
                  <a:pt x="2" y="18"/>
                </a:cubicBezTo>
                <a:cubicBezTo>
                  <a:pt x="3" y="21"/>
                  <a:pt x="13" y="26"/>
                  <a:pt x="17" y="29"/>
                </a:cubicBezTo>
                <a:cubicBezTo>
                  <a:pt x="20" y="32"/>
                  <a:pt x="19" y="33"/>
                  <a:pt x="22" y="34"/>
                </a:cubicBezTo>
                <a:cubicBezTo>
                  <a:pt x="26" y="34"/>
                  <a:pt x="28" y="32"/>
                  <a:pt x="32" y="34"/>
                </a:cubicBezTo>
                <a:cubicBezTo>
                  <a:pt x="35" y="35"/>
                  <a:pt x="39" y="38"/>
                  <a:pt x="41" y="38"/>
                </a:cubicBezTo>
                <a:cubicBezTo>
                  <a:pt x="43" y="38"/>
                  <a:pt x="46" y="38"/>
                  <a:pt x="49" y="38"/>
                </a:cubicBezTo>
                <a:cubicBezTo>
                  <a:pt x="51" y="38"/>
                  <a:pt x="53" y="40"/>
                  <a:pt x="56" y="42"/>
                </a:cubicBezTo>
                <a:cubicBezTo>
                  <a:pt x="59" y="45"/>
                  <a:pt x="65" y="46"/>
                  <a:pt x="67" y="46"/>
                </a:cubicBezTo>
                <a:cubicBezTo>
                  <a:pt x="69" y="46"/>
                  <a:pt x="73" y="49"/>
                  <a:pt x="77" y="51"/>
                </a:cubicBezTo>
                <a:cubicBezTo>
                  <a:pt x="80" y="53"/>
                  <a:pt x="81" y="50"/>
                  <a:pt x="84" y="49"/>
                </a:cubicBezTo>
                <a:cubicBezTo>
                  <a:pt x="86" y="48"/>
                  <a:pt x="86" y="50"/>
                  <a:pt x="89" y="53"/>
                </a:cubicBezTo>
                <a:cubicBezTo>
                  <a:pt x="92" y="55"/>
                  <a:pt x="96" y="51"/>
                  <a:pt x="98" y="50"/>
                </a:cubicBezTo>
                <a:cubicBezTo>
                  <a:pt x="100" y="50"/>
                  <a:pt x="97" y="41"/>
                  <a:pt x="97" y="39"/>
                </a:cubicBezTo>
                <a:cubicBezTo>
                  <a:pt x="98" y="37"/>
                  <a:pt x="99" y="33"/>
                  <a:pt x="99" y="33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24" name="Freeform 1228"/>
          <p:cNvSpPr>
            <a:spLocks/>
          </p:cNvSpPr>
          <p:nvPr/>
        </p:nvSpPr>
        <p:spPr bwMode="auto">
          <a:xfrm>
            <a:off x="2168525" y="3192319"/>
            <a:ext cx="185738" cy="74612"/>
          </a:xfrm>
          <a:custGeom>
            <a:avLst/>
            <a:gdLst/>
            <a:ahLst/>
            <a:cxnLst>
              <a:cxn ang="0">
                <a:pos x="0" y="14"/>
              </a:cxn>
              <a:cxn ang="0">
                <a:pos x="7" y="14"/>
              </a:cxn>
              <a:cxn ang="0">
                <a:pos x="18" y="4"/>
              </a:cxn>
              <a:cxn ang="0">
                <a:pos x="33" y="2"/>
              </a:cxn>
              <a:cxn ang="0">
                <a:pos x="43" y="1"/>
              </a:cxn>
              <a:cxn ang="0">
                <a:pos x="53" y="7"/>
              </a:cxn>
              <a:cxn ang="0">
                <a:pos x="68" y="11"/>
              </a:cxn>
              <a:cxn ang="0">
                <a:pos x="75" y="16"/>
              </a:cxn>
              <a:cxn ang="0">
                <a:pos x="87" y="25"/>
              </a:cxn>
              <a:cxn ang="0">
                <a:pos x="97" y="25"/>
              </a:cxn>
              <a:cxn ang="0">
                <a:pos x="98" y="39"/>
              </a:cxn>
            </a:cxnLst>
            <a:rect l="0" t="0" r="r" b="b"/>
            <a:pathLst>
              <a:path w="98" h="39">
                <a:moveTo>
                  <a:pt x="0" y="14"/>
                </a:moveTo>
                <a:cubicBezTo>
                  <a:pt x="3" y="14"/>
                  <a:pt x="6" y="14"/>
                  <a:pt x="7" y="14"/>
                </a:cubicBezTo>
                <a:cubicBezTo>
                  <a:pt x="10" y="13"/>
                  <a:pt x="17" y="5"/>
                  <a:pt x="18" y="4"/>
                </a:cubicBezTo>
                <a:cubicBezTo>
                  <a:pt x="19" y="2"/>
                  <a:pt x="29" y="3"/>
                  <a:pt x="33" y="2"/>
                </a:cubicBezTo>
                <a:cubicBezTo>
                  <a:pt x="36" y="0"/>
                  <a:pt x="38" y="0"/>
                  <a:pt x="43" y="1"/>
                </a:cubicBezTo>
                <a:cubicBezTo>
                  <a:pt x="48" y="2"/>
                  <a:pt x="45" y="6"/>
                  <a:pt x="53" y="7"/>
                </a:cubicBezTo>
                <a:cubicBezTo>
                  <a:pt x="62" y="8"/>
                  <a:pt x="62" y="9"/>
                  <a:pt x="68" y="11"/>
                </a:cubicBezTo>
                <a:cubicBezTo>
                  <a:pt x="73" y="12"/>
                  <a:pt x="73" y="13"/>
                  <a:pt x="75" y="16"/>
                </a:cubicBezTo>
                <a:cubicBezTo>
                  <a:pt x="78" y="19"/>
                  <a:pt x="87" y="25"/>
                  <a:pt x="87" y="25"/>
                </a:cubicBezTo>
                <a:cubicBezTo>
                  <a:pt x="97" y="25"/>
                  <a:pt x="97" y="25"/>
                  <a:pt x="97" y="25"/>
                </a:cubicBezTo>
                <a:cubicBezTo>
                  <a:pt x="97" y="25"/>
                  <a:pt x="97" y="33"/>
                  <a:pt x="98" y="39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25" name="Freeform 1229"/>
          <p:cNvSpPr>
            <a:spLocks/>
          </p:cNvSpPr>
          <p:nvPr/>
        </p:nvSpPr>
        <p:spPr bwMode="auto">
          <a:xfrm>
            <a:off x="2222500" y="3063731"/>
            <a:ext cx="268288" cy="157163"/>
          </a:xfrm>
          <a:custGeom>
            <a:avLst/>
            <a:gdLst/>
            <a:ahLst/>
            <a:cxnLst>
              <a:cxn ang="0">
                <a:pos x="140" y="83"/>
              </a:cxn>
              <a:cxn ang="0">
                <a:pos x="140" y="75"/>
              </a:cxn>
              <a:cxn ang="0">
                <a:pos x="127" y="70"/>
              </a:cxn>
              <a:cxn ang="0">
                <a:pos x="112" y="60"/>
              </a:cxn>
              <a:cxn ang="0">
                <a:pos x="101" y="53"/>
              </a:cxn>
              <a:cxn ang="0">
                <a:pos x="88" y="45"/>
              </a:cxn>
              <a:cxn ang="0">
                <a:pos x="79" y="30"/>
              </a:cxn>
              <a:cxn ang="0">
                <a:pos x="70" y="24"/>
              </a:cxn>
              <a:cxn ang="0">
                <a:pos x="55" y="21"/>
              </a:cxn>
              <a:cxn ang="0">
                <a:pos x="54" y="7"/>
              </a:cxn>
              <a:cxn ang="0">
                <a:pos x="47" y="6"/>
              </a:cxn>
              <a:cxn ang="0">
                <a:pos x="38" y="0"/>
              </a:cxn>
              <a:cxn ang="0">
                <a:pos x="32" y="3"/>
              </a:cxn>
              <a:cxn ang="0">
                <a:pos x="28" y="3"/>
              </a:cxn>
              <a:cxn ang="0">
                <a:pos x="21" y="9"/>
              </a:cxn>
              <a:cxn ang="0">
                <a:pos x="13" y="14"/>
              </a:cxn>
              <a:cxn ang="0">
                <a:pos x="14" y="22"/>
              </a:cxn>
              <a:cxn ang="0">
                <a:pos x="0" y="22"/>
              </a:cxn>
            </a:cxnLst>
            <a:rect l="0" t="0" r="r" b="b"/>
            <a:pathLst>
              <a:path w="140" h="83">
                <a:moveTo>
                  <a:pt x="140" y="83"/>
                </a:moveTo>
                <a:cubicBezTo>
                  <a:pt x="140" y="75"/>
                  <a:pt x="140" y="75"/>
                  <a:pt x="140" y="75"/>
                </a:cubicBezTo>
                <a:cubicBezTo>
                  <a:pt x="138" y="72"/>
                  <a:pt x="132" y="73"/>
                  <a:pt x="127" y="70"/>
                </a:cubicBezTo>
                <a:cubicBezTo>
                  <a:pt x="121" y="68"/>
                  <a:pt x="115" y="61"/>
                  <a:pt x="112" y="60"/>
                </a:cubicBezTo>
                <a:cubicBezTo>
                  <a:pt x="109" y="58"/>
                  <a:pt x="103" y="55"/>
                  <a:pt x="101" y="53"/>
                </a:cubicBezTo>
                <a:cubicBezTo>
                  <a:pt x="100" y="51"/>
                  <a:pt x="92" y="47"/>
                  <a:pt x="88" y="45"/>
                </a:cubicBezTo>
                <a:cubicBezTo>
                  <a:pt x="85" y="43"/>
                  <a:pt x="82" y="34"/>
                  <a:pt x="79" y="30"/>
                </a:cubicBezTo>
                <a:cubicBezTo>
                  <a:pt x="76" y="26"/>
                  <a:pt x="76" y="24"/>
                  <a:pt x="70" y="24"/>
                </a:cubicBezTo>
                <a:cubicBezTo>
                  <a:pt x="65" y="24"/>
                  <a:pt x="59" y="23"/>
                  <a:pt x="55" y="21"/>
                </a:cubicBezTo>
                <a:cubicBezTo>
                  <a:pt x="52" y="18"/>
                  <a:pt x="54" y="9"/>
                  <a:pt x="54" y="7"/>
                </a:cubicBezTo>
                <a:cubicBezTo>
                  <a:pt x="54" y="5"/>
                  <a:pt x="49" y="6"/>
                  <a:pt x="47" y="6"/>
                </a:cubicBezTo>
                <a:cubicBezTo>
                  <a:pt x="44" y="5"/>
                  <a:pt x="40" y="1"/>
                  <a:pt x="38" y="0"/>
                </a:cubicBezTo>
                <a:cubicBezTo>
                  <a:pt x="36" y="0"/>
                  <a:pt x="32" y="1"/>
                  <a:pt x="32" y="3"/>
                </a:cubicBezTo>
                <a:cubicBezTo>
                  <a:pt x="31" y="4"/>
                  <a:pt x="30" y="2"/>
                  <a:pt x="28" y="3"/>
                </a:cubicBezTo>
                <a:cubicBezTo>
                  <a:pt x="26" y="4"/>
                  <a:pt x="24" y="8"/>
                  <a:pt x="21" y="9"/>
                </a:cubicBezTo>
                <a:cubicBezTo>
                  <a:pt x="18" y="10"/>
                  <a:pt x="13" y="12"/>
                  <a:pt x="13" y="14"/>
                </a:cubicBezTo>
                <a:cubicBezTo>
                  <a:pt x="12" y="16"/>
                  <a:pt x="15" y="20"/>
                  <a:pt x="14" y="22"/>
                </a:cubicBezTo>
                <a:cubicBezTo>
                  <a:pt x="13" y="24"/>
                  <a:pt x="0" y="22"/>
                  <a:pt x="0" y="22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26" name="Freeform 1230"/>
          <p:cNvSpPr>
            <a:spLocks/>
          </p:cNvSpPr>
          <p:nvPr/>
        </p:nvSpPr>
        <p:spPr bwMode="auto">
          <a:xfrm>
            <a:off x="2295525" y="2979594"/>
            <a:ext cx="12700" cy="79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" y="4"/>
              </a:cxn>
            </a:cxnLst>
            <a:rect l="0" t="0" r="r" b="b"/>
            <a:pathLst>
              <a:path w="7" h="4">
                <a:moveTo>
                  <a:pt x="0" y="0"/>
                </a:moveTo>
                <a:cubicBezTo>
                  <a:pt x="2" y="1"/>
                  <a:pt x="5" y="2"/>
                  <a:pt x="7" y="4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27" name="Freeform 1231"/>
          <p:cNvSpPr>
            <a:spLocks/>
          </p:cNvSpPr>
          <p:nvPr/>
        </p:nvSpPr>
        <p:spPr bwMode="auto">
          <a:xfrm>
            <a:off x="1941513" y="3084369"/>
            <a:ext cx="100012" cy="104775"/>
          </a:xfrm>
          <a:custGeom>
            <a:avLst/>
            <a:gdLst/>
            <a:ahLst/>
            <a:cxnLst>
              <a:cxn ang="0">
                <a:pos x="22" y="0"/>
              </a:cxn>
              <a:cxn ang="0">
                <a:pos x="20" y="5"/>
              </a:cxn>
              <a:cxn ang="0">
                <a:pos x="23" y="13"/>
              </a:cxn>
              <a:cxn ang="0">
                <a:pos x="13" y="12"/>
              </a:cxn>
              <a:cxn ang="0">
                <a:pos x="3" y="9"/>
              </a:cxn>
              <a:cxn ang="0">
                <a:pos x="7" y="15"/>
              </a:cxn>
              <a:cxn ang="0">
                <a:pos x="9" y="23"/>
              </a:cxn>
              <a:cxn ang="0">
                <a:pos x="14" y="27"/>
              </a:cxn>
              <a:cxn ang="0">
                <a:pos x="13" y="33"/>
              </a:cxn>
              <a:cxn ang="0">
                <a:pos x="21" y="38"/>
              </a:cxn>
              <a:cxn ang="0">
                <a:pos x="22" y="46"/>
              </a:cxn>
              <a:cxn ang="0">
                <a:pos x="22" y="46"/>
              </a:cxn>
              <a:cxn ang="0">
                <a:pos x="41" y="36"/>
              </a:cxn>
              <a:cxn ang="0">
                <a:pos x="43" y="45"/>
              </a:cxn>
              <a:cxn ang="0">
                <a:pos x="53" y="55"/>
              </a:cxn>
            </a:cxnLst>
            <a:rect l="0" t="0" r="r" b="b"/>
            <a:pathLst>
              <a:path w="53" h="55">
                <a:moveTo>
                  <a:pt x="22" y="0"/>
                </a:moveTo>
                <a:cubicBezTo>
                  <a:pt x="22" y="0"/>
                  <a:pt x="17" y="1"/>
                  <a:pt x="20" y="5"/>
                </a:cubicBezTo>
                <a:cubicBezTo>
                  <a:pt x="23" y="9"/>
                  <a:pt x="27" y="13"/>
                  <a:pt x="23" y="13"/>
                </a:cubicBezTo>
                <a:cubicBezTo>
                  <a:pt x="19" y="13"/>
                  <a:pt x="16" y="15"/>
                  <a:pt x="13" y="12"/>
                </a:cubicBezTo>
                <a:cubicBezTo>
                  <a:pt x="11" y="9"/>
                  <a:pt x="6" y="7"/>
                  <a:pt x="3" y="9"/>
                </a:cubicBezTo>
                <a:cubicBezTo>
                  <a:pt x="0" y="10"/>
                  <a:pt x="5" y="12"/>
                  <a:pt x="7" y="15"/>
                </a:cubicBezTo>
                <a:cubicBezTo>
                  <a:pt x="9" y="18"/>
                  <a:pt x="7" y="22"/>
                  <a:pt x="9" y="23"/>
                </a:cubicBezTo>
                <a:cubicBezTo>
                  <a:pt x="11" y="23"/>
                  <a:pt x="14" y="24"/>
                  <a:pt x="14" y="27"/>
                </a:cubicBezTo>
                <a:cubicBezTo>
                  <a:pt x="14" y="30"/>
                  <a:pt x="12" y="30"/>
                  <a:pt x="13" y="33"/>
                </a:cubicBezTo>
                <a:cubicBezTo>
                  <a:pt x="15" y="35"/>
                  <a:pt x="21" y="36"/>
                  <a:pt x="21" y="38"/>
                </a:cubicBezTo>
                <a:cubicBezTo>
                  <a:pt x="21" y="39"/>
                  <a:pt x="21" y="43"/>
                  <a:pt x="22" y="46"/>
                </a:cubicBezTo>
                <a:cubicBezTo>
                  <a:pt x="22" y="46"/>
                  <a:pt x="22" y="46"/>
                  <a:pt x="22" y="46"/>
                </a:cubicBezTo>
                <a:cubicBezTo>
                  <a:pt x="24" y="43"/>
                  <a:pt x="41" y="34"/>
                  <a:pt x="41" y="36"/>
                </a:cubicBezTo>
                <a:cubicBezTo>
                  <a:pt x="42" y="38"/>
                  <a:pt x="44" y="38"/>
                  <a:pt x="43" y="45"/>
                </a:cubicBezTo>
                <a:cubicBezTo>
                  <a:pt x="42" y="52"/>
                  <a:pt x="48" y="55"/>
                  <a:pt x="53" y="55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28" name="Freeform 1232"/>
          <p:cNvSpPr>
            <a:spLocks/>
          </p:cNvSpPr>
          <p:nvPr/>
        </p:nvSpPr>
        <p:spPr bwMode="auto">
          <a:xfrm>
            <a:off x="1716088" y="3092306"/>
            <a:ext cx="225425" cy="169863"/>
          </a:xfrm>
          <a:custGeom>
            <a:avLst/>
            <a:gdLst/>
            <a:ahLst/>
            <a:cxnLst>
              <a:cxn ang="0">
                <a:pos x="0" y="86"/>
              </a:cxn>
              <a:cxn ang="0">
                <a:pos x="5" y="88"/>
              </a:cxn>
              <a:cxn ang="0">
                <a:pos x="10" y="81"/>
              </a:cxn>
              <a:cxn ang="0">
                <a:pos x="10" y="74"/>
              </a:cxn>
              <a:cxn ang="0">
                <a:pos x="18" y="77"/>
              </a:cxn>
              <a:cxn ang="0">
                <a:pos x="29" y="72"/>
              </a:cxn>
              <a:cxn ang="0">
                <a:pos x="41" y="75"/>
              </a:cxn>
              <a:cxn ang="0">
                <a:pos x="65" y="70"/>
              </a:cxn>
              <a:cxn ang="0">
                <a:pos x="84" y="69"/>
              </a:cxn>
              <a:cxn ang="0">
                <a:pos x="93" y="67"/>
              </a:cxn>
              <a:cxn ang="0">
                <a:pos x="99" y="69"/>
              </a:cxn>
              <a:cxn ang="0">
                <a:pos x="106" y="67"/>
              </a:cxn>
              <a:cxn ang="0">
                <a:pos x="110" y="72"/>
              </a:cxn>
              <a:cxn ang="0">
                <a:pos x="118" y="70"/>
              </a:cxn>
              <a:cxn ang="0">
                <a:pos x="116" y="68"/>
              </a:cxn>
              <a:cxn ang="0">
                <a:pos x="115" y="60"/>
              </a:cxn>
              <a:cxn ang="0">
                <a:pos x="110" y="55"/>
              </a:cxn>
              <a:cxn ang="0">
                <a:pos x="111" y="49"/>
              </a:cxn>
              <a:cxn ang="0">
                <a:pos x="108" y="39"/>
              </a:cxn>
              <a:cxn ang="0">
                <a:pos x="111" y="34"/>
              </a:cxn>
              <a:cxn ang="0">
                <a:pos x="114" y="30"/>
              </a:cxn>
              <a:cxn ang="0">
                <a:pos x="107" y="21"/>
              </a:cxn>
              <a:cxn ang="0">
                <a:pos x="101" y="13"/>
              </a:cxn>
              <a:cxn ang="0">
                <a:pos x="97" y="6"/>
              </a:cxn>
              <a:cxn ang="0">
                <a:pos x="90" y="3"/>
              </a:cxn>
              <a:cxn ang="0">
                <a:pos x="75" y="0"/>
              </a:cxn>
            </a:cxnLst>
            <a:rect l="0" t="0" r="r" b="b"/>
            <a:pathLst>
              <a:path w="118" h="89">
                <a:moveTo>
                  <a:pt x="0" y="86"/>
                </a:moveTo>
                <a:cubicBezTo>
                  <a:pt x="2" y="87"/>
                  <a:pt x="4" y="89"/>
                  <a:pt x="5" y="88"/>
                </a:cubicBezTo>
                <a:cubicBezTo>
                  <a:pt x="8" y="86"/>
                  <a:pt x="8" y="82"/>
                  <a:pt x="10" y="81"/>
                </a:cubicBezTo>
                <a:cubicBezTo>
                  <a:pt x="12" y="81"/>
                  <a:pt x="8" y="76"/>
                  <a:pt x="10" y="74"/>
                </a:cubicBezTo>
                <a:cubicBezTo>
                  <a:pt x="12" y="72"/>
                  <a:pt x="14" y="77"/>
                  <a:pt x="18" y="77"/>
                </a:cubicBezTo>
                <a:cubicBezTo>
                  <a:pt x="22" y="77"/>
                  <a:pt x="29" y="72"/>
                  <a:pt x="29" y="72"/>
                </a:cubicBezTo>
                <a:cubicBezTo>
                  <a:pt x="29" y="72"/>
                  <a:pt x="35" y="75"/>
                  <a:pt x="41" y="75"/>
                </a:cubicBezTo>
                <a:cubicBezTo>
                  <a:pt x="47" y="76"/>
                  <a:pt x="60" y="70"/>
                  <a:pt x="65" y="70"/>
                </a:cubicBezTo>
                <a:cubicBezTo>
                  <a:pt x="70" y="70"/>
                  <a:pt x="83" y="69"/>
                  <a:pt x="84" y="69"/>
                </a:cubicBezTo>
                <a:cubicBezTo>
                  <a:pt x="86" y="69"/>
                  <a:pt x="89" y="68"/>
                  <a:pt x="93" y="67"/>
                </a:cubicBezTo>
                <a:cubicBezTo>
                  <a:pt x="96" y="66"/>
                  <a:pt x="97" y="67"/>
                  <a:pt x="99" y="69"/>
                </a:cubicBezTo>
                <a:cubicBezTo>
                  <a:pt x="101" y="71"/>
                  <a:pt x="103" y="67"/>
                  <a:pt x="106" y="67"/>
                </a:cubicBezTo>
                <a:cubicBezTo>
                  <a:pt x="110" y="67"/>
                  <a:pt x="108" y="67"/>
                  <a:pt x="110" y="72"/>
                </a:cubicBezTo>
                <a:cubicBezTo>
                  <a:pt x="112" y="76"/>
                  <a:pt x="118" y="70"/>
                  <a:pt x="118" y="70"/>
                </a:cubicBezTo>
                <a:cubicBezTo>
                  <a:pt x="117" y="69"/>
                  <a:pt x="117" y="69"/>
                  <a:pt x="116" y="68"/>
                </a:cubicBezTo>
                <a:cubicBezTo>
                  <a:pt x="114" y="65"/>
                  <a:pt x="118" y="64"/>
                  <a:pt x="115" y="60"/>
                </a:cubicBezTo>
                <a:cubicBezTo>
                  <a:pt x="111" y="56"/>
                  <a:pt x="109" y="58"/>
                  <a:pt x="110" y="55"/>
                </a:cubicBezTo>
                <a:cubicBezTo>
                  <a:pt x="111" y="52"/>
                  <a:pt x="113" y="55"/>
                  <a:pt x="111" y="49"/>
                </a:cubicBezTo>
                <a:cubicBezTo>
                  <a:pt x="108" y="42"/>
                  <a:pt x="108" y="43"/>
                  <a:pt x="108" y="39"/>
                </a:cubicBezTo>
                <a:cubicBezTo>
                  <a:pt x="108" y="34"/>
                  <a:pt x="110" y="36"/>
                  <a:pt x="111" y="34"/>
                </a:cubicBezTo>
                <a:cubicBezTo>
                  <a:pt x="112" y="33"/>
                  <a:pt x="113" y="31"/>
                  <a:pt x="114" y="30"/>
                </a:cubicBezTo>
                <a:cubicBezTo>
                  <a:pt x="112" y="27"/>
                  <a:pt x="110" y="23"/>
                  <a:pt x="107" y="21"/>
                </a:cubicBezTo>
                <a:cubicBezTo>
                  <a:pt x="102" y="18"/>
                  <a:pt x="101" y="15"/>
                  <a:pt x="101" y="13"/>
                </a:cubicBezTo>
                <a:cubicBezTo>
                  <a:pt x="101" y="10"/>
                  <a:pt x="98" y="8"/>
                  <a:pt x="97" y="6"/>
                </a:cubicBezTo>
                <a:cubicBezTo>
                  <a:pt x="96" y="5"/>
                  <a:pt x="97" y="3"/>
                  <a:pt x="90" y="3"/>
                </a:cubicBezTo>
                <a:cubicBezTo>
                  <a:pt x="86" y="3"/>
                  <a:pt x="80" y="2"/>
                  <a:pt x="75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29" name="Freeform 1233"/>
          <p:cNvSpPr>
            <a:spLocks/>
          </p:cNvSpPr>
          <p:nvPr/>
        </p:nvSpPr>
        <p:spPr bwMode="auto">
          <a:xfrm>
            <a:off x="1395413" y="2877994"/>
            <a:ext cx="187325" cy="73025"/>
          </a:xfrm>
          <a:custGeom>
            <a:avLst/>
            <a:gdLst/>
            <a:ahLst/>
            <a:cxnLst>
              <a:cxn ang="0">
                <a:pos x="0" y="7"/>
              </a:cxn>
              <a:cxn ang="0">
                <a:pos x="11" y="8"/>
              </a:cxn>
              <a:cxn ang="0">
                <a:pos x="25" y="11"/>
              </a:cxn>
              <a:cxn ang="0">
                <a:pos x="33" y="10"/>
              </a:cxn>
              <a:cxn ang="0">
                <a:pos x="44" y="5"/>
              </a:cxn>
              <a:cxn ang="0">
                <a:pos x="58" y="1"/>
              </a:cxn>
              <a:cxn ang="0">
                <a:pos x="70" y="4"/>
              </a:cxn>
              <a:cxn ang="0">
                <a:pos x="78" y="8"/>
              </a:cxn>
              <a:cxn ang="0">
                <a:pos x="88" y="23"/>
              </a:cxn>
              <a:cxn ang="0">
                <a:pos x="92" y="30"/>
              </a:cxn>
              <a:cxn ang="0">
                <a:pos x="98" y="38"/>
              </a:cxn>
            </a:cxnLst>
            <a:rect l="0" t="0" r="r" b="b"/>
            <a:pathLst>
              <a:path w="98" h="38">
                <a:moveTo>
                  <a:pt x="0" y="7"/>
                </a:moveTo>
                <a:cubicBezTo>
                  <a:pt x="0" y="7"/>
                  <a:pt x="5" y="8"/>
                  <a:pt x="11" y="8"/>
                </a:cubicBezTo>
                <a:cubicBezTo>
                  <a:pt x="17" y="9"/>
                  <a:pt x="23" y="10"/>
                  <a:pt x="25" y="11"/>
                </a:cubicBezTo>
                <a:cubicBezTo>
                  <a:pt x="27" y="12"/>
                  <a:pt x="30" y="11"/>
                  <a:pt x="33" y="10"/>
                </a:cubicBezTo>
                <a:cubicBezTo>
                  <a:pt x="35" y="8"/>
                  <a:pt x="38" y="9"/>
                  <a:pt x="44" y="5"/>
                </a:cubicBezTo>
                <a:cubicBezTo>
                  <a:pt x="49" y="1"/>
                  <a:pt x="53" y="0"/>
                  <a:pt x="58" y="1"/>
                </a:cubicBezTo>
                <a:cubicBezTo>
                  <a:pt x="63" y="1"/>
                  <a:pt x="64" y="2"/>
                  <a:pt x="70" y="4"/>
                </a:cubicBezTo>
                <a:cubicBezTo>
                  <a:pt x="75" y="6"/>
                  <a:pt x="75" y="4"/>
                  <a:pt x="78" y="8"/>
                </a:cubicBezTo>
                <a:cubicBezTo>
                  <a:pt x="82" y="12"/>
                  <a:pt x="87" y="21"/>
                  <a:pt x="88" y="23"/>
                </a:cubicBezTo>
                <a:cubicBezTo>
                  <a:pt x="90" y="25"/>
                  <a:pt x="92" y="28"/>
                  <a:pt x="92" y="30"/>
                </a:cubicBezTo>
                <a:cubicBezTo>
                  <a:pt x="93" y="32"/>
                  <a:pt x="96" y="35"/>
                  <a:pt x="98" y="38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30" name="Line 1234"/>
          <p:cNvSpPr>
            <a:spLocks noChangeShapeType="1"/>
          </p:cNvSpPr>
          <p:nvPr/>
        </p:nvSpPr>
        <p:spPr bwMode="auto">
          <a:xfrm>
            <a:off x="1390650" y="2851006"/>
            <a:ext cx="1588" cy="1588"/>
          </a:xfrm>
          <a:prstGeom prst="line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31" name="Freeform 1235"/>
          <p:cNvSpPr>
            <a:spLocks/>
          </p:cNvSpPr>
          <p:nvPr/>
        </p:nvSpPr>
        <p:spPr bwMode="auto">
          <a:xfrm>
            <a:off x="1409700" y="2754169"/>
            <a:ext cx="206375" cy="31750"/>
          </a:xfrm>
          <a:custGeom>
            <a:avLst/>
            <a:gdLst/>
            <a:ahLst/>
            <a:cxnLst>
              <a:cxn ang="0">
                <a:pos x="108" y="0"/>
              </a:cxn>
              <a:cxn ang="0">
                <a:pos x="108" y="0"/>
              </a:cxn>
              <a:cxn ang="0">
                <a:pos x="93" y="7"/>
              </a:cxn>
              <a:cxn ang="0">
                <a:pos x="92" y="17"/>
              </a:cxn>
              <a:cxn ang="0">
                <a:pos x="83" y="12"/>
              </a:cxn>
              <a:cxn ang="0">
                <a:pos x="75" y="14"/>
              </a:cxn>
              <a:cxn ang="0">
                <a:pos x="71" y="10"/>
              </a:cxn>
              <a:cxn ang="0">
                <a:pos x="64" y="13"/>
              </a:cxn>
              <a:cxn ang="0">
                <a:pos x="59" y="10"/>
              </a:cxn>
              <a:cxn ang="0">
                <a:pos x="53" y="13"/>
              </a:cxn>
              <a:cxn ang="0">
                <a:pos x="27" y="5"/>
              </a:cxn>
              <a:cxn ang="0">
                <a:pos x="11" y="7"/>
              </a:cxn>
              <a:cxn ang="0">
                <a:pos x="0" y="11"/>
              </a:cxn>
            </a:cxnLst>
            <a:rect l="0" t="0" r="r" b="b"/>
            <a:pathLst>
              <a:path w="108" h="17">
                <a:moveTo>
                  <a:pt x="108" y="0"/>
                </a:moveTo>
                <a:cubicBezTo>
                  <a:pt x="108" y="0"/>
                  <a:pt x="108" y="0"/>
                  <a:pt x="108" y="0"/>
                </a:cubicBezTo>
                <a:cubicBezTo>
                  <a:pt x="108" y="0"/>
                  <a:pt x="94" y="2"/>
                  <a:pt x="93" y="7"/>
                </a:cubicBezTo>
                <a:cubicBezTo>
                  <a:pt x="93" y="11"/>
                  <a:pt x="94" y="17"/>
                  <a:pt x="92" y="17"/>
                </a:cubicBezTo>
                <a:cubicBezTo>
                  <a:pt x="89" y="17"/>
                  <a:pt x="85" y="11"/>
                  <a:pt x="83" y="12"/>
                </a:cubicBezTo>
                <a:cubicBezTo>
                  <a:pt x="82" y="13"/>
                  <a:pt x="77" y="17"/>
                  <a:pt x="75" y="14"/>
                </a:cubicBezTo>
                <a:cubicBezTo>
                  <a:pt x="73" y="11"/>
                  <a:pt x="74" y="8"/>
                  <a:pt x="71" y="10"/>
                </a:cubicBezTo>
                <a:cubicBezTo>
                  <a:pt x="68" y="12"/>
                  <a:pt x="66" y="14"/>
                  <a:pt x="64" y="13"/>
                </a:cubicBezTo>
                <a:cubicBezTo>
                  <a:pt x="62" y="11"/>
                  <a:pt x="62" y="7"/>
                  <a:pt x="59" y="10"/>
                </a:cubicBezTo>
                <a:cubicBezTo>
                  <a:pt x="55" y="13"/>
                  <a:pt x="59" y="17"/>
                  <a:pt x="53" y="13"/>
                </a:cubicBezTo>
                <a:cubicBezTo>
                  <a:pt x="48" y="9"/>
                  <a:pt x="35" y="5"/>
                  <a:pt x="27" y="5"/>
                </a:cubicBezTo>
                <a:cubicBezTo>
                  <a:pt x="19" y="5"/>
                  <a:pt x="14" y="4"/>
                  <a:pt x="11" y="7"/>
                </a:cubicBezTo>
                <a:cubicBezTo>
                  <a:pt x="8" y="9"/>
                  <a:pt x="7" y="11"/>
                  <a:pt x="0" y="11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32" name="Freeform 1236"/>
          <p:cNvSpPr>
            <a:spLocks/>
          </p:cNvSpPr>
          <p:nvPr/>
        </p:nvSpPr>
        <p:spPr bwMode="auto">
          <a:xfrm>
            <a:off x="1393825" y="3074844"/>
            <a:ext cx="125413" cy="31750"/>
          </a:xfrm>
          <a:custGeom>
            <a:avLst/>
            <a:gdLst/>
            <a:ahLst/>
            <a:cxnLst>
              <a:cxn ang="0">
                <a:pos x="0" y="11"/>
              </a:cxn>
              <a:cxn ang="0">
                <a:pos x="0" y="11"/>
              </a:cxn>
              <a:cxn ang="0">
                <a:pos x="20" y="11"/>
              </a:cxn>
              <a:cxn ang="0">
                <a:pos x="38" y="13"/>
              </a:cxn>
              <a:cxn ang="0">
                <a:pos x="51" y="3"/>
              </a:cxn>
              <a:cxn ang="0">
                <a:pos x="66" y="3"/>
              </a:cxn>
            </a:cxnLst>
            <a:rect l="0" t="0" r="r" b="b"/>
            <a:pathLst>
              <a:path w="66" h="17"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7" y="11"/>
                  <a:pt x="13" y="9"/>
                  <a:pt x="20" y="11"/>
                </a:cubicBezTo>
                <a:cubicBezTo>
                  <a:pt x="28" y="13"/>
                  <a:pt x="34" y="17"/>
                  <a:pt x="38" y="13"/>
                </a:cubicBezTo>
                <a:cubicBezTo>
                  <a:pt x="41" y="9"/>
                  <a:pt x="47" y="6"/>
                  <a:pt x="51" y="3"/>
                </a:cubicBezTo>
                <a:cubicBezTo>
                  <a:pt x="53" y="0"/>
                  <a:pt x="60" y="2"/>
                  <a:pt x="66" y="3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33" name="Freeform 1237"/>
          <p:cNvSpPr>
            <a:spLocks/>
          </p:cNvSpPr>
          <p:nvPr/>
        </p:nvSpPr>
        <p:spPr bwMode="auto">
          <a:xfrm>
            <a:off x="1389063" y="3009756"/>
            <a:ext cx="146050" cy="19050"/>
          </a:xfrm>
          <a:custGeom>
            <a:avLst/>
            <a:gdLst/>
            <a:ahLst/>
            <a:cxnLst>
              <a:cxn ang="0">
                <a:pos x="76" y="10"/>
              </a:cxn>
              <a:cxn ang="0">
                <a:pos x="56" y="4"/>
              </a:cxn>
              <a:cxn ang="0">
                <a:pos x="39" y="9"/>
              </a:cxn>
              <a:cxn ang="0">
                <a:pos x="20" y="10"/>
              </a:cxn>
              <a:cxn ang="0">
                <a:pos x="7" y="8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76" h="10">
                <a:moveTo>
                  <a:pt x="76" y="10"/>
                </a:moveTo>
                <a:cubicBezTo>
                  <a:pt x="72" y="7"/>
                  <a:pt x="65" y="4"/>
                  <a:pt x="56" y="4"/>
                </a:cubicBezTo>
                <a:cubicBezTo>
                  <a:pt x="43" y="4"/>
                  <a:pt x="43" y="9"/>
                  <a:pt x="39" y="9"/>
                </a:cubicBezTo>
                <a:cubicBezTo>
                  <a:pt x="35" y="9"/>
                  <a:pt x="23" y="10"/>
                  <a:pt x="20" y="10"/>
                </a:cubicBezTo>
                <a:cubicBezTo>
                  <a:pt x="17" y="10"/>
                  <a:pt x="14" y="8"/>
                  <a:pt x="7" y="8"/>
                </a:cubicBezTo>
                <a:cubicBezTo>
                  <a:pt x="1" y="8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34" name="Freeform 1238"/>
          <p:cNvSpPr>
            <a:spLocks/>
          </p:cNvSpPr>
          <p:nvPr/>
        </p:nvSpPr>
        <p:spPr bwMode="auto">
          <a:xfrm>
            <a:off x="1335088" y="2955781"/>
            <a:ext cx="65087" cy="111125"/>
          </a:xfrm>
          <a:custGeom>
            <a:avLst/>
            <a:gdLst/>
            <a:ahLst/>
            <a:cxnLst>
              <a:cxn ang="0">
                <a:pos x="27" y="58"/>
              </a:cxn>
              <a:cxn ang="0">
                <a:pos x="27" y="58"/>
              </a:cxn>
              <a:cxn ang="0">
                <a:pos x="26" y="55"/>
              </a:cxn>
              <a:cxn ang="0">
                <a:pos x="31" y="47"/>
              </a:cxn>
              <a:cxn ang="0">
                <a:pos x="26" y="38"/>
              </a:cxn>
              <a:cxn ang="0">
                <a:pos x="28" y="26"/>
              </a:cxn>
              <a:cxn ang="0">
                <a:pos x="14" y="22"/>
              </a:cxn>
              <a:cxn ang="0">
                <a:pos x="10" y="13"/>
              </a:cxn>
              <a:cxn ang="0">
                <a:pos x="6" y="8"/>
              </a:cxn>
              <a:cxn ang="0">
                <a:pos x="0" y="0"/>
              </a:cxn>
            </a:cxnLst>
            <a:rect l="0" t="0" r="r" b="b"/>
            <a:pathLst>
              <a:path w="34" h="58">
                <a:moveTo>
                  <a:pt x="27" y="58"/>
                </a:moveTo>
                <a:cubicBezTo>
                  <a:pt x="27" y="58"/>
                  <a:pt x="27" y="58"/>
                  <a:pt x="27" y="58"/>
                </a:cubicBezTo>
                <a:cubicBezTo>
                  <a:pt x="26" y="57"/>
                  <a:pt x="26" y="56"/>
                  <a:pt x="26" y="55"/>
                </a:cubicBezTo>
                <a:cubicBezTo>
                  <a:pt x="25" y="51"/>
                  <a:pt x="29" y="49"/>
                  <a:pt x="31" y="47"/>
                </a:cubicBezTo>
                <a:cubicBezTo>
                  <a:pt x="34" y="44"/>
                  <a:pt x="27" y="42"/>
                  <a:pt x="26" y="38"/>
                </a:cubicBezTo>
                <a:cubicBezTo>
                  <a:pt x="24" y="35"/>
                  <a:pt x="27" y="30"/>
                  <a:pt x="28" y="26"/>
                </a:cubicBezTo>
                <a:cubicBezTo>
                  <a:pt x="29" y="23"/>
                  <a:pt x="18" y="23"/>
                  <a:pt x="14" y="22"/>
                </a:cubicBezTo>
                <a:cubicBezTo>
                  <a:pt x="10" y="21"/>
                  <a:pt x="12" y="14"/>
                  <a:pt x="10" y="13"/>
                </a:cubicBezTo>
                <a:cubicBezTo>
                  <a:pt x="7" y="12"/>
                  <a:pt x="6" y="11"/>
                  <a:pt x="6" y="8"/>
                </a:cubicBezTo>
                <a:cubicBezTo>
                  <a:pt x="6" y="4"/>
                  <a:pt x="2" y="4"/>
                  <a:pt x="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35" name="Freeform 1239"/>
          <p:cNvSpPr>
            <a:spLocks/>
          </p:cNvSpPr>
          <p:nvPr/>
        </p:nvSpPr>
        <p:spPr bwMode="auto">
          <a:xfrm>
            <a:off x="1311275" y="3063731"/>
            <a:ext cx="30163" cy="20638"/>
          </a:xfrm>
          <a:custGeom>
            <a:avLst/>
            <a:gdLst/>
            <a:ahLst/>
            <a:cxnLst>
              <a:cxn ang="0">
                <a:pos x="0" y="11"/>
              </a:cxn>
              <a:cxn ang="0">
                <a:pos x="4" y="0"/>
              </a:cxn>
              <a:cxn ang="0">
                <a:pos x="16" y="8"/>
              </a:cxn>
            </a:cxnLst>
            <a:rect l="0" t="0" r="r" b="b"/>
            <a:pathLst>
              <a:path w="16" h="11">
                <a:moveTo>
                  <a:pt x="0" y="11"/>
                </a:moveTo>
                <a:cubicBezTo>
                  <a:pt x="0" y="6"/>
                  <a:pt x="1" y="0"/>
                  <a:pt x="4" y="0"/>
                </a:cubicBezTo>
                <a:cubicBezTo>
                  <a:pt x="9" y="0"/>
                  <a:pt x="16" y="8"/>
                  <a:pt x="16" y="8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36" name="Freeform 1240"/>
          <p:cNvSpPr>
            <a:spLocks/>
          </p:cNvSpPr>
          <p:nvPr/>
        </p:nvSpPr>
        <p:spPr bwMode="auto">
          <a:xfrm>
            <a:off x="1287463" y="2960544"/>
            <a:ext cx="25400" cy="106362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10" y="17"/>
              </a:cxn>
              <a:cxn ang="0">
                <a:pos x="12" y="36"/>
              </a:cxn>
              <a:cxn ang="0">
                <a:pos x="2" y="45"/>
              </a:cxn>
              <a:cxn ang="0">
                <a:pos x="0" y="56"/>
              </a:cxn>
            </a:cxnLst>
            <a:rect l="0" t="0" r="r" b="b"/>
            <a:pathLst>
              <a:path w="13" h="56">
                <a:moveTo>
                  <a:pt x="5" y="0"/>
                </a:moveTo>
                <a:cubicBezTo>
                  <a:pt x="5" y="0"/>
                  <a:pt x="9" y="11"/>
                  <a:pt x="10" y="17"/>
                </a:cubicBezTo>
                <a:cubicBezTo>
                  <a:pt x="12" y="22"/>
                  <a:pt x="13" y="32"/>
                  <a:pt x="12" y="36"/>
                </a:cubicBezTo>
                <a:cubicBezTo>
                  <a:pt x="11" y="40"/>
                  <a:pt x="2" y="40"/>
                  <a:pt x="2" y="45"/>
                </a:cubicBezTo>
                <a:cubicBezTo>
                  <a:pt x="1" y="48"/>
                  <a:pt x="1" y="52"/>
                  <a:pt x="0" y="56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37" name="Line 1241"/>
          <p:cNvSpPr>
            <a:spLocks noChangeShapeType="1"/>
          </p:cNvSpPr>
          <p:nvPr/>
        </p:nvSpPr>
        <p:spPr bwMode="auto">
          <a:xfrm>
            <a:off x="1341438" y="3078019"/>
            <a:ext cx="1587" cy="1587"/>
          </a:xfrm>
          <a:prstGeom prst="line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38" name="Freeform 1242"/>
          <p:cNvSpPr>
            <a:spLocks/>
          </p:cNvSpPr>
          <p:nvPr/>
        </p:nvSpPr>
        <p:spPr bwMode="auto">
          <a:xfrm>
            <a:off x="1328738" y="3116119"/>
            <a:ext cx="22225" cy="34925"/>
          </a:xfrm>
          <a:custGeom>
            <a:avLst/>
            <a:gdLst/>
            <a:ahLst/>
            <a:cxnLst>
              <a:cxn ang="0">
                <a:pos x="0" y="18"/>
              </a:cxn>
              <a:cxn ang="0">
                <a:pos x="6" y="11"/>
              </a:cxn>
              <a:cxn ang="0">
                <a:pos x="12" y="0"/>
              </a:cxn>
            </a:cxnLst>
            <a:rect l="0" t="0" r="r" b="b"/>
            <a:pathLst>
              <a:path w="12" h="18">
                <a:moveTo>
                  <a:pt x="0" y="18"/>
                </a:moveTo>
                <a:cubicBezTo>
                  <a:pt x="2" y="16"/>
                  <a:pt x="5" y="13"/>
                  <a:pt x="6" y="11"/>
                </a:cubicBezTo>
                <a:cubicBezTo>
                  <a:pt x="9" y="7"/>
                  <a:pt x="11" y="2"/>
                  <a:pt x="12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39" name="Freeform 1243"/>
          <p:cNvSpPr>
            <a:spLocks/>
          </p:cNvSpPr>
          <p:nvPr/>
        </p:nvSpPr>
        <p:spPr bwMode="auto">
          <a:xfrm>
            <a:off x="1311275" y="3063731"/>
            <a:ext cx="7938" cy="20638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11"/>
              </a:cxn>
            </a:cxnLst>
            <a:rect l="0" t="0" r="r" b="b"/>
            <a:pathLst>
              <a:path w="4" h="11">
                <a:moveTo>
                  <a:pt x="4" y="0"/>
                </a:moveTo>
                <a:cubicBezTo>
                  <a:pt x="1" y="0"/>
                  <a:pt x="0" y="6"/>
                  <a:pt x="0" y="11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40" name="Freeform 1244"/>
          <p:cNvSpPr>
            <a:spLocks/>
          </p:cNvSpPr>
          <p:nvPr/>
        </p:nvSpPr>
        <p:spPr bwMode="auto">
          <a:xfrm>
            <a:off x="1325563" y="3066906"/>
            <a:ext cx="69850" cy="49213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32" y="0"/>
              </a:cxn>
              <a:cxn ang="0">
                <a:pos x="8" y="6"/>
              </a:cxn>
              <a:cxn ang="0">
                <a:pos x="13" y="26"/>
              </a:cxn>
              <a:cxn ang="0">
                <a:pos x="19" y="23"/>
              </a:cxn>
              <a:cxn ang="0">
                <a:pos x="27" y="19"/>
              </a:cxn>
              <a:cxn ang="0">
                <a:pos x="33" y="19"/>
              </a:cxn>
              <a:cxn ang="0">
                <a:pos x="36" y="9"/>
              </a:cxn>
              <a:cxn ang="0">
                <a:pos x="32" y="0"/>
              </a:cxn>
            </a:cxnLst>
            <a:rect l="0" t="0" r="r" b="b"/>
            <a:pathLst>
              <a:path w="36" h="26">
                <a:moveTo>
                  <a:pt x="32" y="0"/>
                </a:moveTo>
                <a:cubicBezTo>
                  <a:pt x="32" y="0"/>
                  <a:pt x="32" y="0"/>
                  <a:pt x="32" y="0"/>
                </a:cubicBezTo>
                <a:cubicBezTo>
                  <a:pt x="32" y="0"/>
                  <a:pt x="16" y="3"/>
                  <a:pt x="8" y="6"/>
                </a:cubicBezTo>
                <a:cubicBezTo>
                  <a:pt x="8" y="6"/>
                  <a:pt x="0" y="21"/>
                  <a:pt x="13" y="26"/>
                </a:cubicBezTo>
                <a:cubicBezTo>
                  <a:pt x="13" y="24"/>
                  <a:pt x="14" y="23"/>
                  <a:pt x="19" y="23"/>
                </a:cubicBezTo>
                <a:cubicBezTo>
                  <a:pt x="23" y="23"/>
                  <a:pt x="25" y="22"/>
                  <a:pt x="27" y="19"/>
                </a:cubicBezTo>
                <a:cubicBezTo>
                  <a:pt x="29" y="17"/>
                  <a:pt x="29" y="20"/>
                  <a:pt x="33" y="19"/>
                </a:cubicBezTo>
                <a:cubicBezTo>
                  <a:pt x="36" y="18"/>
                  <a:pt x="35" y="14"/>
                  <a:pt x="36" y="9"/>
                </a:cubicBezTo>
                <a:cubicBezTo>
                  <a:pt x="36" y="6"/>
                  <a:pt x="34" y="3"/>
                  <a:pt x="32" y="0"/>
                </a:cubicBezTo>
                <a:close/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41" name="Freeform 1245"/>
          <p:cNvSpPr>
            <a:spLocks/>
          </p:cNvSpPr>
          <p:nvPr/>
        </p:nvSpPr>
        <p:spPr bwMode="auto">
          <a:xfrm>
            <a:off x="1230313" y="2871644"/>
            <a:ext cx="168275" cy="93662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63" y="39"/>
              </a:cxn>
              <a:cxn ang="0">
                <a:pos x="81" y="15"/>
              </a:cxn>
              <a:cxn ang="0">
                <a:pos x="86" y="10"/>
              </a:cxn>
              <a:cxn ang="0">
                <a:pos x="78" y="5"/>
              </a:cxn>
              <a:cxn ang="0">
                <a:pos x="78" y="4"/>
              </a:cxn>
              <a:cxn ang="0">
                <a:pos x="78" y="4"/>
              </a:cxn>
              <a:cxn ang="0">
                <a:pos x="70" y="4"/>
              </a:cxn>
              <a:cxn ang="0">
                <a:pos x="56" y="1"/>
              </a:cxn>
              <a:cxn ang="0">
                <a:pos x="53" y="8"/>
              </a:cxn>
              <a:cxn ang="0">
                <a:pos x="45" y="8"/>
              </a:cxn>
              <a:cxn ang="0">
                <a:pos x="35" y="11"/>
              </a:cxn>
              <a:cxn ang="0">
                <a:pos x="29" y="15"/>
              </a:cxn>
              <a:cxn ang="0">
                <a:pos x="20" y="15"/>
              </a:cxn>
              <a:cxn ang="0">
                <a:pos x="13" y="9"/>
              </a:cxn>
              <a:cxn ang="0">
                <a:pos x="10" y="17"/>
              </a:cxn>
              <a:cxn ang="0">
                <a:pos x="6" y="17"/>
              </a:cxn>
              <a:cxn ang="0">
                <a:pos x="4" y="29"/>
              </a:cxn>
              <a:cxn ang="0">
                <a:pos x="4" y="35"/>
              </a:cxn>
              <a:cxn ang="0">
                <a:pos x="17" y="45"/>
              </a:cxn>
              <a:cxn ang="0">
                <a:pos x="35" y="46"/>
              </a:cxn>
              <a:cxn ang="0">
                <a:pos x="55" y="44"/>
              </a:cxn>
            </a:cxnLst>
            <a:rect l="0" t="0" r="r" b="b"/>
            <a:pathLst>
              <a:path w="88" h="49">
                <a:moveTo>
                  <a:pt x="55" y="44"/>
                </a:moveTo>
                <a:cubicBezTo>
                  <a:pt x="54" y="40"/>
                  <a:pt x="61" y="41"/>
                  <a:pt x="63" y="39"/>
                </a:cubicBezTo>
                <a:cubicBezTo>
                  <a:pt x="66" y="38"/>
                  <a:pt x="77" y="15"/>
                  <a:pt x="81" y="15"/>
                </a:cubicBezTo>
                <a:cubicBezTo>
                  <a:pt x="84" y="15"/>
                  <a:pt x="88" y="11"/>
                  <a:pt x="86" y="10"/>
                </a:cubicBezTo>
                <a:cubicBezTo>
                  <a:pt x="85" y="9"/>
                  <a:pt x="78" y="8"/>
                  <a:pt x="78" y="5"/>
                </a:cubicBezTo>
                <a:cubicBezTo>
                  <a:pt x="78" y="5"/>
                  <a:pt x="78" y="4"/>
                  <a:pt x="78" y="4"/>
                </a:cubicBezTo>
                <a:cubicBezTo>
                  <a:pt x="78" y="4"/>
                  <a:pt x="78" y="4"/>
                  <a:pt x="78" y="4"/>
                </a:cubicBezTo>
                <a:cubicBezTo>
                  <a:pt x="78" y="4"/>
                  <a:pt x="72" y="4"/>
                  <a:pt x="70" y="4"/>
                </a:cubicBezTo>
                <a:cubicBezTo>
                  <a:pt x="67" y="4"/>
                  <a:pt x="59" y="0"/>
                  <a:pt x="56" y="1"/>
                </a:cubicBezTo>
                <a:cubicBezTo>
                  <a:pt x="53" y="2"/>
                  <a:pt x="56" y="8"/>
                  <a:pt x="53" y="8"/>
                </a:cubicBezTo>
                <a:cubicBezTo>
                  <a:pt x="49" y="8"/>
                  <a:pt x="48" y="7"/>
                  <a:pt x="45" y="8"/>
                </a:cubicBezTo>
                <a:cubicBezTo>
                  <a:pt x="43" y="9"/>
                  <a:pt x="35" y="9"/>
                  <a:pt x="35" y="11"/>
                </a:cubicBezTo>
                <a:cubicBezTo>
                  <a:pt x="34" y="13"/>
                  <a:pt x="32" y="15"/>
                  <a:pt x="29" y="15"/>
                </a:cubicBezTo>
                <a:cubicBezTo>
                  <a:pt x="26" y="15"/>
                  <a:pt x="23" y="17"/>
                  <a:pt x="20" y="15"/>
                </a:cubicBezTo>
                <a:cubicBezTo>
                  <a:pt x="18" y="14"/>
                  <a:pt x="13" y="9"/>
                  <a:pt x="13" y="9"/>
                </a:cubicBezTo>
                <a:cubicBezTo>
                  <a:pt x="13" y="9"/>
                  <a:pt x="13" y="17"/>
                  <a:pt x="10" y="17"/>
                </a:cubicBezTo>
                <a:cubicBezTo>
                  <a:pt x="8" y="17"/>
                  <a:pt x="6" y="16"/>
                  <a:pt x="6" y="17"/>
                </a:cubicBezTo>
                <a:cubicBezTo>
                  <a:pt x="6" y="19"/>
                  <a:pt x="7" y="28"/>
                  <a:pt x="4" y="29"/>
                </a:cubicBezTo>
                <a:cubicBezTo>
                  <a:pt x="0" y="29"/>
                  <a:pt x="4" y="33"/>
                  <a:pt x="4" y="35"/>
                </a:cubicBezTo>
                <a:cubicBezTo>
                  <a:pt x="5" y="38"/>
                  <a:pt x="14" y="43"/>
                  <a:pt x="17" y="45"/>
                </a:cubicBezTo>
                <a:cubicBezTo>
                  <a:pt x="21" y="48"/>
                  <a:pt x="31" y="49"/>
                  <a:pt x="35" y="46"/>
                </a:cubicBezTo>
                <a:cubicBezTo>
                  <a:pt x="35" y="46"/>
                  <a:pt x="46" y="40"/>
                  <a:pt x="55" y="44"/>
                </a:cubicBezTo>
                <a:close/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42" name="Freeform 1246"/>
          <p:cNvSpPr>
            <a:spLocks/>
          </p:cNvSpPr>
          <p:nvPr/>
        </p:nvSpPr>
        <p:spPr bwMode="auto">
          <a:xfrm>
            <a:off x="1187450" y="2676381"/>
            <a:ext cx="246063" cy="188913"/>
          </a:xfrm>
          <a:custGeom>
            <a:avLst/>
            <a:gdLst/>
            <a:ahLst/>
            <a:cxnLst>
              <a:cxn ang="0">
                <a:pos x="3" y="13"/>
              </a:cxn>
              <a:cxn ang="0">
                <a:pos x="4" y="23"/>
              </a:cxn>
              <a:cxn ang="0">
                <a:pos x="2" y="32"/>
              </a:cxn>
              <a:cxn ang="0">
                <a:pos x="5" y="43"/>
              </a:cxn>
              <a:cxn ang="0">
                <a:pos x="9" y="55"/>
              </a:cxn>
              <a:cxn ang="0">
                <a:pos x="12" y="65"/>
              </a:cxn>
              <a:cxn ang="0">
                <a:pos x="18" y="69"/>
              </a:cxn>
              <a:cxn ang="0">
                <a:pos x="24" y="73"/>
              </a:cxn>
              <a:cxn ang="0">
                <a:pos x="29" y="78"/>
              </a:cxn>
              <a:cxn ang="0">
                <a:pos x="37" y="74"/>
              </a:cxn>
              <a:cxn ang="0">
                <a:pos x="46" y="79"/>
              </a:cxn>
              <a:cxn ang="0">
                <a:pos x="57" y="88"/>
              </a:cxn>
              <a:cxn ang="0">
                <a:pos x="65" y="90"/>
              </a:cxn>
              <a:cxn ang="0">
                <a:pos x="74" y="88"/>
              </a:cxn>
              <a:cxn ang="0">
                <a:pos x="96" y="90"/>
              </a:cxn>
              <a:cxn ang="0">
                <a:pos x="104" y="99"/>
              </a:cxn>
              <a:cxn ang="0">
                <a:pos x="107" y="92"/>
              </a:cxn>
              <a:cxn ang="0">
                <a:pos x="110" y="81"/>
              </a:cxn>
              <a:cxn ang="0">
                <a:pos x="124" y="74"/>
              </a:cxn>
              <a:cxn ang="0">
                <a:pos x="124" y="64"/>
              </a:cxn>
              <a:cxn ang="0">
                <a:pos x="120" y="58"/>
              </a:cxn>
              <a:cxn ang="0">
                <a:pos x="119" y="44"/>
              </a:cxn>
              <a:cxn ang="0">
                <a:pos x="114" y="37"/>
              </a:cxn>
              <a:cxn ang="0">
                <a:pos x="121" y="31"/>
              </a:cxn>
              <a:cxn ang="0">
                <a:pos x="120" y="19"/>
              </a:cxn>
              <a:cxn ang="0">
                <a:pos x="115" y="5"/>
              </a:cxn>
              <a:cxn ang="0">
                <a:pos x="82" y="3"/>
              </a:cxn>
              <a:cxn ang="0">
                <a:pos x="66" y="0"/>
              </a:cxn>
              <a:cxn ang="0">
                <a:pos x="66" y="0"/>
              </a:cxn>
            </a:cxnLst>
            <a:rect l="0" t="0" r="r" b="b"/>
            <a:pathLst>
              <a:path w="129" h="99">
                <a:moveTo>
                  <a:pt x="3" y="13"/>
                </a:moveTo>
                <a:cubicBezTo>
                  <a:pt x="3" y="17"/>
                  <a:pt x="4" y="21"/>
                  <a:pt x="4" y="23"/>
                </a:cubicBezTo>
                <a:cubicBezTo>
                  <a:pt x="3" y="26"/>
                  <a:pt x="0" y="30"/>
                  <a:pt x="2" y="32"/>
                </a:cubicBezTo>
                <a:cubicBezTo>
                  <a:pt x="3" y="34"/>
                  <a:pt x="5" y="40"/>
                  <a:pt x="5" y="43"/>
                </a:cubicBezTo>
                <a:cubicBezTo>
                  <a:pt x="5" y="45"/>
                  <a:pt x="8" y="53"/>
                  <a:pt x="9" y="55"/>
                </a:cubicBezTo>
                <a:cubicBezTo>
                  <a:pt x="10" y="58"/>
                  <a:pt x="12" y="65"/>
                  <a:pt x="12" y="65"/>
                </a:cubicBezTo>
                <a:cubicBezTo>
                  <a:pt x="12" y="65"/>
                  <a:pt x="14" y="68"/>
                  <a:pt x="18" y="69"/>
                </a:cubicBezTo>
                <a:cubicBezTo>
                  <a:pt x="23" y="69"/>
                  <a:pt x="23" y="71"/>
                  <a:pt x="24" y="73"/>
                </a:cubicBezTo>
                <a:cubicBezTo>
                  <a:pt x="26" y="75"/>
                  <a:pt x="26" y="79"/>
                  <a:pt x="29" y="78"/>
                </a:cubicBezTo>
                <a:cubicBezTo>
                  <a:pt x="32" y="77"/>
                  <a:pt x="33" y="72"/>
                  <a:pt x="37" y="74"/>
                </a:cubicBezTo>
                <a:cubicBezTo>
                  <a:pt x="41" y="76"/>
                  <a:pt x="42" y="77"/>
                  <a:pt x="46" y="79"/>
                </a:cubicBezTo>
                <a:cubicBezTo>
                  <a:pt x="50" y="82"/>
                  <a:pt x="57" y="85"/>
                  <a:pt x="57" y="88"/>
                </a:cubicBezTo>
                <a:cubicBezTo>
                  <a:pt x="57" y="88"/>
                  <a:pt x="62" y="93"/>
                  <a:pt x="65" y="90"/>
                </a:cubicBezTo>
                <a:cubicBezTo>
                  <a:pt x="67" y="88"/>
                  <a:pt x="67" y="86"/>
                  <a:pt x="74" y="88"/>
                </a:cubicBezTo>
                <a:cubicBezTo>
                  <a:pt x="81" y="90"/>
                  <a:pt x="93" y="86"/>
                  <a:pt x="96" y="90"/>
                </a:cubicBezTo>
                <a:cubicBezTo>
                  <a:pt x="100" y="93"/>
                  <a:pt x="104" y="99"/>
                  <a:pt x="104" y="99"/>
                </a:cubicBezTo>
                <a:cubicBezTo>
                  <a:pt x="106" y="99"/>
                  <a:pt x="107" y="97"/>
                  <a:pt x="107" y="92"/>
                </a:cubicBezTo>
                <a:cubicBezTo>
                  <a:pt x="107" y="87"/>
                  <a:pt x="106" y="86"/>
                  <a:pt x="110" y="81"/>
                </a:cubicBezTo>
                <a:cubicBezTo>
                  <a:pt x="114" y="75"/>
                  <a:pt x="120" y="74"/>
                  <a:pt x="124" y="74"/>
                </a:cubicBezTo>
                <a:cubicBezTo>
                  <a:pt x="129" y="73"/>
                  <a:pt x="124" y="68"/>
                  <a:pt x="124" y="64"/>
                </a:cubicBezTo>
                <a:cubicBezTo>
                  <a:pt x="124" y="61"/>
                  <a:pt x="126" y="63"/>
                  <a:pt x="120" y="58"/>
                </a:cubicBezTo>
                <a:cubicBezTo>
                  <a:pt x="114" y="53"/>
                  <a:pt x="119" y="49"/>
                  <a:pt x="119" y="44"/>
                </a:cubicBezTo>
                <a:cubicBezTo>
                  <a:pt x="119" y="40"/>
                  <a:pt x="114" y="40"/>
                  <a:pt x="114" y="37"/>
                </a:cubicBezTo>
                <a:cubicBezTo>
                  <a:pt x="115" y="34"/>
                  <a:pt x="118" y="34"/>
                  <a:pt x="121" y="31"/>
                </a:cubicBezTo>
                <a:cubicBezTo>
                  <a:pt x="124" y="27"/>
                  <a:pt x="124" y="23"/>
                  <a:pt x="120" y="19"/>
                </a:cubicBezTo>
                <a:cubicBezTo>
                  <a:pt x="117" y="14"/>
                  <a:pt x="116" y="9"/>
                  <a:pt x="115" y="5"/>
                </a:cubicBezTo>
                <a:cubicBezTo>
                  <a:pt x="114" y="1"/>
                  <a:pt x="92" y="4"/>
                  <a:pt x="82" y="3"/>
                </a:cubicBezTo>
                <a:cubicBezTo>
                  <a:pt x="75" y="3"/>
                  <a:pt x="69" y="2"/>
                  <a:pt x="66" y="0"/>
                </a:cubicBezTo>
                <a:cubicBezTo>
                  <a:pt x="66" y="0"/>
                  <a:pt x="66" y="0"/>
                  <a:pt x="66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43" name="Freeform 1247"/>
          <p:cNvSpPr>
            <a:spLocks/>
          </p:cNvSpPr>
          <p:nvPr/>
        </p:nvSpPr>
        <p:spPr bwMode="auto">
          <a:xfrm>
            <a:off x="1247775" y="2843069"/>
            <a:ext cx="47625" cy="46037"/>
          </a:xfrm>
          <a:custGeom>
            <a:avLst/>
            <a:gdLst/>
            <a:ahLst/>
            <a:cxnLst>
              <a:cxn ang="0">
                <a:pos x="25" y="0"/>
              </a:cxn>
              <a:cxn ang="0">
                <a:pos x="18" y="7"/>
              </a:cxn>
              <a:cxn ang="0">
                <a:pos x="10" y="12"/>
              </a:cxn>
              <a:cxn ang="0">
                <a:pos x="2" y="15"/>
              </a:cxn>
              <a:cxn ang="0">
                <a:pos x="4" y="24"/>
              </a:cxn>
            </a:cxnLst>
            <a:rect l="0" t="0" r="r" b="b"/>
            <a:pathLst>
              <a:path w="25" h="24">
                <a:moveTo>
                  <a:pt x="25" y="0"/>
                </a:moveTo>
                <a:cubicBezTo>
                  <a:pt x="25" y="0"/>
                  <a:pt x="20" y="5"/>
                  <a:pt x="18" y="7"/>
                </a:cubicBezTo>
                <a:cubicBezTo>
                  <a:pt x="16" y="9"/>
                  <a:pt x="14" y="12"/>
                  <a:pt x="10" y="12"/>
                </a:cubicBezTo>
                <a:cubicBezTo>
                  <a:pt x="5" y="12"/>
                  <a:pt x="2" y="13"/>
                  <a:pt x="2" y="15"/>
                </a:cubicBezTo>
                <a:cubicBezTo>
                  <a:pt x="2" y="17"/>
                  <a:pt x="0" y="22"/>
                  <a:pt x="4" y="24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44" name="Freeform 1248"/>
          <p:cNvSpPr>
            <a:spLocks/>
          </p:cNvSpPr>
          <p:nvPr/>
        </p:nvSpPr>
        <p:spPr bwMode="auto">
          <a:xfrm>
            <a:off x="1006475" y="2925619"/>
            <a:ext cx="228600" cy="101600"/>
          </a:xfrm>
          <a:custGeom>
            <a:avLst/>
            <a:gdLst/>
            <a:ahLst/>
            <a:cxnLst>
              <a:cxn ang="0">
                <a:pos x="120" y="2"/>
              </a:cxn>
              <a:cxn ang="0">
                <a:pos x="120" y="2"/>
              </a:cxn>
              <a:cxn ang="0">
                <a:pos x="112" y="5"/>
              </a:cxn>
              <a:cxn ang="0">
                <a:pos x="103" y="7"/>
              </a:cxn>
              <a:cxn ang="0">
                <a:pos x="96" y="10"/>
              </a:cxn>
              <a:cxn ang="0">
                <a:pos x="75" y="6"/>
              </a:cxn>
              <a:cxn ang="0">
                <a:pos x="69" y="1"/>
              </a:cxn>
              <a:cxn ang="0">
                <a:pos x="61" y="2"/>
              </a:cxn>
              <a:cxn ang="0">
                <a:pos x="55" y="5"/>
              </a:cxn>
              <a:cxn ang="0">
                <a:pos x="49" y="2"/>
              </a:cxn>
              <a:cxn ang="0">
                <a:pos x="48" y="8"/>
              </a:cxn>
              <a:cxn ang="0">
                <a:pos x="43" y="11"/>
              </a:cxn>
              <a:cxn ang="0">
                <a:pos x="35" y="11"/>
              </a:cxn>
              <a:cxn ang="0">
                <a:pos x="32" y="14"/>
              </a:cxn>
              <a:cxn ang="0">
                <a:pos x="29" y="20"/>
              </a:cxn>
              <a:cxn ang="0">
                <a:pos x="21" y="11"/>
              </a:cxn>
              <a:cxn ang="0">
                <a:pos x="15" y="17"/>
              </a:cxn>
              <a:cxn ang="0">
                <a:pos x="0" y="17"/>
              </a:cxn>
              <a:cxn ang="0">
                <a:pos x="1" y="21"/>
              </a:cxn>
              <a:cxn ang="0">
                <a:pos x="4" y="28"/>
              </a:cxn>
              <a:cxn ang="0">
                <a:pos x="1" y="34"/>
              </a:cxn>
              <a:cxn ang="0">
                <a:pos x="4" y="46"/>
              </a:cxn>
              <a:cxn ang="0">
                <a:pos x="11" y="49"/>
              </a:cxn>
              <a:cxn ang="0">
                <a:pos x="11" y="53"/>
              </a:cxn>
            </a:cxnLst>
            <a:rect l="0" t="0" r="r" b="b"/>
            <a:pathLst>
              <a:path w="120" h="53">
                <a:moveTo>
                  <a:pt x="120" y="2"/>
                </a:moveTo>
                <a:cubicBezTo>
                  <a:pt x="120" y="2"/>
                  <a:pt x="120" y="2"/>
                  <a:pt x="120" y="2"/>
                </a:cubicBezTo>
                <a:cubicBezTo>
                  <a:pt x="120" y="2"/>
                  <a:pt x="116" y="5"/>
                  <a:pt x="112" y="5"/>
                </a:cubicBezTo>
                <a:cubicBezTo>
                  <a:pt x="107" y="5"/>
                  <a:pt x="105" y="5"/>
                  <a:pt x="103" y="7"/>
                </a:cubicBezTo>
                <a:cubicBezTo>
                  <a:pt x="100" y="8"/>
                  <a:pt x="99" y="11"/>
                  <a:pt x="96" y="10"/>
                </a:cubicBezTo>
                <a:cubicBezTo>
                  <a:pt x="93" y="9"/>
                  <a:pt x="79" y="8"/>
                  <a:pt x="75" y="6"/>
                </a:cubicBezTo>
                <a:cubicBezTo>
                  <a:pt x="70" y="4"/>
                  <a:pt x="71" y="1"/>
                  <a:pt x="69" y="1"/>
                </a:cubicBezTo>
                <a:cubicBezTo>
                  <a:pt x="66" y="1"/>
                  <a:pt x="63" y="2"/>
                  <a:pt x="61" y="2"/>
                </a:cubicBezTo>
                <a:cubicBezTo>
                  <a:pt x="59" y="2"/>
                  <a:pt x="57" y="5"/>
                  <a:pt x="55" y="5"/>
                </a:cubicBezTo>
                <a:cubicBezTo>
                  <a:pt x="54" y="5"/>
                  <a:pt x="50" y="0"/>
                  <a:pt x="49" y="2"/>
                </a:cubicBezTo>
                <a:cubicBezTo>
                  <a:pt x="48" y="5"/>
                  <a:pt x="51" y="8"/>
                  <a:pt x="48" y="8"/>
                </a:cubicBezTo>
                <a:cubicBezTo>
                  <a:pt x="46" y="8"/>
                  <a:pt x="46" y="11"/>
                  <a:pt x="43" y="11"/>
                </a:cubicBezTo>
                <a:cubicBezTo>
                  <a:pt x="40" y="11"/>
                  <a:pt x="36" y="14"/>
                  <a:pt x="35" y="11"/>
                </a:cubicBezTo>
                <a:cubicBezTo>
                  <a:pt x="33" y="9"/>
                  <a:pt x="33" y="13"/>
                  <a:pt x="32" y="14"/>
                </a:cubicBezTo>
                <a:cubicBezTo>
                  <a:pt x="31" y="15"/>
                  <a:pt x="31" y="22"/>
                  <a:pt x="29" y="20"/>
                </a:cubicBezTo>
                <a:cubicBezTo>
                  <a:pt x="27" y="18"/>
                  <a:pt x="23" y="9"/>
                  <a:pt x="21" y="11"/>
                </a:cubicBezTo>
                <a:cubicBezTo>
                  <a:pt x="19" y="14"/>
                  <a:pt x="18" y="17"/>
                  <a:pt x="15" y="17"/>
                </a:cubicBezTo>
                <a:cubicBezTo>
                  <a:pt x="12" y="18"/>
                  <a:pt x="1" y="17"/>
                  <a:pt x="0" y="17"/>
                </a:cubicBezTo>
                <a:cubicBezTo>
                  <a:pt x="1" y="19"/>
                  <a:pt x="1" y="20"/>
                  <a:pt x="1" y="21"/>
                </a:cubicBezTo>
                <a:cubicBezTo>
                  <a:pt x="2" y="23"/>
                  <a:pt x="6" y="26"/>
                  <a:pt x="4" y="28"/>
                </a:cubicBezTo>
                <a:cubicBezTo>
                  <a:pt x="2" y="30"/>
                  <a:pt x="0" y="33"/>
                  <a:pt x="1" y="34"/>
                </a:cubicBezTo>
                <a:cubicBezTo>
                  <a:pt x="1" y="36"/>
                  <a:pt x="3" y="43"/>
                  <a:pt x="4" y="46"/>
                </a:cubicBezTo>
                <a:cubicBezTo>
                  <a:pt x="5" y="49"/>
                  <a:pt x="11" y="47"/>
                  <a:pt x="11" y="49"/>
                </a:cubicBezTo>
                <a:cubicBezTo>
                  <a:pt x="11" y="50"/>
                  <a:pt x="11" y="52"/>
                  <a:pt x="11" y="53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45" name="Freeform 1249"/>
          <p:cNvSpPr>
            <a:spLocks/>
          </p:cNvSpPr>
          <p:nvPr/>
        </p:nvSpPr>
        <p:spPr bwMode="auto">
          <a:xfrm>
            <a:off x="984250" y="2714481"/>
            <a:ext cx="223838" cy="207963"/>
          </a:xfrm>
          <a:custGeom>
            <a:avLst/>
            <a:gdLst/>
            <a:ahLst/>
            <a:cxnLst>
              <a:cxn ang="0">
                <a:pos x="15" y="0"/>
              </a:cxn>
              <a:cxn ang="0">
                <a:pos x="17" y="6"/>
              </a:cxn>
              <a:cxn ang="0">
                <a:pos x="14" y="15"/>
              </a:cxn>
              <a:cxn ang="0">
                <a:pos x="14" y="19"/>
              </a:cxn>
              <a:cxn ang="0">
                <a:pos x="8" y="28"/>
              </a:cxn>
              <a:cxn ang="0">
                <a:pos x="0" y="29"/>
              </a:cxn>
              <a:cxn ang="0">
                <a:pos x="4" y="43"/>
              </a:cxn>
              <a:cxn ang="0">
                <a:pos x="3" y="49"/>
              </a:cxn>
              <a:cxn ang="0">
                <a:pos x="5" y="56"/>
              </a:cxn>
              <a:cxn ang="0">
                <a:pos x="3" y="61"/>
              </a:cxn>
              <a:cxn ang="0">
                <a:pos x="6" y="68"/>
              </a:cxn>
              <a:cxn ang="0">
                <a:pos x="14" y="76"/>
              </a:cxn>
              <a:cxn ang="0">
                <a:pos x="28" y="80"/>
              </a:cxn>
              <a:cxn ang="0">
                <a:pos x="23" y="97"/>
              </a:cxn>
              <a:cxn ang="0">
                <a:pos x="23" y="102"/>
              </a:cxn>
              <a:cxn ang="0">
                <a:pos x="23" y="102"/>
              </a:cxn>
              <a:cxn ang="0">
                <a:pos x="35" y="101"/>
              </a:cxn>
              <a:cxn ang="0">
                <a:pos x="49" y="102"/>
              </a:cxn>
              <a:cxn ang="0">
                <a:pos x="59" y="107"/>
              </a:cxn>
              <a:cxn ang="0">
                <a:pos x="66" y="103"/>
              </a:cxn>
              <a:cxn ang="0">
                <a:pos x="71" y="105"/>
              </a:cxn>
              <a:cxn ang="0">
                <a:pos x="85" y="101"/>
              </a:cxn>
              <a:cxn ang="0">
                <a:pos x="94" y="102"/>
              </a:cxn>
              <a:cxn ang="0">
                <a:pos x="92" y="92"/>
              </a:cxn>
              <a:cxn ang="0">
                <a:pos x="99" y="86"/>
              </a:cxn>
              <a:cxn ang="0">
                <a:pos x="105" y="84"/>
              </a:cxn>
              <a:cxn ang="0">
                <a:pos x="87" y="67"/>
              </a:cxn>
              <a:cxn ang="0">
                <a:pos x="83" y="58"/>
              </a:cxn>
              <a:cxn ang="0">
                <a:pos x="90" y="54"/>
              </a:cxn>
              <a:cxn ang="0">
                <a:pos x="103" y="46"/>
              </a:cxn>
              <a:cxn ang="0">
                <a:pos x="109" y="42"/>
              </a:cxn>
              <a:cxn ang="0">
                <a:pos x="114" y="47"/>
              </a:cxn>
              <a:cxn ang="0">
                <a:pos x="117" y="42"/>
              </a:cxn>
            </a:cxnLst>
            <a:rect l="0" t="0" r="r" b="b"/>
            <a:pathLst>
              <a:path w="117" h="109">
                <a:moveTo>
                  <a:pt x="15" y="0"/>
                </a:moveTo>
                <a:cubicBezTo>
                  <a:pt x="16" y="3"/>
                  <a:pt x="17" y="5"/>
                  <a:pt x="17" y="6"/>
                </a:cubicBezTo>
                <a:cubicBezTo>
                  <a:pt x="17" y="10"/>
                  <a:pt x="17" y="14"/>
                  <a:pt x="14" y="15"/>
                </a:cubicBezTo>
                <a:cubicBezTo>
                  <a:pt x="11" y="15"/>
                  <a:pt x="13" y="15"/>
                  <a:pt x="14" y="19"/>
                </a:cubicBezTo>
                <a:cubicBezTo>
                  <a:pt x="14" y="22"/>
                  <a:pt x="12" y="28"/>
                  <a:pt x="8" y="28"/>
                </a:cubicBezTo>
                <a:cubicBezTo>
                  <a:pt x="4" y="28"/>
                  <a:pt x="0" y="26"/>
                  <a:pt x="0" y="29"/>
                </a:cubicBezTo>
                <a:cubicBezTo>
                  <a:pt x="1" y="32"/>
                  <a:pt x="4" y="40"/>
                  <a:pt x="4" y="43"/>
                </a:cubicBezTo>
                <a:cubicBezTo>
                  <a:pt x="3" y="46"/>
                  <a:pt x="1" y="48"/>
                  <a:pt x="3" y="49"/>
                </a:cubicBezTo>
                <a:cubicBezTo>
                  <a:pt x="5" y="51"/>
                  <a:pt x="7" y="55"/>
                  <a:pt x="5" y="56"/>
                </a:cubicBezTo>
                <a:cubicBezTo>
                  <a:pt x="3" y="58"/>
                  <a:pt x="0" y="59"/>
                  <a:pt x="3" y="61"/>
                </a:cubicBezTo>
                <a:cubicBezTo>
                  <a:pt x="5" y="63"/>
                  <a:pt x="6" y="66"/>
                  <a:pt x="6" y="68"/>
                </a:cubicBezTo>
                <a:cubicBezTo>
                  <a:pt x="6" y="71"/>
                  <a:pt x="8" y="76"/>
                  <a:pt x="14" y="76"/>
                </a:cubicBezTo>
                <a:cubicBezTo>
                  <a:pt x="19" y="77"/>
                  <a:pt x="29" y="77"/>
                  <a:pt x="28" y="80"/>
                </a:cubicBezTo>
                <a:cubicBezTo>
                  <a:pt x="26" y="83"/>
                  <a:pt x="23" y="92"/>
                  <a:pt x="23" y="97"/>
                </a:cubicBezTo>
                <a:cubicBezTo>
                  <a:pt x="23" y="99"/>
                  <a:pt x="23" y="101"/>
                  <a:pt x="23" y="102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23" y="102"/>
                  <a:pt x="31" y="103"/>
                  <a:pt x="35" y="101"/>
                </a:cubicBezTo>
                <a:cubicBezTo>
                  <a:pt x="39" y="99"/>
                  <a:pt x="45" y="101"/>
                  <a:pt x="49" y="102"/>
                </a:cubicBezTo>
                <a:cubicBezTo>
                  <a:pt x="53" y="103"/>
                  <a:pt x="58" y="109"/>
                  <a:pt x="59" y="107"/>
                </a:cubicBezTo>
                <a:cubicBezTo>
                  <a:pt x="60" y="104"/>
                  <a:pt x="62" y="102"/>
                  <a:pt x="66" y="103"/>
                </a:cubicBezTo>
                <a:cubicBezTo>
                  <a:pt x="69" y="104"/>
                  <a:pt x="67" y="107"/>
                  <a:pt x="71" y="105"/>
                </a:cubicBezTo>
                <a:cubicBezTo>
                  <a:pt x="75" y="103"/>
                  <a:pt x="80" y="101"/>
                  <a:pt x="85" y="101"/>
                </a:cubicBezTo>
                <a:cubicBezTo>
                  <a:pt x="89" y="102"/>
                  <a:pt x="95" y="106"/>
                  <a:pt x="94" y="102"/>
                </a:cubicBezTo>
                <a:cubicBezTo>
                  <a:pt x="92" y="97"/>
                  <a:pt x="88" y="95"/>
                  <a:pt x="92" y="92"/>
                </a:cubicBezTo>
                <a:cubicBezTo>
                  <a:pt x="96" y="90"/>
                  <a:pt x="97" y="88"/>
                  <a:pt x="99" y="86"/>
                </a:cubicBezTo>
                <a:cubicBezTo>
                  <a:pt x="100" y="84"/>
                  <a:pt x="105" y="86"/>
                  <a:pt x="105" y="84"/>
                </a:cubicBezTo>
                <a:cubicBezTo>
                  <a:pt x="105" y="83"/>
                  <a:pt x="88" y="70"/>
                  <a:pt x="87" y="67"/>
                </a:cubicBezTo>
                <a:cubicBezTo>
                  <a:pt x="86" y="64"/>
                  <a:pt x="86" y="62"/>
                  <a:pt x="83" y="58"/>
                </a:cubicBezTo>
                <a:cubicBezTo>
                  <a:pt x="80" y="54"/>
                  <a:pt x="86" y="56"/>
                  <a:pt x="90" y="54"/>
                </a:cubicBezTo>
                <a:cubicBezTo>
                  <a:pt x="93" y="51"/>
                  <a:pt x="101" y="49"/>
                  <a:pt x="103" y="46"/>
                </a:cubicBezTo>
                <a:cubicBezTo>
                  <a:pt x="105" y="44"/>
                  <a:pt x="108" y="40"/>
                  <a:pt x="109" y="42"/>
                </a:cubicBezTo>
                <a:cubicBezTo>
                  <a:pt x="110" y="44"/>
                  <a:pt x="113" y="49"/>
                  <a:pt x="114" y="47"/>
                </a:cubicBezTo>
                <a:cubicBezTo>
                  <a:pt x="116" y="46"/>
                  <a:pt x="117" y="42"/>
                  <a:pt x="117" y="42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46" name="Freeform 1250"/>
          <p:cNvSpPr>
            <a:spLocks/>
          </p:cNvSpPr>
          <p:nvPr/>
        </p:nvSpPr>
        <p:spPr bwMode="auto">
          <a:xfrm>
            <a:off x="992188" y="2908156"/>
            <a:ext cx="36512" cy="50800"/>
          </a:xfrm>
          <a:custGeom>
            <a:avLst/>
            <a:gdLst/>
            <a:ahLst/>
            <a:cxnLst>
              <a:cxn ang="0">
                <a:pos x="7" y="26"/>
              </a:cxn>
              <a:cxn ang="0">
                <a:pos x="7" y="21"/>
              </a:cxn>
              <a:cxn ang="0">
                <a:pos x="2" y="21"/>
              </a:cxn>
              <a:cxn ang="0">
                <a:pos x="0" y="20"/>
              </a:cxn>
              <a:cxn ang="0">
                <a:pos x="3" y="14"/>
              </a:cxn>
              <a:cxn ang="0">
                <a:pos x="9" y="5"/>
              </a:cxn>
              <a:cxn ang="0">
                <a:pos x="12" y="2"/>
              </a:cxn>
              <a:cxn ang="0">
                <a:pos x="18" y="2"/>
              </a:cxn>
              <a:cxn ang="0">
                <a:pos x="19" y="0"/>
              </a:cxn>
            </a:cxnLst>
            <a:rect l="0" t="0" r="r" b="b"/>
            <a:pathLst>
              <a:path w="19" h="26">
                <a:moveTo>
                  <a:pt x="7" y="26"/>
                </a:moveTo>
                <a:cubicBezTo>
                  <a:pt x="7" y="24"/>
                  <a:pt x="7" y="23"/>
                  <a:pt x="7" y="21"/>
                </a:cubicBezTo>
                <a:cubicBezTo>
                  <a:pt x="6" y="18"/>
                  <a:pt x="5" y="20"/>
                  <a:pt x="2" y="21"/>
                </a:cubicBezTo>
                <a:cubicBezTo>
                  <a:pt x="0" y="22"/>
                  <a:pt x="0" y="23"/>
                  <a:pt x="0" y="20"/>
                </a:cubicBezTo>
                <a:cubicBezTo>
                  <a:pt x="0" y="17"/>
                  <a:pt x="0" y="15"/>
                  <a:pt x="3" y="14"/>
                </a:cubicBezTo>
                <a:cubicBezTo>
                  <a:pt x="5" y="12"/>
                  <a:pt x="7" y="8"/>
                  <a:pt x="9" y="5"/>
                </a:cubicBezTo>
                <a:cubicBezTo>
                  <a:pt x="11" y="2"/>
                  <a:pt x="12" y="0"/>
                  <a:pt x="12" y="2"/>
                </a:cubicBezTo>
                <a:cubicBezTo>
                  <a:pt x="13" y="4"/>
                  <a:pt x="18" y="2"/>
                  <a:pt x="18" y="2"/>
                </a:cubicBezTo>
                <a:cubicBezTo>
                  <a:pt x="18" y="2"/>
                  <a:pt x="18" y="1"/>
                  <a:pt x="19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47" name="Freeform 1251"/>
          <p:cNvSpPr>
            <a:spLocks/>
          </p:cNvSpPr>
          <p:nvPr/>
        </p:nvSpPr>
        <p:spPr bwMode="auto">
          <a:xfrm>
            <a:off x="1785938" y="3224069"/>
            <a:ext cx="92075" cy="109537"/>
          </a:xfrm>
          <a:custGeom>
            <a:avLst/>
            <a:gdLst/>
            <a:ahLst/>
            <a:cxnLst>
              <a:cxn ang="0">
                <a:pos x="0" y="58"/>
              </a:cxn>
              <a:cxn ang="0">
                <a:pos x="24" y="44"/>
              </a:cxn>
              <a:cxn ang="0">
                <a:pos x="32" y="26"/>
              </a:cxn>
              <a:cxn ang="0">
                <a:pos x="35" y="19"/>
              </a:cxn>
              <a:cxn ang="0">
                <a:pos x="32" y="14"/>
              </a:cxn>
              <a:cxn ang="0">
                <a:pos x="44" y="6"/>
              </a:cxn>
              <a:cxn ang="0">
                <a:pos x="47" y="0"/>
              </a:cxn>
            </a:cxnLst>
            <a:rect l="0" t="0" r="r" b="b"/>
            <a:pathLst>
              <a:path w="48" h="58">
                <a:moveTo>
                  <a:pt x="0" y="58"/>
                </a:moveTo>
                <a:cubicBezTo>
                  <a:pt x="10" y="53"/>
                  <a:pt x="20" y="46"/>
                  <a:pt x="24" y="44"/>
                </a:cubicBezTo>
                <a:cubicBezTo>
                  <a:pt x="34" y="38"/>
                  <a:pt x="31" y="30"/>
                  <a:pt x="32" y="26"/>
                </a:cubicBezTo>
                <a:cubicBezTo>
                  <a:pt x="34" y="22"/>
                  <a:pt x="36" y="22"/>
                  <a:pt x="35" y="19"/>
                </a:cubicBezTo>
                <a:cubicBezTo>
                  <a:pt x="33" y="17"/>
                  <a:pt x="30" y="17"/>
                  <a:pt x="32" y="14"/>
                </a:cubicBezTo>
                <a:cubicBezTo>
                  <a:pt x="35" y="10"/>
                  <a:pt x="40" y="9"/>
                  <a:pt x="44" y="6"/>
                </a:cubicBezTo>
                <a:cubicBezTo>
                  <a:pt x="48" y="3"/>
                  <a:pt x="47" y="0"/>
                  <a:pt x="47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48" name="Freeform 1252"/>
          <p:cNvSpPr>
            <a:spLocks/>
          </p:cNvSpPr>
          <p:nvPr/>
        </p:nvSpPr>
        <p:spPr bwMode="auto">
          <a:xfrm>
            <a:off x="1708150" y="3293919"/>
            <a:ext cx="28575" cy="44450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13" y="7"/>
              </a:cxn>
              <a:cxn ang="0">
                <a:pos x="0" y="23"/>
              </a:cxn>
            </a:cxnLst>
            <a:rect l="0" t="0" r="r" b="b"/>
            <a:pathLst>
              <a:path w="15" h="23">
                <a:moveTo>
                  <a:pt x="3" y="0"/>
                </a:moveTo>
                <a:cubicBezTo>
                  <a:pt x="7" y="1"/>
                  <a:pt x="12" y="4"/>
                  <a:pt x="13" y="7"/>
                </a:cubicBezTo>
                <a:cubicBezTo>
                  <a:pt x="15" y="11"/>
                  <a:pt x="0" y="23"/>
                  <a:pt x="0" y="23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49" name="Freeform 1253"/>
          <p:cNvSpPr>
            <a:spLocks/>
          </p:cNvSpPr>
          <p:nvPr/>
        </p:nvSpPr>
        <p:spPr bwMode="auto">
          <a:xfrm>
            <a:off x="1554163" y="4097194"/>
            <a:ext cx="134937" cy="134937"/>
          </a:xfrm>
          <a:custGeom>
            <a:avLst/>
            <a:gdLst/>
            <a:ahLst/>
            <a:cxnLst>
              <a:cxn ang="0">
                <a:pos x="57" y="53"/>
              </a:cxn>
              <a:cxn ang="0">
                <a:pos x="58" y="48"/>
              </a:cxn>
              <a:cxn ang="0">
                <a:pos x="68" y="36"/>
              </a:cxn>
              <a:cxn ang="0">
                <a:pos x="67" y="17"/>
              </a:cxn>
              <a:cxn ang="0">
                <a:pos x="63" y="6"/>
              </a:cxn>
              <a:cxn ang="0">
                <a:pos x="57" y="0"/>
              </a:cxn>
              <a:cxn ang="0">
                <a:pos x="54" y="2"/>
              </a:cxn>
              <a:cxn ang="0">
                <a:pos x="45" y="3"/>
              </a:cxn>
              <a:cxn ang="0">
                <a:pos x="36" y="8"/>
              </a:cxn>
              <a:cxn ang="0">
                <a:pos x="29" y="6"/>
              </a:cxn>
              <a:cxn ang="0">
                <a:pos x="20" y="4"/>
              </a:cxn>
              <a:cxn ang="0">
                <a:pos x="16" y="12"/>
              </a:cxn>
              <a:cxn ang="0">
                <a:pos x="19" y="23"/>
              </a:cxn>
              <a:cxn ang="0">
                <a:pos x="21" y="27"/>
              </a:cxn>
              <a:cxn ang="0">
                <a:pos x="10" y="39"/>
              </a:cxn>
              <a:cxn ang="0">
                <a:pos x="2" y="54"/>
              </a:cxn>
              <a:cxn ang="0">
                <a:pos x="0" y="70"/>
              </a:cxn>
              <a:cxn ang="0">
                <a:pos x="0" y="71"/>
              </a:cxn>
            </a:cxnLst>
            <a:rect l="0" t="0" r="r" b="b"/>
            <a:pathLst>
              <a:path w="71" h="71">
                <a:moveTo>
                  <a:pt x="57" y="53"/>
                </a:moveTo>
                <a:cubicBezTo>
                  <a:pt x="57" y="52"/>
                  <a:pt x="57" y="49"/>
                  <a:pt x="58" y="48"/>
                </a:cubicBezTo>
                <a:cubicBezTo>
                  <a:pt x="60" y="44"/>
                  <a:pt x="68" y="40"/>
                  <a:pt x="68" y="36"/>
                </a:cubicBezTo>
                <a:cubicBezTo>
                  <a:pt x="68" y="32"/>
                  <a:pt x="71" y="24"/>
                  <a:pt x="67" y="17"/>
                </a:cubicBezTo>
                <a:cubicBezTo>
                  <a:pt x="62" y="10"/>
                  <a:pt x="66" y="7"/>
                  <a:pt x="63" y="6"/>
                </a:cubicBezTo>
                <a:cubicBezTo>
                  <a:pt x="62" y="5"/>
                  <a:pt x="59" y="2"/>
                  <a:pt x="57" y="0"/>
                </a:cubicBezTo>
                <a:cubicBezTo>
                  <a:pt x="56" y="1"/>
                  <a:pt x="55" y="2"/>
                  <a:pt x="54" y="2"/>
                </a:cubicBezTo>
                <a:cubicBezTo>
                  <a:pt x="51" y="2"/>
                  <a:pt x="46" y="3"/>
                  <a:pt x="45" y="3"/>
                </a:cubicBezTo>
                <a:cubicBezTo>
                  <a:pt x="43" y="3"/>
                  <a:pt x="39" y="7"/>
                  <a:pt x="36" y="8"/>
                </a:cubicBezTo>
                <a:cubicBezTo>
                  <a:pt x="33" y="10"/>
                  <a:pt x="33" y="8"/>
                  <a:pt x="29" y="6"/>
                </a:cubicBezTo>
                <a:cubicBezTo>
                  <a:pt x="25" y="4"/>
                  <a:pt x="24" y="2"/>
                  <a:pt x="20" y="4"/>
                </a:cubicBezTo>
                <a:cubicBezTo>
                  <a:pt x="15" y="7"/>
                  <a:pt x="16" y="9"/>
                  <a:pt x="16" y="12"/>
                </a:cubicBezTo>
                <a:cubicBezTo>
                  <a:pt x="16" y="16"/>
                  <a:pt x="16" y="21"/>
                  <a:pt x="19" y="23"/>
                </a:cubicBezTo>
                <a:cubicBezTo>
                  <a:pt x="21" y="25"/>
                  <a:pt x="23" y="26"/>
                  <a:pt x="21" y="27"/>
                </a:cubicBezTo>
                <a:cubicBezTo>
                  <a:pt x="19" y="29"/>
                  <a:pt x="13" y="38"/>
                  <a:pt x="10" y="39"/>
                </a:cubicBezTo>
                <a:cubicBezTo>
                  <a:pt x="7" y="40"/>
                  <a:pt x="2" y="49"/>
                  <a:pt x="2" y="54"/>
                </a:cubicBezTo>
                <a:cubicBezTo>
                  <a:pt x="2" y="58"/>
                  <a:pt x="2" y="69"/>
                  <a:pt x="0" y="70"/>
                </a:cubicBezTo>
                <a:cubicBezTo>
                  <a:pt x="0" y="71"/>
                  <a:pt x="0" y="71"/>
                  <a:pt x="0" y="71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50" name="Freeform 1254"/>
          <p:cNvSpPr>
            <a:spLocks/>
          </p:cNvSpPr>
          <p:nvPr/>
        </p:nvSpPr>
        <p:spPr bwMode="auto">
          <a:xfrm>
            <a:off x="6737350" y="2852594"/>
            <a:ext cx="822325" cy="47625"/>
          </a:xfrm>
          <a:custGeom>
            <a:avLst/>
            <a:gdLst/>
            <a:ahLst/>
            <a:cxnLst>
              <a:cxn ang="0">
                <a:pos x="431" y="24"/>
              </a:cxn>
              <a:cxn ang="0">
                <a:pos x="426" y="22"/>
              </a:cxn>
              <a:cxn ang="0">
                <a:pos x="416" y="20"/>
              </a:cxn>
              <a:cxn ang="0">
                <a:pos x="409" y="24"/>
              </a:cxn>
              <a:cxn ang="0">
                <a:pos x="401" y="19"/>
              </a:cxn>
              <a:cxn ang="0">
                <a:pos x="394" y="17"/>
              </a:cxn>
              <a:cxn ang="0">
                <a:pos x="385" y="13"/>
              </a:cxn>
              <a:cxn ang="0">
                <a:pos x="376" y="14"/>
              </a:cxn>
              <a:cxn ang="0">
                <a:pos x="367" y="9"/>
              </a:cxn>
              <a:cxn ang="0">
                <a:pos x="362" y="1"/>
              </a:cxn>
              <a:cxn ang="0">
                <a:pos x="361" y="4"/>
              </a:cxn>
              <a:cxn ang="0">
                <a:pos x="359" y="8"/>
              </a:cxn>
              <a:cxn ang="0">
                <a:pos x="0" y="8"/>
              </a:cxn>
            </a:cxnLst>
            <a:rect l="0" t="0" r="r" b="b"/>
            <a:pathLst>
              <a:path w="431" h="25">
                <a:moveTo>
                  <a:pt x="431" y="24"/>
                </a:moveTo>
                <a:cubicBezTo>
                  <a:pt x="429" y="23"/>
                  <a:pt x="427" y="22"/>
                  <a:pt x="426" y="22"/>
                </a:cubicBezTo>
                <a:cubicBezTo>
                  <a:pt x="423" y="21"/>
                  <a:pt x="417" y="21"/>
                  <a:pt x="416" y="20"/>
                </a:cubicBezTo>
                <a:cubicBezTo>
                  <a:pt x="415" y="20"/>
                  <a:pt x="412" y="23"/>
                  <a:pt x="409" y="24"/>
                </a:cubicBezTo>
                <a:cubicBezTo>
                  <a:pt x="407" y="25"/>
                  <a:pt x="405" y="22"/>
                  <a:pt x="401" y="19"/>
                </a:cubicBezTo>
                <a:cubicBezTo>
                  <a:pt x="397" y="16"/>
                  <a:pt x="398" y="20"/>
                  <a:pt x="394" y="17"/>
                </a:cubicBezTo>
                <a:cubicBezTo>
                  <a:pt x="390" y="14"/>
                  <a:pt x="387" y="13"/>
                  <a:pt x="385" y="13"/>
                </a:cubicBezTo>
                <a:cubicBezTo>
                  <a:pt x="384" y="14"/>
                  <a:pt x="379" y="15"/>
                  <a:pt x="376" y="14"/>
                </a:cubicBezTo>
                <a:cubicBezTo>
                  <a:pt x="373" y="12"/>
                  <a:pt x="367" y="11"/>
                  <a:pt x="367" y="9"/>
                </a:cubicBezTo>
                <a:cubicBezTo>
                  <a:pt x="367" y="8"/>
                  <a:pt x="364" y="2"/>
                  <a:pt x="362" y="1"/>
                </a:cubicBezTo>
                <a:cubicBezTo>
                  <a:pt x="360" y="0"/>
                  <a:pt x="361" y="2"/>
                  <a:pt x="361" y="4"/>
                </a:cubicBezTo>
                <a:cubicBezTo>
                  <a:pt x="361" y="5"/>
                  <a:pt x="359" y="8"/>
                  <a:pt x="359" y="8"/>
                </a:cubicBezTo>
                <a:cubicBezTo>
                  <a:pt x="0" y="8"/>
                  <a:pt x="0" y="8"/>
                  <a:pt x="0" y="8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51" name="Freeform 1255"/>
          <p:cNvSpPr>
            <a:spLocks/>
          </p:cNvSpPr>
          <p:nvPr/>
        </p:nvSpPr>
        <p:spPr bwMode="auto">
          <a:xfrm>
            <a:off x="7727950" y="3055794"/>
            <a:ext cx="11113" cy="23812"/>
          </a:xfrm>
          <a:custGeom>
            <a:avLst/>
            <a:gdLst/>
            <a:ahLst/>
            <a:cxnLst>
              <a:cxn ang="0">
                <a:pos x="0" y="13"/>
              </a:cxn>
              <a:cxn ang="0">
                <a:pos x="6" y="0"/>
              </a:cxn>
            </a:cxnLst>
            <a:rect l="0" t="0" r="r" b="b"/>
            <a:pathLst>
              <a:path w="6" h="13">
                <a:moveTo>
                  <a:pt x="0" y="13"/>
                </a:moveTo>
                <a:cubicBezTo>
                  <a:pt x="2" y="8"/>
                  <a:pt x="4" y="3"/>
                  <a:pt x="6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52" name="Freeform 1256"/>
          <p:cNvSpPr>
            <a:spLocks/>
          </p:cNvSpPr>
          <p:nvPr/>
        </p:nvSpPr>
        <p:spPr bwMode="auto">
          <a:xfrm>
            <a:off x="7823200" y="3047856"/>
            <a:ext cx="1588" cy="111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"/>
              </a:cxn>
            </a:cxnLst>
            <a:rect l="0" t="0" r="r" b="b"/>
            <a:pathLst>
              <a:path h="6">
                <a:moveTo>
                  <a:pt x="0" y="0"/>
                </a:moveTo>
                <a:cubicBezTo>
                  <a:pt x="0" y="2"/>
                  <a:pt x="0" y="4"/>
                  <a:pt x="0" y="6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53" name="Freeform 1257"/>
          <p:cNvSpPr>
            <a:spLocks/>
          </p:cNvSpPr>
          <p:nvPr/>
        </p:nvSpPr>
        <p:spPr bwMode="auto">
          <a:xfrm>
            <a:off x="7894638" y="2914506"/>
            <a:ext cx="238125" cy="106363"/>
          </a:xfrm>
          <a:custGeom>
            <a:avLst/>
            <a:gdLst/>
            <a:ahLst/>
            <a:cxnLst>
              <a:cxn ang="0">
                <a:pos x="125" y="43"/>
              </a:cxn>
              <a:cxn ang="0">
                <a:pos x="119" y="34"/>
              </a:cxn>
              <a:cxn ang="0">
                <a:pos x="113" y="28"/>
              </a:cxn>
              <a:cxn ang="0">
                <a:pos x="113" y="12"/>
              </a:cxn>
              <a:cxn ang="0">
                <a:pos x="106" y="3"/>
              </a:cxn>
              <a:cxn ang="0">
                <a:pos x="100" y="5"/>
              </a:cxn>
              <a:cxn ang="0">
                <a:pos x="94" y="0"/>
              </a:cxn>
              <a:cxn ang="0">
                <a:pos x="83" y="13"/>
              </a:cxn>
              <a:cxn ang="0">
                <a:pos x="82" y="19"/>
              </a:cxn>
              <a:cxn ang="0">
                <a:pos x="79" y="25"/>
              </a:cxn>
              <a:cxn ang="0">
                <a:pos x="73" y="36"/>
              </a:cxn>
              <a:cxn ang="0">
                <a:pos x="68" y="36"/>
              </a:cxn>
              <a:cxn ang="0">
                <a:pos x="64" y="41"/>
              </a:cxn>
              <a:cxn ang="0">
                <a:pos x="17" y="41"/>
              </a:cxn>
              <a:cxn ang="0">
                <a:pos x="0" y="56"/>
              </a:cxn>
            </a:cxnLst>
            <a:rect l="0" t="0" r="r" b="b"/>
            <a:pathLst>
              <a:path w="125" h="56">
                <a:moveTo>
                  <a:pt x="125" y="43"/>
                </a:moveTo>
                <a:cubicBezTo>
                  <a:pt x="123" y="40"/>
                  <a:pt x="119" y="36"/>
                  <a:pt x="119" y="34"/>
                </a:cubicBezTo>
                <a:cubicBezTo>
                  <a:pt x="119" y="30"/>
                  <a:pt x="113" y="32"/>
                  <a:pt x="113" y="28"/>
                </a:cubicBezTo>
                <a:cubicBezTo>
                  <a:pt x="113" y="24"/>
                  <a:pt x="113" y="17"/>
                  <a:pt x="113" y="12"/>
                </a:cubicBezTo>
                <a:cubicBezTo>
                  <a:pt x="113" y="6"/>
                  <a:pt x="109" y="3"/>
                  <a:pt x="106" y="3"/>
                </a:cubicBezTo>
                <a:cubicBezTo>
                  <a:pt x="102" y="2"/>
                  <a:pt x="103" y="5"/>
                  <a:pt x="100" y="5"/>
                </a:cubicBezTo>
                <a:cubicBezTo>
                  <a:pt x="97" y="5"/>
                  <a:pt x="95" y="1"/>
                  <a:pt x="94" y="0"/>
                </a:cubicBezTo>
                <a:cubicBezTo>
                  <a:pt x="93" y="0"/>
                  <a:pt x="84" y="11"/>
                  <a:pt x="83" y="13"/>
                </a:cubicBezTo>
                <a:cubicBezTo>
                  <a:pt x="81" y="15"/>
                  <a:pt x="82" y="17"/>
                  <a:pt x="82" y="19"/>
                </a:cubicBezTo>
                <a:cubicBezTo>
                  <a:pt x="81" y="21"/>
                  <a:pt x="81" y="22"/>
                  <a:pt x="79" y="25"/>
                </a:cubicBezTo>
                <a:cubicBezTo>
                  <a:pt x="78" y="28"/>
                  <a:pt x="73" y="36"/>
                  <a:pt x="73" y="36"/>
                </a:cubicBezTo>
                <a:cubicBezTo>
                  <a:pt x="68" y="36"/>
                  <a:pt x="68" y="36"/>
                  <a:pt x="68" y="36"/>
                </a:cubicBezTo>
                <a:cubicBezTo>
                  <a:pt x="64" y="41"/>
                  <a:pt x="64" y="41"/>
                  <a:pt x="64" y="41"/>
                </a:cubicBezTo>
                <a:cubicBezTo>
                  <a:pt x="17" y="41"/>
                  <a:pt x="17" y="41"/>
                  <a:pt x="17" y="41"/>
                </a:cubicBezTo>
                <a:cubicBezTo>
                  <a:pt x="0" y="56"/>
                  <a:pt x="0" y="56"/>
                  <a:pt x="0" y="56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54" name="Freeform 1258"/>
          <p:cNvSpPr>
            <a:spLocks/>
          </p:cNvSpPr>
          <p:nvPr/>
        </p:nvSpPr>
        <p:spPr bwMode="auto">
          <a:xfrm>
            <a:off x="6878638" y="3354244"/>
            <a:ext cx="496887" cy="184150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30" y="0"/>
              </a:cxn>
              <a:cxn ang="0">
                <a:pos x="78" y="19"/>
              </a:cxn>
              <a:cxn ang="0">
                <a:pos x="116" y="20"/>
              </a:cxn>
              <a:cxn ang="0">
                <a:pos x="119" y="14"/>
              </a:cxn>
              <a:cxn ang="0">
                <a:pos x="138" y="14"/>
              </a:cxn>
              <a:cxn ang="0">
                <a:pos x="161" y="30"/>
              </a:cxn>
              <a:cxn ang="0">
                <a:pos x="166" y="46"/>
              </a:cxn>
              <a:cxn ang="0">
                <a:pos x="181" y="53"/>
              </a:cxn>
              <a:cxn ang="0">
                <a:pos x="192" y="42"/>
              </a:cxn>
              <a:cxn ang="0">
                <a:pos x="211" y="49"/>
              </a:cxn>
              <a:cxn ang="0">
                <a:pos x="220" y="64"/>
              </a:cxn>
              <a:cxn ang="0">
                <a:pos x="231" y="79"/>
              </a:cxn>
              <a:cxn ang="0">
                <a:pos x="237" y="90"/>
              </a:cxn>
              <a:cxn ang="0">
                <a:pos x="260" y="96"/>
              </a:cxn>
            </a:cxnLst>
            <a:rect l="0" t="0" r="r" b="b"/>
            <a:pathLst>
              <a:path w="260" h="96">
                <a:moveTo>
                  <a:pt x="0" y="3"/>
                </a:moveTo>
                <a:cubicBezTo>
                  <a:pt x="30" y="0"/>
                  <a:pt x="30" y="0"/>
                  <a:pt x="30" y="0"/>
                </a:cubicBezTo>
                <a:cubicBezTo>
                  <a:pt x="78" y="19"/>
                  <a:pt x="78" y="19"/>
                  <a:pt x="78" y="19"/>
                </a:cubicBezTo>
                <a:cubicBezTo>
                  <a:pt x="116" y="20"/>
                  <a:pt x="116" y="20"/>
                  <a:pt x="116" y="20"/>
                </a:cubicBezTo>
                <a:cubicBezTo>
                  <a:pt x="119" y="14"/>
                  <a:pt x="119" y="14"/>
                  <a:pt x="119" y="14"/>
                </a:cubicBezTo>
                <a:cubicBezTo>
                  <a:pt x="138" y="14"/>
                  <a:pt x="138" y="14"/>
                  <a:pt x="138" y="14"/>
                </a:cubicBezTo>
                <a:cubicBezTo>
                  <a:pt x="161" y="30"/>
                  <a:pt x="161" y="30"/>
                  <a:pt x="161" y="30"/>
                </a:cubicBezTo>
                <a:cubicBezTo>
                  <a:pt x="161" y="30"/>
                  <a:pt x="164" y="44"/>
                  <a:pt x="166" y="46"/>
                </a:cubicBezTo>
                <a:cubicBezTo>
                  <a:pt x="169" y="48"/>
                  <a:pt x="178" y="53"/>
                  <a:pt x="181" y="53"/>
                </a:cubicBezTo>
                <a:cubicBezTo>
                  <a:pt x="184" y="53"/>
                  <a:pt x="187" y="41"/>
                  <a:pt x="192" y="42"/>
                </a:cubicBezTo>
                <a:cubicBezTo>
                  <a:pt x="197" y="42"/>
                  <a:pt x="209" y="44"/>
                  <a:pt x="211" y="49"/>
                </a:cubicBezTo>
                <a:cubicBezTo>
                  <a:pt x="214" y="54"/>
                  <a:pt x="214" y="60"/>
                  <a:pt x="220" y="64"/>
                </a:cubicBezTo>
                <a:cubicBezTo>
                  <a:pt x="225" y="68"/>
                  <a:pt x="231" y="73"/>
                  <a:pt x="231" y="79"/>
                </a:cubicBezTo>
                <a:cubicBezTo>
                  <a:pt x="231" y="84"/>
                  <a:pt x="234" y="88"/>
                  <a:pt x="237" y="90"/>
                </a:cubicBezTo>
                <a:cubicBezTo>
                  <a:pt x="239" y="91"/>
                  <a:pt x="251" y="94"/>
                  <a:pt x="260" y="96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55" name="Freeform 1259"/>
          <p:cNvSpPr>
            <a:spLocks/>
          </p:cNvSpPr>
          <p:nvPr/>
        </p:nvSpPr>
        <p:spPr bwMode="auto">
          <a:xfrm>
            <a:off x="6275388" y="2095356"/>
            <a:ext cx="280987" cy="565150"/>
          </a:xfrm>
          <a:custGeom>
            <a:avLst/>
            <a:gdLst/>
            <a:ahLst/>
            <a:cxnLst>
              <a:cxn ang="0">
                <a:pos x="146" y="296"/>
              </a:cxn>
              <a:cxn ang="0">
                <a:pos x="147" y="292"/>
              </a:cxn>
              <a:cxn ang="0">
                <a:pos x="144" y="288"/>
              </a:cxn>
              <a:cxn ang="0">
                <a:pos x="146" y="282"/>
              </a:cxn>
              <a:cxn ang="0">
                <a:pos x="121" y="268"/>
              </a:cxn>
              <a:cxn ang="0">
                <a:pos x="101" y="237"/>
              </a:cxn>
              <a:cxn ang="0">
                <a:pos x="89" y="225"/>
              </a:cxn>
              <a:cxn ang="0">
                <a:pos x="80" y="217"/>
              </a:cxn>
              <a:cxn ang="0">
                <a:pos x="75" y="210"/>
              </a:cxn>
              <a:cxn ang="0">
                <a:pos x="70" y="211"/>
              </a:cxn>
              <a:cxn ang="0">
                <a:pos x="62" y="213"/>
              </a:cxn>
              <a:cxn ang="0">
                <a:pos x="61" y="217"/>
              </a:cxn>
              <a:cxn ang="0">
                <a:pos x="48" y="224"/>
              </a:cxn>
              <a:cxn ang="0">
                <a:pos x="33" y="210"/>
              </a:cxn>
              <a:cxn ang="0">
                <a:pos x="27" y="204"/>
              </a:cxn>
              <a:cxn ang="0">
                <a:pos x="22" y="199"/>
              </a:cxn>
              <a:cxn ang="0">
                <a:pos x="13" y="201"/>
              </a:cxn>
              <a:cxn ang="0">
                <a:pos x="8" y="199"/>
              </a:cxn>
              <a:cxn ang="0">
                <a:pos x="5" y="200"/>
              </a:cxn>
              <a:cxn ang="0">
                <a:pos x="0" y="200"/>
              </a:cxn>
              <a:cxn ang="0">
                <a:pos x="0" y="0"/>
              </a:cxn>
            </a:cxnLst>
            <a:rect l="0" t="0" r="r" b="b"/>
            <a:pathLst>
              <a:path w="147" h="296">
                <a:moveTo>
                  <a:pt x="146" y="296"/>
                </a:moveTo>
                <a:cubicBezTo>
                  <a:pt x="147" y="294"/>
                  <a:pt x="147" y="292"/>
                  <a:pt x="147" y="292"/>
                </a:cubicBezTo>
                <a:cubicBezTo>
                  <a:pt x="147" y="291"/>
                  <a:pt x="144" y="291"/>
                  <a:pt x="144" y="288"/>
                </a:cubicBezTo>
                <a:cubicBezTo>
                  <a:pt x="143" y="285"/>
                  <a:pt x="146" y="283"/>
                  <a:pt x="146" y="282"/>
                </a:cubicBezTo>
                <a:cubicBezTo>
                  <a:pt x="146" y="281"/>
                  <a:pt x="124" y="271"/>
                  <a:pt x="121" y="268"/>
                </a:cubicBezTo>
                <a:cubicBezTo>
                  <a:pt x="118" y="266"/>
                  <a:pt x="103" y="240"/>
                  <a:pt x="101" y="237"/>
                </a:cubicBezTo>
                <a:cubicBezTo>
                  <a:pt x="99" y="233"/>
                  <a:pt x="92" y="229"/>
                  <a:pt x="89" y="225"/>
                </a:cubicBezTo>
                <a:cubicBezTo>
                  <a:pt x="85" y="222"/>
                  <a:pt x="82" y="220"/>
                  <a:pt x="80" y="217"/>
                </a:cubicBezTo>
                <a:cubicBezTo>
                  <a:pt x="77" y="215"/>
                  <a:pt x="77" y="211"/>
                  <a:pt x="75" y="210"/>
                </a:cubicBezTo>
                <a:cubicBezTo>
                  <a:pt x="73" y="209"/>
                  <a:pt x="72" y="209"/>
                  <a:pt x="70" y="211"/>
                </a:cubicBezTo>
                <a:cubicBezTo>
                  <a:pt x="68" y="213"/>
                  <a:pt x="65" y="212"/>
                  <a:pt x="62" y="213"/>
                </a:cubicBezTo>
                <a:cubicBezTo>
                  <a:pt x="58" y="213"/>
                  <a:pt x="62" y="214"/>
                  <a:pt x="61" y="217"/>
                </a:cubicBezTo>
                <a:cubicBezTo>
                  <a:pt x="60" y="220"/>
                  <a:pt x="51" y="224"/>
                  <a:pt x="48" y="224"/>
                </a:cubicBezTo>
                <a:cubicBezTo>
                  <a:pt x="46" y="224"/>
                  <a:pt x="37" y="215"/>
                  <a:pt x="33" y="210"/>
                </a:cubicBezTo>
                <a:cubicBezTo>
                  <a:pt x="28" y="205"/>
                  <a:pt x="28" y="207"/>
                  <a:pt x="27" y="204"/>
                </a:cubicBezTo>
                <a:cubicBezTo>
                  <a:pt x="25" y="201"/>
                  <a:pt x="26" y="201"/>
                  <a:pt x="22" y="199"/>
                </a:cubicBezTo>
                <a:cubicBezTo>
                  <a:pt x="18" y="197"/>
                  <a:pt x="15" y="200"/>
                  <a:pt x="13" y="201"/>
                </a:cubicBezTo>
                <a:cubicBezTo>
                  <a:pt x="11" y="202"/>
                  <a:pt x="10" y="200"/>
                  <a:pt x="8" y="199"/>
                </a:cubicBezTo>
                <a:cubicBezTo>
                  <a:pt x="5" y="198"/>
                  <a:pt x="6" y="199"/>
                  <a:pt x="5" y="200"/>
                </a:cubicBezTo>
                <a:cubicBezTo>
                  <a:pt x="3" y="201"/>
                  <a:pt x="0" y="200"/>
                  <a:pt x="0" y="20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56" name="Freeform 1260"/>
          <p:cNvSpPr>
            <a:spLocks/>
          </p:cNvSpPr>
          <p:nvPr/>
        </p:nvSpPr>
        <p:spPr bwMode="auto">
          <a:xfrm>
            <a:off x="7573963" y="3736831"/>
            <a:ext cx="30162" cy="66675"/>
          </a:xfrm>
          <a:custGeom>
            <a:avLst/>
            <a:gdLst/>
            <a:ahLst/>
            <a:cxnLst>
              <a:cxn ang="0">
                <a:pos x="16" y="4"/>
              </a:cxn>
              <a:cxn ang="0">
                <a:pos x="12" y="1"/>
              </a:cxn>
              <a:cxn ang="0">
                <a:pos x="2" y="10"/>
              </a:cxn>
              <a:cxn ang="0">
                <a:pos x="0" y="10"/>
              </a:cxn>
              <a:cxn ang="0">
                <a:pos x="0" y="35"/>
              </a:cxn>
              <a:cxn ang="0">
                <a:pos x="4" y="35"/>
              </a:cxn>
            </a:cxnLst>
            <a:rect l="0" t="0" r="r" b="b"/>
            <a:pathLst>
              <a:path w="16" h="35">
                <a:moveTo>
                  <a:pt x="16" y="4"/>
                </a:moveTo>
                <a:cubicBezTo>
                  <a:pt x="15" y="3"/>
                  <a:pt x="13" y="2"/>
                  <a:pt x="12" y="1"/>
                </a:cubicBezTo>
                <a:cubicBezTo>
                  <a:pt x="9" y="0"/>
                  <a:pt x="2" y="10"/>
                  <a:pt x="2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35"/>
                  <a:pt x="0" y="35"/>
                  <a:pt x="0" y="35"/>
                </a:cubicBezTo>
                <a:cubicBezTo>
                  <a:pt x="4" y="35"/>
                  <a:pt x="4" y="35"/>
                  <a:pt x="4" y="35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57" name="Freeform 1261"/>
          <p:cNvSpPr>
            <a:spLocks/>
          </p:cNvSpPr>
          <p:nvPr/>
        </p:nvSpPr>
        <p:spPr bwMode="auto">
          <a:xfrm>
            <a:off x="7615238" y="3825731"/>
            <a:ext cx="104775" cy="55563"/>
          </a:xfrm>
          <a:custGeom>
            <a:avLst/>
            <a:gdLst/>
            <a:ahLst/>
            <a:cxnLst>
              <a:cxn ang="0">
                <a:pos x="0" y="29"/>
              </a:cxn>
              <a:cxn ang="0">
                <a:pos x="8" y="27"/>
              </a:cxn>
              <a:cxn ang="0">
                <a:pos x="11" y="19"/>
              </a:cxn>
              <a:cxn ang="0">
                <a:pos x="19" y="14"/>
              </a:cxn>
              <a:cxn ang="0">
                <a:pos x="24" y="16"/>
              </a:cxn>
              <a:cxn ang="0">
                <a:pos x="36" y="4"/>
              </a:cxn>
              <a:cxn ang="0">
                <a:pos x="49" y="3"/>
              </a:cxn>
              <a:cxn ang="0">
                <a:pos x="55" y="0"/>
              </a:cxn>
            </a:cxnLst>
            <a:rect l="0" t="0" r="r" b="b"/>
            <a:pathLst>
              <a:path w="55" h="29">
                <a:moveTo>
                  <a:pt x="0" y="29"/>
                </a:moveTo>
                <a:cubicBezTo>
                  <a:pt x="3" y="28"/>
                  <a:pt x="7" y="28"/>
                  <a:pt x="8" y="27"/>
                </a:cubicBezTo>
                <a:cubicBezTo>
                  <a:pt x="9" y="26"/>
                  <a:pt x="9" y="21"/>
                  <a:pt x="11" y="19"/>
                </a:cubicBezTo>
                <a:cubicBezTo>
                  <a:pt x="13" y="17"/>
                  <a:pt x="15" y="14"/>
                  <a:pt x="19" y="14"/>
                </a:cubicBezTo>
                <a:cubicBezTo>
                  <a:pt x="22" y="14"/>
                  <a:pt x="22" y="18"/>
                  <a:pt x="24" y="16"/>
                </a:cubicBezTo>
                <a:cubicBezTo>
                  <a:pt x="26" y="14"/>
                  <a:pt x="33" y="4"/>
                  <a:pt x="36" y="4"/>
                </a:cubicBezTo>
                <a:cubicBezTo>
                  <a:pt x="39" y="4"/>
                  <a:pt x="45" y="7"/>
                  <a:pt x="49" y="3"/>
                </a:cubicBezTo>
                <a:cubicBezTo>
                  <a:pt x="51" y="1"/>
                  <a:pt x="53" y="0"/>
                  <a:pt x="55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58" name="Freeform 1262"/>
          <p:cNvSpPr>
            <a:spLocks/>
          </p:cNvSpPr>
          <p:nvPr/>
        </p:nvSpPr>
        <p:spPr bwMode="auto">
          <a:xfrm>
            <a:off x="7570788" y="3808269"/>
            <a:ext cx="39687" cy="63500"/>
          </a:xfrm>
          <a:custGeom>
            <a:avLst/>
            <a:gdLst/>
            <a:ahLst/>
            <a:cxnLst>
              <a:cxn ang="0">
                <a:pos x="11" y="0"/>
              </a:cxn>
              <a:cxn ang="0">
                <a:pos x="1" y="11"/>
              </a:cxn>
              <a:cxn ang="0">
                <a:pos x="1" y="18"/>
              </a:cxn>
              <a:cxn ang="0">
                <a:pos x="18" y="25"/>
              </a:cxn>
              <a:cxn ang="0">
                <a:pos x="19" y="33"/>
              </a:cxn>
            </a:cxnLst>
            <a:rect l="0" t="0" r="r" b="b"/>
            <a:pathLst>
              <a:path w="20" h="33">
                <a:moveTo>
                  <a:pt x="11" y="0"/>
                </a:moveTo>
                <a:cubicBezTo>
                  <a:pt x="7" y="3"/>
                  <a:pt x="1" y="8"/>
                  <a:pt x="1" y="11"/>
                </a:cubicBezTo>
                <a:cubicBezTo>
                  <a:pt x="1" y="14"/>
                  <a:pt x="0" y="16"/>
                  <a:pt x="1" y="18"/>
                </a:cubicBezTo>
                <a:cubicBezTo>
                  <a:pt x="3" y="20"/>
                  <a:pt x="16" y="23"/>
                  <a:pt x="18" y="25"/>
                </a:cubicBezTo>
                <a:cubicBezTo>
                  <a:pt x="20" y="27"/>
                  <a:pt x="19" y="30"/>
                  <a:pt x="19" y="33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59" name="Freeform 1263"/>
          <p:cNvSpPr>
            <a:spLocks/>
          </p:cNvSpPr>
          <p:nvPr/>
        </p:nvSpPr>
        <p:spPr bwMode="auto">
          <a:xfrm>
            <a:off x="7499350" y="3755881"/>
            <a:ext cx="74613" cy="79375"/>
          </a:xfrm>
          <a:custGeom>
            <a:avLst/>
            <a:gdLst/>
            <a:ahLst/>
            <a:cxnLst>
              <a:cxn ang="0">
                <a:pos x="39" y="0"/>
              </a:cxn>
              <a:cxn ang="0">
                <a:pos x="17" y="0"/>
              </a:cxn>
              <a:cxn ang="0">
                <a:pos x="13" y="7"/>
              </a:cxn>
              <a:cxn ang="0">
                <a:pos x="23" y="22"/>
              </a:cxn>
              <a:cxn ang="0">
                <a:pos x="6" y="24"/>
              </a:cxn>
              <a:cxn ang="0">
                <a:pos x="0" y="42"/>
              </a:cxn>
            </a:cxnLst>
            <a:rect l="0" t="0" r="r" b="b"/>
            <a:pathLst>
              <a:path w="39" h="42">
                <a:moveTo>
                  <a:pt x="39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4" y="6"/>
                  <a:pt x="13" y="7"/>
                </a:cubicBezTo>
                <a:cubicBezTo>
                  <a:pt x="11" y="9"/>
                  <a:pt x="21" y="17"/>
                  <a:pt x="23" y="22"/>
                </a:cubicBezTo>
                <a:cubicBezTo>
                  <a:pt x="26" y="26"/>
                  <a:pt x="9" y="23"/>
                  <a:pt x="6" y="24"/>
                </a:cubicBezTo>
                <a:cubicBezTo>
                  <a:pt x="4" y="24"/>
                  <a:pt x="1" y="35"/>
                  <a:pt x="0" y="42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60" name="Line 1264"/>
          <p:cNvSpPr>
            <a:spLocks noChangeShapeType="1"/>
          </p:cNvSpPr>
          <p:nvPr/>
        </p:nvSpPr>
        <p:spPr bwMode="auto">
          <a:xfrm flipH="1">
            <a:off x="7554913" y="3840019"/>
            <a:ext cx="19050" cy="19050"/>
          </a:xfrm>
          <a:prstGeom prst="line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61" name="Freeform 1265"/>
          <p:cNvSpPr>
            <a:spLocks/>
          </p:cNvSpPr>
          <p:nvPr/>
        </p:nvSpPr>
        <p:spPr bwMode="auto">
          <a:xfrm>
            <a:off x="8275638" y="3992419"/>
            <a:ext cx="36512" cy="87312"/>
          </a:xfrm>
          <a:custGeom>
            <a:avLst/>
            <a:gdLst/>
            <a:ahLst/>
            <a:cxnLst>
              <a:cxn ang="0">
                <a:pos x="10" y="46"/>
              </a:cxn>
              <a:cxn ang="0">
                <a:pos x="9" y="45"/>
              </a:cxn>
              <a:cxn ang="0">
                <a:pos x="0" y="35"/>
              </a:cxn>
              <a:cxn ang="0">
                <a:pos x="1" y="26"/>
              </a:cxn>
              <a:cxn ang="0">
                <a:pos x="9" y="22"/>
              </a:cxn>
              <a:cxn ang="0">
                <a:pos x="11" y="18"/>
              </a:cxn>
              <a:cxn ang="0">
                <a:pos x="9" y="9"/>
              </a:cxn>
              <a:cxn ang="0">
                <a:pos x="18" y="0"/>
              </a:cxn>
            </a:cxnLst>
            <a:rect l="0" t="0" r="r" b="b"/>
            <a:pathLst>
              <a:path w="19" h="46">
                <a:moveTo>
                  <a:pt x="10" y="46"/>
                </a:moveTo>
                <a:cubicBezTo>
                  <a:pt x="10" y="46"/>
                  <a:pt x="10" y="45"/>
                  <a:pt x="9" y="45"/>
                </a:cubicBezTo>
                <a:cubicBezTo>
                  <a:pt x="7" y="43"/>
                  <a:pt x="0" y="37"/>
                  <a:pt x="0" y="35"/>
                </a:cubicBezTo>
                <a:cubicBezTo>
                  <a:pt x="0" y="33"/>
                  <a:pt x="1" y="29"/>
                  <a:pt x="1" y="26"/>
                </a:cubicBezTo>
                <a:cubicBezTo>
                  <a:pt x="1" y="24"/>
                  <a:pt x="7" y="24"/>
                  <a:pt x="9" y="22"/>
                </a:cubicBezTo>
                <a:cubicBezTo>
                  <a:pt x="11" y="19"/>
                  <a:pt x="14" y="20"/>
                  <a:pt x="11" y="18"/>
                </a:cubicBezTo>
                <a:cubicBezTo>
                  <a:pt x="9" y="15"/>
                  <a:pt x="5" y="12"/>
                  <a:pt x="9" y="9"/>
                </a:cubicBezTo>
                <a:cubicBezTo>
                  <a:pt x="12" y="7"/>
                  <a:pt x="19" y="5"/>
                  <a:pt x="18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62" name="Freeform 1267"/>
          <p:cNvSpPr>
            <a:spLocks/>
          </p:cNvSpPr>
          <p:nvPr/>
        </p:nvSpPr>
        <p:spPr bwMode="auto">
          <a:xfrm>
            <a:off x="7662863" y="3925744"/>
            <a:ext cx="46037" cy="11112"/>
          </a:xfrm>
          <a:custGeom>
            <a:avLst/>
            <a:gdLst/>
            <a:ahLst/>
            <a:cxnLst>
              <a:cxn ang="0">
                <a:pos x="24" y="5"/>
              </a:cxn>
              <a:cxn ang="0">
                <a:pos x="15" y="2"/>
              </a:cxn>
              <a:cxn ang="0">
                <a:pos x="0" y="0"/>
              </a:cxn>
            </a:cxnLst>
            <a:rect l="0" t="0" r="r" b="b"/>
            <a:pathLst>
              <a:path w="24" h="6">
                <a:moveTo>
                  <a:pt x="24" y="5"/>
                </a:moveTo>
                <a:cubicBezTo>
                  <a:pt x="19" y="6"/>
                  <a:pt x="16" y="3"/>
                  <a:pt x="15" y="2"/>
                </a:cubicBezTo>
                <a:cubicBezTo>
                  <a:pt x="13" y="0"/>
                  <a:pt x="5" y="0"/>
                  <a:pt x="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63" name="Freeform 1268"/>
          <p:cNvSpPr>
            <a:spLocks/>
          </p:cNvSpPr>
          <p:nvPr/>
        </p:nvSpPr>
        <p:spPr bwMode="auto">
          <a:xfrm>
            <a:off x="7727950" y="3965431"/>
            <a:ext cx="6350" cy="30163"/>
          </a:xfrm>
          <a:custGeom>
            <a:avLst/>
            <a:gdLst/>
            <a:ahLst/>
            <a:cxnLst>
              <a:cxn ang="0">
                <a:pos x="1" y="16"/>
              </a:cxn>
              <a:cxn ang="0">
                <a:pos x="3" y="11"/>
              </a:cxn>
              <a:cxn ang="0">
                <a:pos x="0" y="4"/>
              </a:cxn>
              <a:cxn ang="0">
                <a:pos x="3" y="0"/>
              </a:cxn>
            </a:cxnLst>
            <a:rect l="0" t="0" r="r" b="b"/>
            <a:pathLst>
              <a:path w="3" h="16">
                <a:moveTo>
                  <a:pt x="1" y="16"/>
                </a:moveTo>
                <a:cubicBezTo>
                  <a:pt x="1" y="14"/>
                  <a:pt x="2" y="11"/>
                  <a:pt x="3" y="11"/>
                </a:cubicBezTo>
                <a:cubicBezTo>
                  <a:pt x="3" y="9"/>
                  <a:pt x="1" y="7"/>
                  <a:pt x="0" y="4"/>
                </a:cubicBezTo>
                <a:cubicBezTo>
                  <a:pt x="0" y="3"/>
                  <a:pt x="1" y="1"/>
                  <a:pt x="3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64" name="Freeform 1269"/>
          <p:cNvSpPr>
            <a:spLocks/>
          </p:cNvSpPr>
          <p:nvPr/>
        </p:nvSpPr>
        <p:spPr bwMode="auto">
          <a:xfrm>
            <a:off x="8083550" y="5668819"/>
            <a:ext cx="52388" cy="809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8"/>
              </a:cxn>
              <a:cxn ang="0">
                <a:pos x="18" y="38"/>
              </a:cxn>
              <a:cxn ang="0">
                <a:pos x="28" y="42"/>
              </a:cxn>
            </a:cxnLst>
            <a:rect l="0" t="0" r="r" b="b"/>
            <a:pathLst>
              <a:path w="28" h="42">
                <a:moveTo>
                  <a:pt x="0" y="0"/>
                </a:moveTo>
                <a:cubicBezTo>
                  <a:pt x="0" y="38"/>
                  <a:pt x="0" y="38"/>
                  <a:pt x="0" y="38"/>
                </a:cubicBezTo>
                <a:cubicBezTo>
                  <a:pt x="0" y="38"/>
                  <a:pt x="15" y="38"/>
                  <a:pt x="18" y="38"/>
                </a:cubicBezTo>
                <a:cubicBezTo>
                  <a:pt x="21" y="38"/>
                  <a:pt x="25" y="40"/>
                  <a:pt x="28" y="42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65" name="Line 1270"/>
          <p:cNvSpPr>
            <a:spLocks noChangeShapeType="1"/>
          </p:cNvSpPr>
          <p:nvPr/>
        </p:nvSpPr>
        <p:spPr bwMode="auto">
          <a:xfrm>
            <a:off x="8167688" y="5735494"/>
            <a:ext cx="1587" cy="1587"/>
          </a:xfrm>
          <a:prstGeom prst="line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66" name="Freeform 1271"/>
          <p:cNvSpPr>
            <a:spLocks/>
          </p:cNvSpPr>
          <p:nvPr/>
        </p:nvSpPr>
        <p:spPr bwMode="auto">
          <a:xfrm>
            <a:off x="7961313" y="4762356"/>
            <a:ext cx="504825" cy="889000"/>
          </a:xfrm>
          <a:custGeom>
            <a:avLst/>
            <a:gdLst/>
            <a:ahLst/>
            <a:cxnLst>
              <a:cxn ang="0">
                <a:pos x="199" y="161"/>
              </a:cxn>
              <a:cxn ang="0">
                <a:pos x="205" y="136"/>
              </a:cxn>
              <a:cxn ang="0">
                <a:pos x="229" y="99"/>
              </a:cxn>
              <a:cxn ang="0">
                <a:pos x="264" y="70"/>
              </a:cxn>
              <a:cxn ang="0">
                <a:pos x="258" y="53"/>
              </a:cxn>
              <a:cxn ang="0">
                <a:pos x="251" y="64"/>
              </a:cxn>
              <a:cxn ang="0">
                <a:pos x="238" y="76"/>
              </a:cxn>
              <a:cxn ang="0">
                <a:pos x="223" y="80"/>
              </a:cxn>
              <a:cxn ang="0">
                <a:pos x="197" y="77"/>
              </a:cxn>
              <a:cxn ang="0">
                <a:pos x="206" y="60"/>
              </a:cxn>
              <a:cxn ang="0">
                <a:pos x="196" y="40"/>
              </a:cxn>
              <a:cxn ang="0">
                <a:pos x="167" y="26"/>
              </a:cxn>
              <a:cxn ang="0">
                <a:pos x="145" y="3"/>
              </a:cxn>
              <a:cxn ang="0">
                <a:pos x="124" y="10"/>
              </a:cxn>
              <a:cxn ang="0">
                <a:pos x="107" y="4"/>
              </a:cxn>
              <a:cxn ang="0">
                <a:pos x="89" y="6"/>
              </a:cxn>
              <a:cxn ang="0">
                <a:pos x="83" y="30"/>
              </a:cxn>
              <a:cxn ang="0">
                <a:pos x="66" y="57"/>
              </a:cxn>
              <a:cxn ang="0">
                <a:pos x="68" y="72"/>
              </a:cxn>
              <a:cxn ang="0">
                <a:pos x="51" y="94"/>
              </a:cxn>
              <a:cxn ang="0">
                <a:pos x="47" y="111"/>
              </a:cxn>
              <a:cxn ang="0">
                <a:pos x="43" y="131"/>
              </a:cxn>
              <a:cxn ang="0">
                <a:pos x="46" y="157"/>
              </a:cxn>
              <a:cxn ang="0">
                <a:pos x="44" y="180"/>
              </a:cxn>
              <a:cxn ang="0">
                <a:pos x="42" y="206"/>
              </a:cxn>
              <a:cxn ang="0">
                <a:pos x="34" y="235"/>
              </a:cxn>
              <a:cxn ang="0">
                <a:pos x="27" y="256"/>
              </a:cxn>
              <a:cxn ang="0">
                <a:pos x="21" y="297"/>
              </a:cxn>
              <a:cxn ang="0">
                <a:pos x="23" y="334"/>
              </a:cxn>
              <a:cxn ang="0">
                <a:pos x="23" y="344"/>
              </a:cxn>
              <a:cxn ang="0">
                <a:pos x="24" y="361"/>
              </a:cxn>
              <a:cxn ang="0">
                <a:pos x="14" y="386"/>
              </a:cxn>
              <a:cxn ang="0">
                <a:pos x="7" y="409"/>
              </a:cxn>
              <a:cxn ang="0">
                <a:pos x="3" y="432"/>
              </a:cxn>
              <a:cxn ang="0">
                <a:pos x="16" y="441"/>
              </a:cxn>
              <a:cxn ang="0">
                <a:pos x="23" y="462"/>
              </a:cxn>
              <a:cxn ang="0">
                <a:pos x="54" y="466"/>
              </a:cxn>
            </a:cxnLst>
            <a:rect l="0" t="0" r="r" b="b"/>
            <a:pathLst>
              <a:path w="265" h="466">
                <a:moveTo>
                  <a:pt x="202" y="177"/>
                </a:moveTo>
                <a:cubicBezTo>
                  <a:pt x="200" y="172"/>
                  <a:pt x="197" y="163"/>
                  <a:pt x="199" y="161"/>
                </a:cubicBezTo>
                <a:cubicBezTo>
                  <a:pt x="202" y="158"/>
                  <a:pt x="204" y="157"/>
                  <a:pt x="205" y="154"/>
                </a:cubicBezTo>
                <a:cubicBezTo>
                  <a:pt x="205" y="150"/>
                  <a:pt x="203" y="140"/>
                  <a:pt x="205" y="136"/>
                </a:cubicBezTo>
                <a:cubicBezTo>
                  <a:pt x="206" y="132"/>
                  <a:pt x="205" y="120"/>
                  <a:pt x="211" y="116"/>
                </a:cubicBezTo>
                <a:cubicBezTo>
                  <a:pt x="218" y="111"/>
                  <a:pt x="223" y="105"/>
                  <a:pt x="229" y="99"/>
                </a:cubicBezTo>
                <a:cubicBezTo>
                  <a:pt x="234" y="92"/>
                  <a:pt x="241" y="82"/>
                  <a:pt x="248" y="79"/>
                </a:cubicBezTo>
                <a:cubicBezTo>
                  <a:pt x="256" y="76"/>
                  <a:pt x="264" y="76"/>
                  <a:pt x="264" y="70"/>
                </a:cubicBezTo>
                <a:cubicBezTo>
                  <a:pt x="264" y="65"/>
                  <a:pt x="265" y="62"/>
                  <a:pt x="261" y="57"/>
                </a:cubicBezTo>
                <a:cubicBezTo>
                  <a:pt x="258" y="53"/>
                  <a:pt x="261" y="53"/>
                  <a:pt x="258" y="53"/>
                </a:cubicBezTo>
                <a:cubicBezTo>
                  <a:pt x="255" y="53"/>
                  <a:pt x="252" y="51"/>
                  <a:pt x="252" y="54"/>
                </a:cubicBezTo>
                <a:cubicBezTo>
                  <a:pt x="252" y="57"/>
                  <a:pt x="252" y="62"/>
                  <a:pt x="251" y="64"/>
                </a:cubicBezTo>
                <a:cubicBezTo>
                  <a:pt x="249" y="66"/>
                  <a:pt x="246" y="70"/>
                  <a:pt x="245" y="71"/>
                </a:cubicBezTo>
                <a:cubicBezTo>
                  <a:pt x="243" y="72"/>
                  <a:pt x="242" y="76"/>
                  <a:pt x="238" y="76"/>
                </a:cubicBezTo>
                <a:cubicBezTo>
                  <a:pt x="235" y="76"/>
                  <a:pt x="232" y="74"/>
                  <a:pt x="230" y="76"/>
                </a:cubicBezTo>
                <a:cubicBezTo>
                  <a:pt x="228" y="77"/>
                  <a:pt x="226" y="80"/>
                  <a:pt x="223" y="80"/>
                </a:cubicBezTo>
                <a:cubicBezTo>
                  <a:pt x="220" y="79"/>
                  <a:pt x="216" y="78"/>
                  <a:pt x="212" y="78"/>
                </a:cubicBezTo>
                <a:cubicBezTo>
                  <a:pt x="207" y="78"/>
                  <a:pt x="197" y="79"/>
                  <a:pt x="197" y="77"/>
                </a:cubicBezTo>
                <a:cubicBezTo>
                  <a:pt x="198" y="74"/>
                  <a:pt x="203" y="73"/>
                  <a:pt x="203" y="69"/>
                </a:cubicBezTo>
                <a:cubicBezTo>
                  <a:pt x="203" y="66"/>
                  <a:pt x="202" y="64"/>
                  <a:pt x="206" y="60"/>
                </a:cubicBezTo>
                <a:cubicBezTo>
                  <a:pt x="210" y="56"/>
                  <a:pt x="214" y="51"/>
                  <a:pt x="210" y="48"/>
                </a:cubicBezTo>
                <a:cubicBezTo>
                  <a:pt x="207" y="44"/>
                  <a:pt x="202" y="43"/>
                  <a:pt x="196" y="40"/>
                </a:cubicBezTo>
                <a:cubicBezTo>
                  <a:pt x="191" y="36"/>
                  <a:pt x="183" y="30"/>
                  <a:pt x="180" y="30"/>
                </a:cubicBezTo>
                <a:cubicBezTo>
                  <a:pt x="178" y="29"/>
                  <a:pt x="171" y="30"/>
                  <a:pt x="167" y="26"/>
                </a:cubicBezTo>
                <a:cubicBezTo>
                  <a:pt x="164" y="22"/>
                  <a:pt x="157" y="18"/>
                  <a:pt x="154" y="15"/>
                </a:cubicBezTo>
                <a:cubicBezTo>
                  <a:pt x="151" y="12"/>
                  <a:pt x="148" y="4"/>
                  <a:pt x="145" y="3"/>
                </a:cubicBezTo>
                <a:cubicBezTo>
                  <a:pt x="142" y="2"/>
                  <a:pt x="132" y="1"/>
                  <a:pt x="131" y="3"/>
                </a:cubicBezTo>
                <a:cubicBezTo>
                  <a:pt x="130" y="5"/>
                  <a:pt x="127" y="10"/>
                  <a:pt x="124" y="10"/>
                </a:cubicBezTo>
                <a:cubicBezTo>
                  <a:pt x="122" y="10"/>
                  <a:pt x="120" y="4"/>
                  <a:pt x="116" y="4"/>
                </a:cubicBezTo>
                <a:cubicBezTo>
                  <a:pt x="112" y="4"/>
                  <a:pt x="109" y="4"/>
                  <a:pt x="107" y="4"/>
                </a:cubicBezTo>
                <a:cubicBezTo>
                  <a:pt x="104" y="4"/>
                  <a:pt x="102" y="0"/>
                  <a:pt x="100" y="0"/>
                </a:cubicBezTo>
                <a:cubicBezTo>
                  <a:pt x="98" y="0"/>
                  <a:pt x="92" y="5"/>
                  <a:pt x="89" y="6"/>
                </a:cubicBezTo>
                <a:cubicBezTo>
                  <a:pt x="86" y="6"/>
                  <a:pt x="86" y="14"/>
                  <a:pt x="86" y="17"/>
                </a:cubicBezTo>
                <a:cubicBezTo>
                  <a:pt x="86" y="19"/>
                  <a:pt x="86" y="28"/>
                  <a:pt x="83" y="30"/>
                </a:cubicBezTo>
                <a:cubicBezTo>
                  <a:pt x="80" y="31"/>
                  <a:pt x="66" y="35"/>
                  <a:pt x="66" y="37"/>
                </a:cubicBezTo>
                <a:cubicBezTo>
                  <a:pt x="66" y="39"/>
                  <a:pt x="66" y="54"/>
                  <a:pt x="66" y="57"/>
                </a:cubicBezTo>
                <a:cubicBezTo>
                  <a:pt x="66" y="60"/>
                  <a:pt x="66" y="63"/>
                  <a:pt x="67" y="65"/>
                </a:cubicBezTo>
                <a:cubicBezTo>
                  <a:pt x="68" y="67"/>
                  <a:pt x="70" y="70"/>
                  <a:pt x="68" y="72"/>
                </a:cubicBezTo>
                <a:cubicBezTo>
                  <a:pt x="65" y="74"/>
                  <a:pt x="62" y="79"/>
                  <a:pt x="59" y="82"/>
                </a:cubicBezTo>
                <a:cubicBezTo>
                  <a:pt x="57" y="85"/>
                  <a:pt x="51" y="91"/>
                  <a:pt x="51" y="94"/>
                </a:cubicBezTo>
                <a:cubicBezTo>
                  <a:pt x="51" y="97"/>
                  <a:pt x="51" y="102"/>
                  <a:pt x="49" y="105"/>
                </a:cubicBezTo>
                <a:cubicBezTo>
                  <a:pt x="46" y="107"/>
                  <a:pt x="47" y="107"/>
                  <a:pt x="47" y="111"/>
                </a:cubicBezTo>
                <a:cubicBezTo>
                  <a:pt x="47" y="115"/>
                  <a:pt x="48" y="119"/>
                  <a:pt x="46" y="122"/>
                </a:cubicBezTo>
                <a:cubicBezTo>
                  <a:pt x="43" y="125"/>
                  <a:pt x="45" y="129"/>
                  <a:pt x="43" y="131"/>
                </a:cubicBezTo>
                <a:cubicBezTo>
                  <a:pt x="42" y="133"/>
                  <a:pt x="39" y="133"/>
                  <a:pt x="41" y="138"/>
                </a:cubicBezTo>
                <a:cubicBezTo>
                  <a:pt x="43" y="142"/>
                  <a:pt x="46" y="154"/>
                  <a:pt x="46" y="157"/>
                </a:cubicBezTo>
                <a:cubicBezTo>
                  <a:pt x="46" y="160"/>
                  <a:pt x="48" y="160"/>
                  <a:pt x="48" y="166"/>
                </a:cubicBezTo>
                <a:cubicBezTo>
                  <a:pt x="48" y="172"/>
                  <a:pt x="47" y="175"/>
                  <a:pt x="44" y="180"/>
                </a:cubicBezTo>
                <a:cubicBezTo>
                  <a:pt x="42" y="184"/>
                  <a:pt x="40" y="192"/>
                  <a:pt x="41" y="196"/>
                </a:cubicBezTo>
                <a:cubicBezTo>
                  <a:pt x="42" y="199"/>
                  <a:pt x="44" y="202"/>
                  <a:pt x="42" y="206"/>
                </a:cubicBezTo>
                <a:cubicBezTo>
                  <a:pt x="39" y="209"/>
                  <a:pt x="31" y="212"/>
                  <a:pt x="31" y="219"/>
                </a:cubicBezTo>
                <a:cubicBezTo>
                  <a:pt x="31" y="225"/>
                  <a:pt x="34" y="230"/>
                  <a:pt x="34" y="235"/>
                </a:cubicBezTo>
                <a:cubicBezTo>
                  <a:pt x="34" y="240"/>
                  <a:pt x="37" y="245"/>
                  <a:pt x="34" y="246"/>
                </a:cubicBezTo>
                <a:cubicBezTo>
                  <a:pt x="31" y="248"/>
                  <a:pt x="27" y="253"/>
                  <a:pt x="27" y="256"/>
                </a:cubicBezTo>
                <a:cubicBezTo>
                  <a:pt x="27" y="259"/>
                  <a:pt x="24" y="269"/>
                  <a:pt x="23" y="273"/>
                </a:cubicBezTo>
                <a:cubicBezTo>
                  <a:pt x="21" y="278"/>
                  <a:pt x="21" y="288"/>
                  <a:pt x="21" y="297"/>
                </a:cubicBezTo>
                <a:cubicBezTo>
                  <a:pt x="20" y="306"/>
                  <a:pt x="20" y="307"/>
                  <a:pt x="20" y="311"/>
                </a:cubicBezTo>
                <a:cubicBezTo>
                  <a:pt x="21" y="315"/>
                  <a:pt x="20" y="333"/>
                  <a:pt x="23" y="334"/>
                </a:cubicBezTo>
                <a:cubicBezTo>
                  <a:pt x="27" y="334"/>
                  <a:pt x="36" y="340"/>
                  <a:pt x="29" y="340"/>
                </a:cubicBezTo>
                <a:cubicBezTo>
                  <a:pt x="23" y="340"/>
                  <a:pt x="19" y="344"/>
                  <a:pt x="23" y="344"/>
                </a:cubicBezTo>
                <a:cubicBezTo>
                  <a:pt x="27" y="345"/>
                  <a:pt x="31" y="349"/>
                  <a:pt x="29" y="350"/>
                </a:cubicBezTo>
                <a:cubicBezTo>
                  <a:pt x="27" y="351"/>
                  <a:pt x="24" y="355"/>
                  <a:pt x="24" y="361"/>
                </a:cubicBezTo>
                <a:cubicBezTo>
                  <a:pt x="24" y="367"/>
                  <a:pt x="24" y="373"/>
                  <a:pt x="21" y="377"/>
                </a:cubicBezTo>
                <a:cubicBezTo>
                  <a:pt x="19" y="381"/>
                  <a:pt x="15" y="383"/>
                  <a:pt x="14" y="386"/>
                </a:cubicBezTo>
                <a:cubicBezTo>
                  <a:pt x="14" y="390"/>
                  <a:pt x="17" y="399"/>
                  <a:pt x="14" y="400"/>
                </a:cubicBezTo>
                <a:cubicBezTo>
                  <a:pt x="11" y="402"/>
                  <a:pt x="11" y="408"/>
                  <a:pt x="7" y="409"/>
                </a:cubicBezTo>
                <a:cubicBezTo>
                  <a:pt x="4" y="410"/>
                  <a:pt x="0" y="414"/>
                  <a:pt x="0" y="418"/>
                </a:cubicBezTo>
                <a:cubicBezTo>
                  <a:pt x="0" y="422"/>
                  <a:pt x="2" y="429"/>
                  <a:pt x="3" y="432"/>
                </a:cubicBezTo>
                <a:cubicBezTo>
                  <a:pt x="3" y="435"/>
                  <a:pt x="5" y="439"/>
                  <a:pt x="5" y="439"/>
                </a:cubicBezTo>
                <a:cubicBezTo>
                  <a:pt x="16" y="441"/>
                  <a:pt x="16" y="441"/>
                  <a:pt x="16" y="441"/>
                </a:cubicBezTo>
                <a:cubicBezTo>
                  <a:pt x="16" y="457"/>
                  <a:pt x="16" y="457"/>
                  <a:pt x="16" y="457"/>
                </a:cubicBezTo>
                <a:cubicBezTo>
                  <a:pt x="23" y="462"/>
                  <a:pt x="23" y="462"/>
                  <a:pt x="23" y="462"/>
                </a:cubicBezTo>
                <a:cubicBezTo>
                  <a:pt x="23" y="462"/>
                  <a:pt x="48" y="463"/>
                  <a:pt x="50" y="464"/>
                </a:cubicBezTo>
                <a:cubicBezTo>
                  <a:pt x="51" y="464"/>
                  <a:pt x="53" y="465"/>
                  <a:pt x="54" y="466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67" name="Freeform 1272"/>
          <p:cNvSpPr>
            <a:spLocks/>
          </p:cNvSpPr>
          <p:nvPr/>
        </p:nvSpPr>
        <p:spPr bwMode="auto">
          <a:xfrm>
            <a:off x="8064500" y="4649644"/>
            <a:ext cx="60325" cy="141287"/>
          </a:xfrm>
          <a:custGeom>
            <a:avLst/>
            <a:gdLst/>
            <a:ahLst/>
            <a:cxnLst>
              <a:cxn ang="0">
                <a:pos x="32" y="74"/>
              </a:cxn>
              <a:cxn ang="0">
                <a:pos x="22" y="73"/>
              </a:cxn>
              <a:cxn ang="0">
                <a:pos x="21" y="64"/>
              </a:cxn>
              <a:cxn ang="0">
                <a:pos x="18" y="53"/>
              </a:cxn>
              <a:cxn ang="0">
                <a:pos x="11" y="39"/>
              </a:cxn>
              <a:cxn ang="0">
                <a:pos x="13" y="34"/>
              </a:cxn>
              <a:cxn ang="0">
                <a:pos x="12" y="31"/>
              </a:cxn>
              <a:cxn ang="0">
                <a:pos x="12" y="26"/>
              </a:cxn>
              <a:cxn ang="0">
                <a:pos x="6" y="18"/>
              </a:cxn>
              <a:cxn ang="0">
                <a:pos x="5" y="8"/>
              </a:cxn>
              <a:cxn ang="0">
                <a:pos x="0" y="0"/>
              </a:cxn>
            </a:cxnLst>
            <a:rect l="0" t="0" r="r" b="b"/>
            <a:pathLst>
              <a:path w="32" h="74">
                <a:moveTo>
                  <a:pt x="32" y="74"/>
                </a:moveTo>
                <a:cubicBezTo>
                  <a:pt x="28" y="74"/>
                  <a:pt x="23" y="74"/>
                  <a:pt x="22" y="73"/>
                </a:cubicBezTo>
                <a:cubicBezTo>
                  <a:pt x="21" y="72"/>
                  <a:pt x="21" y="67"/>
                  <a:pt x="21" y="64"/>
                </a:cubicBezTo>
                <a:cubicBezTo>
                  <a:pt x="21" y="61"/>
                  <a:pt x="20" y="55"/>
                  <a:pt x="18" y="53"/>
                </a:cubicBezTo>
                <a:cubicBezTo>
                  <a:pt x="17" y="51"/>
                  <a:pt x="10" y="42"/>
                  <a:pt x="11" y="39"/>
                </a:cubicBezTo>
                <a:cubicBezTo>
                  <a:pt x="11" y="36"/>
                  <a:pt x="15" y="35"/>
                  <a:pt x="13" y="34"/>
                </a:cubicBezTo>
                <a:cubicBezTo>
                  <a:pt x="12" y="33"/>
                  <a:pt x="9" y="33"/>
                  <a:pt x="12" y="31"/>
                </a:cubicBezTo>
                <a:cubicBezTo>
                  <a:pt x="14" y="28"/>
                  <a:pt x="14" y="29"/>
                  <a:pt x="12" y="26"/>
                </a:cubicBezTo>
                <a:cubicBezTo>
                  <a:pt x="10" y="24"/>
                  <a:pt x="6" y="20"/>
                  <a:pt x="6" y="18"/>
                </a:cubicBezTo>
                <a:cubicBezTo>
                  <a:pt x="6" y="15"/>
                  <a:pt x="7" y="9"/>
                  <a:pt x="5" y="8"/>
                </a:cubicBezTo>
                <a:cubicBezTo>
                  <a:pt x="4" y="6"/>
                  <a:pt x="2" y="3"/>
                  <a:pt x="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68" name="Line 1273"/>
          <p:cNvSpPr>
            <a:spLocks noChangeShapeType="1"/>
          </p:cNvSpPr>
          <p:nvPr/>
        </p:nvSpPr>
        <p:spPr bwMode="auto">
          <a:xfrm>
            <a:off x="8042275" y="4671869"/>
            <a:ext cx="1588" cy="1587"/>
          </a:xfrm>
          <a:prstGeom prst="line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69" name="Freeform 1274"/>
          <p:cNvSpPr>
            <a:spLocks/>
          </p:cNvSpPr>
          <p:nvPr/>
        </p:nvSpPr>
        <p:spPr bwMode="auto">
          <a:xfrm>
            <a:off x="8359775" y="4984606"/>
            <a:ext cx="112713" cy="106363"/>
          </a:xfrm>
          <a:custGeom>
            <a:avLst/>
            <a:gdLst/>
            <a:ahLst/>
            <a:cxnLst>
              <a:cxn ang="0">
                <a:pos x="59" y="56"/>
              </a:cxn>
              <a:cxn ang="0">
                <a:pos x="52" y="34"/>
              </a:cxn>
              <a:cxn ang="0">
                <a:pos x="44" y="23"/>
              </a:cxn>
              <a:cxn ang="0">
                <a:pos x="32" y="15"/>
              </a:cxn>
              <a:cxn ang="0">
                <a:pos x="28" y="16"/>
              </a:cxn>
              <a:cxn ang="0">
                <a:pos x="24" y="14"/>
              </a:cxn>
              <a:cxn ang="0">
                <a:pos x="13" y="0"/>
              </a:cxn>
              <a:cxn ang="0">
                <a:pos x="0" y="2"/>
              </a:cxn>
            </a:cxnLst>
            <a:rect l="0" t="0" r="r" b="b"/>
            <a:pathLst>
              <a:path w="59" h="56">
                <a:moveTo>
                  <a:pt x="59" y="56"/>
                </a:moveTo>
                <a:cubicBezTo>
                  <a:pt x="58" y="54"/>
                  <a:pt x="52" y="38"/>
                  <a:pt x="52" y="34"/>
                </a:cubicBezTo>
                <a:cubicBezTo>
                  <a:pt x="52" y="29"/>
                  <a:pt x="46" y="26"/>
                  <a:pt x="44" y="23"/>
                </a:cubicBezTo>
                <a:cubicBezTo>
                  <a:pt x="41" y="21"/>
                  <a:pt x="34" y="17"/>
                  <a:pt x="32" y="15"/>
                </a:cubicBezTo>
                <a:cubicBezTo>
                  <a:pt x="30" y="13"/>
                  <a:pt x="30" y="16"/>
                  <a:pt x="28" y="16"/>
                </a:cubicBezTo>
                <a:cubicBezTo>
                  <a:pt x="27" y="16"/>
                  <a:pt x="26" y="16"/>
                  <a:pt x="24" y="14"/>
                </a:cubicBezTo>
                <a:cubicBezTo>
                  <a:pt x="23" y="13"/>
                  <a:pt x="17" y="0"/>
                  <a:pt x="13" y="0"/>
                </a:cubicBezTo>
                <a:cubicBezTo>
                  <a:pt x="10" y="0"/>
                  <a:pt x="4" y="4"/>
                  <a:pt x="0" y="2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70" name="Freeform 1275"/>
          <p:cNvSpPr>
            <a:spLocks/>
          </p:cNvSpPr>
          <p:nvPr/>
        </p:nvSpPr>
        <p:spPr bwMode="auto">
          <a:xfrm>
            <a:off x="8237538" y="4694094"/>
            <a:ext cx="115887" cy="74612"/>
          </a:xfrm>
          <a:custGeom>
            <a:avLst/>
            <a:gdLst/>
            <a:ahLst/>
            <a:cxnLst>
              <a:cxn ang="0">
                <a:pos x="61" y="10"/>
              </a:cxn>
              <a:cxn ang="0">
                <a:pos x="50" y="3"/>
              </a:cxn>
              <a:cxn ang="0">
                <a:pos x="28" y="4"/>
              </a:cxn>
              <a:cxn ang="0">
                <a:pos x="14" y="7"/>
              </a:cxn>
              <a:cxn ang="0">
                <a:pos x="6" y="18"/>
              </a:cxn>
              <a:cxn ang="0">
                <a:pos x="5" y="27"/>
              </a:cxn>
              <a:cxn ang="0">
                <a:pos x="0" y="39"/>
              </a:cxn>
              <a:cxn ang="0">
                <a:pos x="0" y="39"/>
              </a:cxn>
            </a:cxnLst>
            <a:rect l="0" t="0" r="r" b="b"/>
            <a:pathLst>
              <a:path w="61" h="39">
                <a:moveTo>
                  <a:pt x="61" y="10"/>
                </a:moveTo>
                <a:cubicBezTo>
                  <a:pt x="57" y="8"/>
                  <a:pt x="52" y="5"/>
                  <a:pt x="50" y="3"/>
                </a:cubicBezTo>
                <a:cubicBezTo>
                  <a:pt x="47" y="0"/>
                  <a:pt x="32" y="3"/>
                  <a:pt x="28" y="4"/>
                </a:cubicBezTo>
                <a:cubicBezTo>
                  <a:pt x="25" y="4"/>
                  <a:pt x="18" y="6"/>
                  <a:pt x="14" y="7"/>
                </a:cubicBezTo>
                <a:cubicBezTo>
                  <a:pt x="10" y="9"/>
                  <a:pt x="7" y="16"/>
                  <a:pt x="6" y="18"/>
                </a:cubicBezTo>
                <a:cubicBezTo>
                  <a:pt x="5" y="20"/>
                  <a:pt x="5" y="26"/>
                  <a:pt x="5" y="27"/>
                </a:cubicBezTo>
                <a:cubicBezTo>
                  <a:pt x="5" y="28"/>
                  <a:pt x="2" y="35"/>
                  <a:pt x="0" y="39"/>
                </a:cubicBezTo>
                <a:cubicBezTo>
                  <a:pt x="0" y="39"/>
                  <a:pt x="0" y="39"/>
                  <a:pt x="0" y="39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71" name="Freeform 1276"/>
          <p:cNvSpPr>
            <a:spLocks/>
          </p:cNvSpPr>
          <p:nvPr/>
        </p:nvSpPr>
        <p:spPr bwMode="auto">
          <a:xfrm>
            <a:off x="7827963" y="4170219"/>
            <a:ext cx="77787" cy="31750"/>
          </a:xfrm>
          <a:custGeom>
            <a:avLst/>
            <a:gdLst/>
            <a:ahLst/>
            <a:cxnLst>
              <a:cxn ang="0">
                <a:pos x="41" y="17"/>
              </a:cxn>
              <a:cxn ang="0">
                <a:pos x="37" y="14"/>
              </a:cxn>
              <a:cxn ang="0">
                <a:pos x="29" y="16"/>
              </a:cxn>
              <a:cxn ang="0">
                <a:pos x="18" y="11"/>
              </a:cxn>
              <a:cxn ang="0">
                <a:pos x="7" y="4"/>
              </a:cxn>
              <a:cxn ang="0">
                <a:pos x="0" y="0"/>
              </a:cxn>
            </a:cxnLst>
            <a:rect l="0" t="0" r="r" b="b"/>
            <a:pathLst>
              <a:path w="41" h="17">
                <a:moveTo>
                  <a:pt x="41" y="17"/>
                </a:moveTo>
                <a:cubicBezTo>
                  <a:pt x="40" y="16"/>
                  <a:pt x="39" y="15"/>
                  <a:pt x="37" y="14"/>
                </a:cubicBezTo>
                <a:cubicBezTo>
                  <a:pt x="34" y="13"/>
                  <a:pt x="33" y="16"/>
                  <a:pt x="29" y="16"/>
                </a:cubicBezTo>
                <a:cubicBezTo>
                  <a:pt x="24" y="16"/>
                  <a:pt x="20" y="13"/>
                  <a:pt x="18" y="11"/>
                </a:cubicBezTo>
                <a:cubicBezTo>
                  <a:pt x="17" y="8"/>
                  <a:pt x="10" y="5"/>
                  <a:pt x="7" y="4"/>
                </a:cubicBezTo>
                <a:cubicBezTo>
                  <a:pt x="6" y="3"/>
                  <a:pt x="3" y="2"/>
                  <a:pt x="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72" name="Freeform 1277"/>
          <p:cNvSpPr>
            <a:spLocks/>
          </p:cNvSpPr>
          <p:nvPr/>
        </p:nvSpPr>
        <p:spPr bwMode="auto">
          <a:xfrm>
            <a:off x="8042275" y="4484544"/>
            <a:ext cx="44450" cy="187325"/>
          </a:xfrm>
          <a:custGeom>
            <a:avLst/>
            <a:gdLst/>
            <a:ahLst/>
            <a:cxnLst>
              <a:cxn ang="0">
                <a:pos x="0" y="98"/>
              </a:cxn>
              <a:cxn ang="0">
                <a:pos x="0" y="98"/>
              </a:cxn>
              <a:cxn ang="0">
                <a:pos x="7" y="92"/>
              </a:cxn>
              <a:cxn ang="0">
                <a:pos x="11" y="87"/>
              </a:cxn>
              <a:cxn ang="0">
                <a:pos x="12" y="80"/>
              </a:cxn>
              <a:cxn ang="0">
                <a:pos x="21" y="69"/>
              </a:cxn>
              <a:cxn ang="0">
                <a:pos x="15" y="65"/>
              </a:cxn>
              <a:cxn ang="0">
                <a:pos x="14" y="56"/>
              </a:cxn>
              <a:cxn ang="0">
                <a:pos x="17" y="49"/>
              </a:cxn>
              <a:cxn ang="0">
                <a:pos x="21" y="41"/>
              </a:cxn>
              <a:cxn ang="0">
                <a:pos x="21" y="27"/>
              </a:cxn>
              <a:cxn ang="0">
                <a:pos x="23" y="21"/>
              </a:cxn>
              <a:cxn ang="0">
                <a:pos x="17" y="8"/>
              </a:cxn>
              <a:cxn ang="0">
                <a:pos x="11" y="0"/>
              </a:cxn>
            </a:cxnLst>
            <a:rect l="0" t="0" r="r" b="b"/>
            <a:pathLst>
              <a:path w="23" h="98">
                <a:moveTo>
                  <a:pt x="0" y="98"/>
                </a:moveTo>
                <a:cubicBezTo>
                  <a:pt x="0" y="98"/>
                  <a:pt x="0" y="98"/>
                  <a:pt x="0" y="98"/>
                </a:cubicBezTo>
                <a:cubicBezTo>
                  <a:pt x="6" y="97"/>
                  <a:pt x="7" y="93"/>
                  <a:pt x="7" y="92"/>
                </a:cubicBezTo>
                <a:cubicBezTo>
                  <a:pt x="7" y="89"/>
                  <a:pt x="10" y="89"/>
                  <a:pt x="11" y="87"/>
                </a:cubicBezTo>
                <a:cubicBezTo>
                  <a:pt x="11" y="86"/>
                  <a:pt x="10" y="83"/>
                  <a:pt x="12" y="80"/>
                </a:cubicBezTo>
                <a:cubicBezTo>
                  <a:pt x="13" y="77"/>
                  <a:pt x="21" y="72"/>
                  <a:pt x="21" y="69"/>
                </a:cubicBezTo>
                <a:cubicBezTo>
                  <a:pt x="21" y="66"/>
                  <a:pt x="17" y="68"/>
                  <a:pt x="15" y="65"/>
                </a:cubicBezTo>
                <a:cubicBezTo>
                  <a:pt x="12" y="62"/>
                  <a:pt x="14" y="58"/>
                  <a:pt x="14" y="56"/>
                </a:cubicBezTo>
                <a:cubicBezTo>
                  <a:pt x="14" y="54"/>
                  <a:pt x="14" y="51"/>
                  <a:pt x="17" y="49"/>
                </a:cubicBezTo>
                <a:cubicBezTo>
                  <a:pt x="20" y="46"/>
                  <a:pt x="21" y="45"/>
                  <a:pt x="21" y="41"/>
                </a:cubicBezTo>
                <a:cubicBezTo>
                  <a:pt x="20" y="38"/>
                  <a:pt x="21" y="33"/>
                  <a:pt x="21" y="27"/>
                </a:cubicBezTo>
                <a:cubicBezTo>
                  <a:pt x="21" y="21"/>
                  <a:pt x="23" y="21"/>
                  <a:pt x="23" y="21"/>
                </a:cubicBezTo>
                <a:cubicBezTo>
                  <a:pt x="23" y="21"/>
                  <a:pt x="19" y="11"/>
                  <a:pt x="17" y="8"/>
                </a:cubicBezTo>
                <a:cubicBezTo>
                  <a:pt x="16" y="5"/>
                  <a:pt x="12" y="0"/>
                  <a:pt x="11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73" name="Freeform 1278"/>
          <p:cNvSpPr>
            <a:spLocks/>
          </p:cNvSpPr>
          <p:nvPr/>
        </p:nvSpPr>
        <p:spPr bwMode="auto">
          <a:xfrm>
            <a:off x="7789863" y="4201969"/>
            <a:ext cx="261937" cy="134937"/>
          </a:xfrm>
          <a:custGeom>
            <a:avLst/>
            <a:gdLst/>
            <a:ahLst/>
            <a:cxnLst>
              <a:cxn ang="0">
                <a:pos x="137" y="59"/>
              </a:cxn>
              <a:cxn ang="0">
                <a:pos x="136" y="54"/>
              </a:cxn>
              <a:cxn ang="0">
                <a:pos x="132" y="49"/>
              </a:cxn>
              <a:cxn ang="0">
                <a:pos x="137" y="39"/>
              </a:cxn>
              <a:cxn ang="0">
                <a:pos x="130" y="34"/>
              </a:cxn>
              <a:cxn ang="0">
                <a:pos x="125" y="34"/>
              </a:cxn>
              <a:cxn ang="0">
                <a:pos x="119" y="33"/>
              </a:cxn>
              <a:cxn ang="0">
                <a:pos x="113" y="35"/>
              </a:cxn>
              <a:cxn ang="0">
                <a:pos x="100" y="35"/>
              </a:cxn>
              <a:cxn ang="0">
                <a:pos x="94" y="27"/>
              </a:cxn>
              <a:cxn ang="0">
                <a:pos x="87" y="17"/>
              </a:cxn>
              <a:cxn ang="0">
                <a:pos x="76" y="6"/>
              </a:cxn>
              <a:cxn ang="0">
                <a:pos x="67" y="2"/>
              </a:cxn>
              <a:cxn ang="0">
                <a:pos x="61" y="0"/>
              </a:cxn>
              <a:cxn ang="0">
                <a:pos x="69" y="12"/>
              </a:cxn>
              <a:cxn ang="0">
                <a:pos x="66" y="18"/>
              </a:cxn>
              <a:cxn ang="0">
                <a:pos x="60" y="27"/>
              </a:cxn>
              <a:cxn ang="0">
                <a:pos x="48" y="37"/>
              </a:cxn>
              <a:cxn ang="0">
                <a:pos x="31" y="46"/>
              </a:cxn>
              <a:cxn ang="0">
                <a:pos x="20" y="65"/>
              </a:cxn>
              <a:cxn ang="0">
                <a:pos x="15" y="67"/>
              </a:cxn>
              <a:cxn ang="0">
                <a:pos x="8" y="61"/>
              </a:cxn>
              <a:cxn ang="0">
                <a:pos x="1" y="56"/>
              </a:cxn>
              <a:cxn ang="0">
                <a:pos x="4" y="52"/>
              </a:cxn>
              <a:cxn ang="0">
                <a:pos x="4" y="47"/>
              </a:cxn>
            </a:cxnLst>
            <a:rect l="0" t="0" r="r" b="b"/>
            <a:pathLst>
              <a:path w="138" h="71">
                <a:moveTo>
                  <a:pt x="137" y="59"/>
                </a:moveTo>
                <a:cubicBezTo>
                  <a:pt x="138" y="59"/>
                  <a:pt x="136" y="54"/>
                  <a:pt x="136" y="54"/>
                </a:cubicBezTo>
                <a:cubicBezTo>
                  <a:pt x="136" y="54"/>
                  <a:pt x="130" y="51"/>
                  <a:pt x="132" y="49"/>
                </a:cubicBezTo>
                <a:cubicBezTo>
                  <a:pt x="134" y="47"/>
                  <a:pt x="136" y="41"/>
                  <a:pt x="137" y="39"/>
                </a:cubicBezTo>
                <a:cubicBezTo>
                  <a:pt x="137" y="36"/>
                  <a:pt x="132" y="35"/>
                  <a:pt x="130" y="34"/>
                </a:cubicBezTo>
                <a:cubicBezTo>
                  <a:pt x="128" y="32"/>
                  <a:pt x="127" y="33"/>
                  <a:pt x="125" y="34"/>
                </a:cubicBezTo>
                <a:cubicBezTo>
                  <a:pt x="123" y="35"/>
                  <a:pt x="123" y="34"/>
                  <a:pt x="119" y="33"/>
                </a:cubicBezTo>
                <a:cubicBezTo>
                  <a:pt x="116" y="32"/>
                  <a:pt x="116" y="32"/>
                  <a:pt x="113" y="35"/>
                </a:cubicBezTo>
                <a:cubicBezTo>
                  <a:pt x="111" y="37"/>
                  <a:pt x="102" y="35"/>
                  <a:pt x="100" y="35"/>
                </a:cubicBezTo>
                <a:cubicBezTo>
                  <a:pt x="98" y="35"/>
                  <a:pt x="96" y="30"/>
                  <a:pt x="94" y="27"/>
                </a:cubicBezTo>
                <a:cubicBezTo>
                  <a:pt x="92" y="25"/>
                  <a:pt x="90" y="18"/>
                  <a:pt x="87" y="17"/>
                </a:cubicBezTo>
                <a:cubicBezTo>
                  <a:pt x="84" y="16"/>
                  <a:pt x="80" y="9"/>
                  <a:pt x="76" y="6"/>
                </a:cubicBezTo>
                <a:cubicBezTo>
                  <a:pt x="73" y="2"/>
                  <a:pt x="73" y="3"/>
                  <a:pt x="67" y="2"/>
                </a:cubicBezTo>
                <a:cubicBezTo>
                  <a:pt x="64" y="2"/>
                  <a:pt x="63" y="1"/>
                  <a:pt x="61" y="0"/>
                </a:cubicBezTo>
                <a:cubicBezTo>
                  <a:pt x="66" y="5"/>
                  <a:pt x="69" y="10"/>
                  <a:pt x="69" y="12"/>
                </a:cubicBezTo>
                <a:cubicBezTo>
                  <a:pt x="67" y="14"/>
                  <a:pt x="67" y="15"/>
                  <a:pt x="66" y="18"/>
                </a:cubicBezTo>
                <a:cubicBezTo>
                  <a:pt x="65" y="20"/>
                  <a:pt x="65" y="24"/>
                  <a:pt x="60" y="27"/>
                </a:cubicBezTo>
                <a:cubicBezTo>
                  <a:pt x="56" y="31"/>
                  <a:pt x="52" y="36"/>
                  <a:pt x="48" y="37"/>
                </a:cubicBezTo>
                <a:cubicBezTo>
                  <a:pt x="43" y="39"/>
                  <a:pt x="35" y="40"/>
                  <a:pt x="31" y="46"/>
                </a:cubicBezTo>
                <a:cubicBezTo>
                  <a:pt x="26" y="53"/>
                  <a:pt x="23" y="62"/>
                  <a:pt x="20" y="65"/>
                </a:cubicBezTo>
                <a:cubicBezTo>
                  <a:pt x="18" y="67"/>
                  <a:pt x="17" y="71"/>
                  <a:pt x="15" y="67"/>
                </a:cubicBezTo>
                <a:cubicBezTo>
                  <a:pt x="13" y="64"/>
                  <a:pt x="10" y="61"/>
                  <a:pt x="8" y="61"/>
                </a:cubicBezTo>
                <a:cubicBezTo>
                  <a:pt x="6" y="61"/>
                  <a:pt x="0" y="57"/>
                  <a:pt x="1" y="56"/>
                </a:cubicBezTo>
                <a:cubicBezTo>
                  <a:pt x="2" y="56"/>
                  <a:pt x="4" y="54"/>
                  <a:pt x="4" y="52"/>
                </a:cubicBezTo>
                <a:cubicBezTo>
                  <a:pt x="4" y="51"/>
                  <a:pt x="4" y="49"/>
                  <a:pt x="4" y="47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74" name="Freeform 1279"/>
          <p:cNvSpPr>
            <a:spLocks/>
          </p:cNvSpPr>
          <p:nvPr/>
        </p:nvSpPr>
        <p:spPr bwMode="auto">
          <a:xfrm>
            <a:off x="7966075" y="3919394"/>
            <a:ext cx="157163" cy="236537"/>
          </a:xfrm>
          <a:custGeom>
            <a:avLst/>
            <a:gdLst/>
            <a:ahLst/>
            <a:cxnLst>
              <a:cxn ang="0">
                <a:pos x="82" y="124"/>
              </a:cxn>
              <a:cxn ang="0">
                <a:pos x="78" y="115"/>
              </a:cxn>
              <a:cxn ang="0">
                <a:pos x="76" y="110"/>
              </a:cxn>
              <a:cxn ang="0">
                <a:pos x="80" y="104"/>
              </a:cxn>
              <a:cxn ang="0">
                <a:pos x="74" y="87"/>
              </a:cxn>
              <a:cxn ang="0">
                <a:pos x="79" y="70"/>
              </a:cxn>
              <a:cxn ang="0">
                <a:pos x="73" y="68"/>
              </a:cxn>
              <a:cxn ang="0">
                <a:pos x="64" y="70"/>
              </a:cxn>
              <a:cxn ang="0">
                <a:pos x="57" y="68"/>
              </a:cxn>
              <a:cxn ang="0">
                <a:pos x="54" y="70"/>
              </a:cxn>
              <a:cxn ang="0">
                <a:pos x="42" y="57"/>
              </a:cxn>
              <a:cxn ang="0">
                <a:pos x="34" y="57"/>
              </a:cxn>
              <a:cxn ang="0">
                <a:pos x="28" y="59"/>
              </a:cxn>
              <a:cxn ang="0">
                <a:pos x="17" y="56"/>
              </a:cxn>
              <a:cxn ang="0">
                <a:pos x="15" y="49"/>
              </a:cxn>
              <a:cxn ang="0">
                <a:pos x="16" y="40"/>
              </a:cxn>
              <a:cxn ang="0">
                <a:pos x="10" y="34"/>
              </a:cxn>
              <a:cxn ang="0">
                <a:pos x="7" y="30"/>
              </a:cxn>
              <a:cxn ang="0">
                <a:pos x="1" y="28"/>
              </a:cxn>
              <a:cxn ang="0">
                <a:pos x="6" y="16"/>
              </a:cxn>
              <a:cxn ang="0">
                <a:pos x="8" y="8"/>
              </a:cxn>
              <a:cxn ang="0">
                <a:pos x="18" y="0"/>
              </a:cxn>
            </a:cxnLst>
            <a:rect l="0" t="0" r="r" b="b"/>
            <a:pathLst>
              <a:path w="82" h="124">
                <a:moveTo>
                  <a:pt x="82" y="124"/>
                </a:moveTo>
                <a:cubicBezTo>
                  <a:pt x="82" y="120"/>
                  <a:pt x="81" y="118"/>
                  <a:pt x="78" y="115"/>
                </a:cubicBezTo>
                <a:cubicBezTo>
                  <a:pt x="75" y="113"/>
                  <a:pt x="73" y="112"/>
                  <a:pt x="76" y="110"/>
                </a:cubicBezTo>
                <a:cubicBezTo>
                  <a:pt x="79" y="109"/>
                  <a:pt x="82" y="108"/>
                  <a:pt x="80" y="104"/>
                </a:cubicBezTo>
                <a:cubicBezTo>
                  <a:pt x="79" y="100"/>
                  <a:pt x="74" y="95"/>
                  <a:pt x="74" y="87"/>
                </a:cubicBezTo>
                <a:cubicBezTo>
                  <a:pt x="74" y="79"/>
                  <a:pt x="80" y="72"/>
                  <a:pt x="79" y="70"/>
                </a:cubicBezTo>
                <a:cubicBezTo>
                  <a:pt x="78" y="68"/>
                  <a:pt x="76" y="67"/>
                  <a:pt x="73" y="68"/>
                </a:cubicBezTo>
                <a:cubicBezTo>
                  <a:pt x="71" y="70"/>
                  <a:pt x="67" y="71"/>
                  <a:pt x="64" y="70"/>
                </a:cubicBezTo>
                <a:cubicBezTo>
                  <a:pt x="61" y="68"/>
                  <a:pt x="59" y="67"/>
                  <a:pt x="57" y="68"/>
                </a:cubicBezTo>
                <a:cubicBezTo>
                  <a:pt x="56" y="70"/>
                  <a:pt x="56" y="72"/>
                  <a:pt x="54" y="70"/>
                </a:cubicBezTo>
                <a:cubicBezTo>
                  <a:pt x="52" y="68"/>
                  <a:pt x="46" y="58"/>
                  <a:pt x="42" y="57"/>
                </a:cubicBezTo>
                <a:cubicBezTo>
                  <a:pt x="39" y="56"/>
                  <a:pt x="35" y="57"/>
                  <a:pt x="34" y="57"/>
                </a:cubicBezTo>
                <a:cubicBezTo>
                  <a:pt x="32" y="57"/>
                  <a:pt x="30" y="60"/>
                  <a:pt x="28" y="59"/>
                </a:cubicBezTo>
                <a:cubicBezTo>
                  <a:pt x="26" y="58"/>
                  <a:pt x="18" y="59"/>
                  <a:pt x="17" y="56"/>
                </a:cubicBezTo>
                <a:cubicBezTo>
                  <a:pt x="15" y="53"/>
                  <a:pt x="14" y="52"/>
                  <a:pt x="15" y="49"/>
                </a:cubicBezTo>
                <a:cubicBezTo>
                  <a:pt x="16" y="46"/>
                  <a:pt x="18" y="43"/>
                  <a:pt x="16" y="40"/>
                </a:cubicBezTo>
                <a:cubicBezTo>
                  <a:pt x="13" y="38"/>
                  <a:pt x="10" y="37"/>
                  <a:pt x="10" y="34"/>
                </a:cubicBezTo>
                <a:cubicBezTo>
                  <a:pt x="10" y="31"/>
                  <a:pt x="8" y="30"/>
                  <a:pt x="7" y="30"/>
                </a:cubicBezTo>
                <a:cubicBezTo>
                  <a:pt x="5" y="30"/>
                  <a:pt x="0" y="31"/>
                  <a:pt x="1" y="28"/>
                </a:cubicBezTo>
                <a:cubicBezTo>
                  <a:pt x="3" y="26"/>
                  <a:pt x="6" y="20"/>
                  <a:pt x="6" y="16"/>
                </a:cubicBezTo>
                <a:cubicBezTo>
                  <a:pt x="7" y="13"/>
                  <a:pt x="7" y="11"/>
                  <a:pt x="8" y="8"/>
                </a:cubicBezTo>
                <a:cubicBezTo>
                  <a:pt x="8" y="7"/>
                  <a:pt x="13" y="3"/>
                  <a:pt x="18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75" name="Freeform 1280"/>
          <p:cNvSpPr>
            <a:spLocks/>
          </p:cNvSpPr>
          <p:nvPr/>
        </p:nvSpPr>
        <p:spPr bwMode="auto">
          <a:xfrm>
            <a:off x="7953375" y="4079731"/>
            <a:ext cx="566738" cy="784225"/>
          </a:xfrm>
          <a:custGeom>
            <a:avLst/>
            <a:gdLst/>
            <a:ahLst/>
            <a:cxnLst>
              <a:cxn ang="0">
                <a:pos x="287" y="27"/>
              </a:cxn>
              <a:cxn ang="0">
                <a:pos x="268" y="35"/>
              </a:cxn>
              <a:cxn ang="0">
                <a:pos x="252" y="33"/>
              </a:cxn>
              <a:cxn ang="0">
                <a:pos x="237" y="41"/>
              </a:cxn>
              <a:cxn ang="0">
                <a:pos x="210" y="45"/>
              </a:cxn>
              <a:cxn ang="0">
                <a:pos x="186" y="28"/>
              </a:cxn>
              <a:cxn ang="0">
                <a:pos x="187" y="8"/>
              </a:cxn>
              <a:cxn ang="0">
                <a:pos x="179" y="0"/>
              </a:cxn>
              <a:cxn ang="0">
                <a:pos x="152" y="13"/>
              </a:cxn>
              <a:cxn ang="0">
                <a:pos x="144" y="15"/>
              </a:cxn>
              <a:cxn ang="0">
                <a:pos x="124" y="13"/>
              </a:cxn>
              <a:cxn ang="0">
                <a:pos x="133" y="33"/>
              </a:cxn>
              <a:cxn ang="0">
                <a:pos x="133" y="41"/>
              </a:cxn>
              <a:cxn ang="0">
                <a:pos x="115" y="56"/>
              </a:cxn>
              <a:cxn ang="0">
                <a:pos x="107" y="56"/>
              </a:cxn>
              <a:cxn ang="0">
                <a:pos x="89" y="40"/>
              </a:cxn>
              <a:cxn ang="0">
                <a:pos x="55" y="44"/>
              </a:cxn>
              <a:cxn ang="0">
                <a:pos x="63" y="54"/>
              </a:cxn>
              <a:cxn ang="0">
                <a:pos x="52" y="64"/>
              </a:cxn>
              <a:cxn ang="0">
                <a:pos x="61" y="85"/>
              </a:cxn>
              <a:cxn ang="0">
                <a:pos x="51" y="123"/>
              </a:cxn>
              <a:cxn ang="0">
                <a:pos x="45" y="123"/>
              </a:cxn>
              <a:cxn ang="0">
                <a:pos x="29" y="127"/>
              </a:cxn>
              <a:cxn ang="0">
                <a:pos x="12" y="146"/>
              </a:cxn>
              <a:cxn ang="0">
                <a:pos x="3" y="157"/>
              </a:cxn>
              <a:cxn ang="0">
                <a:pos x="8" y="177"/>
              </a:cxn>
              <a:cxn ang="0">
                <a:pos x="18" y="191"/>
              </a:cxn>
              <a:cxn ang="0">
                <a:pos x="34" y="199"/>
              </a:cxn>
              <a:cxn ang="0">
                <a:pos x="45" y="211"/>
              </a:cxn>
              <a:cxn ang="0">
                <a:pos x="58" y="212"/>
              </a:cxn>
              <a:cxn ang="0">
                <a:pos x="71" y="213"/>
              </a:cxn>
              <a:cxn ang="0">
                <a:pos x="82" y="207"/>
              </a:cxn>
              <a:cxn ang="0">
                <a:pos x="100" y="198"/>
              </a:cxn>
              <a:cxn ang="0">
                <a:pos x="115" y="200"/>
              </a:cxn>
              <a:cxn ang="0">
                <a:pos x="113" y="213"/>
              </a:cxn>
              <a:cxn ang="0">
                <a:pos x="139" y="233"/>
              </a:cxn>
              <a:cxn ang="0">
                <a:pos x="155" y="240"/>
              </a:cxn>
              <a:cxn ang="0">
                <a:pos x="171" y="246"/>
              </a:cxn>
              <a:cxn ang="0">
                <a:pos x="178" y="256"/>
              </a:cxn>
              <a:cxn ang="0">
                <a:pos x="179" y="267"/>
              </a:cxn>
              <a:cxn ang="0">
                <a:pos x="182" y="276"/>
              </a:cxn>
              <a:cxn ang="0">
                <a:pos x="206" y="283"/>
              </a:cxn>
              <a:cxn ang="0">
                <a:pos x="213" y="300"/>
              </a:cxn>
              <a:cxn ang="0">
                <a:pos x="212" y="321"/>
              </a:cxn>
              <a:cxn ang="0">
                <a:pos x="213" y="349"/>
              </a:cxn>
              <a:cxn ang="0">
                <a:pos x="226" y="365"/>
              </a:cxn>
              <a:cxn ang="0">
                <a:pos x="237" y="366"/>
              </a:cxn>
              <a:cxn ang="0">
                <a:pos x="243" y="384"/>
              </a:cxn>
              <a:cxn ang="0">
                <a:pos x="254" y="386"/>
              </a:cxn>
              <a:cxn ang="0">
                <a:pos x="258" y="402"/>
              </a:cxn>
            </a:cxnLst>
            <a:rect l="0" t="0" r="r" b="b"/>
            <a:pathLst>
              <a:path w="297" h="411">
                <a:moveTo>
                  <a:pt x="297" y="10"/>
                </a:moveTo>
                <a:cubicBezTo>
                  <a:pt x="293" y="15"/>
                  <a:pt x="289" y="23"/>
                  <a:pt x="287" y="27"/>
                </a:cubicBezTo>
                <a:cubicBezTo>
                  <a:pt x="284" y="33"/>
                  <a:pt x="281" y="35"/>
                  <a:pt x="277" y="37"/>
                </a:cubicBezTo>
                <a:cubicBezTo>
                  <a:pt x="273" y="38"/>
                  <a:pt x="274" y="35"/>
                  <a:pt x="268" y="35"/>
                </a:cubicBezTo>
                <a:cubicBezTo>
                  <a:pt x="262" y="35"/>
                  <a:pt x="261" y="37"/>
                  <a:pt x="258" y="36"/>
                </a:cubicBezTo>
                <a:cubicBezTo>
                  <a:pt x="255" y="36"/>
                  <a:pt x="254" y="33"/>
                  <a:pt x="252" y="33"/>
                </a:cubicBezTo>
                <a:cubicBezTo>
                  <a:pt x="250" y="33"/>
                  <a:pt x="245" y="34"/>
                  <a:pt x="241" y="34"/>
                </a:cubicBezTo>
                <a:cubicBezTo>
                  <a:pt x="238" y="34"/>
                  <a:pt x="239" y="38"/>
                  <a:pt x="237" y="41"/>
                </a:cubicBezTo>
                <a:cubicBezTo>
                  <a:pt x="236" y="44"/>
                  <a:pt x="227" y="40"/>
                  <a:pt x="224" y="41"/>
                </a:cubicBezTo>
                <a:cubicBezTo>
                  <a:pt x="220" y="41"/>
                  <a:pt x="212" y="45"/>
                  <a:pt x="210" y="45"/>
                </a:cubicBezTo>
                <a:cubicBezTo>
                  <a:pt x="208" y="45"/>
                  <a:pt x="206" y="49"/>
                  <a:pt x="200" y="49"/>
                </a:cubicBezTo>
                <a:cubicBezTo>
                  <a:pt x="194" y="49"/>
                  <a:pt x="186" y="33"/>
                  <a:pt x="186" y="28"/>
                </a:cubicBezTo>
                <a:cubicBezTo>
                  <a:pt x="186" y="23"/>
                  <a:pt x="190" y="19"/>
                  <a:pt x="190" y="16"/>
                </a:cubicBezTo>
                <a:cubicBezTo>
                  <a:pt x="190" y="13"/>
                  <a:pt x="189" y="11"/>
                  <a:pt x="187" y="8"/>
                </a:cubicBezTo>
                <a:cubicBezTo>
                  <a:pt x="184" y="4"/>
                  <a:pt x="185" y="5"/>
                  <a:pt x="185" y="2"/>
                </a:cubicBezTo>
                <a:cubicBezTo>
                  <a:pt x="184" y="0"/>
                  <a:pt x="181" y="0"/>
                  <a:pt x="179" y="0"/>
                </a:cubicBezTo>
                <a:cubicBezTo>
                  <a:pt x="179" y="1"/>
                  <a:pt x="177" y="2"/>
                  <a:pt x="174" y="4"/>
                </a:cubicBezTo>
                <a:cubicBezTo>
                  <a:pt x="169" y="8"/>
                  <a:pt x="155" y="13"/>
                  <a:pt x="152" y="13"/>
                </a:cubicBezTo>
                <a:cubicBezTo>
                  <a:pt x="148" y="13"/>
                  <a:pt x="150" y="15"/>
                  <a:pt x="148" y="18"/>
                </a:cubicBezTo>
                <a:cubicBezTo>
                  <a:pt x="146" y="20"/>
                  <a:pt x="145" y="16"/>
                  <a:pt x="144" y="15"/>
                </a:cubicBezTo>
                <a:cubicBezTo>
                  <a:pt x="143" y="14"/>
                  <a:pt x="139" y="15"/>
                  <a:pt x="134" y="14"/>
                </a:cubicBezTo>
                <a:cubicBezTo>
                  <a:pt x="129" y="13"/>
                  <a:pt x="127" y="12"/>
                  <a:pt x="124" y="13"/>
                </a:cubicBezTo>
                <a:cubicBezTo>
                  <a:pt x="121" y="14"/>
                  <a:pt x="126" y="16"/>
                  <a:pt x="129" y="19"/>
                </a:cubicBezTo>
                <a:cubicBezTo>
                  <a:pt x="131" y="23"/>
                  <a:pt x="132" y="29"/>
                  <a:pt x="133" y="33"/>
                </a:cubicBezTo>
                <a:cubicBezTo>
                  <a:pt x="134" y="36"/>
                  <a:pt x="137" y="33"/>
                  <a:pt x="139" y="35"/>
                </a:cubicBezTo>
                <a:cubicBezTo>
                  <a:pt x="142" y="36"/>
                  <a:pt x="136" y="38"/>
                  <a:pt x="133" y="41"/>
                </a:cubicBezTo>
                <a:cubicBezTo>
                  <a:pt x="130" y="43"/>
                  <a:pt x="132" y="45"/>
                  <a:pt x="128" y="47"/>
                </a:cubicBezTo>
                <a:cubicBezTo>
                  <a:pt x="125" y="49"/>
                  <a:pt x="118" y="54"/>
                  <a:pt x="115" y="56"/>
                </a:cubicBezTo>
                <a:cubicBezTo>
                  <a:pt x="112" y="58"/>
                  <a:pt x="113" y="55"/>
                  <a:pt x="111" y="54"/>
                </a:cubicBezTo>
                <a:cubicBezTo>
                  <a:pt x="110" y="54"/>
                  <a:pt x="108" y="54"/>
                  <a:pt x="107" y="56"/>
                </a:cubicBezTo>
                <a:cubicBezTo>
                  <a:pt x="105" y="57"/>
                  <a:pt x="101" y="54"/>
                  <a:pt x="98" y="52"/>
                </a:cubicBezTo>
                <a:cubicBezTo>
                  <a:pt x="94" y="51"/>
                  <a:pt x="90" y="42"/>
                  <a:pt x="89" y="40"/>
                </a:cubicBezTo>
                <a:cubicBezTo>
                  <a:pt x="88" y="38"/>
                  <a:pt x="81" y="41"/>
                  <a:pt x="75" y="44"/>
                </a:cubicBezTo>
                <a:cubicBezTo>
                  <a:pt x="69" y="46"/>
                  <a:pt x="55" y="44"/>
                  <a:pt x="55" y="44"/>
                </a:cubicBezTo>
                <a:cubicBezTo>
                  <a:pt x="55" y="44"/>
                  <a:pt x="55" y="48"/>
                  <a:pt x="55" y="51"/>
                </a:cubicBezTo>
                <a:cubicBezTo>
                  <a:pt x="55" y="53"/>
                  <a:pt x="59" y="52"/>
                  <a:pt x="63" y="54"/>
                </a:cubicBezTo>
                <a:cubicBezTo>
                  <a:pt x="67" y="56"/>
                  <a:pt x="59" y="56"/>
                  <a:pt x="54" y="58"/>
                </a:cubicBezTo>
                <a:cubicBezTo>
                  <a:pt x="50" y="59"/>
                  <a:pt x="52" y="61"/>
                  <a:pt x="52" y="64"/>
                </a:cubicBezTo>
                <a:cubicBezTo>
                  <a:pt x="52" y="67"/>
                  <a:pt x="54" y="69"/>
                  <a:pt x="56" y="72"/>
                </a:cubicBezTo>
                <a:cubicBezTo>
                  <a:pt x="59" y="76"/>
                  <a:pt x="61" y="80"/>
                  <a:pt x="61" y="85"/>
                </a:cubicBezTo>
                <a:cubicBezTo>
                  <a:pt x="61" y="90"/>
                  <a:pt x="56" y="106"/>
                  <a:pt x="56" y="110"/>
                </a:cubicBezTo>
                <a:cubicBezTo>
                  <a:pt x="56" y="113"/>
                  <a:pt x="56" y="123"/>
                  <a:pt x="51" y="123"/>
                </a:cubicBezTo>
                <a:cubicBezTo>
                  <a:pt x="51" y="123"/>
                  <a:pt x="51" y="123"/>
                  <a:pt x="51" y="123"/>
                </a:cubicBezTo>
                <a:cubicBezTo>
                  <a:pt x="49" y="123"/>
                  <a:pt x="48" y="123"/>
                  <a:pt x="45" y="123"/>
                </a:cubicBezTo>
                <a:cubicBezTo>
                  <a:pt x="42" y="123"/>
                  <a:pt x="41" y="122"/>
                  <a:pt x="39" y="124"/>
                </a:cubicBezTo>
                <a:cubicBezTo>
                  <a:pt x="37" y="126"/>
                  <a:pt x="34" y="126"/>
                  <a:pt x="29" y="127"/>
                </a:cubicBezTo>
                <a:cubicBezTo>
                  <a:pt x="23" y="127"/>
                  <a:pt x="15" y="132"/>
                  <a:pt x="14" y="134"/>
                </a:cubicBezTo>
                <a:cubicBezTo>
                  <a:pt x="12" y="135"/>
                  <a:pt x="13" y="143"/>
                  <a:pt x="12" y="146"/>
                </a:cubicBezTo>
                <a:cubicBezTo>
                  <a:pt x="12" y="148"/>
                  <a:pt x="13" y="151"/>
                  <a:pt x="10" y="152"/>
                </a:cubicBezTo>
                <a:cubicBezTo>
                  <a:pt x="8" y="153"/>
                  <a:pt x="3" y="154"/>
                  <a:pt x="3" y="157"/>
                </a:cubicBezTo>
                <a:cubicBezTo>
                  <a:pt x="3" y="160"/>
                  <a:pt x="0" y="165"/>
                  <a:pt x="1" y="168"/>
                </a:cubicBezTo>
                <a:cubicBezTo>
                  <a:pt x="2" y="171"/>
                  <a:pt x="7" y="174"/>
                  <a:pt x="8" y="177"/>
                </a:cubicBezTo>
                <a:cubicBezTo>
                  <a:pt x="10" y="181"/>
                  <a:pt x="10" y="184"/>
                  <a:pt x="11" y="188"/>
                </a:cubicBezTo>
                <a:cubicBezTo>
                  <a:pt x="13" y="191"/>
                  <a:pt x="16" y="190"/>
                  <a:pt x="18" y="191"/>
                </a:cubicBezTo>
                <a:cubicBezTo>
                  <a:pt x="20" y="192"/>
                  <a:pt x="20" y="197"/>
                  <a:pt x="25" y="198"/>
                </a:cubicBezTo>
                <a:cubicBezTo>
                  <a:pt x="29" y="199"/>
                  <a:pt x="31" y="200"/>
                  <a:pt x="34" y="199"/>
                </a:cubicBezTo>
                <a:cubicBezTo>
                  <a:pt x="38" y="197"/>
                  <a:pt x="45" y="191"/>
                  <a:pt x="45" y="191"/>
                </a:cubicBezTo>
                <a:cubicBezTo>
                  <a:pt x="45" y="211"/>
                  <a:pt x="45" y="211"/>
                  <a:pt x="45" y="211"/>
                </a:cubicBezTo>
                <a:cubicBezTo>
                  <a:pt x="45" y="211"/>
                  <a:pt x="48" y="214"/>
                  <a:pt x="50" y="213"/>
                </a:cubicBezTo>
                <a:cubicBezTo>
                  <a:pt x="52" y="213"/>
                  <a:pt x="56" y="211"/>
                  <a:pt x="58" y="212"/>
                </a:cubicBezTo>
                <a:cubicBezTo>
                  <a:pt x="58" y="212"/>
                  <a:pt x="58" y="212"/>
                  <a:pt x="58" y="212"/>
                </a:cubicBezTo>
                <a:cubicBezTo>
                  <a:pt x="62" y="211"/>
                  <a:pt x="69" y="213"/>
                  <a:pt x="71" y="213"/>
                </a:cubicBezTo>
                <a:cubicBezTo>
                  <a:pt x="73" y="213"/>
                  <a:pt x="77" y="207"/>
                  <a:pt x="77" y="207"/>
                </a:cubicBezTo>
                <a:cubicBezTo>
                  <a:pt x="82" y="207"/>
                  <a:pt x="82" y="207"/>
                  <a:pt x="82" y="207"/>
                </a:cubicBezTo>
                <a:cubicBezTo>
                  <a:pt x="82" y="207"/>
                  <a:pt x="91" y="202"/>
                  <a:pt x="94" y="200"/>
                </a:cubicBezTo>
                <a:cubicBezTo>
                  <a:pt x="96" y="198"/>
                  <a:pt x="97" y="197"/>
                  <a:pt x="100" y="198"/>
                </a:cubicBezTo>
                <a:cubicBezTo>
                  <a:pt x="103" y="198"/>
                  <a:pt x="109" y="196"/>
                  <a:pt x="113" y="195"/>
                </a:cubicBezTo>
                <a:cubicBezTo>
                  <a:pt x="116" y="194"/>
                  <a:pt x="115" y="198"/>
                  <a:pt x="115" y="200"/>
                </a:cubicBezTo>
                <a:cubicBezTo>
                  <a:pt x="115" y="202"/>
                  <a:pt x="115" y="202"/>
                  <a:pt x="114" y="204"/>
                </a:cubicBezTo>
                <a:cubicBezTo>
                  <a:pt x="113" y="206"/>
                  <a:pt x="113" y="207"/>
                  <a:pt x="113" y="213"/>
                </a:cubicBezTo>
                <a:cubicBezTo>
                  <a:pt x="113" y="219"/>
                  <a:pt x="126" y="231"/>
                  <a:pt x="128" y="232"/>
                </a:cubicBezTo>
                <a:cubicBezTo>
                  <a:pt x="130" y="233"/>
                  <a:pt x="136" y="232"/>
                  <a:pt x="139" y="233"/>
                </a:cubicBezTo>
                <a:cubicBezTo>
                  <a:pt x="142" y="233"/>
                  <a:pt x="145" y="235"/>
                  <a:pt x="148" y="237"/>
                </a:cubicBezTo>
                <a:cubicBezTo>
                  <a:pt x="151" y="239"/>
                  <a:pt x="152" y="240"/>
                  <a:pt x="155" y="240"/>
                </a:cubicBezTo>
                <a:cubicBezTo>
                  <a:pt x="157" y="241"/>
                  <a:pt x="157" y="242"/>
                  <a:pt x="159" y="244"/>
                </a:cubicBezTo>
                <a:cubicBezTo>
                  <a:pt x="161" y="246"/>
                  <a:pt x="168" y="246"/>
                  <a:pt x="171" y="246"/>
                </a:cubicBezTo>
                <a:cubicBezTo>
                  <a:pt x="173" y="246"/>
                  <a:pt x="176" y="248"/>
                  <a:pt x="178" y="250"/>
                </a:cubicBezTo>
                <a:cubicBezTo>
                  <a:pt x="179" y="252"/>
                  <a:pt x="178" y="253"/>
                  <a:pt x="178" y="256"/>
                </a:cubicBezTo>
                <a:cubicBezTo>
                  <a:pt x="177" y="258"/>
                  <a:pt x="180" y="260"/>
                  <a:pt x="181" y="262"/>
                </a:cubicBezTo>
                <a:cubicBezTo>
                  <a:pt x="182" y="264"/>
                  <a:pt x="180" y="265"/>
                  <a:pt x="179" y="267"/>
                </a:cubicBezTo>
                <a:cubicBezTo>
                  <a:pt x="177" y="268"/>
                  <a:pt x="179" y="268"/>
                  <a:pt x="180" y="270"/>
                </a:cubicBezTo>
                <a:cubicBezTo>
                  <a:pt x="181" y="272"/>
                  <a:pt x="182" y="273"/>
                  <a:pt x="182" y="276"/>
                </a:cubicBezTo>
                <a:cubicBezTo>
                  <a:pt x="182" y="279"/>
                  <a:pt x="183" y="283"/>
                  <a:pt x="183" y="283"/>
                </a:cubicBezTo>
                <a:cubicBezTo>
                  <a:pt x="206" y="283"/>
                  <a:pt x="206" y="283"/>
                  <a:pt x="206" y="283"/>
                </a:cubicBezTo>
                <a:cubicBezTo>
                  <a:pt x="206" y="283"/>
                  <a:pt x="206" y="293"/>
                  <a:pt x="206" y="295"/>
                </a:cubicBezTo>
                <a:cubicBezTo>
                  <a:pt x="206" y="297"/>
                  <a:pt x="210" y="298"/>
                  <a:pt x="213" y="300"/>
                </a:cubicBezTo>
                <a:cubicBezTo>
                  <a:pt x="216" y="301"/>
                  <a:pt x="216" y="304"/>
                  <a:pt x="216" y="307"/>
                </a:cubicBezTo>
                <a:cubicBezTo>
                  <a:pt x="217" y="310"/>
                  <a:pt x="215" y="317"/>
                  <a:pt x="212" y="321"/>
                </a:cubicBezTo>
                <a:cubicBezTo>
                  <a:pt x="210" y="325"/>
                  <a:pt x="210" y="332"/>
                  <a:pt x="210" y="334"/>
                </a:cubicBezTo>
                <a:cubicBezTo>
                  <a:pt x="210" y="336"/>
                  <a:pt x="213" y="345"/>
                  <a:pt x="213" y="349"/>
                </a:cubicBezTo>
                <a:cubicBezTo>
                  <a:pt x="214" y="354"/>
                  <a:pt x="211" y="358"/>
                  <a:pt x="212" y="360"/>
                </a:cubicBezTo>
                <a:cubicBezTo>
                  <a:pt x="212" y="363"/>
                  <a:pt x="224" y="364"/>
                  <a:pt x="226" y="365"/>
                </a:cubicBezTo>
                <a:cubicBezTo>
                  <a:pt x="228" y="365"/>
                  <a:pt x="229" y="364"/>
                  <a:pt x="230" y="363"/>
                </a:cubicBezTo>
                <a:cubicBezTo>
                  <a:pt x="232" y="362"/>
                  <a:pt x="235" y="364"/>
                  <a:pt x="237" y="366"/>
                </a:cubicBezTo>
                <a:cubicBezTo>
                  <a:pt x="239" y="367"/>
                  <a:pt x="242" y="372"/>
                  <a:pt x="244" y="375"/>
                </a:cubicBezTo>
                <a:cubicBezTo>
                  <a:pt x="246" y="379"/>
                  <a:pt x="243" y="382"/>
                  <a:pt x="243" y="384"/>
                </a:cubicBezTo>
                <a:cubicBezTo>
                  <a:pt x="243" y="386"/>
                  <a:pt x="246" y="388"/>
                  <a:pt x="248" y="388"/>
                </a:cubicBezTo>
                <a:cubicBezTo>
                  <a:pt x="250" y="388"/>
                  <a:pt x="253" y="386"/>
                  <a:pt x="254" y="386"/>
                </a:cubicBezTo>
                <a:cubicBezTo>
                  <a:pt x="256" y="386"/>
                  <a:pt x="257" y="387"/>
                  <a:pt x="259" y="389"/>
                </a:cubicBezTo>
                <a:cubicBezTo>
                  <a:pt x="261" y="391"/>
                  <a:pt x="260" y="397"/>
                  <a:pt x="258" y="402"/>
                </a:cubicBezTo>
                <a:cubicBezTo>
                  <a:pt x="257" y="406"/>
                  <a:pt x="257" y="409"/>
                  <a:pt x="257" y="411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76" name="Freeform 1281"/>
          <p:cNvSpPr>
            <a:spLocks/>
          </p:cNvSpPr>
          <p:nvPr/>
        </p:nvSpPr>
        <p:spPr bwMode="auto">
          <a:xfrm>
            <a:off x="8353425" y="4054331"/>
            <a:ext cx="42863" cy="106363"/>
          </a:xfrm>
          <a:custGeom>
            <a:avLst/>
            <a:gdLst/>
            <a:ahLst/>
            <a:cxnLst>
              <a:cxn ang="0">
                <a:pos x="13" y="0"/>
              </a:cxn>
              <a:cxn ang="0">
                <a:pos x="13" y="7"/>
              </a:cxn>
              <a:cxn ang="0">
                <a:pos x="11" y="14"/>
              </a:cxn>
              <a:cxn ang="0">
                <a:pos x="4" y="16"/>
              </a:cxn>
              <a:cxn ang="0">
                <a:pos x="2" y="23"/>
              </a:cxn>
              <a:cxn ang="0">
                <a:pos x="7" y="32"/>
              </a:cxn>
              <a:cxn ang="0">
                <a:pos x="13" y="42"/>
              </a:cxn>
              <a:cxn ang="0">
                <a:pos x="22" y="55"/>
              </a:cxn>
            </a:cxnLst>
            <a:rect l="0" t="0" r="r" b="b"/>
            <a:pathLst>
              <a:path w="22" h="55">
                <a:moveTo>
                  <a:pt x="13" y="0"/>
                </a:moveTo>
                <a:cubicBezTo>
                  <a:pt x="12" y="3"/>
                  <a:pt x="12" y="5"/>
                  <a:pt x="13" y="7"/>
                </a:cubicBezTo>
                <a:cubicBezTo>
                  <a:pt x="15" y="9"/>
                  <a:pt x="13" y="12"/>
                  <a:pt x="11" y="14"/>
                </a:cubicBezTo>
                <a:cubicBezTo>
                  <a:pt x="10" y="16"/>
                  <a:pt x="5" y="15"/>
                  <a:pt x="4" y="16"/>
                </a:cubicBezTo>
                <a:cubicBezTo>
                  <a:pt x="2" y="18"/>
                  <a:pt x="4" y="21"/>
                  <a:pt x="2" y="23"/>
                </a:cubicBezTo>
                <a:cubicBezTo>
                  <a:pt x="0" y="25"/>
                  <a:pt x="5" y="30"/>
                  <a:pt x="7" y="32"/>
                </a:cubicBezTo>
                <a:cubicBezTo>
                  <a:pt x="9" y="34"/>
                  <a:pt x="10" y="38"/>
                  <a:pt x="13" y="42"/>
                </a:cubicBezTo>
                <a:cubicBezTo>
                  <a:pt x="16" y="44"/>
                  <a:pt x="20" y="51"/>
                  <a:pt x="22" y="55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77" name="Freeform 1282"/>
          <p:cNvSpPr>
            <a:spLocks/>
          </p:cNvSpPr>
          <p:nvPr/>
        </p:nvSpPr>
        <p:spPr bwMode="auto">
          <a:xfrm>
            <a:off x="8443913" y="4060681"/>
            <a:ext cx="19050" cy="87313"/>
          </a:xfrm>
          <a:custGeom>
            <a:avLst/>
            <a:gdLst/>
            <a:ahLst/>
            <a:cxnLst>
              <a:cxn ang="0">
                <a:pos x="0" y="46"/>
              </a:cxn>
              <a:cxn ang="0">
                <a:pos x="6" y="35"/>
              </a:cxn>
              <a:cxn ang="0">
                <a:pos x="1" y="15"/>
              </a:cxn>
              <a:cxn ang="0">
                <a:pos x="10" y="0"/>
              </a:cxn>
            </a:cxnLst>
            <a:rect l="0" t="0" r="r" b="b"/>
            <a:pathLst>
              <a:path w="10" h="46">
                <a:moveTo>
                  <a:pt x="0" y="46"/>
                </a:moveTo>
                <a:cubicBezTo>
                  <a:pt x="2" y="43"/>
                  <a:pt x="6" y="38"/>
                  <a:pt x="6" y="35"/>
                </a:cubicBezTo>
                <a:cubicBezTo>
                  <a:pt x="6" y="32"/>
                  <a:pt x="1" y="19"/>
                  <a:pt x="1" y="15"/>
                </a:cubicBezTo>
                <a:cubicBezTo>
                  <a:pt x="1" y="11"/>
                  <a:pt x="5" y="5"/>
                  <a:pt x="1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78" name="Freeform 1283"/>
          <p:cNvSpPr>
            <a:spLocks/>
          </p:cNvSpPr>
          <p:nvPr/>
        </p:nvSpPr>
        <p:spPr bwMode="auto">
          <a:xfrm>
            <a:off x="8007350" y="3703494"/>
            <a:ext cx="1588" cy="41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" y="21"/>
              </a:cxn>
            </a:cxnLst>
            <a:rect l="0" t="0" r="r" b="b"/>
            <a:pathLst>
              <a:path w="1" h="21">
                <a:moveTo>
                  <a:pt x="0" y="0"/>
                </a:moveTo>
                <a:cubicBezTo>
                  <a:pt x="0" y="6"/>
                  <a:pt x="1" y="15"/>
                  <a:pt x="1" y="21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79" name="Line 1284"/>
          <p:cNvSpPr>
            <a:spLocks noChangeShapeType="1"/>
          </p:cNvSpPr>
          <p:nvPr/>
        </p:nvSpPr>
        <p:spPr bwMode="auto">
          <a:xfrm>
            <a:off x="511175" y="3490769"/>
            <a:ext cx="107950" cy="1587"/>
          </a:xfrm>
          <a:prstGeom prst="line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80" name="Freeform 1285"/>
          <p:cNvSpPr>
            <a:spLocks/>
          </p:cNvSpPr>
          <p:nvPr/>
        </p:nvSpPr>
        <p:spPr bwMode="auto">
          <a:xfrm>
            <a:off x="619125" y="3224069"/>
            <a:ext cx="515938" cy="501650"/>
          </a:xfrm>
          <a:custGeom>
            <a:avLst/>
            <a:gdLst/>
            <a:ahLst/>
            <a:cxnLst>
              <a:cxn ang="0">
                <a:pos x="246" y="181"/>
              </a:cxn>
              <a:cxn ang="0">
                <a:pos x="243" y="169"/>
              </a:cxn>
              <a:cxn ang="0">
                <a:pos x="238" y="160"/>
              </a:cxn>
              <a:cxn ang="0">
                <a:pos x="245" y="153"/>
              </a:cxn>
              <a:cxn ang="0">
                <a:pos x="243" y="146"/>
              </a:cxn>
              <a:cxn ang="0">
                <a:pos x="245" y="137"/>
              </a:cxn>
              <a:cxn ang="0">
                <a:pos x="243" y="131"/>
              </a:cxn>
              <a:cxn ang="0">
                <a:pos x="243" y="114"/>
              </a:cxn>
              <a:cxn ang="0">
                <a:pos x="238" y="106"/>
              </a:cxn>
              <a:cxn ang="0">
                <a:pos x="236" y="88"/>
              </a:cxn>
              <a:cxn ang="0">
                <a:pos x="232" y="75"/>
              </a:cxn>
              <a:cxn ang="0">
                <a:pos x="224" y="67"/>
              </a:cxn>
              <a:cxn ang="0">
                <a:pos x="218" y="60"/>
              </a:cxn>
              <a:cxn ang="0">
                <a:pos x="212" y="48"/>
              </a:cxn>
              <a:cxn ang="0">
                <a:pos x="222" y="35"/>
              </a:cxn>
              <a:cxn ang="0">
                <a:pos x="222" y="17"/>
              </a:cxn>
              <a:cxn ang="0">
                <a:pos x="226" y="5"/>
              </a:cxn>
              <a:cxn ang="0">
                <a:pos x="221" y="4"/>
              </a:cxn>
              <a:cxn ang="0">
                <a:pos x="217" y="5"/>
              </a:cxn>
              <a:cxn ang="0">
                <a:pos x="212" y="1"/>
              </a:cxn>
              <a:cxn ang="0">
                <a:pos x="206" y="4"/>
              </a:cxn>
              <a:cxn ang="0">
                <a:pos x="199" y="1"/>
              </a:cxn>
              <a:cxn ang="0">
                <a:pos x="191" y="6"/>
              </a:cxn>
              <a:cxn ang="0">
                <a:pos x="184" y="8"/>
              </a:cxn>
              <a:cxn ang="0">
                <a:pos x="178" y="4"/>
              </a:cxn>
              <a:cxn ang="0">
                <a:pos x="161" y="5"/>
              </a:cxn>
              <a:cxn ang="0">
                <a:pos x="128" y="12"/>
              </a:cxn>
              <a:cxn ang="0">
                <a:pos x="116" y="17"/>
              </a:cxn>
              <a:cxn ang="0">
                <a:pos x="110" y="20"/>
              </a:cxn>
              <a:cxn ang="0">
                <a:pos x="99" y="24"/>
              </a:cxn>
              <a:cxn ang="0">
                <a:pos x="89" y="32"/>
              </a:cxn>
              <a:cxn ang="0">
                <a:pos x="87" y="32"/>
              </a:cxn>
              <a:cxn ang="0">
                <a:pos x="90" y="40"/>
              </a:cxn>
              <a:cxn ang="0">
                <a:pos x="92" y="58"/>
              </a:cxn>
              <a:cxn ang="0">
                <a:pos x="98" y="71"/>
              </a:cxn>
              <a:cxn ang="0">
                <a:pos x="95" y="76"/>
              </a:cxn>
              <a:cxn ang="0">
                <a:pos x="80" y="75"/>
              </a:cxn>
              <a:cxn ang="0">
                <a:pos x="71" y="82"/>
              </a:cxn>
              <a:cxn ang="0">
                <a:pos x="64" y="87"/>
              </a:cxn>
              <a:cxn ang="0">
                <a:pos x="60" y="96"/>
              </a:cxn>
              <a:cxn ang="0">
                <a:pos x="47" y="99"/>
              </a:cxn>
              <a:cxn ang="0">
                <a:pos x="41" y="108"/>
              </a:cxn>
              <a:cxn ang="0">
                <a:pos x="26" y="112"/>
              </a:cxn>
              <a:cxn ang="0">
                <a:pos x="21" y="112"/>
              </a:cxn>
              <a:cxn ang="0">
                <a:pos x="0" y="126"/>
              </a:cxn>
              <a:cxn ang="0">
                <a:pos x="0" y="146"/>
              </a:cxn>
              <a:cxn ang="0">
                <a:pos x="127" y="230"/>
              </a:cxn>
              <a:cxn ang="0">
                <a:pos x="134" y="240"/>
              </a:cxn>
              <a:cxn ang="0">
                <a:pos x="144" y="244"/>
              </a:cxn>
              <a:cxn ang="0">
                <a:pos x="157" y="250"/>
              </a:cxn>
              <a:cxn ang="0">
                <a:pos x="163" y="260"/>
              </a:cxn>
              <a:cxn ang="0">
                <a:pos x="185" y="255"/>
              </a:cxn>
              <a:cxn ang="0">
                <a:pos x="202" y="242"/>
              </a:cxn>
              <a:cxn ang="0">
                <a:pos x="271" y="199"/>
              </a:cxn>
              <a:cxn ang="0">
                <a:pos x="264" y="186"/>
              </a:cxn>
              <a:cxn ang="0">
                <a:pos x="246" y="181"/>
              </a:cxn>
            </a:cxnLst>
            <a:rect l="0" t="0" r="r" b="b"/>
            <a:pathLst>
              <a:path w="271" h="263">
                <a:moveTo>
                  <a:pt x="246" y="181"/>
                </a:moveTo>
                <a:cubicBezTo>
                  <a:pt x="246" y="178"/>
                  <a:pt x="247" y="172"/>
                  <a:pt x="243" y="169"/>
                </a:cubicBezTo>
                <a:cubicBezTo>
                  <a:pt x="240" y="165"/>
                  <a:pt x="237" y="162"/>
                  <a:pt x="238" y="160"/>
                </a:cubicBezTo>
                <a:cubicBezTo>
                  <a:pt x="240" y="159"/>
                  <a:pt x="245" y="156"/>
                  <a:pt x="245" y="153"/>
                </a:cubicBezTo>
                <a:cubicBezTo>
                  <a:pt x="245" y="150"/>
                  <a:pt x="243" y="150"/>
                  <a:pt x="243" y="146"/>
                </a:cubicBezTo>
                <a:cubicBezTo>
                  <a:pt x="244" y="143"/>
                  <a:pt x="245" y="140"/>
                  <a:pt x="245" y="137"/>
                </a:cubicBezTo>
                <a:cubicBezTo>
                  <a:pt x="245" y="135"/>
                  <a:pt x="243" y="132"/>
                  <a:pt x="243" y="131"/>
                </a:cubicBezTo>
                <a:cubicBezTo>
                  <a:pt x="243" y="130"/>
                  <a:pt x="245" y="117"/>
                  <a:pt x="243" y="114"/>
                </a:cubicBezTo>
                <a:cubicBezTo>
                  <a:pt x="241" y="111"/>
                  <a:pt x="237" y="109"/>
                  <a:pt x="238" y="106"/>
                </a:cubicBezTo>
                <a:cubicBezTo>
                  <a:pt x="239" y="103"/>
                  <a:pt x="238" y="93"/>
                  <a:pt x="236" y="88"/>
                </a:cubicBezTo>
                <a:cubicBezTo>
                  <a:pt x="235" y="82"/>
                  <a:pt x="233" y="76"/>
                  <a:pt x="232" y="75"/>
                </a:cubicBezTo>
                <a:cubicBezTo>
                  <a:pt x="230" y="74"/>
                  <a:pt x="224" y="69"/>
                  <a:pt x="224" y="67"/>
                </a:cubicBezTo>
                <a:cubicBezTo>
                  <a:pt x="223" y="65"/>
                  <a:pt x="220" y="62"/>
                  <a:pt x="218" y="60"/>
                </a:cubicBezTo>
                <a:cubicBezTo>
                  <a:pt x="216" y="58"/>
                  <a:pt x="211" y="49"/>
                  <a:pt x="212" y="48"/>
                </a:cubicBezTo>
                <a:cubicBezTo>
                  <a:pt x="214" y="46"/>
                  <a:pt x="221" y="41"/>
                  <a:pt x="222" y="35"/>
                </a:cubicBezTo>
                <a:cubicBezTo>
                  <a:pt x="222" y="30"/>
                  <a:pt x="222" y="20"/>
                  <a:pt x="222" y="17"/>
                </a:cubicBezTo>
                <a:cubicBezTo>
                  <a:pt x="222" y="15"/>
                  <a:pt x="224" y="9"/>
                  <a:pt x="226" y="5"/>
                </a:cubicBezTo>
                <a:cubicBezTo>
                  <a:pt x="223" y="6"/>
                  <a:pt x="222" y="4"/>
                  <a:pt x="221" y="4"/>
                </a:cubicBezTo>
                <a:cubicBezTo>
                  <a:pt x="220" y="4"/>
                  <a:pt x="219" y="5"/>
                  <a:pt x="217" y="5"/>
                </a:cubicBezTo>
                <a:cubicBezTo>
                  <a:pt x="215" y="4"/>
                  <a:pt x="214" y="0"/>
                  <a:pt x="212" y="1"/>
                </a:cubicBezTo>
                <a:cubicBezTo>
                  <a:pt x="210" y="1"/>
                  <a:pt x="210" y="4"/>
                  <a:pt x="206" y="4"/>
                </a:cubicBezTo>
                <a:cubicBezTo>
                  <a:pt x="201" y="3"/>
                  <a:pt x="201" y="0"/>
                  <a:pt x="199" y="1"/>
                </a:cubicBezTo>
                <a:cubicBezTo>
                  <a:pt x="197" y="2"/>
                  <a:pt x="194" y="6"/>
                  <a:pt x="191" y="6"/>
                </a:cubicBezTo>
                <a:cubicBezTo>
                  <a:pt x="189" y="6"/>
                  <a:pt x="186" y="8"/>
                  <a:pt x="184" y="8"/>
                </a:cubicBezTo>
                <a:cubicBezTo>
                  <a:pt x="181" y="8"/>
                  <a:pt x="181" y="5"/>
                  <a:pt x="178" y="4"/>
                </a:cubicBezTo>
                <a:cubicBezTo>
                  <a:pt x="175" y="4"/>
                  <a:pt x="164" y="4"/>
                  <a:pt x="161" y="5"/>
                </a:cubicBezTo>
                <a:cubicBezTo>
                  <a:pt x="157" y="6"/>
                  <a:pt x="133" y="10"/>
                  <a:pt x="128" y="12"/>
                </a:cubicBezTo>
                <a:cubicBezTo>
                  <a:pt x="124" y="13"/>
                  <a:pt x="117" y="16"/>
                  <a:pt x="116" y="17"/>
                </a:cubicBezTo>
                <a:cubicBezTo>
                  <a:pt x="114" y="19"/>
                  <a:pt x="113" y="20"/>
                  <a:pt x="110" y="20"/>
                </a:cubicBezTo>
                <a:cubicBezTo>
                  <a:pt x="108" y="20"/>
                  <a:pt x="100" y="23"/>
                  <a:pt x="99" y="24"/>
                </a:cubicBezTo>
                <a:cubicBezTo>
                  <a:pt x="98" y="25"/>
                  <a:pt x="94" y="33"/>
                  <a:pt x="89" y="32"/>
                </a:cubicBezTo>
                <a:cubicBezTo>
                  <a:pt x="88" y="32"/>
                  <a:pt x="88" y="32"/>
                  <a:pt x="87" y="32"/>
                </a:cubicBezTo>
                <a:cubicBezTo>
                  <a:pt x="89" y="34"/>
                  <a:pt x="89" y="37"/>
                  <a:pt x="90" y="40"/>
                </a:cubicBezTo>
                <a:cubicBezTo>
                  <a:pt x="92" y="45"/>
                  <a:pt x="91" y="53"/>
                  <a:pt x="92" y="58"/>
                </a:cubicBezTo>
                <a:cubicBezTo>
                  <a:pt x="93" y="63"/>
                  <a:pt x="98" y="68"/>
                  <a:pt x="98" y="71"/>
                </a:cubicBezTo>
                <a:cubicBezTo>
                  <a:pt x="98" y="73"/>
                  <a:pt x="99" y="76"/>
                  <a:pt x="95" y="76"/>
                </a:cubicBezTo>
                <a:cubicBezTo>
                  <a:pt x="90" y="76"/>
                  <a:pt x="82" y="73"/>
                  <a:pt x="80" y="75"/>
                </a:cubicBezTo>
                <a:cubicBezTo>
                  <a:pt x="77" y="77"/>
                  <a:pt x="74" y="82"/>
                  <a:pt x="71" y="82"/>
                </a:cubicBezTo>
                <a:cubicBezTo>
                  <a:pt x="68" y="82"/>
                  <a:pt x="64" y="85"/>
                  <a:pt x="64" y="87"/>
                </a:cubicBezTo>
                <a:cubicBezTo>
                  <a:pt x="64" y="89"/>
                  <a:pt x="63" y="96"/>
                  <a:pt x="60" y="96"/>
                </a:cubicBezTo>
                <a:cubicBezTo>
                  <a:pt x="57" y="96"/>
                  <a:pt x="49" y="98"/>
                  <a:pt x="47" y="99"/>
                </a:cubicBezTo>
                <a:cubicBezTo>
                  <a:pt x="46" y="101"/>
                  <a:pt x="45" y="106"/>
                  <a:pt x="41" y="108"/>
                </a:cubicBezTo>
                <a:cubicBezTo>
                  <a:pt x="37" y="110"/>
                  <a:pt x="28" y="111"/>
                  <a:pt x="26" y="112"/>
                </a:cubicBezTo>
                <a:cubicBezTo>
                  <a:pt x="25" y="114"/>
                  <a:pt x="22" y="111"/>
                  <a:pt x="21" y="112"/>
                </a:cubicBezTo>
                <a:cubicBezTo>
                  <a:pt x="19" y="114"/>
                  <a:pt x="0" y="124"/>
                  <a:pt x="0" y="126"/>
                </a:cubicBezTo>
                <a:cubicBezTo>
                  <a:pt x="0" y="128"/>
                  <a:pt x="0" y="137"/>
                  <a:pt x="0" y="146"/>
                </a:cubicBezTo>
                <a:cubicBezTo>
                  <a:pt x="127" y="230"/>
                  <a:pt x="127" y="230"/>
                  <a:pt x="127" y="230"/>
                </a:cubicBezTo>
                <a:cubicBezTo>
                  <a:pt x="127" y="230"/>
                  <a:pt x="131" y="237"/>
                  <a:pt x="134" y="240"/>
                </a:cubicBezTo>
                <a:cubicBezTo>
                  <a:pt x="137" y="243"/>
                  <a:pt x="138" y="243"/>
                  <a:pt x="144" y="244"/>
                </a:cubicBezTo>
                <a:cubicBezTo>
                  <a:pt x="150" y="245"/>
                  <a:pt x="157" y="245"/>
                  <a:pt x="157" y="250"/>
                </a:cubicBezTo>
                <a:cubicBezTo>
                  <a:pt x="157" y="254"/>
                  <a:pt x="154" y="263"/>
                  <a:pt x="163" y="260"/>
                </a:cubicBezTo>
                <a:cubicBezTo>
                  <a:pt x="172" y="256"/>
                  <a:pt x="181" y="256"/>
                  <a:pt x="185" y="255"/>
                </a:cubicBezTo>
                <a:cubicBezTo>
                  <a:pt x="190" y="254"/>
                  <a:pt x="196" y="246"/>
                  <a:pt x="202" y="242"/>
                </a:cubicBezTo>
                <a:cubicBezTo>
                  <a:pt x="208" y="238"/>
                  <a:pt x="268" y="201"/>
                  <a:pt x="271" y="199"/>
                </a:cubicBezTo>
                <a:cubicBezTo>
                  <a:pt x="269" y="194"/>
                  <a:pt x="265" y="188"/>
                  <a:pt x="264" y="186"/>
                </a:cubicBezTo>
                <a:cubicBezTo>
                  <a:pt x="261" y="184"/>
                  <a:pt x="246" y="184"/>
                  <a:pt x="246" y="181"/>
                </a:cubicBezTo>
                <a:close/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81" name="Freeform 1286"/>
          <p:cNvSpPr>
            <a:spLocks/>
          </p:cNvSpPr>
          <p:nvPr/>
        </p:nvSpPr>
        <p:spPr bwMode="auto">
          <a:xfrm>
            <a:off x="1135063" y="3376469"/>
            <a:ext cx="312737" cy="325437"/>
          </a:xfrm>
          <a:custGeom>
            <a:avLst/>
            <a:gdLst/>
            <a:ahLst/>
            <a:cxnLst>
              <a:cxn ang="0">
                <a:pos x="0" y="119"/>
              </a:cxn>
              <a:cxn ang="0">
                <a:pos x="1" y="119"/>
              </a:cxn>
              <a:cxn ang="0">
                <a:pos x="19" y="124"/>
              </a:cxn>
              <a:cxn ang="0">
                <a:pos x="30" y="130"/>
              </a:cxn>
              <a:cxn ang="0">
                <a:pos x="50" y="119"/>
              </a:cxn>
              <a:cxn ang="0">
                <a:pos x="149" y="171"/>
              </a:cxn>
              <a:cxn ang="0">
                <a:pos x="149" y="165"/>
              </a:cxn>
              <a:cxn ang="0">
                <a:pos x="163" y="165"/>
              </a:cxn>
              <a:cxn ang="0">
                <a:pos x="163" y="34"/>
              </a:cxn>
              <a:cxn ang="0">
                <a:pos x="159" y="23"/>
              </a:cxn>
              <a:cxn ang="0">
                <a:pos x="164" y="15"/>
              </a:cxn>
              <a:cxn ang="0">
                <a:pos x="159" y="8"/>
              </a:cxn>
              <a:cxn ang="0">
                <a:pos x="164" y="0"/>
              </a:cxn>
            </a:cxnLst>
            <a:rect l="0" t="0" r="r" b="b"/>
            <a:pathLst>
              <a:path w="164" h="171">
                <a:moveTo>
                  <a:pt x="0" y="119"/>
                </a:moveTo>
                <a:cubicBezTo>
                  <a:pt x="0" y="119"/>
                  <a:pt x="1" y="119"/>
                  <a:pt x="1" y="119"/>
                </a:cubicBezTo>
                <a:cubicBezTo>
                  <a:pt x="1" y="119"/>
                  <a:pt x="17" y="122"/>
                  <a:pt x="19" y="124"/>
                </a:cubicBezTo>
                <a:cubicBezTo>
                  <a:pt x="22" y="126"/>
                  <a:pt x="27" y="132"/>
                  <a:pt x="30" y="130"/>
                </a:cubicBezTo>
                <a:cubicBezTo>
                  <a:pt x="32" y="127"/>
                  <a:pt x="50" y="119"/>
                  <a:pt x="50" y="119"/>
                </a:cubicBezTo>
                <a:cubicBezTo>
                  <a:pt x="149" y="171"/>
                  <a:pt x="149" y="171"/>
                  <a:pt x="149" y="171"/>
                </a:cubicBezTo>
                <a:cubicBezTo>
                  <a:pt x="149" y="165"/>
                  <a:pt x="149" y="165"/>
                  <a:pt x="149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3" y="34"/>
                  <a:pt x="163" y="34"/>
                  <a:pt x="163" y="34"/>
                </a:cubicBezTo>
                <a:cubicBezTo>
                  <a:pt x="163" y="34"/>
                  <a:pt x="159" y="25"/>
                  <a:pt x="159" y="23"/>
                </a:cubicBezTo>
                <a:cubicBezTo>
                  <a:pt x="159" y="21"/>
                  <a:pt x="164" y="18"/>
                  <a:pt x="164" y="15"/>
                </a:cubicBezTo>
                <a:cubicBezTo>
                  <a:pt x="164" y="12"/>
                  <a:pt x="159" y="11"/>
                  <a:pt x="159" y="8"/>
                </a:cubicBezTo>
                <a:cubicBezTo>
                  <a:pt x="159" y="6"/>
                  <a:pt x="162" y="3"/>
                  <a:pt x="164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82" name="Freeform 1287"/>
          <p:cNvSpPr>
            <a:spLocks/>
          </p:cNvSpPr>
          <p:nvPr/>
        </p:nvSpPr>
        <p:spPr bwMode="auto">
          <a:xfrm>
            <a:off x="1073150" y="3338369"/>
            <a:ext cx="52388" cy="79375"/>
          </a:xfrm>
          <a:custGeom>
            <a:avLst/>
            <a:gdLst/>
            <a:ahLst/>
            <a:cxnLst>
              <a:cxn ang="0">
                <a:pos x="28" y="0"/>
              </a:cxn>
              <a:cxn ang="0">
                <a:pos x="28" y="11"/>
              </a:cxn>
              <a:cxn ang="0">
                <a:pos x="23" y="14"/>
              </a:cxn>
              <a:cxn ang="0">
                <a:pos x="12" y="21"/>
              </a:cxn>
              <a:cxn ang="0">
                <a:pos x="10" y="28"/>
              </a:cxn>
              <a:cxn ang="0">
                <a:pos x="9" y="38"/>
              </a:cxn>
              <a:cxn ang="0">
                <a:pos x="0" y="42"/>
              </a:cxn>
            </a:cxnLst>
            <a:rect l="0" t="0" r="r" b="b"/>
            <a:pathLst>
              <a:path w="28" h="42">
                <a:moveTo>
                  <a:pt x="28" y="0"/>
                </a:moveTo>
                <a:cubicBezTo>
                  <a:pt x="28" y="11"/>
                  <a:pt x="28" y="11"/>
                  <a:pt x="28" y="11"/>
                </a:cubicBezTo>
                <a:cubicBezTo>
                  <a:pt x="28" y="11"/>
                  <a:pt x="25" y="11"/>
                  <a:pt x="23" y="14"/>
                </a:cubicBezTo>
                <a:cubicBezTo>
                  <a:pt x="20" y="16"/>
                  <a:pt x="13" y="19"/>
                  <a:pt x="12" y="21"/>
                </a:cubicBezTo>
                <a:cubicBezTo>
                  <a:pt x="10" y="23"/>
                  <a:pt x="8" y="26"/>
                  <a:pt x="10" y="28"/>
                </a:cubicBezTo>
                <a:cubicBezTo>
                  <a:pt x="12" y="30"/>
                  <a:pt x="12" y="36"/>
                  <a:pt x="9" y="38"/>
                </a:cubicBezTo>
                <a:cubicBezTo>
                  <a:pt x="8" y="40"/>
                  <a:pt x="3" y="41"/>
                  <a:pt x="0" y="42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83" name="Freeform 1288"/>
          <p:cNvSpPr>
            <a:spLocks/>
          </p:cNvSpPr>
          <p:nvPr/>
        </p:nvSpPr>
        <p:spPr bwMode="auto">
          <a:xfrm>
            <a:off x="422275" y="3784456"/>
            <a:ext cx="107950" cy="49213"/>
          </a:xfrm>
          <a:custGeom>
            <a:avLst/>
            <a:gdLst/>
            <a:ahLst/>
            <a:cxnLst>
              <a:cxn ang="0">
                <a:pos x="0" y="5"/>
              </a:cxn>
              <a:cxn ang="0">
                <a:pos x="3" y="1"/>
              </a:cxn>
              <a:cxn ang="0">
                <a:pos x="12" y="1"/>
              </a:cxn>
              <a:cxn ang="0">
                <a:pos x="24" y="0"/>
              </a:cxn>
              <a:cxn ang="0">
                <a:pos x="31" y="3"/>
              </a:cxn>
              <a:cxn ang="0">
                <a:pos x="37" y="6"/>
              </a:cxn>
              <a:cxn ang="0">
                <a:pos x="44" y="14"/>
              </a:cxn>
              <a:cxn ang="0">
                <a:pos x="57" y="25"/>
              </a:cxn>
            </a:cxnLst>
            <a:rect l="0" t="0" r="r" b="b"/>
            <a:pathLst>
              <a:path w="57" h="26">
                <a:moveTo>
                  <a:pt x="0" y="5"/>
                </a:moveTo>
                <a:cubicBezTo>
                  <a:pt x="2" y="3"/>
                  <a:pt x="3" y="1"/>
                  <a:pt x="3" y="1"/>
                </a:cubicBezTo>
                <a:cubicBezTo>
                  <a:pt x="3" y="1"/>
                  <a:pt x="8" y="1"/>
                  <a:pt x="12" y="1"/>
                </a:cubicBezTo>
                <a:cubicBezTo>
                  <a:pt x="15" y="1"/>
                  <a:pt x="19" y="0"/>
                  <a:pt x="24" y="0"/>
                </a:cubicBezTo>
                <a:cubicBezTo>
                  <a:pt x="28" y="0"/>
                  <a:pt x="30" y="2"/>
                  <a:pt x="31" y="3"/>
                </a:cubicBezTo>
                <a:cubicBezTo>
                  <a:pt x="33" y="5"/>
                  <a:pt x="36" y="5"/>
                  <a:pt x="37" y="6"/>
                </a:cubicBezTo>
                <a:cubicBezTo>
                  <a:pt x="39" y="7"/>
                  <a:pt x="43" y="11"/>
                  <a:pt x="44" y="14"/>
                </a:cubicBezTo>
                <a:cubicBezTo>
                  <a:pt x="46" y="16"/>
                  <a:pt x="57" y="26"/>
                  <a:pt x="57" y="25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84" name="Freeform 1289"/>
          <p:cNvSpPr>
            <a:spLocks/>
          </p:cNvSpPr>
          <p:nvPr/>
        </p:nvSpPr>
        <p:spPr bwMode="auto">
          <a:xfrm>
            <a:off x="412750" y="3501881"/>
            <a:ext cx="206375" cy="158750"/>
          </a:xfrm>
          <a:custGeom>
            <a:avLst/>
            <a:gdLst/>
            <a:ahLst/>
            <a:cxnLst>
              <a:cxn ang="0">
                <a:pos x="108" y="0"/>
              </a:cxn>
              <a:cxn ang="0">
                <a:pos x="108" y="18"/>
              </a:cxn>
              <a:cxn ang="0">
                <a:pos x="63" y="18"/>
              </a:cxn>
              <a:cxn ang="0">
                <a:pos x="63" y="53"/>
              </a:cxn>
              <a:cxn ang="0">
                <a:pos x="49" y="62"/>
              </a:cxn>
              <a:cxn ang="0">
                <a:pos x="49" y="83"/>
              </a:cxn>
              <a:cxn ang="0">
                <a:pos x="0" y="83"/>
              </a:cxn>
            </a:cxnLst>
            <a:rect l="0" t="0" r="r" b="b"/>
            <a:pathLst>
              <a:path w="108" h="83">
                <a:moveTo>
                  <a:pt x="108" y="0"/>
                </a:moveTo>
                <a:cubicBezTo>
                  <a:pt x="108" y="9"/>
                  <a:pt x="108" y="18"/>
                  <a:pt x="108" y="18"/>
                </a:cubicBezTo>
                <a:cubicBezTo>
                  <a:pt x="63" y="18"/>
                  <a:pt x="63" y="18"/>
                  <a:pt x="63" y="18"/>
                </a:cubicBezTo>
                <a:cubicBezTo>
                  <a:pt x="63" y="53"/>
                  <a:pt x="63" y="53"/>
                  <a:pt x="63" y="53"/>
                </a:cubicBezTo>
                <a:cubicBezTo>
                  <a:pt x="63" y="53"/>
                  <a:pt x="49" y="59"/>
                  <a:pt x="49" y="62"/>
                </a:cubicBezTo>
                <a:cubicBezTo>
                  <a:pt x="49" y="66"/>
                  <a:pt x="49" y="83"/>
                  <a:pt x="49" y="83"/>
                </a:cubicBezTo>
                <a:cubicBezTo>
                  <a:pt x="0" y="83"/>
                  <a:pt x="0" y="83"/>
                  <a:pt x="0" y="83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85" name="Freeform 1290"/>
          <p:cNvSpPr>
            <a:spLocks/>
          </p:cNvSpPr>
          <p:nvPr/>
        </p:nvSpPr>
        <p:spPr bwMode="auto">
          <a:xfrm>
            <a:off x="530225" y="3560619"/>
            <a:ext cx="414338" cy="385762"/>
          </a:xfrm>
          <a:custGeom>
            <a:avLst/>
            <a:gdLst/>
            <a:ahLst/>
            <a:cxnLst>
              <a:cxn ang="0">
                <a:pos x="93" y="0"/>
              </a:cxn>
              <a:cxn ang="0">
                <a:pos x="72" y="0"/>
              </a:cxn>
              <a:cxn ang="0">
                <a:pos x="87" y="119"/>
              </a:cxn>
              <a:cxn ang="0">
                <a:pos x="87" y="130"/>
              </a:cxn>
              <a:cxn ang="0">
                <a:pos x="39" y="130"/>
              </a:cxn>
              <a:cxn ang="0">
                <a:pos x="33" y="133"/>
              </a:cxn>
              <a:cxn ang="0">
                <a:pos x="22" y="132"/>
              </a:cxn>
              <a:cxn ang="0">
                <a:pos x="16" y="136"/>
              </a:cxn>
              <a:cxn ang="0">
                <a:pos x="8" y="130"/>
              </a:cxn>
              <a:cxn ang="0">
                <a:pos x="4" y="139"/>
              </a:cxn>
              <a:cxn ang="0">
                <a:pos x="0" y="142"/>
              </a:cxn>
              <a:cxn ang="0">
                <a:pos x="0" y="142"/>
              </a:cxn>
              <a:cxn ang="0">
                <a:pos x="0" y="150"/>
              </a:cxn>
              <a:cxn ang="0">
                <a:pos x="2" y="158"/>
              </a:cxn>
              <a:cxn ang="0">
                <a:pos x="9" y="165"/>
              </a:cxn>
              <a:cxn ang="0">
                <a:pos x="10" y="174"/>
              </a:cxn>
              <a:cxn ang="0">
                <a:pos x="14" y="178"/>
              </a:cxn>
              <a:cxn ang="0">
                <a:pos x="18" y="178"/>
              </a:cxn>
              <a:cxn ang="0">
                <a:pos x="24" y="177"/>
              </a:cxn>
              <a:cxn ang="0">
                <a:pos x="31" y="177"/>
              </a:cxn>
              <a:cxn ang="0">
                <a:pos x="39" y="172"/>
              </a:cxn>
              <a:cxn ang="0">
                <a:pos x="45" y="183"/>
              </a:cxn>
              <a:cxn ang="0">
                <a:pos x="48" y="189"/>
              </a:cxn>
              <a:cxn ang="0">
                <a:pos x="52" y="195"/>
              </a:cxn>
              <a:cxn ang="0">
                <a:pos x="55" y="202"/>
              </a:cxn>
              <a:cxn ang="0">
                <a:pos x="60" y="199"/>
              </a:cxn>
              <a:cxn ang="0">
                <a:pos x="68" y="202"/>
              </a:cxn>
              <a:cxn ang="0">
                <a:pos x="77" y="198"/>
              </a:cxn>
              <a:cxn ang="0">
                <a:pos x="82" y="199"/>
              </a:cxn>
              <a:cxn ang="0">
                <a:pos x="88" y="194"/>
              </a:cxn>
              <a:cxn ang="0">
                <a:pos x="92" y="183"/>
              </a:cxn>
              <a:cxn ang="0">
                <a:pos x="91" y="179"/>
              </a:cxn>
              <a:cxn ang="0">
                <a:pos x="102" y="175"/>
              </a:cxn>
              <a:cxn ang="0">
                <a:pos x="105" y="166"/>
              </a:cxn>
              <a:cxn ang="0">
                <a:pos x="109" y="158"/>
              </a:cxn>
              <a:cxn ang="0">
                <a:pos x="115" y="160"/>
              </a:cxn>
              <a:cxn ang="0">
                <a:pos x="122" y="155"/>
              </a:cxn>
              <a:cxn ang="0">
                <a:pos x="130" y="147"/>
              </a:cxn>
              <a:cxn ang="0">
                <a:pos x="134" y="148"/>
              </a:cxn>
              <a:cxn ang="0">
                <a:pos x="141" y="143"/>
              </a:cxn>
              <a:cxn ang="0">
                <a:pos x="153" y="136"/>
              </a:cxn>
              <a:cxn ang="0">
                <a:pos x="164" y="138"/>
              </a:cxn>
              <a:cxn ang="0">
                <a:pos x="177" y="135"/>
              </a:cxn>
              <a:cxn ang="0">
                <a:pos x="207" y="132"/>
              </a:cxn>
              <a:cxn ang="0">
                <a:pos x="217" y="112"/>
              </a:cxn>
              <a:cxn ang="0">
                <a:pos x="217" y="81"/>
              </a:cxn>
            </a:cxnLst>
            <a:rect l="0" t="0" r="r" b="b"/>
            <a:pathLst>
              <a:path w="217" h="202">
                <a:moveTo>
                  <a:pt x="93" y="0"/>
                </a:moveTo>
                <a:cubicBezTo>
                  <a:pt x="72" y="0"/>
                  <a:pt x="72" y="0"/>
                  <a:pt x="72" y="0"/>
                </a:cubicBezTo>
                <a:cubicBezTo>
                  <a:pt x="87" y="119"/>
                  <a:pt x="87" y="119"/>
                  <a:pt x="87" y="119"/>
                </a:cubicBezTo>
                <a:cubicBezTo>
                  <a:pt x="87" y="119"/>
                  <a:pt x="91" y="128"/>
                  <a:pt x="87" y="130"/>
                </a:cubicBezTo>
                <a:cubicBezTo>
                  <a:pt x="39" y="130"/>
                  <a:pt x="39" y="130"/>
                  <a:pt x="39" y="130"/>
                </a:cubicBezTo>
                <a:cubicBezTo>
                  <a:pt x="39" y="130"/>
                  <a:pt x="35" y="132"/>
                  <a:pt x="33" y="133"/>
                </a:cubicBezTo>
                <a:cubicBezTo>
                  <a:pt x="31" y="133"/>
                  <a:pt x="25" y="132"/>
                  <a:pt x="22" y="132"/>
                </a:cubicBezTo>
                <a:cubicBezTo>
                  <a:pt x="20" y="132"/>
                  <a:pt x="17" y="137"/>
                  <a:pt x="16" y="136"/>
                </a:cubicBezTo>
                <a:cubicBezTo>
                  <a:pt x="15" y="136"/>
                  <a:pt x="10" y="130"/>
                  <a:pt x="8" y="130"/>
                </a:cubicBezTo>
                <a:cubicBezTo>
                  <a:pt x="6" y="130"/>
                  <a:pt x="5" y="138"/>
                  <a:pt x="4" y="139"/>
                </a:cubicBezTo>
                <a:cubicBezTo>
                  <a:pt x="4" y="141"/>
                  <a:pt x="1" y="142"/>
                  <a:pt x="0" y="142"/>
                </a:cubicBezTo>
                <a:cubicBezTo>
                  <a:pt x="0" y="142"/>
                  <a:pt x="0" y="142"/>
                  <a:pt x="0" y="142"/>
                </a:cubicBezTo>
                <a:cubicBezTo>
                  <a:pt x="0" y="145"/>
                  <a:pt x="0" y="149"/>
                  <a:pt x="0" y="150"/>
                </a:cubicBezTo>
                <a:cubicBezTo>
                  <a:pt x="0" y="152"/>
                  <a:pt x="0" y="157"/>
                  <a:pt x="2" y="158"/>
                </a:cubicBezTo>
                <a:cubicBezTo>
                  <a:pt x="5" y="160"/>
                  <a:pt x="9" y="162"/>
                  <a:pt x="9" y="165"/>
                </a:cubicBezTo>
                <a:cubicBezTo>
                  <a:pt x="9" y="168"/>
                  <a:pt x="9" y="174"/>
                  <a:pt x="10" y="174"/>
                </a:cubicBezTo>
                <a:cubicBezTo>
                  <a:pt x="10" y="175"/>
                  <a:pt x="13" y="179"/>
                  <a:pt x="14" y="178"/>
                </a:cubicBezTo>
                <a:cubicBezTo>
                  <a:pt x="15" y="176"/>
                  <a:pt x="17" y="176"/>
                  <a:pt x="18" y="178"/>
                </a:cubicBezTo>
                <a:cubicBezTo>
                  <a:pt x="20" y="179"/>
                  <a:pt x="22" y="178"/>
                  <a:pt x="24" y="177"/>
                </a:cubicBezTo>
                <a:cubicBezTo>
                  <a:pt x="26" y="175"/>
                  <a:pt x="28" y="178"/>
                  <a:pt x="31" y="177"/>
                </a:cubicBezTo>
                <a:cubicBezTo>
                  <a:pt x="35" y="175"/>
                  <a:pt x="36" y="171"/>
                  <a:pt x="39" y="172"/>
                </a:cubicBezTo>
                <a:cubicBezTo>
                  <a:pt x="42" y="174"/>
                  <a:pt x="43" y="180"/>
                  <a:pt x="45" y="183"/>
                </a:cubicBezTo>
                <a:cubicBezTo>
                  <a:pt x="47" y="186"/>
                  <a:pt x="48" y="187"/>
                  <a:pt x="48" y="189"/>
                </a:cubicBezTo>
                <a:cubicBezTo>
                  <a:pt x="49" y="192"/>
                  <a:pt x="52" y="194"/>
                  <a:pt x="52" y="195"/>
                </a:cubicBezTo>
                <a:cubicBezTo>
                  <a:pt x="52" y="197"/>
                  <a:pt x="52" y="202"/>
                  <a:pt x="55" y="202"/>
                </a:cubicBezTo>
                <a:cubicBezTo>
                  <a:pt x="57" y="201"/>
                  <a:pt x="57" y="197"/>
                  <a:pt x="60" y="199"/>
                </a:cubicBezTo>
                <a:cubicBezTo>
                  <a:pt x="63" y="201"/>
                  <a:pt x="65" y="202"/>
                  <a:pt x="68" y="202"/>
                </a:cubicBezTo>
                <a:cubicBezTo>
                  <a:pt x="71" y="201"/>
                  <a:pt x="74" y="196"/>
                  <a:pt x="77" y="198"/>
                </a:cubicBezTo>
                <a:cubicBezTo>
                  <a:pt x="80" y="199"/>
                  <a:pt x="78" y="201"/>
                  <a:pt x="82" y="199"/>
                </a:cubicBezTo>
                <a:cubicBezTo>
                  <a:pt x="86" y="198"/>
                  <a:pt x="86" y="196"/>
                  <a:pt x="88" y="194"/>
                </a:cubicBezTo>
                <a:cubicBezTo>
                  <a:pt x="90" y="192"/>
                  <a:pt x="93" y="185"/>
                  <a:pt x="92" y="183"/>
                </a:cubicBezTo>
                <a:cubicBezTo>
                  <a:pt x="90" y="181"/>
                  <a:pt x="87" y="181"/>
                  <a:pt x="91" y="179"/>
                </a:cubicBezTo>
                <a:cubicBezTo>
                  <a:pt x="95" y="177"/>
                  <a:pt x="101" y="179"/>
                  <a:pt x="102" y="175"/>
                </a:cubicBezTo>
                <a:cubicBezTo>
                  <a:pt x="103" y="171"/>
                  <a:pt x="104" y="169"/>
                  <a:pt x="105" y="166"/>
                </a:cubicBezTo>
                <a:cubicBezTo>
                  <a:pt x="106" y="163"/>
                  <a:pt x="107" y="156"/>
                  <a:pt x="109" y="158"/>
                </a:cubicBezTo>
                <a:cubicBezTo>
                  <a:pt x="110" y="159"/>
                  <a:pt x="113" y="162"/>
                  <a:pt x="115" y="160"/>
                </a:cubicBezTo>
                <a:cubicBezTo>
                  <a:pt x="117" y="158"/>
                  <a:pt x="120" y="157"/>
                  <a:pt x="122" y="155"/>
                </a:cubicBezTo>
                <a:cubicBezTo>
                  <a:pt x="124" y="153"/>
                  <a:pt x="128" y="147"/>
                  <a:pt x="130" y="147"/>
                </a:cubicBezTo>
                <a:cubicBezTo>
                  <a:pt x="132" y="147"/>
                  <a:pt x="133" y="150"/>
                  <a:pt x="134" y="148"/>
                </a:cubicBezTo>
                <a:cubicBezTo>
                  <a:pt x="134" y="145"/>
                  <a:pt x="139" y="144"/>
                  <a:pt x="141" y="143"/>
                </a:cubicBezTo>
                <a:cubicBezTo>
                  <a:pt x="142" y="142"/>
                  <a:pt x="150" y="134"/>
                  <a:pt x="153" y="136"/>
                </a:cubicBezTo>
                <a:cubicBezTo>
                  <a:pt x="157" y="137"/>
                  <a:pt x="160" y="138"/>
                  <a:pt x="164" y="138"/>
                </a:cubicBezTo>
                <a:cubicBezTo>
                  <a:pt x="167" y="138"/>
                  <a:pt x="176" y="136"/>
                  <a:pt x="177" y="135"/>
                </a:cubicBezTo>
                <a:cubicBezTo>
                  <a:pt x="179" y="133"/>
                  <a:pt x="203" y="135"/>
                  <a:pt x="207" y="132"/>
                </a:cubicBezTo>
                <a:cubicBezTo>
                  <a:pt x="211" y="130"/>
                  <a:pt x="217" y="122"/>
                  <a:pt x="217" y="112"/>
                </a:cubicBezTo>
                <a:cubicBezTo>
                  <a:pt x="217" y="107"/>
                  <a:pt x="217" y="91"/>
                  <a:pt x="217" y="81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86" name="Freeform 1291"/>
          <p:cNvSpPr>
            <a:spLocks/>
          </p:cNvSpPr>
          <p:nvPr/>
        </p:nvSpPr>
        <p:spPr bwMode="auto">
          <a:xfrm>
            <a:off x="461963" y="3886056"/>
            <a:ext cx="30162" cy="39688"/>
          </a:xfrm>
          <a:custGeom>
            <a:avLst/>
            <a:gdLst/>
            <a:ahLst/>
            <a:cxnLst>
              <a:cxn ang="0">
                <a:pos x="0" y="21"/>
              </a:cxn>
              <a:cxn ang="0">
                <a:pos x="6" y="14"/>
              </a:cxn>
              <a:cxn ang="0">
                <a:pos x="15" y="12"/>
              </a:cxn>
              <a:cxn ang="0">
                <a:pos x="12" y="7"/>
              </a:cxn>
              <a:cxn ang="0">
                <a:pos x="16" y="0"/>
              </a:cxn>
            </a:cxnLst>
            <a:rect l="0" t="0" r="r" b="b"/>
            <a:pathLst>
              <a:path w="16" h="21">
                <a:moveTo>
                  <a:pt x="0" y="21"/>
                </a:moveTo>
                <a:cubicBezTo>
                  <a:pt x="1" y="18"/>
                  <a:pt x="3" y="14"/>
                  <a:pt x="6" y="14"/>
                </a:cubicBezTo>
                <a:cubicBezTo>
                  <a:pt x="9" y="14"/>
                  <a:pt x="15" y="16"/>
                  <a:pt x="15" y="12"/>
                </a:cubicBezTo>
                <a:cubicBezTo>
                  <a:pt x="15" y="8"/>
                  <a:pt x="12" y="9"/>
                  <a:pt x="12" y="7"/>
                </a:cubicBezTo>
                <a:cubicBezTo>
                  <a:pt x="12" y="5"/>
                  <a:pt x="16" y="5"/>
                  <a:pt x="16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87" name="Freeform 1292"/>
          <p:cNvSpPr>
            <a:spLocks/>
          </p:cNvSpPr>
          <p:nvPr/>
        </p:nvSpPr>
        <p:spPr bwMode="auto">
          <a:xfrm>
            <a:off x="422275" y="3886056"/>
            <a:ext cx="127000" cy="1111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6" y="1"/>
              </a:cxn>
              <a:cxn ang="0">
                <a:pos x="11" y="3"/>
              </a:cxn>
              <a:cxn ang="0">
                <a:pos x="17" y="0"/>
              </a:cxn>
              <a:cxn ang="0">
                <a:pos x="44" y="0"/>
              </a:cxn>
              <a:cxn ang="0">
                <a:pos x="55" y="4"/>
              </a:cxn>
              <a:cxn ang="0">
                <a:pos x="67" y="3"/>
              </a:cxn>
            </a:cxnLst>
            <a:rect l="0" t="0" r="r" b="b"/>
            <a:pathLst>
              <a:path w="67" h="6">
                <a:moveTo>
                  <a:pt x="0" y="3"/>
                </a:moveTo>
                <a:cubicBezTo>
                  <a:pt x="3" y="2"/>
                  <a:pt x="6" y="1"/>
                  <a:pt x="6" y="1"/>
                </a:cubicBezTo>
                <a:cubicBezTo>
                  <a:pt x="6" y="1"/>
                  <a:pt x="8" y="3"/>
                  <a:pt x="11" y="3"/>
                </a:cubicBezTo>
                <a:cubicBezTo>
                  <a:pt x="14" y="3"/>
                  <a:pt x="14" y="0"/>
                  <a:pt x="17" y="0"/>
                </a:cubicBezTo>
                <a:cubicBezTo>
                  <a:pt x="19" y="0"/>
                  <a:pt x="42" y="0"/>
                  <a:pt x="44" y="0"/>
                </a:cubicBezTo>
                <a:cubicBezTo>
                  <a:pt x="46" y="0"/>
                  <a:pt x="52" y="2"/>
                  <a:pt x="55" y="4"/>
                </a:cubicBezTo>
                <a:cubicBezTo>
                  <a:pt x="57" y="6"/>
                  <a:pt x="62" y="5"/>
                  <a:pt x="67" y="3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88" name="Freeform 1293"/>
          <p:cNvSpPr>
            <a:spLocks/>
          </p:cNvSpPr>
          <p:nvPr/>
        </p:nvSpPr>
        <p:spPr bwMode="auto">
          <a:xfrm>
            <a:off x="417513" y="3852719"/>
            <a:ext cx="74612" cy="19050"/>
          </a:xfrm>
          <a:custGeom>
            <a:avLst/>
            <a:gdLst/>
            <a:ahLst/>
            <a:cxnLst>
              <a:cxn ang="0">
                <a:pos x="3" y="5"/>
              </a:cxn>
              <a:cxn ang="0">
                <a:pos x="20" y="0"/>
              </a:cxn>
              <a:cxn ang="0">
                <a:pos x="28" y="4"/>
              </a:cxn>
              <a:cxn ang="0">
                <a:pos x="37" y="5"/>
              </a:cxn>
              <a:cxn ang="0">
                <a:pos x="31" y="9"/>
              </a:cxn>
              <a:cxn ang="0">
                <a:pos x="20" y="6"/>
              </a:cxn>
              <a:cxn ang="0">
                <a:pos x="10" y="10"/>
              </a:cxn>
              <a:cxn ang="0">
                <a:pos x="0" y="10"/>
              </a:cxn>
            </a:cxnLst>
            <a:rect l="0" t="0" r="r" b="b"/>
            <a:pathLst>
              <a:path w="39" h="10">
                <a:moveTo>
                  <a:pt x="3" y="5"/>
                </a:moveTo>
                <a:cubicBezTo>
                  <a:pt x="19" y="4"/>
                  <a:pt x="19" y="1"/>
                  <a:pt x="20" y="0"/>
                </a:cubicBezTo>
                <a:cubicBezTo>
                  <a:pt x="22" y="0"/>
                  <a:pt x="25" y="2"/>
                  <a:pt x="28" y="4"/>
                </a:cubicBezTo>
                <a:cubicBezTo>
                  <a:pt x="31" y="6"/>
                  <a:pt x="35" y="4"/>
                  <a:pt x="37" y="5"/>
                </a:cubicBezTo>
                <a:cubicBezTo>
                  <a:pt x="39" y="7"/>
                  <a:pt x="35" y="9"/>
                  <a:pt x="31" y="9"/>
                </a:cubicBezTo>
                <a:cubicBezTo>
                  <a:pt x="27" y="9"/>
                  <a:pt x="24" y="7"/>
                  <a:pt x="20" y="6"/>
                </a:cubicBezTo>
                <a:cubicBezTo>
                  <a:pt x="17" y="5"/>
                  <a:pt x="12" y="9"/>
                  <a:pt x="10" y="10"/>
                </a:cubicBezTo>
                <a:cubicBezTo>
                  <a:pt x="8" y="10"/>
                  <a:pt x="3" y="10"/>
                  <a:pt x="0" y="1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89" name="Freeform 1294"/>
          <p:cNvSpPr>
            <a:spLocks/>
          </p:cNvSpPr>
          <p:nvPr/>
        </p:nvSpPr>
        <p:spPr bwMode="auto">
          <a:xfrm>
            <a:off x="1320800" y="4652819"/>
            <a:ext cx="127000" cy="184150"/>
          </a:xfrm>
          <a:custGeom>
            <a:avLst/>
            <a:gdLst/>
            <a:ahLst/>
            <a:cxnLst>
              <a:cxn ang="0">
                <a:pos x="67" y="3"/>
              </a:cxn>
              <a:cxn ang="0">
                <a:pos x="63" y="1"/>
              </a:cxn>
              <a:cxn ang="0">
                <a:pos x="63" y="1"/>
              </a:cxn>
              <a:cxn ang="0">
                <a:pos x="51" y="4"/>
              </a:cxn>
              <a:cxn ang="0">
                <a:pos x="47" y="8"/>
              </a:cxn>
              <a:cxn ang="0">
                <a:pos x="41" y="4"/>
              </a:cxn>
              <a:cxn ang="0">
                <a:pos x="35" y="3"/>
              </a:cxn>
              <a:cxn ang="0">
                <a:pos x="21" y="7"/>
              </a:cxn>
              <a:cxn ang="0">
                <a:pos x="13" y="8"/>
              </a:cxn>
              <a:cxn ang="0">
                <a:pos x="13" y="58"/>
              </a:cxn>
              <a:cxn ang="0">
                <a:pos x="0" y="58"/>
              </a:cxn>
              <a:cxn ang="0">
                <a:pos x="0" y="97"/>
              </a:cxn>
            </a:cxnLst>
            <a:rect l="0" t="0" r="r" b="b"/>
            <a:pathLst>
              <a:path w="67" h="97">
                <a:moveTo>
                  <a:pt x="67" y="3"/>
                </a:moveTo>
                <a:cubicBezTo>
                  <a:pt x="67" y="2"/>
                  <a:pt x="65" y="1"/>
                  <a:pt x="63" y="1"/>
                </a:cubicBezTo>
                <a:cubicBezTo>
                  <a:pt x="63" y="1"/>
                  <a:pt x="63" y="1"/>
                  <a:pt x="63" y="1"/>
                </a:cubicBezTo>
                <a:cubicBezTo>
                  <a:pt x="61" y="3"/>
                  <a:pt x="54" y="4"/>
                  <a:pt x="51" y="4"/>
                </a:cubicBezTo>
                <a:cubicBezTo>
                  <a:pt x="48" y="4"/>
                  <a:pt x="49" y="6"/>
                  <a:pt x="47" y="8"/>
                </a:cubicBezTo>
                <a:cubicBezTo>
                  <a:pt x="45" y="11"/>
                  <a:pt x="45" y="8"/>
                  <a:pt x="41" y="4"/>
                </a:cubicBezTo>
                <a:cubicBezTo>
                  <a:pt x="37" y="0"/>
                  <a:pt x="38" y="2"/>
                  <a:pt x="35" y="3"/>
                </a:cubicBezTo>
                <a:cubicBezTo>
                  <a:pt x="32" y="4"/>
                  <a:pt x="25" y="5"/>
                  <a:pt x="21" y="7"/>
                </a:cubicBezTo>
                <a:cubicBezTo>
                  <a:pt x="17" y="9"/>
                  <a:pt x="13" y="8"/>
                  <a:pt x="13" y="8"/>
                </a:cubicBezTo>
                <a:cubicBezTo>
                  <a:pt x="13" y="58"/>
                  <a:pt x="13" y="58"/>
                  <a:pt x="13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97"/>
                  <a:pt x="0" y="97"/>
                  <a:pt x="0" y="97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90" name="Freeform 1295"/>
          <p:cNvSpPr>
            <a:spLocks/>
          </p:cNvSpPr>
          <p:nvPr/>
        </p:nvSpPr>
        <p:spPr bwMode="auto">
          <a:xfrm>
            <a:off x="1446213" y="4595669"/>
            <a:ext cx="190500" cy="174625"/>
          </a:xfrm>
          <a:custGeom>
            <a:avLst/>
            <a:gdLst/>
            <a:ahLst/>
            <a:cxnLst>
              <a:cxn ang="0">
                <a:pos x="78" y="92"/>
              </a:cxn>
              <a:cxn ang="0">
                <a:pos x="92" y="73"/>
              </a:cxn>
              <a:cxn ang="0">
                <a:pos x="100" y="59"/>
              </a:cxn>
              <a:cxn ang="0">
                <a:pos x="97" y="47"/>
              </a:cxn>
              <a:cxn ang="0">
                <a:pos x="99" y="36"/>
              </a:cxn>
              <a:cxn ang="0">
                <a:pos x="97" y="17"/>
              </a:cxn>
              <a:cxn ang="0">
                <a:pos x="90" y="12"/>
              </a:cxn>
              <a:cxn ang="0">
                <a:pos x="77" y="7"/>
              </a:cxn>
              <a:cxn ang="0">
                <a:pos x="67" y="7"/>
              </a:cxn>
              <a:cxn ang="0">
                <a:pos x="66" y="0"/>
              </a:cxn>
              <a:cxn ang="0">
                <a:pos x="58" y="1"/>
              </a:cxn>
              <a:cxn ang="0">
                <a:pos x="47" y="7"/>
              </a:cxn>
              <a:cxn ang="0">
                <a:pos x="37" y="15"/>
              </a:cxn>
              <a:cxn ang="0">
                <a:pos x="27" y="27"/>
              </a:cxn>
              <a:cxn ang="0">
                <a:pos x="18" y="32"/>
              </a:cxn>
              <a:cxn ang="0">
                <a:pos x="8" y="31"/>
              </a:cxn>
              <a:cxn ang="0">
                <a:pos x="1" y="33"/>
              </a:cxn>
              <a:cxn ang="0">
                <a:pos x="9" y="45"/>
              </a:cxn>
              <a:cxn ang="0">
                <a:pos x="14" y="53"/>
              </a:cxn>
              <a:cxn ang="0">
                <a:pos x="26" y="61"/>
              </a:cxn>
              <a:cxn ang="0">
                <a:pos x="26" y="64"/>
              </a:cxn>
              <a:cxn ang="0">
                <a:pos x="32" y="68"/>
              </a:cxn>
              <a:cxn ang="0">
                <a:pos x="31" y="73"/>
              </a:cxn>
              <a:cxn ang="0">
                <a:pos x="36" y="83"/>
              </a:cxn>
              <a:cxn ang="0">
                <a:pos x="44" y="83"/>
              </a:cxn>
              <a:cxn ang="0">
                <a:pos x="50" y="90"/>
              </a:cxn>
            </a:cxnLst>
            <a:rect l="0" t="0" r="r" b="b"/>
            <a:pathLst>
              <a:path w="100" h="92">
                <a:moveTo>
                  <a:pt x="78" y="92"/>
                </a:moveTo>
                <a:cubicBezTo>
                  <a:pt x="78" y="92"/>
                  <a:pt x="92" y="76"/>
                  <a:pt x="92" y="73"/>
                </a:cubicBezTo>
                <a:cubicBezTo>
                  <a:pt x="92" y="69"/>
                  <a:pt x="100" y="61"/>
                  <a:pt x="100" y="59"/>
                </a:cubicBezTo>
                <a:cubicBezTo>
                  <a:pt x="100" y="57"/>
                  <a:pt x="98" y="52"/>
                  <a:pt x="97" y="47"/>
                </a:cubicBezTo>
                <a:cubicBezTo>
                  <a:pt x="97" y="42"/>
                  <a:pt x="99" y="40"/>
                  <a:pt x="99" y="36"/>
                </a:cubicBezTo>
                <a:cubicBezTo>
                  <a:pt x="99" y="32"/>
                  <a:pt x="98" y="20"/>
                  <a:pt x="97" y="17"/>
                </a:cubicBezTo>
                <a:cubicBezTo>
                  <a:pt x="96" y="14"/>
                  <a:pt x="92" y="13"/>
                  <a:pt x="90" y="12"/>
                </a:cubicBezTo>
                <a:cubicBezTo>
                  <a:pt x="88" y="11"/>
                  <a:pt x="80" y="9"/>
                  <a:pt x="77" y="7"/>
                </a:cubicBezTo>
                <a:cubicBezTo>
                  <a:pt x="74" y="5"/>
                  <a:pt x="67" y="7"/>
                  <a:pt x="67" y="7"/>
                </a:cubicBezTo>
                <a:cubicBezTo>
                  <a:pt x="66" y="0"/>
                  <a:pt x="66" y="0"/>
                  <a:pt x="66" y="0"/>
                </a:cubicBezTo>
                <a:cubicBezTo>
                  <a:pt x="64" y="1"/>
                  <a:pt x="60" y="1"/>
                  <a:pt x="58" y="1"/>
                </a:cubicBezTo>
                <a:cubicBezTo>
                  <a:pt x="53" y="1"/>
                  <a:pt x="48" y="3"/>
                  <a:pt x="47" y="7"/>
                </a:cubicBezTo>
                <a:cubicBezTo>
                  <a:pt x="46" y="11"/>
                  <a:pt x="41" y="13"/>
                  <a:pt x="37" y="15"/>
                </a:cubicBezTo>
                <a:cubicBezTo>
                  <a:pt x="33" y="17"/>
                  <a:pt x="28" y="25"/>
                  <a:pt x="27" y="27"/>
                </a:cubicBezTo>
                <a:cubicBezTo>
                  <a:pt x="26" y="30"/>
                  <a:pt x="23" y="32"/>
                  <a:pt x="18" y="32"/>
                </a:cubicBezTo>
                <a:cubicBezTo>
                  <a:pt x="13" y="32"/>
                  <a:pt x="12" y="32"/>
                  <a:pt x="8" y="31"/>
                </a:cubicBezTo>
                <a:cubicBezTo>
                  <a:pt x="5" y="30"/>
                  <a:pt x="3" y="32"/>
                  <a:pt x="1" y="33"/>
                </a:cubicBezTo>
                <a:cubicBezTo>
                  <a:pt x="0" y="35"/>
                  <a:pt x="7" y="42"/>
                  <a:pt x="9" y="45"/>
                </a:cubicBezTo>
                <a:cubicBezTo>
                  <a:pt x="12" y="47"/>
                  <a:pt x="10" y="50"/>
                  <a:pt x="14" y="53"/>
                </a:cubicBezTo>
                <a:cubicBezTo>
                  <a:pt x="17" y="57"/>
                  <a:pt x="24" y="60"/>
                  <a:pt x="26" y="61"/>
                </a:cubicBezTo>
                <a:cubicBezTo>
                  <a:pt x="28" y="61"/>
                  <a:pt x="26" y="64"/>
                  <a:pt x="26" y="64"/>
                </a:cubicBezTo>
                <a:cubicBezTo>
                  <a:pt x="26" y="64"/>
                  <a:pt x="30" y="65"/>
                  <a:pt x="32" y="68"/>
                </a:cubicBezTo>
                <a:cubicBezTo>
                  <a:pt x="34" y="70"/>
                  <a:pt x="32" y="69"/>
                  <a:pt x="31" y="73"/>
                </a:cubicBezTo>
                <a:cubicBezTo>
                  <a:pt x="30" y="76"/>
                  <a:pt x="36" y="83"/>
                  <a:pt x="36" y="83"/>
                </a:cubicBezTo>
                <a:cubicBezTo>
                  <a:pt x="36" y="83"/>
                  <a:pt x="40" y="83"/>
                  <a:pt x="44" y="83"/>
                </a:cubicBezTo>
                <a:cubicBezTo>
                  <a:pt x="47" y="83"/>
                  <a:pt x="49" y="88"/>
                  <a:pt x="50" y="9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91" name="Freeform 1296"/>
          <p:cNvSpPr>
            <a:spLocks/>
          </p:cNvSpPr>
          <p:nvPr/>
        </p:nvSpPr>
        <p:spPr bwMode="auto">
          <a:xfrm>
            <a:off x="1131888" y="4630594"/>
            <a:ext cx="265112" cy="26987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9" y="6"/>
              </a:cxn>
              <a:cxn ang="0">
                <a:pos x="17" y="1"/>
              </a:cxn>
              <a:cxn ang="0">
                <a:pos x="25" y="6"/>
              </a:cxn>
              <a:cxn ang="0">
                <a:pos x="79" y="6"/>
              </a:cxn>
              <a:cxn ang="0">
                <a:pos x="85" y="12"/>
              </a:cxn>
              <a:cxn ang="0">
                <a:pos x="115" y="14"/>
              </a:cxn>
              <a:cxn ang="0">
                <a:pos x="139" y="8"/>
              </a:cxn>
            </a:cxnLst>
            <a:rect l="0" t="0" r="r" b="b"/>
            <a:pathLst>
              <a:path w="139" h="14">
                <a:moveTo>
                  <a:pt x="0" y="4"/>
                </a:moveTo>
                <a:cubicBezTo>
                  <a:pt x="3" y="5"/>
                  <a:pt x="7" y="6"/>
                  <a:pt x="9" y="6"/>
                </a:cubicBezTo>
                <a:cubicBezTo>
                  <a:pt x="11" y="6"/>
                  <a:pt x="14" y="1"/>
                  <a:pt x="17" y="1"/>
                </a:cubicBezTo>
                <a:cubicBezTo>
                  <a:pt x="20" y="0"/>
                  <a:pt x="25" y="6"/>
                  <a:pt x="25" y="6"/>
                </a:cubicBezTo>
                <a:cubicBezTo>
                  <a:pt x="79" y="6"/>
                  <a:pt x="79" y="6"/>
                  <a:pt x="79" y="6"/>
                </a:cubicBezTo>
                <a:cubicBezTo>
                  <a:pt x="79" y="6"/>
                  <a:pt x="83" y="12"/>
                  <a:pt x="85" y="12"/>
                </a:cubicBezTo>
                <a:cubicBezTo>
                  <a:pt x="87" y="12"/>
                  <a:pt x="109" y="13"/>
                  <a:pt x="115" y="14"/>
                </a:cubicBezTo>
                <a:cubicBezTo>
                  <a:pt x="119" y="14"/>
                  <a:pt x="133" y="10"/>
                  <a:pt x="139" y="8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92" name="Freeform 1297"/>
          <p:cNvSpPr>
            <a:spLocks/>
          </p:cNvSpPr>
          <p:nvPr/>
        </p:nvSpPr>
        <p:spPr bwMode="auto">
          <a:xfrm>
            <a:off x="1143000" y="4349606"/>
            <a:ext cx="273050" cy="136525"/>
          </a:xfrm>
          <a:custGeom>
            <a:avLst/>
            <a:gdLst/>
            <a:ahLst/>
            <a:cxnLst>
              <a:cxn ang="0">
                <a:pos x="143" y="66"/>
              </a:cxn>
              <a:cxn ang="0">
                <a:pos x="141" y="66"/>
              </a:cxn>
              <a:cxn ang="0">
                <a:pos x="128" y="69"/>
              </a:cxn>
              <a:cxn ang="0">
                <a:pos x="122" y="69"/>
              </a:cxn>
              <a:cxn ang="0">
                <a:pos x="122" y="59"/>
              </a:cxn>
              <a:cxn ang="0">
                <a:pos x="117" y="45"/>
              </a:cxn>
              <a:cxn ang="0">
                <a:pos x="119" y="34"/>
              </a:cxn>
              <a:cxn ang="0">
                <a:pos x="116" y="24"/>
              </a:cxn>
              <a:cxn ang="0">
                <a:pos x="116" y="19"/>
              </a:cxn>
              <a:cxn ang="0">
                <a:pos x="100" y="19"/>
              </a:cxn>
              <a:cxn ang="0">
                <a:pos x="100" y="13"/>
              </a:cxn>
              <a:cxn ang="0">
                <a:pos x="89" y="14"/>
              </a:cxn>
              <a:cxn ang="0">
                <a:pos x="86" y="27"/>
              </a:cxn>
              <a:cxn ang="0">
                <a:pos x="67" y="30"/>
              </a:cxn>
              <a:cxn ang="0">
                <a:pos x="52" y="7"/>
              </a:cxn>
              <a:cxn ang="0">
                <a:pos x="44" y="0"/>
              </a:cxn>
              <a:cxn ang="0">
                <a:pos x="10" y="0"/>
              </a:cxn>
              <a:cxn ang="0">
                <a:pos x="0" y="6"/>
              </a:cxn>
            </a:cxnLst>
            <a:rect l="0" t="0" r="r" b="b"/>
            <a:pathLst>
              <a:path w="143" h="72">
                <a:moveTo>
                  <a:pt x="143" y="66"/>
                </a:moveTo>
                <a:cubicBezTo>
                  <a:pt x="142" y="66"/>
                  <a:pt x="142" y="66"/>
                  <a:pt x="141" y="66"/>
                </a:cubicBezTo>
                <a:cubicBezTo>
                  <a:pt x="138" y="66"/>
                  <a:pt x="132" y="69"/>
                  <a:pt x="128" y="69"/>
                </a:cubicBezTo>
                <a:cubicBezTo>
                  <a:pt x="125" y="69"/>
                  <a:pt x="122" y="72"/>
                  <a:pt x="122" y="69"/>
                </a:cubicBezTo>
                <a:cubicBezTo>
                  <a:pt x="121" y="66"/>
                  <a:pt x="122" y="63"/>
                  <a:pt x="122" y="59"/>
                </a:cubicBezTo>
                <a:cubicBezTo>
                  <a:pt x="121" y="54"/>
                  <a:pt x="115" y="51"/>
                  <a:pt x="117" y="45"/>
                </a:cubicBezTo>
                <a:cubicBezTo>
                  <a:pt x="119" y="38"/>
                  <a:pt x="120" y="38"/>
                  <a:pt x="119" y="34"/>
                </a:cubicBezTo>
                <a:cubicBezTo>
                  <a:pt x="118" y="30"/>
                  <a:pt x="116" y="27"/>
                  <a:pt x="116" y="24"/>
                </a:cubicBezTo>
                <a:cubicBezTo>
                  <a:pt x="116" y="21"/>
                  <a:pt x="116" y="19"/>
                  <a:pt x="116" y="19"/>
                </a:cubicBezTo>
                <a:cubicBezTo>
                  <a:pt x="100" y="19"/>
                  <a:pt x="100" y="19"/>
                  <a:pt x="100" y="19"/>
                </a:cubicBezTo>
                <a:cubicBezTo>
                  <a:pt x="100" y="13"/>
                  <a:pt x="100" y="13"/>
                  <a:pt x="100" y="13"/>
                </a:cubicBezTo>
                <a:cubicBezTo>
                  <a:pt x="89" y="14"/>
                  <a:pt x="89" y="14"/>
                  <a:pt x="89" y="14"/>
                </a:cubicBezTo>
                <a:cubicBezTo>
                  <a:pt x="89" y="14"/>
                  <a:pt x="86" y="25"/>
                  <a:pt x="86" y="27"/>
                </a:cubicBezTo>
                <a:cubicBezTo>
                  <a:pt x="85" y="28"/>
                  <a:pt x="71" y="31"/>
                  <a:pt x="67" y="30"/>
                </a:cubicBezTo>
                <a:cubicBezTo>
                  <a:pt x="63" y="29"/>
                  <a:pt x="53" y="12"/>
                  <a:pt x="52" y="7"/>
                </a:cubicBezTo>
                <a:cubicBezTo>
                  <a:pt x="51" y="1"/>
                  <a:pt x="46" y="0"/>
                  <a:pt x="44" y="0"/>
                </a:cubicBezTo>
                <a:cubicBezTo>
                  <a:pt x="42" y="0"/>
                  <a:pt x="10" y="0"/>
                  <a:pt x="10" y="0"/>
                </a:cubicBezTo>
                <a:cubicBezTo>
                  <a:pt x="10" y="0"/>
                  <a:pt x="4" y="3"/>
                  <a:pt x="0" y="6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93" name="Freeform 1298"/>
          <p:cNvSpPr>
            <a:spLocks/>
          </p:cNvSpPr>
          <p:nvPr/>
        </p:nvSpPr>
        <p:spPr bwMode="auto">
          <a:xfrm>
            <a:off x="1570038" y="4438506"/>
            <a:ext cx="85725" cy="157163"/>
          </a:xfrm>
          <a:custGeom>
            <a:avLst/>
            <a:gdLst/>
            <a:ahLst/>
            <a:cxnLst>
              <a:cxn ang="0">
                <a:pos x="1" y="82"/>
              </a:cxn>
              <a:cxn ang="0">
                <a:pos x="0" y="75"/>
              </a:cxn>
              <a:cxn ang="0">
                <a:pos x="36" y="61"/>
              </a:cxn>
              <a:cxn ang="0">
                <a:pos x="33" y="55"/>
              </a:cxn>
              <a:cxn ang="0">
                <a:pos x="35" y="49"/>
              </a:cxn>
              <a:cxn ang="0">
                <a:pos x="36" y="43"/>
              </a:cxn>
              <a:cxn ang="0">
                <a:pos x="41" y="38"/>
              </a:cxn>
              <a:cxn ang="0">
                <a:pos x="39" y="30"/>
              </a:cxn>
              <a:cxn ang="0">
                <a:pos x="39" y="17"/>
              </a:cxn>
              <a:cxn ang="0">
                <a:pos x="44" y="13"/>
              </a:cxn>
              <a:cxn ang="0">
                <a:pos x="35" y="0"/>
              </a:cxn>
            </a:cxnLst>
            <a:rect l="0" t="0" r="r" b="b"/>
            <a:pathLst>
              <a:path w="45" h="82">
                <a:moveTo>
                  <a:pt x="1" y="82"/>
                </a:moveTo>
                <a:cubicBezTo>
                  <a:pt x="0" y="75"/>
                  <a:pt x="0" y="75"/>
                  <a:pt x="0" y="75"/>
                </a:cubicBezTo>
                <a:cubicBezTo>
                  <a:pt x="0" y="75"/>
                  <a:pt x="33" y="62"/>
                  <a:pt x="36" y="61"/>
                </a:cubicBezTo>
                <a:cubicBezTo>
                  <a:pt x="34" y="59"/>
                  <a:pt x="32" y="56"/>
                  <a:pt x="33" y="55"/>
                </a:cubicBezTo>
                <a:cubicBezTo>
                  <a:pt x="33" y="53"/>
                  <a:pt x="35" y="50"/>
                  <a:pt x="35" y="49"/>
                </a:cubicBezTo>
                <a:cubicBezTo>
                  <a:pt x="36" y="47"/>
                  <a:pt x="34" y="45"/>
                  <a:pt x="36" y="43"/>
                </a:cubicBezTo>
                <a:cubicBezTo>
                  <a:pt x="38" y="41"/>
                  <a:pt x="41" y="40"/>
                  <a:pt x="41" y="38"/>
                </a:cubicBezTo>
                <a:cubicBezTo>
                  <a:pt x="41" y="37"/>
                  <a:pt x="38" y="34"/>
                  <a:pt x="39" y="30"/>
                </a:cubicBezTo>
                <a:cubicBezTo>
                  <a:pt x="39" y="27"/>
                  <a:pt x="36" y="19"/>
                  <a:pt x="39" y="17"/>
                </a:cubicBezTo>
                <a:cubicBezTo>
                  <a:pt x="42" y="15"/>
                  <a:pt x="45" y="15"/>
                  <a:pt x="44" y="13"/>
                </a:cubicBezTo>
                <a:cubicBezTo>
                  <a:pt x="43" y="12"/>
                  <a:pt x="38" y="5"/>
                  <a:pt x="35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94" name="Freeform 1299"/>
          <p:cNvSpPr>
            <a:spLocks/>
          </p:cNvSpPr>
          <p:nvPr/>
        </p:nvSpPr>
        <p:spPr bwMode="auto">
          <a:xfrm>
            <a:off x="1365250" y="4403581"/>
            <a:ext cx="219075" cy="250825"/>
          </a:xfrm>
          <a:custGeom>
            <a:avLst/>
            <a:gdLst/>
            <a:ahLst/>
            <a:cxnLst>
              <a:cxn ang="0">
                <a:pos x="115" y="1"/>
              </a:cxn>
              <a:cxn ang="0">
                <a:pos x="112" y="0"/>
              </a:cxn>
              <a:cxn ang="0">
                <a:pos x="92" y="5"/>
              </a:cxn>
              <a:cxn ang="0">
                <a:pos x="89" y="11"/>
              </a:cxn>
              <a:cxn ang="0">
                <a:pos x="87" y="19"/>
              </a:cxn>
              <a:cxn ang="0">
                <a:pos x="87" y="36"/>
              </a:cxn>
              <a:cxn ang="0">
                <a:pos x="86" y="48"/>
              </a:cxn>
              <a:cxn ang="0">
                <a:pos x="94" y="57"/>
              </a:cxn>
              <a:cxn ang="0">
                <a:pos x="102" y="55"/>
              </a:cxn>
              <a:cxn ang="0">
                <a:pos x="102" y="69"/>
              </a:cxn>
              <a:cxn ang="0">
                <a:pos x="91" y="72"/>
              </a:cxn>
              <a:cxn ang="0">
                <a:pos x="83" y="59"/>
              </a:cxn>
              <a:cxn ang="0">
                <a:pos x="73" y="54"/>
              </a:cxn>
              <a:cxn ang="0">
                <a:pos x="68" y="46"/>
              </a:cxn>
              <a:cxn ang="0">
                <a:pos x="63" y="52"/>
              </a:cxn>
              <a:cxn ang="0">
                <a:pos x="46" y="46"/>
              </a:cxn>
              <a:cxn ang="0">
                <a:pos x="40" y="42"/>
              </a:cxn>
              <a:cxn ang="0">
                <a:pos x="33" y="42"/>
              </a:cxn>
              <a:cxn ang="0">
                <a:pos x="27" y="37"/>
              </a:cxn>
              <a:cxn ang="0">
                <a:pos x="27" y="65"/>
              </a:cxn>
              <a:cxn ang="0">
                <a:pos x="0" y="65"/>
              </a:cxn>
              <a:cxn ang="0">
                <a:pos x="0" y="110"/>
              </a:cxn>
              <a:cxn ang="0">
                <a:pos x="17" y="127"/>
              </a:cxn>
              <a:cxn ang="0">
                <a:pos x="21" y="126"/>
              </a:cxn>
              <a:cxn ang="0">
                <a:pos x="32" y="125"/>
              </a:cxn>
              <a:cxn ang="0">
                <a:pos x="40" y="128"/>
              </a:cxn>
              <a:cxn ang="0">
                <a:pos x="40" y="131"/>
              </a:cxn>
            </a:cxnLst>
            <a:rect l="0" t="0" r="r" b="b"/>
            <a:pathLst>
              <a:path w="115" h="131">
                <a:moveTo>
                  <a:pt x="115" y="1"/>
                </a:moveTo>
                <a:cubicBezTo>
                  <a:pt x="115" y="2"/>
                  <a:pt x="114" y="1"/>
                  <a:pt x="112" y="0"/>
                </a:cubicBezTo>
                <a:cubicBezTo>
                  <a:pt x="106" y="1"/>
                  <a:pt x="93" y="3"/>
                  <a:pt x="92" y="5"/>
                </a:cubicBezTo>
                <a:cubicBezTo>
                  <a:pt x="90" y="7"/>
                  <a:pt x="91" y="10"/>
                  <a:pt x="89" y="11"/>
                </a:cubicBezTo>
                <a:cubicBezTo>
                  <a:pt x="87" y="12"/>
                  <a:pt x="84" y="15"/>
                  <a:pt x="87" y="19"/>
                </a:cubicBezTo>
                <a:cubicBezTo>
                  <a:pt x="89" y="23"/>
                  <a:pt x="88" y="33"/>
                  <a:pt x="87" y="36"/>
                </a:cubicBezTo>
                <a:cubicBezTo>
                  <a:pt x="87" y="38"/>
                  <a:pt x="83" y="46"/>
                  <a:pt x="86" y="48"/>
                </a:cubicBezTo>
                <a:cubicBezTo>
                  <a:pt x="89" y="50"/>
                  <a:pt x="90" y="57"/>
                  <a:pt x="94" y="57"/>
                </a:cubicBezTo>
                <a:cubicBezTo>
                  <a:pt x="97" y="57"/>
                  <a:pt x="101" y="54"/>
                  <a:pt x="102" y="55"/>
                </a:cubicBezTo>
                <a:cubicBezTo>
                  <a:pt x="103" y="56"/>
                  <a:pt x="102" y="69"/>
                  <a:pt x="102" y="69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87" y="61"/>
                  <a:pt x="83" y="59"/>
                </a:cubicBezTo>
                <a:cubicBezTo>
                  <a:pt x="80" y="57"/>
                  <a:pt x="75" y="57"/>
                  <a:pt x="73" y="54"/>
                </a:cubicBezTo>
                <a:cubicBezTo>
                  <a:pt x="71" y="51"/>
                  <a:pt x="68" y="46"/>
                  <a:pt x="68" y="46"/>
                </a:cubicBezTo>
                <a:cubicBezTo>
                  <a:pt x="68" y="46"/>
                  <a:pt x="65" y="52"/>
                  <a:pt x="63" y="52"/>
                </a:cubicBezTo>
                <a:cubicBezTo>
                  <a:pt x="62" y="52"/>
                  <a:pt x="48" y="49"/>
                  <a:pt x="46" y="46"/>
                </a:cubicBezTo>
                <a:cubicBezTo>
                  <a:pt x="44" y="44"/>
                  <a:pt x="44" y="42"/>
                  <a:pt x="40" y="42"/>
                </a:cubicBezTo>
                <a:cubicBezTo>
                  <a:pt x="37" y="43"/>
                  <a:pt x="36" y="45"/>
                  <a:pt x="33" y="42"/>
                </a:cubicBezTo>
                <a:cubicBezTo>
                  <a:pt x="31" y="40"/>
                  <a:pt x="29" y="37"/>
                  <a:pt x="27" y="37"/>
                </a:cubicBezTo>
                <a:cubicBezTo>
                  <a:pt x="27" y="65"/>
                  <a:pt x="27" y="65"/>
                  <a:pt x="27" y="65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110"/>
                  <a:pt x="0" y="110"/>
                  <a:pt x="0" y="110"/>
                </a:cubicBezTo>
                <a:cubicBezTo>
                  <a:pt x="17" y="127"/>
                  <a:pt x="17" y="127"/>
                  <a:pt x="17" y="127"/>
                </a:cubicBezTo>
                <a:cubicBezTo>
                  <a:pt x="19" y="126"/>
                  <a:pt x="20" y="126"/>
                  <a:pt x="21" y="126"/>
                </a:cubicBezTo>
                <a:cubicBezTo>
                  <a:pt x="24" y="125"/>
                  <a:pt x="29" y="125"/>
                  <a:pt x="32" y="125"/>
                </a:cubicBezTo>
                <a:cubicBezTo>
                  <a:pt x="34" y="125"/>
                  <a:pt x="38" y="126"/>
                  <a:pt x="40" y="128"/>
                </a:cubicBezTo>
                <a:cubicBezTo>
                  <a:pt x="42" y="129"/>
                  <a:pt x="41" y="130"/>
                  <a:pt x="40" y="131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95" name="Freeform 1300"/>
          <p:cNvSpPr>
            <a:spLocks/>
          </p:cNvSpPr>
          <p:nvPr/>
        </p:nvSpPr>
        <p:spPr bwMode="auto">
          <a:xfrm>
            <a:off x="1639888" y="4551219"/>
            <a:ext cx="71437" cy="77787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7" y="8"/>
              </a:cxn>
              <a:cxn ang="0">
                <a:pos x="17" y="8"/>
              </a:cxn>
              <a:cxn ang="0">
                <a:pos x="20" y="18"/>
              </a:cxn>
              <a:cxn ang="0">
                <a:pos x="16" y="27"/>
              </a:cxn>
              <a:cxn ang="0">
                <a:pos x="27" y="41"/>
              </a:cxn>
              <a:cxn ang="0">
                <a:pos x="28" y="34"/>
              </a:cxn>
              <a:cxn ang="0">
                <a:pos x="34" y="30"/>
              </a:cxn>
              <a:cxn ang="0">
                <a:pos x="36" y="23"/>
              </a:cxn>
              <a:cxn ang="0">
                <a:pos x="34" y="11"/>
              </a:cxn>
              <a:cxn ang="0">
                <a:pos x="28" y="3"/>
              </a:cxn>
              <a:cxn ang="0">
                <a:pos x="26" y="0"/>
              </a:cxn>
            </a:cxnLst>
            <a:rect l="0" t="0" r="r" b="b"/>
            <a:pathLst>
              <a:path w="38" h="41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1" y="0"/>
                  <a:pt x="5" y="6"/>
                  <a:pt x="7" y="8"/>
                </a:cubicBezTo>
                <a:cubicBezTo>
                  <a:pt x="9" y="10"/>
                  <a:pt x="13" y="7"/>
                  <a:pt x="17" y="8"/>
                </a:cubicBezTo>
                <a:cubicBezTo>
                  <a:pt x="21" y="9"/>
                  <a:pt x="20" y="14"/>
                  <a:pt x="20" y="18"/>
                </a:cubicBezTo>
                <a:cubicBezTo>
                  <a:pt x="20" y="22"/>
                  <a:pt x="16" y="22"/>
                  <a:pt x="16" y="27"/>
                </a:cubicBezTo>
                <a:cubicBezTo>
                  <a:pt x="16" y="31"/>
                  <a:pt x="27" y="41"/>
                  <a:pt x="27" y="41"/>
                </a:cubicBezTo>
                <a:cubicBezTo>
                  <a:pt x="27" y="41"/>
                  <a:pt x="28" y="40"/>
                  <a:pt x="28" y="34"/>
                </a:cubicBezTo>
                <a:cubicBezTo>
                  <a:pt x="28" y="29"/>
                  <a:pt x="30" y="31"/>
                  <a:pt x="34" y="30"/>
                </a:cubicBezTo>
                <a:cubicBezTo>
                  <a:pt x="38" y="30"/>
                  <a:pt x="35" y="26"/>
                  <a:pt x="36" y="23"/>
                </a:cubicBezTo>
                <a:cubicBezTo>
                  <a:pt x="36" y="20"/>
                  <a:pt x="34" y="14"/>
                  <a:pt x="34" y="11"/>
                </a:cubicBezTo>
                <a:cubicBezTo>
                  <a:pt x="34" y="7"/>
                  <a:pt x="31" y="6"/>
                  <a:pt x="28" y="3"/>
                </a:cubicBezTo>
                <a:cubicBezTo>
                  <a:pt x="28" y="2"/>
                  <a:pt x="27" y="1"/>
                  <a:pt x="26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96" name="Freeform 1301"/>
          <p:cNvSpPr>
            <a:spLocks/>
          </p:cNvSpPr>
          <p:nvPr/>
        </p:nvSpPr>
        <p:spPr bwMode="auto">
          <a:xfrm>
            <a:off x="1141413" y="4316269"/>
            <a:ext cx="20637" cy="30162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4" y="15"/>
              </a:cxn>
              <a:cxn ang="0">
                <a:pos x="4" y="9"/>
              </a:cxn>
              <a:cxn ang="0">
                <a:pos x="11" y="0"/>
              </a:cxn>
            </a:cxnLst>
            <a:rect l="0" t="0" r="r" b="b"/>
            <a:pathLst>
              <a:path w="11" h="16">
                <a:moveTo>
                  <a:pt x="0" y="16"/>
                </a:moveTo>
                <a:cubicBezTo>
                  <a:pt x="2" y="16"/>
                  <a:pt x="3" y="16"/>
                  <a:pt x="4" y="15"/>
                </a:cubicBezTo>
                <a:cubicBezTo>
                  <a:pt x="5" y="14"/>
                  <a:pt x="4" y="11"/>
                  <a:pt x="4" y="9"/>
                </a:cubicBezTo>
                <a:cubicBezTo>
                  <a:pt x="4" y="8"/>
                  <a:pt x="9" y="2"/>
                  <a:pt x="11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97" name="Freeform 1302"/>
          <p:cNvSpPr>
            <a:spLocks/>
          </p:cNvSpPr>
          <p:nvPr/>
        </p:nvSpPr>
        <p:spPr bwMode="auto">
          <a:xfrm>
            <a:off x="1114425" y="4144819"/>
            <a:ext cx="77788" cy="153987"/>
          </a:xfrm>
          <a:custGeom>
            <a:avLst/>
            <a:gdLst/>
            <a:ahLst/>
            <a:cxnLst>
              <a:cxn ang="0">
                <a:pos x="0" y="81"/>
              </a:cxn>
              <a:cxn ang="0">
                <a:pos x="9" y="77"/>
              </a:cxn>
              <a:cxn ang="0">
                <a:pos x="7" y="64"/>
              </a:cxn>
              <a:cxn ang="0">
                <a:pos x="15" y="63"/>
              </a:cxn>
              <a:cxn ang="0">
                <a:pos x="20" y="56"/>
              </a:cxn>
              <a:cxn ang="0">
                <a:pos x="27" y="63"/>
              </a:cxn>
              <a:cxn ang="0">
                <a:pos x="32" y="60"/>
              </a:cxn>
              <a:cxn ang="0">
                <a:pos x="38" y="63"/>
              </a:cxn>
              <a:cxn ang="0">
                <a:pos x="41" y="40"/>
              </a:cxn>
              <a:cxn ang="0">
                <a:pos x="36" y="30"/>
              </a:cxn>
              <a:cxn ang="0">
                <a:pos x="40" y="20"/>
              </a:cxn>
              <a:cxn ang="0">
                <a:pos x="35" y="12"/>
              </a:cxn>
              <a:cxn ang="0">
                <a:pos x="28" y="14"/>
              </a:cxn>
              <a:cxn ang="0">
                <a:pos x="26" y="0"/>
              </a:cxn>
            </a:cxnLst>
            <a:rect l="0" t="0" r="r" b="b"/>
            <a:pathLst>
              <a:path w="41" h="81">
                <a:moveTo>
                  <a:pt x="0" y="81"/>
                </a:moveTo>
                <a:cubicBezTo>
                  <a:pt x="5" y="78"/>
                  <a:pt x="8" y="78"/>
                  <a:pt x="9" y="77"/>
                </a:cubicBezTo>
                <a:cubicBezTo>
                  <a:pt x="10" y="75"/>
                  <a:pt x="7" y="66"/>
                  <a:pt x="7" y="64"/>
                </a:cubicBezTo>
                <a:cubicBezTo>
                  <a:pt x="7" y="61"/>
                  <a:pt x="12" y="63"/>
                  <a:pt x="15" y="63"/>
                </a:cubicBezTo>
                <a:cubicBezTo>
                  <a:pt x="18" y="63"/>
                  <a:pt x="17" y="57"/>
                  <a:pt x="20" y="56"/>
                </a:cubicBezTo>
                <a:cubicBezTo>
                  <a:pt x="23" y="55"/>
                  <a:pt x="26" y="63"/>
                  <a:pt x="27" y="63"/>
                </a:cubicBezTo>
                <a:cubicBezTo>
                  <a:pt x="28" y="63"/>
                  <a:pt x="30" y="60"/>
                  <a:pt x="32" y="60"/>
                </a:cubicBezTo>
                <a:cubicBezTo>
                  <a:pt x="34" y="60"/>
                  <a:pt x="37" y="64"/>
                  <a:pt x="38" y="63"/>
                </a:cubicBezTo>
                <a:cubicBezTo>
                  <a:pt x="40" y="63"/>
                  <a:pt x="41" y="45"/>
                  <a:pt x="41" y="40"/>
                </a:cubicBezTo>
                <a:cubicBezTo>
                  <a:pt x="41" y="36"/>
                  <a:pt x="36" y="33"/>
                  <a:pt x="36" y="30"/>
                </a:cubicBezTo>
                <a:cubicBezTo>
                  <a:pt x="35" y="27"/>
                  <a:pt x="38" y="22"/>
                  <a:pt x="40" y="20"/>
                </a:cubicBezTo>
                <a:cubicBezTo>
                  <a:pt x="41" y="17"/>
                  <a:pt x="38" y="12"/>
                  <a:pt x="35" y="12"/>
                </a:cubicBezTo>
                <a:cubicBezTo>
                  <a:pt x="32" y="12"/>
                  <a:pt x="31" y="14"/>
                  <a:pt x="28" y="14"/>
                </a:cubicBezTo>
                <a:cubicBezTo>
                  <a:pt x="26" y="14"/>
                  <a:pt x="26" y="6"/>
                  <a:pt x="26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98" name="Freeform 1303"/>
          <p:cNvSpPr>
            <a:spLocks/>
          </p:cNvSpPr>
          <p:nvPr/>
        </p:nvSpPr>
        <p:spPr bwMode="auto">
          <a:xfrm>
            <a:off x="1077913" y="4144819"/>
            <a:ext cx="42862" cy="34925"/>
          </a:xfrm>
          <a:custGeom>
            <a:avLst/>
            <a:gdLst/>
            <a:ahLst/>
            <a:cxnLst>
              <a:cxn ang="0">
                <a:pos x="27" y="0"/>
              </a:cxn>
              <a:cxn ang="0">
                <a:pos x="27" y="22"/>
              </a:cxn>
              <a:cxn ang="0">
                <a:pos x="0" y="22"/>
              </a:cxn>
            </a:cxnLst>
            <a:rect l="0" t="0" r="r" b="b"/>
            <a:pathLst>
              <a:path w="27" h="22">
                <a:moveTo>
                  <a:pt x="27" y="0"/>
                </a:moveTo>
                <a:lnTo>
                  <a:pt x="27" y="22"/>
                </a:lnTo>
                <a:lnTo>
                  <a:pt x="0" y="22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199" name="Freeform 1304"/>
          <p:cNvSpPr>
            <a:spLocks/>
          </p:cNvSpPr>
          <p:nvPr/>
        </p:nvSpPr>
        <p:spPr bwMode="auto">
          <a:xfrm>
            <a:off x="1139825" y="4113069"/>
            <a:ext cx="150813" cy="214312"/>
          </a:xfrm>
          <a:custGeom>
            <a:avLst/>
            <a:gdLst/>
            <a:ahLst/>
            <a:cxnLst>
              <a:cxn ang="0">
                <a:pos x="0" y="113"/>
              </a:cxn>
              <a:cxn ang="0">
                <a:pos x="8" y="106"/>
              </a:cxn>
              <a:cxn ang="0">
                <a:pos x="16" y="111"/>
              </a:cxn>
              <a:cxn ang="0">
                <a:pos x="27" y="104"/>
              </a:cxn>
              <a:cxn ang="0">
                <a:pos x="28" y="110"/>
              </a:cxn>
              <a:cxn ang="0">
                <a:pos x="48" y="95"/>
              </a:cxn>
              <a:cxn ang="0">
                <a:pos x="48" y="72"/>
              </a:cxn>
              <a:cxn ang="0">
                <a:pos x="64" y="46"/>
              </a:cxn>
              <a:cxn ang="0">
                <a:pos x="73" y="17"/>
              </a:cxn>
              <a:cxn ang="0">
                <a:pos x="79" y="0"/>
              </a:cxn>
            </a:cxnLst>
            <a:rect l="0" t="0" r="r" b="b"/>
            <a:pathLst>
              <a:path w="79" h="113">
                <a:moveTo>
                  <a:pt x="0" y="113"/>
                </a:moveTo>
                <a:cubicBezTo>
                  <a:pt x="3" y="110"/>
                  <a:pt x="6" y="107"/>
                  <a:pt x="8" y="106"/>
                </a:cubicBezTo>
                <a:cubicBezTo>
                  <a:pt x="12" y="104"/>
                  <a:pt x="13" y="109"/>
                  <a:pt x="16" y="111"/>
                </a:cubicBezTo>
                <a:cubicBezTo>
                  <a:pt x="18" y="112"/>
                  <a:pt x="23" y="105"/>
                  <a:pt x="27" y="104"/>
                </a:cubicBezTo>
                <a:cubicBezTo>
                  <a:pt x="30" y="103"/>
                  <a:pt x="26" y="111"/>
                  <a:pt x="28" y="110"/>
                </a:cubicBezTo>
                <a:cubicBezTo>
                  <a:pt x="30" y="108"/>
                  <a:pt x="48" y="98"/>
                  <a:pt x="48" y="95"/>
                </a:cubicBezTo>
                <a:cubicBezTo>
                  <a:pt x="48" y="91"/>
                  <a:pt x="48" y="75"/>
                  <a:pt x="48" y="72"/>
                </a:cubicBezTo>
                <a:cubicBezTo>
                  <a:pt x="48" y="68"/>
                  <a:pt x="61" y="50"/>
                  <a:pt x="64" y="46"/>
                </a:cubicBezTo>
                <a:cubicBezTo>
                  <a:pt x="67" y="42"/>
                  <a:pt x="72" y="22"/>
                  <a:pt x="73" y="17"/>
                </a:cubicBezTo>
                <a:cubicBezTo>
                  <a:pt x="74" y="12"/>
                  <a:pt x="79" y="4"/>
                  <a:pt x="79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00" name="Freeform 1305"/>
          <p:cNvSpPr>
            <a:spLocks/>
          </p:cNvSpPr>
          <p:nvPr/>
        </p:nvSpPr>
        <p:spPr bwMode="auto">
          <a:xfrm>
            <a:off x="1679575" y="4460731"/>
            <a:ext cx="139700" cy="36513"/>
          </a:xfrm>
          <a:custGeom>
            <a:avLst/>
            <a:gdLst/>
            <a:ahLst/>
            <a:cxnLst>
              <a:cxn ang="0">
                <a:pos x="0" y="15"/>
              </a:cxn>
              <a:cxn ang="0">
                <a:pos x="5" y="15"/>
              </a:cxn>
              <a:cxn ang="0">
                <a:pos x="14" y="15"/>
              </a:cxn>
              <a:cxn ang="0">
                <a:pos x="22" y="18"/>
              </a:cxn>
              <a:cxn ang="0">
                <a:pos x="30" y="16"/>
              </a:cxn>
              <a:cxn ang="0">
                <a:pos x="41" y="16"/>
              </a:cxn>
              <a:cxn ang="0">
                <a:pos x="46" y="11"/>
              </a:cxn>
              <a:cxn ang="0">
                <a:pos x="57" y="11"/>
              </a:cxn>
              <a:cxn ang="0">
                <a:pos x="73" y="0"/>
              </a:cxn>
            </a:cxnLst>
            <a:rect l="0" t="0" r="r" b="b"/>
            <a:pathLst>
              <a:path w="73" h="19">
                <a:moveTo>
                  <a:pt x="0" y="15"/>
                </a:moveTo>
                <a:cubicBezTo>
                  <a:pt x="2" y="15"/>
                  <a:pt x="4" y="15"/>
                  <a:pt x="5" y="15"/>
                </a:cubicBezTo>
                <a:cubicBezTo>
                  <a:pt x="7" y="17"/>
                  <a:pt x="10" y="14"/>
                  <a:pt x="14" y="15"/>
                </a:cubicBezTo>
                <a:cubicBezTo>
                  <a:pt x="18" y="16"/>
                  <a:pt x="19" y="19"/>
                  <a:pt x="22" y="18"/>
                </a:cubicBezTo>
                <a:cubicBezTo>
                  <a:pt x="25" y="17"/>
                  <a:pt x="28" y="14"/>
                  <a:pt x="30" y="16"/>
                </a:cubicBezTo>
                <a:cubicBezTo>
                  <a:pt x="32" y="18"/>
                  <a:pt x="38" y="19"/>
                  <a:pt x="41" y="16"/>
                </a:cubicBezTo>
                <a:cubicBezTo>
                  <a:pt x="43" y="12"/>
                  <a:pt x="41" y="11"/>
                  <a:pt x="46" y="11"/>
                </a:cubicBezTo>
                <a:cubicBezTo>
                  <a:pt x="50" y="12"/>
                  <a:pt x="53" y="13"/>
                  <a:pt x="57" y="11"/>
                </a:cubicBezTo>
                <a:cubicBezTo>
                  <a:pt x="60" y="9"/>
                  <a:pt x="67" y="4"/>
                  <a:pt x="73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01" name="Freeform 1306"/>
          <p:cNvSpPr>
            <a:spLocks/>
          </p:cNvSpPr>
          <p:nvPr/>
        </p:nvSpPr>
        <p:spPr bwMode="auto">
          <a:xfrm>
            <a:off x="1584325" y="4406756"/>
            <a:ext cx="80963" cy="412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" y="5"/>
              </a:cxn>
              <a:cxn ang="0">
                <a:pos x="13" y="10"/>
              </a:cxn>
              <a:cxn ang="0">
                <a:pos x="22" y="13"/>
              </a:cxn>
              <a:cxn ang="0">
                <a:pos x="27" y="17"/>
              </a:cxn>
              <a:cxn ang="0">
                <a:pos x="40" y="19"/>
              </a:cxn>
              <a:cxn ang="0">
                <a:pos x="43" y="22"/>
              </a:cxn>
            </a:cxnLst>
            <a:rect l="0" t="0" r="r" b="b"/>
            <a:pathLst>
              <a:path w="43" h="22">
                <a:moveTo>
                  <a:pt x="0" y="0"/>
                </a:moveTo>
                <a:cubicBezTo>
                  <a:pt x="2" y="2"/>
                  <a:pt x="4" y="4"/>
                  <a:pt x="6" y="5"/>
                </a:cubicBezTo>
                <a:cubicBezTo>
                  <a:pt x="8" y="6"/>
                  <a:pt x="11" y="8"/>
                  <a:pt x="13" y="10"/>
                </a:cubicBezTo>
                <a:cubicBezTo>
                  <a:pt x="15" y="12"/>
                  <a:pt x="18" y="13"/>
                  <a:pt x="22" y="13"/>
                </a:cubicBezTo>
                <a:cubicBezTo>
                  <a:pt x="26" y="14"/>
                  <a:pt x="22" y="15"/>
                  <a:pt x="27" y="17"/>
                </a:cubicBezTo>
                <a:cubicBezTo>
                  <a:pt x="32" y="19"/>
                  <a:pt x="35" y="18"/>
                  <a:pt x="40" y="19"/>
                </a:cubicBezTo>
                <a:cubicBezTo>
                  <a:pt x="42" y="20"/>
                  <a:pt x="42" y="21"/>
                  <a:pt x="43" y="22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02" name="Freeform 1307"/>
          <p:cNvSpPr>
            <a:spLocks/>
          </p:cNvSpPr>
          <p:nvPr/>
        </p:nvSpPr>
        <p:spPr bwMode="auto">
          <a:xfrm>
            <a:off x="1554163" y="4222606"/>
            <a:ext cx="57150" cy="87313"/>
          </a:xfrm>
          <a:custGeom>
            <a:avLst/>
            <a:gdLst/>
            <a:ahLst/>
            <a:cxnLst>
              <a:cxn ang="0">
                <a:pos x="30" y="1"/>
              </a:cxn>
              <a:cxn ang="0">
                <a:pos x="30" y="1"/>
              </a:cxn>
              <a:cxn ang="0">
                <a:pos x="23" y="0"/>
              </a:cxn>
              <a:cxn ang="0">
                <a:pos x="11" y="3"/>
              </a:cxn>
              <a:cxn ang="0">
                <a:pos x="17" y="15"/>
              </a:cxn>
              <a:cxn ang="0">
                <a:pos x="11" y="25"/>
              </a:cxn>
              <a:cxn ang="0">
                <a:pos x="17" y="31"/>
              </a:cxn>
              <a:cxn ang="0">
                <a:pos x="0" y="46"/>
              </a:cxn>
            </a:cxnLst>
            <a:rect l="0" t="0" r="r" b="b"/>
            <a:pathLst>
              <a:path w="30" h="46">
                <a:moveTo>
                  <a:pt x="30" y="1"/>
                </a:moveTo>
                <a:cubicBezTo>
                  <a:pt x="30" y="1"/>
                  <a:pt x="30" y="1"/>
                  <a:pt x="30" y="1"/>
                </a:cubicBezTo>
                <a:cubicBezTo>
                  <a:pt x="28" y="1"/>
                  <a:pt x="25" y="0"/>
                  <a:pt x="23" y="0"/>
                </a:cubicBezTo>
                <a:cubicBezTo>
                  <a:pt x="18" y="0"/>
                  <a:pt x="14" y="2"/>
                  <a:pt x="11" y="3"/>
                </a:cubicBezTo>
                <a:cubicBezTo>
                  <a:pt x="13" y="6"/>
                  <a:pt x="17" y="13"/>
                  <a:pt x="17" y="15"/>
                </a:cubicBezTo>
                <a:cubicBezTo>
                  <a:pt x="17" y="18"/>
                  <a:pt x="11" y="21"/>
                  <a:pt x="11" y="25"/>
                </a:cubicBezTo>
                <a:cubicBezTo>
                  <a:pt x="11" y="30"/>
                  <a:pt x="15" y="25"/>
                  <a:pt x="17" y="31"/>
                </a:cubicBezTo>
                <a:cubicBezTo>
                  <a:pt x="18" y="34"/>
                  <a:pt x="6" y="42"/>
                  <a:pt x="0" y="46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03" name="Freeform 1308"/>
          <p:cNvSpPr>
            <a:spLocks/>
          </p:cNvSpPr>
          <p:nvPr/>
        </p:nvSpPr>
        <p:spPr bwMode="auto">
          <a:xfrm>
            <a:off x="1663700" y="4227369"/>
            <a:ext cx="128588" cy="904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9" y="32"/>
              </a:cxn>
              <a:cxn ang="0">
                <a:pos x="59" y="42"/>
              </a:cxn>
              <a:cxn ang="0">
                <a:pos x="81" y="57"/>
              </a:cxn>
            </a:cxnLst>
            <a:rect l="0" t="0" r="r" b="b"/>
            <a:pathLst>
              <a:path w="81" h="57">
                <a:moveTo>
                  <a:pt x="0" y="0"/>
                </a:moveTo>
                <a:lnTo>
                  <a:pt x="59" y="32"/>
                </a:lnTo>
                <a:lnTo>
                  <a:pt x="59" y="42"/>
                </a:lnTo>
                <a:lnTo>
                  <a:pt x="81" y="57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04" name="Freeform 1309"/>
          <p:cNvSpPr>
            <a:spLocks/>
          </p:cNvSpPr>
          <p:nvPr/>
        </p:nvSpPr>
        <p:spPr bwMode="auto">
          <a:xfrm>
            <a:off x="1708150" y="3914631"/>
            <a:ext cx="304800" cy="201613"/>
          </a:xfrm>
          <a:custGeom>
            <a:avLst/>
            <a:gdLst/>
            <a:ahLst/>
            <a:cxnLst>
              <a:cxn ang="0">
                <a:pos x="100" y="0"/>
              </a:cxn>
              <a:cxn ang="0">
                <a:pos x="92" y="10"/>
              </a:cxn>
              <a:cxn ang="0">
                <a:pos x="102" y="28"/>
              </a:cxn>
              <a:cxn ang="0">
                <a:pos x="148" y="46"/>
              </a:cxn>
              <a:cxn ang="0">
                <a:pos x="160" y="47"/>
              </a:cxn>
              <a:cxn ang="0">
                <a:pos x="121" y="86"/>
              </a:cxn>
              <a:cxn ang="0">
                <a:pos x="104" y="86"/>
              </a:cxn>
              <a:cxn ang="0">
                <a:pos x="86" y="94"/>
              </a:cxn>
              <a:cxn ang="0">
                <a:pos x="74" y="98"/>
              </a:cxn>
              <a:cxn ang="0">
                <a:pos x="62" y="96"/>
              </a:cxn>
              <a:cxn ang="0">
                <a:pos x="50" y="106"/>
              </a:cxn>
              <a:cxn ang="0">
                <a:pos x="30" y="102"/>
              </a:cxn>
              <a:cxn ang="0">
                <a:pos x="17" y="92"/>
              </a:cxn>
              <a:cxn ang="0">
                <a:pos x="4" y="92"/>
              </a:cxn>
              <a:cxn ang="0">
                <a:pos x="0" y="88"/>
              </a:cxn>
            </a:cxnLst>
            <a:rect l="0" t="0" r="r" b="b"/>
            <a:pathLst>
              <a:path w="160" h="106">
                <a:moveTo>
                  <a:pt x="100" y="0"/>
                </a:moveTo>
                <a:cubicBezTo>
                  <a:pt x="97" y="4"/>
                  <a:pt x="92" y="9"/>
                  <a:pt x="92" y="10"/>
                </a:cubicBezTo>
                <a:cubicBezTo>
                  <a:pt x="92" y="12"/>
                  <a:pt x="98" y="23"/>
                  <a:pt x="102" y="28"/>
                </a:cubicBezTo>
                <a:cubicBezTo>
                  <a:pt x="107" y="32"/>
                  <a:pt x="148" y="46"/>
                  <a:pt x="148" y="46"/>
                </a:cubicBezTo>
                <a:cubicBezTo>
                  <a:pt x="160" y="47"/>
                  <a:pt x="160" y="47"/>
                  <a:pt x="160" y="4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86"/>
                  <a:pt x="110" y="86"/>
                  <a:pt x="104" y="86"/>
                </a:cubicBezTo>
                <a:cubicBezTo>
                  <a:pt x="99" y="86"/>
                  <a:pt x="88" y="94"/>
                  <a:pt x="86" y="94"/>
                </a:cubicBezTo>
                <a:cubicBezTo>
                  <a:pt x="84" y="94"/>
                  <a:pt x="79" y="98"/>
                  <a:pt x="74" y="98"/>
                </a:cubicBezTo>
                <a:cubicBezTo>
                  <a:pt x="69" y="98"/>
                  <a:pt x="67" y="96"/>
                  <a:pt x="62" y="96"/>
                </a:cubicBezTo>
                <a:cubicBezTo>
                  <a:pt x="58" y="96"/>
                  <a:pt x="52" y="106"/>
                  <a:pt x="50" y="106"/>
                </a:cubicBezTo>
                <a:cubicBezTo>
                  <a:pt x="47" y="106"/>
                  <a:pt x="30" y="102"/>
                  <a:pt x="30" y="102"/>
                </a:cubicBezTo>
                <a:cubicBezTo>
                  <a:pt x="17" y="92"/>
                  <a:pt x="17" y="92"/>
                  <a:pt x="17" y="92"/>
                </a:cubicBezTo>
                <a:cubicBezTo>
                  <a:pt x="4" y="92"/>
                  <a:pt x="4" y="92"/>
                  <a:pt x="4" y="92"/>
                </a:cubicBezTo>
                <a:cubicBezTo>
                  <a:pt x="0" y="88"/>
                  <a:pt x="0" y="88"/>
                  <a:pt x="0" y="88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05" name="Freeform 1310"/>
          <p:cNvSpPr>
            <a:spLocks/>
          </p:cNvSpPr>
          <p:nvPr/>
        </p:nvSpPr>
        <p:spPr bwMode="auto">
          <a:xfrm>
            <a:off x="1539875" y="4228956"/>
            <a:ext cx="38100" cy="41275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4" y="3"/>
              </a:cxn>
              <a:cxn ang="0">
                <a:pos x="7" y="2"/>
              </a:cxn>
              <a:cxn ang="0">
                <a:pos x="1" y="13"/>
              </a:cxn>
              <a:cxn ang="0">
                <a:pos x="0" y="20"/>
              </a:cxn>
              <a:cxn ang="0">
                <a:pos x="10" y="22"/>
              </a:cxn>
              <a:cxn ang="0">
                <a:pos x="12" y="17"/>
              </a:cxn>
              <a:cxn ang="0">
                <a:pos x="20" y="17"/>
              </a:cxn>
            </a:cxnLst>
            <a:rect l="0" t="0" r="r" b="b"/>
            <a:pathLst>
              <a:path w="20" h="22">
                <a:moveTo>
                  <a:pt x="18" y="0"/>
                </a:moveTo>
                <a:cubicBezTo>
                  <a:pt x="16" y="1"/>
                  <a:pt x="15" y="2"/>
                  <a:pt x="14" y="3"/>
                </a:cubicBezTo>
                <a:cubicBezTo>
                  <a:pt x="12" y="4"/>
                  <a:pt x="9" y="3"/>
                  <a:pt x="7" y="2"/>
                </a:cubicBezTo>
                <a:cubicBezTo>
                  <a:pt x="5" y="4"/>
                  <a:pt x="2" y="10"/>
                  <a:pt x="1" y="13"/>
                </a:cubicBezTo>
                <a:cubicBezTo>
                  <a:pt x="1" y="16"/>
                  <a:pt x="0" y="18"/>
                  <a:pt x="0" y="20"/>
                </a:cubicBezTo>
                <a:cubicBezTo>
                  <a:pt x="3" y="21"/>
                  <a:pt x="7" y="22"/>
                  <a:pt x="10" y="22"/>
                </a:cubicBezTo>
                <a:cubicBezTo>
                  <a:pt x="14" y="22"/>
                  <a:pt x="7" y="17"/>
                  <a:pt x="12" y="17"/>
                </a:cubicBezTo>
                <a:cubicBezTo>
                  <a:pt x="15" y="17"/>
                  <a:pt x="18" y="17"/>
                  <a:pt x="20" y="17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06" name="Freeform 1311"/>
          <p:cNvSpPr>
            <a:spLocks/>
          </p:cNvSpPr>
          <p:nvPr/>
        </p:nvSpPr>
        <p:spPr bwMode="auto">
          <a:xfrm>
            <a:off x="1539875" y="4267056"/>
            <a:ext cx="4763" cy="22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2" y="12"/>
              </a:cxn>
            </a:cxnLst>
            <a:rect l="0" t="0" r="r" b="b"/>
            <a:pathLst>
              <a:path w="2" h="12">
                <a:moveTo>
                  <a:pt x="0" y="0"/>
                </a:moveTo>
                <a:cubicBezTo>
                  <a:pt x="0" y="1"/>
                  <a:pt x="0" y="1"/>
                  <a:pt x="0" y="2"/>
                </a:cubicBezTo>
                <a:cubicBezTo>
                  <a:pt x="0" y="3"/>
                  <a:pt x="2" y="7"/>
                  <a:pt x="2" y="12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07" name="Freeform 1312"/>
          <p:cNvSpPr>
            <a:spLocks/>
          </p:cNvSpPr>
          <p:nvPr/>
        </p:nvSpPr>
        <p:spPr bwMode="auto">
          <a:xfrm>
            <a:off x="1858963" y="3879706"/>
            <a:ext cx="39687" cy="50800"/>
          </a:xfrm>
          <a:custGeom>
            <a:avLst/>
            <a:gdLst/>
            <a:ahLst/>
            <a:cxnLst>
              <a:cxn ang="0">
                <a:pos x="14" y="0"/>
              </a:cxn>
              <a:cxn ang="0">
                <a:pos x="8" y="5"/>
              </a:cxn>
              <a:cxn ang="0">
                <a:pos x="0" y="13"/>
              </a:cxn>
              <a:cxn ang="0">
                <a:pos x="0" y="24"/>
              </a:cxn>
              <a:cxn ang="0">
                <a:pos x="21" y="18"/>
              </a:cxn>
            </a:cxnLst>
            <a:rect l="0" t="0" r="r" b="b"/>
            <a:pathLst>
              <a:path w="21" h="27">
                <a:moveTo>
                  <a:pt x="14" y="0"/>
                </a:moveTo>
                <a:cubicBezTo>
                  <a:pt x="11" y="2"/>
                  <a:pt x="8" y="5"/>
                  <a:pt x="8" y="5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21"/>
                  <a:pt x="0" y="24"/>
                </a:cubicBezTo>
                <a:cubicBezTo>
                  <a:pt x="0" y="27"/>
                  <a:pt x="21" y="18"/>
                  <a:pt x="21" y="18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08" name="Freeform 1313"/>
          <p:cNvSpPr>
            <a:spLocks/>
          </p:cNvSpPr>
          <p:nvPr/>
        </p:nvSpPr>
        <p:spPr bwMode="auto">
          <a:xfrm>
            <a:off x="1725613" y="3825731"/>
            <a:ext cx="147637" cy="63500"/>
          </a:xfrm>
          <a:custGeom>
            <a:avLst/>
            <a:gdLst/>
            <a:ahLst/>
            <a:cxnLst>
              <a:cxn ang="0">
                <a:pos x="0" y="7"/>
              </a:cxn>
              <a:cxn ang="0">
                <a:pos x="9" y="6"/>
              </a:cxn>
              <a:cxn ang="0">
                <a:pos x="17" y="9"/>
              </a:cxn>
              <a:cxn ang="0">
                <a:pos x="19" y="0"/>
              </a:cxn>
              <a:cxn ang="0">
                <a:pos x="28" y="6"/>
              </a:cxn>
              <a:cxn ang="0">
                <a:pos x="33" y="2"/>
              </a:cxn>
              <a:cxn ang="0">
                <a:pos x="38" y="5"/>
              </a:cxn>
              <a:cxn ang="0">
                <a:pos x="58" y="10"/>
              </a:cxn>
              <a:cxn ang="0">
                <a:pos x="78" y="33"/>
              </a:cxn>
            </a:cxnLst>
            <a:rect l="0" t="0" r="r" b="b"/>
            <a:pathLst>
              <a:path w="78" h="33">
                <a:moveTo>
                  <a:pt x="0" y="7"/>
                </a:moveTo>
                <a:cubicBezTo>
                  <a:pt x="3" y="7"/>
                  <a:pt x="7" y="6"/>
                  <a:pt x="9" y="6"/>
                </a:cubicBezTo>
                <a:cubicBezTo>
                  <a:pt x="12" y="6"/>
                  <a:pt x="12" y="9"/>
                  <a:pt x="17" y="9"/>
                </a:cubicBezTo>
                <a:cubicBezTo>
                  <a:pt x="21" y="9"/>
                  <a:pt x="17" y="0"/>
                  <a:pt x="19" y="0"/>
                </a:cubicBezTo>
                <a:cubicBezTo>
                  <a:pt x="22" y="0"/>
                  <a:pt x="26" y="6"/>
                  <a:pt x="28" y="6"/>
                </a:cubicBezTo>
                <a:cubicBezTo>
                  <a:pt x="30" y="6"/>
                  <a:pt x="32" y="2"/>
                  <a:pt x="33" y="2"/>
                </a:cubicBezTo>
                <a:cubicBezTo>
                  <a:pt x="35" y="2"/>
                  <a:pt x="35" y="5"/>
                  <a:pt x="38" y="5"/>
                </a:cubicBezTo>
                <a:cubicBezTo>
                  <a:pt x="41" y="5"/>
                  <a:pt x="55" y="7"/>
                  <a:pt x="58" y="10"/>
                </a:cubicBezTo>
                <a:cubicBezTo>
                  <a:pt x="61" y="13"/>
                  <a:pt x="74" y="28"/>
                  <a:pt x="78" y="33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09" name="Freeform 1314"/>
          <p:cNvSpPr>
            <a:spLocks/>
          </p:cNvSpPr>
          <p:nvPr/>
        </p:nvSpPr>
        <p:spPr bwMode="auto">
          <a:xfrm>
            <a:off x="1446213" y="3608244"/>
            <a:ext cx="260350" cy="38100"/>
          </a:xfrm>
          <a:custGeom>
            <a:avLst/>
            <a:gdLst/>
            <a:ahLst/>
            <a:cxnLst>
              <a:cxn ang="0">
                <a:pos x="136" y="0"/>
              </a:cxn>
              <a:cxn ang="0">
                <a:pos x="127" y="5"/>
              </a:cxn>
              <a:cxn ang="0">
                <a:pos x="124" y="11"/>
              </a:cxn>
              <a:cxn ang="0">
                <a:pos x="117" y="13"/>
              </a:cxn>
              <a:cxn ang="0">
                <a:pos x="112" y="20"/>
              </a:cxn>
              <a:cxn ang="0">
                <a:pos x="104" y="16"/>
              </a:cxn>
              <a:cxn ang="0">
                <a:pos x="0" y="16"/>
              </a:cxn>
            </a:cxnLst>
            <a:rect l="0" t="0" r="r" b="b"/>
            <a:pathLst>
              <a:path w="136" h="20">
                <a:moveTo>
                  <a:pt x="136" y="0"/>
                </a:moveTo>
                <a:cubicBezTo>
                  <a:pt x="132" y="4"/>
                  <a:pt x="129" y="3"/>
                  <a:pt x="127" y="5"/>
                </a:cubicBezTo>
                <a:cubicBezTo>
                  <a:pt x="125" y="7"/>
                  <a:pt x="126" y="10"/>
                  <a:pt x="124" y="11"/>
                </a:cubicBezTo>
                <a:cubicBezTo>
                  <a:pt x="123" y="13"/>
                  <a:pt x="119" y="11"/>
                  <a:pt x="117" y="13"/>
                </a:cubicBezTo>
                <a:cubicBezTo>
                  <a:pt x="115" y="15"/>
                  <a:pt x="115" y="20"/>
                  <a:pt x="112" y="20"/>
                </a:cubicBezTo>
                <a:cubicBezTo>
                  <a:pt x="110" y="20"/>
                  <a:pt x="104" y="16"/>
                  <a:pt x="104" y="16"/>
                </a:cubicBezTo>
                <a:cubicBezTo>
                  <a:pt x="0" y="16"/>
                  <a:pt x="0" y="16"/>
                  <a:pt x="0" y="16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10" name="Freeform 1315"/>
          <p:cNvSpPr>
            <a:spLocks/>
          </p:cNvSpPr>
          <p:nvPr/>
        </p:nvSpPr>
        <p:spPr bwMode="auto">
          <a:xfrm>
            <a:off x="1641475" y="3744769"/>
            <a:ext cx="134938" cy="352425"/>
          </a:xfrm>
          <a:custGeom>
            <a:avLst/>
            <a:gdLst/>
            <a:ahLst/>
            <a:cxnLst>
              <a:cxn ang="0">
                <a:pos x="11" y="185"/>
              </a:cxn>
              <a:cxn ang="0">
                <a:pos x="14" y="179"/>
              </a:cxn>
              <a:cxn ang="0">
                <a:pos x="29" y="173"/>
              </a:cxn>
              <a:cxn ang="0">
                <a:pos x="35" y="177"/>
              </a:cxn>
              <a:cxn ang="0">
                <a:pos x="35" y="169"/>
              </a:cxn>
              <a:cxn ang="0">
                <a:pos x="28" y="166"/>
              </a:cxn>
              <a:cxn ang="0">
                <a:pos x="20" y="152"/>
              </a:cxn>
              <a:cxn ang="0">
                <a:pos x="15" y="146"/>
              </a:cxn>
              <a:cxn ang="0">
                <a:pos x="4" y="137"/>
              </a:cxn>
              <a:cxn ang="0">
                <a:pos x="1" y="131"/>
              </a:cxn>
              <a:cxn ang="0">
                <a:pos x="8" y="128"/>
              </a:cxn>
              <a:cxn ang="0">
                <a:pos x="13" y="118"/>
              </a:cxn>
              <a:cxn ang="0">
                <a:pos x="18" y="100"/>
              </a:cxn>
              <a:cxn ang="0">
                <a:pos x="25" y="96"/>
              </a:cxn>
              <a:cxn ang="0">
                <a:pos x="26" y="86"/>
              </a:cxn>
              <a:cxn ang="0">
                <a:pos x="31" y="73"/>
              </a:cxn>
              <a:cxn ang="0">
                <a:pos x="39" y="71"/>
              </a:cxn>
              <a:cxn ang="0">
                <a:pos x="43" y="59"/>
              </a:cxn>
              <a:cxn ang="0">
                <a:pos x="44" y="41"/>
              </a:cxn>
              <a:cxn ang="0">
                <a:pos x="49" y="30"/>
              </a:cxn>
              <a:cxn ang="0">
                <a:pos x="50" y="18"/>
              </a:cxn>
              <a:cxn ang="0">
                <a:pos x="66" y="7"/>
              </a:cxn>
              <a:cxn ang="0">
                <a:pos x="71" y="0"/>
              </a:cxn>
            </a:cxnLst>
            <a:rect l="0" t="0" r="r" b="b"/>
            <a:pathLst>
              <a:path w="71" h="185">
                <a:moveTo>
                  <a:pt x="11" y="185"/>
                </a:moveTo>
                <a:cubicBezTo>
                  <a:pt x="12" y="183"/>
                  <a:pt x="13" y="181"/>
                  <a:pt x="14" y="179"/>
                </a:cubicBezTo>
                <a:cubicBezTo>
                  <a:pt x="17" y="175"/>
                  <a:pt x="27" y="174"/>
                  <a:pt x="29" y="173"/>
                </a:cubicBezTo>
                <a:cubicBezTo>
                  <a:pt x="31" y="173"/>
                  <a:pt x="35" y="177"/>
                  <a:pt x="35" y="177"/>
                </a:cubicBezTo>
                <a:cubicBezTo>
                  <a:pt x="35" y="177"/>
                  <a:pt x="35" y="172"/>
                  <a:pt x="35" y="169"/>
                </a:cubicBezTo>
                <a:cubicBezTo>
                  <a:pt x="35" y="167"/>
                  <a:pt x="32" y="169"/>
                  <a:pt x="28" y="166"/>
                </a:cubicBezTo>
                <a:cubicBezTo>
                  <a:pt x="25" y="163"/>
                  <a:pt x="21" y="154"/>
                  <a:pt x="20" y="152"/>
                </a:cubicBezTo>
                <a:cubicBezTo>
                  <a:pt x="19" y="150"/>
                  <a:pt x="15" y="149"/>
                  <a:pt x="15" y="146"/>
                </a:cubicBezTo>
                <a:cubicBezTo>
                  <a:pt x="14" y="144"/>
                  <a:pt x="8" y="138"/>
                  <a:pt x="4" y="137"/>
                </a:cubicBezTo>
                <a:cubicBezTo>
                  <a:pt x="0" y="136"/>
                  <a:pt x="0" y="133"/>
                  <a:pt x="1" y="131"/>
                </a:cubicBezTo>
                <a:cubicBezTo>
                  <a:pt x="2" y="128"/>
                  <a:pt x="4" y="128"/>
                  <a:pt x="8" y="128"/>
                </a:cubicBezTo>
                <a:cubicBezTo>
                  <a:pt x="12" y="128"/>
                  <a:pt x="13" y="125"/>
                  <a:pt x="13" y="118"/>
                </a:cubicBezTo>
                <a:cubicBezTo>
                  <a:pt x="13" y="110"/>
                  <a:pt x="16" y="103"/>
                  <a:pt x="18" y="100"/>
                </a:cubicBezTo>
                <a:cubicBezTo>
                  <a:pt x="19" y="96"/>
                  <a:pt x="22" y="97"/>
                  <a:pt x="25" y="96"/>
                </a:cubicBezTo>
                <a:cubicBezTo>
                  <a:pt x="28" y="95"/>
                  <a:pt x="26" y="90"/>
                  <a:pt x="26" y="86"/>
                </a:cubicBezTo>
                <a:cubicBezTo>
                  <a:pt x="26" y="82"/>
                  <a:pt x="31" y="76"/>
                  <a:pt x="31" y="73"/>
                </a:cubicBezTo>
                <a:cubicBezTo>
                  <a:pt x="31" y="71"/>
                  <a:pt x="38" y="72"/>
                  <a:pt x="39" y="71"/>
                </a:cubicBezTo>
                <a:cubicBezTo>
                  <a:pt x="41" y="70"/>
                  <a:pt x="42" y="63"/>
                  <a:pt x="43" y="59"/>
                </a:cubicBezTo>
                <a:cubicBezTo>
                  <a:pt x="45" y="54"/>
                  <a:pt x="44" y="45"/>
                  <a:pt x="44" y="41"/>
                </a:cubicBezTo>
                <a:cubicBezTo>
                  <a:pt x="44" y="38"/>
                  <a:pt x="47" y="33"/>
                  <a:pt x="49" y="30"/>
                </a:cubicBezTo>
                <a:cubicBezTo>
                  <a:pt x="51" y="26"/>
                  <a:pt x="48" y="22"/>
                  <a:pt x="50" y="18"/>
                </a:cubicBezTo>
                <a:cubicBezTo>
                  <a:pt x="53" y="13"/>
                  <a:pt x="60" y="7"/>
                  <a:pt x="66" y="7"/>
                </a:cubicBezTo>
                <a:cubicBezTo>
                  <a:pt x="69" y="7"/>
                  <a:pt x="70" y="3"/>
                  <a:pt x="71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11" name="Freeform 1316"/>
          <p:cNvSpPr>
            <a:spLocks/>
          </p:cNvSpPr>
          <p:nvPr/>
        </p:nvSpPr>
        <p:spPr bwMode="auto">
          <a:xfrm>
            <a:off x="1365250" y="3701906"/>
            <a:ext cx="219075" cy="411163"/>
          </a:xfrm>
          <a:custGeom>
            <a:avLst/>
            <a:gdLst/>
            <a:ahLst/>
            <a:cxnLst>
              <a:cxn ang="0">
                <a:pos x="29" y="0"/>
              </a:cxn>
              <a:cxn ang="0">
                <a:pos x="29" y="52"/>
              </a:cxn>
              <a:cxn ang="0">
                <a:pos x="17" y="55"/>
              </a:cxn>
              <a:cxn ang="0">
                <a:pos x="14" y="62"/>
              </a:cxn>
              <a:cxn ang="0">
                <a:pos x="10" y="66"/>
              </a:cxn>
              <a:cxn ang="0">
                <a:pos x="8" y="72"/>
              </a:cxn>
              <a:cxn ang="0">
                <a:pos x="6" y="79"/>
              </a:cxn>
              <a:cxn ang="0">
                <a:pos x="5" y="88"/>
              </a:cxn>
              <a:cxn ang="0">
                <a:pos x="4" y="93"/>
              </a:cxn>
              <a:cxn ang="0">
                <a:pos x="8" y="98"/>
              </a:cxn>
              <a:cxn ang="0">
                <a:pos x="12" y="108"/>
              </a:cxn>
              <a:cxn ang="0">
                <a:pos x="15" y="116"/>
              </a:cxn>
              <a:cxn ang="0">
                <a:pos x="17" y="122"/>
              </a:cxn>
              <a:cxn ang="0">
                <a:pos x="24" y="132"/>
              </a:cxn>
              <a:cxn ang="0">
                <a:pos x="23" y="141"/>
              </a:cxn>
              <a:cxn ang="0">
                <a:pos x="25" y="148"/>
              </a:cxn>
              <a:cxn ang="0">
                <a:pos x="32" y="150"/>
              </a:cxn>
              <a:cxn ang="0">
                <a:pos x="40" y="154"/>
              </a:cxn>
              <a:cxn ang="0">
                <a:pos x="44" y="162"/>
              </a:cxn>
              <a:cxn ang="0">
                <a:pos x="51" y="168"/>
              </a:cxn>
              <a:cxn ang="0">
                <a:pos x="59" y="175"/>
              </a:cxn>
              <a:cxn ang="0">
                <a:pos x="68" y="186"/>
              </a:cxn>
              <a:cxn ang="0">
                <a:pos x="69" y="192"/>
              </a:cxn>
              <a:cxn ang="0">
                <a:pos x="84" y="205"/>
              </a:cxn>
              <a:cxn ang="0">
                <a:pos x="89" y="200"/>
              </a:cxn>
              <a:cxn ang="0">
                <a:pos x="95" y="204"/>
              </a:cxn>
              <a:cxn ang="0">
                <a:pos x="101" y="201"/>
              </a:cxn>
              <a:cxn ang="0">
                <a:pos x="115" y="215"/>
              </a:cxn>
            </a:cxnLst>
            <a:rect l="0" t="0" r="r" b="b"/>
            <a:pathLst>
              <a:path w="115" h="215">
                <a:moveTo>
                  <a:pt x="29" y="0"/>
                </a:moveTo>
                <a:cubicBezTo>
                  <a:pt x="29" y="52"/>
                  <a:pt x="29" y="52"/>
                  <a:pt x="29" y="52"/>
                </a:cubicBezTo>
                <a:cubicBezTo>
                  <a:pt x="29" y="52"/>
                  <a:pt x="17" y="53"/>
                  <a:pt x="17" y="55"/>
                </a:cubicBezTo>
                <a:cubicBezTo>
                  <a:pt x="16" y="57"/>
                  <a:pt x="16" y="61"/>
                  <a:pt x="14" y="62"/>
                </a:cubicBezTo>
                <a:cubicBezTo>
                  <a:pt x="13" y="64"/>
                  <a:pt x="10" y="64"/>
                  <a:pt x="10" y="66"/>
                </a:cubicBezTo>
                <a:cubicBezTo>
                  <a:pt x="10" y="69"/>
                  <a:pt x="9" y="71"/>
                  <a:pt x="8" y="72"/>
                </a:cubicBezTo>
                <a:cubicBezTo>
                  <a:pt x="6" y="74"/>
                  <a:pt x="6" y="77"/>
                  <a:pt x="6" y="79"/>
                </a:cubicBezTo>
                <a:cubicBezTo>
                  <a:pt x="5" y="81"/>
                  <a:pt x="8" y="85"/>
                  <a:pt x="5" y="88"/>
                </a:cubicBezTo>
                <a:cubicBezTo>
                  <a:pt x="2" y="90"/>
                  <a:pt x="0" y="93"/>
                  <a:pt x="4" y="93"/>
                </a:cubicBezTo>
                <a:cubicBezTo>
                  <a:pt x="7" y="93"/>
                  <a:pt x="8" y="95"/>
                  <a:pt x="8" y="98"/>
                </a:cubicBezTo>
                <a:cubicBezTo>
                  <a:pt x="8" y="102"/>
                  <a:pt x="9" y="106"/>
                  <a:pt x="12" y="108"/>
                </a:cubicBezTo>
                <a:cubicBezTo>
                  <a:pt x="14" y="110"/>
                  <a:pt x="15" y="112"/>
                  <a:pt x="15" y="116"/>
                </a:cubicBezTo>
                <a:cubicBezTo>
                  <a:pt x="15" y="120"/>
                  <a:pt x="15" y="120"/>
                  <a:pt x="17" y="122"/>
                </a:cubicBezTo>
                <a:cubicBezTo>
                  <a:pt x="19" y="124"/>
                  <a:pt x="24" y="129"/>
                  <a:pt x="24" y="132"/>
                </a:cubicBezTo>
                <a:cubicBezTo>
                  <a:pt x="24" y="136"/>
                  <a:pt x="24" y="138"/>
                  <a:pt x="23" y="141"/>
                </a:cubicBezTo>
                <a:cubicBezTo>
                  <a:pt x="22" y="144"/>
                  <a:pt x="22" y="147"/>
                  <a:pt x="25" y="148"/>
                </a:cubicBezTo>
                <a:cubicBezTo>
                  <a:pt x="28" y="148"/>
                  <a:pt x="32" y="147"/>
                  <a:pt x="32" y="150"/>
                </a:cubicBezTo>
                <a:cubicBezTo>
                  <a:pt x="32" y="152"/>
                  <a:pt x="35" y="151"/>
                  <a:pt x="40" y="154"/>
                </a:cubicBezTo>
                <a:cubicBezTo>
                  <a:pt x="45" y="156"/>
                  <a:pt x="42" y="157"/>
                  <a:pt x="44" y="162"/>
                </a:cubicBezTo>
                <a:cubicBezTo>
                  <a:pt x="47" y="166"/>
                  <a:pt x="47" y="166"/>
                  <a:pt x="51" y="168"/>
                </a:cubicBezTo>
                <a:cubicBezTo>
                  <a:pt x="54" y="170"/>
                  <a:pt x="59" y="169"/>
                  <a:pt x="59" y="175"/>
                </a:cubicBezTo>
                <a:cubicBezTo>
                  <a:pt x="59" y="180"/>
                  <a:pt x="67" y="183"/>
                  <a:pt x="68" y="186"/>
                </a:cubicBezTo>
                <a:cubicBezTo>
                  <a:pt x="69" y="187"/>
                  <a:pt x="69" y="190"/>
                  <a:pt x="69" y="192"/>
                </a:cubicBezTo>
                <a:cubicBezTo>
                  <a:pt x="73" y="192"/>
                  <a:pt x="82" y="205"/>
                  <a:pt x="84" y="205"/>
                </a:cubicBezTo>
                <a:cubicBezTo>
                  <a:pt x="86" y="205"/>
                  <a:pt x="87" y="200"/>
                  <a:pt x="89" y="200"/>
                </a:cubicBezTo>
                <a:cubicBezTo>
                  <a:pt x="90" y="200"/>
                  <a:pt x="92" y="204"/>
                  <a:pt x="95" y="204"/>
                </a:cubicBezTo>
                <a:cubicBezTo>
                  <a:pt x="98" y="204"/>
                  <a:pt x="97" y="201"/>
                  <a:pt x="101" y="201"/>
                </a:cubicBezTo>
                <a:cubicBezTo>
                  <a:pt x="103" y="201"/>
                  <a:pt x="111" y="210"/>
                  <a:pt x="115" y="215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12" name="Freeform 1317"/>
          <p:cNvSpPr>
            <a:spLocks/>
          </p:cNvSpPr>
          <p:nvPr/>
        </p:nvSpPr>
        <p:spPr bwMode="auto">
          <a:xfrm>
            <a:off x="503238" y="3946381"/>
            <a:ext cx="141287" cy="77788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7" y="10"/>
              </a:cxn>
              <a:cxn ang="0">
                <a:pos x="15" y="5"/>
              </a:cxn>
              <a:cxn ang="0">
                <a:pos x="25" y="3"/>
              </a:cxn>
              <a:cxn ang="0">
                <a:pos x="36" y="15"/>
              </a:cxn>
              <a:cxn ang="0">
                <a:pos x="36" y="27"/>
              </a:cxn>
              <a:cxn ang="0">
                <a:pos x="46" y="22"/>
              </a:cxn>
              <a:cxn ang="0">
                <a:pos x="53" y="39"/>
              </a:cxn>
              <a:cxn ang="0">
                <a:pos x="61" y="34"/>
              </a:cxn>
              <a:cxn ang="0">
                <a:pos x="67" y="34"/>
              </a:cxn>
              <a:cxn ang="0">
                <a:pos x="67" y="26"/>
              </a:cxn>
              <a:cxn ang="0">
                <a:pos x="71" y="24"/>
              </a:cxn>
              <a:cxn ang="0">
                <a:pos x="68" y="19"/>
              </a:cxn>
              <a:cxn ang="0">
                <a:pos x="71" y="14"/>
              </a:cxn>
              <a:cxn ang="0">
                <a:pos x="66" y="8"/>
              </a:cxn>
              <a:cxn ang="0">
                <a:pos x="68" y="0"/>
              </a:cxn>
            </a:cxnLst>
            <a:rect l="0" t="0" r="r" b="b"/>
            <a:pathLst>
              <a:path w="74" h="41">
                <a:moveTo>
                  <a:pt x="0" y="16"/>
                </a:moveTo>
                <a:cubicBezTo>
                  <a:pt x="2" y="14"/>
                  <a:pt x="5" y="11"/>
                  <a:pt x="7" y="10"/>
                </a:cubicBezTo>
                <a:cubicBezTo>
                  <a:pt x="9" y="8"/>
                  <a:pt x="12" y="5"/>
                  <a:pt x="15" y="5"/>
                </a:cubicBezTo>
                <a:cubicBezTo>
                  <a:pt x="18" y="5"/>
                  <a:pt x="21" y="3"/>
                  <a:pt x="25" y="3"/>
                </a:cubicBezTo>
                <a:cubicBezTo>
                  <a:pt x="30" y="4"/>
                  <a:pt x="34" y="12"/>
                  <a:pt x="36" y="15"/>
                </a:cubicBezTo>
                <a:cubicBezTo>
                  <a:pt x="37" y="18"/>
                  <a:pt x="36" y="25"/>
                  <a:pt x="36" y="27"/>
                </a:cubicBezTo>
                <a:cubicBezTo>
                  <a:pt x="37" y="30"/>
                  <a:pt x="43" y="22"/>
                  <a:pt x="46" y="22"/>
                </a:cubicBezTo>
                <a:cubicBezTo>
                  <a:pt x="50" y="21"/>
                  <a:pt x="51" y="36"/>
                  <a:pt x="53" y="39"/>
                </a:cubicBezTo>
                <a:cubicBezTo>
                  <a:pt x="56" y="41"/>
                  <a:pt x="60" y="34"/>
                  <a:pt x="61" y="34"/>
                </a:cubicBezTo>
                <a:cubicBezTo>
                  <a:pt x="63" y="34"/>
                  <a:pt x="65" y="34"/>
                  <a:pt x="67" y="34"/>
                </a:cubicBezTo>
                <a:cubicBezTo>
                  <a:pt x="69" y="33"/>
                  <a:pt x="67" y="28"/>
                  <a:pt x="67" y="26"/>
                </a:cubicBezTo>
                <a:cubicBezTo>
                  <a:pt x="66" y="24"/>
                  <a:pt x="69" y="24"/>
                  <a:pt x="71" y="24"/>
                </a:cubicBezTo>
                <a:cubicBezTo>
                  <a:pt x="74" y="24"/>
                  <a:pt x="70" y="22"/>
                  <a:pt x="68" y="19"/>
                </a:cubicBezTo>
                <a:cubicBezTo>
                  <a:pt x="66" y="17"/>
                  <a:pt x="69" y="17"/>
                  <a:pt x="71" y="14"/>
                </a:cubicBezTo>
                <a:cubicBezTo>
                  <a:pt x="73" y="11"/>
                  <a:pt x="67" y="11"/>
                  <a:pt x="66" y="8"/>
                </a:cubicBezTo>
                <a:cubicBezTo>
                  <a:pt x="65" y="7"/>
                  <a:pt x="67" y="3"/>
                  <a:pt x="68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13" name="Freeform 1318"/>
          <p:cNvSpPr>
            <a:spLocks/>
          </p:cNvSpPr>
          <p:nvPr/>
        </p:nvSpPr>
        <p:spPr bwMode="auto">
          <a:xfrm>
            <a:off x="615950" y="4011469"/>
            <a:ext cx="41275" cy="77787"/>
          </a:xfrm>
          <a:custGeom>
            <a:avLst/>
            <a:gdLst/>
            <a:ahLst/>
            <a:cxnLst>
              <a:cxn ang="0">
                <a:pos x="18" y="41"/>
              </a:cxn>
              <a:cxn ang="0">
                <a:pos x="19" y="30"/>
              </a:cxn>
              <a:cxn ang="0">
                <a:pos x="8" y="18"/>
              </a:cxn>
              <a:cxn ang="0">
                <a:pos x="4" y="13"/>
              </a:cxn>
              <a:cxn ang="0">
                <a:pos x="6" y="0"/>
              </a:cxn>
            </a:cxnLst>
            <a:rect l="0" t="0" r="r" b="b"/>
            <a:pathLst>
              <a:path w="21" h="41">
                <a:moveTo>
                  <a:pt x="18" y="41"/>
                </a:moveTo>
                <a:cubicBezTo>
                  <a:pt x="17" y="37"/>
                  <a:pt x="17" y="34"/>
                  <a:pt x="19" y="30"/>
                </a:cubicBezTo>
                <a:cubicBezTo>
                  <a:pt x="21" y="25"/>
                  <a:pt x="12" y="20"/>
                  <a:pt x="8" y="18"/>
                </a:cubicBezTo>
                <a:cubicBezTo>
                  <a:pt x="3" y="17"/>
                  <a:pt x="0" y="16"/>
                  <a:pt x="4" y="13"/>
                </a:cubicBezTo>
                <a:cubicBezTo>
                  <a:pt x="7" y="11"/>
                  <a:pt x="6" y="3"/>
                  <a:pt x="6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14" name="Freeform 1319"/>
          <p:cNvSpPr>
            <a:spLocks/>
          </p:cNvSpPr>
          <p:nvPr/>
        </p:nvSpPr>
        <p:spPr bwMode="auto">
          <a:xfrm>
            <a:off x="546100" y="4000356"/>
            <a:ext cx="28575" cy="28575"/>
          </a:xfrm>
          <a:custGeom>
            <a:avLst/>
            <a:gdLst/>
            <a:ahLst/>
            <a:cxnLst>
              <a:cxn ang="0">
                <a:pos x="15" y="0"/>
              </a:cxn>
              <a:cxn ang="0">
                <a:pos x="9" y="7"/>
              </a:cxn>
              <a:cxn ang="0">
                <a:pos x="0" y="15"/>
              </a:cxn>
            </a:cxnLst>
            <a:rect l="0" t="0" r="r" b="b"/>
            <a:pathLst>
              <a:path w="15" h="15">
                <a:moveTo>
                  <a:pt x="15" y="0"/>
                </a:moveTo>
                <a:cubicBezTo>
                  <a:pt x="14" y="3"/>
                  <a:pt x="12" y="6"/>
                  <a:pt x="9" y="7"/>
                </a:cubicBezTo>
                <a:cubicBezTo>
                  <a:pt x="5" y="9"/>
                  <a:pt x="2" y="13"/>
                  <a:pt x="0" y="15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15" name="Freeform 1320"/>
          <p:cNvSpPr>
            <a:spLocks/>
          </p:cNvSpPr>
          <p:nvPr/>
        </p:nvSpPr>
        <p:spPr bwMode="auto">
          <a:xfrm>
            <a:off x="755650" y="3925744"/>
            <a:ext cx="111125" cy="150812"/>
          </a:xfrm>
          <a:custGeom>
            <a:avLst/>
            <a:gdLst/>
            <a:ahLst/>
            <a:cxnLst>
              <a:cxn ang="0">
                <a:pos x="58" y="65"/>
              </a:cxn>
              <a:cxn ang="0">
                <a:pos x="50" y="53"/>
              </a:cxn>
              <a:cxn ang="0">
                <a:pos x="47" y="36"/>
              </a:cxn>
              <a:cxn ang="0">
                <a:pos x="47" y="15"/>
              </a:cxn>
              <a:cxn ang="0">
                <a:pos x="43" y="5"/>
              </a:cxn>
              <a:cxn ang="0">
                <a:pos x="43" y="0"/>
              </a:cxn>
              <a:cxn ang="0">
                <a:pos x="6" y="0"/>
              </a:cxn>
              <a:cxn ang="0">
                <a:pos x="8" y="31"/>
              </a:cxn>
              <a:cxn ang="0">
                <a:pos x="4" y="45"/>
              </a:cxn>
              <a:cxn ang="0">
                <a:pos x="1" y="57"/>
              </a:cxn>
              <a:cxn ang="0">
                <a:pos x="7" y="74"/>
              </a:cxn>
              <a:cxn ang="0">
                <a:pos x="5" y="79"/>
              </a:cxn>
            </a:cxnLst>
            <a:rect l="0" t="0" r="r" b="b"/>
            <a:pathLst>
              <a:path w="58" h="79">
                <a:moveTo>
                  <a:pt x="58" y="65"/>
                </a:moveTo>
                <a:cubicBezTo>
                  <a:pt x="55" y="62"/>
                  <a:pt x="50" y="57"/>
                  <a:pt x="50" y="53"/>
                </a:cubicBezTo>
                <a:cubicBezTo>
                  <a:pt x="50" y="49"/>
                  <a:pt x="51" y="41"/>
                  <a:pt x="47" y="36"/>
                </a:cubicBezTo>
                <a:cubicBezTo>
                  <a:pt x="42" y="32"/>
                  <a:pt x="47" y="21"/>
                  <a:pt x="47" y="15"/>
                </a:cubicBezTo>
                <a:cubicBezTo>
                  <a:pt x="47" y="10"/>
                  <a:pt x="44" y="7"/>
                  <a:pt x="43" y="5"/>
                </a:cubicBezTo>
                <a:cubicBezTo>
                  <a:pt x="42" y="4"/>
                  <a:pt x="42" y="2"/>
                  <a:pt x="43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8" y="27"/>
                  <a:pt x="8" y="31"/>
                </a:cubicBezTo>
                <a:cubicBezTo>
                  <a:pt x="9" y="36"/>
                  <a:pt x="5" y="42"/>
                  <a:pt x="4" y="45"/>
                </a:cubicBezTo>
                <a:cubicBezTo>
                  <a:pt x="3" y="49"/>
                  <a:pt x="1" y="52"/>
                  <a:pt x="1" y="57"/>
                </a:cubicBezTo>
                <a:cubicBezTo>
                  <a:pt x="0" y="61"/>
                  <a:pt x="7" y="71"/>
                  <a:pt x="7" y="74"/>
                </a:cubicBezTo>
                <a:cubicBezTo>
                  <a:pt x="7" y="75"/>
                  <a:pt x="6" y="77"/>
                  <a:pt x="5" y="79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16" name="Freeform 1321"/>
          <p:cNvSpPr>
            <a:spLocks/>
          </p:cNvSpPr>
          <p:nvPr/>
        </p:nvSpPr>
        <p:spPr bwMode="auto">
          <a:xfrm>
            <a:off x="838200" y="3925744"/>
            <a:ext cx="41275" cy="119062"/>
          </a:xfrm>
          <a:custGeom>
            <a:avLst/>
            <a:gdLst/>
            <a:ahLst/>
            <a:cxnLst>
              <a:cxn ang="0">
                <a:pos x="22" y="63"/>
              </a:cxn>
              <a:cxn ang="0">
                <a:pos x="20" y="29"/>
              </a:cxn>
              <a:cxn ang="0">
                <a:pos x="18" y="17"/>
              </a:cxn>
              <a:cxn ang="0">
                <a:pos x="10" y="4"/>
              </a:cxn>
              <a:cxn ang="0">
                <a:pos x="11" y="0"/>
              </a:cxn>
              <a:cxn ang="0">
                <a:pos x="0" y="0"/>
              </a:cxn>
            </a:cxnLst>
            <a:rect l="0" t="0" r="r" b="b"/>
            <a:pathLst>
              <a:path w="22" h="63">
                <a:moveTo>
                  <a:pt x="22" y="63"/>
                </a:moveTo>
                <a:cubicBezTo>
                  <a:pt x="20" y="55"/>
                  <a:pt x="21" y="36"/>
                  <a:pt x="20" y="29"/>
                </a:cubicBezTo>
                <a:cubicBezTo>
                  <a:pt x="20" y="21"/>
                  <a:pt x="19" y="18"/>
                  <a:pt x="18" y="17"/>
                </a:cubicBezTo>
                <a:cubicBezTo>
                  <a:pt x="16" y="15"/>
                  <a:pt x="11" y="9"/>
                  <a:pt x="10" y="4"/>
                </a:cubicBezTo>
                <a:cubicBezTo>
                  <a:pt x="9" y="3"/>
                  <a:pt x="10" y="1"/>
                  <a:pt x="11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17" name="Line 1322"/>
          <p:cNvSpPr>
            <a:spLocks noChangeShapeType="1"/>
          </p:cNvSpPr>
          <p:nvPr/>
        </p:nvSpPr>
        <p:spPr bwMode="auto">
          <a:xfrm>
            <a:off x="866775" y="4049569"/>
            <a:ext cx="1588" cy="1587"/>
          </a:xfrm>
          <a:prstGeom prst="line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18" name="Freeform 1323"/>
          <p:cNvSpPr>
            <a:spLocks/>
          </p:cNvSpPr>
          <p:nvPr/>
        </p:nvSpPr>
        <p:spPr bwMode="auto">
          <a:xfrm>
            <a:off x="695325" y="3936856"/>
            <a:ext cx="74613" cy="30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" y="13"/>
              </a:cxn>
              <a:cxn ang="0">
                <a:pos x="27" y="8"/>
              </a:cxn>
              <a:cxn ang="0">
                <a:pos x="39" y="16"/>
              </a:cxn>
            </a:cxnLst>
            <a:rect l="0" t="0" r="r" b="b"/>
            <a:pathLst>
              <a:path w="39" h="16">
                <a:moveTo>
                  <a:pt x="0" y="0"/>
                </a:moveTo>
                <a:cubicBezTo>
                  <a:pt x="4" y="2"/>
                  <a:pt x="11" y="13"/>
                  <a:pt x="15" y="13"/>
                </a:cubicBezTo>
                <a:cubicBezTo>
                  <a:pt x="20" y="13"/>
                  <a:pt x="20" y="8"/>
                  <a:pt x="27" y="8"/>
                </a:cubicBezTo>
                <a:cubicBezTo>
                  <a:pt x="32" y="8"/>
                  <a:pt x="37" y="12"/>
                  <a:pt x="39" y="16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19" name="Freeform 1324"/>
          <p:cNvSpPr>
            <a:spLocks/>
          </p:cNvSpPr>
          <p:nvPr/>
        </p:nvSpPr>
        <p:spPr bwMode="auto">
          <a:xfrm>
            <a:off x="841375" y="3824144"/>
            <a:ext cx="58738" cy="101600"/>
          </a:xfrm>
          <a:custGeom>
            <a:avLst/>
            <a:gdLst/>
            <a:ahLst/>
            <a:cxnLst>
              <a:cxn ang="0">
                <a:pos x="9" y="53"/>
              </a:cxn>
              <a:cxn ang="0">
                <a:pos x="14" y="48"/>
              </a:cxn>
              <a:cxn ang="0">
                <a:pos x="23" y="47"/>
              </a:cxn>
              <a:cxn ang="0">
                <a:pos x="31" y="40"/>
              </a:cxn>
              <a:cxn ang="0">
                <a:pos x="25" y="34"/>
              </a:cxn>
              <a:cxn ang="0">
                <a:pos x="22" y="32"/>
              </a:cxn>
              <a:cxn ang="0">
                <a:pos x="14" y="29"/>
              </a:cxn>
              <a:cxn ang="0">
                <a:pos x="9" y="21"/>
              </a:cxn>
              <a:cxn ang="0">
                <a:pos x="3" y="11"/>
              </a:cxn>
              <a:cxn ang="0">
                <a:pos x="1" y="0"/>
              </a:cxn>
            </a:cxnLst>
            <a:rect l="0" t="0" r="r" b="b"/>
            <a:pathLst>
              <a:path w="31" h="53">
                <a:moveTo>
                  <a:pt x="9" y="53"/>
                </a:moveTo>
                <a:cubicBezTo>
                  <a:pt x="10" y="52"/>
                  <a:pt x="13" y="50"/>
                  <a:pt x="14" y="48"/>
                </a:cubicBezTo>
                <a:cubicBezTo>
                  <a:pt x="17" y="45"/>
                  <a:pt x="18" y="47"/>
                  <a:pt x="23" y="47"/>
                </a:cubicBezTo>
                <a:cubicBezTo>
                  <a:pt x="28" y="47"/>
                  <a:pt x="31" y="42"/>
                  <a:pt x="31" y="40"/>
                </a:cubicBezTo>
                <a:cubicBezTo>
                  <a:pt x="31" y="38"/>
                  <a:pt x="25" y="37"/>
                  <a:pt x="25" y="34"/>
                </a:cubicBezTo>
                <a:cubicBezTo>
                  <a:pt x="24" y="30"/>
                  <a:pt x="24" y="31"/>
                  <a:pt x="22" y="32"/>
                </a:cubicBezTo>
                <a:cubicBezTo>
                  <a:pt x="21" y="33"/>
                  <a:pt x="19" y="32"/>
                  <a:pt x="14" y="29"/>
                </a:cubicBezTo>
                <a:cubicBezTo>
                  <a:pt x="10" y="25"/>
                  <a:pt x="10" y="26"/>
                  <a:pt x="9" y="21"/>
                </a:cubicBezTo>
                <a:cubicBezTo>
                  <a:pt x="9" y="17"/>
                  <a:pt x="6" y="15"/>
                  <a:pt x="3" y="11"/>
                </a:cubicBezTo>
                <a:cubicBezTo>
                  <a:pt x="0" y="9"/>
                  <a:pt x="0" y="4"/>
                  <a:pt x="1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20" name="Freeform 1325"/>
          <p:cNvSpPr>
            <a:spLocks/>
          </p:cNvSpPr>
          <p:nvPr/>
        </p:nvSpPr>
        <p:spPr bwMode="auto">
          <a:xfrm>
            <a:off x="906463" y="3851131"/>
            <a:ext cx="290512" cy="230188"/>
          </a:xfrm>
          <a:custGeom>
            <a:avLst/>
            <a:gdLst/>
            <a:ahLst/>
            <a:cxnLst>
              <a:cxn ang="0">
                <a:pos x="76" y="121"/>
              </a:cxn>
              <a:cxn ang="0">
                <a:pos x="81" y="109"/>
              </a:cxn>
              <a:cxn ang="0">
                <a:pos x="89" y="98"/>
              </a:cxn>
              <a:cxn ang="0">
                <a:pos x="101" y="94"/>
              </a:cxn>
              <a:cxn ang="0">
                <a:pos x="106" y="97"/>
              </a:cxn>
              <a:cxn ang="0">
                <a:pos x="113" y="98"/>
              </a:cxn>
              <a:cxn ang="0">
                <a:pos x="124" y="75"/>
              </a:cxn>
              <a:cxn ang="0">
                <a:pos x="130" y="70"/>
              </a:cxn>
              <a:cxn ang="0">
                <a:pos x="134" y="59"/>
              </a:cxn>
              <a:cxn ang="0">
                <a:pos x="146" y="36"/>
              </a:cxn>
              <a:cxn ang="0">
                <a:pos x="152" y="27"/>
              </a:cxn>
              <a:cxn ang="0">
                <a:pos x="149" y="21"/>
              </a:cxn>
              <a:cxn ang="0">
                <a:pos x="144" y="11"/>
              </a:cxn>
              <a:cxn ang="0">
                <a:pos x="141" y="1"/>
              </a:cxn>
              <a:cxn ang="0">
                <a:pos x="127" y="10"/>
              </a:cxn>
              <a:cxn ang="0">
                <a:pos x="114" y="8"/>
              </a:cxn>
              <a:cxn ang="0">
                <a:pos x="94" y="11"/>
              </a:cxn>
              <a:cxn ang="0">
                <a:pos x="80" y="14"/>
              </a:cxn>
              <a:cxn ang="0">
                <a:pos x="67" y="9"/>
              </a:cxn>
              <a:cxn ang="0">
                <a:pos x="54" y="11"/>
              </a:cxn>
              <a:cxn ang="0">
                <a:pos x="44" y="3"/>
              </a:cxn>
              <a:cxn ang="0">
                <a:pos x="35" y="0"/>
              </a:cxn>
              <a:cxn ang="0">
                <a:pos x="19" y="6"/>
              </a:cxn>
              <a:cxn ang="0">
                <a:pos x="16" y="17"/>
              </a:cxn>
              <a:cxn ang="0">
                <a:pos x="13" y="25"/>
              </a:cxn>
              <a:cxn ang="0">
                <a:pos x="9" y="47"/>
              </a:cxn>
              <a:cxn ang="0">
                <a:pos x="0" y="65"/>
              </a:cxn>
              <a:cxn ang="0">
                <a:pos x="2" y="99"/>
              </a:cxn>
            </a:cxnLst>
            <a:rect l="0" t="0" r="r" b="b"/>
            <a:pathLst>
              <a:path w="152" h="121">
                <a:moveTo>
                  <a:pt x="76" y="121"/>
                </a:moveTo>
                <a:cubicBezTo>
                  <a:pt x="78" y="118"/>
                  <a:pt x="80" y="112"/>
                  <a:pt x="81" y="109"/>
                </a:cubicBezTo>
                <a:cubicBezTo>
                  <a:pt x="81" y="106"/>
                  <a:pt x="87" y="101"/>
                  <a:pt x="89" y="98"/>
                </a:cubicBezTo>
                <a:cubicBezTo>
                  <a:pt x="92" y="95"/>
                  <a:pt x="99" y="94"/>
                  <a:pt x="101" y="94"/>
                </a:cubicBezTo>
                <a:cubicBezTo>
                  <a:pt x="104" y="93"/>
                  <a:pt x="103" y="94"/>
                  <a:pt x="106" y="97"/>
                </a:cubicBezTo>
                <a:cubicBezTo>
                  <a:pt x="109" y="101"/>
                  <a:pt x="111" y="100"/>
                  <a:pt x="113" y="98"/>
                </a:cubicBezTo>
                <a:cubicBezTo>
                  <a:pt x="116" y="96"/>
                  <a:pt x="123" y="81"/>
                  <a:pt x="124" y="75"/>
                </a:cubicBezTo>
                <a:cubicBezTo>
                  <a:pt x="125" y="69"/>
                  <a:pt x="128" y="72"/>
                  <a:pt x="130" y="70"/>
                </a:cubicBezTo>
                <a:cubicBezTo>
                  <a:pt x="133" y="68"/>
                  <a:pt x="131" y="62"/>
                  <a:pt x="134" y="59"/>
                </a:cubicBezTo>
                <a:cubicBezTo>
                  <a:pt x="136" y="55"/>
                  <a:pt x="141" y="36"/>
                  <a:pt x="146" y="36"/>
                </a:cubicBezTo>
                <a:cubicBezTo>
                  <a:pt x="150" y="36"/>
                  <a:pt x="152" y="32"/>
                  <a:pt x="152" y="27"/>
                </a:cubicBezTo>
                <a:cubicBezTo>
                  <a:pt x="152" y="21"/>
                  <a:pt x="149" y="23"/>
                  <a:pt x="149" y="21"/>
                </a:cubicBezTo>
                <a:cubicBezTo>
                  <a:pt x="149" y="18"/>
                  <a:pt x="144" y="16"/>
                  <a:pt x="144" y="11"/>
                </a:cubicBezTo>
                <a:cubicBezTo>
                  <a:pt x="144" y="7"/>
                  <a:pt x="142" y="4"/>
                  <a:pt x="141" y="1"/>
                </a:cubicBezTo>
                <a:cubicBezTo>
                  <a:pt x="137" y="3"/>
                  <a:pt x="130" y="9"/>
                  <a:pt x="127" y="10"/>
                </a:cubicBezTo>
                <a:cubicBezTo>
                  <a:pt x="122" y="11"/>
                  <a:pt x="118" y="8"/>
                  <a:pt x="114" y="8"/>
                </a:cubicBezTo>
                <a:cubicBezTo>
                  <a:pt x="110" y="8"/>
                  <a:pt x="98" y="9"/>
                  <a:pt x="94" y="11"/>
                </a:cubicBezTo>
                <a:cubicBezTo>
                  <a:pt x="91" y="13"/>
                  <a:pt x="84" y="14"/>
                  <a:pt x="80" y="14"/>
                </a:cubicBezTo>
                <a:cubicBezTo>
                  <a:pt x="75" y="14"/>
                  <a:pt x="69" y="8"/>
                  <a:pt x="67" y="9"/>
                </a:cubicBezTo>
                <a:cubicBezTo>
                  <a:pt x="65" y="10"/>
                  <a:pt x="57" y="13"/>
                  <a:pt x="54" y="11"/>
                </a:cubicBezTo>
                <a:cubicBezTo>
                  <a:pt x="50" y="9"/>
                  <a:pt x="47" y="3"/>
                  <a:pt x="44" y="3"/>
                </a:cubicBezTo>
                <a:cubicBezTo>
                  <a:pt x="40" y="3"/>
                  <a:pt x="37" y="0"/>
                  <a:pt x="35" y="0"/>
                </a:cubicBezTo>
                <a:cubicBezTo>
                  <a:pt x="32" y="0"/>
                  <a:pt x="21" y="4"/>
                  <a:pt x="19" y="6"/>
                </a:cubicBezTo>
                <a:cubicBezTo>
                  <a:pt x="17" y="8"/>
                  <a:pt x="18" y="15"/>
                  <a:pt x="16" y="17"/>
                </a:cubicBezTo>
                <a:cubicBezTo>
                  <a:pt x="13" y="19"/>
                  <a:pt x="14" y="22"/>
                  <a:pt x="13" y="25"/>
                </a:cubicBezTo>
                <a:cubicBezTo>
                  <a:pt x="12" y="27"/>
                  <a:pt x="12" y="41"/>
                  <a:pt x="9" y="47"/>
                </a:cubicBezTo>
                <a:cubicBezTo>
                  <a:pt x="6" y="53"/>
                  <a:pt x="0" y="60"/>
                  <a:pt x="0" y="65"/>
                </a:cubicBezTo>
                <a:cubicBezTo>
                  <a:pt x="0" y="70"/>
                  <a:pt x="2" y="92"/>
                  <a:pt x="2" y="99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21" name="Freeform 1326"/>
          <p:cNvSpPr>
            <a:spLocks/>
          </p:cNvSpPr>
          <p:nvPr/>
        </p:nvSpPr>
        <p:spPr bwMode="auto">
          <a:xfrm>
            <a:off x="898525" y="3886056"/>
            <a:ext cx="30163" cy="30163"/>
          </a:xfrm>
          <a:custGeom>
            <a:avLst/>
            <a:gdLst/>
            <a:ahLst/>
            <a:cxnLst>
              <a:cxn ang="0">
                <a:pos x="16" y="16"/>
              </a:cxn>
              <a:cxn ang="0">
                <a:pos x="4" y="2"/>
              </a:cxn>
              <a:cxn ang="0">
                <a:pos x="0" y="7"/>
              </a:cxn>
            </a:cxnLst>
            <a:rect l="0" t="0" r="r" b="b"/>
            <a:pathLst>
              <a:path w="16" h="16">
                <a:moveTo>
                  <a:pt x="16" y="16"/>
                </a:moveTo>
                <a:cubicBezTo>
                  <a:pt x="11" y="9"/>
                  <a:pt x="5" y="0"/>
                  <a:pt x="4" y="2"/>
                </a:cubicBezTo>
                <a:cubicBezTo>
                  <a:pt x="2" y="3"/>
                  <a:pt x="1" y="5"/>
                  <a:pt x="0" y="7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22" name="Freeform 1327"/>
          <p:cNvSpPr>
            <a:spLocks/>
          </p:cNvSpPr>
          <p:nvPr/>
        </p:nvSpPr>
        <p:spPr bwMode="auto">
          <a:xfrm>
            <a:off x="1171575" y="3613006"/>
            <a:ext cx="55563" cy="239713"/>
          </a:xfrm>
          <a:custGeom>
            <a:avLst/>
            <a:gdLst/>
            <a:ahLst/>
            <a:cxnLst>
              <a:cxn ang="0">
                <a:pos x="2" y="126"/>
              </a:cxn>
              <a:cxn ang="0">
                <a:pos x="0" y="121"/>
              </a:cxn>
              <a:cxn ang="0">
                <a:pos x="8" y="102"/>
              </a:cxn>
              <a:cxn ang="0">
                <a:pos x="25" y="86"/>
              </a:cxn>
              <a:cxn ang="0">
                <a:pos x="25" y="62"/>
              </a:cxn>
              <a:cxn ang="0">
                <a:pos x="29" y="38"/>
              </a:cxn>
              <a:cxn ang="0">
                <a:pos x="20" y="19"/>
              </a:cxn>
              <a:cxn ang="0">
                <a:pos x="19" y="0"/>
              </a:cxn>
            </a:cxnLst>
            <a:rect l="0" t="0" r="r" b="b"/>
            <a:pathLst>
              <a:path w="29" h="126">
                <a:moveTo>
                  <a:pt x="2" y="126"/>
                </a:moveTo>
                <a:cubicBezTo>
                  <a:pt x="1" y="124"/>
                  <a:pt x="0" y="123"/>
                  <a:pt x="0" y="121"/>
                </a:cubicBezTo>
                <a:cubicBezTo>
                  <a:pt x="0" y="116"/>
                  <a:pt x="4" y="107"/>
                  <a:pt x="8" y="102"/>
                </a:cubicBezTo>
                <a:cubicBezTo>
                  <a:pt x="13" y="98"/>
                  <a:pt x="25" y="86"/>
                  <a:pt x="25" y="86"/>
                </a:cubicBezTo>
                <a:cubicBezTo>
                  <a:pt x="25" y="86"/>
                  <a:pt x="25" y="69"/>
                  <a:pt x="25" y="62"/>
                </a:cubicBezTo>
                <a:cubicBezTo>
                  <a:pt x="25" y="55"/>
                  <a:pt x="29" y="41"/>
                  <a:pt x="29" y="38"/>
                </a:cubicBezTo>
                <a:cubicBezTo>
                  <a:pt x="29" y="35"/>
                  <a:pt x="20" y="19"/>
                  <a:pt x="20" y="19"/>
                </a:cubicBezTo>
                <a:cubicBezTo>
                  <a:pt x="19" y="0"/>
                  <a:pt x="19" y="0"/>
                  <a:pt x="19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23" name="Freeform 1328"/>
          <p:cNvSpPr>
            <a:spLocks/>
          </p:cNvSpPr>
          <p:nvPr/>
        </p:nvSpPr>
        <p:spPr bwMode="auto">
          <a:xfrm>
            <a:off x="1084263" y="3870181"/>
            <a:ext cx="149225" cy="284163"/>
          </a:xfrm>
          <a:custGeom>
            <a:avLst/>
            <a:gdLst/>
            <a:ahLst/>
            <a:cxnLst>
              <a:cxn ang="0">
                <a:pos x="0" y="145"/>
              </a:cxn>
              <a:cxn ang="0">
                <a:pos x="31" y="143"/>
              </a:cxn>
              <a:cxn ang="0">
                <a:pos x="58" y="146"/>
              </a:cxn>
              <a:cxn ang="0">
                <a:pos x="73" y="149"/>
              </a:cxn>
              <a:cxn ang="0">
                <a:pos x="77" y="146"/>
              </a:cxn>
              <a:cxn ang="0">
                <a:pos x="78" y="140"/>
              </a:cxn>
              <a:cxn ang="0">
                <a:pos x="70" y="129"/>
              </a:cxn>
              <a:cxn ang="0">
                <a:pos x="66" y="124"/>
              </a:cxn>
              <a:cxn ang="0">
                <a:pos x="63" y="116"/>
              </a:cxn>
              <a:cxn ang="0">
                <a:pos x="58" y="103"/>
              </a:cxn>
              <a:cxn ang="0">
                <a:pos x="59" y="95"/>
              </a:cxn>
              <a:cxn ang="0">
                <a:pos x="65" y="86"/>
              </a:cxn>
              <a:cxn ang="0">
                <a:pos x="71" y="75"/>
              </a:cxn>
              <a:cxn ang="0">
                <a:pos x="66" y="60"/>
              </a:cxn>
              <a:cxn ang="0">
                <a:pos x="53" y="48"/>
              </a:cxn>
              <a:cxn ang="0">
                <a:pos x="58" y="43"/>
              </a:cxn>
              <a:cxn ang="0">
                <a:pos x="70" y="43"/>
              </a:cxn>
              <a:cxn ang="0">
                <a:pos x="66" y="34"/>
              </a:cxn>
              <a:cxn ang="0">
                <a:pos x="65" y="21"/>
              </a:cxn>
              <a:cxn ang="0">
                <a:pos x="63" y="8"/>
              </a:cxn>
              <a:cxn ang="0">
                <a:pos x="51" y="0"/>
              </a:cxn>
              <a:cxn ang="0">
                <a:pos x="51" y="1"/>
              </a:cxn>
            </a:cxnLst>
            <a:rect l="0" t="0" r="r" b="b"/>
            <a:pathLst>
              <a:path w="78" h="149">
                <a:moveTo>
                  <a:pt x="0" y="145"/>
                </a:moveTo>
                <a:cubicBezTo>
                  <a:pt x="9" y="145"/>
                  <a:pt x="25" y="143"/>
                  <a:pt x="31" y="143"/>
                </a:cubicBezTo>
                <a:cubicBezTo>
                  <a:pt x="38" y="143"/>
                  <a:pt x="54" y="146"/>
                  <a:pt x="58" y="146"/>
                </a:cubicBezTo>
                <a:cubicBezTo>
                  <a:pt x="63" y="146"/>
                  <a:pt x="71" y="149"/>
                  <a:pt x="73" y="149"/>
                </a:cubicBezTo>
                <a:cubicBezTo>
                  <a:pt x="75" y="149"/>
                  <a:pt x="76" y="147"/>
                  <a:pt x="77" y="146"/>
                </a:cubicBezTo>
                <a:cubicBezTo>
                  <a:pt x="77" y="144"/>
                  <a:pt x="78" y="142"/>
                  <a:pt x="78" y="140"/>
                </a:cubicBezTo>
                <a:cubicBezTo>
                  <a:pt x="78" y="137"/>
                  <a:pt x="73" y="131"/>
                  <a:pt x="70" y="129"/>
                </a:cubicBezTo>
                <a:cubicBezTo>
                  <a:pt x="68" y="127"/>
                  <a:pt x="67" y="126"/>
                  <a:pt x="66" y="124"/>
                </a:cubicBezTo>
                <a:cubicBezTo>
                  <a:pt x="66" y="121"/>
                  <a:pt x="66" y="118"/>
                  <a:pt x="63" y="116"/>
                </a:cubicBezTo>
                <a:cubicBezTo>
                  <a:pt x="61" y="113"/>
                  <a:pt x="58" y="106"/>
                  <a:pt x="58" y="103"/>
                </a:cubicBezTo>
                <a:cubicBezTo>
                  <a:pt x="58" y="101"/>
                  <a:pt x="58" y="99"/>
                  <a:pt x="59" y="95"/>
                </a:cubicBezTo>
                <a:cubicBezTo>
                  <a:pt x="60" y="91"/>
                  <a:pt x="64" y="90"/>
                  <a:pt x="65" y="86"/>
                </a:cubicBezTo>
                <a:cubicBezTo>
                  <a:pt x="66" y="82"/>
                  <a:pt x="71" y="75"/>
                  <a:pt x="71" y="75"/>
                </a:cubicBezTo>
                <a:cubicBezTo>
                  <a:pt x="71" y="75"/>
                  <a:pt x="67" y="62"/>
                  <a:pt x="66" y="60"/>
                </a:cubicBezTo>
                <a:cubicBezTo>
                  <a:pt x="65" y="57"/>
                  <a:pt x="55" y="51"/>
                  <a:pt x="53" y="48"/>
                </a:cubicBezTo>
                <a:cubicBezTo>
                  <a:pt x="52" y="45"/>
                  <a:pt x="55" y="43"/>
                  <a:pt x="58" y="43"/>
                </a:cubicBezTo>
                <a:cubicBezTo>
                  <a:pt x="60" y="43"/>
                  <a:pt x="70" y="43"/>
                  <a:pt x="70" y="43"/>
                </a:cubicBezTo>
                <a:cubicBezTo>
                  <a:pt x="70" y="43"/>
                  <a:pt x="67" y="37"/>
                  <a:pt x="66" y="34"/>
                </a:cubicBezTo>
                <a:cubicBezTo>
                  <a:pt x="64" y="31"/>
                  <a:pt x="65" y="24"/>
                  <a:pt x="65" y="21"/>
                </a:cubicBezTo>
                <a:cubicBezTo>
                  <a:pt x="65" y="18"/>
                  <a:pt x="65" y="11"/>
                  <a:pt x="63" y="8"/>
                </a:cubicBezTo>
                <a:cubicBezTo>
                  <a:pt x="62" y="6"/>
                  <a:pt x="55" y="2"/>
                  <a:pt x="51" y="0"/>
                </a:cubicBezTo>
                <a:cubicBezTo>
                  <a:pt x="51" y="0"/>
                  <a:pt x="51" y="0"/>
                  <a:pt x="51" y="1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24" name="Freeform 1329"/>
          <p:cNvSpPr>
            <a:spLocks/>
          </p:cNvSpPr>
          <p:nvPr/>
        </p:nvSpPr>
        <p:spPr bwMode="auto">
          <a:xfrm>
            <a:off x="1230313" y="4067031"/>
            <a:ext cx="265112" cy="80963"/>
          </a:xfrm>
          <a:custGeom>
            <a:avLst/>
            <a:gdLst/>
            <a:ahLst/>
            <a:cxnLst>
              <a:cxn ang="0">
                <a:pos x="0" y="43"/>
              </a:cxn>
              <a:cxn ang="0">
                <a:pos x="2" y="41"/>
              </a:cxn>
              <a:cxn ang="0">
                <a:pos x="9" y="23"/>
              </a:cxn>
              <a:cxn ang="0">
                <a:pos x="19" y="21"/>
              </a:cxn>
              <a:cxn ang="0">
                <a:pos x="24" y="24"/>
              </a:cxn>
              <a:cxn ang="0">
                <a:pos x="31" y="24"/>
              </a:cxn>
              <a:cxn ang="0">
                <a:pos x="32" y="24"/>
              </a:cxn>
              <a:cxn ang="0">
                <a:pos x="31" y="14"/>
              </a:cxn>
              <a:cxn ang="0">
                <a:pos x="41" y="3"/>
              </a:cxn>
              <a:cxn ang="0">
                <a:pos x="54" y="10"/>
              </a:cxn>
              <a:cxn ang="0">
                <a:pos x="79" y="16"/>
              </a:cxn>
              <a:cxn ang="0">
                <a:pos x="85" y="4"/>
              </a:cxn>
              <a:cxn ang="0">
                <a:pos x="90" y="6"/>
              </a:cxn>
              <a:cxn ang="0">
                <a:pos x="103" y="4"/>
              </a:cxn>
              <a:cxn ang="0">
                <a:pos x="110" y="5"/>
              </a:cxn>
              <a:cxn ang="0">
                <a:pos x="118" y="0"/>
              </a:cxn>
              <a:cxn ang="0">
                <a:pos x="131" y="4"/>
              </a:cxn>
              <a:cxn ang="0">
                <a:pos x="139" y="1"/>
              </a:cxn>
              <a:cxn ang="0">
                <a:pos x="139" y="1"/>
              </a:cxn>
            </a:cxnLst>
            <a:rect l="0" t="0" r="r" b="b"/>
            <a:pathLst>
              <a:path w="139" h="43">
                <a:moveTo>
                  <a:pt x="0" y="43"/>
                </a:moveTo>
                <a:cubicBezTo>
                  <a:pt x="1" y="42"/>
                  <a:pt x="1" y="41"/>
                  <a:pt x="2" y="41"/>
                </a:cubicBezTo>
                <a:cubicBezTo>
                  <a:pt x="4" y="39"/>
                  <a:pt x="5" y="23"/>
                  <a:pt x="9" y="23"/>
                </a:cubicBezTo>
                <a:cubicBezTo>
                  <a:pt x="13" y="23"/>
                  <a:pt x="14" y="21"/>
                  <a:pt x="19" y="21"/>
                </a:cubicBezTo>
                <a:cubicBezTo>
                  <a:pt x="23" y="21"/>
                  <a:pt x="21" y="24"/>
                  <a:pt x="24" y="24"/>
                </a:cubicBezTo>
                <a:cubicBezTo>
                  <a:pt x="25" y="24"/>
                  <a:pt x="29" y="24"/>
                  <a:pt x="31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32" y="21"/>
                  <a:pt x="31" y="16"/>
                  <a:pt x="31" y="14"/>
                </a:cubicBezTo>
                <a:cubicBezTo>
                  <a:pt x="31" y="11"/>
                  <a:pt x="38" y="4"/>
                  <a:pt x="41" y="3"/>
                </a:cubicBezTo>
                <a:cubicBezTo>
                  <a:pt x="45" y="1"/>
                  <a:pt x="50" y="6"/>
                  <a:pt x="54" y="10"/>
                </a:cubicBezTo>
                <a:cubicBezTo>
                  <a:pt x="59" y="15"/>
                  <a:pt x="74" y="16"/>
                  <a:pt x="79" y="16"/>
                </a:cubicBezTo>
                <a:cubicBezTo>
                  <a:pt x="83" y="15"/>
                  <a:pt x="82" y="5"/>
                  <a:pt x="85" y="4"/>
                </a:cubicBezTo>
                <a:cubicBezTo>
                  <a:pt x="87" y="3"/>
                  <a:pt x="87" y="7"/>
                  <a:pt x="90" y="6"/>
                </a:cubicBezTo>
                <a:cubicBezTo>
                  <a:pt x="93" y="6"/>
                  <a:pt x="101" y="5"/>
                  <a:pt x="103" y="4"/>
                </a:cubicBezTo>
                <a:cubicBezTo>
                  <a:pt x="106" y="3"/>
                  <a:pt x="107" y="5"/>
                  <a:pt x="110" y="5"/>
                </a:cubicBezTo>
                <a:cubicBezTo>
                  <a:pt x="113" y="5"/>
                  <a:pt x="115" y="1"/>
                  <a:pt x="118" y="0"/>
                </a:cubicBezTo>
                <a:cubicBezTo>
                  <a:pt x="121" y="0"/>
                  <a:pt x="129" y="4"/>
                  <a:pt x="131" y="4"/>
                </a:cubicBezTo>
                <a:cubicBezTo>
                  <a:pt x="133" y="4"/>
                  <a:pt x="135" y="1"/>
                  <a:pt x="139" y="1"/>
                </a:cubicBezTo>
                <a:cubicBezTo>
                  <a:pt x="139" y="1"/>
                  <a:pt x="139" y="1"/>
                  <a:pt x="139" y="1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25" name="Freeform 1330"/>
          <p:cNvSpPr>
            <a:spLocks/>
          </p:cNvSpPr>
          <p:nvPr/>
        </p:nvSpPr>
        <p:spPr bwMode="auto">
          <a:xfrm>
            <a:off x="1219200" y="3924156"/>
            <a:ext cx="174625" cy="88900"/>
          </a:xfrm>
          <a:custGeom>
            <a:avLst/>
            <a:gdLst/>
            <a:ahLst/>
            <a:cxnLst>
              <a:cxn ang="0">
                <a:pos x="91" y="0"/>
              </a:cxn>
              <a:cxn ang="0">
                <a:pos x="77" y="7"/>
              </a:cxn>
              <a:cxn ang="0">
                <a:pos x="65" y="20"/>
              </a:cxn>
              <a:cxn ang="0">
                <a:pos x="44" y="28"/>
              </a:cxn>
              <a:cxn ang="0">
                <a:pos x="41" y="33"/>
              </a:cxn>
              <a:cxn ang="0">
                <a:pos x="30" y="40"/>
              </a:cxn>
              <a:cxn ang="0">
                <a:pos x="16" y="46"/>
              </a:cxn>
              <a:cxn ang="0">
                <a:pos x="9" y="43"/>
              </a:cxn>
              <a:cxn ang="0">
                <a:pos x="0" y="47"/>
              </a:cxn>
            </a:cxnLst>
            <a:rect l="0" t="0" r="r" b="b"/>
            <a:pathLst>
              <a:path w="91" h="47">
                <a:moveTo>
                  <a:pt x="91" y="0"/>
                </a:moveTo>
                <a:cubicBezTo>
                  <a:pt x="81" y="0"/>
                  <a:pt x="78" y="3"/>
                  <a:pt x="77" y="7"/>
                </a:cubicBezTo>
                <a:cubicBezTo>
                  <a:pt x="76" y="11"/>
                  <a:pt x="72" y="13"/>
                  <a:pt x="65" y="20"/>
                </a:cubicBezTo>
                <a:cubicBezTo>
                  <a:pt x="57" y="26"/>
                  <a:pt x="50" y="27"/>
                  <a:pt x="44" y="28"/>
                </a:cubicBezTo>
                <a:cubicBezTo>
                  <a:pt x="38" y="29"/>
                  <a:pt x="43" y="29"/>
                  <a:pt x="41" y="33"/>
                </a:cubicBezTo>
                <a:cubicBezTo>
                  <a:pt x="40" y="37"/>
                  <a:pt x="35" y="39"/>
                  <a:pt x="30" y="40"/>
                </a:cubicBezTo>
                <a:cubicBezTo>
                  <a:pt x="26" y="41"/>
                  <a:pt x="19" y="45"/>
                  <a:pt x="16" y="46"/>
                </a:cubicBezTo>
                <a:cubicBezTo>
                  <a:pt x="12" y="47"/>
                  <a:pt x="12" y="41"/>
                  <a:pt x="9" y="43"/>
                </a:cubicBezTo>
                <a:cubicBezTo>
                  <a:pt x="6" y="45"/>
                  <a:pt x="2" y="46"/>
                  <a:pt x="0" y="47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26" name="Line 1331"/>
          <p:cNvSpPr>
            <a:spLocks noChangeShapeType="1"/>
          </p:cNvSpPr>
          <p:nvPr/>
        </p:nvSpPr>
        <p:spPr bwMode="auto">
          <a:xfrm flipH="1" flipV="1">
            <a:off x="2117725" y="3717781"/>
            <a:ext cx="26988" cy="61913"/>
          </a:xfrm>
          <a:prstGeom prst="line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27" name="Freeform 1332"/>
          <p:cNvSpPr>
            <a:spLocks/>
          </p:cNvSpPr>
          <p:nvPr/>
        </p:nvSpPr>
        <p:spPr bwMode="auto">
          <a:xfrm>
            <a:off x="1885950" y="3589194"/>
            <a:ext cx="323850" cy="196850"/>
          </a:xfrm>
          <a:custGeom>
            <a:avLst/>
            <a:gdLst/>
            <a:ahLst/>
            <a:cxnLst>
              <a:cxn ang="0">
                <a:pos x="0" y="103"/>
              </a:cxn>
              <a:cxn ang="0">
                <a:pos x="4" y="101"/>
              </a:cxn>
              <a:cxn ang="0">
                <a:pos x="9" y="90"/>
              </a:cxn>
              <a:cxn ang="0">
                <a:pos x="18" y="91"/>
              </a:cxn>
              <a:cxn ang="0">
                <a:pos x="51" y="92"/>
              </a:cxn>
              <a:cxn ang="0">
                <a:pos x="57" y="94"/>
              </a:cxn>
              <a:cxn ang="0">
                <a:pos x="84" y="73"/>
              </a:cxn>
              <a:cxn ang="0">
                <a:pos x="109" y="71"/>
              </a:cxn>
              <a:cxn ang="0">
                <a:pos x="163" y="55"/>
              </a:cxn>
              <a:cxn ang="0">
                <a:pos x="169" y="29"/>
              </a:cxn>
              <a:cxn ang="0">
                <a:pos x="164" y="18"/>
              </a:cxn>
              <a:cxn ang="0">
                <a:pos x="131" y="15"/>
              </a:cxn>
              <a:cxn ang="0">
                <a:pos x="121" y="0"/>
              </a:cxn>
            </a:cxnLst>
            <a:rect l="0" t="0" r="r" b="b"/>
            <a:pathLst>
              <a:path w="170" h="103">
                <a:moveTo>
                  <a:pt x="0" y="103"/>
                </a:moveTo>
                <a:cubicBezTo>
                  <a:pt x="2" y="103"/>
                  <a:pt x="4" y="103"/>
                  <a:pt x="4" y="101"/>
                </a:cubicBezTo>
                <a:cubicBezTo>
                  <a:pt x="5" y="96"/>
                  <a:pt x="5" y="91"/>
                  <a:pt x="9" y="90"/>
                </a:cubicBezTo>
                <a:cubicBezTo>
                  <a:pt x="12" y="90"/>
                  <a:pt x="13" y="91"/>
                  <a:pt x="18" y="91"/>
                </a:cubicBezTo>
                <a:cubicBezTo>
                  <a:pt x="24" y="91"/>
                  <a:pt x="48" y="91"/>
                  <a:pt x="51" y="92"/>
                </a:cubicBezTo>
                <a:cubicBezTo>
                  <a:pt x="53" y="94"/>
                  <a:pt x="53" y="95"/>
                  <a:pt x="57" y="94"/>
                </a:cubicBezTo>
                <a:cubicBezTo>
                  <a:pt x="60" y="94"/>
                  <a:pt x="70" y="73"/>
                  <a:pt x="84" y="73"/>
                </a:cubicBezTo>
                <a:cubicBezTo>
                  <a:pt x="97" y="73"/>
                  <a:pt x="103" y="73"/>
                  <a:pt x="109" y="71"/>
                </a:cubicBezTo>
                <a:cubicBezTo>
                  <a:pt x="116" y="69"/>
                  <a:pt x="163" y="55"/>
                  <a:pt x="163" y="55"/>
                </a:cubicBezTo>
                <a:cubicBezTo>
                  <a:pt x="163" y="55"/>
                  <a:pt x="170" y="34"/>
                  <a:pt x="169" y="29"/>
                </a:cubicBezTo>
                <a:cubicBezTo>
                  <a:pt x="167" y="23"/>
                  <a:pt x="164" y="18"/>
                  <a:pt x="164" y="18"/>
                </a:cubicBezTo>
                <a:cubicBezTo>
                  <a:pt x="131" y="15"/>
                  <a:pt x="131" y="15"/>
                  <a:pt x="131" y="15"/>
                </a:cubicBezTo>
                <a:cubicBezTo>
                  <a:pt x="121" y="0"/>
                  <a:pt x="121" y="0"/>
                  <a:pt x="121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28" name="Freeform 1333"/>
          <p:cNvSpPr>
            <a:spLocks/>
          </p:cNvSpPr>
          <p:nvPr/>
        </p:nvSpPr>
        <p:spPr bwMode="auto">
          <a:xfrm>
            <a:off x="1797050" y="3363769"/>
            <a:ext cx="231775" cy="101600"/>
          </a:xfrm>
          <a:custGeom>
            <a:avLst/>
            <a:gdLst/>
            <a:ahLst/>
            <a:cxnLst>
              <a:cxn ang="0">
                <a:pos x="121" y="53"/>
              </a:cxn>
              <a:cxn ang="0">
                <a:pos x="111" y="52"/>
              </a:cxn>
              <a:cxn ang="0">
                <a:pos x="107" y="46"/>
              </a:cxn>
              <a:cxn ang="0">
                <a:pos x="72" y="44"/>
              </a:cxn>
              <a:cxn ang="0">
                <a:pos x="34" y="14"/>
              </a:cxn>
              <a:cxn ang="0">
                <a:pos x="16" y="4"/>
              </a:cxn>
              <a:cxn ang="0">
                <a:pos x="0" y="0"/>
              </a:cxn>
            </a:cxnLst>
            <a:rect l="0" t="0" r="r" b="b"/>
            <a:pathLst>
              <a:path w="121" h="53">
                <a:moveTo>
                  <a:pt x="121" y="53"/>
                </a:moveTo>
                <a:cubicBezTo>
                  <a:pt x="111" y="52"/>
                  <a:pt x="111" y="52"/>
                  <a:pt x="111" y="52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4"/>
                  <a:pt x="38" y="16"/>
                  <a:pt x="34" y="14"/>
                </a:cubicBezTo>
                <a:cubicBezTo>
                  <a:pt x="31" y="11"/>
                  <a:pt x="16" y="4"/>
                  <a:pt x="16" y="4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29" name="Freeform 1334"/>
          <p:cNvSpPr>
            <a:spLocks/>
          </p:cNvSpPr>
          <p:nvPr/>
        </p:nvSpPr>
        <p:spPr bwMode="auto">
          <a:xfrm>
            <a:off x="2085975" y="3559031"/>
            <a:ext cx="14288" cy="12700"/>
          </a:xfrm>
          <a:custGeom>
            <a:avLst/>
            <a:gdLst/>
            <a:ahLst/>
            <a:cxnLst>
              <a:cxn ang="0">
                <a:pos x="8" y="7"/>
              </a:cxn>
              <a:cxn ang="0">
                <a:pos x="0" y="0"/>
              </a:cxn>
            </a:cxnLst>
            <a:rect l="0" t="0" r="r" b="b"/>
            <a:pathLst>
              <a:path w="8" h="7">
                <a:moveTo>
                  <a:pt x="8" y="7"/>
                </a:moveTo>
                <a:cubicBezTo>
                  <a:pt x="6" y="6"/>
                  <a:pt x="3" y="3"/>
                  <a:pt x="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30" name="Freeform 1335"/>
          <p:cNvSpPr>
            <a:spLocks/>
          </p:cNvSpPr>
          <p:nvPr/>
        </p:nvSpPr>
        <p:spPr bwMode="auto">
          <a:xfrm>
            <a:off x="1941513" y="3225656"/>
            <a:ext cx="92075" cy="227013"/>
          </a:xfrm>
          <a:custGeom>
            <a:avLst/>
            <a:gdLst/>
            <a:ahLst/>
            <a:cxnLst>
              <a:cxn ang="0">
                <a:pos x="21" y="119"/>
              </a:cxn>
              <a:cxn ang="0">
                <a:pos x="29" y="105"/>
              </a:cxn>
              <a:cxn ang="0">
                <a:pos x="39" y="104"/>
              </a:cxn>
              <a:cxn ang="0">
                <a:pos x="40" y="105"/>
              </a:cxn>
              <a:cxn ang="0">
                <a:pos x="49" y="108"/>
              </a:cxn>
              <a:cxn ang="0">
                <a:pos x="41" y="98"/>
              </a:cxn>
              <a:cxn ang="0">
                <a:pos x="40" y="90"/>
              </a:cxn>
              <a:cxn ang="0">
                <a:pos x="36" y="83"/>
              </a:cxn>
              <a:cxn ang="0">
                <a:pos x="32" y="72"/>
              </a:cxn>
              <a:cxn ang="0">
                <a:pos x="16" y="60"/>
              </a:cxn>
              <a:cxn ang="0">
                <a:pos x="12" y="53"/>
              </a:cxn>
              <a:cxn ang="0">
                <a:pos x="7" y="40"/>
              </a:cxn>
              <a:cxn ang="0">
                <a:pos x="15" y="28"/>
              </a:cxn>
              <a:cxn ang="0">
                <a:pos x="15" y="21"/>
              </a:cxn>
              <a:cxn ang="0">
                <a:pos x="6" y="13"/>
              </a:cxn>
              <a:cxn ang="0">
                <a:pos x="2" y="5"/>
              </a:cxn>
              <a:cxn ang="0">
                <a:pos x="0" y="0"/>
              </a:cxn>
            </a:cxnLst>
            <a:rect l="0" t="0" r="r" b="b"/>
            <a:pathLst>
              <a:path w="49" h="119">
                <a:moveTo>
                  <a:pt x="21" y="119"/>
                </a:moveTo>
                <a:cubicBezTo>
                  <a:pt x="22" y="116"/>
                  <a:pt x="25" y="110"/>
                  <a:pt x="29" y="105"/>
                </a:cubicBezTo>
                <a:cubicBezTo>
                  <a:pt x="33" y="102"/>
                  <a:pt x="36" y="103"/>
                  <a:pt x="39" y="104"/>
                </a:cubicBezTo>
                <a:cubicBezTo>
                  <a:pt x="39" y="104"/>
                  <a:pt x="39" y="104"/>
                  <a:pt x="40" y="105"/>
                </a:cubicBezTo>
                <a:cubicBezTo>
                  <a:pt x="43" y="107"/>
                  <a:pt x="48" y="109"/>
                  <a:pt x="49" y="108"/>
                </a:cubicBezTo>
                <a:cubicBezTo>
                  <a:pt x="46" y="105"/>
                  <a:pt x="42" y="100"/>
                  <a:pt x="41" y="98"/>
                </a:cubicBezTo>
                <a:cubicBezTo>
                  <a:pt x="39" y="94"/>
                  <a:pt x="43" y="93"/>
                  <a:pt x="40" y="90"/>
                </a:cubicBezTo>
                <a:cubicBezTo>
                  <a:pt x="37" y="87"/>
                  <a:pt x="33" y="86"/>
                  <a:pt x="36" y="83"/>
                </a:cubicBezTo>
                <a:cubicBezTo>
                  <a:pt x="39" y="81"/>
                  <a:pt x="36" y="77"/>
                  <a:pt x="32" y="72"/>
                </a:cubicBezTo>
                <a:cubicBezTo>
                  <a:pt x="29" y="68"/>
                  <a:pt x="17" y="62"/>
                  <a:pt x="16" y="60"/>
                </a:cubicBezTo>
                <a:cubicBezTo>
                  <a:pt x="14" y="57"/>
                  <a:pt x="15" y="55"/>
                  <a:pt x="12" y="53"/>
                </a:cubicBezTo>
                <a:cubicBezTo>
                  <a:pt x="9" y="51"/>
                  <a:pt x="6" y="45"/>
                  <a:pt x="7" y="40"/>
                </a:cubicBezTo>
                <a:cubicBezTo>
                  <a:pt x="8" y="34"/>
                  <a:pt x="15" y="32"/>
                  <a:pt x="15" y="28"/>
                </a:cubicBezTo>
                <a:cubicBezTo>
                  <a:pt x="15" y="25"/>
                  <a:pt x="18" y="23"/>
                  <a:pt x="15" y="21"/>
                </a:cubicBezTo>
                <a:cubicBezTo>
                  <a:pt x="12" y="18"/>
                  <a:pt x="9" y="18"/>
                  <a:pt x="6" y="13"/>
                </a:cubicBezTo>
                <a:cubicBezTo>
                  <a:pt x="4" y="8"/>
                  <a:pt x="2" y="8"/>
                  <a:pt x="2" y="5"/>
                </a:cubicBezTo>
                <a:cubicBezTo>
                  <a:pt x="1" y="2"/>
                  <a:pt x="1" y="2"/>
                  <a:pt x="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31" name="Freeform 1336"/>
          <p:cNvSpPr>
            <a:spLocks/>
          </p:cNvSpPr>
          <p:nvPr/>
        </p:nvSpPr>
        <p:spPr bwMode="auto">
          <a:xfrm>
            <a:off x="1689100" y="3333606"/>
            <a:ext cx="107950" cy="111125"/>
          </a:xfrm>
          <a:custGeom>
            <a:avLst/>
            <a:gdLst/>
            <a:ahLst/>
            <a:cxnLst>
              <a:cxn ang="0">
                <a:pos x="25" y="14"/>
              </a:cxn>
              <a:cxn ang="0">
                <a:pos x="10" y="5"/>
              </a:cxn>
              <a:cxn ang="0">
                <a:pos x="9" y="24"/>
              </a:cxn>
              <a:cxn ang="0">
                <a:pos x="1" y="47"/>
              </a:cxn>
              <a:cxn ang="0">
                <a:pos x="0" y="53"/>
              </a:cxn>
              <a:cxn ang="0">
                <a:pos x="15" y="58"/>
              </a:cxn>
              <a:cxn ang="0">
                <a:pos x="24" y="48"/>
              </a:cxn>
              <a:cxn ang="0">
                <a:pos x="31" y="48"/>
              </a:cxn>
              <a:cxn ang="0">
                <a:pos x="40" y="39"/>
              </a:cxn>
              <a:cxn ang="0">
                <a:pos x="31" y="25"/>
              </a:cxn>
              <a:cxn ang="0">
                <a:pos x="57" y="16"/>
              </a:cxn>
              <a:cxn ang="0">
                <a:pos x="51" y="0"/>
              </a:cxn>
              <a:cxn ang="0">
                <a:pos x="25" y="14"/>
              </a:cxn>
            </a:cxnLst>
            <a:rect l="0" t="0" r="r" b="b"/>
            <a:pathLst>
              <a:path w="57" h="58">
                <a:moveTo>
                  <a:pt x="25" y="14"/>
                </a:moveTo>
                <a:cubicBezTo>
                  <a:pt x="21" y="14"/>
                  <a:pt x="10" y="5"/>
                  <a:pt x="10" y="5"/>
                </a:cubicBezTo>
                <a:cubicBezTo>
                  <a:pt x="10" y="10"/>
                  <a:pt x="9" y="21"/>
                  <a:pt x="9" y="24"/>
                </a:cubicBezTo>
                <a:cubicBezTo>
                  <a:pt x="9" y="29"/>
                  <a:pt x="2" y="43"/>
                  <a:pt x="1" y="47"/>
                </a:cubicBezTo>
                <a:cubicBezTo>
                  <a:pt x="1" y="48"/>
                  <a:pt x="0" y="50"/>
                  <a:pt x="0" y="53"/>
                </a:cubicBezTo>
                <a:cubicBezTo>
                  <a:pt x="4" y="55"/>
                  <a:pt x="11" y="58"/>
                  <a:pt x="15" y="58"/>
                </a:cubicBezTo>
                <a:cubicBezTo>
                  <a:pt x="20" y="58"/>
                  <a:pt x="20" y="48"/>
                  <a:pt x="24" y="48"/>
                </a:cubicBezTo>
                <a:cubicBezTo>
                  <a:pt x="28" y="48"/>
                  <a:pt x="29" y="51"/>
                  <a:pt x="31" y="48"/>
                </a:cubicBezTo>
                <a:cubicBezTo>
                  <a:pt x="34" y="46"/>
                  <a:pt x="43" y="45"/>
                  <a:pt x="40" y="39"/>
                </a:cubicBezTo>
                <a:cubicBezTo>
                  <a:pt x="36" y="33"/>
                  <a:pt x="31" y="25"/>
                  <a:pt x="31" y="25"/>
                </a:cubicBezTo>
                <a:cubicBezTo>
                  <a:pt x="57" y="16"/>
                  <a:pt x="57" y="16"/>
                  <a:pt x="57" y="16"/>
                </a:cubicBezTo>
                <a:cubicBezTo>
                  <a:pt x="51" y="0"/>
                  <a:pt x="51" y="0"/>
                  <a:pt x="51" y="0"/>
                </a:cubicBezTo>
                <a:cubicBezTo>
                  <a:pt x="39" y="7"/>
                  <a:pt x="27" y="14"/>
                  <a:pt x="25" y="14"/>
                </a:cubicBezTo>
                <a:close/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32" name="Freeform 1337"/>
          <p:cNvSpPr>
            <a:spLocks/>
          </p:cNvSpPr>
          <p:nvPr/>
        </p:nvSpPr>
        <p:spPr bwMode="auto">
          <a:xfrm>
            <a:off x="1928813" y="3143106"/>
            <a:ext cx="42862" cy="30163"/>
          </a:xfrm>
          <a:custGeom>
            <a:avLst/>
            <a:gdLst/>
            <a:ahLst/>
            <a:cxnLst>
              <a:cxn ang="0">
                <a:pos x="2" y="3"/>
              </a:cxn>
              <a:cxn ang="0">
                <a:pos x="3" y="3"/>
              </a:cxn>
              <a:cxn ang="0">
                <a:pos x="10" y="11"/>
              </a:cxn>
              <a:cxn ang="0">
                <a:pos x="18" y="14"/>
              </a:cxn>
              <a:cxn ang="0">
                <a:pos x="22" y="16"/>
              </a:cxn>
              <a:cxn ang="0">
                <a:pos x="19" y="9"/>
              </a:cxn>
              <a:cxn ang="0">
                <a:pos x="10" y="5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2" h="16">
                <a:moveTo>
                  <a:pt x="2" y="3"/>
                </a:moveTo>
                <a:cubicBezTo>
                  <a:pt x="2" y="3"/>
                  <a:pt x="3" y="3"/>
                  <a:pt x="3" y="3"/>
                </a:cubicBezTo>
                <a:cubicBezTo>
                  <a:pt x="6" y="4"/>
                  <a:pt x="8" y="10"/>
                  <a:pt x="10" y="11"/>
                </a:cubicBezTo>
                <a:cubicBezTo>
                  <a:pt x="11" y="11"/>
                  <a:pt x="14" y="14"/>
                  <a:pt x="18" y="14"/>
                </a:cubicBezTo>
                <a:cubicBezTo>
                  <a:pt x="19" y="15"/>
                  <a:pt x="21" y="15"/>
                  <a:pt x="22" y="16"/>
                </a:cubicBezTo>
                <a:cubicBezTo>
                  <a:pt x="21" y="13"/>
                  <a:pt x="21" y="10"/>
                  <a:pt x="19" y="9"/>
                </a:cubicBezTo>
                <a:cubicBezTo>
                  <a:pt x="18" y="6"/>
                  <a:pt x="14" y="8"/>
                  <a:pt x="10" y="5"/>
                </a:cubicBezTo>
                <a:cubicBezTo>
                  <a:pt x="6" y="2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33" name="Freeform 1338"/>
          <p:cNvSpPr>
            <a:spLocks/>
          </p:cNvSpPr>
          <p:nvPr/>
        </p:nvSpPr>
        <p:spPr bwMode="auto">
          <a:xfrm>
            <a:off x="1908175" y="3101831"/>
            <a:ext cx="38100" cy="14288"/>
          </a:xfrm>
          <a:custGeom>
            <a:avLst/>
            <a:gdLst/>
            <a:ahLst/>
            <a:cxnLst>
              <a:cxn ang="0">
                <a:pos x="20" y="0"/>
              </a:cxn>
              <a:cxn ang="0">
                <a:pos x="0" y="8"/>
              </a:cxn>
            </a:cxnLst>
            <a:rect l="0" t="0" r="r" b="b"/>
            <a:pathLst>
              <a:path w="20" h="8">
                <a:moveTo>
                  <a:pt x="20" y="0"/>
                </a:moveTo>
                <a:cubicBezTo>
                  <a:pt x="1" y="0"/>
                  <a:pt x="0" y="4"/>
                  <a:pt x="0" y="8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34" name="Freeform 1339"/>
          <p:cNvSpPr>
            <a:spLocks/>
          </p:cNvSpPr>
          <p:nvPr/>
        </p:nvSpPr>
        <p:spPr bwMode="auto">
          <a:xfrm>
            <a:off x="1971675" y="3171681"/>
            <a:ext cx="11113" cy="4763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6" y="0"/>
              </a:cxn>
            </a:cxnLst>
            <a:rect l="0" t="0" r="r" b="b"/>
            <a:pathLst>
              <a:path w="6" h="2">
                <a:moveTo>
                  <a:pt x="0" y="1"/>
                </a:moveTo>
                <a:cubicBezTo>
                  <a:pt x="2" y="1"/>
                  <a:pt x="4" y="2"/>
                  <a:pt x="6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35" name="Freeform 1340"/>
          <p:cNvSpPr>
            <a:spLocks/>
          </p:cNvSpPr>
          <p:nvPr/>
        </p:nvSpPr>
        <p:spPr bwMode="auto">
          <a:xfrm>
            <a:off x="612775" y="3073256"/>
            <a:ext cx="66675" cy="150813"/>
          </a:xfrm>
          <a:custGeom>
            <a:avLst/>
            <a:gdLst/>
            <a:ahLst/>
            <a:cxnLst>
              <a:cxn ang="0">
                <a:pos x="0" y="5"/>
              </a:cxn>
              <a:cxn ang="0">
                <a:pos x="7" y="3"/>
              </a:cxn>
              <a:cxn ang="0">
                <a:pos x="12" y="9"/>
              </a:cxn>
              <a:cxn ang="0">
                <a:pos x="24" y="7"/>
              </a:cxn>
              <a:cxn ang="0">
                <a:pos x="31" y="8"/>
              </a:cxn>
              <a:cxn ang="0">
                <a:pos x="31" y="15"/>
              </a:cxn>
              <a:cxn ang="0">
                <a:pos x="27" y="24"/>
              </a:cxn>
              <a:cxn ang="0">
                <a:pos x="26" y="35"/>
              </a:cxn>
              <a:cxn ang="0">
                <a:pos x="22" y="42"/>
              </a:cxn>
              <a:cxn ang="0">
                <a:pos x="23" y="48"/>
              </a:cxn>
              <a:cxn ang="0">
                <a:pos x="24" y="55"/>
              </a:cxn>
              <a:cxn ang="0">
                <a:pos x="21" y="63"/>
              </a:cxn>
              <a:cxn ang="0">
                <a:pos x="22" y="69"/>
              </a:cxn>
              <a:cxn ang="0">
                <a:pos x="19" y="79"/>
              </a:cxn>
            </a:cxnLst>
            <a:rect l="0" t="0" r="r" b="b"/>
            <a:pathLst>
              <a:path w="35" h="79">
                <a:moveTo>
                  <a:pt x="0" y="5"/>
                </a:moveTo>
                <a:cubicBezTo>
                  <a:pt x="3" y="5"/>
                  <a:pt x="7" y="4"/>
                  <a:pt x="7" y="3"/>
                </a:cubicBezTo>
                <a:cubicBezTo>
                  <a:pt x="9" y="0"/>
                  <a:pt x="8" y="9"/>
                  <a:pt x="12" y="9"/>
                </a:cubicBezTo>
                <a:cubicBezTo>
                  <a:pt x="15" y="9"/>
                  <a:pt x="21" y="9"/>
                  <a:pt x="24" y="7"/>
                </a:cubicBezTo>
                <a:cubicBezTo>
                  <a:pt x="26" y="5"/>
                  <a:pt x="31" y="5"/>
                  <a:pt x="31" y="8"/>
                </a:cubicBezTo>
                <a:cubicBezTo>
                  <a:pt x="32" y="10"/>
                  <a:pt x="35" y="12"/>
                  <a:pt x="31" y="15"/>
                </a:cubicBezTo>
                <a:cubicBezTo>
                  <a:pt x="28" y="18"/>
                  <a:pt x="26" y="19"/>
                  <a:pt x="27" y="24"/>
                </a:cubicBezTo>
                <a:cubicBezTo>
                  <a:pt x="28" y="29"/>
                  <a:pt x="26" y="30"/>
                  <a:pt x="26" y="35"/>
                </a:cubicBezTo>
                <a:cubicBezTo>
                  <a:pt x="26" y="40"/>
                  <a:pt x="26" y="42"/>
                  <a:pt x="22" y="42"/>
                </a:cubicBezTo>
                <a:cubicBezTo>
                  <a:pt x="17" y="42"/>
                  <a:pt x="19" y="45"/>
                  <a:pt x="23" y="48"/>
                </a:cubicBezTo>
                <a:cubicBezTo>
                  <a:pt x="26" y="52"/>
                  <a:pt x="26" y="52"/>
                  <a:pt x="24" y="55"/>
                </a:cubicBezTo>
                <a:cubicBezTo>
                  <a:pt x="22" y="58"/>
                  <a:pt x="20" y="60"/>
                  <a:pt x="21" y="63"/>
                </a:cubicBezTo>
                <a:cubicBezTo>
                  <a:pt x="23" y="66"/>
                  <a:pt x="24" y="65"/>
                  <a:pt x="22" y="69"/>
                </a:cubicBezTo>
                <a:cubicBezTo>
                  <a:pt x="21" y="72"/>
                  <a:pt x="19" y="75"/>
                  <a:pt x="19" y="79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36" name="Freeform 1341"/>
          <p:cNvSpPr>
            <a:spLocks/>
          </p:cNvSpPr>
          <p:nvPr/>
        </p:nvSpPr>
        <p:spPr bwMode="auto">
          <a:xfrm>
            <a:off x="792163" y="3039919"/>
            <a:ext cx="122237" cy="34925"/>
          </a:xfrm>
          <a:custGeom>
            <a:avLst/>
            <a:gdLst/>
            <a:ahLst/>
            <a:cxnLst>
              <a:cxn ang="0">
                <a:pos x="64" y="15"/>
              </a:cxn>
              <a:cxn ang="0">
                <a:pos x="52" y="17"/>
              </a:cxn>
              <a:cxn ang="0">
                <a:pos x="43" y="13"/>
              </a:cxn>
              <a:cxn ang="0">
                <a:pos x="33" y="9"/>
              </a:cxn>
              <a:cxn ang="0">
                <a:pos x="18" y="9"/>
              </a:cxn>
              <a:cxn ang="0">
                <a:pos x="0" y="0"/>
              </a:cxn>
            </a:cxnLst>
            <a:rect l="0" t="0" r="r" b="b"/>
            <a:pathLst>
              <a:path w="64" h="18">
                <a:moveTo>
                  <a:pt x="64" y="15"/>
                </a:moveTo>
                <a:cubicBezTo>
                  <a:pt x="60" y="16"/>
                  <a:pt x="57" y="18"/>
                  <a:pt x="52" y="17"/>
                </a:cubicBezTo>
                <a:cubicBezTo>
                  <a:pt x="45" y="15"/>
                  <a:pt x="47" y="15"/>
                  <a:pt x="43" y="13"/>
                </a:cubicBezTo>
                <a:cubicBezTo>
                  <a:pt x="38" y="12"/>
                  <a:pt x="37" y="8"/>
                  <a:pt x="33" y="9"/>
                </a:cubicBezTo>
                <a:cubicBezTo>
                  <a:pt x="28" y="10"/>
                  <a:pt x="27" y="12"/>
                  <a:pt x="18" y="9"/>
                </a:cubicBezTo>
                <a:cubicBezTo>
                  <a:pt x="11" y="8"/>
                  <a:pt x="4" y="4"/>
                  <a:pt x="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37" name="Freeform 1342"/>
          <p:cNvSpPr>
            <a:spLocks/>
          </p:cNvSpPr>
          <p:nvPr/>
        </p:nvSpPr>
        <p:spPr bwMode="auto">
          <a:xfrm>
            <a:off x="1473200" y="3084369"/>
            <a:ext cx="11113" cy="36512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0" y="19"/>
              </a:cxn>
            </a:cxnLst>
            <a:rect l="0" t="0" r="r" b="b"/>
            <a:pathLst>
              <a:path w="6" h="19">
                <a:moveTo>
                  <a:pt x="6" y="0"/>
                </a:moveTo>
                <a:cubicBezTo>
                  <a:pt x="6" y="0"/>
                  <a:pt x="4" y="12"/>
                  <a:pt x="0" y="19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38" name="Freeform 1343"/>
          <p:cNvSpPr>
            <a:spLocks/>
          </p:cNvSpPr>
          <p:nvPr/>
        </p:nvSpPr>
        <p:spPr bwMode="auto">
          <a:xfrm>
            <a:off x="1495425" y="2879581"/>
            <a:ext cx="33338" cy="952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" y="15"/>
              </a:cxn>
              <a:cxn ang="0">
                <a:pos x="14" y="33"/>
              </a:cxn>
              <a:cxn ang="0">
                <a:pos x="17" y="50"/>
              </a:cxn>
            </a:cxnLst>
            <a:rect l="0" t="0" r="r" b="b"/>
            <a:pathLst>
              <a:path w="17" h="50">
                <a:moveTo>
                  <a:pt x="0" y="0"/>
                </a:moveTo>
                <a:cubicBezTo>
                  <a:pt x="0" y="0"/>
                  <a:pt x="1" y="10"/>
                  <a:pt x="6" y="15"/>
                </a:cubicBezTo>
                <a:cubicBezTo>
                  <a:pt x="12" y="21"/>
                  <a:pt x="17" y="28"/>
                  <a:pt x="14" y="33"/>
                </a:cubicBezTo>
                <a:cubicBezTo>
                  <a:pt x="12" y="39"/>
                  <a:pt x="14" y="48"/>
                  <a:pt x="17" y="5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39" name="Line 1344"/>
          <p:cNvSpPr>
            <a:spLocks noChangeShapeType="1"/>
          </p:cNvSpPr>
          <p:nvPr/>
        </p:nvSpPr>
        <p:spPr bwMode="auto">
          <a:xfrm>
            <a:off x="1557338" y="2941494"/>
            <a:ext cx="1587" cy="1587"/>
          </a:xfrm>
          <a:prstGeom prst="line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40" name="Freeform 1345"/>
          <p:cNvSpPr>
            <a:spLocks/>
          </p:cNvSpPr>
          <p:nvPr/>
        </p:nvSpPr>
        <p:spPr bwMode="auto">
          <a:xfrm>
            <a:off x="1528763" y="2935144"/>
            <a:ext cx="41275" cy="46037"/>
          </a:xfrm>
          <a:custGeom>
            <a:avLst/>
            <a:gdLst/>
            <a:ahLst/>
            <a:cxnLst>
              <a:cxn ang="0">
                <a:pos x="22" y="0"/>
              </a:cxn>
              <a:cxn ang="0">
                <a:pos x="15" y="3"/>
              </a:cxn>
              <a:cxn ang="0">
                <a:pos x="8" y="8"/>
              </a:cxn>
              <a:cxn ang="0">
                <a:pos x="0" y="21"/>
              </a:cxn>
              <a:cxn ang="0">
                <a:pos x="12" y="20"/>
              </a:cxn>
              <a:cxn ang="0">
                <a:pos x="19" y="24"/>
              </a:cxn>
            </a:cxnLst>
            <a:rect l="0" t="0" r="r" b="b"/>
            <a:pathLst>
              <a:path w="22" h="24">
                <a:moveTo>
                  <a:pt x="22" y="0"/>
                </a:moveTo>
                <a:cubicBezTo>
                  <a:pt x="22" y="8"/>
                  <a:pt x="18" y="3"/>
                  <a:pt x="15" y="3"/>
                </a:cubicBezTo>
                <a:cubicBezTo>
                  <a:pt x="12" y="3"/>
                  <a:pt x="8" y="5"/>
                  <a:pt x="8" y="8"/>
                </a:cubicBezTo>
                <a:cubicBezTo>
                  <a:pt x="8" y="11"/>
                  <a:pt x="0" y="21"/>
                  <a:pt x="0" y="21"/>
                </a:cubicBezTo>
                <a:cubicBezTo>
                  <a:pt x="2" y="24"/>
                  <a:pt x="8" y="20"/>
                  <a:pt x="12" y="20"/>
                </a:cubicBezTo>
                <a:cubicBezTo>
                  <a:pt x="14" y="20"/>
                  <a:pt x="16" y="22"/>
                  <a:pt x="19" y="24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41" name="Freeform 1346"/>
          <p:cNvSpPr>
            <a:spLocks/>
          </p:cNvSpPr>
          <p:nvPr/>
        </p:nvSpPr>
        <p:spPr bwMode="auto">
          <a:xfrm>
            <a:off x="1350963" y="2609706"/>
            <a:ext cx="177800" cy="23813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9" y="2"/>
              </a:cxn>
              <a:cxn ang="0">
                <a:pos x="28" y="2"/>
              </a:cxn>
              <a:cxn ang="0">
                <a:pos x="48" y="0"/>
              </a:cxn>
              <a:cxn ang="0">
                <a:pos x="59" y="5"/>
              </a:cxn>
              <a:cxn ang="0">
                <a:pos x="72" y="13"/>
              </a:cxn>
              <a:cxn ang="0">
                <a:pos x="85" y="10"/>
              </a:cxn>
              <a:cxn ang="0">
                <a:pos x="93" y="4"/>
              </a:cxn>
              <a:cxn ang="0">
                <a:pos x="93" y="4"/>
              </a:cxn>
            </a:cxnLst>
            <a:rect l="0" t="0" r="r" b="b"/>
            <a:pathLst>
              <a:path w="93" h="13">
                <a:moveTo>
                  <a:pt x="0" y="6"/>
                </a:moveTo>
                <a:cubicBezTo>
                  <a:pt x="3" y="5"/>
                  <a:pt x="7" y="3"/>
                  <a:pt x="9" y="2"/>
                </a:cubicBezTo>
                <a:cubicBezTo>
                  <a:pt x="14" y="0"/>
                  <a:pt x="22" y="2"/>
                  <a:pt x="28" y="2"/>
                </a:cubicBezTo>
                <a:cubicBezTo>
                  <a:pt x="35" y="2"/>
                  <a:pt x="45" y="0"/>
                  <a:pt x="48" y="0"/>
                </a:cubicBezTo>
                <a:cubicBezTo>
                  <a:pt x="51" y="0"/>
                  <a:pt x="56" y="5"/>
                  <a:pt x="59" y="5"/>
                </a:cubicBezTo>
                <a:cubicBezTo>
                  <a:pt x="62" y="5"/>
                  <a:pt x="72" y="13"/>
                  <a:pt x="72" y="13"/>
                </a:cubicBezTo>
                <a:cubicBezTo>
                  <a:pt x="72" y="13"/>
                  <a:pt x="79" y="12"/>
                  <a:pt x="85" y="10"/>
                </a:cubicBezTo>
                <a:cubicBezTo>
                  <a:pt x="90" y="8"/>
                  <a:pt x="88" y="4"/>
                  <a:pt x="93" y="4"/>
                </a:cubicBezTo>
                <a:cubicBezTo>
                  <a:pt x="93" y="4"/>
                  <a:pt x="93" y="4"/>
                  <a:pt x="93" y="4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42" name="Freeform 1347"/>
          <p:cNvSpPr>
            <a:spLocks/>
          </p:cNvSpPr>
          <p:nvPr/>
        </p:nvSpPr>
        <p:spPr bwMode="auto">
          <a:xfrm>
            <a:off x="1433513" y="2552556"/>
            <a:ext cx="74612" cy="14288"/>
          </a:xfrm>
          <a:custGeom>
            <a:avLst/>
            <a:gdLst/>
            <a:ahLst/>
            <a:cxnLst>
              <a:cxn ang="0">
                <a:pos x="39" y="8"/>
              </a:cxn>
              <a:cxn ang="0">
                <a:pos x="27" y="8"/>
              </a:cxn>
              <a:cxn ang="0">
                <a:pos x="10" y="0"/>
              </a:cxn>
              <a:cxn ang="0">
                <a:pos x="0" y="2"/>
              </a:cxn>
            </a:cxnLst>
            <a:rect l="0" t="0" r="r" b="b"/>
            <a:pathLst>
              <a:path w="39" h="8">
                <a:moveTo>
                  <a:pt x="39" y="8"/>
                </a:moveTo>
                <a:cubicBezTo>
                  <a:pt x="39" y="8"/>
                  <a:pt x="33" y="8"/>
                  <a:pt x="27" y="8"/>
                </a:cubicBezTo>
                <a:cubicBezTo>
                  <a:pt x="22" y="8"/>
                  <a:pt x="16" y="0"/>
                  <a:pt x="10" y="0"/>
                </a:cubicBezTo>
                <a:cubicBezTo>
                  <a:pt x="6" y="0"/>
                  <a:pt x="4" y="0"/>
                  <a:pt x="0" y="2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43" name="Freeform 1348"/>
          <p:cNvSpPr>
            <a:spLocks/>
          </p:cNvSpPr>
          <p:nvPr/>
        </p:nvSpPr>
        <p:spPr bwMode="auto">
          <a:xfrm>
            <a:off x="1408113" y="2633519"/>
            <a:ext cx="80962" cy="66675"/>
          </a:xfrm>
          <a:custGeom>
            <a:avLst/>
            <a:gdLst/>
            <a:ahLst/>
            <a:cxnLst>
              <a:cxn ang="0">
                <a:pos x="0" y="33"/>
              </a:cxn>
              <a:cxn ang="0">
                <a:pos x="12" y="33"/>
              </a:cxn>
              <a:cxn ang="0">
                <a:pos x="28" y="26"/>
              </a:cxn>
              <a:cxn ang="0">
                <a:pos x="33" y="13"/>
              </a:cxn>
              <a:cxn ang="0">
                <a:pos x="42" y="7"/>
              </a:cxn>
              <a:cxn ang="0">
                <a:pos x="42" y="0"/>
              </a:cxn>
            </a:cxnLst>
            <a:rect l="0" t="0" r="r" b="b"/>
            <a:pathLst>
              <a:path w="42" h="35">
                <a:moveTo>
                  <a:pt x="0" y="33"/>
                </a:moveTo>
                <a:cubicBezTo>
                  <a:pt x="1" y="33"/>
                  <a:pt x="10" y="35"/>
                  <a:pt x="12" y="33"/>
                </a:cubicBezTo>
                <a:cubicBezTo>
                  <a:pt x="15" y="30"/>
                  <a:pt x="24" y="26"/>
                  <a:pt x="28" y="26"/>
                </a:cubicBezTo>
                <a:cubicBezTo>
                  <a:pt x="32" y="26"/>
                  <a:pt x="28" y="15"/>
                  <a:pt x="33" y="13"/>
                </a:cubicBezTo>
                <a:cubicBezTo>
                  <a:pt x="39" y="10"/>
                  <a:pt x="42" y="10"/>
                  <a:pt x="42" y="7"/>
                </a:cubicBezTo>
                <a:cubicBezTo>
                  <a:pt x="42" y="3"/>
                  <a:pt x="42" y="0"/>
                  <a:pt x="42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44" name="Freeform 1349"/>
          <p:cNvSpPr>
            <a:spLocks/>
          </p:cNvSpPr>
          <p:nvPr/>
        </p:nvSpPr>
        <p:spPr bwMode="auto">
          <a:xfrm>
            <a:off x="1355725" y="2649394"/>
            <a:ext cx="39688" cy="31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6"/>
              </a:cxn>
              <a:cxn ang="0">
                <a:pos x="17" y="5"/>
              </a:cxn>
              <a:cxn ang="0">
                <a:pos x="21" y="10"/>
              </a:cxn>
              <a:cxn ang="0">
                <a:pos x="19" y="17"/>
              </a:cxn>
              <a:cxn ang="0">
                <a:pos x="19" y="17"/>
              </a:cxn>
            </a:cxnLst>
            <a:rect l="0" t="0" r="r" b="b"/>
            <a:pathLst>
              <a:path w="21" h="17">
                <a:moveTo>
                  <a:pt x="0" y="0"/>
                </a:moveTo>
                <a:cubicBezTo>
                  <a:pt x="6" y="1"/>
                  <a:pt x="6" y="5"/>
                  <a:pt x="8" y="6"/>
                </a:cubicBezTo>
                <a:cubicBezTo>
                  <a:pt x="11" y="6"/>
                  <a:pt x="13" y="5"/>
                  <a:pt x="17" y="5"/>
                </a:cubicBezTo>
                <a:cubicBezTo>
                  <a:pt x="21" y="5"/>
                  <a:pt x="21" y="6"/>
                  <a:pt x="21" y="10"/>
                </a:cubicBezTo>
                <a:cubicBezTo>
                  <a:pt x="21" y="14"/>
                  <a:pt x="19" y="17"/>
                  <a:pt x="19" y="17"/>
                </a:cubicBezTo>
                <a:cubicBezTo>
                  <a:pt x="19" y="17"/>
                  <a:pt x="19" y="17"/>
                  <a:pt x="19" y="17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45" name="Freeform 1350"/>
          <p:cNvSpPr>
            <a:spLocks/>
          </p:cNvSpPr>
          <p:nvPr/>
        </p:nvSpPr>
        <p:spPr bwMode="auto">
          <a:xfrm>
            <a:off x="1176338" y="2939906"/>
            <a:ext cx="61912" cy="34925"/>
          </a:xfrm>
          <a:custGeom>
            <a:avLst/>
            <a:gdLst/>
            <a:ahLst/>
            <a:cxnLst>
              <a:cxn ang="0">
                <a:pos x="33" y="0"/>
              </a:cxn>
              <a:cxn ang="0">
                <a:pos x="24" y="8"/>
              </a:cxn>
              <a:cxn ang="0">
                <a:pos x="22" y="15"/>
              </a:cxn>
              <a:cxn ang="0">
                <a:pos x="16" y="18"/>
              </a:cxn>
              <a:cxn ang="0">
                <a:pos x="9" y="17"/>
              </a:cxn>
              <a:cxn ang="0">
                <a:pos x="0" y="19"/>
              </a:cxn>
            </a:cxnLst>
            <a:rect l="0" t="0" r="r" b="b"/>
            <a:pathLst>
              <a:path w="33" h="19">
                <a:moveTo>
                  <a:pt x="33" y="0"/>
                </a:moveTo>
                <a:cubicBezTo>
                  <a:pt x="33" y="0"/>
                  <a:pt x="24" y="5"/>
                  <a:pt x="24" y="8"/>
                </a:cubicBezTo>
                <a:cubicBezTo>
                  <a:pt x="24" y="10"/>
                  <a:pt x="24" y="14"/>
                  <a:pt x="22" y="15"/>
                </a:cubicBezTo>
                <a:cubicBezTo>
                  <a:pt x="20" y="16"/>
                  <a:pt x="18" y="18"/>
                  <a:pt x="16" y="18"/>
                </a:cubicBezTo>
                <a:cubicBezTo>
                  <a:pt x="14" y="18"/>
                  <a:pt x="10" y="16"/>
                  <a:pt x="9" y="17"/>
                </a:cubicBezTo>
                <a:cubicBezTo>
                  <a:pt x="7" y="18"/>
                  <a:pt x="4" y="19"/>
                  <a:pt x="0" y="19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46" name="Freeform 1351"/>
          <p:cNvSpPr>
            <a:spLocks/>
          </p:cNvSpPr>
          <p:nvPr/>
        </p:nvSpPr>
        <p:spPr bwMode="auto">
          <a:xfrm>
            <a:off x="1223963" y="2982769"/>
            <a:ext cx="82550" cy="74612"/>
          </a:xfrm>
          <a:custGeom>
            <a:avLst/>
            <a:gdLst/>
            <a:ahLst/>
            <a:cxnLst>
              <a:cxn ang="0">
                <a:pos x="44" y="7"/>
              </a:cxn>
              <a:cxn ang="0">
                <a:pos x="25" y="0"/>
              </a:cxn>
              <a:cxn ang="0">
                <a:pos x="5" y="2"/>
              </a:cxn>
              <a:cxn ang="0">
                <a:pos x="4" y="8"/>
              </a:cxn>
              <a:cxn ang="0">
                <a:pos x="10" y="22"/>
              </a:cxn>
              <a:cxn ang="0">
                <a:pos x="35" y="39"/>
              </a:cxn>
            </a:cxnLst>
            <a:rect l="0" t="0" r="r" b="b"/>
            <a:pathLst>
              <a:path w="44" h="39">
                <a:moveTo>
                  <a:pt x="44" y="7"/>
                </a:moveTo>
                <a:cubicBezTo>
                  <a:pt x="44" y="7"/>
                  <a:pt x="33" y="0"/>
                  <a:pt x="25" y="0"/>
                </a:cubicBezTo>
                <a:cubicBezTo>
                  <a:pt x="17" y="0"/>
                  <a:pt x="10" y="2"/>
                  <a:pt x="5" y="2"/>
                </a:cubicBezTo>
                <a:cubicBezTo>
                  <a:pt x="0" y="2"/>
                  <a:pt x="1" y="6"/>
                  <a:pt x="4" y="8"/>
                </a:cubicBezTo>
                <a:cubicBezTo>
                  <a:pt x="6" y="10"/>
                  <a:pt x="7" y="18"/>
                  <a:pt x="10" y="22"/>
                </a:cubicBezTo>
                <a:cubicBezTo>
                  <a:pt x="14" y="26"/>
                  <a:pt x="35" y="39"/>
                  <a:pt x="35" y="39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47" name="Freeform 1352"/>
          <p:cNvSpPr>
            <a:spLocks/>
          </p:cNvSpPr>
          <p:nvPr/>
        </p:nvSpPr>
        <p:spPr bwMode="auto">
          <a:xfrm>
            <a:off x="1073150" y="2906569"/>
            <a:ext cx="25400" cy="23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8"/>
              </a:cxn>
              <a:cxn ang="0">
                <a:pos x="14" y="12"/>
              </a:cxn>
            </a:cxnLst>
            <a:rect l="0" t="0" r="r" b="b"/>
            <a:pathLst>
              <a:path w="14" h="12">
                <a:moveTo>
                  <a:pt x="0" y="0"/>
                </a:moveTo>
                <a:cubicBezTo>
                  <a:pt x="0" y="0"/>
                  <a:pt x="0" y="5"/>
                  <a:pt x="2" y="8"/>
                </a:cubicBezTo>
                <a:cubicBezTo>
                  <a:pt x="5" y="10"/>
                  <a:pt x="14" y="12"/>
                  <a:pt x="14" y="12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48" name="Freeform 1353"/>
          <p:cNvSpPr>
            <a:spLocks/>
          </p:cNvSpPr>
          <p:nvPr/>
        </p:nvSpPr>
        <p:spPr bwMode="auto">
          <a:xfrm>
            <a:off x="1185863" y="2862119"/>
            <a:ext cx="66675" cy="15875"/>
          </a:xfrm>
          <a:custGeom>
            <a:avLst/>
            <a:gdLst/>
            <a:ahLst/>
            <a:cxnLst>
              <a:cxn ang="0">
                <a:pos x="35" y="5"/>
              </a:cxn>
              <a:cxn ang="0">
                <a:pos x="25" y="5"/>
              </a:cxn>
              <a:cxn ang="0">
                <a:pos x="11" y="0"/>
              </a:cxn>
              <a:cxn ang="0">
                <a:pos x="5" y="8"/>
              </a:cxn>
              <a:cxn ang="0">
                <a:pos x="0" y="6"/>
              </a:cxn>
            </a:cxnLst>
            <a:rect l="0" t="0" r="r" b="b"/>
            <a:pathLst>
              <a:path w="35" h="8">
                <a:moveTo>
                  <a:pt x="35" y="5"/>
                </a:moveTo>
                <a:cubicBezTo>
                  <a:pt x="35" y="5"/>
                  <a:pt x="28" y="5"/>
                  <a:pt x="25" y="5"/>
                </a:cubicBezTo>
                <a:cubicBezTo>
                  <a:pt x="22" y="5"/>
                  <a:pt x="14" y="0"/>
                  <a:pt x="11" y="0"/>
                </a:cubicBezTo>
                <a:cubicBezTo>
                  <a:pt x="9" y="0"/>
                  <a:pt x="9" y="8"/>
                  <a:pt x="5" y="8"/>
                </a:cubicBezTo>
                <a:cubicBezTo>
                  <a:pt x="0" y="8"/>
                  <a:pt x="0" y="6"/>
                  <a:pt x="0" y="6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49" name="Freeform 1354"/>
          <p:cNvSpPr>
            <a:spLocks/>
          </p:cNvSpPr>
          <p:nvPr/>
        </p:nvSpPr>
        <p:spPr bwMode="auto">
          <a:xfrm>
            <a:off x="1049338" y="2663681"/>
            <a:ext cx="39687" cy="47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" y="2"/>
              </a:cxn>
            </a:cxnLst>
            <a:rect l="0" t="0" r="r" b="b"/>
            <a:pathLst>
              <a:path w="21" h="2">
                <a:moveTo>
                  <a:pt x="0" y="0"/>
                </a:moveTo>
                <a:cubicBezTo>
                  <a:pt x="7" y="2"/>
                  <a:pt x="16" y="2"/>
                  <a:pt x="21" y="2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50" name="Freeform 1355"/>
          <p:cNvSpPr>
            <a:spLocks/>
          </p:cNvSpPr>
          <p:nvPr/>
        </p:nvSpPr>
        <p:spPr bwMode="auto">
          <a:xfrm>
            <a:off x="900113" y="2795444"/>
            <a:ext cx="96837" cy="53975"/>
          </a:xfrm>
          <a:custGeom>
            <a:avLst/>
            <a:gdLst/>
            <a:ahLst/>
            <a:cxnLst>
              <a:cxn ang="0">
                <a:pos x="50" y="27"/>
              </a:cxn>
              <a:cxn ang="0">
                <a:pos x="36" y="25"/>
              </a:cxn>
              <a:cxn ang="0">
                <a:pos x="29" y="16"/>
              </a:cxn>
              <a:cxn ang="0">
                <a:pos x="25" y="20"/>
              </a:cxn>
              <a:cxn ang="0">
                <a:pos x="19" y="15"/>
              </a:cxn>
              <a:cxn ang="0">
                <a:pos x="11" y="10"/>
              </a:cxn>
              <a:cxn ang="0">
                <a:pos x="2" y="5"/>
              </a:cxn>
              <a:cxn ang="0">
                <a:pos x="0" y="0"/>
              </a:cxn>
            </a:cxnLst>
            <a:rect l="0" t="0" r="r" b="b"/>
            <a:pathLst>
              <a:path w="50" h="28">
                <a:moveTo>
                  <a:pt x="50" y="27"/>
                </a:moveTo>
                <a:cubicBezTo>
                  <a:pt x="50" y="27"/>
                  <a:pt x="40" y="28"/>
                  <a:pt x="36" y="25"/>
                </a:cubicBezTo>
                <a:cubicBezTo>
                  <a:pt x="32" y="21"/>
                  <a:pt x="29" y="18"/>
                  <a:pt x="29" y="16"/>
                </a:cubicBezTo>
                <a:cubicBezTo>
                  <a:pt x="29" y="15"/>
                  <a:pt x="28" y="20"/>
                  <a:pt x="25" y="20"/>
                </a:cubicBezTo>
                <a:cubicBezTo>
                  <a:pt x="22" y="20"/>
                  <a:pt x="22" y="19"/>
                  <a:pt x="19" y="15"/>
                </a:cubicBezTo>
                <a:cubicBezTo>
                  <a:pt x="17" y="11"/>
                  <a:pt x="14" y="11"/>
                  <a:pt x="11" y="10"/>
                </a:cubicBezTo>
                <a:cubicBezTo>
                  <a:pt x="8" y="8"/>
                  <a:pt x="5" y="7"/>
                  <a:pt x="2" y="5"/>
                </a:cubicBezTo>
                <a:cubicBezTo>
                  <a:pt x="1" y="3"/>
                  <a:pt x="0" y="2"/>
                  <a:pt x="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51" name="Freeform 1356"/>
          <p:cNvSpPr>
            <a:spLocks/>
          </p:cNvSpPr>
          <p:nvPr/>
        </p:nvSpPr>
        <p:spPr bwMode="auto">
          <a:xfrm>
            <a:off x="917575" y="2781156"/>
            <a:ext cx="71438" cy="22225"/>
          </a:xfrm>
          <a:custGeom>
            <a:avLst/>
            <a:gdLst/>
            <a:ahLst/>
            <a:cxnLst>
              <a:cxn ang="0">
                <a:pos x="37" y="12"/>
              </a:cxn>
              <a:cxn ang="0">
                <a:pos x="32" y="6"/>
              </a:cxn>
              <a:cxn ang="0">
                <a:pos x="21" y="1"/>
              </a:cxn>
              <a:cxn ang="0">
                <a:pos x="13" y="2"/>
              </a:cxn>
              <a:cxn ang="0">
                <a:pos x="0" y="3"/>
              </a:cxn>
            </a:cxnLst>
            <a:rect l="0" t="0" r="r" b="b"/>
            <a:pathLst>
              <a:path w="37" h="12">
                <a:moveTo>
                  <a:pt x="37" y="12"/>
                </a:moveTo>
                <a:cubicBezTo>
                  <a:pt x="37" y="12"/>
                  <a:pt x="36" y="9"/>
                  <a:pt x="32" y="6"/>
                </a:cubicBezTo>
                <a:cubicBezTo>
                  <a:pt x="27" y="4"/>
                  <a:pt x="25" y="1"/>
                  <a:pt x="21" y="1"/>
                </a:cubicBezTo>
                <a:cubicBezTo>
                  <a:pt x="18" y="1"/>
                  <a:pt x="14" y="0"/>
                  <a:pt x="13" y="2"/>
                </a:cubicBezTo>
                <a:cubicBezTo>
                  <a:pt x="12" y="4"/>
                  <a:pt x="6" y="5"/>
                  <a:pt x="0" y="3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52" name="Freeform 1357"/>
          <p:cNvSpPr>
            <a:spLocks/>
          </p:cNvSpPr>
          <p:nvPr/>
        </p:nvSpPr>
        <p:spPr bwMode="auto">
          <a:xfrm>
            <a:off x="979488" y="2830369"/>
            <a:ext cx="11112" cy="17462"/>
          </a:xfrm>
          <a:custGeom>
            <a:avLst/>
            <a:gdLst/>
            <a:ahLst/>
            <a:cxnLst>
              <a:cxn ang="0">
                <a:pos x="2" y="9"/>
              </a:cxn>
              <a:cxn ang="0">
                <a:pos x="6" y="0"/>
              </a:cxn>
            </a:cxnLst>
            <a:rect l="0" t="0" r="r" b="b"/>
            <a:pathLst>
              <a:path w="6" h="9">
                <a:moveTo>
                  <a:pt x="2" y="9"/>
                </a:moveTo>
                <a:cubicBezTo>
                  <a:pt x="2" y="9"/>
                  <a:pt x="0" y="1"/>
                  <a:pt x="6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53" name="Freeform 1358"/>
          <p:cNvSpPr>
            <a:spLocks/>
          </p:cNvSpPr>
          <p:nvPr/>
        </p:nvSpPr>
        <p:spPr bwMode="auto">
          <a:xfrm>
            <a:off x="633413" y="2662094"/>
            <a:ext cx="42862" cy="33337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1" y="10"/>
              </a:cxn>
              <a:cxn ang="0">
                <a:pos x="9" y="15"/>
              </a:cxn>
              <a:cxn ang="0">
                <a:pos x="13" y="11"/>
              </a:cxn>
              <a:cxn ang="0">
                <a:pos x="22" y="17"/>
              </a:cxn>
            </a:cxnLst>
            <a:rect l="0" t="0" r="r" b="b"/>
            <a:pathLst>
              <a:path w="22" h="17">
                <a:moveTo>
                  <a:pt x="8" y="0"/>
                </a:moveTo>
                <a:cubicBezTo>
                  <a:pt x="6" y="6"/>
                  <a:pt x="1" y="9"/>
                  <a:pt x="1" y="10"/>
                </a:cubicBezTo>
                <a:cubicBezTo>
                  <a:pt x="0" y="12"/>
                  <a:pt x="7" y="15"/>
                  <a:pt x="9" y="15"/>
                </a:cubicBezTo>
                <a:cubicBezTo>
                  <a:pt x="11" y="16"/>
                  <a:pt x="12" y="12"/>
                  <a:pt x="13" y="11"/>
                </a:cubicBezTo>
                <a:cubicBezTo>
                  <a:pt x="14" y="11"/>
                  <a:pt x="18" y="15"/>
                  <a:pt x="22" y="17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54" name="Freeform 1359"/>
          <p:cNvSpPr>
            <a:spLocks/>
          </p:cNvSpPr>
          <p:nvPr/>
        </p:nvSpPr>
        <p:spPr bwMode="auto">
          <a:xfrm>
            <a:off x="1114425" y="2063606"/>
            <a:ext cx="442913" cy="461963"/>
          </a:xfrm>
          <a:custGeom>
            <a:avLst/>
            <a:gdLst/>
            <a:ahLst/>
            <a:cxnLst>
              <a:cxn ang="0">
                <a:pos x="0" y="239"/>
              </a:cxn>
              <a:cxn ang="0">
                <a:pos x="7" y="240"/>
              </a:cxn>
              <a:cxn ang="0">
                <a:pos x="10" y="225"/>
              </a:cxn>
              <a:cxn ang="0">
                <a:pos x="18" y="219"/>
              </a:cxn>
              <a:cxn ang="0">
                <a:pos x="18" y="205"/>
              </a:cxn>
              <a:cxn ang="0">
                <a:pos x="21" y="197"/>
              </a:cxn>
              <a:cxn ang="0">
                <a:pos x="21" y="190"/>
              </a:cxn>
              <a:cxn ang="0">
                <a:pos x="14" y="185"/>
              </a:cxn>
              <a:cxn ang="0">
                <a:pos x="16" y="175"/>
              </a:cxn>
              <a:cxn ang="0">
                <a:pos x="14" y="162"/>
              </a:cxn>
              <a:cxn ang="0">
                <a:pos x="13" y="153"/>
              </a:cxn>
              <a:cxn ang="0">
                <a:pos x="18" y="141"/>
              </a:cxn>
              <a:cxn ang="0">
                <a:pos x="32" y="136"/>
              </a:cxn>
              <a:cxn ang="0">
                <a:pos x="38" y="132"/>
              </a:cxn>
              <a:cxn ang="0">
                <a:pos x="34" y="124"/>
              </a:cxn>
              <a:cxn ang="0">
                <a:pos x="37" y="117"/>
              </a:cxn>
              <a:cxn ang="0">
                <a:pos x="45" y="96"/>
              </a:cxn>
              <a:cxn ang="0">
                <a:pos x="51" y="90"/>
              </a:cxn>
              <a:cxn ang="0">
                <a:pos x="53" y="84"/>
              </a:cxn>
              <a:cxn ang="0">
                <a:pos x="66" y="70"/>
              </a:cxn>
              <a:cxn ang="0">
                <a:pos x="64" y="64"/>
              </a:cxn>
              <a:cxn ang="0">
                <a:pos x="68" y="57"/>
              </a:cxn>
              <a:cxn ang="0">
                <a:pos x="75" y="48"/>
              </a:cxn>
              <a:cxn ang="0">
                <a:pos x="89" y="48"/>
              </a:cxn>
              <a:cxn ang="0">
                <a:pos x="90" y="36"/>
              </a:cxn>
              <a:cxn ang="0">
                <a:pos x="111" y="40"/>
              </a:cxn>
              <a:cxn ang="0">
                <a:pos x="115" y="32"/>
              </a:cxn>
              <a:cxn ang="0">
                <a:pos x="114" y="25"/>
              </a:cxn>
              <a:cxn ang="0">
                <a:pos x="121" y="24"/>
              </a:cxn>
              <a:cxn ang="0">
                <a:pos x="131" y="19"/>
              </a:cxn>
              <a:cxn ang="0">
                <a:pos x="142" y="31"/>
              </a:cxn>
              <a:cxn ang="0">
                <a:pos x="155" y="33"/>
              </a:cxn>
              <a:cxn ang="0">
                <a:pos x="164" y="30"/>
              </a:cxn>
              <a:cxn ang="0">
                <a:pos x="174" y="34"/>
              </a:cxn>
              <a:cxn ang="0">
                <a:pos x="179" y="30"/>
              </a:cxn>
              <a:cxn ang="0">
                <a:pos x="185" y="28"/>
              </a:cxn>
              <a:cxn ang="0">
                <a:pos x="186" y="18"/>
              </a:cxn>
              <a:cxn ang="0">
                <a:pos x="195" y="6"/>
              </a:cxn>
              <a:cxn ang="0">
                <a:pos x="206" y="3"/>
              </a:cxn>
              <a:cxn ang="0">
                <a:pos x="212" y="0"/>
              </a:cxn>
              <a:cxn ang="0">
                <a:pos x="218" y="4"/>
              </a:cxn>
              <a:cxn ang="0">
                <a:pos x="229" y="11"/>
              </a:cxn>
              <a:cxn ang="0">
                <a:pos x="232" y="19"/>
              </a:cxn>
            </a:cxnLst>
            <a:rect l="0" t="0" r="r" b="b"/>
            <a:pathLst>
              <a:path w="232" h="242">
                <a:moveTo>
                  <a:pt x="0" y="239"/>
                </a:moveTo>
                <a:cubicBezTo>
                  <a:pt x="3" y="237"/>
                  <a:pt x="6" y="238"/>
                  <a:pt x="7" y="240"/>
                </a:cubicBezTo>
                <a:cubicBezTo>
                  <a:pt x="8" y="242"/>
                  <a:pt x="9" y="229"/>
                  <a:pt x="10" y="225"/>
                </a:cubicBezTo>
                <a:cubicBezTo>
                  <a:pt x="11" y="221"/>
                  <a:pt x="16" y="220"/>
                  <a:pt x="18" y="219"/>
                </a:cubicBezTo>
                <a:cubicBezTo>
                  <a:pt x="20" y="217"/>
                  <a:pt x="20" y="208"/>
                  <a:pt x="18" y="205"/>
                </a:cubicBezTo>
                <a:cubicBezTo>
                  <a:pt x="16" y="202"/>
                  <a:pt x="17" y="198"/>
                  <a:pt x="21" y="197"/>
                </a:cubicBezTo>
                <a:cubicBezTo>
                  <a:pt x="24" y="197"/>
                  <a:pt x="23" y="192"/>
                  <a:pt x="21" y="190"/>
                </a:cubicBezTo>
                <a:cubicBezTo>
                  <a:pt x="19" y="188"/>
                  <a:pt x="15" y="187"/>
                  <a:pt x="14" y="185"/>
                </a:cubicBezTo>
                <a:cubicBezTo>
                  <a:pt x="12" y="182"/>
                  <a:pt x="15" y="178"/>
                  <a:pt x="16" y="175"/>
                </a:cubicBezTo>
                <a:cubicBezTo>
                  <a:pt x="17" y="171"/>
                  <a:pt x="14" y="164"/>
                  <a:pt x="14" y="162"/>
                </a:cubicBezTo>
                <a:cubicBezTo>
                  <a:pt x="14" y="160"/>
                  <a:pt x="14" y="158"/>
                  <a:pt x="13" y="153"/>
                </a:cubicBezTo>
                <a:cubicBezTo>
                  <a:pt x="12" y="147"/>
                  <a:pt x="13" y="144"/>
                  <a:pt x="18" y="141"/>
                </a:cubicBezTo>
                <a:cubicBezTo>
                  <a:pt x="22" y="137"/>
                  <a:pt x="29" y="135"/>
                  <a:pt x="32" y="136"/>
                </a:cubicBezTo>
                <a:cubicBezTo>
                  <a:pt x="36" y="136"/>
                  <a:pt x="36" y="135"/>
                  <a:pt x="38" y="132"/>
                </a:cubicBezTo>
                <a:cubicBezTo>
                  <a:pt x="39" y="130"/>
                  <a:pt x="34" y="125"/>
                  <a:pt x="34" y="124"/>
                </a:cubicBezTo>
                <a:cubicBezTo>
                  <a:pt x="33" y="123"/>
                  <a:pt x="33" y="121"/>
                  <a:pt x="37" y="117"/>
                </a:cubicBezTo>
                <a:cubicBezTo>
                  <a:pt x="42" y="113"/>
                  <a:pt x="45" y="98"/>
                  <a:pt x="45" y="96"/>
                </a:cubicBezTo>
                <a:cubicBezTo>
                  <a:pt x="44" y="93"/>
                  <a:pt x="46" y="90"/>
                  <a:pt x="51" y="90"/>
                </a:cubicBezTo>
                <a:cubicBezTo>
                  <a:pt x="55" y="90"/>
                  <a:pt x="52" y="88"/>
                  <a:pt x="53" y="84"/>
                </a:cubicBezTo>
                <a:cubicBezTo>
                  <a:pt x="54" y="81"/>
                  <a:pt x="64" y="71"/>
                  <a:pt x="66" y="70"/>
                </a:cubicBezTo>
                <a:cubicBezTo>
                  <a:pt x="67" y="70"/>
                  <a:pt x="65" y="66"/>
                  <a:pt x="64" y="64"/>
                </a:cubicBezTo>
                <a:cubicBezTo>
                  <a:pt x="63" y="61"/>
                  <a:pt x="66" y="60"/>
                  <a:pt x="68" y="57"/>
                </a:cubicBezTo>
                <a:cubicBezTo>
                  <a:pt x="71" y="55"/>
                  <a:pt x="72" y="50"/>
                  <a:pt x="75" y="48"/>
                </a:cubicBezTo>
                <a:cubicBezTo>
                  <a:pt x="78" y="46"/>
                  <a:pt x="89" y="48"/>
                  <a:pt x="89" y="48"/>
                </a:cubicBezTo>
                <a:cubicBezTo>
                  <a:pt x="90" y="36"/>
                  <a:pt x="90" y="36"/>
                  <a:pt x="90" y="36"/>
                </a:cubicBezTo>
                <a:cubicBezTo>
                  <a:pt x="90" y="36"/>
                  <a:pt x="109" y="40"/>
                  <a:pt x="111" y="40"/>
                </a:cubicBezTo>
                <a:cubicBezTo>
                  <a:pt x="113" y="40"/>
                  <a:pt x="115" y="34"/>
                  <a:pt x="115" y="32"/>
                </a:cubicBezTo>
                <a:cubicBezTo>
                  <a:pt x="115" y="30"/>
                  <a:pt x="114" y="25"/>
                  <a:pt x="114" y="25"/>
                </a:cubicBezTo>
                <a:cubicBezTo>
                  <a:pt x="114" y="25"/>
                  <a:pt x="118" y="24"/>
                  <a:pt x="121" y="24"/>
                </a:cubicBezTo>
                <a:cubicBezTo>
                  <a:pt x="123" y="24"/>
                  <a:pt x="127" y="19"/>
                  <a:pt x="131" y="19"/>
                </a:cubicBezTo>
                <a:cubicBezTo>
                  <a:pt x="135" y="19"/>
                  <a:pt x="140" y="28"/>
                  <a:pt x="142" y="31"/>
                </a:cubicBezTo>
                <a:cubicBezTo>
                  <a:pt x="144" y="34"/>
                  <a:pt x="153" y="33"/>
                  <a:pt x="155" y="33"/>
                </a:cubicBezTo>
                <a:cubicBezTo>
                  <a:pt x="156" y="33"/>
                  <a:pt x="162" y="30"/>
                  <a:pt x="164" y="30"/>
                </a:cubicBezTo>
                <a:cubicBezTo>
                  <a:pt x="166" y="29"/>
                  <a:pt x="171" y="33"/>
                  <a:pt x="174" y="34"/>
                </a:cubicBezTo>
                <a:cubicBezTo>
                  <a:pt x="177" y="35"/>
                  <a:pt x="177" y="32"/>
                  <a:pt x="179" y="30"/>
                </a:cubicBezTo>
                <a:cubicBezTo>
                  <a:pt x="181" y="29"/>
                  <a:pt x="183" y="28"/>
                  <a:pt x="185" y="28"/>
                </a:cubicBezTo>
                <a:cubicBezTo>
                  <a:pt x="187" y="27"/>
                  <a:pt x="186" y="22"/>
                  <a:pt x="186" y="18"/>
                </a:cubicBezTo>
                <a:cubicBezTo>
                  <a:pt x="187" y="13"/>
                  <a:pt x="193" y="9"/>
                  <a:pt x="195" y="6"/>
                </a:cubicBezTo>
                <a:cubicBezTo>
                  <a:pt x="198" y="3"/>
                  <a:pt x="204" y="3"/>
                  <a:pt x="206" y="3"/>
                </a:cubicBezTo>
                <a:cubicBezTo>
                  <a:pt x="209" y="3"/>
                  <a:pt x="210" y="0"/>
                  <a:pt x="212" y="0"/>
                </a:cubicBezTo>
                <a:cubicBezTo>
                  <a:pt x="213" y="0"/>
                  <a:pt x="215" y="2"/>
                  <a:pt x="218" y="4"/>
                </a:cubicBezTo>
                <a:cubicBezTo>
                  <a:pt x="220" y="7"/>
                  <a:pt x="227" y="8"/>
                  <a:pt x="229" y="11"/>
                </a:cubicBezTo>
                <a:cubicBezTo>
                  <a:pt x="231" y="13"/>
                  <a:pt x="232" y="16"/>
                  <a:pt x="232" y="19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55" name="Freeform 1360"/>
          <p:cNvSpPr>
            <a:spLocks/>
          </p:cNvSpPr>
          <p:nvPr/>
        </p:nvSpPr>
        <p:spPr bwMode="auto">
          <a:xfrm>
            <a:off x="1343025" y="2109644"/>
            <a:ext cx="85725" cy="139700"/>
          </a:xfrm>
          <a:custGeom>
            <a:avLst/>
            <a:gdLst/>
            <a:ahLst/>
            <a:cxnLst>
              <a:cxn ang="0">
                <a:pos x="45" y="73"/>
              </a:cxn>
              <a:cxn ang="0">
                <a:pos x="45" y="73"/>
              </a:cxn>
              <a:cxn ang="0">
                <a:pos x="39" y="65"/>
              </a:cxn>
              <a:cxn ang="0">
                <a:pos x="42" y="54"/>
              </a:cxn>
              <a:cxn ang="0">
                <a:pos x="39" y="47"/>
              </a:cxn>
              <a:cxn ang="0">
                <a:pos x="40" y="40"/>
              </a:cxn>
              <a:cxn ang="0">
                <a:pos x="36" y="30"/>
              </a:cxn>
              <a:cxn ang="0">
                <a:pos x="34" y="21"/>
              </a:cxn>
              <a:cxn ang="0">
                <a:pos x="19" y="14"/>
              </a:cxn>
              <a:cxn ang="0">
                <a:pos x="0" y="0"/>
              </a:cxn>
            </a:cxnLst>
            <a:rect l="0" t="0" r="r" b="b"/>
            <a:pathLst>
              <a:path w="45" h="73">
                <a:moveTo>
                  <a:pt x="45" y="73"/>
                </a:moveTo>
                <a:cubicBezTo>
                  <a:pt x="45" y="73"/>
                  <a:pt x="45" y="73"/>
                  <a:pt x="45" y="73"/>
                </a:cubicBezTo>
                <a:cubicBezTo>
                  <a:pt x="44" y="68"/>
                  <a:pt x="41" y="67"/>
                  <a:pt x="39" y="65"/>
                </a:cubicBezTo>
                <a:cubicBezTo>
                  <a:pt x="38" y="62"/>
                  <a:pt x="41" y="56"/>
                  <a:pt x="42" y="54"/>
                </a:cubicBezTo>
                <a:cubicBezTo>
                  <a:pt x="43" y="53"/>
                  <a:pt x="40" y="49"/>
                  <a:pt x="39" y="47"/>
                </a:cubicBezTo>
                <a:cubicBezTo>
                  <a:pt x="38" y="45"/>
                  <a:pt x="39" y="43"/>
                  <a:pt x="40" y="40"/>
                </a:cubicBezTo>
                <a:cubicBezTo>
                  <a:pt x="41" y="36"/>
                  <a:pt x="35" y="32"/>
                  <a:pt x="36" y="30"/>
                </a:cubicBezTo>
                <a:cubicBezTo>
                  <a:pt x="38" y="28"/>
                  <a:pt x="36" y="25"/>
                  <a:pt x="34" y="21"/>
                </a:cubicBezTo>
                <a:cubicBezTo>
                  <a:pt x="32" y="17"/>
                  <a:pt x="23" y="14"/>
                  <a:pt x="19" y="14"/>
                </a:cubicBezTo>
                <a:cubicBezTo>
                  <a:pt x="16" y="14"/>
                  <a:pt x="6" y="5"/>
                  <a:pt x="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56" name="Freeform 1361"/>
          <p:cNvSpPr>
            <a:spLocks noEditPoints="1"/>
          </p:cNvSpPr>
          <p:nvPr/>
        </p:nvSpPr>
        <p:spPr bwMode="auto">
          <a:xfrm>
            <a:off x="1501775" y="2081069"/>
            <a:ext cx="2667000" cy="1023937"/>
          </a:xfrm>
          <a:custGeom>
            <a:avLst/>
            <a:gdLst/>
            <a:ahLst/>
            <a:cxnLst>
              <a:cxn ang="0">
                <a:pos x="19" y="17"/>
              </a:cxn>
              <a:cxn ang="0">
                <a:pos x="36" y="47"/>
              </a:cxn>
              <a:cxn ang="0">
                <a:pos x="38" y="103"/>
              </a:cxn>
              <a:cxn ang="0">
                <a:pos x="38" y="131"/>
              </a:cxn>
              <a:cxn ang="0">
                <a:pos x="11" y="197"/>
              </a:cxn>
              <a:cxn ang="0">
                <a:pos x="38" y="207"/>
              </a:cxn>
              <a:cxn ang="0">
                <a:pos x="4" y="231"/>
              </a:cxn>
              <a:cxn ang="0">
                <a:pos x="9" y="270"/>
              </a:cxn>
              <a:cxn ang="0">
                <a:pos x="31" y="289"/>
              </a:cxn>
              <a:cxn ang="0">
                <a:pos x="52" y="311"/>
              </a:cxn>
              <a:cxn ang="0">
                <a:pos x="59" y="337"/>
              </a:cxn>
              <a:cxn ang="0">
                <a:pos x="77" y="352"/>
              </a:cxn>
              <a:cxn ang="0">
                <a:pos x="93" y="370"/>
              </a:cxn>
              <a:cxn ang="0">
                <a:pos x="123" y="390"/>
              </a:cxn>
              <a:cxn ang="0">
                <a:pos x="151" y="396"/>
              </a:cxn>
              <a:cxn ang="0">
                <a:pos x="164" y="409"/>
              </a:cxn>
              <a:cxn ang="0">
                <a:pos x="163" y="427"/>
              </a:cxn>
              <a:cxn ang="0">
                <a:pos x="154" y="442"/>
              </a:cxn>
              <a:cxn ang="0">
                <a:pos x="135" y="466"/>
              </a:cxn>
              <a:cxn ang="0">
                <a:pos x="131" y="480"/>
              </a:cxn>
              <a:cxn ang="0">
                <a:pos x="174" y="498"/>
              </a:cxn>
              <a:cxn ang="0">
                <a:pos x="241" y="515"/>
              </a:cxn>
              <a:cxn ang="0">
                <a:pos x="279" y="528"/>
              </a:cxn>
              <a:cxn ang="0">
                <a:pos x="274" y="432"/>
              </a:cxn>
              <a:cxn ang="0">
                <a:pos x="260" y="406"/>
              </a:cxn>
              <a:cxn ang="0">
                <a:pos x="278" y="397"/>
              </a:cxn>
              <a:cxn ang="0">
                <a:pos x="301" y="371"/>
              </a:cxn>
              <a:cxn ang="0">
                <a:pos x="337" y="368"/>
              </a:cxn>
              <a:cxn ang="0">
                <a:pos x="377" y="384"/>
              </a:cxn>
              <a:cxn ang="0">
                <a:pos x="418" y="382"/>
              </a:cxn>
              <a:cxn ang="0">
                <a:pos x="453" y="372"/>
              </a:cxn>
              <a:cxn ang="0">
                <a:pos x="444" y="345"/>
              </a:cxn>
              <a:cxn ang="0">
                <a:pos x="486" y="319"/>
              </a:cxn>
              <a:cxn ang="0">
                <a:pos x="564" y="301"/>
              </a:cxn>
              <a:cxn ang="0">
                <a:pos x="589" y="322"/>
              </a:cxn>
              <a:cxn ang="0">
                <a:pos x="612" y="326"/>
              </a:cxn>
              <a:cxn ang="0">
                <a:pos x="643" y="322"/>
              </a:cxn>
              <a:cxn ang="0">
                <a:pos x="698" y="382"/>
              </a:cxn>
              <a:cxn ang="0">
                <a:pos x="745" y="381"/>
              </a:cxn>
              <a:cxn ang="0">
                <a:pos x="779" y="402"/>
              </a:cxn>
              <a:cxn ang="0">
                <a:pos x="832" y="388"/>
              </a:cxn>
              <a:cxn ang="0">
                <a:pos x="883" y="395"/>
              </a:cxn>
              <a:cxn ang="0">
                <a:pos x="911" y="375"/>
              </a:cxn>
              <a:cxn ang="0">
                <a:pos x="963" y="371"/>
              </a:cxn>
              <a:cxn ang="0">
                <a:pos x="1011" y="388"/>
              </a:cxn>
              <a:cxn ang="0">
                <a:pos x="1060" y="407"/>
              </a:cxn>
              <a:cxn ang="0">
                <a:pos x="1140" y="396"/>
              </a:cxn>
              <a:cxn ang="0">
                <a:pos x="1193" y="390"/>
              </a:cxn>
              <a:cxn ang="0">
                <a:pos x="1203" y="347"/>
              </a:cxn>
              <a:cxn ang="0">
                <a:pos x="1280" y="348"/>
              </a:cxn>
              <a:cxn ang="0">
                <a:pos x="1325" y="408"/>
              </a:cxn>
              <a:cxn ang="0">
                <a:pos x="1368" y="434"/>
              </a:cxn>
              <a:cxn ang="0">
                <a:pos x="1397" y="437"/>
              </a:cxn>
              <a:cxn ang="0">
                <a:pos x="1369" y="479"/>
              </a:cxn>
              <a:cxn ang="0">
                <a:pos x="1350" y="502"/>
              </a:cxn>
            </a:cxnLst>
            <a:rect l="0" t="0" r="r" b="b"/>
            <a:pathLst>
              <a:path w="1398" h="537">
                <a:moveTo>
                  <a:pt x="44" y="0"/>
                </a:moveTo>
                <a:cubicBezTo>
                  <a:pt x="41" y="3"/>
                  <a:pt x="39" y="6"/>
                  <a:pt x="38" y="7"/>
                </a:cubicBezTo>
                <a:cubicBezTo>
                  <a:pt x="34" y="10"/>
                  <a:pt x="29" y="9"/>
                  <a:pt x="27" y="11"/>
                </a:cubicBezTo>
                <a:cubicBezTo>
                  <a:pt x="26" y="13"/>
                  <a:pt x="21" y="17"/>
                  <a:pt x="19" y="17"/>
                </a:cubicBezTo>
                <a:cubicBezTo>
                  <a:pt x="17" y="17"/>
                  <a:pt x="17" y="19"/>
                  <a:pt x="21" y="22"/>
                </a:cubicBezTo>
                <a:cubicBezTo>
                  <a:pt x="24" y="25"/>
                  <a:pt x="16" y="25"/>
                  <a:pt x="16" y="29"/>
                </a:cubicBezTo>
                <a:cubicBezTo>
                  <a:pt x="16" y="32"/>
                  <a:pt x="24" y="37"/>
                  <a:pt x="27" y="38"/>
                </a:cubicBezTo>
                <a:cubicBezTo>
                  <a:pt x="31" y="39"/>
                  <a:pt x="32" y="42"/>
                  <a:pt x="36" y="47"/>
                </a:cubicBezTo>
                <a:cubicBezTo>
                  <a:pt x="41" y="51"/>
                  <a:pt x="30" y="58"/>
                  <a:pt x="26" y="63"/>
                </a:cubicBezTo>
                <a:cubicBezTo>
                  <a:pt x="23" y="68"/>
                  <a:pt x="35" y="79"/>
                  <a:pt x="37" y="84"/>
                </a:cubicBezTo>
                <a:cubicBezTo>
                  <a:pt x="38" y="89"/>
                  <a:pt x="34" y="88"/>
                  <a:pt x="33" y="91"/>
                </a:cubicBezTo>
                <a:cubicBezTo>
                  <a:pt x="32" y="93"/>
                  <a:pt x="35" y="99"/>
                  <a:pt x="38" y="103"/>
                </a:cubicBezTo>
                <a:cubicBezTo>
                  <a:pt x="41" y="106"/>
                  <a:pt x="32" y="106"/>
                  <a:pt x="34" y="108"/>
                </a:cubicBezTo>
                <a:cubicBezTo>
                  <a:pt x="35" y="110"/>
                  <a:pt x="39" y="114"/>
                  <a:pt x="39" y="116"/>
                </a:cubicBezTo>
                <a:cubicBezTo>
                  <a:pt x="39" y="118"/>
                  <a:pt x="42" y="121"/>
                  <a:pt x="45" y="124"/>
                </a:cubicBezTo>
                <a:cubicBezTo>
                  <a:pt x="48" y="127"/>
                  <a:pt x="44" y="127"/>
                  <a:pt x="38" y="131"/>
                </a:cubicBezTo>
                <a:cubicBezTo>
                  <a:pt x="32" y="136"/>
                  <a:pt x="54" y="141"/>
                  <a:pt x="57" y="148"/>
                </a:cubicBezTo>
                <a:cubicBezTo>
                  <a:pt x="60" y="154"/>
                  <a:pt x="48" y="163"/>
                  <a:pt x="41" y="169"/>
                </a:cubicBezTo>
                <a:cubicBezTo>
                  <a:pt x="34" y="174"/>
                  <a:pt x="26" y="184"/>
                  <a:pt x="21" y="187"/>
                </a:cubicBezTo>
                <a:cubicBezTo>
                  <a:pt x="18" y="189"/>
                  <a:pt x="14" y="193"/>
                  <a:pt x="11" y="197"/>
                </a:cubicBezTo>
                <a:cubicBezTo>
                  <a:pt x="12" y="197"/>
                  <a:pt x="12" y="197"/>
                  <a:pt x="13" y="197"/>
                </a:cubicBezTo>
                <a:cubicBezTo>
                  <a:pt x="17" y="196"/>
                  <a:pt x="20" y="194"/>
                  <a:pt x="20" y="196"/>
                </a:cubicBezTo>
                <a:cubicBezTo>
                  <a:pt x="20" y="198"/>
                  <a:pt x="21" y="201"/>
                  <a:pt x="24" y="202"/>
                </a:cubicBezTo>
                <a:cubicBezTo>
                  <a:pt x="27" y="204"/>
                  <a:pt x="39" y="206"/>
                  <a:pt x="38" y="207"/>
                </a:cubicBezTo>
                <a:cubicBezTo>
                  <a:pt x="37" y="209"/>
                  <a:pt x="36" y="210"/>
                  <a:pt x="31" y="210"/>
                </a:cubicBezTo>
                <a:cubicBezTo>
                  <a:pt x="26" y="210"/>
                  <a:pt x="17" y="210"/>
                  <a:pt x="14" y="213"/>
                </a:cubicBezTo>
                <a:cubicBezTo>
                  <a:pt x="13" y="214"/>
                  <a:pt x="12" y="215"/>
                  <a:pt x="12" y="216"/>
                </a:cubicBezTo>
                <a:cubicBezTo>
                  <a:pt x="13" y="222"/>
                  <a:pt x="6" y="228"/>
                  <a:pt x="4" y="231"/>
                </a:cubicBezTo>
                <a:cubicBezTo>
                  <a:pt x="1" y="235"/>
                  <a:pt x="5" y="237"/>
                  <a:pt x="6" y="242"/>
                </a:cubicBezTo>
                <a:cubicBezTo>
                  <a:pt x="6" y="246"/>
                  <a:pt x="7" y="250"/>
                  <a:pt x="4" y="253"/>
                </a:cubicBezTo>
                <a:cubicBezTo>
                  <a:pt x="0" y="256"/>
                  <a:pt x="6" y="258"/>
                  <a:pt x="9" y="261"/>
                </a:cubicBezTo>
                <a:cubicBezTo>
                  <a:pt x="12" y="264"/>
                  <a:pt x="6" y="265"/>
                  <a:pt x="9" y="270"/>
                </a:cubicBezTo>
                <a:cubicBezTo>
                  <a:pt x="11" y="274"/>
                  <a:pt x="13" y="276"/>
                  <a:pt x="13" y="279"/>
                </a:cubicBezTo>
                <a:cubicBezTo>
                  <a:pt x="13" y="282"/>
                  <a:pt x="19" y="283"/>
                  <a:pt x="21" y="285"/>
                </a:cubicBezTo>
                <a:cubicBezTo>
                  <a:pt x="23" y="288"/>
                  <a:pt x="24" y="285"/>
                  <a:pt x="27" y="285"/>
                </a:cubicBezTo>
                <a:cubicBezTo>
                  <a:pt x="30" y="285"/>
                  <a:pt x="30" y="287"/>
                  <a:pt x="31" y="289"/>
                </a:cubicBezTo>
                <a:cubicBezTo>
                  <a:pt x="33" y="290"/>
                  <a:pt x="36" y="288"/>
                  <a:pt x="38" y="286"/>
                </a:cubicBezTo>
                <a:cubicBezTo>
                  <a:pt x="39" y="285"/>
                  <a:pt x="42" y="287"/>
                  <a:pt x="47" y="291"/>
                </a:cubicBezTo>
                <a:cubicBezTo>
                  <a:pt x="52" y="295"/>
                  <a:pt x="49" y="295"/>
                  <a:pt x="49" y="301"/>
                </a:cubicBezTo>
                <a:cubicBezTo>
                  <a:pt x="49" y="307"/>
                  <a:pt x="49" y="308"/>
                  <a:pt x="52" y="311"/>
                </a:cubicBezTo>
                <a:cubicBezTo>
                  <a:pt x="55" y="315"/>
                  <a:pt x="57" y="319"/>
                  <a:pt x="59" y="322"/>
                </a:cubicBezTo>
                <a:cubicBezTo>
                  <a:pt x="61" y="325"/>
                  <a:pt x="65" y="324"/>
                  <a:pt x="68" y="327"/>
                </a:cubicBezTo>
                <a:cubicBezTo>
                  <a:pt x="71" y="330"/>
                  <a:pt x="73" y="332"/>
                  <a:pt x="68" y="335"/>
                </a:cubicBezTo>
                <a:cubicBezTo>
                  <a:pt x="64" y="339"/>
                  <a:pt x="63" y="338"/>
                  <a:pt x="59" y="337"/>
                </a:cubicBezTo>
                <a:cubicBezTo>
                  <a:pt x="55" y="337"/>
                  <a:pt x="55" y="336"/>
                  <a:pt x="55" y="339"/>
                </a:cubicBezTo>
                <a:cubicBezTo>
                  <a:pt x="55" y="342"/>
                  <a:pt x="58" y="352"/>
                  <a:pt x="62" y="356"/>
                </a:cubicBezTo>
                <a:cubicBezTo>
                  <a:pt x="66" y="360"/>
                  <a:pt x="67" y="354"/>
                  <a:pt x="69" y="351"/>
                </a:cubicBezTo>
                <a:cubicBezTo>
                  <a:pt x="72" y="347"/>
                  <a:pt x="71" y="351"/>
                  <a:pt x="77" y="352"/>
                </a:cubicBezTo>
                <a:cubicBezTo>
                  <a:pt x="82" y="352"/>
                  <a:pt x="83" y="351"/>
                  <a:pt x="86" y="352"/>
                </a:cubicBezTo>
                <a:cubicBezTo>
                  <a:pt x="89" y="352"/>
                  <a:pt x="91" y="356"/>
                  <a:pt x="93" y="359"/>
                </a:cubicBezTo>
                <a:cubicBezTo>
                  <a:pt x="95" y="362"/>
                  <a:pt x="91" y="361"/>
                  <a:pt x="90" y="364"/>
                </a:cubicBezTo>
                <a:cubicBezTo>
                  <a:pt x="89" y="367"/>
                  <a:pt x="91" y="367"/>
                  <a:pt x="93" y="370"/>
                </a:cubicBezTo>
                <a:cubicBezTo>
                  <a:pt x="94" y="373"/>
                  <a:pt x="99" y="372"/>
                  <a:pt x="102" y="372"/>
                </a:cubicBezTo>
                <a:cubicBezTo>
                  <a:pt x="104" y="372"/>
                  <a:pt x="107" y="382"/>
                  <a:pt x="107" y="385"/>
                </a:cubicBezTo>
                <a:cubicBezTo>
                  <a:pt x="108" y="387"/>
                  <a:pt x="112" y="385"/>
                  <a:pt x="115" y="384"/>
                </a:cubicBezTo>
                <a:cubicBezTo>
                  <a:pt x="117" y="384"/>
                  <a:pt x="118" y="386"/>
                  <a:pt x="123" y="390"/>
                </a:cubicBezTo>
                <a:cubicBezTo>
                  <a:pt x="128" y="394"/>
                  <a:pt x="129" y="386"/>
                  <a:pt x="132" y="386"/>
                </a:cubicBezTo>
                <a:cubicBezTo>
                  <a:pt x="134" y="386"/>
                  <a:pt x="136" y="391"/>
                  <a:pt x="139" y="393"/>
                </a:cubicBezTo>
                <a:cubicBezTo>
                  <a:pt x="142" y="396"/>
                  <a:pt x="142" y="393"/>
                  <a:pt x="146" y="393"/>
                </a:cubicBezTo>
                <a:cubicBezTo>
                  <a:pt x="149" y="393"/>
                  <a:pt x="148" y="393"/>
                  <a:pt x="151" y="396"/>
                </a:cubicBezTo>
                <a:cubicBezTo>
                  <a:pt x="155" y="399"/>
                  <a:pt x="154" y="397"/>
                  <a:pt x="157" y="396"/>
                </a:cubicBezTo>
                <a:cubicBezTo>
                  <a:pt x="160" y="395"/>
                  <a:pt x="160" y="398"/>
                  <a:pt x="164" y="400"/>
                </a:cubicBezTo>
                <a:cubicBezTo>
                  <a:pt x="168" y="403"/>
                  <a:pt x="169" y="403"/>
                  <a:pt x="169" y="405"/>
                </a:cubicBezTo>
                <a:cubicBezTo>
                  <a:pt x="169" y="407"/>
                  <a:pt x="168" y="406"/>
                  <a:pt x="164" y="409"/>
                </a:cubicBezTo>
                <a:cubicBezTo>
                  <a:pt x="160" y="412"/>
                  <a:pt x="165" y="412"/>
                  <a:pt x="168" y="413"/>
                </a:cubicBezTo>
                <a:cubicBezTo>
                  <a:pt x="170" y="415"/>
                  <a:pt x="165" y="413"/>
                  <a:pt x="163" y="415"/>
                </a:cubicBezTo>
                <a:cubicBezTo>
                  <a:pt x="160" y="416"/>
                  <a:pt x="163" y="417"/>
                  <a:pt x="165" y="420"/>
                </a:cubicBezTo>
                <a:cubicBezTo>
                  <a:pt x="167" y="423"/>
                  <a:pt x="164" y="424"/>
                  <a:pt x="163" y="427"/>
                </a:cubicBezTo>
                <a:cubicBezTo>
                  <a:pt x="162" y="430"/>
                  <a:pt x="156" y="427"/>
                  <a:pt x="150" y="430"/>
                </a:cubicBezTo>
                <a:cubicBezTo>
                  <a:pt x="145" y="432"/>
                  <a:pt x="143" y="437"/>
                  <a:pt x="142" y="441"/>
                </a:cubicBezTo>
                <a:cubicBezTo>
                  <a:pt x="143" y="441"/>
                  <a:pt x="143" y="440"/>
                  <a:pt x="143" y="440"/>
                </a:cubicBezTo>
                <a:cubicBezTo>
                  <a:pt x="151" y="440"/>
                  <a:pt x="156" y="441"/>
                  <a:pt x="154" y="442"/>
                </a:cubicBezTo>
                <a:cubicBezTo>
                  <a:pt x="151" y="442"/>
                  <a:pt x="143" y="449"/>
                  <a:pt x="141" y="449"/>
                </a:cubicBezTo>
                <a:cubicBezTo>
                  <a:pt x="140" y="449"/>
                  <a:pt x="140" y="450"/>
                  <a:pt x="143" y="452"/>
                </a:cubicBezTo>
                <a:cubicBezTo>
                  <a:pt x="146" y="455"/>
                  <a:pt x="147" y="458"/>
                  <a:pt x="145" y="458"/>
                </a:cubicBezTo>
                <a:cubicBezTo>
                  <a:pt x="142" y="458"/>
                  <a:pt x="137" y="462"/>
                  <a:pt x="135" y="466"/>
                </a:cubicBezTo>
                <a:cubicBezTo>
                  <a:pt x="134" y="469"/>
                  <a:pt x="135" y="470"/>
                  <a:pt x="132" y="471"/>
                </a:cubicBezTo>
                <a:cubicBezTo>
                  <a:pt x="129" y="471"/>
                  <a:pt x="127" y="471"/>
                  <a:pt x="127" y="473"/>
                </a:cubicBezTo>
                <a:cubicBezTo>
                  <a:pt x="126" y="474"/>
                  <a:pt x="124" y="474"/>
                  <a:pt x="128" y="476"/>
                </a:cubicBezTo>
                <a:cubicBezTo>
                  <a:pt x="131" y="477"/>
                  <a:pt x="129" y="479"/>
                  <a:pt x="131" y="480"/>
                </a:cubicBezTo>
                <a:cubicBezTo>
                  <a:pt x="133" y="481"/>
                  <a:pt x="139" y="482"/>
                  <a:pt x="142" y="484"/>
                </a:cubicBezTo>
                <a:cubicBezTo>
                  <a:pt x="145" y="486"/>
                  <a:pt x="154" y="492"/>
                  <a:pt x="159" y="496"/>
                </a:cubicBezTo>
                <a:cubicBezTo>
                  <a:pt x="160" y="498"/>
                  <a:pt x="162" y="499"/>
                  <a:pt x="164" y="501"/>
                </a:cubicBezTo>
                <a:cubicBezTo>
                  <a:pt x="167" y="499"/>
                  <a:pt x="171" y="497"/>
                  <a:pt x="174" y="498"/>
                </a:cubicBezTo>
                <a:cubicBezTo>
                  <a:pt x="179" y="500"/>
                  <a:pt x="187" y="506"/>
                  <a:pt x="191" y="506"/>
                </a:cubicBezTo>
                <a:cubicBezTo>
                  <a:pt x="196" y="506"/>
                  <a:pt x="201" y="506"/>
                  <a:pt x="208" y="509"/>
                </a:cubicBezTo>
                <a:cubicBezTo>
                  <a:pt x="216" y="512"/>
                  <a:pt x="217" y="514"/>
                  <a:pt x="221" y="514"/>
                </a:cubicBezTo>
                <a:cubicBezTo>
                  <a:pt x="225" y="514"/>
                  <a:pt x="236" y="512"/>
                  <a:pt x="241" y="515"/>
                </a:cubicBezTo>
                <a:cubicBezTo>
                  <a:pt x="246" y="518"/>
                  <a:pt x="241" y="522"/>
                  <a:pt x="245" y="524"/>
                </a:cubicBezTo>
                <a:cubicBezTo>
                  <a:pt x="249" y="525"/>
                  <a:pt x="253" y="525"/>
                  <a:pt x="257" y="529"/>
                </a:cubicBezTo>
                <a:cubicBezTo>
                  <a:pt x="262" y="532"/>
                  <a:pt x="265" y="537"/>
                  <a:pt x="269" y="535"/>
                </a:cubicBezTo>
                <a:cubicBezTo>
                  <a:pt x="272" y="534"/>
                  <a:pt x="277" y="531"/>
                  <a:pt x="279" y="528"/>
                </a:cubicBezTo>
                <a:moveTo>
                  <a:pt x="288" y="455"/>
                </a:moveTo>
                <a:cubicBezTo>
                  <a:pt x="284" y="453"/>
                  <a:pt x="278" y="450"/>
                  <a:pt x="281" y="449"/>
                </a:cubicBezTo>
                <a:cubicBezTo>
                  <a:pt x="283" y="448"/>
                  <a:pt x="286" y="451"/>
                  <a:pt x="285" y="447"/>
                </a:cubicBezTo>
                <a:cubicBezTo>
                  <a:pt x="283" y="444"/>
                  <a:pt x="279" y="435"/>
                  <a:pt x="274" y="432"/>
                </a:cubicBezTo>
                <a:cubicBezTo>
                  <a:pt x="269" y="430"/>
                  <a:pt x="263" y="432"/>
                  <a:pt x="262" y="429"/>
                </a:cubicBezTo>
                <a:cubicBezTo>
                  <a:pt x="261" y="426"/>
                  <a:pt x="263" y="426"/>
                  <a:pt x="260" y="424"/>
                </a:cubicBezTo>
                <a:cubicBezTo>
                  <a:pt x="257" y="422"/>
                  <a:pt x="250" y="420"/>
                  <a:pt x="253" y="417"/>
                </a:cubicBezTo>
                <a:cubicBezTo>
                  <a:pt x="256" y="413"/>
                  <a:pt x="263" y="410"/>
                  <a:pt x="260" y="406"/>
                </a:cubicBezTo>
                <a:cubicBezTo>
                  <a:pt x="257" y="403"/>
                  <a:pt x="255" y="403"/>
                  <a:pt x="257" y="400"/>
                </a:cubicBezTo>
                <a:cubicBezTo>
                  <a:pt x="258" y="397"/>
                  <a:pt x="264" y="393"/>
                  <a:pt x="265" y="391"/>
                </a:cubicBezTo>
                <a:cubicBezTo>
                  <a:pt x="265" y="389"/>
                  <a:pt x="266" y="385"/>
                  <a:pt x="268" y="386"/>
                </a:cubicBezTo>
                <a:cubicBezTo>
                  <a:pt x="269" y="387"/>
                  <a:pt x="276" y="398"/>
                  <a:pt x="278" y="397"/>
                </a:cubicBezTo>
                <a:cubicBezTo>
                  <a:pt x="281" y="396"/>
                  <a:pt x="284" y="395"/>
                  <a:pt x="283" y="393"/>
                </a:cubicBezTo>
                <a:cubicBezTo>
                  <a:pt x="282" y="391"/>
                  <a:pt x="280" y="384"/>
                  <a:pt x="284" y="383"/>
                </a:cubicBezTo>
                <a:cubicBezTo>
                  <a:pt x="287" y="381"/>
                  <a:pt x="289" y="376"/>
                  <a:pt x="292" y="375"/>
                </a:cubicBezTo>
                <a:cubicBezTo>
                  <a:pt x="295" y="373"/>
                  <a:pt x="299" y="373"/>
                  <a:pt x="301" y="371"/>
                </a:cubicBezTo>
                <a:cubicBezTo>
                  <a:pt x="304" y="369"/>
                  <a:pt x="308" y="364"/>
                  <a:pt x="311" y="365"/>
                </a:cubicBezTo>
                <a:cubicBezTo>
                  <a:pt x="315" y="366"/>
                  <a:pt x="316" y="369"/>
                  <a:pt x="320" y="369"/>
                </a:cubicBezTo>
                <a:cubicBezTo>
                  <a:pt x="323" y="368"/>
                  <a:pt x="325" y="363"/>
                  <a:pt x="329" y="364"/>
                </a:cubicBezTo>
                <a:cubicBezTo>
                  <a:pt x="332" y="366"/>
                  <a:pt x="332" y="368"/>
                  <a:pt x="337" y="368"/>
                </a:cubicBezTo>
                <a:cubicBezTo>
                  <a:pt x="341" y="368"/>
                  <a:pt x="349" y="370"/>
                  <a:pt x="353" y="374"/>
                </a:cubicBezTo>
                <a:cubicBezTo>
                  <a:pt x="357" y="378"/>
                  <a:pt x="358" y="384"/>
                  <a:pt x="359" y="383"/>
                </a:cubicBezTo>
                <a:cubicBezTo>
                  <a:pt x="361" y="382"/>
                  <a:pt x="361" y="376"/>
                  <a:pt x="364" y="378"/>
                </a:cubicBezTo>
                <a:cubicBezTo>
                  <a:pt x="367" y="380"/>
                  <a:pt x="374" y="386"/>
                  <a:pt x="377" y="384"/>
                </a:cubicBezTo>
                <a:cubicBezTo>
                  <a:pt x="379" y="383"/>
                  <a:pt x="385" y="376"/>
                  <a:pt x="388" y="376"/>
                </a:cubicBezTo>
                <a:cubicBezTo>
                  <a:pt x="391" y="376"/>
                  <a:pt x="396" y="379"/>
                  <a:pt x="400" y="378"/>
                </a:cubicBezTo>
                <a:cubicBezTo>
                  <a:pt x="404" y="378"/>
                  <a:pt x="405" y="374"/>
                  <a:pt x="408" y="375"/>
                </a:cubicBezTo>
                <a:cubicBezTo>
                  <a:pt x="411" y="376"/>
                  <a:pt x="415" y="381"/>
                  <a:pt x="418" y="382"/>
                </a:cubicBezTo>
                <a:cubicBezTo>
                  <a:pt x="421" y="383"/>
                  <a:pt x="426" y="387"/>
                  <a:pt x="428" y="386"/>
                </a:cubicBezTo>
                <a:cubicBezTo>
                  <a:pt x="429" y="385"/>
                  <a:pt x="429" y="380"/>
                  <a:pt x="432" y="381"/>
                </a:cubicBezTo>
                <a:cubicBezTo>
                  <a:pt x="435" y="383"/>
                  <a:pt x="445" y="383"/>
                  <a:pt x="448" y="381"/>
                </a:cubicBezTo>
                <a:cubicBezTo>
                  <a:pt x="451" y="380"/>
                  <a:pt x="456" y="375"/>
                  <a:pt x="453" y="372"/>
                </a:cubicBezTo>
                <a:cubicBezTo>
                  <a:pt x="450" y="368"/>
                  <a:pt x="438" y="365"/>
                  <a:pt x="437" y="362"/>
                </a:cubicBezTo>
                <a:cubicBezTo>
                  <a:pt x="436" y="359"/>
                  <a:pt x="437" y="359"/>
                  <a:pt x="441" y="357"/>
                </a:cubicBezTo>
                <a:cubicBezTo>
                  <a:pt x="445" y="355"/>
                  <a:pt x="448" y="354"/>
                  <a:pt x="445" y="351"/>
                </a:cubicBezTo>
                <a:cubicBezTo>
                  <a:pt x="443" y="347"/>
                  <a:pt x="438" y="347"/>
                  <a:pt x="444" y="345"/>
                </a:cubicBezTo>
                <a:cubicBezTo>
                  <a:pt x="450" y="342"/>
                  <a:pt x="465" y="344"/>
                  <a:pt x="459" y="340"/>
                </a:cubicBezTo>
                <a:cubicBezTo>
                  <a:pt x="453" y="336"/>
                  <a:pt x="448" y="332"/>
                  <a:pt x="449" y="327"/>
                </a:cubicBezTo>
                <a:cubicBezTo>
                  <a:pt x="449" y="323"/>
                  <a:pt x="453" y="324"/>
                  <a:pt x="458" y="325"/>
                </a:cubicBezTo>
                <a:cubicBezTo>
                  <a:pt x="463" y="325"/>
                  <a:pt x="479" y="322"/>
                  <a:pt x="486" y="319"/>
                </a:cubicBezTo>
                <a:cubicBezTo>
                  <a:pt x="493" y="316"/>
                  <a:pt x="499" y="318"/>
                  <a:pt x="503" y="316"/>
                </a:cubicBezTo>
                <a:cubicBezTo>
                  <a:pt x="506" y="314"/>
                  <a:pt x="513" y="313"/>
                  <a:pt x="520" y="312"/>
                </a:cubicBezTo>
                <a:cubicBezTo>
                  <a:pt x="526" y="311"/>
                  <a:pt x="540" y="309"/>
                  <a:pt x="545" y="304"/>
                </a:cubicBezTo>
                <a:cubicBezTo>
                  <a:pt x="551" y="300"/>
                  <a:pt x="560" y="300"/>
                  <a:pt x="564" y="301"/>
                </a:cubicBezTo>
                <a:cubicBezTo>
                  <a:pt x="568" y="302"/>
                  <a:pt x="572" y="300"/>
                  <a:pt x="574" y="302"/>
                </a:cubicBezTo>
                <a:cubicBezTo>
                  <a:pt x="576" y="303"/>
                  <a:pt x="580" y="309"/>
                  <a:pt x="581" y="311"/>
                </a:cubicBezTo>
                <a:cubicBezTo>
                  <a:pt x="581" y="314"/>
                  <a:pt x="578" y="319"/>
                  <a:pt x="580" y="321"/>
                </a:cubicBezTo>
                <a:cubicBezTo>
                  <a:pt x="582" y="322"/>
                  <a:pt x="585" y="324"/>
                  <a:pt x="589" y="322"/>
                </a:cubicBezTo>
                <a:cubicBezTo>
                  <a:pt x="592" y="320"/>
                  <a:pt x="596" y="319"/>
                  <a:pt x="597" y="321"/>
                </a:cubicBezTo>
                <a:cubicBezTo>
                  <a:pt x="598" y="323"/>
                  <a:pt x="598" y="326"/>
                  <a:pt x="600" y="325"/>
                </a:cubicBezTo>
                <a:cubicBezTo>
                  <a:pt x="603" y="323"/>
                  <a:pt x="601" y="322"/>
                  <a:pt x="604" y="323"/>
                </a:cubicBezTo>
                <a:cubicBezTo>
                  <a:pt x="607" y="324"/>
                  <a:pt x="610" y="326"/>
                  <a:pt x="612" y="326"/>
                </a:cubicBezTo>
                <a:cubicBezTo>
                  <a:pt x="613" y="326"/>
                  <a:pt x="612" y="328"/>
                  <a:pt x="611" y="330"/>
                </a:cubicBezTo>
                <a:cubicBezTo>
                  <a:pt x="609" y="332"/>
                  <a:pt x="608" y="335"/>
                  <a:pt x="611" y="334"/>
                </a:cubicBezTo>
                <a:cubicBezTo>
                  <a:pt x="615" y="333"/>
                  <a:pt x="621" y="332"/>
                  <a:pt x="624" y="332"/>
                </a:cubicBezTo>
                <a:cubicBezTo>
                  <a:pt x="627" y="332"/>
                  <a:pt x="639" y="325"/>
                  <a:pt x="643" y="322"/>
                </a:cubicBezTo>
                <a:cubicBezTo>
                  <a:pt x="647" y="320"/>
                  <a:pt x="656" y="317"/>
                  <a:pt x="654" y="320"/>
                </a:cubicBezTo>
                <a:cubicBezTo>
                  <a:pt x="651" y="322"/>
                  <a:pt x="651" y="327"/>
                  <a:pt x="654" y="328"/>
                </a:cubicBezTo>
                <a:cubicBezTo>
                  <a:pt x="658" y="330"/>
                  <a:pt x="668" y="335"/>
                  <a:pt x="673" y="344"/>
                </a:cubicBezTo>
                <a:cubicBezTo>
                  <a:pt x="678" y="352"/>
                  <a:pt x="695" y="384"/>
                  <a:pt x="698" y="382"/>
                </a:cubicBezTo>
                <a:cubicBezTo>
                  <a:pt x="701" y="380"/>
                  <a:pt x="704" y="373"/>
                  <a:pt x="707" y="374"/>
                </a:cubicBezTo>
                <a:cubicBezTo>
                  <a:pt x="709" y="375"/>
                  <a:pt x="712" y="380"/>
                  <a:pt x="717" y="382"/>
                </a:cubicBezTo>
                <a:cubicBezTo>
                  <a:pt x="722" y="385"/>
                  <a:pt x="729" y="381"/>
                  <a:pt x="733" y="380"/>
                </a:cubicBezTo>
                <a:cubicBezTo>
                  <a:pt x="736" y="379"/>
                  <a:pt x="741" y="376"/>
                  <a:pt x="745" y="381"/>
                </a:cubicBezTo>
                <a:cubicBezTo>
                  <a:pt x="749" y="385"/>
                  <a:pt x="750" y="392"/>
                  <a:pt x="753" y="392"/>
                </a:cubicBezTo>
                <a:cubicBezTo>
                  <a:pt x="756" y="393"/>
                  <a:pt x="757" y="394"/>
                  <a:pt x="759" y="396"/>
                </a:cubicBezTo>
                <a:cubicBezTo>
                  <a:pt x="760" y="399"/>
                  <a:pt x="761" y="402"/>
                  <a:pt x="767" y="403"/>
                </a:cubicBezTo>
                <a:cubicBezTo>
                  <a:pt x="773" y="403"/>
                  <a:pt x="778" y="400"/>
                  <a:pt x="779" y="402"/>
                </a:cubicBezTo>
                <a:cubicBezTo>
                  <a:pt x="780" y="403"/>
                  <a:pt x="781" y="409"/>
                  <a:pt x="786" y="409"/>
                </a:cubicBezTo>
                <a:cubicBezTo>
                  <a:pt x="791" y="409"/>
                  <a:pt x="796" y="407"/>
                  <a:pt x="799" y="405"/>
                </a:cubicBezTo>
                <a:cubicBezTo>
                  <a:pt x="802" y="403"/>
                  <a:pt x="813" y="401"/>
                  <a:pt x="816" y="398"/>
                </a:cubicBezTo>
                <a:cubicBezTo>
                  <a:pt x="819" y="394"/>
                  <a:pt x="828" y="391"/>
                  <a:pt x="832" y="388"/>
                </a:cubicBezTo>
                <a:cubicBezTo>
                  <a:pt x="837" y="386"/>
                  <a:pt x="847" y="380"/>
                  <a:pt x="851" y="381"/>
                </a:cubicBezTo>
                <a:cubicBezTo>
                  <a:pt x="854" y="382"/>
                  <a:pt x="863" y="383"/>
                  <a:pt x="867" y="385"/>
                </a:cubicBezTo>
                <a:cubicBezTo>
                  <a:pt x="872" y="386"/>
                  <a:pt x="871" y="391"/>
                  <a:pt x="873" y="392"/>
                </a:cubicBezTo>
                <a:cubicBezTo>
                  <a:pt x="876" y="393"/>
                  <a:pt x="879" y="395"/>
                  <a:pt x="883" y="395"/>
                </a:cubicBezTo>
                <a:cubicBezTo>
                  <a:pt x="887" y="395"/>
                  <a:pt x="888" y="392"/>
                  <a:pt x="893" y="396"/>
                </a:cubicBezTo>
                <a:cubicBezTo>
                  <a:pt x="898" y="399"/>
                  <a:pt x="904" y="402"/>
                  <a:pt x="907" y="399"/>
                </a:cubicBezTo>
                <a:cubicBezTo>
                  <a:pt x="910" y="396"/>
                  <a:pt x="917" y="392"/>
                  <a:pt x="916" y="389"/>
                </a:cubicBezTo>
                <a:cubicBezTo>
                  <a:pt x="915" y="386"/>
                  <a:pt x="910" y="378"/>
                  <a:pt x="911" y="375"/>
                </a:cubicBezTo>
                <a:cubicBezTo>
                  <a:pt x="911" y="372"/>
                  <a:pt x="924" y="360"/>
                  <a:pt x="927" y="360"/>
                </a:cubicBezTo>
                <a:cubicBezTo>
                  <a:pt x="929" y="359"/>
                  <a:pt x="934" y="362"/>
                  <a:pt x="937" y="364"/>
                </a:cubicBezTo>
                <a:cubicBezTo>
                  <a:pt x="941" y="366"/>
                  <a:pt x="945" y="364"/>
                  <a:pt x="950" y="366"/>
                </a:cubicBezTo>
                <a:cubicBezTo>
                  <a:pt x="954" y="367"/>
                  <a:pt x="959" y="369"/>
                  <a:pt x="963" y="371"/>
                </a:cubicBezTo>
                <a:cubicBezTo>
                  <a:pt x="967" y="373"/>
                  <a:pt x="968" y="373"/>
                  <a:pt x="969" y="376"/>
                </a:cubicBezTo>
                <a:cubicBezTo>
                  <a:pt x="969" y="380"/>
                  <a:pt x="970" y="387"/>
                  <a:pt x="976" y="388"/>
                </a:cubicBezTo>
                <a:cubicBezTo>
                  <a:pt x="981" y="390"/>
                  <a:pt x="987" y="393"/>
                  <a:pt x="991" y="393"/>
                </a:cubicBezTo>
                <a:cubicBezTo>
                  <a:pt x="995" y="392"/>
                  <a:pt x="1004" y="387"/>
                  <a:pt x="1011" y="388"/>
                </a:cubicBezTo>
                <a:cubicBezTo>
                  <a:pt x="1017" y="388"/>
                  <a:pt x="1024" y="391"/>
                  <a:pt x="1026" y="391"/>
                </a:cubicBezTo>
                <a:cubicBezTo>
                  <a:pt x="1028" y="391"/>
                  <a:pt x="1032" y="396"/>
                  <a:pt x="1036" y="396"/>
                </a:cubicBezTo>
                <a:cubicBezTo>
                  <a:pt x="1041" y="396"/>
                  <a:pt x="1043" y="398"/>
                  <a:pt x="1045" y="400"/>
                </a:cubicBezTo>
                <a:cubicBezTo>
                  <a:pt x="1047" y="402"/>
                  <a:pt x="1056" y="407"/>
                  <a:pt x="1060" y="407"/>
                </a:cubicBezTo>
                <a:cubicBezTo>
                  <a:pt x="1065" y="407"/>
                  <a:pt x="1073" y="410"/>
                  <a:pt x="1077" y="410"/>
                </a:cubicBezTo>
                <a:cubicBezTo>
                  <a:pt x="1081" y="410"/>
                  <a:pt x="1101" y="404"/>
                  <a:pt x="1107" y="402"/>
                </a:cubicBezTo>
                <a:cubicBezTo>
                  <a:pt x="1113" y="400"/>
                  <a:pt x="1120" y="394"/>
                  <a:pt x="1124" y="393"/>
                </a:cubicBezTo>
                <a:cubicBezTo>
                  <a:pt x="1128" y="391"/>
                  <a:pt x="1135" y="394"/>
                  <a:pt x="1140" y="396"/>
                </a:cubicBezTo>
                <a:cubicBezTo>
                  <a:pt x="1146" y="398"/>
                  <a:pt x="1149" y="392"/>
                  <a:pt x="1153" y="394"/>
                </a:cubicBezTo>
                <a:cubicBezTo>
                  <a:pt x="1157" y="397"/>
                  <a:pt x="1171" y="403"/>
                  <a:pt x="1172" y="403"/>
                </a:cubicBezTo>
                <a:cubicBezTo>
                  <a:pt x="1173" y="403"/>
                  <a:pt x="1184" y="397"/>
                  <a:pt x="1188" y="397"/>
                </a:cubicBezTo>
                <a:cubicBezTo>
                  <a:pt x="1191" y="396"/>
                  <a:pt x="1196" y="393"/>
                  <a:pt x="1193" y="390"/>
                </a:cubicBezTo>
                <a:cubicBezTo>
                  <a:pt x="1191" y="386"/>
                  <a:pt x="1198" y="377"/>
                  <a:pt x="1200" y="373"/>
                </a:cubicBezTo>
                <a:cubicBezTo>
                  <a:pt x="1202" y="370"/>
                  <a:pt x="1207" y="364"/>
                  <a:pt x="1209" y="362"/>
                </a:cubicBezTo>
                <a:cubicBezTo>
                  <a:pt x="1211" y="359"/>
                  <a:pt x="1211" y="352"/>
                  <a:pt x="1209" y="351"/>
                </a:cubicBezTo>
                <a:cubicBezTo>
                  <a:pt x="1206" y="350"/>
                  <a:pt x="1202" y="349"/>
                  <a:pt x="1203" y="347"/>
                </a:cubicBezTo>
                <a:cubicBezTo>
                  <a:pt x="1204" y="346"/>
                  <a:pt x="1212" y="338"/>
                  <a:pt x="1223" y="336"/>
                </a:cubicBezTo>
                <a:cubicBezTo>
                  <a:pt x="1234" y="335"/>
                  <a:pt x="1242" y="333"/>
                  <a:pt x="1248" y="334"/>
                </a:cubicBezTo>
                <a:cubicBezTo>
                  <a:pt x="1254" y="336"/>
                  <a:pt x="1260" y="339"/>
                  <a:pt x="1263" y="339"/>
                </a:cubicBezTo>
                <a:cubicBezTo>
                  <a:pt x="1267" y="339"/>
                  <a:pt x="1276" y="342"/>
                  <a:pt x="1280" y="348"/>
                </a:cubicBezTo>
                <a:cubicBezTo>
                  <a:pt x="1285" y="354"/>
                  <a:pt x="1295" y="378"/>
                  <a:pt x="1297" y="382"/>
                </a:cubicBezTo>
                <a:cubicBezTo>
                  <a:pt x="1300" y="386"/>
                  <a:pt x="1300" y="396"/>
                  <a:pt x="1301" y="399"/>
                </a:cubicBezTo>
                <a:cubicBezTo>
                  <a:pt x="1302" y="401"/>
                  <a:pt x="1308" y="403"/>
                  <a:pt x="1311" y="404"/>
                </a:cubicBezTo>
                <a:cubicBezTo>
                  <a:pt x="1315" y="404"/>
                  <a:pt x="1322" y="406"/>
                  <a:pt x="1325" y="408"/>
                </a:cubicBezTo>
                <a:cubicBezTo>
                  <a:pt x="1329" y="409"/>
                  <a:pt x="1334" y="413"/>
                  <a:pt x="1337" y="415"/>
                </a:cubicBezTo>
                <a:cubicBezTo>
                  <a:pt x="1340" y="417"/>
                  <a:pt x="1339" y="419"/>
                  <a:pt x="1341" y="423"/>
                </a:cubicBezTo>
                <a:cubicBezTo>
                  <a:pt x="1343" y="426"/>
                  <a:pt x="1342" y="433"/>
                  <a:pt x="1347" y="434"/>
                </a:cubicBezTo>
                <a:cubicBezTo>
                  <a:pt x="1352" y="435"/>
                  <a:pt x="1366" y="435"/>
                  <a:pt x="1368" y="434"/>
                </a:cubicBezTo>
                <a:cubicBezTo>
                  <a:pt x="1370" y="432"/>
                  <a:pt x="1370" y="430"/>
                  <a:pt x="1375" y="430"/>
                </a:cubicBezTo>
                <a:cubicBezTo>
                  <a:pt x="1379" y="429"/>
                  <a:pt x="1383" y="427"/>
                  <a:pt x="1387" y="426"/>
                </a:cubicBezTo>
                <a:cubicBezTo>
                  <a:pt x="1391" y="425"/>
                  <a:pt x="1395" y="426"/>
                  <a:pt x="1395" y="428"/>
                </a:cubicBezTo>
                <a:cubicBezTo>
                  <a:pt x="1395" y="430"/>
                  <a:pt x="1398" y="435"/>
                  <a:pt x="1397" y="437"/>
                </a:cubicBezTo>
                <a:cubicBezTo>
                  <a:pt x="1395" y="438"/>
                  <a:pt x="1392" y="441"/>
                  <a:pt x="1390" y="444"/>
                </a:cubicBezTo>
                <a:cubicBezTo>
                  <a:pt x="1388" y="446"/>
                  <a:pt x="1385" y="456"/>
                  <a:pt x="1384" y="460"/>
                </a:cubicBezTo>
                <a:cubicBezTo>
                  <a:pt x="1382" y="465"/>
                  <a:pt x="1376" y="470"/>
                  <a:pt x="1375" y="474"/>
                </a:cubicBezTo>
                <a:cubicBezTo>
                  <a:pt x="1374" y="477"/>
                  <a:pt x="1372" y="481"/>
                  <a:pt x="1369" y="479"/>
                </a:cubicBezTo>
                <a:cubicBezTo>
                  <a:pt x="1366" y="477"/>
                  <a:pt x="1360" y="474"/>
                  <a:pt x="1359" y="475"/>
                </a:cubicBezTo>
                <a:cubicBezTo>
                  <a:pt x="1357" y="476"/>
                  <a:pt x="1350" y="482"/>
                  <a:pt x="1348" y="482"/>
                </a:cubicBezTo>
                <a:cubicBezTo>
                  <a:pt x="1345" y="482"/>
                  <a:pt x="1346" y="484"/>
                  <a:pt x="1348" y="489"/>
                </a:cubicBezTo>
                <a:cubicBezTo>
                  <a:pt x="1350" y="494"/>
                  <a:pt x="1351" y="498"/>
                  <a:pt x="1350" y="502"/>
                </a:cubicBezTo>
                <a:cubicBezTo>
                  <a:pt x="1349" y="505"/>
                  <a:pt x="1351" y="510"/>
                  <a:pt x="1348" y="512"/>
                </a:cubicBezTo>
                <a:cubicBezTo>
                  <a:pt x="1345" y="513"/>
                  <a:pt x="1341" y="514"/>
                  <a:pt x="1341" y="519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57" name="Freeform 1362"/>
          <p:cNvSpPr>
            <a:spLocks/>
          </p:cNvSpPr>
          <p:nvPr/>
        </p:nvSpPr>
        <p:spPr bwMode="auto">
          <a:xfrm>
            <a:off x="3898900" y="3055794"/>
            <a:ext cx="161925" cy="95250"/>
          </a:xfrm>
          <a:custGeom>
            <a:avLst/>
            <a:gdLst/>
            <a:ahLst/>
            <a:cxnLst>
              <a:cxn ang="0">
                <a:pos x="0" y="50"/>
              </a:cxn>
              <a:cxn ang="0">
                <a:pos x="22" y="35"/>
              </a:cxn>
              <a:cxn ang="0">
                <a:pos x="33" y="22"/>
              </a:cxn>
              <a:cxn ang="0">
                <a:pos x="41" y="25"/>
              </a:cxn>
              <a:cxn ang="0">
                <a:pos x="54" y="25"/>
              </a:cxn>
              <a:cxn ang="0">
                <a:pos x="52" y="17"/>
              </a:cxn>
              <a:cxn ang="0">
                <a:pos x="65" y="14"/>
              </a:cxn>
              <a:cxn ang="0">
                <a:pos x="70" y="10"/>
              </a:cxn>
              <a:cxn ang="0">
                <a:pos x="74" y="7"/>
              </a:cxn>
              <a:cxn ang="0">
                <a:pos x="77" y="1"/>
              </a:cxn>
              <a:cxn ang="0">
                <a:pos x="85" y="8"/>
              </a:cxn>
              <a:cxn ang="0">
                <a:pos x="85" y="8"/>
              </a:cxn>
            </a:cxnLst>
            <a:rect l="0" t="0" r="r" b="b"/>
            <a:pathLst>
              <a:path w="85" h="50">
                <a:moveTo>
                  <a:pt x="0" y="50"/>
                </a:moveTo>
                <a:cubicBezTo>
                  <a:pt x="4" y="42"/>
                  <a:pt x="19" y="37"/>
                  <a:pt x="22" y="35"/>
                </a:cubicBezTo>
                <a:cubicBezTo>
                  <a:pt x="25" y="33"/>
                  <a:pt x="33" y="22"/>
                  <a:pt x="33" y="22"/>
                </a:cubicBezTo>
                <a:cubicBezTo>
                  <a:pt x="34" y="22"/>
                  <a:pt x="37" y="21"/>
                  <a:pt x="41" y="25"/>
                </a:cubicBezTo>
                <a:cubicBezTo>
                  <a:pt x="46" y="28"/>
                  <a:pt x="52" y="25"/>
                  <a:pt x="54" y="25"/>
                </a:cubicBezTo>
                <a:cubicBezTo>
                  <a:pt x="55" y="24"/>
                  <a:pt x="54" y="20"/>
                  <a:pt x="52" y="17"/>
                </a:cubicBezTo>
                <a:cubicBezTo>
                  <a:pt x="51" y="15"/>
                  <a:pt x="63" y="14"/>
                  <a:pt x="65" y="14"/>
                </a:cubicBezTo>
                <a:cubicBezTo>
                  <a:pt x="67" y="14"/>
                  <a:pt x="67" y="9"/>
                  <a:pt x="70" y="10"/>
                </a:cubicBezTo>
                <a:cubicBezTo>
                  <a:pt x="73" y="10"/>
                  <a:pt x="73" y="9"/>
                  <a:pt x="74" y="7"/>
                </a:cubicBezTo>
                <a:cubicBezTo>
                  <a:pt x="76" y="4"/>
                  <a:pt x="74" y="2"/>
                  <a:pt x="77" y="1"/>
                </a:cubicBezTo>
                <a:cubicBezTo>
                  <a:pt x="80" y="0"/>
                  <a:pt x="85" y="8"/>
                  <a:pt x="85" y="8"/>
                </a:cubicBezTo>
                <a:cubicBezTo>
                  <a:pt x="85" y="8"/>
                  <a:pt x="85" y="8"/>
                  <a:pt x="85" y="8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58" name="Freeform 1363"/>
          <p:cNvSpPr>
            <a:spLocks/>
          </p:cNvSpPr>
          <p:nvPr/>
        </p:nvSpPr>
        <p:spPr bwMode="auto">
          <a:xfrm>
            <a:off x="2665413" y="2838306"/>
            <a:ext cx="1130300" cy="833438"/>
          </a:xfrm>
          <a:custGeom>
            <a:avLst/>
            <a:gdLst/>
            <a:ahLst/>
            <a:cxnLst>
              <a:cxn ang="0">
                <a:pos x="534" y="33"/>
              </a:cxn>
              <a:cxn ang="0">
                <a:pos x="557" y="37"/>
              </a:cxn>
              <a:cxn ang="0">
                <a:pos x="589" y="56"/>
              </a:cxn>
              <a:cxn ang="0">
                <a:pos x="543" y="69"/>
              </a:cxn>
              <a:cxn ang="0">
                <a:pos x="504" y="86"/>
              </a:cxn>
              <a:cxn ang="0">
                <a:pos x="485" y="101"/>
              </a:cxn>
              <a:cxn ang="0">
                <a:pos x="406" y="131"/>
              </a:cxn>
              <a:cxn ang="0">
                <a:pos x="374" y="133"/>
              </a:cxn>
              <a:cxn ang="0">
                <a:pos x="329" y="118"/>
              </a:cxn>
              <a:cxn ang="0">
                <a:pos x="277" y="105"/>
              </a:cxn>
              <a:cxn ang="0">
                <a:pos x="226" y="79"/>
              </a:cxn>
              <a:cxn ang="0">
                <a:pos x="220" y="60"/>
              </a:cxn>
              <a:cxn ang="0">
                <a:pos x="203" y="32"/>
              </a:cxn>
              <a:cxn ang="0">
                <a:pos x="182" y="11"/>
              </a:cxn>
              <a:cxn ang="0">
                <a:pos x="166" y="24"/>
              </a:cxn>
              <a:cxn ang="0">
                <a:pos x="155" y="46"/>
              </a:cxn>
              <a:cxn ang="0">
                <a:pos x="133" y="49"/>
              </a:cxn>
              <a:cxn ang="0">
                <a:pos x="115" y="71"/>
              </a:cxn>
              <a:cxn ang="0">
                <a:pos x="103" y="77"/>
              </a:cxn>
              <a:cxn ang="0">
                <a:pos x="88" y="95"/>
              </a:cxn>
              <a:cxn ang="0">
                <a:pos x="86" y="129"/>
              </a:cxn>
              <a:cxn ang="0">
                <a:pos x="58" y="143"/>
              </a:cxn>
              <a:cxn ang="0">
                <a:pos x="35" y="154"/>
              </a:cxn>
              <a:cxn ang="0">
                <a:pos x="22" y="154"/>
              </a:cxn>
              <a:cxn ang="0">
                <a:pos x="5" y="166"/>
              </a:cxn>
              <a:cxn ang="0">
                <a:pos x="16" y="184"/>
              </a:cxn>
              <a:cxn ang="0">
                <a:pos x="19" y="206"/>
              </a:cxn>
              <a:cxn ang="0">
                <a:pos x="51" y="232"/>
              </a:cxn>
              <a:cxn ang="0">
                <a:pos x="61" y="228"/>
              </a:cxn>
              <a:cxn ang="0">
                <a:pos x="86" y="237"/>
              </a:cxn>
              <a:cxn ang="0">
                <a:pos x="68" y="256"/>
              </a:cxn>
              <a:cxn ang="0">
                <a:pos x="68" y="275"/>
              </a:cxn>
              <a:cxn ang="0">
                <a:pos x="68" y="289"/>
              </a:cxn>
              <a:cxn ang="0">
                <a:pos x="85" y="300"/>
              </a:cxn>
              <a:cxn ang="0">
                <a:pos x="107" y="303"/>
              </a:cxn>
              <a:cxn ang="0">
                <a:pos x="130" y="322"/>
              </a:cxn>
              <a:cxn ang="0">
                <a:pos x="149" y="336"/>
              </a:cxn>
              <a:cxn ang="0">
                <a:pos x="166" y="338"/>
              </a:cxn>
              <a:cxn ang="0">
                <a:pos x="193" y="339"/>
              </a:cxn>
              <a:cxn ang="0">
                <a:pos x="211" y="336"/>
              </a:cxn>
              <a:cxn ang="0">
                <a:pos x="235" y="339"/>
              </a:cxn>
              <a:cxn ang="0">
                <a:pos x="261" y="319"/>
              </a:cxn>
              <a:cxn ang="0">
                <a:pos x="285" y="324"/>
              </a:cxn>
              <a:cxn ang="0">
                <a:pos x="298" y="332"/>
              </a:cxn>
              <a:cxn ang="0">
                <a:pos x="312" y="349"/>
              </a:cxn>
              <a:cxn ang="0">
                <a:pos x="309" y="370"/>
              </a:cxn>
              <a:cxn ang="0">
                <a:pos x="297" y="388"/>
              </a:cxn>
              <a:cxn ang="0">
                <a:pos x="314" y="394"/>
              </a:cxn>
              <a:cxn ang="0">
                <a:pos x="321" y="408"/>
              </a:cxn>
              <a:cxn ang="0">
                <a:pos x="328" y="427"/>
              </a:cxn>
              <a:cxn ang="0">
                <a:pos x="349" y="434"/>
              </a:cxn>
              <a:cxn ang="0">
                <a:pos x="353" y="416"/>
              </a:cxn>
              <a:cxn ang="0">
                <a:pos x="370" y="414"/>
              </a:cxn>
              <a:cxn ang="0">
                <a:pos x="383" y="413"/>
              </a:cxn>
              <a:cxn ang="0">
                <a:pos x="402" y="407"/>
              </a:cxn>
              <a:cxn ang="0">
                <a:pos x="421" y="424"/>
              </a:cxn>
            </a:cxnLst>
            <a:rect l="0" t="0" r="r" b="b"/>
            <a:pathLst>
              <a:path w="592" h="437">
                <a:moveTo>
                  <a:pt x="548" y="0"/>
                </a:moveTo>
                <a:cubicBezTo>
                  <a:pt x="548" y="0"/>
                  <a:pt x="537" y="24"/>
                  <a:pt x="536" y="26"/>
                </a:cubicBezTo>
                <a:cubicBezTo>
                  <a:pt x="536" y="29"/>
                  <a:pt x="533" y="31"/>
                  <a:pt x="534" y="33"/>
                </a:cubicBezTo>
                <a:cubicBezTo>
                  <a:pt x="534" y="35"/>
                  <a:pt x="537" y="38"/>
                  <a:pt x="538" y="37"/>
                </a:cubicBezTo>
                <a:cubicBezTo>
                  <a:pt x="540" y="36"/>
                  <a:pt x="540" y="33"/>
                  <a:pt x="546" y="35"/>
                </a:cubicBezTo>
                <a:cubicBezTo>
                  <a:pt x="553" y="36"/>
                  <a:pt x="555" y="39"/>
                  <a:pt x="557" y="37"/>
                </a:cubicBezTo>
                <a:cubicBezTo>
                  <a:pt x="559" y="36"/>
                  <a:pt x="562" y="33"/>
                  <a:pt x="565" y="33"/>
                </a:cubicBezTo>
                <a:cubicBezTo>
                  <a:pt x="569" y="33"/>
                  <a:pt x="574" y="33"/>
                  <a:pt x="579" y="39"/>
                </a:cubicBezTo>
                <a:cubicBezTo>
                  <a:pt x="585" y="45"/>
                  <a:pt x="592" y="56"/>
                  <a:pt x="589" y="56"/>
                </a:cubicBezTo>
                <a:cubicBezTo>
                  <a:pt x="587" y="56"/>
                  <a:pt x="582" y="54"/>
                  <a:pt x="576" y="54"/>
                </a:cubicBezTo>
                <a:cubicBezTo>
                  <a:pt x="571" y="54"/>
                  <a:pt x="550" y="59"/>
                  <a:pt x="547" y="60"/>
                </a:cubicBezTo>
                <a:cubicBezTo>
                  <a:pt x="545" y="62"/>
                  <a:pt x="545" y="67"/>
                  <a:pt x="543" y="69"/>
                </a:cubicBezTo>
                <a:cubicBezTo>
                  <a:pt x="540" y="71"/>
                  <a:pt x="535" y="76"/>
                  <a:pt x="531" y="76"/>
                </a:cubicBezTo>
                <a:cubicBezTo>
                  <a:pt x="528" y="76"/>
                  <a:pt x="522" y="75"/>
                  <a:pt x="519" y="77"/>
                </a:cubicBezTo>
                <a:cubicBezTo>
                  <a:pt x="517" y="79"/>
                  <a:pt x="510" y="87"/>
                  <a:pt x="504" y="86"/>
                </a:cubicBezTo>
                <a:cubicBezTo>
                  <a:pt x="498" y="85"/>
                  <a:pt x="492" y="80"/>
                  <a:pt x="487" y="81"/>
                </a:cubicBezTo>
                <a:cubicBezTo>
                  <a:pt x="482" y="82"/>
                  <a:pt x="479" y="89"/>
                  <a:pt x="479" y="92"/>
                </a:cubicBezTo>
                <a:cubicBezTo>
                  <a:pt x="480" y="95"/>
                  <a:pt x="485" y="99"/>
                  <a:pt x="485" y="101"/>
                </a:cubicBezTo>
                <a:cubicBezTo>
                  <a:pt x="485" y="103"/>
                  <a:pt x="479" y="105"/>
                  <a:pt x="474" y="108"/>
                </a:cubicBezTo>
                <a:cubicBezTo>
                  <a:pt x="470" y="110"/>
                  <a:pt x="466" y="123"/>
                  <a:pt x="454" y="124"/>
                </a:cubicBezTo>
                <a:cubicBezTo>
                  <a:pt x="441" y="125"/>
                  <a:pt x="419" y="123"/>
                  <a:pt x="406" y="131"/>
                </a:cubicBezTo>
                <a:cubicBezTo>
                  <a:pt x="393" y="138"/>
                  <a:pt x="394" y="137"/>
                  <a:pt x="392" y="137"/>
                </a:cubicBezTo>
                <a:cubicBezTo>
                  <a:pt x="390" y="136"/>
                  <a:pt x="387" y="133"/>
                  <a:pt x="385" y="133"/>
                </a:cubicBezTo>
                <a:cubicBezTo>
                  <a:pt x="382" y="133"/>
                  <a:pt x="380" y="135"/>
                  <a:pt x="374" y="133"/>
                </a:cubicBezTo>
                <a:cubicBezTo>
                  <a:pt x="368" y="130"/>
                  <a:pt x="362" y="130"/>
                  <a:pt x="359" y="128"/>
                </a:cubicBezTo>
                <a:cubicBezTo>
                  <a:pt x="355" y="126"/>
                  <a:pt x="351" y="121"/>
                  <a:pt x="348" y="120"/>
                </a:cubicBezTo>
                <a:cubicBezTo>
                  <a:pt x="345" y="120"/>
                  <a:pt x="331" y="118"/>
                  <a:pt x="329" y="118"/>
                </a:cubicBezTo>
                <a:cubicBezTo>
                  <a:pt x="327" y="118"/>
                  <a:pt x="313" y="120"/>
                  <a:pt x="306" y="120"/>
                </a:cubicBezTo>
                <a:cubicBezTo>
                  <a:pt x="299" y="119"/>
                  <a:pt x="286" y="120"/>
                  <a:pt x="285" y="117"/>
                </a:cubicBezTo>
                <a:cubicBezTo>
                  <a:pt x="283" y="115"/>
                  <a:pt x="280" y="112"/>
                  <a:pt x="277" y="105"/>
                </a:cubicBezTo>
                <a:cubicBezTo>
                  <a:pt x="273" y="98"/>
                  <a:pt x="265" y="94"/>
                  <a:pt x="263" y="93"/>
                </a:cubicBezTo>
                <a:cubicBezTo>
                  <a:pt x="262" y="91"/>
                  <a:pt x="254" y="83"/>
                  <a:pt x="249" y="82"/>
                </a:cubicBezTo>
                <a:cubicBezTo>
                  <a:pt x="243" y="81"/>
                  <a:pt x="232" y="82"/>
                  <a:pt x="226" y="79"/>
                </a:cubicBezTo>
                <a:cubicBezTo>
                  <a:pt x="221" y="77"/>
                  <a:pt x="216" y="76"/>
                  <a:pt x="218" y="72"/>
                </a:cubicBezTo>
                <a:cubicBezTo>
                  <a:pt x="220" y="69"/>
                  <a:pt x="222" y="66"/>
                  <a:pt x="221" y="64"/>
                </a:cubicBezTo>
                <a:cubicBezTo>
                  <a:pt x="220" y="62"/>
                  <a:pt x="220" y="61"/>
                  <a:pt x="220" y="60"/>
                </a:cubicBezTo>
                <a:cubicBezTo>
                  <a:pt x="220" y="59"/>
                  <a:pt x="223" y="57"/>
                  <a:pt x="221" y="54"/>
                </a:cubicBezTo>
                <a:cubicBezTo>
                  <a:pt x="219" y="52"/>
                  <a:pt x="217" y="46"/>
                  <a:pt x="214" y="42"/>
                </a:cubicBezTo>
                <a:cubicBezTo>
                  <a:pt x="212" y="37"/>
                  <a:pt x="209" y="34"/>
                  <a:pt x="203" y="32"/>
                </a:cubicBezTo>
                <a:cubicBezTo>
                  <a:pt x="198" y="30"/>
                  <a:pt x="187" y="26"/>
                  <a:pt x="184" y="20"/>
                </a:cubicBezTo>
                <a:cubicBezTo>
                  <a:pt x="182" y="14"/>
                  <a:pt x="182" y="11"/>
                  <a:pt x="182" y="11"/>
                </a:cubicBezTo>
                <a:cubicBezTo>
                  <a:pt x="182" y="11"/>
                  <a:pt x="182" y="11"/>
                  <a:pt x="182" y="11"/>
                </a:cubicBezTo>
                <a:cubicBezTo>
                  <a:pt x="181" y="12"/>
                  <a:pt x="180" y="12"/>
                  <a:pt x="179" y="12"/>
                </a:cubicBezTo>
                <a:cubicBezTo>
                  <a:pt x="177" y="13"/>
                  <a:pt x="175" y="14"/>
                  <a:pt x="171" y="16"/>
                </a:cubicBezTo>
                <a:cubicBezTo>
                  <a:pt x="170" y="16"/>
                  <a:pt x="169" y="23"/>
                  <a:pt x="166" y="24"/>
                </a:cubicBezTo>
                <a:cubicBezTo>
                  <a:pt x="163" y="26"/>
                  <a:pt x="158" y="24"/>
                  <a:pt x="156" y="29"/>
                </a:cubicBezTo>
                <a:cubicBezTo>
                  <a:pt x="154" y="33"/>
                  <a:pt x="154" y="38"/>
                  <a:pt x="156" y="40"/>
                </a:cubicBezTo>
                <a:cubicBezTo>
                  <a:pt x="159" y="42"/>
                  <a:pt x="158" y="44"/>
                  <a:pt x="155" y="46"/>
                </a:cubicBezTo>
                <a:cubicBezTo>
                  <a:pt x="153" y="48"/>
                  <a:pt x="147" y="51"/>
                  <a:pt x="146" y="51"/>
                </a:cubicBezTo>
                <a:cubicBezTo>
                  <a:pt x="145" y="51"/>
                  <a:pt x="144" y="49"/>
                  <a:pt x="142" y="49"/>
                </a:cubicBezTo>
                <a:cubicBezTo>
                  <a:pt x="139" y="49"/>
                  <a:pt x="137" y="51"/>
                  <a:pt x="133" y="49"/>
                </a:cubicBezTo>
                <a:cubicBezTo>
                  <a:pt x="130" y="48"/>
                  <a:pt x="126" y="43"/>
                  <a:pt x="125" y="44"/>
                </a:cubicBezTo>
                <a:cubicBezTo>
                  <a:pt x="123" y="46"/>
                  <a:pt x="122" y="54"/>
                  <a:pt x="120" y="57"/>
                </a:cubicBezTo>
                <a:cubicBezTo>
                  <a:pt x="118" y="60"/>
                  <a:pt x="114" y="69"/>
                  <a:pt x="115" y="71"/>
                </a:cubicBezTo>
                <a:cubicBezTo>
                  <a:pt x="115" y="73"/>
                  <a:pt x="119" y="76"/>
                  <a:pt x="119" y="77"/>
                </a:cubicBezTo>
                <a:cubicBezTo>
                  <a:pt x="119" y="78"/>
                  <a:pt x="113" y="81"/>
                  <a:pt x="110" y="79"/>
                </a:cubicBezTo>
                <a:cubicBezTo>
                  <a:pt x="107" y="78"/>
                  <a:pt x="105" y="77"/>
                  <a:pt x="103" y="77"/>
                </a:cubicBezTo>
                <a:cubicBezTo>
                  <a:pt x="101" y="77"/>
                  <a:pt x="84" y="81"/>
                  <a:pt x="83" y="82"/>
                </a:cubicBezTo>
                <a:cubicBezTo>
                  <a:pt x="82" y="82"/>
                  <a:pt x="84" y="82"/>
                  <a:pt x="86" y="84"/>
                </a:cubicBezTo>
                <a:cubicBezTo>
                  <a:pt x="87" y="85"/>
                  <a:pt x="88" y="92"/>
                  <a:pt x="88" y="95"/>
                </a:cubicBezTo>
                <a:cubicBezTo>
                  <a:pt x="89" y="99"/>
                  <a:pt x="97" y="109"/>
                  <a:pt x="96" y="110"/>
                </a:cubicBezTo>
                <a:cubicBezTo>
                  <a:pt x="94" y="112"/>
                  <a:pt x="87" y="116"/>
                  <a:pt x="86" y="121"/>
                </a:cubicBezTo>
                <a:cubicBezTo>
                  <a:pt x="85" y="125"/>
                  <a:pt x="87" y="128"/>
                  <a:pt x="86" y="129"/>
                </a:cubicBezTo>
                <a:cubicBezTo>
                  <a:pt x="84" y="130"/>
                  <a:pt x="77" y="132"/>
                  <a:pt x="74" y="134"/>
                </a:cubicBezTo>
                <a:cubicBezTo>
                  <a:pt x="72" y="135"/>
                  <a:pt x="65" y="139"/>
                  <a:pt x="64" y="141"/>
                </a:cubicBezTo>
                <a:cubicBezTo>
                  <a:pt x="62" y="142"/>
                  <a:pt x="60" y="143"/>
                  <a:pt x="58" y="143"/>
                </a:cubicBezTo>
                <a:cubicBezTo>
                  <a:pt x="57" y="143"/>
                  <a:pt x="47" y="143"/>
                  <a:pt x="44" y="147"/>
                </a:cubicBezTo>
                <a:cubicBezTo>
                  <a:pt x="40" y="150"/>
                  <a:pt x="40" y="154"/>
                  <a:pt x="38" y="154"/>
                </a:cubicBezTo>
                <a:cubicBezTo>
                  <a:pt x="37" y="154"/>
                  <a:pt x="37" y="152"/>
                  <a:pt x="35" y="154"/>
                </a:cubicBezTo>
                <a:cubicBezTo>
                  <a:pt x="33" y="155"/>
                  <a:pt x="31" y="156"/>
                  <a:pt x="30" y="156"/>
                </a:cubicBezTo>
                <a:cubicBezTo>
                  <a:pt x="29" y="155"/>
                  <a:pt x="30" y="152"/>
                  <a:pt x="27" y="153"/>
                </a:cubicBezTo>
                <a:cubicBezTo>
                  <a:pt x="25" y="154"/>
                  <a:pt x="24" y="154"/>
                  <a:pt x="22" y="154"/>
                </a:cubicBezTo>
                <a:cubicBezTo>
                  <a:pt x="19" y="154"/>
                  <a:pt x="19" y="153"/>
                  <a:pt x="17" y="154"/>
                </a:cubicBezTo>
                <a:cubicBezTo>
                  <a:pt x="15" y="155"/>
                  <a:pt x="10" y="159"/>
                  <a:pt x="8" y="160"/>
                </a:cubicBezTo>
                <a:cubicBezTo>
                  <a:pt x="6" y="161"/>
                  <a:pt x="7" y="164"/>
                  <a:pt x="5" y="166"/>
                </a:cubicBezTo>
                <a:cubicBezTo>
                  <a:pt x="4" y="169"/>
                  <a:pt x="0" y="174"/>
                  <a:pt x="1" y="177"/>
                </a:cubicBezTo>
                <a:cubicBezTo>
                  <a:pt x="2" y="179"/>
                  <a:pt x="8" y="183"/>
                  <a:pt x="11" y="183"/>
                </a:cubicBezTo>
                <a:cubicBezTo>
                  <a:pt x="14" y="183"/>
                  <a:pt x="16" y="181"/>
                  <a:pt x="16" y="184"/>
                </a:cubicBezTo>
                <a:cubicBezTo>
                  <a:pt x="16" y="188"/>
                  <a:pt x="17" y="192"/>
                  <a:pt x="19" y="194"/>
                </a:cubicBezTo>
                <a:cubicBezTo>
                  <a:pt x="20" y="197"/>
                  <a:pt x="22" y="199"/>
                  <a:pt x="21" y="201"/>
                </a:cubicBezTo>
                <a:cubicBezTo>
                  <a:pt x="20" y="202"/>
                  <a:pt x="17" y="205"/>
                  <a:pt x="19" y="206"/>
                </a:cubicBezTo>
                <a:cubicBezTo>
                  <a:pt x="21" y="207"/>
                  <a:pt x="31" y="211"/>
                  <a:pt x="31" y="215"/>
                </a:cubicBezTo>
                <a:cubicBezTo>
                  <a:pt x="32" y="218"/>
                  <a:pt x="33" y="223"/>
                  <a:pt x="37" y="225"/>
                </a:cubicBezTo>
                <a:cubicBezTo>
                  <a:pt x="39" y="226"/>
                  <a:pt x="46" y="229"/>
                  <a:pt x="51" y="232"/>
                </a:cubicBezTo>
                <a:cubicBezTo>
                  <a:pt x="51" y="232"/>
                  <a:pt x="51" y="232"/>
                  <a:pt x="51" y="232"/>
                </a:cubicBezTo>
                <a:cubicBezTo>
                  <a:pt x="52" y="231"/>
                  <a:pt x="54" y="230"/>
                  <a:pt x="55" y="230"/>
                </a:cubicBezTo>
                <a:cubicBezTo>
                  <a:pt x="61" y="230"/>
                  <a:pt x="57" y="230"/>
                  <a:pt x="61" y="228"/>
                </a:cubicBezTo>
                <a:cubicBezTo>
                  <a:pt x="65" y="225"/>
                  <a:pt x="67" y="223"/>
                  <a:pt x="73" y="224"/>
                </a:cubicBezTo>
                <a:cubicBezTo>
                  <a:pt x="80" y="225"/>
                  <a:pt x="80" y="227"/>
                  <a:pt x="83" y="230"/>
                </a:cubicBezTo>
                <a:cubicBezTo>
                  <a:pt x="86" y="233"/>
                  <a:pt x="86" y="233"/>
                  <a:pt x="86" y="237"/>
                </a:cubicBezTo>
                <a:cubicBezTo>
                  <a:pt x="87" y="241"/>
                  <a:pt x="81" y="242"/>
                  <a:pt x="79" y="244"/>
                </a:cubicBezTo>
                <a:cubicBezTo>
                  <a:pt x="77" y="246"/>
                  <a:pt x="78" y="248"/>
                  <a:pt x="76" y="251"/>
                </a:cubicBezTo>
                <a:cubicBezTo>
                  <a:pt x="75" y="254"/>
                  <a:pt x="69" y="253"/>
                  <a:pt x="68" y="256"/>
                </a:cubicBezTo>
                <a:cubicBezTo>
                  <a:pt x="68" y="260"/>
                  <a:pt x="72" y="261"/>
                  <a:pt x="76" y="264"/>
                </a:cubicBezTo>
                <a:cubicBezTo>
                  <a:pt x="80" y="268"/>
                  <a:pt x="77" y="269"/>
                  <a:pt x="77" y="272"/>
                </a:cubicBezTo>
                <a:cubicBezTo>
                  <a:pt x="77" y="274"/>
                  <a:pt x="71" y="276"/>
                  <a:pt x="68" y="275"/>
                </a:cubicBezTo>
                <a:cubicBezTo>
                  <a:pt x="65" y="273"/>
                  <a:pt x="62" y="273"/>
                  <a:pt x="61" y="275"/>
                </a:cubicBezTo>
                <a:cubicBezTo>
                  <a:pt x="61" y="276"/>
                  <a:pt x="63" y="277"/>
                  <a:pt x="66" y="280"/>
                </a:cubicBezTo>
                <a:cubicBezTo>
                  <a:pt x="69" y="284"/>
                  <a:pt x="67" y="286"/>
                  <a:pt x="68" y="289"/>
                </a:cubicBezTo>
                <a:cubicBezTo>
                  <a:pt x="68" y="291"/>
                  <a:pt x="69" y="289"/>
                  <a:pt x="74" y="291"/>
                </a:cubicBezTo>
                <a:cubicBezTo>
                  <a:pt x="79" y="294"/>
                  <a:pt x="76" y="295"/>
                  <a:pt x="79" y="296"/>
                </a:cubicBezTo>
                <a:cubicBezTo>
                  <a:pt x="83" y="297"/>
                  <a:pt x="81" y="296"/>
                  <a:pt x="85" y="300"/>
                </a:cubicBezTo>
                <a:cubicBezTo>
                  <a:pt x="89" y="303"/>
                  <a:pt x="95" y="307"/>
                  <a:pt x="97" y="308"/>
                </a:cubicBezTo>
                <a:cubicBezTo>
                  <a:pt x="100" y="310"/>
                  <a:pt x="101" y="309"/>
                  <a:pt x="101" y="306"/>
                </a:cubicBezTo>
                <a:cubicBezTo>
                  <a:pt x="101" y="303"/>
                  <a:pt x="104" y="303"/>
                  <a:pt x="107" y="303"/>
                </a:cubicBezTo>
                <a:cubicBezTo>
                  <a:pt x="111" y="303"/>
                  <a:pt x="112" y="308"/>
                  <a:pt x="115" y="311"/>
                </a:cubicBezTo>
                <a:cubicBezTo>
                  <a:pt x="117" y="313"/>
                  <a:pt x="120" y="315"/>
                  <a:pt x="124" y="319"/>
                </a:cubicBezTo>
                <a:cubicBezTo>
                  <a:pt x="127" y="322"/>
                  <a:pt x="127" y="322"/>
                  <a:pt x="130" y="322"/>
                </a:cubicBezTo>
                <a:cubicBezTo>
                  <a:pt x="134" y="322"/>
                  <a:pt x="134" y="323"/>
                  <a:pt x="136" y="326"/>
                </a:cubicBezTo>
                <a:cubicBezTo>
                  <a:pt x="139" y="330"/>
                  <a:pt x="145" y="331"/>
                  <a:pt x="145" y="331"/>
                </a:cubicBezTo>
                <a:cubicBezTo>
                  <a:pt x="145" y="331"/>
                  <a:pt x="147" y="333"/>
                  <a:pt x="149" y="336"/>
                </a:cubicBezTo>
                <a:cubicBezTo>
                  <a:pt x="150" y="339"/>
                  <a:pt x="154" y="334"/>
                  <a:pt x="155" y="334"/>
                </a:cubicBezTo>
                <a:cubicBezTo>
                  <a:pt x="156" y="334"/>
                  <a:pt x="159" y="337"/>
                  <a:pt x="161" y="338"/>
                </a:cubicBezTo>
                <a:cubicBezTo>
                  <a:pt x="163" y="340"/>
                  <a:pt x="164" y="338"/>
                  <a:pt x="166" y="338"/>
                </a:cubicBezTo>
                <a:cubicBezTo>
                  <a:pt x="168" y="337"/>
                  <a:pt x="168" y="337"/>
                  <a:pt x="170" y="340"/>
                </a:cubicBezTo>
                <a:cubicBezTo>
                  <a:pt x="172" y="342"/>
                  <a:pt x="181" y="341"/>
                  <a:pt x="184" y="341"/>
                </a:cubicBezTo>
                <a:cubicBezTo>
                  <a:pt x="186" y="341"/>
                  <a:pt x="189" y="340"/>
                  <a:pt x="193" y="339"/>
                </a:cubicBezTo>
                <a:cubicBezTo>
                  <a:pt x="196" y="338"/>
                  <a:pt x="193" y="347"/>
                  <a:pt x="194" y="345"/>
                </a:cubicBezTo>
                <a:cubicBezTo>
                  <a:pt x="196" y="343"/>
                  <a:pt x="204" y="336"/>
                  <a:pt x="205" y="335"/>
                </a:cubicBezTo>
                <a:cubicBezTo>
                  <a:pt x="207" y="334"/>
                  <a:pt x="208" y="334"/>
                  <a:pt x="211" y="336"/>
                </a:cubicBezTo>
                <a:cubicBezTo>
                  <a:pt x="214" y="337"/>
                  <a:pt x="215" y="340"/>
                  <a:pt x="218" y="340"/>
                </a:cubicBezTo>
                <a:cubicBezTo>
                  <a:pt x="220" y="341"/>
                  <a:pt x="225" y="338"/>
                  <a:pt x="228" y="339"/>
                </a:cubicBezTo>
                <a:cubicBezTo>
                  <a:pt x="231" y="340"/>
                  <a:pt x="233" y="339"/>
                  <a:pt x="235" y="339"/>
                </a:cubicBezTo>
                <a:cubicBezTo>
                  <a:pt x="238" y="339"/>
                  <a:pt x="241" y="335"/>
                  <a:pt x="243" y="333"/>
                </a:cubicBezTo>
                <a:cubicBezTo>
                  <a:pt x="245" y="331"/>
                  <a:pt x="246" y="328"/>
                  <a:pt x="250" y="328"/>
                </a:cubicBezTo>
                <a:cubicBezTo>
                  <a:pt x="254" y="328"/>
                  <a:pt x="259" y="320"/>
                  <a:pt x="261" y="319"/>
                </a:cubicBezTo>
                <a:cubicBezTo>
                  <a:pt x="262" y="319"/>
                  <a:pt x="266" y="321"/>
                  <a:pt x="270" y="323"/>
                </a:cubicBezTo>
                <a:cubicBezTo>
                  <a:pt x="273" y="325"/>
                  <a:pt x="277" y="319"/>
                  <a:pt x="278" y="319"/>
                </a:cubicBezTo>
                <a:cubicBezTo>
                  <a:pt x="280" y="319"/>
                  <a:pt x="281" y="321"/>
                  <a:pt x="285" y="324"/>
                </a:cubicBezTo>
                <a:cubicBezTo>
                  <a:pt x="288" y="327"/>
                  <a:pt x="284" y="331"/>
                  <a:pt x="282" y="333"/>
                </a:cubicBezTo>
                <a:cubicBezTo>
                  <a:pt x="281" y="334"/>
                  <a:pt x="290" y="335"/>
                  <a:pt x="292" y="335"/>
                </a:cubicBezTo>
                <a:cubicBezTo>
                  <a:pt x="295" y="336"/>
                  <a:pt x="296" y="334"/>
                  <a:pt x="298" y="332"/>
                </a:cubicBezTo>
                <a:cubicBezTo>
                  <a:pt x="301" y="331"/>
                  <a:pt x="304" y="341"/>
                  <a:pt x="305" y="344"/>
                </a:cubicBezTo>
                <a:cubicBezTo>
                  <a:pt x="307" y="348"/>
                  <a:pt x="307" y="345"/>
                  <a:pt x="310" y="345"/>
                </a:cubicBezTo>
                <a:cubicBezTo>
                  <a:pt x="313" y="345"/>
                  <a:pt x="312" y="346"/>
                  <a:pt x="312" y="349"/>
                </a:cubicBezTo>
                <a:cubicBezTo>
                  <a:pt x="312" y="351"/>
                  <a:pt x="310" y="351"/>
                  <a:pt x="310" y="353"/>
                </a:cubicBezTo>
                <a:cubicBezTo>
                  <a:pt x="309" y="356"/>
                  <a:pt x="312" y="356"/>
                  <a:pt x="311" y="360"/>
                </a:cubicBezTo>
                <a:cubicBezTo>
                  <a:pt x="310" y="364"/>
                  <a:pt x="311" y="367"/>
                  <a:pt x="309" y="370"/>
                </a:cubicBezTo>
                <a:cubicBezTo>
                  <a:pt x="307" y="373"/>
                  <a:pt x="306" y="373"/>
                  <a:pt x="303" y="377"/>
                </a:cubicBezTo>
                <a:cubicBezTo>
                  <a:pt x="300" y="380"/>
                  <a:pt x="299" y="381"/>
                  <a:pt x="297" y="383"/>
                </a:cubicBezTo>
                <a:cubicBezTo>
                  <a:pt x="295" y="386"/>
                  <a:pt x="297" y="387"/>
                  <a:pt x="297" y="388"/>
                </a:cubicBezTo>
                <a:cubicBezTo>
                  <a:pt x="297" y="390"/>
                  <a:pt x="297" y="392"/>
                  <a:pt x="295" y="395"/>
                </a:cubicBezTo>
                <a:cubicBezTo>
                  <a:pt x="293" y="398"/>
                  <a:pt x="299" y="395"/>
                  <a:pt x="302" y="395"/>
                </a:cubicBezTo>
                <a:cubicBezTo>
                  <a:pt x="305" y="395"/>
                  <a:pt x="310" y="393"/>
                  <a:pt x="314" y="394"/>
                </a:cubicBezTo>
                <a:cubicBezTo>
                  <a:pt x="318" y="394"/>
                  <a:pt x="314" y="396"/>
                  <a:pt x="312" y="398"/>
                </a:cubicBezTo>
                <a:cubicBezTo>
                  <a:pt x="309" y="400"/>
                  <a:pt x="312" y="404"/>
                  <a:pt x="313" y="406"/>
                </a:cubicBezTo>
                <a:cubicBezTo>
                  <a:pt x="315" y="408"/>
                  <a:pt x="317" y="408"/>
                  <a:pt x="321" y="408"/>
                </a:cubicBezTo>
                <a:cubicBezTo>
                  <a:pt x="325" y="408"/>
                  <a:pt x="319" y="419"/>
                  <a:pt x="319" y="420"/>
                </a:cubicBezTo>
                <a:cubicBezTo>
                  <a:pt x="320" y="422"/>
                  <a:pt x="321" y="422"/>
                  <a:pt x="327" y="423"/>
                </a:cubicBezTo>
                <a:cubicBezTo>
                  <a:pt x="333" y="424"/>
                  <a:pt x="327" y="423"/>
                  <a:pt x="328" y="427"/>
                </a:cubicBezTo>
                <a:cubicBezTo>
                  <a:pt x="330" y="432"/>
                  <a:pt x="332" y="430"/>
                  <a:pt x="335" y="430"/>
                </a:cubicBezTo>
                <a:cubicBezTo>
                  <a:pt x="338" y="430"/>
                  <a:pt x="338" y="428"/>
                  <a:pt x="341" y="428"/>
                </a:cubicBezTo>
                <a:cubicBezTo>
                  <a:pt x="345" y="428"/>
                  <a:pt x="342" y="431"/>
                  <a:pt x="349" y="434"/>
                </a:cubicBezTo>
                <a:cubicBezTo>
                  <a:pt x="357" y="437"/>
                  <a:pt x="352" y="432"/>
                  <a:pt x="352" y="427"/>
                </a:cubicBezTo>
                <a:cubicBezTo>
                  <a:pt x="352" y="422"/>
                  <a:pt x="350" y="422"/>
                  <a:pt x="349" y="419"/>
                </a:cubicBezTo>
                <a:cubicBezTo>
                  <a:pt x="348" y="415"/>
                  <a:pt x="351" y="416"/>
                  <a:pt x="353" y="416"/>
                </a:cubicBezTo>
                <a:cubicBezTo>
                  <a:pt x="356" y="416"/>
                  <a:pt x="357" y="415"/>
                  <a:pt x="360" y="413"/>
                </a:cubicBezTo>
                <a:cubicBezTo>
                  <a:pt x="363" y="412"/>
                  <a:pt x="362" y="414"/>
                  <a:pt x="364" y="415"/>
                </a:cubicBezTo>
                <a:cubicBezTo>
                  <a:pt x="367" y="416"/>
                  <a:pt x="370" y="412"/>
                  <a:pt x="370" y="414"/>
                </a:cubicBezTo>
                <a:cubicBezTo>
                  <a:pt x="370" y="416"/>
                  <a:pt x="373" y="414"/>
                  <a:pt x="375" y="412"/>
                </a:cubicBezTo>
                <a:cubicBezTo>
                  <a:pt x="377" y="411"/>
                  <a:pt x="377" y="414"/>
                  <a:pt x="379" y="416"/>
                </a:cubicBezTo>
                <a:cubicBezTo>
                  <a:pt x="380" y="419"/>
                  <a:pt x="382" y="416"/>
                  <a:pt x="383" y="413"/>
                </a:cubicBezTo>
                <a:cubicBezTo>
                  <a:pt x="385" y="411"/>
                  <a:pt x="385" y="412"/>
                  <a:pt x="388" y="412"/>
                </a:cubicBezTo>
                <a:cubicBezTo>
                  <a:pt x="391" y="412"/>
                  <a:pt x="391" y="406"/>
                  <a:pt x="394" y="404"/>
                </a:cubicBezTo>
                <a:cubicBezTo>
                  <a:pt x="398" y="402"/>
                  <a:pt x="399" y="404"/>
                  <a:pt x="402" y="407"/>
                </a:cubicBezTo>
                <a:cubicBezTo>
                  <a:pt x="405" y="409"/>
                  <a:pt x="413" y="410"/>
                  <a:pt x="416" y="411"/>
                </a:cubicBezTo>
                <a:cubicBezTo>
                  <a:pt x="419" y="412"/>
                  <a:pt x="416" y="414"/>
                  <a:pt x="414" y="416"/>
                </a:cubicBezTo>
                <a:cubicBezTo>
                  <a:pt x="412" y="418"/>
                  <a:pt x="415" y="419"/>
                  <a:pt x="421" y="424"/>
                </a:cubicBezTo>
                <a:cubicBezTo>
                  <a:pt x="424" y="427"/>
                  <a:pt x="428" y="428"/>
                  <a:pt x="431" y="429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59" name="Freeform 1364"/>
          <p:cNvSpPr>
            <a:spLocks/>
          </p:cNvSpPr>
          <p:nvPr/>
        </p:nvSpPr>
        <p:spPr bwMode="auto">
          <a:xfrm>
            <a:off x="3959225" y="3189144"/>
            <a:ext cx="46038" cy="22225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7" y="4"/>
              </a:cxn>
              <a:cxn ang="0">
                <a:pos x="0" y="12"/>
              </a:cxn>
            </a:cxnLst>
            <a:rect l="0" t="0" r="r" b="b"/>
            <a:pathLst>
              <a:path w="24" h="12">
                <a:moveTo>
                  <a:pt x="24" y="0"/>
                </a:moveTo>
                <a:cubicBezTo>
                  <a:pt x="17" y="7"/>
                  <a:pt x="9" y="4"/>
                  <a:pt x="7" y="4"/>
                </a:cubicBezTo>
                <a:cubicBezTo>
                  <a:pt x="6" y="5"/>
                  <a:pt x="2" y="9"/>
                  <a:pt x="0" y="12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60" name="Freeform 1365"/>
          <p:cNvSpPr>
            <a:spLocks/>
          </p:cNvSpPr>
          <p:nvPr/>
        </p:nvSpPr>
        <p:spPr bwMode="auto">
          <a:xfrm>
            <a:off x="3346450" y="3840019"/>
            <a:ext cx="139700" cy="104775"/>
          </a:xfrm>
          <a:custGeom>
            <a:avLst/>
            <a:gdLst/>
            <a:ahLst/>
            <a:cxnLst>
              <a:cxn ang="0">
                <a:pos x="29" y="55"/>
              </a:cxn>
              <a:cxn ang="0">
                <a:pos x="37" y="50"/>
              </a:cxn>
              <a:cxn ang="0">
                <a:pos x="45" y="49"/>
              </a:cxn>
              <a:cxn ang="0">
                <a:pos x="51" y="49"/>
              </a:cxn>
              <a:cxn ang="0">
                <a:pos x="49" y="41"/>
              </a:cxn>
              <a:cxn ang="0">
                <a:pos x="54" y="40"/>
              </a:cxn>
              <a:cxn ang="0">
                <a:pos x="57" y="34"/>
              </a:cxn>
              <a:cxn ang="0">
                <a:pos x="65" y="32"/>
              </a:cxn>
              <a:cxn ang="0">
                <a:pos x="72" y="21"/>
              </a:cxn>
              <a:cxn ang="0">
                <a:pos x="70" y="10"/>
              </a:cxn>
              <a:cxn ang="0">
                <a:pos x="70" y="1"/>
              </a:cxn>
              <a:cxn ang="0">
                <a:pos x="61" y="3"/>
              </a:cxn>
              <a:cxn ang="0">
                <a:pos x="56" y="1"/>
              </a:cxn>
              <a:cxn ang="0">
                <a:pos x="51" y="6"/>
              </a:cxn>
              <a:cxn ang="0">
                <a:pos x="46" y="6"/>
              </a:cxn>
              <a:cxn ang="0">
                <a:pos x="37" y="3"/>
              </a:cxn>
              <a:cxn ang="0">
                <a:pos x="22" y="2"/>
              </a:cxn>
              <a:cxn ang="0">
                <a:pos x="11" y="4"/>
              </a:cxn>
              <a:cxn ang="0">
                <a:pos x="2" y="13"/>
              </a:cxn>
              <a:cxn ang="0">
                <a:pos x="3" y="24"/>
              </a:cxn>
              <a:cxn ang="0">
                <a:pos x="8" y="34"/>
              </a:cxn>
            </a:cxnLst>
            <a:rect l="0" t="0" r="r" b="b"/>
            <a:pathLst>
              <a:path w="73" h="55">
                <a:moveTo>
                  <a:pt x="29" y="55"/>
                </a:moveTo>
                <a:cubicBezTo>
                  <a:pt x="32" y="52"/>
                  <a:pt x="37" y="51"/>
                  <a:pt x="37" y="50"/>
                </a:cubicBezTo>
                <a:cubicBezTo>
                  <a:pt x="37" y="49"/>
                  <a:pt x="42" y="49"/>
                  <a:pt x="45" y="49"/>
                </a:cubicBezTo>
                <a:cubicBezTo>
                  <a:pt x="49" y="49"/>
                  <a:pt x="47" y="49"/>
                  <a:pt x="51" y="49"/>
                </a:cubicBezTo>
                <a:cubicBezTo>
                  <a:pt x="54" y="50"/>
                  <a:pt x="50" y="44"/>
                  <a:pt x="49" y="41"/>
                </a:cubicBezTo>
                <a:cubicBezTo>
                  <a:pt x="48" y="38"/>
                  <a:pt x="50" y="39"/>
                  <a:pt x="54" y="40"/>
                </a:cubicBezTo>
                <a:cubicBezTo>
                  <a:pt x="58" y="40"/>
                  <a:pt x="56" y="36"/>
                  <a:pt x="57" y="34"/>
                </a:cubicBezTo>
                <a:cubicBezTo>
                  <a:pt x="59" y="32"/>
                  <a:pt x="62" y="33"/>
                  <a:pt x="65" y="32"/>
                </a:cubicBezTo>
                <a:cubicBezTo>
                  <a:pt x="68" y="30"/>
                  <a:pt x="71" y="24"/>
                  <a:pt x="72" y="21"/>
                </a:cubicBezTo>
                <a:cubicBezTo>
                  <a:pt x="73" y="19"/>
                  <a:pt x="72" y="12"/>
                  <a:pt x="70" y="10"/>
                </a:cubicBezTo>
                <a:cubicBezTo>
                  <a:pt x="69" y="8"/>
                  <a:pt x="68" y="3"/>
                  <a:pt x="70" y="1"/>
                </a:cubicBezTo>
                <a:cubicBezTo>
                  <a:pt x="70" y="1"/>
                  <a:pt x="64" y="3"/>
                  <a:pt x="61" y="3"/>
                </a:cubicBezTo>
                <a:cubicBezTo>
                  <a:pt x="59" y="3"/>
                  <a:pt x="58" y="0"/>
                  <a:pt x="56" y="1"/>
                </a:cubicBezTo>
                <a:cubicBezTo>
                  <a:pt x="54" y="2"/>
                  <a:pt x="51" y="3"/>
                  <a:pt x="51" y="6"/>
                </a:cubicBezTo>
                <a:cubicBezTo>
                  <a:pt x="51" y="8"/>
                  <a:pt x="48" y="7"/>
                  <a:pt x="46" y="6"/>
                </a:cubicBezTo>
                <a:cubicBezTo>
                  <a:pt x="45" y="5"/>
                  <a:pt x="40" y="4"/>
                  <a:pt x="37" y="3"/>
                </a:cubicBezTo>
                <a:cubicBezTo>
                  <a:pt x="34" y="3"/>
                  <a:pt x="25" y="2"/>
                  <a:pt x="22" y="2"/>
                </a:cubicBezTo>
                <a:cubicBezTo>
                  <a:pt x="19" y="2"/>
                  <a:pt x="14" y="2"/>
                  <a:pt x="11" y="4"/>
                </a:cubicBezTo>
                <a:cubicBezTo>
                  <a:pt x="9" y="6"/>
                  <a:pt x="3" y="12"/>
                  <a:pt x="2" y="13"/>
                </a:cubicBezTo>
                <a:cubicBezTo>
                  <a:pt x="0" y="15"/>
                  <a:pt x="2" y="22"/>
                  <a:pt x="3" y="24"/>
                </a:cubicBezTo>
                <a:cubicBezTo>
                  <a:pt x="5" y="25"/>
                  <a:pt x="8" y="29"/>
                  <a:pt x="8" y="34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61" name="Freeform 1366"/>
          <p:cNvSpPr>
            <a:spLocks/>
          </p:cNvSpPr>
          <p:nvPr/>
        </p:nvSpPr>
        <p:spPr bwMode="auto">
          <a:xfrm>
            <a:off x="3295650" y="3682856"/>
            <a:ext cx="139700" cy="165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" y="2"/>
              </a:cxn>
              <a:cxn ang="0">
                <a:pos x="4" y="7"/>
              </a:cxn>
              <a:cxn ang="0">
                <a:pos x="3" y="13"/>
              </a:cxn>
              <a:cxn ang="0">
                <a:pos x="9" y="15"/>
              </a:cxn>
              <a:cxn ang="0">
                <a:pos x="14" y="14"/>
              </a:cxn>
              <a:cxn ang="0">
                <a:pos x="14" y="25"/>
              </a:cxn>
              <a:cxn ang="0">
                <a:pos x="12" y="31"/>
              </a:cxn>
              <a:cxn ang="0">
                <a:pos x="13" y="35"/>
              </a:cxn>
              <a:cxn ang="0">
                <a:pos x="12" y="42"/>
              </a:cxn>
              <a:cxn ang="0">
                <a:pos x="26" y="34"/>
              </a:cxn>
              <a:cxn ang="0">
                <a:pos x="34" y="35"/>
              </a:cxn>
              <a:cxn ang="0">
                <a:pos x="45" y="31"/>
              </a:cxn>
              <a:cxn ang="0">
                <a:pos x="55" y="37"/>
              </a:cxn>
              <a:cxn ang="0">
                <a:pos x="61" y="46"/>
              </a:cxn>
              <a:cxn ang="0">
                <a:pos x="60" y="53"/>
              </a:cxn>
              <a:cxn ang="0">
                <a:pos x="64" y="60"/>
              </a:cxn>
              <a:cxn ang="0">
                <a:pos x="72" y="70"/>
              </a:cxn>
              <a:cxn ang="0">
                <a:pos x="71" y="73"/>
              </a:cxn>
              <a:cxn ang="0">
                <a:pos x="71" y="80"/>
              </a:cxn>
              <a:cxn ang="0">
                <a:pos x="67" y="86"/>
              </a:cxn>
            </a:cxnLst>
            <a:rect l="0" t="0" r="r" b="b"/>
            <a:pathLst>
              <a:path w="73" h="86">
                <a:moveTo>
                  <a:pt x="0" y="0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4" y="4"/>
                  <a:pt x="4" y="7"/>
                </a:cubicBezTo>
                <a:cubicBezTo>
                  <a:pt x="4" y="10"/>
                  <a:pt x="2" y="11"/>
                  <a:pt x="3" y="13"/>
                </a:cubicBezTo>
                <a:cubicBezTo>
                  <a:pt x="5" y="15"/>
                  <a:pt x="7" y="16"/>
                  <a:pt x="9" y="15"/>
                </a:cubicBezTo>
                <a:cubicBezTo>
                  <a:pt x="11" y="13"/>
                  <a:pt x="13" y="12"/>
                  <a:pt x="14" y="14"/>
                </a:cubicBezTo>
                <a:cubicBezTo>
                  <a:pt x="14" y="16"/>
                  <a:pt x="14" y="23"/>
                  <a:pt x="14" y="25"/>
                </a:cubicBezTo>
                <a:cubicBezTo>
                  <a:pt x="13" y="27"/>
                  <a:pt x="10" y="31"/>
                  <a:pt x="12" y="31"/>
                </a:cubicBezTo>
                <a:cubicBezTo>
                  <a:pt x="13" y="32"/>
                  <a:pt x="15" y="33"/>
                  <a:pt x="13" y="35"/>
                </a:cubicBezTo>
                <a:cubicBezTo>
                  <a:pt x="11" y="37"/>
                  <a:pt x="8" y="43"/>
                  <a:pt x="12" y="42"/>
                </a:cubicBezTo>
                <a:cubicBezTo>
                  <a:pt x="15" y="41"/>
                  <a:pt x="25" y="33"/>
                  <a:pt x="26" y="34"/>
                </a:cubicBezTo>
                <a:cubicBezTo>
                  <a:pt x="28" y="34"/>
                  <a:pt x="31" y="36"/>
                  <a:pt x="34" y="35"/>
                </a:cubicBezTo>
                <a:cubicBezTo>
                  <a:pt x="38" y="35"/>
                  <a:pt x="39" y="31"/>
                  <a:pt x="45" y="31"/>
                </a:cubicBezTo>
                <a:cubicBezTo>
                  <a:pt x="50" y="31"/>
                  <a:pt x="52" y="35"/>
                  <a:pt x="55" y="37"/>
                </a:cubicBezTo>
                <a:cubicBezTo>
                  <a:pt x="59" y="40"/>
                  <a:pt x="61" y="44"/>
                  <a:pt x="61" y="46"/>
                </a:cubicBezTo>
                <a:cubicBezTo>
                  <a:pt x="61" y="48"/>
                  <a:pt x="60" y="49"/>
                  <a:pt x="60" y="53"/>
                </a:cubicBezTo>
                <a:cubicBezTo>
                  <a:pt x="60" y="56"/>
                  <a:pt x="62" y="58"/>
                  <a:pt x="64" y="60"/>
                </a:cubicBezTo>
                <a:cubicBezTo>
                  <a:pt x="67" y="62"/>
                  <a:pt x="73" y="68"/>
                  <a:pt x="72" y="70"/>
                </a:cubicBezTo>
                <a:cubicBezTo>
                  <a:pt x="72" y="71"/>
                  <a:pt x="71" y="70"/>
                  <a:pt x="71" y="73"/>
                </a:cubicBezTo>
                <a:cubicBezTo>
                  <a:pt x="71" y="76"/>
                  <a:pt x="72" y="78"/>
                  <a:pt x="71" y="80"/>
                </a:cubicBezTo>
                <a:cubicBezTo>
                  <a:pt x="69" y="81"/>
                  <a:pt x="67" y="86"/>
                  <a:pt x="67" y="86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62" name="Freeform 1367"/>
          <p:cNvSpPr>
            <a:spLocks/>
          </p:cNvSpPr>
          <p:nvPr/>
        </p:nvSpPr>
        <p:spPr bwMode="auto">
          <a:xfrm>
            <a:off x="3344863" y="3632056"/>
            <a:ext cx="139700" cy="209550"/>
          </a:xfrm>
          <a:custGeom>
            <a:avLst/>
            <a:gdLst/>
            <a:ahLst/>
            <a:cxnLst>
              <a:cxn ang="0">
                <a:pos x="71" y="110"/>
              </a:cxn>
              <a:cxn ang="0">
                <a:pos x="73" y="100"/>
              </a:cxn>
              <a:cxn ang="0">
                <a:pos x="69" y="93"/>
              </a:cxn>
              <a:cxn ang="0">
                <a:pos x="66" y="87"/>
              </a:cxn>
              <a:cxn ang="0">
                <a:pos x="60" y="79"/>
              </a:cxn>
              <a:cxn ang="0">
                <a:pos x="54" y="73"/>
              </a:cxn>
              <a:cxn ang="0">
                <a:pos x="46" y="63"/>
              </a:cxn>
              <a:cxn ang="0">
                <a:pos x="38" y="53"/>
              </a:cxn>
              <a:cxn ang="0">
                <a:pos x="27" y="46"/>
              </a:cxn>
              <a:cxn ang="0">
                <a:pos x="26" y="41"/>
              </a:cxn>
              <a:cxn ang="0">
                <a:pos x="29" y="40"/>
              </a:cxn>
              <a:cxn ang="0">
                <a:pos x="35" y="36"/>
              </a:cxn>
              <a:cxn ang="0">
                <a:pos x="33" y="31"/>
              </a:cxn>
              <a:cxn ang="0">
                <a:pos x="27" y="21"/>
              </a:cxn>
              <a:cxn ang="0">
                <a:pos x="16" y="23"/>
              </a:cxn>
              <a:cxn ang="0">
                <a:pos x="11" y="15"/>
              </a:cxn>
              <a:cxn ang="0">
                <a:pos x="6" y="7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73" h="110">
                <a:moveTo>
                  <a:pt x="71" y="110"/>
                </a:moveTo>
                <a:cubicBezTo>
                  <a:pt x="73" y="109"/>
                  <a:pt x="73" y="104"/>
                  <a:pt x="73" y="100"/>
                </a:cubicBezTo>
                <a:cubicBezTo>
                  <a:pt x="73" y="96"/>
                  <a:pt x="69" y="97"/>
                  <a:pt x="69" y="93"/>
                </a:cubicBezTo>
                <a:cubicBezTo>
                  <a:pt x="68" y="89"/>
                  <a:pt x="68" y="88"/>
                  <a:pt x="66" y="87"/>
                </a:cubicBezTo>
                <a:cubicBezTo>
                  <a:pt x="63" y="86"/>
                  <a:pt x="61" y="83"/>
                  <a:pt x="60" y="79"/>
                </a:cubicBezTo>
                <a:cubicBezTo>
                  <a:pt x="59" y="74"/>
                  <a:pt x="56" y="74"/>
                  <a:pt x="54" y="73"/>
                </a:cubicBezTo>
                <a:cubicBezTo>
                  <a:pt x="51" y="71"/>
                  <a:pt x="49" y="67"/>
                  <a:pt x="46" y="63"/>
                </a:cubicBezTo>
                <a:cubicBezTo>
                  <a:pt x="44" y="59"/>
                  <a:pt x="42" y="56"/>
                  <a:pt x="38" y="53"/>
                </a:cubicBezTo>
                <a:cubicBezTo>
                  <a:pt x="34" y="49"/>
                  <a:pt x="31" y="47"/>
                  <a:pt x="27" y="46"/>
                </a:cubicBezTo>
                <a:cubicBezTo>
                  <a:pt x="24" y="46"/>
                  <a:pt x="26" y="44"/>
                  <a:pt x="26" y="41"/>
                </a:cubicBezTo>
                <a:cubicBezTo>
                  <a:pt x="26" y="37"/>
                  <a:pt x="28" y="39"/>
                  <a:pt x="29" y="40"/>
                </a:cubicBezTo>
                <a:cubicBezTo>
                  <a:pt x="31" y="42"/>
                  <a:pt x="34" y="38"/>
                  <a:pt x="35" y="36"/>
                </a:cubicBezTo>
                <a:cubicBezTo>
                  <a:pt x="36" y="34"/>
                  <a:pt x="35" y="32"/>
                  <a:pt x="33" y="31"/>
                </a:cubicBezTo>
                <a:cubicBezTo>
                  <a:pt x="31" y="29"/>
                  <a:pt x="30" y="23"/>
                  <a:pt x="27" y="21"/>
                </a:cubicBezTo>
                <a:cubicBezTo>
                  <a:pt x="24" y="19"/>
                  <a:pt x="22" y="24"/>
                  <a:pt x="16" y="23"/>
                </a:cubicBezTo>
                <a:cubicBezTo>
                  <a:pt x="10" y="23"/>
                  <a:pt x="11" y="19"/>
                  <a:pt x="11" y="15"/>
                </a:cubicBezTo>
                <a:cubicBezTo>
                  <a:pt x="11" y="12"/>
                  <a:pt x="11" y="11"/>
                  <a:pt x="6" y="7"/>
                </a:cubicBezTo>
                <a:cubicBezTo>
                  <a:pt x="1" y="4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63" name="Freeform 1368"/>
          <p:cNvSpPr>
            <a:spLocks/>
          </p:cNvSpPr>
          <p:nvPr/>
        </p:nvSpPr>
        <p:spPr bwMode="auto">
          <a:xfrm>
            <a:off x="2333625" y="3187556"/>
            <a:ext cx="373063" cy="258763"/>
          </a:xfrm>
          <a:custGeom>
            <a:avLst/>
            <a:gdLst/>
            <a:ahLst/>
            <a:cxnLst>
              <a:cxn ang="0">
                <a:pos x="51" y="135"/>
              </a:cxn>
              <a:cxn ang="0">
                <a:pos x="68" y="132"/>
              </a:cxn>
              <a:cxn ang="0">
                <a:pos x="79" y="125"/>
              </a:cxn>
              <a:cxn ang="0">
                <a:pos x="82" y="113"/>
              </a:cxn>
              <a:cxn ang="0">
                <a:pos x="89" y="109"/>
              </a:cxn>
              <a:cxn ang="0">
                <a:pos x="96" y="108"/>
              </a:cxn>
              <a:cxn ang="0">
                <a:pos x="102" y="104"/>
              </a:cxn>
              <a:cxn ang="0">
                <a:pos x="110" y="102"/>
              </a:cxn>
              <a:cxn ang="0">
                <a:pos x="116" y="103"/>
              </a:cxn>
              <a:cxn ang="0">
                <a:pos x="121" y="87"/>
              </a:cxn>
              <a:cxn ang="0">
                <a:pos x="133" y="78"/>
              </a:cxn>
              <a:cxn ang="0">
                <a:pos x="127" y="71"/>
              </a:cxn>
              <a:cxn ang="0">
                <a:pos x="139" y="70"/>
              </a:cxn>
              <a:cxn ang="0">
                <a:pos x="141" y="60"/>
              </a:cxn>
              <a:cxn ang="0">
                <a:pos x="150" y="50"/>
              </a:cxn>
              <a:cxn ang="0">
                <a:pos x="144" y="39"/>
              </a:cxn>
              <a:cxn ang="0">
                <a:pos x="156" y="31"/>
              </a:cxn>
              <a:cxn ang="0">
                <a:pos x="169" y="25"/>
              </a:cxn>
              <a:cxn ang="0">
                <a:pos x="179" y="26"/>
              </a:cxn>
              <a:cxn ang="0">
                <a:pos x="193" y="23"/>
              </a:cxn>
              <a:cxn ang="0">
                <a:pos x="195" y="18"/>
              </a:cxn>
              <a:cxn ang="0">
                <a:pos x="186" y="18"/>
              </a:cxn>
              <a:cxn ang="0">
                <a:pos x="179" y="20"/>
              </a:cxn>
              <a:cxn ang="0">
                <a:pos x="173" y="17"/>
              </a:cxn>
              <a:cxn ang="0">
                <a:pos x="156" y="27"/>
              </a:cxn>
              <a:cxn ang="0">
                <a:pos x="148" y="26"/>
              </a:cxn>
              <a:cxn ang="0">
                <a:pos x="149" y="12"/>
              </a:cxn>
              <a:cxn ang="0">
                <a:pos x="140" y="1"/>
              </a:cxn>
              <a:cxn ang="0">
                <a:pos x="131" y="13"/>
              </a:cxn>
              <a:cxn ang="0">
                <a:pos x="123" y="15"/>
              </a:cxn>
              <a:cxn ang="0">
                <a:pos x="119" y="24"/>
              </a:cxn>
              <a:cxn ang="0">
                <a:pos x="113" y="20"/>
              </a:cxn>
              <a:cxn ang="0">
                <a:pos x="102" y="25"/>
              </a:cxn>
              <a:cxn ang="0">
                <a:pos x="91" y="21"/>
              </a:cxn>
              <a:cxn ang="0">
                <a:pos x="84" y="18"/>
              </a:cxn>
              <a:cxn ang="0">
                <a:pos x="76" y="17"/>
              </a:cxn>
              <a:cxn ang="0">
                <a:pos x="71" y="15"/>
              </a:cxn>
              <a:cxn ang="0">
                <a:pos x="68" y="21"/>
              </a:cxn>
              <a:cxn ang="0">
                <a:pos x="60" y="21"/>
              </a:cxn>
              <a:cxn ang="0">
                <a:pos x="56" y="31"/>
              </a:cxn>
              <a:cxn ang="0">
                <a:pos x="49" y="37"/>
              </a:cxn>
              <a:cxn ang="0">
                <a:pos x="40" y="40"/>
              </a:cxn>
              <a:cxn ang="0">
                <a:pos x="33" y="48"/>
              </a:cxn>
              <a:cxn ang="0">
                <a:pos x="19" y="46"/>
              </a:cxn>
              <a:cxn ang="0">
                <a:pos x="11" y="42"/>
              </a:cxn>
              <a:cxn ang="0">
                <a:pos x="11" y="44"/>
              </a:cxn>
              <a:cxn ang="0">
                <a:pos x="3" y="65"/>
              </a:cxn>
              <a:cxn ang="0">
                <a:pos x="5" y="75"/>
              </a:cxn>
              <a:cxn ang="0">
                <a:pos x="3" y="82"/>
              </a:cxn>
              <a:cxn ang="0">
                <a:pos x="3" y="91"/>
              </a:cxn>
              <a:cxn ang="0">
                <a:pos x="4" y="103"/>
              </a:cxn>
              <a:cxn ang="0">
                <a:pos x="14" y="105"/>
              </a:cxn>
              <a:cxn ang="0">
                <a:pos x="18" y="115"/>
              </a:cxn>
              <a:cxn ang="0">
                <a:pos x="7" y="129"/>
              </a:cxn>
              <a:cxn ang="0">
                <a:pos x="26" y="135"/>
              </a:cxn>
              <a:cxn ang="0">
                <a:pos x="51" y="135"/>
              </a:cxn>
            </a:cxnLst>
            <a:rect l="0" t="0" r="r" b="b"/>
            <a:pathLst>
              <a:path w="195" h="136">
                <a:moveTo>
                  <a:pt x="51" y="135"/>
                </a:moveTo>
                <a:cubicBezTo>
                  <a:pt x="56" y="134"/>
                  <a:pt x="64" y="134"/>
                  <a:pt x="68" y="132"/>
                </a:cubicBezTo>
                <a:cubicBezTo>
                  <a:pt x="73" y="129"/>
                  <a:pt x="78" y="131"/>
                  <a:pt x="79" y="125"/>
                </a:cubicBezTo>
                <a:cubicBezTo>
                  <a:pt x="81" y="120"/>
                  <a:pt x="80" y="116"/>
                  <a:pt x="82" y="113"/>
                </a:cubicBezTo>
                <a:cubicBezTo>
                  <a:pt x="83" y="110"/>
                  <a:pt x="86" y="109"/>
                  <a:pt x="89" y="109"/>
                </a:cubicBezTo>
                <a:cubicBezTo>
                  <a:pt x="91" y="109"/>
                  <a:pt x="94" y="109"/>
                  <a:pt x="96" y="108"/>
                </a:cubicBezTo>
                <a:cubicBezTo>
                  <a:pt x="99" y="106"/>
                  <a:pt x="99" y="106"/>
                  <a:pt x="102" y="104"/>
                </a:cubicBezTo>
                <a:cubicBezTo>
                  <a:pt x="105" y="102"/>
                  <a:pt x="108" y="101"/>
                  <a:pt x="110" y="102"/>
                </a:cubicBezTo>
                <a:cubicBezTo>
                  <a:pt x="111" y="103"/>
                  <a:pt x="114" y="103"/>
                  <a:pt x="116" y="103"/>
                </a:cubicBezTo>
                <a:cubicBezTo>
                  <a:pt x="117" y="102"/>
                  <a:pt x="119" y="90"/>
                  <a:pt x="121" y="87"/>
                </a:cubicBezTo>
                <a:cubicBezTo>
                  <a:pt x="124" y="83"/>
                  <a:pt x="134" y="82"/>
                  <a:pt x="133" y="78"/>
                </a:cubicBezTo>
                <a:cubicBezTo>
                  <a:pt x="131" y="75"/>
                  <a:pt x="124" y="72"/>
                  <a:pt x="127" y="71"/>
                </a:cubicBezTo>
                <a:cubicBezTo>
                  <a:pt x="130" y="69"/>
                  <a:pt x="135" y="72"/>
                  <a:pt x="139" y="70"/>
                </a:cubicBezTo>
                <a:cubicBezTo>
                  <a:pt x="143" y="68"/>
                  <a:pt x="140" y="63"/>
                  <a:pt x="141" y="60"/>
                </a:cubicBezTo>
                <a:cubicBezTo>
                  <a:pt x="142" y="57"/>
                  <a:pt x="150" y="55"/>
                  <a:pt x="150" y="50"/>
                </a:cubicBezTo>
                <a:cubicBezTo>
                  <a:pt x="151" y="44"/>
                  <a:pt x="144" y="41"/>
                  <a:pt x="144" y="39"/>
                </a:cubicBezTo>
                <a:cubicBezTo>
                  <a:pt x="144" y="37"/>
                  <a:pt x="152" y="33"/>
                  <a:pt x="156" y="31"/>
                </a:cubicBezTo>
                <a:cubicBezTo>
                  <a:pt x="159" y="29"/>
                  <a:pt x="164" y="26"/>
                  <a:pt x="169" y="25"/>
                </a:cubicBezTo>
                <a:cubicBezTo>
                  <a:pt x="175" y="24"/>
                  <a:pt x="178" y="26"/>
                  <a:pt x="179" y="26"/>
                </a:cubicBezTo>
                <a:cubicBezTo>
                  <a:pt x="180" y="26"/>
                  <a:pt x="189" y="25"/>
                  <a:pt x="193" y="23"/>
                </a:cubicBezTo>
                <a:cubicBezTo>
                  <a:pt x="191" y="22"/>
                  <a:pt x="194" y="19"/>
                  <a:pt x="195" y="18"/>
                </a:cubicBezTo>
                <a:cubicBezTo>
                  <a:pt x="193" y="17"/>
                  <a:pt x="188" y="17"/>
                  <a:pt x="186" y="18"/>
                </a:cubicBezTo>
                <a:cubicBezTo>
                  <a:pt x="184" y="19"/>
                  <a:pt x="181" y="21"/>
                  <a:pt x="179" y="20"/>
                </a:cubicBezTo>
                <a:cubicBezTo>
                  <a:pt x="177" y="19"/>
                  <a:pt x="176" y="16"/>
                  <a:pt x="173" y="17"/>
                </a:cubicBezTo>
                <a:cubicBezTo>
                  <a:pt x="169" y="17"/>
                  <a:pt x="159" y="25"/>
                  <a:pt x="156" y="27"/>
                </a:cubicBezTo>
                <a:cubicBezTo>
                  <a:pt x="153" y="29"/>
                  <a:pt x="148" y="31"/>
                  <a:pt x="148" y="26"/>
                </a:cubicBezTo>
                <a:cubicBezTo>
                  <a:pt x="147" y="22"/>
                  <a:pt x="152" y="17"/>
                  <a:pt x="149" y="12"/>
                </a:cubicBezTo>
                <a:cubicBezTo>
                  <a:pt x="146" y="8"/>
                  <a:pt x="141" y="0"/>
                  <a:pt x="140" y="1"/>
                </a:cubicBezTo>
                <a:cubicBezTo>
                  <a:pt x="139" y="2"/>
                  <a:pt x="133" y="11"/>
                  <a:pt x="131" y="13"/>
                </a:cubicBezTo>
                <a:cubicBezTo>
                  <a:pt x="129" y="15"/>
                  <a:pt x="125" y="15"/>
                  <a:pt x="123" y="15"/>
                </a:cubicBezTo>
                <a:cubicBezTo>
                  <a:pt x="120" y="15"/>
                  <a:pt x="120" y="25"/>
                  <a:pt x="119" y="24"/>
                </a:cubicBezTo>
                <a:cubicBezTo>
                  <a:pt x="118" y="23"/>
                  <a:pt x="115" y="19"/>
                  <a:pt x="113" y="20"/>
                </a:cubicBezTo>
                <a:cubicBezTo>
                  <a:pt x="111" y="21"/>
                  <a:pt x="105" y="27"/>
                  <a:pt x="102" y="25"/>
                </a:cubicBezTo>
                <a:cubicBezTo>
                  <a:pt x="100" y="23"/>
                  <a:pt x="94" y="22"/>
                  <a:pt x="91" y="21"/>
                </a:cubicBezTo>
                <a:cubicBezTo>
                  <a:pt x="88" y="21"/>
                  <a:pt x="87" y="18"/>
                  <a:pt x="84" y="18"/>
                </a:cubicBezTo>
                <a:cubicBezTo>
                  <a:pt x="80" y="19"/>
                  <a:pt x="78" y="18"/>
                  <a:pt x="76" y="17"/>
                </a:cubicBezTo>
                <a:cubicBezTo>
                  <a:pt x="75" y="15"/>
                  <a:pt x="72" y="14"/>
                  <a:pt x="71" y="15"/>
                </a:cubicBezTo>
                <a:cubicBezTo>
                  <a:pt x="70" y="16"/>
                  <a:pt x="70" y="21"/>
                  <a:pt x="68" y="21"/>
                </a:cubicBezTo>
                <a:cubicBezTo>
                  <a:pt x="65" y="21"/>
                  <a:pt x="62" y="20"/>
                  <a:pt x="60" y="21"/>
                </a:cubicBezTo>
                <a:cubicBezTo>
                  <a:pt x="59" y="23"/>
                  <a:pt x="58" y="30"/>
                  <a:pt x="56" y="31"/>
                </a:cubicBezTo>
                <a:cubicBezTo>
                  <a:pt x="55" y="33"/>
                  <a:pt x="52" y="36"/>
                  <a:pt x="49" y="37"/>
                </a:cubicBezTo>
                <a:cubicBezTo>
                  <a:pt x="46" y="38"/>
                  <a:pt x="42" y="38"/>
                  <a:pt x="40" y="40"/>
                </a:cubicBezTo>
                <a:cubicBezTo>
                  <a:pt x="38" y="41"/>
                  <a:pt x="36" y="48"/>
                  <a:pt x="33" y="48"/>
                </a:cubicBezTo>
                <a:cubicBezTo>
                  <a:pt x="30" y="48"/>
                  <a:pt x="22" y="48"/>
                  <a:pt x="19" y="46"/>
                </a:cubicBezTo>
                <a:cubicBezTo>
                  <a:pt x="16" y="44"/>
                  <a:pt x="11" y="43"/>
                  <a:pt x="11" y="42"/>
                </a:cubicBezTo>
                <a:cubicBezTo>
                  <a:pt x="11" y="42"/>
                  <a:pt x="11" y="43"/>
                  <a:pt x="11" y="44"/>
                </a:cubicBezTo>
                <a:cubicBezTo>
                  <a:pt x="11" y="50"/>
                  <a:pt x="6" y="61"/>
                  <a:pt x="3" y="65"/>
                </a:cubicBezTo>
                <a:cubicBezTo>
                  <a:pt x="0" y="70"/>
                  <a:pt x="1" y="71"/>
                  <a:pt x="5" y="75"/>
                </a:cubicBezTo>
                <a:cubicBezTo>
                  <a:pt x="10" y="79"/>
                  <a:pt x="3" y="80"/>
                  <a:pt x="3" y="82"/>
                </a:cubicBezTo>
                <a:cubicBezTo>
                  <a:pt x="3" y="84"/>
                  <a:pt x="3" y="91"/>
                  <a:pt x="3" y="91"/>
                </a:cubicBezTo>
                <a:cubicBezTo>
                  <a:pt x="4" y="103"/>
                  <a:pt x="4" y="103"/>
                  <a:pt x="4" y="103"/>
                </a:cubicBezTo>
                <a:cubicBezTo>
                  <a:pt x="4" y="103"/>
                  <a:pt x="8" y="105"/>
                  <a:pt x="14" y="105"/>
                </a:cubicBezTo>
                <a:cubicBezTo>
                  <a:pt x="20" y="105"/>
                  <a:pt x="18" y="115"/>
                  <a:pt x="18" y="115"/>
                </a:cubicBezTo>
                <a:cubicBezTo>
                  <a:pt x="7" y="129"/>
                  <a:pt x="7" y="129"/>
                  <a:pt x="7" y="129"/>
                </a:cubicBezTo>
                <a:cubicBezTo>
                  <a:pt x="7" y="129"/>
                  <a:pt x="21" y="135"/>
                  <a:pt x="26" y="135"/>
                </a:cubicBezTo>
                <a:cubicBezTo>
                  <a:pt x="31" y="135"/>
                  <a:pt x="46" y="136"/>
                  <a:pt x="51" y="135"/>
                </a:cubicBezTo>
                <a:close/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64" name="Freeform 1369"/>
          <p:cNvSpPr>
            <a:spLocks/>
          </p:cNvSpPr>
          <p:nvPr/>
        </p:nvSpPr>
        <p:spPr bwMode="auto">
          <a:xfrm>
            <a:off x="2347913" y="3433619"/>
            <a:ext cx="60325" cy="127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" y="14"/>
              </a:cxn>
              <a:cxn ang="0">
                <a:pos x="23" y="27"/>
              </a:cxn>
              <a:cxn ang="0">
                <a:pos x="27" y="38"/>
              </a:cxn>
              <a:cxn ang="0">
                <a:pos x="28" y="45"/>
              </a:cxn>
              <a:cxn ang="0">
                <a:pos x="12" y="54"/>
              </a:cxn>
              <a:cxn ang="0">
                <a:pos x="8" y="67"/>
              </a:cxn>
            </a:cxnLst>
            <a:rect l="0" t="0" r="r" b="b"/>
            <a:pathLst>
              <a:path w="32" h="67">
                <a:moveTo>
                  <a:pt x="0" y="0"/>
                </a:move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23" y="23"/>
                  <a:pt x="23" y="27"/>
                </a:cubicBezTo>
                <a:cubicBezTo>
                  <a:pt x="23" y="31"/>
                  <a:pt x="23" y="36"/>
                  <a:pt x="27" y="38"/>
                </a:cubicBezTo>
                <a:cubicBezTo>
                  <a:pt x="31" y="41"/>
                  <a:pt x="32" y="45"/>
                  <a:pt x="28" y="45"/>
                </a:cubicBezTo>
                <a:cubicBezTo>
                  <a:pt x="25" y="45"/>
                  <a:pt x="15" y="51"/>
                  <a:pt x="12" y="54"/>
                </a:cubicBezTo>
                <a:cubicBezTo>
                  <a:pt x="9" y="57"/>
                  <a:pt x="9" y="62"/>
                  <a:pt x="8" y="67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65" name="Freeform 1370"/>
          <p:cNvSpPr>
            <a:spLocks/>
          </p:cNvSpPr>
          <p:nvPr/>
        </p:nvSpPr>
        <p:spPr bwMode="auto">
          <a:xfrm>
            <a:off x="2530475" y="3281219"/>
            <a:ext cx="233363" cy="317500"/>
          </a:xfrm>
          <a:custGeom>
            <a:avLst/>
            <a:gdLst/>
            <a:ahLst/>
            <a:cxnLst>
              <a:cxn ang="0">
                <a:pos x="0" y="167"/>
              </a:cxn>
              <a:cxn ang="0">
                <a:pos x="10" y="160"/>
              </a:cxn>
              <a:cxn ang="0">
                <a:pos x="19" y="160"/>
              </a:cxn>
              <a:cxn ang="0">
                <a:pos x="27" y="158"/>
              </a:cxn>
              <a:cxn ang="0">
                <a:pos x="33" y="157"/>
              </a:cxn>
              <a:cxn ang="0">
                <a:pos x="35" y="151"/>
              </a:cxn>
              <a:cxn ang="0">
                <a:pos x="29" y="140"/>
              </a:cxn>
              <a:cxn ang="0">
                <a:pos x="25" y="131"/>
              </a:cxn>
              <a:cxn ang="0">
                <a:pos x="22" y="126"/>
              </a:cxn>
              <a:cxn ang="0">
                <a:pos x="18" y="120"/>
              </a:cxn>
              <a:cxn ang="0">
                <a:pos x="28" y="109"/>
              </a:cxn>
              <a:cxn ang="0">
                <a:pos x="35" y="112"/>
              </a:cxn>
              <a:cxn ang="0">
                <a:pos x="42" y="110"/>
              </a:cxn>
              <a:cxn ang="0">
                <a:pos x="48" y="108"/>
              </a:cxn>
              <a:cxn ang="0">
                <a:pos x="53" y="98"/>
              </a:cxn>
              <a:cxn ang="0">
                <a:pos x="62" y="91"/>
              </a:cxn>
              <a:cxn ang="0">
                <a:pos x="68" y="82"/>
              </a:cxn>
              <a:cxn ang="0">
                <a:pos x="76" y="77"/>
              </a:cxn>
              <a:cxn ang="0">
                <a:pos x="78" y="70"/>
              </a:cxn>
              <a:cxn ang="0">
                <a:pos x="86" y="64"/>
              </a:cxn>
              <a:cxn ang="0">
                <a:pos x="85" y="52"/>
              </a:cxn>
              <a:cxn ang="0">
                <a:pos x="93" y="46"/>
              </a:cxn>
              <a:cxn ang="0">
                <a:pos x="83" y="38"/>
              </a:cxn>
              <a:cxn ang="0">
                <a:pos x="78" y="28"/>
              </a:cxn>
              <a:cxn ang="0">
                <a:pos x="76" y="13"/>
              </a:cxn>
              <a:cxn ang="0">
                <a:pos x="85" y="9"/>
              </a:cxn>
              <a:cxn ang="0">
                <a:pos x="98" y="12"/>
              </a:cxn>
              <a:cxn ang="0">
                <a:pos x="106" y="9"/>
              </a:cxn>
              <a:cxn ang="0">
                <a:pos x="116" y="8"/>
              </a:cxn>
              <a:cxn ang="0">
                <a:pos x="122" y="0"/>
              </a:cxn>
              <a:cxn ang="0">
                <a:pos x="122" y="0"/>
              </a:cxn>
            </a:cxnLst>
            <a:rect l="0" t="0" r="r" b="b"/>
            <a:pathLst>
              <a:path w="122" h="167">
                <a:moveTo>
                  <a:pt x="0" y="167"/>
                </a:moveTo>
                <a:cubicBezTo>
                  <a:pt x="3" y="164"/>
                  <a:pt x="7" y="161"/>
                  <a:pt x="10" y="160"/>
                </a:cubicBezTo>
                <a:cubicBezTo>
                  <a:pt x="14" y="157"/>
                  <a:pt x="17" y="160"/>
                  <a:pt x="19" y="160"/>
                </a:cubicBezTo>
                <a:cubicBezTo>
                  <a:pt x="21" y="161"/>
                  <a:pt x="24" y="159"/>
                  <a:pt x="27" y="158"/>
                </a:cubicBezTo>
                <a:cubicBezTo>
                  <a:pt x="29" y="157"/>
                  <a:pt x="29" y="156"/>
                  <a:pt x="33" y="157"/>
                </a:cubicBezTo>
                <a:cubicBezTo>
                  <a:pt x="38" y="159"/>
                  <a:pt x="35" y="154"/>
                  <a:pt x="35" y="151"/>
                </a:cubicBezTo>
                <a:cubicBezTo>
                  <a:pt x="35" y="147"/>
                  <a:pt x="33" y="141"/>
                  <a:pt x="29" y="140"/>
                </a:cubicBezTo>
                <a:cubicBezTo>
                  <a:pt x="25" y="138"/>
                  <a:pt x="25" y="134"/>
                  <a:pt x="25" y="131"/>
                </a:cubicBezTo>
                <a:cubicBezTo>
                  <a:pt x="26" y="128"/>
                  <a:pt x="24" y="128"/>
                  <a:pt x="22" y="126"/>
                </a:cubicBezTo>
                <a:cubicBezTo>
                  <a:pt x="19" y="124"/>
                  <a:pt x="15" y="122"/>
                  <a:pt x="18" y="120"/>
                </a:cubicBezTo>
                <a:cubicBezTo>
                  <a:pt x="20" y="118"/>
                  <a:pt x="27" y="111"/>
                  <a:pt x="28" y="109"/>
                </a:cubicBezTo>
                <a:cubicBezTo>
                  <a:pt x="30" y="107"/>
                  <a:pt x="33" y="110"/>
                  <a:pt x="35" y="112"/>
                </a:cubicBezTo>
                <a:cubicBezTo>
                  <a:pt x="37" y="114"/>
                  <a:pt x="38" y="110"/>
                  <a:pt x="42" y="110"/>
                </a:cubicBezTo>
                <a:cubicBezTo>
                  <a:pt x="45" y="110"/>
                  <a:pt x="45" y="110"/>
                  <a:pt x="48" y="108"/>
                </a:cubicBezTo>
                <a:cubicBezTo>
                  <a:pt x="51" y="106"/>
                  <a:pt x="52" y="101"/>
                  <a:pt x="53" y="98"/>
                </a:cubicBezTo>
                <a:cubicBezTo>
                  <a:pt x="54" y="94"/>
                  <a:pt x="58" y="93"/>
                  <a:pt x="62" y="91"/>
                </a:cubicBezTo>
                <a:cubicBezTo>
                  <a:pt x="66" y="90"/>
                  <a:pt x="68" y="83"/>
                  <a:pt x="68" y="82"/>
                </a:cubicBezTo>
                <a:cubicBezTo>
                  <a:pt x="69" y="80"/>
                  <a:pt x="72" y="78"/>
                  <a:pt x="76" y="77"/>
                </a:cubicBezTo>
                <a:cubicBezTo>
                  <a:pt x="79" y="77"/>
                  <a:pt x="77" y="73"/>
                  <a:pt x="78" y="70"/>
                </a:cubicBezTo>
                <a:cubicBezTo>
                  <a:pt x="78" y="66"/>
                  <a:pt x="85" y="65"/>
                  <a:pt x="86" y="64"/>
                </a:cubicBezTo>
                <a:cubicBezTo>
                  <a:pt x="88" y="63"/>
                  <a:pt x="85" y="55"/>
                  <a:pt x="85" y="52"/>
                </a:cubicBezTo>
                <a:cubicBezTo>
                  <a:pt x="85" y="48"/>
                  <a:pt x="90" y="47"/>
                  <a:pt x="93" y="46"/>
                </a:cubicBezTo>
                <a:cubicBezTo>
                  <a:pt x="95" y="45"/>
                  <a:pt x="86" y="40"/>
                  <a:pt x="83" y="38"/>
                </a:cubicBezTo>
                <a:cubicBezTo>
                  <a:pt x="79" y="36"/>
                  <a:pt x="78" y="31"/>
                  <a:pt x="78" y="28"/>
                </a:cubicBezTo>
                <a:cubicBezTo>
                  <a:pt x="77" y="26"/>
                  <a:pt x="77" y="18"/>
                  <a:pt x="76" y="13"/>
                </a:cubicBezTo>
                <a:cubicBezTo>
                  <a:pt x="75" y="9"/>
                  <a:pt x="81" y="9"/>
                  <a:pt x="85" y="9"/>
                </a:cubicBezTo>
                <a:cubicBezTo>
                  <a:pt x="88" y="9"/>
                  <a:pt x="92" y="12"/>
                  <a:pt x="98" y="12"/>
                </a:cubicBezTo>
                <a:cubicBezTo>
                  <a:pt x="104" y="13"/>
                  <a:pt x="104" y="11"/>
                  <a:pt x="106" y="9"/>
                </a:cubicBezTo>
                <a:cubicBezTo>
                  <a:pt x="108" y="8"/>
                  <a:pt x="112" y="9"/>
                  <a:pt x="116" y="8"/>
                </a:cubicBezTo>
                <a:cubicBezTo>
                  <a:pt x="119" y="7"/>
                  <a:pt x="120" y="3"/>
                  <a:pt x="122" y="0"/>
                </a:cubicBezTo>
                <a:cubicBezTo>
                  <a:pt x="122" y="0"/>
                  <a:pt x="122" y="0"/>
                  <a:pt x="122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66" name="Freeform 1371"/>
          <p:cNvSpPr>
            <a:spLocks noEditPoints="1"/>
          </p:cNvSpPr>
          <p:nvPr/>
        </p:nvSpPr>
        <p:spPr bwMode="auto">
          <a:xfrm>
            <a:off x="2133600" y="2973244"/>
            <a:ext cx="696913" cy="157162"/>
          </a:xfrm>
          <a:custGeom>
            <a:avLst/>
            <a:gdLst/>
            <a:ahLst/>
            <a:cxnLst>
              <a:cxn ang="0">
                <a:pos x="0" y="61"/>
              </a:cxn>
              <a:cxn ang="0">
                <a:pos x="19" y="52"/>
              </a:cxn>
              <a:cxn ang="0">
                <a:pos x="40" y="69"/>
              </a:cxn>
              <a:cxn ang="0">
                <a:pos x="47" y="69"/>
              </a:cxn>
              <a:cxn ang="0">
                <a:pos x="47" y="10"/>
              </a:cxn>
              <a:cxn ang="0">
                <a:pos x="80" y="0"/>
              </a:cxn>
              <a:cxn ang="0">
                <a:pos x="82" y="1"/>
              </a:cxn>
              <a:cxn ang="0">
                <a:pos x="108" y="16"/>
              </a:cxn>
              <a:cxn ang="0">
                <a:pos x="114" y="20"/>
              </a:cxn>
              <a:cxn ang="0">
                <a:pos x="130" y="33"/>
              </a:cxn>
              <a:cxn ang="0">
                <a:pos x="149" y="32"/>
              </a:cxn>
              <a:cxn ang="0">
                <a:pos x="163" y="31"/>
              </a:cxn>
              <a:cxn ang="0">
                <a:pos x="169" y="32"/>
              </a:cxn>
              <a:cxn ang="0">
                <a:pos x="182" y="45"/>
              </a:cxn>
              <a:cxn ang="0">
                <a:pos x="182" y="52"/>
              </a:cxn>
              <a:cxn ang="0">
                <a:pos x="184" y="61"/>
              </a:cxn>
              <a:cxn ang="0">
                <a:pos x="190" y="69"/>
              </a:cxn>
              <a:cxn ang="0">
                <a:pos x="204" y="71"/>
              </a:cxn>
              <a:cxn ang="0">
                <a:pos x="210" y="80"/>
              </a:cxn>
              <a:cxn ang="0">
                <a:pos x="215" y="78"/>
              </a:cxn>
              <a:cxn ang="0">
                <a:pos x="224" y="65"/>
              </a:cxn>
              <a:cxn ang="0">
                <a:pos x="238" y="59"/>
              </a:cxn>
              <a:cxn ang="0">
                <a:pos x="249" y="54"/>
              </a:cxn>
              <a:cxn ang="0">
                <a:pos x="251" y="48"/>
              </a:cxn>
              <a:cxn ang="0">
                <a:pos x="261" y="47"/>
              </a:cxn>
              <a:cxn ang="0">
                <a:pos x="277" y="52"/>
              </a:cxn>
              <a:cxn ang="0">
                <a:pos x="281" y="43"/>
              </a:cxn>
              <a:cxn ang="0">
                <a:pos x="290" y="40"/>
              </a:cxn>
              <a:cxn ang="0">
                <a:pos x="308" y="45"/>
              </a:cxn>
              <a:cxn ang="0">
                <a:pos x="335" y="45"/>
              </a:cxn>
              <a:cxn ang="0">
                <a:pos x="357" y="51"/>
              </a:cxn>
              <a:cxn ang="0">
                <a:pos x="365" y="53"/>
              </a:cxn>
              <a:cxn ang="0">
                <a:pos x="365" y="53"/>
              </a:cxn>
            </a:cxnLst>
            <a:rect l="0" t="0" r="r" b="b"/>
            <a:pathLst>
              <a:path w="365" h="82">
                <a:moveTo>
                  <a:pt x="0" y="61"/>
                </a:moveTo>
                <a:cubicBezTo>
                  <a:pt x="4" y="58"/>
                  <a:pt x="12" y="52"/>
                  <a:pt x="19" y="52"/>
                </a:cubicBezTo>
                <a:cubicBezTo>
                  <a:pt x="30" y="52"/>
                  <a:pt x="36" y="66"/>
                  <a:pt x="40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10"/>
                  <a:pt x="47" y="10"/>
                  <a:pt x="47" y="1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0"/>
                  <a:pt x="81" y="1"/>
                  <a:pt x="82" y="1"/>
                </a:cubicBezTo>
                <a:moveTo>
                  <a:pt x="108" y="16"/>
                </a:moveTo>
                <a:cubicBezTo>
                  <a:pt x="111" y="18"/>
                  <a:pt x="113" y="19"/>
                  <a:pt x="114" y="20"/>
                </a:cubicBezTo>
                <a:cubicBezTo>
                  <a:pt x="116" y="22"/>
                  <a:pt x="125" y="32"/>
                  <a:pt x="130" y="33"/>
                </a:cubicBezTo>
                <a:cubicBezTo>
                  <a:pt x="135" y="33"/>
                  <a:pt x="142" y="30"/>
                  <a:pt x="149" y="32"/>
                </a:cubicBezTo>
                <a:cubicBezTo>
                  <a:pt x="156" y="35"/>
                  <a:pt x="161" y="33"/>
                  <a:pt x="163" y="31"/>
                </a:cubicBezTo>
                <a:cubicBezTo>
                  <a:pt x="165" y="29"/>
                  <a:pt x="167" y="30"/>
                  <a:pt x="169" y="32"/>
                </a:cubicBezTo>
                <a:cubicBezTo>
                  <a:pt x="171" y="33"/>
                  <a:pt x="180" y="43"/>
                  <a:pt x="182" y="45"/>
                </a:cubicBezTo>
                <a:cubicBezTo>
                  <a:pt x="184" y="48"/>
                  <a:pt x="182" y="50"/>
                  <a:pt x="182" y="52"/>
                </a:cubicBezTo>
                <a:cubicBezTo>
                  <a:pt x="181" y="53"/>
                  <a:pt x="181" y="57"/>
                  <a:pt x="184" y="61"/>
                </a:cubicBezTo>
                <a:cubicBezTo>
                  <a:pt x="187" y="65"/>
                  <a:pt x="189" y="66"/>
                  <a:pt x="190" y="69"/>
                </a:cubicBezTo>
                <a:cubicBezTo>
                  <a:pt x="190" y="72"/>
                  <a:pt x="201" y="70"/>
                  <a:pt x="204" y="71"/>
                </a:cubicBezTo>
                <a:cubicBezTo>
                  <a:pt x="208" y="72"/>
                  <a:pt x="209" y="78"/>
                  <a:pt x="210" y="80"/>
                </a:cubicBezTo>
                <a:cubicBezTo>
                  <a:pt x="212" y="82"/>
                  <a:pt x="214" y="81"/>
                  <a:pt x="215" y="78"/>
                </a:cubicBezTo>
                <a:cubicBezTo>
                  <a:pt x="216" y="76"/>
                  <a:pt x="222" y="68"/>
                  <a:pt x="224" y="65"/>
                </a:cubicBezTo>
                <a:cubicBezTo>
                  <a:pt x="227" y="63"/>
                  <a:pt x="236" y="60"/>
                  <a:pt x="238" y="59"/>
                </a:cubicBezTo>
                <a:cubicBezTo>
                  <a:pt x="241" y="57"/>
                  <a:pt x="247" y="54"/>
                  <a:pt x="249" y="54"/>
                </a:cubicBezTo>
                <a:cubicBezTo>
                  <a:pt x="249" y="54"/>
                  <a:pt x="249" y="50"/>
                  <a:pt x="251" y="48"/>
                </a:cubicBezTo>
                <a:cubicBezTo>
                  <a:pt x="253" y="46"/>
                  <a:pt x="257" y="47"/>
                  <a:pt x="261" y="47"/>
                </a:cubicBezTo>
                <a:cubicBezTo>
                  <a:pt x="264" y="47"/>
                  <a:pt x="276" y="53"/>
                  <a:pt x="277" y="52"/>
                </a:cubicBezTo>
                <a:cubicBezTo>
                  <a:pt x="279" y="50"/>
                  <a:pt x="279" y="45"/>
                  <a:pt x="281" y="43"/>
                </a:cubicBezTo>
                <a:cubicBezTo>
                  <a:pt x="284" y="41"/>
                  <a:pt x="287" y="38"/>
                  <a:pt x="290" y="40"/>
                </a:cubicBezTo>
                <a:cubicBezTo>
                  <a:pt x="293" y="42"/>
                  <a:pt x="304" y="45"/>
                  <a:pt x="308" y="45"/>
                </a:cubicBezTo>
                <a:cubicBezTo>
                  <a:pt x="311" y="44"/>
                  <a:pt x="329" y="45"/>
                  <a:pt x="335" y="45"/>
                </a:cubicBezTo>
                <a:cubicBezTo>
                  <a:pt x="340" y="45"/>
                  <a:pt x="355" y="50"/>
                  <a:pt x="357" y="51"/>
                </a:cubicBezTo>
                <a:cubicBezTo>
                  <a:pt x="359" y="52"/>
                  <a:pt x="359" y="53"/>
                  <a:pt x="365" y="53"/>
                </a:cubicBezTo>
                <a:cubicBezTo>
                  <a:pt x="365" y="53"/>
                  <a:pt x="365" y="53"/>
                  <a:pt x="365" y="53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67" name="Freeform 1372"/>
          <p:cNvSpPr>
            <a:spLocks/>
          </p:cNvSpPr>
          <p:nvPr/>
        </p:nvSpPr>
        <p:spPr bwMode="auto">
          <a:xfrm>
            <a:off x="2417090" y="3205523"/>
            <a:ext cx="65087" cy="68263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3" y="6"/>
              </a:cxn>
              <a:cxn ang="0">
                <a:pos x="0" y="13"/>
              </a:cxn>
              <a:cxn ang="0">
                <a:pos x="10" y="19"/>
              </a:cxn>
              <a:cxn ang="0">
                <a:pos x="16" y="14"/>
              </a:cxn>
              <a:cxn ang="0">
                <a:pos x="22" y="18"/>
              </a:cxn>
              <a:cxn ang="0">
                <a:pos x="32" y="24"/>
              </a:cxn>
              <a:cxn ang="0">
                <a:pos x="25" y="29"/>
              </a:cxn>
              <a:cxn ang="0">
                <a:pos x="17" y="34"/>
              </a:cxn>
              <a:cxn ang="0">
                <a:pos x="10" y="31"/>
              </a:cxn>
              <a:cxn ang="0">
                <a:pos x="8" y="36"/>
              </a:cxn>
            </a:cxnLst>
            <a:rect l="0" t="0" r="r" b="b"/>
            <a:pathLst>
              <a:path w="34" h="36">
                <a:moveTo>
                  <a:pt x="10" y="0"/>
                </a:moveTo>
                <a:cubicBezTo>
                  <a:pt x="11" y="0"/>
                  <a:pt x="5" y="5"/>
                  <a:pt x="3" y="6"/>
                </a:cubicBezTo>
                <a:cubicBezTo>
                  <a:pt x="1" y="8"/>
                  <a:pt x="0" y="11"/>
                  <a:pt x="0" y="13"/>
                </a:cubicBezTo>
                <a:cubicBezTo>
                  <a:pt x="0" y="15"/>
                  <a:pt x="4" y="16"/>
                  <a:pt x="10" y="19"/>
                </a:cubicBezTo>
                <a:cubicBezTo>
                  <a:pt x="15" y="21"/>
                  <a:pt x="14" y="15"/>
                  <a:pt x="16" y="14"/>
                </a:cubicBezTo>
                <a:cubicBezTo>
                  <a:pt x="18" y="13"/>
                  <a:pt x="19" y="15"/>
                  <a:pt x="22" y="18"/>
                </a:cubicBezTo>
                <a:cubicBezTo>
                  <a:pt x="25" y="20"/>
                  <a:pt x="30" y="22"/>
                  <a:pt x="32" y="24"/>
                </a:cubicBezTo>
                <a:cubicBezTo>
                  <a:pt x="34" y="27"/>
                  <a:pt x="27" y="28"/>
                  <a:pt x="25" y="29"/>
                </a:cubicBezTo>
                <a:cubicBezTo>
                  <a:pt x="23" y="29"/>
                  <a:pt x="22" y="32"/>
                  <a:pt x="17" y="34"/>
                </a:cubicBezTo>
                <a:cubicBezTo>
                  <a:pt x="13" y="36"/>
                  <a:pt x="12" y="32"/>
                  <a:pt x="10" y="31"/>
                </a:cubicBezTo>
                <a:cubicBezTo>
                  <a:pt x="9" y="30"/>
                  <a:pt x="8" y="35"/>
                  <a:pt x="8" y="36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68" name="Freeform 1373"/>
          <p:cNvSpPr>
            <a:spLocks/>
          </p:cNvSpPr>
          <p:nvPr/>
        </p:nvSpPr>
        <p:spPr bwMode="auto">
          <a:xfrm>
            <a:off x="2511425" y="3116119"/>
            <a:ext cx="160338" cy="117475"/>
          </a:xfrm>
          <a:custGeom>
            <a:avLst/>
            <a:gdLst/>
            <a:ahLst/>
            <a:cxnLst>
              <a:cxn ang="0">
                <a:pos x="84" y="23"/>
              </a:cxn>
              <a:cxn ang="0">
                <a:pos x="84" y="23"/>
              </a:cxn>
              <a:cxn ang="0">
                <a:pos x="77" y="25"/>
              </a:cxn>
              <a:cxn ang="0">
                <a:pos x="70" y="26"/>
              </a:cxn>
              <a:cxn ang="0">
                <a:pos x="65" y="26"/>
              </a:cxn>
              <a:cxn ang="0">
                <a:pos x="59" y="23"/>
              </a:cxn>
              <a:cxn ang="0">
                <a:pos x="54" y="21"/>
              </a:cxn>
              <a:cxn ang="0">
                <a:pos x="46" y="23"/>
              </a:cxn>
              <a:cxn ang="0">
                <a:pos x="33" y="22"/>
              </a:cxn>
              <a:cxn ang="0">
                <a:pos x="25" y="19"/>
              </a:cxn>
              <a:cxn ang="0">
                <a:pos x="33" y="12"/>
              </a:cxn>
              <a:cxn ang="0">
                <a:pos x="42" y="18"/>
              </a:cxn>
              <a:cxn ang="0">
                <a:pos x="49" y="15"/>
              </a:cxn>
              <a:cxn ang="0">
                <a:pos x="48" y="12"/>
              </a:cxn>
              <a:cxn ang="0">
                <a:pos x="42" y="15"/>
              </a:cxn>
              <a:cxn ang="0">
                <a:pos x="43" y="6"/>
              </a:cxn>
              <a:cxn ang="0">
                <a:pos x="42" y="1"/>
              </a:cxn>
              <a:cxn ang="0">
                <a:pos x="33" y="5"/>
              </a:cxn>
              <a:cxn ang="0">
                <a:pos x="26" y="3"/>
              </a:cxn>
              <a:cxn ang="0">
                <a:pos x="25" y="11"/>
              </a:cxn>
              <a:cxn ang="0">
                <a:pos x="19" y="11"/>
              </a:cxn>
              <a:cxn ang="0">
                <a:pos x="19" y="15"/>
              </a:cxn>
              <a:cxn ang="0">
                <a:pos x="16" y="21"/>
              </a:cxn>
              <a:cxn ang="0">
                <a:pos x="6" y="21"/>
              </a:cxn>
              <a:cxn ang="0">
                <a:pos x="1" y="25"/>
              </a:cxn>
              <a:cxn ang="0">
                <a:pos x="9" y="31"/>
              </a:cxn>
              <a:cxn ang="0">
                <a:pos x="10" y="37"/>
              </a:cxn>
              <a:cxn ang="0">
                <a:pos x="13" y="44"/>
              </a:cxn>
              <a:cxn ang="0">
                <a:pos x="6" y="53"/>
              </a:cxn>
              <a:cxn ang="0">
                <a:pos x="7" y="61"/>
              </a:cxn>
            </a:cxnLst>
            <a:rect l="0" t="0" r="r" b="b"/>
            <a:pathLst>
              <a:path w="84" h="61">
                <a:moveTo>
                  <a:pt x="84" y="23"/>
                </a:moveTo>
                <a:cubicBezTo>
                  <a:pt x="84" y="23"/>
                  <a:pt x="84" y="23"/>
                  <a:pt x="84" y="23"/>
                </a:cubicBezTo>
                <a:cubicBezTo>
                  <a:pt x="84" y="23"/>
                  <a:pt x="80" y="24"/>
                  <a:pt x="77" y="25"/>
                </a:cubicBezTo>
                <a:cubicBezTo>
                  <a:pt x="74" y="26"/>
                  <a:pt x="72" y="26"/>
                  <a:pt x="70" y="26"/>
                </a:cubicBezTo>
                <a:cubicBezTo>
                  <a:pt x="68" y="25"/>
                  <a:pt x="66" y="26"/>
                  <a:pt x="65" y="26"/>
                </a:cubicBezTo>
                <a:cubicBezTo>
                  <a:pt x="63" y="26"/>
                  <a:pt x="60" y="24"/>
                  <a:pt x="59" y="23"/>
                </a:cubicBezTo>
                <a:cubicBezTo>
                  <a:pt x="57" y="22"/>
                  <a:pt x="56" y="21"/>
                  <a:pt x="54" y="21"/>
                </a:cubicBezTo>
                <a:cubicBezTo>
                  <a:pt x="51" y="21"/>
                  <a:pt x="51" y="25"/>
                  <a:pt x="46" y="23"/>
                </a:cubicBezTo>
                <a:cubicBezTo>
                  <a:pt x="42" y="22"/>
                  <a:pt x="39" y="23"/>
                  <a:pt x="33" y="22"/>
                </a:cubicBezTo>
                <a:cubicBezTo>
                  <a:pt x="28" y="21"/>
                  <a:pt x="23" y="21"/>
                  <a:pt x="25" y="19"/>
                </a:cubicBezTo>
                <a:cubicBezTo>
                  <a:pt x="26" y="16"/>
                  <a:pt x="30" y="12"/>
                  <a:pt x="33" y="12"/>
                </a:cubicBezTo>
                <a:cubicBezTo>
                  <a:pt x="36" y="13"/>
                  <a:pt x="40" y="18"/>
                  <a:pt x="42" y="18"/>
                </a:cubicBezTo>
                <a:cubicBezTo>
                  <a:pt x="44" y="18"/>
                  <a:pt x="49" y="17"/>
                  <a:pt x="49" y="15"/>
                </a:cubicBezTo>
                <a:cubicBezTo>
                  <a:pt x="49" y="15"/>
                  <a:pt x="49" y="13"/>
                  <a:pt x="48" y="12"/>
                </a:cubicBezTo>
                <a:cubicBezTo>
                  <a:pt x="47" y="10"/>
                  <a:pt x="43" y="15"/>
                  <a:pt x="42" y="15"/>
                </a:cubicBezTo>
                <a:cubicBezTo>
                  <a:pt x="42" y="14"/>
                  <a:pt x="41" y="7"/>
                  <a:pt x="43" y="6"/>
                </a:cubicBezTo>
                <a:cubicBezTo>
                  <a:pt x="44" y="4"/>
                  <a:pt x="43" y="3"/>
                  <a:pt x="42" y="1"/>
                </a:cubicBezTo>
                <a:cubicBezTo>
                  <a:pt x="41" y="0"/>
                  <a:pt x="36" y="3"/>
                  <a:pt x="33" y="5"/>
                </a:cubicBezTo>
                <a:cubicBezTo>
                  <a:pt x="31" y="7"/>
                  <a:pt x="29" y="5"/>
                  <a:pt x="26" y="3"/>
                </a:cubicBezTo>
                <a:cubicBezTo>
                  <a:pt x="23" y="2"/>
                  <a:pt x="25" y="10"/>
                  <a:pt x="25" y="11"/>
                </a:cubicBezTo>
                <a:cubicBezTo>
                  <a:pt x="24" y="12"/>
                  <a:pt x="21" y="11"/>
                  <a:pt x="19" y="11"/>
                </a:cubicBezTo>
                <a:cubicBezTo>
                  <a:pt x="16" y="11"/>
                  <a:pt x="18" y="13"/>
                  <a:pt x="19" y="15"/>
                </a:cubicBezTo>
                <a:cubicBezTo>
                  <a:pt x="20" y="17"/>
                  <a:pt x="17" y="20"/>
                  <a:pt x="16" y="21"/>
                </a:cubicBezTo>
                <a:cubicBezTo>
                  <a:pt x="15" y="21"/>
                  <a:pt x="10" y="22"/>
                  <a:pt x="6" y="21"/>
                </a:cubicBezTo>
                <a:cubicBezTo>
                  <a:pt x="3" y="21"/>
                  <a:pt x="2" y="22"/>
                  <a:pt x="1" y="25"/>
                </a:cubicBezTo>
                <a:cubicBezTo>
                  <a:pt x="0" y="28"/>
                  <a:pt x="6" y="29"/>
                  <a:pt x="9" y="31"/>
                </a:cubicBezTo>
                <a:cubicBezTo>
                  <a:pt x="12" y="32"/>
                  <a:pt x="10" y="36"/>
                  <a:pt x="10" y="37"/>
                </a:cubicBezTo>
                <a:cubicBezTo>
                  <a:pt x="10" y="39"/>
                  <a:pt x="10" y="39"/>
                  <a:pt x="13" y="44"/>
                </a:cubicBezTo>
                <a:cubicBezTo>
                  <a:pt x="15" y="48"/>
                  <a:pt x="7" y="50"/>
                  <a:pt x="6" y="53"/>
                </a:cubicBezTo>
                <a:cubicBezTo>
                  <a:pt x="5" y="56"/>
                  <a:pt x="7" y="61"/>
                  <a:pt x="7" y="61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69" name="Freeform 1374"/>
          <p:cNvSpPr>
            <a:spLocks/>
          </p:cNvSpPr>
          <p:nvPr/>
        </p:nvSpPr>
        <p:spPr bwMode="auto">
          <a:xfrm>
            <a:off x="3644900" y="4084494"/>
            <a:ext cx="30163" cy="25400"/>
          </a:xfrm>
          <a:custGeom>
            <a:avLst/>
            <a:gdLst/>
            <a:ahLst/>
            <a:cxnLst>
              <a:cxn ang="0">
                <a:pos x="0" y="5"/>
              </a:cxn>
              <a:cxn ang="0">
                <a:pos x="8" y="13"/>
              </a:cxn>
              <a:cxn ang="0">
                <a:pos x="10" y="5"/>
              </a:cxn>
              <a:cxn ang="0">
                <a:pos x="15" y="6"/>
              </a:cxn>
              <a:cxn ang="0">
                <a:pos x="13" y="0"/>
              </a:cxn>
            </a:cxnLst>
            <a:rect l="0" t="0" r="r" b="b"/>
            <a:pathLst>
              <a:path w="16" h="14">
                <a:moveTo>
                  <a:pt x="0" y="5"/>
                </a:moveTo>
                <a:cubicBezTo>
                  <a:pt x="2" y="8"/>
                  <a:pt x="7" y="14"/>
                  <a:pt x="8" y="13"/>
                </a:cubicBezTo>
                <a:cubicBezTo>
                  <a:pt x="9" y="12"/>
                  <a:pt x="9" y="5"/>
                  <a:pt x="10" y="5"/>
                </a:cubicBezTo>
                <a:cubicBezTo>
                  <a:pt x="10" y="6"/>
                  <a:pt x="16" y="7"/>
                  <a:pt x="15" y="6"/>
                </a:cubicBezTo>
                <a:cubicBezTo>
                  <a:pt x="15" y="6"/>
                  <a:pt x="14" y="2"/>
                  <a:pt x="13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70" name="Freeform 1375"/>
          <p:cNvSpPr>
            <a:spLocks/>
          </p:cNvSpPr>
          <p:nvPr/>
        </p:nvSpPr>
        <p:spPr bwMode="auto">
          <a:xfrm>
            <a:off x="3530600" y="4098781"/>
            <a:ext cx="206375" cy="92075"/>
          </a:xfrm>
          <a:custGeom>
            <a:avLst/>
            <a:gdLst/>
            <a:ahLst/>
            <a:cxnLst>
              <a:cxn ang="0">
                <a:pos x="108" y="2"/>
              </a:cxn>
              <a:cxn ang="0">
                <a:pos x="84" y="0"/>
              </a:cxn>
              <a:cxn ang="0">
                <a:pos x="78" y="8"/>
              </a:cxn>
              <a:cxn ang="0">
                <a:pos x="75" y="17"/>
              </a:cxn>
              <a:cxn ang="0">
                <a:pos x="68" y="31"/>
              </a:cxn>
              <a:cxn ang="0">
                <a:pos x="55" y="39"/>
              </a:cxn>
              <a:cxn ang="0">
                <a:pos x="41" y="36"/>
              </a:cxn>
              <a:cxn ang="0">
                <a:pos x="32" y="42"/>
              </a:cxn>
              <a:cxn ang="0">
                <a:pos x="22" y="44"/>
              </a:cxn>
              <a:cxn ang="0">
                <a:pos x="15" y="46"/>
              </a:cxn>
              <a:cxn ang="0">
                <a:pos x="4" y="38"/>
              </a:cxn>
              <a:cxn ang="0">
                <a:pos x="0" y="30"/>
              </a:cxn>
            </a:cxnLst>
            <a:rect l="0" t="0" r="r" b="b"/>
            <a:pathLst>
              <a:path w="108" h="48">
                <a:moveTo>
                  <a:pt x="108" y="2"/>
                </a:moveTo>
                <a:cubicBezTo>
                  <a:pt x="101" y="1"/>
                  <a:pt x="87" y="0"/>
                  <a:pt x="84" y="0"/>
                </a:cubicBezTo>
                <a:cubicBezTo>
                  <a:pt x="81" y="0"/>
                  <a:pt x="80" y="2"/>
                  <a:pt x="78" y="8"/>
                </a:cubicBezTo>
                <a:cubicBezTo>
                  <a:pt x="77" y="13"/>
                  <a:pt x="77" y="16"/>
                  <a:pt x="75" y="17"/>
                </a:cubicBezTo>
                <a:cubicBezTo>
                  <a:pt x="73" y="18"/>
                  <a:pt x="69" y="27"/>
                  <a:pt x="68" y="31"/>
                </a:cubicBezTo>
                <a:cubicBezTo>
                  <a:pt x="67" y="34"/>
                  <a:pt x="59" y="38"/>
                  <a:pt x="55" y="39"/>
                </a:cubicBezTo>
                <a:cubicBezTo>
                  <a:pt x="51" y="40"/>
                  <a:pt x="45" y="36"/>
                  <a:pt x="41" y="36"/>
                </a:cubicBezTo>
                <a:cubicBezTo>
                  <a:pt x="37" y="36"/>
                  <a:pt x="33" y="41"/>
                  <a:pt x="32" y="42"/>
                </a:cubicBezTo>
                <a:cubicBezTo>
                  <a:pt x="30" y="44"/>
                  <a:pt x="27" y="44"/>
                  <a:pt x="22" y="44"/>
                </a:cubicBezTo>
                <a:cubicBezTo>
                  <a:pt x="17" y="44"/>
                  <a:pt x="17" y="44"/>
                  <a:pt x="15" y="46"/>
                </a:cubicBezTo>
                <a:cubicBezTo>
                  <a:pt x="13" y="48"/>
                  <a:pt x="7" y="41"/>
                  <a:pt x="4" y="38"/>
                </a:cubicBezTo>
                <a:cubicBezTo>
                  <a:pt x="2" y="37"/>
                  <a:pt x="1" y="34"/>
                  <a:pt x="0" y="3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71" name="Freeform 1376"/>
          <p:cNvSpPr>
            <a:spLocks/>
          </p:cNvSpPr>
          <p:nvPr/>
        </p:nvSpPr>
        <p:spPr bwMode="auto">
          <a:xfrm>
            <a:off x="4314825" y="4274994"/>
            <a:ext cx="4763" cy="161925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3" y="48"/>
              </a:cxn>
              <a:cxn ang="0">
                <a:pos x="0" y="55"/>
              </a:cxn>
              <a:cxn ang="0">
                <a:pos x="3" y="61"/>
              </a:cxn>
              <a:cxn ang="0">
                <a:pos x="3" y="85"/>
              </a:cxn>
            </a:cxnLst>
            <a:rect l="0" t="0" r="r" b="b"/>
            <a:pathLst>
              <a:path w="3" h="85">
                <a:moveTo>
                  <a:pt x="3" y="0"/>
                </a:moveTo>
                <a:cubicBezTo>
                  <a:pt x="3" y="48"/>
                  <a:pt x="3" y="48"/>
                  <a:pt x="3" y="48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3" y="59"/>
                  <a:pt x="3" y="61"/>
                </a:cubicBezTo>
                <a:cubicBezTo>
                  <a:pt x="3" y="63"/>
                  <a:pt x="3" y="77"/>
                  <a:pt x="3" y="85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72" name="Freeform 1377"/>
          <p:cNvSpPr>
            <a:spLocks/>
          </p:cNvSpPr>
          <p:nvPr/>
        </p:nvSpPr>
        <p:spPr bwMode="auto">
          <a:xfrm>
            <a:off x="1611313" y="4867131"/>
            <a:ext cx="1587" cy="25400"/>
          </a:xfrm>
          <a:custGeom>
            <a:avLst/>
            <a:gdLst/>
            <a:ahLst/>
            <a:cxnLst>
              <a:cxn ang="0">
                <a:pos x="1" y="13"/>
              </a:cxn>
              <a:cxn ang="0">
                <a:pos x="0" y="0"/>
              </a:cxn>
            </a:cxnLst>
            <a:rect l="0" t="0" r="r" b="b"/>
            <a:pathLst>
              <a:path w="1" h="13">
                <a:moveTo>
                  <a:pt x="1" y="13"/>
                </a:moveTo>
                <a:cubicBezTo>
                  <a:pt x="1" y="12"/>
                  <a:pt x="0" y="5"/>
                  <a:pt x="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73" name="Freeform 1378"/>
          <p:cNvSpPr>
            <a:spLocks noEditPoints="1"/>
          </p:cNvSpPr>
          <p:nvPr/>
        </p:nvSpPr>
        <p:spPr bwMode="auto">
          <a:xfrm>
            <a:off x="1236663" y="4763944"/>
            <a:ext cx="395287" cy="223837"/>
          </a:xfrm>
          <a:custGeom>
            <a:avLst/>
            <a:gdLst/>
            <a:ahLst/>
            <a:cxnLst>
              <a:cxn ang="0">
                <a:pos x="207" y="67"/>
              </a:cxn>
              <a:cxn ang="0">
                <a:pos x="197" y="67"/>
              </a:cxn>
              <a:cxn ang="0">
                <a:pos x="192" y="73"/>
              </a:cxn>
              <a:cxn ang="0">
                <a:pos x="184" y="70"/>
              </a:cxn>
              <a:cxn ang="0">
                <a:pos x="180" y="60"/>
              </a:cxn>
              <a:cxn ang="0">
                <a:pos x="187" y="51"/>
              </a:cxn>
              <a:cxn ang="0">
                <a:pos x="196" y="54"/>
              </a:cxn>
              <a:cxn ang="0">
                <a:pos x="196" y="50"/>
              </a:cxn>
              <a:cxn ang="0">
                <a:pos x="196" y="32"/>
              </a:cxn>
              <a:cxn ang="0">
                <a:pos x="190" y="17"/>
              </a:cxn>
              <a:cxn ang="0">
                <a:pos x="188" y="3"/>
              </a:cxn>
              <a:cxn ang="0">
                <a:pos x="188" y="3"/>
              </a:cxn>
              <a:cxn ang="0">
                <a:pos x="173" y="4"/>
              </a:cxn>
              <a:cxn ang="0">
                <a:pos x="165" y="2"/>
              </a:cxn>
              <a:cxn ang="0">
                <a:pos x="158" y="3"/>
              </a:cxn>
              <a:cxn ang="0">
                <a:pos x="150" y="8"/>
              </a:cxn>
              <a:cxn ang="0">
                <a:pos x="143" y="15"/>
              </a:cxn>
              <a:cxn ang="0">
                <a:pos x="133" y="22"/>
              </a:cxn>
              <a:cxn ang="0">
                <a:pos x="125" y="35"/>
              </a:cxn>
              <a:cxn ang="0">
                <a:pos x="118" y="37"/>
              </a:cxn>
              <a:cxn ang="0">
                <a:pos x="110" y="50"/>
              </a:cxn>
              <a:cxn ang="0">
                <a:pos x="95" y="48"/>
              </a:cxn>
              <a:cxn ang="0">
                <a:pos x="84" y="44"/>
              </a:cxn>
              <a:cxn ang="0">
                <a:pos x="75" y="54"/>
              </a:cxn>
              <a:cxn ang="0">
                <a:pos x="61" y="65"/>
              </a:cxn>
              <a:cxn ang="0">
                <a:pos x="52" y="62"/>
              </a:cxn>
              <a:cxn ang="0">
                <a:pos x="54" y="53"/>
              </a:cxn>
              <a:cxn ang="0">
                <a:pos x="44" y="38"/>
              </a:cxn>
              <a:cxn ang="0">
                <a:pos x="44" y="88"/>
              </a:cxn>
              <a:cxn ang="0">
                <a:pos x="36" y="94"/>
              </a:cxn>
              <a:cxn ang="0">
                <a:pos x="16" y="93"/>
              </a:cxn>
              <a:cxn ang="0">
                <a:pos x="9" y="86"/>
              </a:cxn>
              <a:cxn ang="0">
                <a:pos x="0" y="91"/>
              </a:cxn>
              <a:cxn ang="0">
                <a:pos x="162" y="103"/>
              </a:cxn>
              <a:cxn ang="0">
                <a:pos x="158" y="110"/>
              </a:cxn>
              <a:cxn ang="0">
                <a:pos x="150" y="112"/>
              </a:cxn>
              <a:cxn ang="0">
                <a:pos x="143" y="117"/>
              </a:cxn>
              <a:cxn ang="0">
                <a:pos x="134" y="107"/>
              </a:cxn>
              <a:cxn ang="0">
                <a:pos x="141" y="96"/>
              </a:cxn>
              <a:cxn ang="0">
                <a:pos x="153" y="92"/>
              </a:cxn>
              <a:cxn ang="0">
                <a:pos x="161" y="97"/>
              </a:cxn>
              <a:cxn ang="0">
                <a:pos x="162" y="103"/>
              </a:cxn>
            </a:cxnLst>
            <a:rect l="0" t="0" r="r" b="b"/>
            <a:pathLst>
              <a:path w="207" h="117">
                <a:moveTo>
                  <a:pt x="207" y="67"/>
                </a:moveTo>
                <a:cubicBezTo>
                  <a:pt x="197" y="67"/>
                  <a:pt x="197" y="67"/>
                  <a:pt x="197" y="67"/>
                </a:cubicBezTo>
                <a:cubicBezTo>
                  <a:pt x="197" y="67"/>
                  <a:pt x="197" y="73"/>
                  <a:pt x="192" y="73"/>
                </a:cubicBezTo>
                <a:cubicBezTo>
                  <a:pt x="187" y="73"/>
                  <a:pt x="186" y="71"/>
                  <a:pt x="184" y="70"/>
                </a:cubicBezTo>
                <a:cubicBezTo>
                  <a:pt x="182" y="69"/>
                  <a:pt x="181" y="64"/>
                  <a:pt x="180" y="60"/>
                </a:cubicBezTo>
                <a:cubicBezTo>
                  <a:pt x="180" y="56"/>
                  <a:pt x="184" y="52"/>
                  <a:pt x="187" y="51"/>
                </a:cubicBezTo>
                <a:cubicBezTo>
                  <a:pt x="191" y="50"/>
                  <a:pt x="196" y="54"/>
                  <a:pt x="196" y="54"/>
                </a:cubicBezTo>
                <a:cubicBezTo>
                  <a:pt x="196" y="53"/>
                  <a:pt x="196" y="51"/>
                  <a:pt x="196" y="50"/>
                </a:cubicBezTo>
                <a:cubicBezTo>
                  <a:pt x="196" y="46"/>
                  <a:pt x="196" y="37"/>
                  <a:pt x="196" y="32"/>
                </a:cubicBezTo>
                <a:cubicBezTo>
                  <a:pt x="196" y="28"/>
                  <a:pt x="190" y="21"/>
                  <a:pt x="190" y="17"/>
                </a:cubicBezTo>
                <a:cubicBezTo>
                  <a:pt x="190" y="14"/>
                  <a:pt x="189" y="7"/>
                  <a:pt x="188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76" y="6"/>
                  <a:pt x="173" y="4"/>
                </a:cubicBezTo>
                <a:cubicBezTo>
                  <a:pt x="171" y="2"/>
                  <a:pt x="169" y="2"/>
                  <a:pt x="165" y="2"/>
                </a:cubicBezTo>
                <a:cubicBezTo>
                  <a:pt x="162" y="2"/>
                  <a:pt x="160" y="0"/>
                  <a:pt x="158" y="3"/>
                </a:cubicBezTo>
                <a:cubicBezTo>
                  <a:pt x="156" y="6"/>
                  <a:pt x="153" y="8"/>
                  <a:pt x="150" y="8"/>
                </a:cubicBezTo>
                <a:cubicBezTo>
                  <a:pt x="148" y="8"/>
                  <a:pt x="145" y="11"/>
                  <a:pt x="143" y="15"/>
                </a:cubicBezTo>
                <a:cubicBezTo>
                  <a:pt x="141" y="18"/>
                  <a:pt x="134" y="21"/>
                  <a:pt x="133" y="22"/>
                </a:cubicBezTo>
                <a:cubicBezTo>
                  <a:pt x="132" y="24"/>
                  <a:pt x="129" y="34"/>
                  <a:pt x="125" y="35"/>
                </a:cubicBezTo>
                <a:cubicBezTo>
                  <a:pt x="121" y="36"/>
                  <a:pt x="119" y="34"/>
                  <a:pt x="118" y="37"/>
                </a:cubicBezTo>
                <a:cubicBezTo>
                  <a:pt x="116" y="39"/>
                  <a:pt x="115" y="49"/>
                  <a:pt x="110" y="50"/>
                </a:cubicBezTo>
                <a:cubicBezTo>
                  <a:pt x="105" y="50"/>
                  <a:pt x="98" y="51"/>
                  <a:pt x="95" y="48"/>
                </a:cubicBezTo>
                <a:cubicBezTo>
                  <a:pt x="91" y="45"/>
                  <a:pt x="87" y="44"/>
                  <a:pt x="84" y="44"/>
                </a:cubicBezTo>
                <a:cubicBezTo>
                  <a:pt x="80" y="43"/>
                  <a:pt x="78" y="53"/>
                  <a:pt x="75" y="54"/>
                </a:cubicBezTo>
                <a:cubicBezTo>
                  <a:pt x="72" y="55"/>
                  <a:pt x="65" y="65"/>
                  <a:pt x="61" y="65"/>
                </a:cubicBezTo>
                <a:cubicBezTo>
                  <a:pt x="57" y="65"/>
                  <a:pt x="51" y="64"/>
                  <a:pt x="52" y="62"/>
                </a:cubicBezTo>
                <a:cubicBezTo>
                  <a:pt x="53" y="61"/>
                  <a:pt x="55" y="57"/>
                  <a:pt x="54" y="53"/>
                </a:cubicBezTo>
                <a:cubicBezTo>
                  <a:pt x="54" y="49"/>
                  <a:pt x="49" y="40"/>
                  <a:pt x="44" y="38"/>
                </a:cubicBezTo>
                <a:cubicBezTo>
                  <a:pt x="44" y="88"/>
                  <a:pt x="44" y="88"/>
                  <a:pt x="44" y="88"/>
                </a:cubicBezTo>
                <a:cubicBezTo>
                  <a:pt x="44" y="88"/>
                  <a:pt x="38" y="92"/>
                  <a:pt x="36" y="94"/>
                </a:cubicBezTo>
                <a:cubicBezTo>
                  <a:pt x="34" y="95"/>
                  <a:pt x="18" y="94"/>
                  <a:pt x="16" y="93"/>
                </a:cubicBezTo>
                <a:cubicBezTo>
                  <a:pt x="14" y="92"/>
                  <a:pt x="12" y="88"/>
                  <a:pt x="9" y="86"/>
                </a:cubicBezTo>
                <a:cubicBezTo>
                  <a:pt x="7" y="85"/>
                  <a:pt x="3" y="88"/>
                  <a:pt x="0" y="91"/>
                </a:cubicBezTo>
                <a:moveTo>
                  <a:pt x="162" y="103"/>
                </a:moveTo>
                <a:cubicBezTo>
                  <a:pt x="160" y="103"/>
                  <a:pt x="159" y="108"/>
                  <a:pt x="158" y="110"/>
                </a:cubicBezTo>
                <a:cubicBezTo>
                  <a:pt x="158" y="113"/>
                  <a:pt x="153" y="112"/>
                  <a:pt x="150" y="112"/>
                </a:cubicBezTo>
                <a:cubicBezTo>
                  <a:pt x="146" y="113"/>
                  <a:pt x="147" y="117"/>
                  <a:pt x="143" y="117"/>
                </a:cubicBezTo>
                <a:cubicBezTo>
                  <a:pt x="138" y="116"/>
                  <a:pt x="134" y="109"/>
                  <a:pt x="134" y="107"/>
                </a:cubicBezTo>
                <a:cubicBezTo>
                  <a:pt x="134" y="105"/>
                  <a:pt x="138" y="99"/>
                  <a:pt x="141" y="96"/>
                </a:cubicBezTo>
                <a:cubicBezTo>
                  <a:pt x="143" y="93"/>
                  <a:pt x="149" y="92"/>
                  <a:pt x="153" y="92"/>
                </a:cubicBezTo>
                <a:cubicBezTo>
                  <a:pt x="156" y="92"/>
                  <a:pt x="158" y="95"/>
                  <a:pt x="161" y="97"/>
                </a:cubicBezTo>
                <a:cubicBezTo>
                  <a:pt x="163" y="100"/>
                  <a:pt x="164" y="102"/>
                  <a:pt x="162" y="103"/>
                </a:cubicBezTo>
                <a:close/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74" name="Freeform 1379"/>
          <p:cNvSpPr>
            <a:spLocks/>
          </p:cNvSpPr>
          <p:nvPr/>
        </p:nvSpPr>
        <p:spPr bwMode="auto">
          <a:xfrm>
            <a:off x="1655763" y="3335194"/>
            <a:ext cx="52387" cy="122237"/>
          </a:xfrm>
          <a:custGeom>
            <a:avLst/>
            <a:gdLst/>
            <a:ahLst/>
            <a:cxnLst>
              <a:cxn ang="0">
                <a:pos x="0" y="29"/>
              </a:cxn>
              <a:cxn ang="0">
                <a:pos x="15" y="64"/>
              </a:cxn>
              <a:cxn ang="0">
                <a:pos x="18" y="46"/>
              </a:cxn>
              <a:cxn ang="0">
                <a:pos x="25" y="29"/>
              </a:cxn>
              <a:cxn ang="0">
                <a:pos x="18" y="20"/>
              </a:cxn>
              <a:cxn ang="0">
                <a:pos x="27" y="10"/>
              </a:cxn>
              <a:cxn ang="0">
                <a:pos x="27" y="1"/>
              </a:cxn>
              <a:cxn ang="0">
                <a:pos x="20" y="0"/>
              </a:cxn>
            </a:cxnLst>
            <a:rect l="0" t="0" r="r" b="b"/>
            <a:pathLst>
              <a:path w="27" h="64">
                <a:moveTo>
                  <a:pt x="0" y="29"/>
                </a:moveTo>
                <a:cubicBezTo>
                  <a:pt x="15" y="64"/>
                  <a:pt x="15" y="64"/>
                  <a:pt x="15" y="64"/>
                </a:cubicBezTo>
                <a:cubicBezTo>
                  <a:pt x="16" y="57"/>
                  <a:pt x="18" y="48"/>
                  <a:pt x="18" y="46"/>
                </a:cubicBezTo>
                <a:cubicBezTo>
                  <a:pt x="19" y="43"/>
                  <a:pt x="23" y="35"/>
                  <a:pt x="25" y="29"/>
                </a:cubicBezTo>
                <a:cubicBezTo>
                  <a:pt x="25" y="29"/>
                  <a:pt x="18" y="27"/>
                  <a:pt x="18" y="20"/>
                </a:cubicBezTo>
                <a:cubicBezTo>
                  <a:pt x="18" y="12"/>
                  <a:pt x="20" y="8"/>
                  <a:pt x="27" y="10"/>
                </a:cubicBezTo>
                <a:cubicBezTo>
                  <a:pt x="27" y="5"/>
                  <a:pt x="27" y="1"/>
                  <a:pt x="27" y="1"/>
                </a:cubicBezTo>
                <a:cubicBezTo>
                  <a:pt x="20" y="0"/>
                  <a:pt x="20" y="0"/>
                  <a:pt x="20" y="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75" name="Freeform 1380"/>
          <p:cNvSpPr>
            <a:spLocks/>
          </p:cNvSpPr>
          <p:nvPr/>
        </p:nvSpPr>
        <p:spPr bwMode="auto">
          <a:xfrm>
            <a:off x="1236663" y="2141394"/>
            <a:ext cx="3175" cy="1587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</a:cxnLst>
            <a:rect l="0" t="0" r="r" b="b"/>
            <a:pathLst>
              <a:path w="2" h="1">
                <a:moveTo>
                  <a:pt x="2" y="0"/>
                </a:moveTo>
                <a:cubicBezTo>
                  <a:pt x="0" y="1"/>
                  <a:pt x="1" y="1"/>
                  <a:pt x="2" y="0"/>
                </a:cubicBezTo>
                <a:close/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76" name="Line 1381"/>
          <p:cNvSpPr>
            <a:spLocks noChangeShapeType="1"/>
          </p:cNvSpPr>
          <p:nvPr/>
        </p:nvSpPr>
        <p:spPr bwMode="auto">
          <a:xfrm>
            <a:off x="3913188" y="4430569"/>
            <a:ext cx="9525" cy="14287"/>
          </a:xfrm>
          <a:prstGeom prst="line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77" name="Line 1382"/>
          <p:cNvSpPr>
            <a:spLocks noChangeShapeType="1"/>
          </p:cNvSpPr>
          <p:nvPr/>
        </p:nvSpPr>
        <p:spPr bwMode="auto">
          <a:xfrm flipH="1">
            <a:off x="4354513" y="2851006"/>
            <a:ext cx="49212" cy="1588"/>
          </a:xfrm>
          <a:prstGeom prst="line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78" name="Freeform 1383"/>
          <p:cNvSpPr>
            <a:spLocks/>
          </p:cNvSpPr>
          <p:nvPr/>
        </p:nvSpPr>
        <p:spPr bwMode="auto">
          <a:xfrm>
            <a:off x="1311275" y="3027219"/>
            <a:ext cx="19050" cy="38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" y="5"/>
              </a:cxn>
              <a:cxn ang="0">
                <a:pos x="9" y="20"/>
              </a:cxn>
            </a:cxnLst>
            <a:rect l="0" t="0" r="r" b="b"/>
            <a:pathLst>
              <a:path w="10" h="20">
                <a:moveTo>
                  <a:pt x="0" y="0"/>
                </a:moveTo>
                <a:cubicBezTo>
                  <a:pt x="2" y="1"/>
                  <a:pt x="3" y="3"/>
                  <a:pt x="5" y="5"/>
                </a:cubicBezTo>
                <a:cubicBezTo>
                  <a:pt x="8" y="10"/>
                  <a:pt x="10" y="15"/>
                  <a:pt x="9" y="20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279" name="Freeform 1384"/>
          <p:cNvSpPr>
            <a:spLocks/>
          </p:cNvSpPr>
          <p:nvPr/>
        </p:nvSpPr>
        <p:spPr bwMode="auto">
          <a:xfrm>
            <a:off x="1838325" y="4098781"/>
            <a:ext cx="20638" cy="141288"/>
          </a:xfrm>
          <a:custGeom>
            <a:avLst/>
            <a:gdLst/>
            <a:ahLst/>
            <a:cxnLst>
              <a:cxn ang="0">
                <a:pos x="11" y="0"/>
              </a:cxn>
              <a:cxn ang="0">
                <a:pos x="3" y="11"/>
              </a:cxn>
              <a:cxn ang="0">
                <a:pos x="0" y="14"/>
              </a:cxn>
              <a:cxn ang="0">
                <a:pos x="1" y="63"/>
              </a:cxn>
              <a:cxn ang="0">
                <a:pos x="7" y="74"/>
              </a:cxn>
            </a:cxnLst>
            <a:rect l="0" t="0" r="r" b="b"/>
            <a:pathLst>
              <a:path w="11" h="74">
                <a:moveTo>
                  <a:pt x="11" y="0"/>
                </a:moveTo>
                <a:cubicBezTo>
                  <a:pt x="7" y="5"/>
                  <a:pt x="3" y="10"/>
                  <a:pt x="3" y="11"/>
                </a:cubicBezTo>
                <a:cubicBezTo>
                  <a:pt x="2" y="12"/>
                  <a:pt x="0" y="14"/>
                  <a:pt x="0" y="14"/>
                </a:cubicBezTo>
                <a:cubicBezTo>
                  <a:pt x="1" y="63"/>
                  <a:pt x="1" y="63"/>
                  <a:pt x="1" y="63"/>
                </a:cubicBezTo>
                <a:cubicBezTo>
                  <a:pt x="7" y="74"/>
                  <a:pt x="7" y="74"/>
                  <a:pt x="7" y="74"/>
                </a:cubicBez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918" name="テキスト ボックス 917"/>
          <p:cNvSpPr txBox="1"/>
          <p:nvPr/>
        </p:nvSpPr>
        <p:spPr>
          <a:xfrm>
            <a:off x="5310187" y="4516076"/>
            <a:ext cx="3492347" cy="64633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prstClr val="black"/>
                </a:solidFill>
                <a:latin typeface="HGP明朝E" pitchFamily="18" charset="-128"/>
                <a:ea typeface="HGP明朝E" pitchFamily="18" charset="-128"/>
              </a:rPr>
              <a:t>Expand Economic Activity to West</a:t>
            </a:r>
            <a:endParaRPr lang="ja-JP" altLang="en-US" dirty="0">
              <a:solidFill>
                <a:prstClr val="black"/>
              </a:solidFill>
              <a:latin typeface="HGP明朝E" pitchFamily="18" charset="-128"/>
              <a:ea typeface="HGP明朝E" pitchFamily="18" charset="-128"/>
            </a:endParaRPr>
          </a:p>
        </p:txBody>
      </p:sp>
      <p:sp>
        <p:nvSpPr>
          <p:cNvPr id="919" name="下矢印 918"/>
          <p:cNvSpPr/>
          <p:nvPr/>
        </p:nvSpPr>
        <p:spPr>
          <a:xfrm>
            <a:off x="6562154" y="5303518"/>
            <a:ext cx="935916" cy="258184"/>
          </a:xfrm>
          <a:prstGeom prst="downArrow">
            <a:avLst/>
          </a:prstGeom>
          <a:solidFill>
            <a:schemeClr val="bg1">
              <a:alpha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920" name="テキスト ボックス 919"/>
          <p:cNvSpPr txBox="1"/>
          <p:nvPr/>
        </p:nvSpPr>
        <p:spPr>
          <a:xfrm>
            <a:off x="5334166" y="5630975"/>
            <a:ext cx="3492347" cy="36933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prstClr val="black"/>
                </a:solidFill>
                <a:latin typeface="HGP明朝E" pitchFamily="18" charset="-128"/>
                <a:ea typeface="HGP明朝E" pitchFamily="18" charset="-128"/>
              </a:rPr>
              <a:t>Create Local Situation by China</a:t>
            </a:r>
            <a:endParaRPr lang="ja-JP" altLang="en-US" dirty="0">
              <a:solidFill>
                <a:prstClr val="black"/>
              </a:solidFill>
              <a:latin typeface="HGP明朝E" pitchFamily="18" charset="-128"/>
              <a:ea typeface="HGP明朝E" pitchFamily="18" charset="-128"/>
            </a:endParaRPr>
          </a:p>
        </p:txBody>
      </p:sp>
      <p:sp>
        <p:nvSpPr>
          <p:cNvPr id="921" name="テキスト ボックス 920"/>
          <p:cNvSpPr txBox="1"/>
          <p:nvPr/>
        </p:nvSpPr>
        <p:spPr>
          <a:xfrm>
            <a:off x="623944" y="5934570"/>
            <a:ext cx="4421392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solidFill>
                  <a:prstClr val="black"/>
                </a:solidFill>
                <a:latin typeface="HGP明朝E" pitchFamily="18" charset="-128"/>
                <a:ea typeface="HGP明朝E" pitchFamily="18" charset="-128"/>
              </a:rPr>
              <a:t>Nuclear Deterrence &amp; Asymmetric War</a:t>
            </a:r>
            <a:endParaRPr lang="ja-JP" altLang="en-US" dirty="0">
              <a:solidFill>
                <a:prstClr val="black"/>
              </a:solidFill>
              <a:latin typeface="HGP明朝E" pitchFamily="18" charset="-128"/>
              <a:ea typeface="HGP明朝E" pitchFamily="18" charset="-128"/>
            </a:endParaRPr>
          </a:p>
        </p:txBody>
      </p:sp>
      <p:sp>
        <p:nvSpPr>
          <p:cNvPr id="922" name="アーチ 921"/>
          <p:cNvSpPr/>
          <p:nvPr/>
        </p:nvSpPr>
        <p:spPr>
          <a:xfrm rot="5684966">
            <a:off x="2998862" y="2669936"/>
            <a:ext cx="2601696" cy="2010214"/>
          </a:xfrm>
          <a:prstGeom prst="blockArc">
            <a:avLst>
              <a:gd name="adj1" fmla="val 11201540"/>
              <a:gd name="adj2" fmla="val 20944181"/>
              <a:gd name="adj3" fmla="val 23313"/>
            </a:avLst>
          </a:prstGeom>
          <a:solidFill>
            <a:srgbClr val="00B050">
              <a:alpha val="50196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914" name="テキスト ボックス 913"/>
          <p:cNvSpPr txBox="1"/>
          <p:nvPr/>
        </p:nvSpPr>
        <p:spPr>
          <a:xfrm>
            <a:off x="5308399" y="3997904"/>
            <a:ext cx="3492347" cy="36933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prstClr val="black"/>
                </a:solidFill>
                <a:latin typeface="HGP明朝E" pitchFamily="18" charset="-128"/>
                <a:ea typeface="HGP明朝E" pitchFamily="18" charset="-128"/>
              </a:rPr>
              <a:t>Economic Hub at Inland China</a:t>
            </a:r>
            <a:endParaRPr lang="ja-JP" altLang="en-US" dirty="0">
              <a:solidFill>
                <a:prstClr val="black"/>
              </a:solidFill>
              <a:latin typeface="HGP明朝E" pitchFamily="18" charset="-128"/>
              <a:ea typeface="HGP明朝E" pitchFamily="18" charset="-128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4F4C-209C-4A2C-A982-2B9304AE50C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アーチ 3"/>
          <p:cNvSpPr/>
          <p:nvPr/>
        </p:nvSpPr>
        <p:spPr>
          <a:xfrm rot="11992697">
            <a:off x="1166040" y="2593801"/>
            <a:ext cx="2729361" cy="1551802"/>
          </a:xfrm>
          <a:prstGeom prst="blockArc">
            <a:avLst>
              <a:gd name="adj1" fmla="val 10322044"/>
              <a:gd name="adj2" fmla="val 21580893"/>
              <a:gd name="adj3" fmla="val 11735"/>
            </a:avLst>
          </a:prstGeom>
          <a:solidFill>
            <a:srgbClr val="FF000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5" name="円/楕円 4"/>
          <p:cNvSpPr/>
          <p:nvPr/>
        </p:nvSpPr>
        <p:spPr>
          <a:xfrm>
            <a:off x="3992563" y="3479656"/>
            <a:ext cx="701675" cy="593725"/>
          </a:xfrm>
          <a:prstGeom prst="ellipse">
            <a:avLst/>
          </a:prstGeom>
          <a:solidFill>
            <a:srgbClr val="FFFF00">
              <a:alpha val="3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511332" y="3121546"/>
            <a:ext cx="2079968" cy="338554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solidFill>
                  <a:prstClr val="black"/>
                </a:solidFill>
                <a:latin typeface="HGP明朝E" panose="02020900000000000000" pitchFamily="18" charset="-128"/>
                <a:ea typeface="HGP明朝E" panose="02020900000000000000" pitchFamily="18" charset="-128"/>
              </a:rPr>
              <a:t>Battle with US Navy</a:t>
            </a:r>
            <a:endParaRPr lang="ja-JP" altLang="en-US" sz="1600" dirty="0">
              <a:solidFill>
                <a:prstClr val="black"/>
              </a:solidFill>
              <a:latin typeface="HGP明朝E" panose="02020900000000000000" pitchFamily="18" charset="-128"/>
              <a:ea typeface="HGP明朝E" panose="02020900000000000000" pitchFamily="18" charset="-128"/>
            </a:endParaRPr>
          </a:p>
        </p:txBody>
      </p:sp>
      <p:sp>
        <p:nvSpPr>
          <p:cNvPr id="7" name="円/楕円 6"/>
          <p:cNvSpPr/>
          <p:nvPr/>
        </p:nvSpPr>
        <p:spPr>
          <a:xfrm rot="253874">
            <a:off x="498066" y="2060060"/>
            <a:ext cx="3166728" cy="1446711"/>
          </a:xfrm>
          <a:prstGeom prst="ellipse">
            <a:avLst/>
          </a:prstGeom>
          <a:solidFill>
            <a:srgbClr val="FFC000">
              <a:alpha val="25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030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04800" y="228600"/>
            <a:ext cx="8382000" cy="990600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sz="3200" b="1" i="0" u="none" strike="noStrike" kern="1200" cap="none" spc="0" normalizeH="0" baseline="0" noProof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ea typeface="HGP明朝E" pitchFamily="18" charset="-128"/>
                <a:cs typeface="+mj-cs"/>
              </a:rPr>
              <a:t>Meaning of SCS for China</a:t>
            </a:r>
          </a:p>
        </p:txBody>
      </p:sp>
      <p:sp>
        <p:nvSpPr>
          <p:cNvPr id="3" name="Freeform 8"/>
          <p:cNvSpPr>
            <a:spLocks/>
          </p:cNvSpPr>
          <p:nvPr/>
        </p:nvSpPr>
        <p:spPr bwMode="auto">
          <a:xfrm>
            <a:off x="1065712" y="3779582"/>
            <a:ext cx="40214" cy="69461"/>
          </a:xfrm>
          <a:custGeom>
            <a:avLst/>
            <a:gdLst/>
            <a:ahLst/>
            <a:cxnLst>
              <a:cxn ang="0">
                <a:pos x="12" y="3"/>
              </a:cxn>
              <a:cxn ang="0">
                <a:pos x="4" y="9"/>
              </a:cxn>
              <a:cxn ang="0">
                <a:pos x="0" y="14"/>
              </a:cxn>
              <a:cxn ang="0">
                <a:pos x="10" y="20"/>
              </a:cxn>
              <a:cxn ang="0">
                <a:pos x="12" y="3"/>
              </a:cxn>
            </a:cxnLst>
            <a:rect l="0" t="0" r="r" b="b"/>
            <a:pathLst>
              <a:path w="12" h="20">
                <a:moveTo>
                  <a:pt x="12" y="3"/>
                </a:moveTo>
                <a:cubicBezTo>
                  <a:pt x="12" y="0"/>
                  <a:pt x="4" y="6"/>
                  <a:pt x="4" y="9"/>
                </a:cubicBezTo>
                <a:cubicBezTo>
                  <a:pt x="4" y="10"/>
                  <a:pt x="2" y="12"/>
                  <a:pt x="0" y="14"/>
                </a:cubicBezTo>
                <a:cubicBezTo>
                  <a:pt x="3" y="16"/>
                  <a:pt x="7" y="18"/>
                  <a:pt x="10" y="20"/>
                </a:cubicBezTo>
                <a:cubicBezTo>
                  <a:pt x="11" y="14"/>
                  <a:pt x="12" y="5"/>
                  <a:pt x="12" y="3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12"/>
          <p:cNvSpPr>
            <a:spLocks/>
          </p:cNvSpPr>
          <p:nvPr/>
        </p:nvSpPr>
        <p:spPr bwMode="auto">
          <a:xfrm>
            <a:off x="786042" y="2295317"/>
            <a:ext cx="1149756" cy="714713"/>
          </a:xfrm>
          <a:custGeom>
            <a:avLst/>
            <a:gdLst/>
            <a:ahLst/>
            <a:cxnLst>
              <a:cxn ang="0">
                <a:pos x="336" y="140"/>
              </a:cxn>
              <a:cxn ang="0">
                <a:pos x="312" y="131"/>
              </a:cxn>
              <a:cxn ang="0">
                <a:pos x="274" y="110"/>
              </a:cxn>
              <a:cxn ang="0">
                <a:pos x="222" y="51"/>
              </a:cxn>
              <a:cxn ang="0">
                <a:pos x="185" y="46"/>
              </a:cxn>
              <a:cxn ang="0">
                <a:pos x="181" y="23"/>
              </a:cxn>
              <a:cxn ang="0">
                <a:pos x="163" y="12"/>
              </a:cxn>
              <a:cxn ang="0">
                <a:pos x="143" y="16"/>
              </a:cxn>
              <a:cxn ang="0">
                <a:pos x="125" y="22"/>
              </a:cxn>
              <a:cxn ang="0">
                <a:pos x="112" y="46"/>
              </a:cxn>
              <a:cxn ang="0">
                <a:pos x="73" y="47"/>
              </a:cxn>
              <a:cxn ang="0">
                <a:pos x="30" y="18"/>
              </a:cxn>
              <a:cxn ang="0">
                <a:pos x="11" y="48"/>
              </a:cxn>
              <a:cxn ang="0">
                <a:pos x="34" y="28"/>
              </a:cxn>
              <a:cxn ang="0">
                <a:pos x="52" y="54"/>
              </a:cxn>
              <a:cxn ang="0">
                <a:pos x="33" y="66"/>
              </a:cxn>
              <a:cxn ang="0">
                <a:pos x="20" y="62"/>
              </a:cxn>
              <a:cxn ang="0">
                <a:pos x="7" y="77"/>
              </a:cxn>
              <a:cxn ang="0">
                <a:pos x="23" y="89"/>
              </a:cxn>
              <a:cxn ang="0">
                <a:pos x="31" y="102"/>
              </a:cxn>
              <a:cxn ang="0">
                <a:pos x="33" y="142"/>
              </a:cxn>
              <a:cxn ang="0">
                <a:pos x="55" y="152"/>
              </a:cxn>
              <a:cxn ang="0">
                <a:pos x="97" y="127"/>
              </a:cxn>
              <a:cxn ang="0">
                <a:pos x="139" y="144"/>
              </a:cxn>
              <a:cxn ang="0">
                <a:pos x="178" y="162"/>
              </a:cxn>
              <a:cxn ang="0">
                <a:pos x="206" y="173"/>
              </a:cxn>
              <a:cxn ang="0">
                <a:pos x="212" y="199"/>
              </a:cxn>
              <a:cxn ang="0">
                <a:pos x="219" y="205"/>
              </a:cxn>
              <a:cxn ang="0">
                <a:pos x="245" y="209"/>
              </a:cxn>
              <a:cxn ang="0">
                <a:pos x="276" y="185"/>
              </a:cxn>
              <a:cxn ang="0">
                <a:pos x="299" y="158"/>
              </a:cxn>
              <a:cxn ang="0">
                <a:pos x="322" y="151"/>
              </a:cxn>
              <a:cxn ang="0">
                <a:pos x="333" y="146"/>
              </a:cxn>
            </a:cxnLst>
            <a:rect l="0" t="0" r="r" b="b"/>
            <a:pathLst>
              <a:path w="338" h="210">
                <a:moveTo>
                  <a:pt x="333" y="146"/>
                </a:moveTo>
                <a:cubicBezTo>
                  <a:pt x="333" y="143"/>
                  <a:pt x="338" y="142"/>
                  <a:pt x="336" y="140"/>
                </a:cubicBezTo>
                <a:cubicBezTo>
                  <a:pt x="334" y="138"/>
                  <a:pt x="321" y="130"/>
                  <a:pt x="318" y="130"/>
                </a:cubicBezTo>
                <a:cubicBezTo>
                  <a:pt x="316" y="130"/>
                  <a:pt x="318" y="134"/>
                  <a:pt x="312" y="131"/>
                </a:cubicBezTo>
                <a:cubicBezTo>
                  <a:pt x="307" y="128"/>
                  <a:pt x="288" y="111"/>
                  <a:pt x="283" y="111"/>
                </a:cubicBezTo>
                <a:cubicBezTo>
                  <a:pt x="278" y="111"/>
                  <a:pt x="278" y="112"/>
                  <a:pt x="274" y="110"/>
                </a:cubicBezTo>
                <a:cubicBezTo>
                  <a:pt x="269" y="108"/>
                  <a:pt x="243" y="87"/>
                  <a:pt x="241" y="83"/>
                </a:cubicBezTo>
                <a:cubicBezTo>
                  <a:pt x="238" y="76"/>
                  <a:pt x="224" y="55"/>
                  <a:pt x="222" y="51"/>
                </a:cubicBezTo>
                <a:cubicBezTo>
                  <a:pt x="221" y="48"/>
                  <a:pt x="216" y="49"/>
                  <a:pt x="210" y="49"/>
                </a:cubicBezTo>
                <a:cubicBezTo>
                  <a:pt x="204" y="50"/>
                  <a:pt x="189" y="47"/>
                  <a:pt x="185" y="46"/>
                </a:cubicBezTo>
                <a:cubicBezTo>
                  <a:pt x="182" y="46"/>
                  <a:pt x="185" y="42"/>
                  <a:pt x="187" y="36"/>
                </a:cubicBezTo>
                <a:cubicBezTo>
                  <a:pt x="189" y="30"/>
                  <a:pt x="182" y="25"/>
                  <a:pt x="181" y="23"/>
                </a:cubicBezTo>
                <a:cubicBezTo>
                  <a:pt x="180" y="20"/>
                  <a:pt x="176" y="20"/>
                  <a:pt x="170" y="20"/>
                </a:cubicBezTo>
                <a:cubicBezTo>
                  <a:pt x="164" y="20"/>
                  <a:pt x="167" y="14"/>
                  <a:pt x="163" y="12"/>
                </a:cubicBezTo>
                <a:cubicBezTo>
                  <a:pt x="159" y="11"/>
                  <a:pt x="154" y="9"/>
                  <a:pt x="151" y="4"/>
                </a:cubicBezTo>
                <a:cubicBezTo>
                  <a:pt x="147" y="0"/>
                  <a:pt x="143" y="10"/>
                  <a:pt x="143" y="16"/>
                </a:cubicBezTo>
                <a:cubicBezTo>
                  <a:pt x="142" y="23"/>
                  <a:pt x="139" y="15"/>
                  <a:pt x="136" y="15"/>
                </a:cubicBezTo>
                <a:cubicBezTo>
                  <a:pt x="133" y="15"/>
                  <a:pt x="133" y="22"/>
                  <a:pt x="125" y="22"/>
                </a:cubicBezTo>
                <a:cubicBezTo>
                  <a:pt x="118" y="22"/>
                  <a:pt x="114" y="29"/>
                  <a:pt x="112" y="33"/>
                </a:cubicBezTo>
                <a:cubicBezTo>
                  <a:pt x="109" y="36"/>
                  <a:pt x="112" y="43"/>
                  <a:pt x="112" y="46"/>
                </a:cubicBezTo>
                <a:cubicBezTo>
                  <a:pt x="112" y="49"/>
                  <a:pt x="99" y="45"/>
                  <a:pt x="94" y="44"/>
                </a:cubicBezTo>
                <a:cubicBezTo>
                  <a:pt x="89" y="43"/>
                  <a:pt x="78" y="44"/>
                  <a:pt x="73" y="47"/>
                </a:cubicBezTo>
                <a:cubicBezTo>
                  <a:pt x="68" y="50"/>
                  <a:pt x="60" y="29"/>
                  <a:pt x="54" y="24"/>
                </a:cubicBezTo>
                <a:cubicBezTo>
                  <a:pt x="48" y="19"/>
                  <a:pt x="38" y="18"/>
                  <a:pt x="30" y="18"/>
                </a:cubicBezTo>
                <a:cubicBezTo>
                  <a:pt x="25" y="18"/>
                  <a:pt x="10" y="27"/>
                  <a:pt x="0" y="34"/>
                </a:cubicBezTo>
                <a:cubicBezTo>
                  <a:pt x="1" y="39"/>
                  <a:pt x="10" y="52"/>
                  <a:pt x="11" y="48"/>
                </a:cubicBezTo>
                <a:cubicBezTo>
                  <a:pt x="12" y="45"/>
                  <a:pt x="11" y="31"/>
                  <a:pt x="13" y="30"/>
                </a:cubicBezTo>
                <a:cubicBezTo>
                  <a:pt x="16" y="28"/>
                  <a:pt x="33" y="23"/>
                  <a:pt x="34" y="28"/>
                </a:cubicBezTo>
                <a:cubicBezTo>
                  <a:pt x="35" y="33"/>
                  <a:pt x="34" y="45"/>
                  <a:pt x="38" y="46"/>
                </a:cubicBezTo>
                <a:cubicBezTo>
                  <a:pt x="41" y="48"/>
                  <a:pt x="52" y="49"/>
                  <a:pt x="52" y="54"/>
                </a:cubicBezTo>
                <a:cubicBezTo>
                  <a:pt x="52" y="59"/>
                  <a:pt x="53" y="63"/>
                  <a:pt x="49" y="62"/>
                </a:cubicBezTo>
                <a:cubicBezTo>
                  <a:pt x="46" y="61"/>
                  <a:pt x="35" y="67"/>
                  <a:pt x="33" y="66"/>
                </a:cubicBezTo>
                <a:cubicBezTo>
                  <a:pt x="31" y="66"/>
                  <a:pt x="32" y="63"/>
                  <a:pt x="28" y="63"/>
                </a:cubicBezTo>
                <a:cubicBezTo>
                  <a:pt x="25" y="64"/>
                  <a:pt x="23" y="66"/>
                  <a:pt x="20" y="62"/>
                </a:cubicBezTo>
                <a:cubicBezTo>
                  <a:pt x="17" y="59"/>
                  <a:pt x="13" y="49"/>
                  <a:pt x="10" y="52"/>
                </a:cubicBezTo>
                <a:cubicBezTo>
                  <a:pt x="7" y="55"/>
                  <a:pt x="4" y="77"/>
                  <a:pt x="7" y="77"/>
                </a:cubicBezTo>
                <a:cubicBezTo>
                  <a:pt x="10" y="77"/>
                  <a:pt x="21" y="77"/>
                  <a:pt x="21" y="80"/>
                </a:cubicBezTo>
                <a:cubicBezTo>
                  <a:pt x="22" y="84"/>
                  <a:pt x="26" y="88"/>
                  <a:pt x="23" y="89"/>
                </a:cubicBezTo>
                <a:cubicBezTo>
                  <a:pt x="20" y="91"/>
                  <a:pt x="13" y="92"/>
                  <a:pt x="18" y="95"/>
                </a:cubicBezTo>
                <a:cubicBezTo>
                  <a:pt x="22" y="98"/>
                  <a:pt x="30" y="99"/>
                  <a:pt x="31" y="102"/>
                </a:cubicBezTo>
                <a:cubicBezTo>
                  <a:pt x="32" y="105"/>
                  <a:pt x="34" y="111"/>
                  <a:pt x="32" y="117"/>
                </a:cubicBezTo>
                <a:cubicBezTo>
                  <a:pt x="30" y="122"/>
                  <a:pt x="31" y="135"/>
                  <a:pt x="33" y="142"/>
                </a:cubicBezTo>
                <a:cubicBezTo>
                  <a:pt x="33" y="145"/>
                  <a:pt x="36" y="150"/>
                  <a:pt x="37" y="155"/>
                </a:cubicBezTo>
                <a:cubicBezTo>
                  <a:pt x="44" y="153"/>
                  <a:pt x="51" y="152"/>
                  <a:pt x="55" y="152"/>
                </a:cubicBezTo>
                <a:cubicBezTo>
                  <a:pt x="64" y="152"/>
                  <a:pt x="63" y="136"/>
                  <a:pt x="70" y="134"/>
                </a:cubicBezTo>
                <a:cubicBezTo>
                  <a:pt x="78" y="132"/>
                  <a:pt x="94" y="129"/>
                  <a:pt x="97" y="127"/>
                </a:cubicBezTo>
                <a:cubicBezTo>
                  <a:pt x="100" y="126"/>
                  <a:pt x="115" y="129"/>
                  <a:pt x="118" y="134"/>
                </a:cubicBezTo>
                <a:cubicBezTo>
                  <a:pt x="122" y="138"/>
                  <a:pt x="133" y="141"/>
                  <a:pt x="139" y="144"/>
                </a:cubicBezTo>
                <a:cubicBezTo>
                  <a:pt x="146" y="147"/>
                  <a:pt x="151" y="143"/>
                  <a:pt x="156" y="145"/>
                </a:cubicBezTo>
                <a:cubicBezTo>
                  <a:pt x="161" y="147"/>
                  <a:pt x="168" y="156"/>
                  <a:pt x="178" y="162"/>
                </a:cubicBezTo>
                <a:cubicBezTo>
                  <a:pt x="184" y="165"/>
                  <a:pt x="186" y="169"/>
                  <a:pt x="189" y="170"/>
                </a:cubicBezTo>
                <a:cubicBezTo>
                  <a:pt x="192" y="172"/>
                  <a:pt x="205" y="173"/>
                  <a:pt x="206" y="173"/>
                </a:cubicBezTo>
                <a:cubicBezTo>
                  <a:pt x="208" y="173"/>
                  <a:pt x="210" y="183"/>
                  <a:pt x="209" y="188"/>
                </a:cubicBezTo>
                <a:cubicBezTo>
                  <a:pt x="207" y="193"/>
                  <a:pt x="211" y="195"/>
                  <a:pt x="212" y="199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5" y="202"/>
                  <a:pt x="217" y="204"/>
                  <a:pt x="219" y="205"/>
                </a:cubicBezTo>
                <a:cubicBezTo>
                  <a:pt x="222" y="206"/>
                  <a:pt x="225" y="203"/>
                  <a:pt x="229" y="203"/>
                </a:cubicBezTo>
                <a:cubicBezTo>
                  <a:pt x="234" y="204"/>
                  <a:pt x="239" y="210"/>
                  <a:pt x="245" y="209"/>
                </a:cubicBezTo>
                <a:cubicBezTo>
                  <a:pt x="252" y="207"/>
                  <a:pt x="256" y="199"/>
                  <a:pt x="257" y="197"/>
                </a:cubicBezTo>
                <a:cubicBezTo>
                  <a:pt x="257" y="196"/>
                  <a:pt x="264" y="188"/>
                  <a:pt x="276" y="185"/>
                </a:cubicBezTo>
                <a:cubicBezTo>
                  <a:pt x="287" y="183"/>
                  <a:pt x="290" y="180"/>
                  <a:pt x="290" y="175"/>
                </a:cubicBezTo>
                <a:cubicBezTo>
                  <a:pt x="291" y="170"/>
                  <a:pt x="294" y="160"/>
                  <a:pt x="299" y="158"/>
                </a:cubicBezTo>
                <a:cubicBezTo>
                  <a:pt x="304" y="156"/>
                  <a:pt x="308" y="155"/>
                  <a:pt x="313" y="150"/>
                </a:cubicBezTo>
                <a:cubicBezTo>
                  <a:pt x="318" y="146"/>
                  <a:pt x="319" y="149"/>
                  <a:pt x="322" y="151"/>
                </a:cubicBezTo>
                <a:cubicBezTo>
                  <a:pt x="324" y="153"/>
                  <a:pt x="329" y="153"/>
                  <a:pt x="333" y="153"/>
                </a:cubicBezTo>
                <a:cubicBezTo>
                  <a:pt x="333" y="150"/>
                  <a:pt x="333" y="148"/>
                  <a:pt x="333" y="146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13"/>
          <p:cNvSpPr>
            <a:spLocks/>
          </p:cNvSpPr>
          <p:nvPr/>
        </p:nvSpPr>
        <p:spPr bwMode="auto">
          <a:xfrm>
            <a:off x="2138697" y="2258759"/>
            <a:ext cx="870086" cy="394829"/>
          </a:xfrm>
          <a:custGeom>
            <a:avLst/>
            <a:gdLst/>
            <a:ahLst/>
            <a:cxnLst>
              <a:cxn ang="0">
                <a:pos x="231" y="17"/>
              </a:cxn>
              <a:cxn ang="0">
                <a:pos x="184" y="11"/>
              </a:cxn>
              <a:cxn ang="0">
                <a:pos x="148" y="15"/>
              </a:cxn>
              <a:cxn ang="0">
                <a:pos x="121" y="5"/>
              </a:cxn>
              <a:cxn ang="0">
                <a:pos x="105" y="7"/>
              </a:cxn>
              <a:cxn ang="0">
                <a:pos x="99" y="21"/>
              </a:cxn>
              <a:cxn ang="0">
                <a:pos x="72" y="16"/>
              </a:cxn>
              <a:cxn ang="0">
                <a:pos x="48" y="17"/>
              </a:cxn>
              <a:cxn ang="0">
                <a:pos x="46" y="34"/>
              </a:cxn>
              <a:cxn ang="0">
                <a:pos x="24" y="50"/>
              </a:cxn>
              <a:cxn ang="0">
                <a:pos x="35" y="56"/>
              </a:cxn>
              <a:cxn ang="0">
                <a:pos x="46" y="63"/>
              </a:cxn>
              <a:cxn ang="0">
                <a:pos x="58" y="54"/>
              </a:cxn>
              <a:cxn ang="0">
                <a:pos x="68" y="65"/>
              </a:cxn>
              <a:cxn ang="0">
                <a:pos x="88" y="71"/>
              </a:cxn>
              <a:cxn ang="0">
                <a:pos x="77" y="78"/>
              </a:cxn>
              <a:cxn ang="0">
                <a:pos x="58" y="87"/>
              </a:cxn>
              <a:cxn ang="0">
                <a:pos x="45" y="84"/>
              </a:cxn>
              <a:cxn ang="0">
                <a:pos x="49" y="94"/>
              </a:cxn>
              <a:cxn ang="0">
                <a:pos x="32" y="96"/>
              </a:cxn>
              <a:cxn ang="0">
                <a:pos x="15" y="89"/>
              </a:cxn>
              <a:cxn ang="0">
                <a:pos x="1" y="103"/>
              </a:cxn>
              <a:cxn ang="0">
                <a:pos x="25" y="105"/>
              </a:cxn>
              <a:cxn ang="0">
                <a:pos x="35" y="110"/>
              </a:cxn>
              <a:cxn ang="0">
                <a:pos x="49" y="104"/>
              </a:cxn>
              <a:cxn ang="0">
                <a:pos x="60" y="113"/>
              </a:cxn>
              <a:cxn ang="0">
                <a:pos x="90" y="110"/>
              </a:cxn>
              <a:cxn ang="0">
                <a:pos x="105" y="110"/>
              </a:cxn>
              <a:cxn ang="0">
                <a:pos x="109" y="96"/>
              </a:cxn>
              <a:cxn ang="0">
                <a:pos x="131" y="83"/>
              </a:cxn>
              <a:cxn ang="0">
                <a:pos x="149" y="80"/>
              </a:cxn>
              <a:cxn ang="0">
                <a:pos x="156" y="86"/>
              </a:cxn>
              <a:cxn ang="0">
                <a:pos x="168" y="83"/>
              </a:cxn>
              <a:cxn ang="0">
                <a:pos x="181" y="65"/>
              </a:cxn>
              <a:cxn ang="0">
                <a:pos x="213" y="61"/>
              </a:cxn>
              <a:cxn ang="0">
                <a:pos x="221" y="52"/>
              </a:cxn>
              <a:cxn ang="0">
                <a:pos x="256" y="32"/>
              </a:cxn>
              <a:cxn ang="0">
                <a:pos x="255" y="26"/>
              </a:cxn>
              <a:cxn ang="0">
                <a:pos x="245" y="26"/>
              </a:cxn>
              <a:cxn ang="0">
                <a:pos x="231" y="17"/>
              </a:cxn>
            </a:cxnLst>
            <a:rect l="0" t="0" r="r" b="b"/>
            <a:pathLst>
              <a:path w="256" h="116">
                <a:moveTo>
                  <a:pt x="231" y="17"/>
                </a:moveTo>
                <a:cubicBezTo>
                  <a:pt x="226" y="13"/>
                  <a:pt x="194" y="11"/>
                  <a:pt x="184" y="11"/>
                </a:cubicBezTo>
                <a:cubicBezTo>
                  <a:pt x="173" y="11"/>
                  <a:pt x="158" y="11"/>
                  <a:pt x="148" y="15"/>
                </a:cubicBezTo>
                <a:cubicBezTo>
                  <a:pt x="137" y="20"/>
                  <a:pt x="131" y="11"/>
                  <a:pt x="121" y="5"/>
                </a:cubicBezTo>
                <a:cubicBezTo>
                  <a:pt x="112" y="0"/>
                  <a:pt x="112" y="5"/>
                  <a:pt x="105" y="7"/>
                </a:cubicBezTo>
                <a:cubicBezTo>
                  <a:pt x="98" y="9"/>
                  <a:pt x="102" y="14"/>
                  <a:pt x="99" y="21"/>
                </a:cubicBezTo>
                <a:cubicBezTo>
                  <a:pt x="97" y="28"/>
                  <a:pt x="79" y="18"/>
                  <a:pt x="72" y="16"/>
                </a:cubicBezTo>
                <a:cubicBezTo>
                  <a:pt x="66" y="15"/>
                  <a:pt x="51" y="16"/>
                  <a:pt x="48" y="17"/>
                </a:cubicBezTo>
                <a:cubicBezTo>
                  <a:pt x="45" y="18"/>
                  <a:pt x="44" y="27"/>
                  <a:pt x="46" y="34"/>
                </a:cubicBezTo>
                <a:cubicBezTo>
                  <a:pt x="47" y="40"/>
                  <a:pt x="30" y="45"/>
                  <a:pt x="24" y="50"/>
                </a:cubicBezTo>
                <a:cubicBezTo>
                  <a:pt x="18" y="56"/>
                  <a:pt x="31" y="52"/>
                  <a:pt x="35" y="56"/>
                </a:cubicBezTo>
                <a:cubicBezTo>
                  <a:pt x="38" y="61"/>
                  <a:pt x="41" y="63"/>
                  <a:pt x="46" y="63"/>
                </a:cubicBezTo>
                <a:cubicBezTo>
                  <a:pt x="52" y="63"/>
                  <a:pt x="54" y="56"/>
                  <a:pt x="58" y="54"/>
                </a:cubicBezTo>
                <a:cubicBezTo>
                  <a:pt x="62" y="53"/>
                  <a:pt x="65" y="62"/>
                  <a:pt x="68" y="65"/>
                </a:cubicBezTo>
                <a:cubicBezTo>
                  <a:pt x="72" y="68"/>
                  <a:pt x="80" y="67"/>
                  <a:pt x="88" y="71"/>
                </a:cubicBezTo>
                <a:cubicBezTo>
                  <a:pt x="95" y="75"/>
                  <a:pt x="84" y="77"/>
                  <a:pt x="77" y="78"/>
                </a:cubicBezTo>
                <a:cubicBezTo>
                  <a:pt x="69" y="79"/>
                  <a:pt x="65" y="84"/>
                  <a:pt x="58" y="87"/>
                </a:cubicBezTo>
                <a:cubicBezTo>
                  <a:pt x="51" y="89"/>
                  <a:pt x="51" y="84"/>
                  <a:pt x="45" y="84"/>
                </a:cubicBezTo>
                <a:cubicBezTo>
                  <a:pt x="38" y="84"/>
                  <a:pt x="45" y="89"/>
                  <a:pt x="49" y="94"/>
                </a:cubicBezTo>
                <a:cubicBezTo>
                  <a:pt x="53" y="98"/>
                  <a:pt x="39" y="96"/>
                  <a:pt x="32" y="96"/>
                </a:cubicBezTo>
                <a:cubicBezTo>
                  <a:pt x="26" y="96"/>
                  <a:pt x="21" y="92"/>
                  <a:pt x="15" y="89"/>
                </a:cubicBezTo>
                <a:cubicBezTo>
                  <a:pt x="8" y="86"/>
                  <a:pt x="0" y="97"/>
                  <a:pt x="1" y="103"/>
                </a:cubicBezTo>
                <a:cubicBezTo>
                  <a:pt x="1" y="109"/>
                  <a:pt x="20" y="105"/>
                  <a:pt x="25" y="105"/>
                </a:cubicBezTo>
                <a:cubicBezTo>
                  <a:pt x="30" y="105"/>
                  <a:pt x="31" y="110"/>
                  <a:pt x="35" y="110"/>
                </a:cubicBezTo>
                <a:cubicBezTo>
                  <a:pt x="40" y="111"/>
                  <a:pt x="45" y="105"/>
                  <a:pt x="49" y="104"/>
                </a:cubicBezTo>
                <a:cubicBezTo>
                  <a:pt x="53" y="102"/>
                  <a:pt x="57" y="110"/>
                  <a:pt x="60" y="113"/>
                </a:cubicBezTo>
                <a:cubicBezTo>
                  <a:pt x="64" y="116"/>
                  <a:pt x="84" y="110"/>
                  <a:pt x="90" y="110"/>
                </a:cubicBezTo>
                <a:cubicBezTo>
                  <a:pt x="93" y="110"/>
                  <a:pt x="99" y="110"/>
                  <a:pt x="105" y="110"/>
                </a:cubicBezTo>
                <a:cubicBezTo>
                  <a:pt x="107" y="105"/>
                  <a:pt x="109" y="99"/>
                  <a:pt x="109" y="96"/>
                </a:cubicBezTo>
                <a:cubicBezTo>
                  <a:pt x="109" y="91"/>
                  <a:pt x="130" y="88"/>
                  <a:pt x="131" y="83"/>
                </a:cubicBezTo>
                <a:cubicBezTo>
                  <a:pt x="132" y="78"/>
                  <a:pt x="145" y="75"/>
                  <a:pt x="149" y="80"/>
                </a:cubicBezTo>
                <a:cubicBezTo>
                  <a:pt x="153" y="85"/>
                  <a:pt x="151" y="88"/>
                  <a:pt x="156" y="86"/>
                </a:cubicBezTo>
                <a:cubicBezTo>
                  <a:pt x="161" y="84"/>
                  <a:pt x="165" y="86"/>
                  <a:pt x="168" y="83"/>
                </a:cubicBezTo>
                <a:cubicBezTo>
                  <a:pt x="171" y="80"/>
                  <a:pt x="175" y="65"/>
                  <a:pt x="181" y="65"/>
                </a:cubicBezTo>
                <a:cubicBezTo>
                  <a:pt x="187" y="65"/>
                  <a:pt x="210" y="69"/>
                  <a:pt x="213" y="61"/>
                </a:cubicBezTo>
                <a:cubicBezTo>
                  <a:pt x="215" y="53"/>
                  <a:pt x="216" y="53"/>
                  <a:pt x="221" y="52"/>
                </a:cubicBezTo>
                <a:cubicBezTo>
                  <a:pt x="225" y="50"/>
                  <a:pt x="255" y="39"/>
                  <a:pt x="256" y="32"/>
                </a:cubicBezTo>
                <a:cubicBezTo>
                  <a:pt x="256" y="30"/>
                  <a:pt x="256" y="28"/>
                  <a:pt x="255" y="26"/>
                </a:cubicBezTo>
                <a:cubicBezTo>
                  <a:pt x="251" y="26"/>
                  <a:pt x="247" y="26"/>
                  <a:pt x="245" y="26"/>
                </a:cubicBezTo>
                <a:cubicBezTo>
                  <a:pt x="237" y="26"/>
                  <a:pt x="236" y="20"/>
                  <a:pt x="231" y="17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14"/>
          <p:cNvSpPr>
            <a:spLocks/>
          </p:cNvSpPr>
          <p:nvPr/>
        </p:nvSpPr>
        <p:spPr bwMode="auto">
          <a:xfrm>
            <a:off x="129821" y="2595095"/>
            <a:ext cx="1529963" cy="1294162"/>
          </a:xfrm>
          <a:custGeom>
            <a:avLst/>
            <a:gdLst/>
            <a:ahLst/>
            <a:cxnLst>
              <a:cxn ang="0">
                <a:pos x="450" y="338"/>
              </a:cxn>
              <a:cxn ang="0">
                <a:pos x="437" y="322"/>
              </a:cxn>
              <a:cxn ang="0">
                <a:pos x="430" y="299"/>
              </a:cxn>
              <a:cxn ang="0">
                <a:pos x="402" y="271"/>
              </a:cxn>
              <a:cxn ang="0">
                <a:pos x="404" y="248"/>
              </a:cxn>
              <a:cxn ang="0">
                <a:pos x="410" y="221"/>
              </a:cxn>
              <a:cxn ang="0">
                <a:pos x="393" y="201"/>
              </a:cxn>
              <a:cxn ang="0">
                <a:pos x="395" y="166"/>
              </a:cxn>
              <a:cxn ang="0">
                <a:pos x="386" y="149"/>
              </a:cxn>
              <a:cxn ang="0">
                <a:pos x="405" y="111"/>
              </a:cxn>
              <a:cxn ang="0">
                <a:pos x="399" y="85"/>
              </a:cxn>
              <a:cxn ang="0">
                <a:pos x="371" y="74"/>
              </a:cxn>
              <a:cxn ang="0">
                <a:pos x="332" y="56"/>
              </a:cxn>
              <a:cxn ang="0">
                <a:pos x="290" y="39"/>
              </a:cxn>
              <a:cxn ang="0">
                <a:pos x="248" y="64"/>
              </a:cxn>
              <a:cxn ang="0">
                <a:pos x="231" y="76"/>
              </a:cxn>
              <a:cxn ang="0">
                <a:pos x="181" y="87"/>
              </a:cxn>
              <a:cxn ang="0">
                <a:pos x="141" y="64"/>
              </a:cxn>
              <a:cxn ang="0">
                <a:pos x="115" y="36"/>
              </a:cxn>
              <a:cxn ang="0">
                <a:pos x="98" y="19"/>
              </a:cxn>
              <a:cxn ang="0">
                <a:pos x="93" y="1"/>
              </a:cxn>
              <a:cxn ang="0">
                <a:pos x="38" y="23"/>
              </a:cxn>
              <a:cxn ang="0">
                <a:pos x="3" y="11"/>
              </a:cxn>
              <a:cxn ang="0">
                <a:pos x="7" y="46"/>
              </a:cxn>
              <a:cxn ang="0">
                <a:pos x="22" y="80"/>
              </a:cxn>
              <a:cxn ang="0">
                <a:pos x="45" y="104"/>
              </a:cxn>
              <a:cxn ang="0">
                <a:pos x="48" y="121"/>
              </a:cxn>
              <a:cxn ang="0">
                <a:pos x="41" y="162"/>
              </a:cxn>
              <a:cxn ang="0">
                <a:pos x="77" y="194"/>
              </a:cxn>
              <a:cxn ang="0">
                <a:pos x="93" y="232"/>
              </a:cxn>
              <a:cxn ang="0">
                <a:pos x="105" y="256"/>
              </a:cxn>
              <a:cxn ang="0">
                <a:pos x="112" y="248"/>
              </a:cxn>
              <a:cxn ang="0">
                <a:pos x="133" y="253"/>
              </a:cxn>
              <a:cxn ang="0">
                <a:pos x="157" y="281"/>
              </a:cxn>
              <a:cxn ang="0">
                <a:pos x="169" y="306"/>
              </a:cxn>
              <a:cxn ang="0">
                <a:pos x="200" y="326"/>
              </a:cxn>
              <a:cxn ang="0">
                <a:pos x="263" y="337"/>
              </a:cxn>
              <a:cxn ang="0">
                <a:pos x="280" y="331"/>
              </a:cxn>
              <a:cxn ang="0">
                <a:pos x="308" y="358"/>
              </a:cxn>
              <a:cxn ang="0">
                <a:pos x="407" y="380"/>
              </a:cxn>
              <a:cxn ang="0">
                <a:pos x="435" y="341"/>
              </a:cxn>
            </a:cxnLst>
            <a:rect l="0" t="0" r="r" b="b"/>
            <a:pathLst>
              <a:path w="450" h="380">
                <a:moveTo>
                  <a:pt x="435" y="341"/>
                </a:moveTo>
                <a:cubicBezTo>
                  <a:pt x="441" y="341"/>
                  <a:pt x="449" y="341"/>
                  <a:pt x="450" y="338"/>
                </a:cubicBezTo>
                <a:cubicBezTo>
                  <a:pt x="450" y="336"/>
                  <a:pt x="448" y="326"/>
                  <a:pt x="445" y="326"/>
                </a:cubicBezTo>
                <a:cubicBezTo>
                  <a:pt x="441" y="326"/>
                  <a:pt x="437" y="326"/>
                  <a:pt x="437" y="322"/>
                </a:cubicBezTo>
                <a:cubicBezTo>
                  <a:pt x="437" y="318"/>
                  <a:pt x="438" y="315"/>
                  <a:pt x="436" y="310"/>
                </a:cubicBezTo>
                <a:cubicBezTo>
                  <a:pt x="433" y="305"/>
                  <a:pt x="437" y="301"/>
                  <a:pt x="430" y="299"/>
                </a:cubicBezTo>
                <a:cubicBezTo>
                  <a:pt x="422" y="297"/>
                  <a:pt x="416" y="294"/>
                  <a:pt x="412" y="289"/>
                </a:cubicBezTo>
                <a:cubicBezTo>
                  <a:pt x="408" y="285"/>
                  <a:pt x="406" y="277"/>
                  <a:pt x="402" y="271"/>
                </a:cubicBezTo>
                <a:cubicBezTo>
                  <a:pt x="397" y="265"/>
                  <a:pt x="393" y="260"/>
                  <a:pt x="393" y="260"/>
                </a:cubicBezTo>
                <a:cubicBezTo>
                  <a:pt x="393" y="260"/>
                  <a:pt x="400" y="252"/>
                  <a:pt x="404" y="248"/>
                </a:cubicBezTo>
                <a:cubicBezTo>
                  <a:pt x="408" y="243"/>
                  <a:pt x="417" y="237"/>
                  <a:pt x="416" y="232"/>
                </a:cubicBezTo>
                <a:cubicBezTo>
                  <a:pt x="415" y="227"/>
                  <a:pt x="418" y="221"/>
                  <a:pt x="410" y="221"/>
                </a:cubicBezTo>
                <a:cubicBezTo>
                  <a:pt x="402" y="221"/>
                  <a:pt x="391" y="218"/>
                  <a:pt x="391" y="216"/>
                </a:cubicBezTo>
                <a:cubicBezTo>
                  <a:pt x="391" y="214"/>
                  <a:pt x="393" y="209"/>
                  <a:pt x="393" y="201"/>
                </a:cubicBezTo>
                <a:cubicBezTo>
                  <a:pt x="393" y="192"/>
                  <a:pt x="383" y="184"/>
                  <a:pt x="386" y="178"/>
                </a:cubicBezTo>
                <a:cubicBezTo>
                  <a:pt x="388" y="173"/>
                  <a:pt x="397" y="167"/>
                  <a:pt x="395" y="166"/>
                </a:cubicBezTo>
                <a:cubicBezTo>
                  <a:pt x="393" y="166"/>
                  <a:pt x="386" y="166"/>
                  <a:pt x="386" y="161"/>
                </a:cubicBezTo>
                <a:cubicBezTo>
                  <a:pt x="386" y="157"/>
                  <a:pt x="383" y="152"/>
                  <a:pt x="386" y="149"/>
                </a:cubicBezTo>
                <a:cubicBezTo>
                  <a:pt x="390" y="146"/>
                  <a:pt x="399" y="134"/>
                  <a:pt x="399" y="126"/>
                </a:cubicBezTo>
                <a:cubicBezTo>
                  <a:pt x="399" y="117"/>
                  <a:pt x="407" y="115"/>
                  <a:pt x="405" y="111"/>
                </a:cubicBezTo>
                <a:cubicBezTo>
                  <a:pt x="404" y="107"/>
                  <a:pt x="400" y="105"/>
                  <a:pt x="402" y="100"/>
                </a:cubicBezTo>
                <a:cubicBezTo>
                  <a:pt x="403" y="95"/>
                  <a:pt x="401" y="85"/>
                  <a:pt x="399" y="85"/>
                </a:cubicBezTo>
                <a:cubicBezTo>
                  <a:pt x="398" y="85"/>
                  <a:pt x="385" y="84"/>
                  <a:pt x="382" y="82"/>
                </a:cubicBezTo>
                <a:cubicBezTo>
                  <a:pt x="379" y="81"/>
                  <a:pt x="377" y="77"/>
                  <a:pt x="371" y="74"/>
                </a:cubicBezTo>
                <a:cubicBezTo>
                  <a:pt x="361" y="68"/>
                  <a:pt x="354" y="59"/>
                  <a:pt x="349" y="57"/>
                </a:cubicBezTo>
                <a:cubicBezTo>
                  <a:pt x="344" y="55"/>
                  <a:pt x="339" y="59"/>
                  <a:pt x="332" y="56"/>
                </a:cubicBezTo>
                <a:cubicBezTo>
                  <a:pt x="326" y="53"/>
                  <a:pt x="315" y="50"/>
                  <a:pt x="311" y="46"/>
                </a:cubicBezTo>
                <a:cubicBezTo>
                  <a:pt x="308" y="41"/>
                  <a:pt x="293" y="38"/>
                  <a:pt x="290" y="39"/>
                </a:cubicBezTo>
                <a:cubicBezTo>
                  <a:pt x="287" y="41"/>
                  <a:pt x="271" y="44"/>
                  <a:pt x="263" y="46"/>
                </a:cubicBezTo>
                <a:cubicBezTo>
                  <a:pt x="256" y="48"/>
                  <a:pt x="257" y="64"/>
                  <a:pt x="248" y="64"/>
                </a:cubicBezTo>
                <a:cubicBezTo>
                  <a:pt x="244" y="64"/>
                  <a:pt x="237" y="65"/>
                  <a:pt x="230" y="67"/>
                </a:cubicBezTo>
                <a:cubicBezTo>
                  <a:pt x="232" y="72"/>
                  <a:pt x="234" y="76"/>
                  <a:pt x="231" y="76"/>
                </a:cubicBezTo>
                <a:cubicBezTo>
                  <a:pt x="226" y="76"/>
                  <a:pt x="222" y="76"/>
                  <a:pt x="219" y="77"/>
                </a:cubicBezTo>
                <a:cubicBezTo>
                  <a:pt x="216" y="77"/>
                  <a:pt x="189" y="87"/>
                  <a:pt x="181" y="87"/>
                </a:cubicBezTo>
                <a:cubicBezTo>
                  <a:pt x="175" y="87"/>
                  <a:pt x="159" y="82"/>
                  <a:pt x="154" y="77"/>
                </a:cubicBezTo>
                <a:cubicBezTo>
                  <a:pt x="149" y="71"/>
                  <a:pt x="145" y="66"/>
                  <a:pt x="141" y="64"/>
                </a:cubicBezTo>
                <a:cubicBezTo>
                  <a:pt x="138" y="63"/>
                  <a:pt x="123" y="64"/>
                  <a:pt x="119" y="56"/>
                </a:cubicBezTo>
                <a:cubicBezTo>
                  <a:pt x="117" y="52"/>
                  <a:pt x="116" y="43"/>
                  <a:pt x="115" y="36"/>
                </a:cubicBezTo>
                <a:cubicBezTo>
                  <a:pt x="106" y="33"/>
                  <a:pt x="98" y="29"/>
                  <a:pt x="97" y="28"/>
                </a:cubicBezTo>
                <a:cubicBezTo>
                  <a:pt x="95" y="26"/>
                  <a:pt x="95" y="19"/>
                  <a:pt x="98" y="19"/>
                </a:cubicBezTo>
                <a:cubicBezTo>
                  <a:pt x="101" y="19"/>
                  <a:pt x="93" y="10"/>
                  <a:pt x="97" y="8"/>
                </a:cubicBezTo>
                <a:cubicBezTo>
                  <a:pt x="101" y="7"/>
                  <a:pt x="97" y="2"/>
                  <a:pt x="93" y="1"/>
                </a:cubicBezTo>
                <a:cubicBezTo>
                  <a:pt x="90" y="0"/>
                  <a:pt x="66" y="20"/>
                  <a:pt x="63" y="24"/>
                </a:cubicBezTo>
                <a:cubicBezTo>
                  <a:pt x="61" y="28"/>
                  <a:pt x="47" y="26"/>
                  <a:pt x="38" y="23"/>
                </a:cubicBezTo>
                <a:cubicBezTo>
                  <a:pt x="29" y="20"/>
                  <a:pt x="20" y="6"/>
                  <a:pt x="16" y="4"/>
                </a:cubicBezTo>
                <a:cubicBezTo>
                  <a:pt x="12" y="2"/>
                  <a:pt x="7" y="8"/>
                  <a:pt x="3" y="11"/>
                </a:cubicBezTo>
                <a:cubicBezTo>
                  <a:pt x="0" y="14"/>
                  <a:pt x="8" y="33"/>
                  <a:pt x="8" y="36"/>
                </a:cubicBezTo>
                <a:cubicBezTo>
                  <a:pt x="8" y="40"/>
                  <a:pt x="7" y="42"/>
                  <a:pt x="7" y="46"/>
                </a:cubicBezTo>
                <a:cubicBezTo>
                  <a:pt x="6" y="50"/>
                  <a:pt x="11" y="52"/>
                  <a:pt x="15" y="56"/>
                </a:cubicBezTo>
                <a:cubicBezTo>
                  <a:pt x="18" y="60"/>
                  <a:pt x="22" y="76"/>
                  <a:pt x="22" y="80"/>
                </a:cubicBezTo>
                <a:cubicBezTo>
                  <a:pt x="22" y="83"/>
                  <a:pt x="29" y="89"/>
                  <a:pt x="31" y="96"/>
                </a:cubicBezTo>
                <a:cubicBezTo>
                  <a:pt x="34" y="102"/>
                  <a:pt x="39" y="100"/>
                  <a:pt x="45" y="104"/>
                </a:cubicBezTo>
                <a:cubicBezTo>
                  <a:pt x="50" y="107"/>
                  <a:pt x="56" y="110"/>
                  <a:pt x="51" y="111"/>
                </a:cubicBezTo>
                <a:cubicBezTo>
                  <a:pt x="47" y="112"/>
                  <a:pt x="46" y="112"/>
                  <a:pt x="48" y="121"/>
                </a:cubicBezTo>
                <a:cubicBezTo>
                  <a:pt x="50" y="130"/>
                  <a:pt x="43" y="127"/>
                  <a:pt x="37" y="132"/>
                </a:cubicBezTo>
                <a:cubicBezTo>
                  <a:pt x="32" y="136"/>
                  <a:pt x="35" y="157"/>
                  <a:pt x="41" y="162"/>
                </a:cubicBezTo>
                <a:cubicBezTo>
                  <a:pt x="48" y="166"/>
                  <a:pt x="45" y="170"/>
                  <a:pt x="50" y="176"/>
                </a:cubicBezTo>
                <a:cubicBezTo>
                  <a:pt x="55" y="183"/>
                  <a:pt x="73" y="190"/>
                  <a:pt x="77" y="194"/>
                </a:cubicBezTo>
                <a:cubicBezTo>
                  <a:pt x="82" y="198"/>
                  <a:pt x="87" y="213"/>
                  <a:pt x="87" y="218"/>
                </a:cubicBezTo>
                <a:cubicBezTo>
                  <a:pt x="87" y="224"/>
                  <a:pt x="89" y="230"/>
                  <a:pt x="93" y="232"/>
                </a:cubicBezTo>
                <a:cubicBezTo>
                  <a:pt x="96" y="233"/>
                  <a:pt x="93" y="242"/>
                  <a:pt x="98" y="247"/>
                </a:cubicBezTo>
                <a:cubicBezTo>
                  <a:pt x="100" y="249"/>
                  <a:pt x="102" y="252"/>
                  <a:pt x="105" y="256"/>
                </a:cubicBezTo>
                <a:cubicBezTo>
                  <a:pt x="107" y="256"/>
                  <a:pt x="110" y="256"/>
                  <a:pt x="111" y="256"/>
                </a:cubicBezTo>
                <a:cubicBezTo>
                  <a:pt x="113" y="256"/>
                  <a:pt x="110" y="250"/>
                  <a:pt x="112" y="248"/>
                </a:cubicBezTo>
                <a:cubicBezTo>
                  <a:pt x="114" y="247"/>
                  <a:pt x="117" y="247"/>
                  <a:pt x="119" y="249"/>
                </a:cubicBezTo>
                <a:cubicBezTo>
                  <a:pt x="121" y="252"/>
                  <a:pt x="126" y="255"/>
                  <a:pt x="133" y="253"/>
                </a:cubicBezTo>
                <a:cubicBezTo>
                  <a:pt x="140" y="252"/>
                  <a:pt x="139" y="255"/>
                  <a:pt x="142" y="258"/>
                </a:cubicBezTo>
                <a:cubicBezTo>
                  <a:pt x="144" y="262"/>
                  <a:pt x="154" y="277"/>
                  <a:pt x="157" y="281"/>
                </a:cubicBezTo>
                <a:cubicBezTo>
                  <a:pt x="159" y="286"/>
                  <a:pt x="162" y="289"/>
                  <a:pt x="164" y="291"/>
                </a:cubicBezTo>
                <a:cubicBezTo>
                  <a:pt x="166" y="293"/>
                  <a:pt x="166" y="302"/>
                  <a:pt x="169" y="306"/>
                </a:cubicBezTo>
                <a:cubicBezTo>
                  <a:pt x="172" y="311"/>
                  <a:pt x="181" y="313"/>
                  <a:pt x="188" y="314"/>
                </a:cubicBezTo>
                <a:cubicBezTo>
                  <a:pt x="196" y="315"/>
                  <a:pt x="196" y="322"/>
                  <a:pt x="200" y="326"/>
                </a:cubicBezTo>
                <a:cubicBezTo>
                  <a:pt x="204" y="329"/>
                  <a:pt x="239" y="342"/>
                  <a:pt x="244" y="344"/>
                </a:cubicBezTo>
                <a:cubicBezTo>
                  <a:pt x="248" y="347"/>
                  <a:pt x="261" y="334"/>
                  <a:pt x="263" y="337"/>
                </a:cubicBezTo>
                <a:cubicBezTo>
                  <a:pt x="266" y="340"/>
                  <a:pt x="273" y="339"/>
                  <a:pt x="279" y="338"/>
                </a:cubicBezTo>
                <a:cubicBezTo>
                  <a:pt x="284" y="337"/>
                  <a:pt x="277" y="332"/>
                  <a:pt x="280" y="331"/>
                </a:cubicBezTo>
                <a:cubicBezTo>
                  <a:pt x="282" y="329"/>
                  <a:pt x="295" y="329"/>
                  <a:pt x="299" y="334"/>
                </a:cubicBezTo>
                <a:cubicBezTo>
                  <a:pt x="304" y="338"/>
                  <a:pt x="304" y="351"/>
                  <a:pt x="308" y="358"/>
                </a:cubicBezTo>
                <a:cubicBezTo>
                  <a:pt x="312" y="364"/>
                  <a:pt x="341" y="373"/>
                  <a:pt x="368" y="375"/>
                </a:cubicBezTo>
                <a:cubicBezTo>
                  <a:pt x="387" y="377"/>
                  <a:pt x="404" y="380"/>
                  <a:pt x="407" y="380"/>
                </a:cubicBezTo>
                <a:cubicBezTo>
                  <a:pt x="409" y="370"/>
                  <a:pt x="412" y="359"/>
                  <a:pt x="415" y="356"/>
                </a:cubicBezTo>
                <a:cubicBezTo>
                  <a:pt x="419" y="352"/>
                  <a:pt x="428" y="341"/>
                  <a:pt x="435" y="341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15"/>
          <p:cNvSpPr>
            <a:spLocks/>
          </p:cNvSpPr>
          <p:nvPr/>
        </p:nvSpPr>
        <p:spPr bwMode="auto">
          <a:xfrm>
            <a:off x="3611995" y="3786894"/>
            <a:ext cx="380206" cy="456978"/>
          </a:xfrm>
          <a:custGeom>
            <a:avLst/>
            <a:gdLst/>
            <a:ahLst/>
            <a:cxnLst>
              <a:cxn ang="0">
                <a:pos x="99" y="67"/>
              </a:cxn>
              <a:cxn ang="0">
                <a:pos x="92" y="72"/>
              </a:cxn>
              <a:cxn ang="0">
                <a:pos x="91" y="83"/>
              </a:cxn>
              <a:cxn ang="0">
                <a:pos x="85" y="80"/>
              </a:cxn>
              <a:cxn ang="0">
                <a:pos x="78" y="72"/>
              </a:cxn>
              <a:cxn ang="0">
                <a:pos x="80" y="60"/>
              </a:cxn>
              <a:cxn ang="0">
                <a:pos x="91" y="55"/>
              </a:cxn>
              <a:cxn ang="0">
                <a:pos x="98" y="47"/>
              </a:cxn>
              <a:cxn ang="0">
                <a:pos x="103" y="37"/>
              </a:cxn>
              <a:cxn ang="0">
                <a:pos x="93" y="30"/>
              </a:cxn>
              <a:cxn ang="0">
                <a:pos x="51" y="28"/>
              </a:cxn>
              <a:cxn ang="0">
                <a:pos x="48" y="15"/>
              </a:cxn>
              <a:cxn ang="0">
                <a:pos x="42" y="5"/>
              </a:cxn>
              <a:cxn ang="0">
                <a:pos x="38" y="11"/>
              </a:cxn>
              <a:cxn ang="0">
                <a:pos x="25" y="1"/>
              </a:cxn>
              <a:cxn ang="0">
                <a:pos x="14" y="2"/>
              </a:cxn>
              <a:cxn ang="0">
                <a:pos x="5" y="10"/>
              </a:cxn>
              <a:cxn ang="0">
                <a:pos x="17" y="21"/>
              </a:cxn>
              <a:cxn ang="0">
                <a:pos x="24" y="29"/>
              </a:cxn>
              <a:cxn ang="0">
                <a:pos x="6" y="37"/>
              </a:cxn>
              <a:cxn ang="0">
                <a:pos x="12" y="49"/>
              </a:cxn>
              <a:cxn ang="0">
                <a:pos x="24" y="56"/>
              </a:cxn>
              <a:cxn ang="0">
                <a:pos x="17" y="71"/>
              </a:cxn>
              <a:cxn ang="0">
                <a:pos x="25" y="81"/>
              </a:cxn>
              <a:cxn ang="0">
                <a:pos x="24" y="95"/>
              </a:cxn>
              <a:cxn ang="0">
                <a:pos x="26" y="108"/>
              </a:cxn>
              <a:cxn ang="0">
                <a:pos x="25" y="117"/>
              </a:cxn>
              <a:cxn ang="0">
                <a:pos x="27" y="117"/>
              </a:cxn>
              <a:cxn ang="0">
                <a:pos x="29" y="111"/>
              </a:cxn>
              <a:cxn ang="0">
                <a:pos x="31" y="116"/>
              </a:cxn>
              <a:cxn ang="0">
                <a:pos x="37" y="109"/>
              </a:cxn>
              <a:cxn ang="0">
                <a:pos x="38" y="115"/>
              </a:cxn>
              <a:cxn ang="0">
                <a:pos x="50" y="109"/>
              </a:cxn>
              <a:cxn ang="0">
                <a:pos x="53" y="113"/>
              </a:cxn>
              <a:cxn ang="0">
                <a:pos x="62" y="106"/>
              </a:cxn>
              <a:cxn ang="0">
                <a:pos x="68" y="103"/>
              </a:cxn>
              <a:cxn ang="0">
                <a:pos x="71" y="107"/>
              </a:cxn>
              <a:cxn ang="0">
                <a:pos x="85" y="97"/>
              </a:cxn>
              <a:cxn ang="0">
                <a:pos x="91" y="108"/>
              </a:cxn>
              <a:cxn ang="0">
                <a:pos x="96" y="126"/>
              </a:cxn>
              <a:cxn ang="0">
                <a:pos x="98" y="130"/>
              </a:cxn>
              <a:cxn ang="0">
                <a:pos x="100" y="121"/>
              </a:cxn>
              <a:cxn ang="0">
                <a:pos x="112" y="127"/>
              </a:cxn>
              <a:cxn ang="0">
                <a:pos x="111" y="108"/>
              </a:cxn>
              <a:cxn ang="0">
                <a:pos x="106" y="81"/>
              </a:cxn>
              <a:cxn ang="0">
                <a:pos x="99" y="67"/>
              </a:cxn>
            </a:cxnLst>
            <a:rect l="0" t="0" r="r" b="b"/>
            <a:pathLst>
              <a:path w="112" h="134">
                <a:moveTo>
                  <a:pt x="99" y="67"/>
                </a:moveTo>
                <a:cubicBezTo>
                  <a:pt x="95" y="66"/>
                  <a:pt x="94" y="70"/>
                  <a:pt x="92" y="72"/>
                </a:cubicBezTo>
                <a:cubicBezTo>
                  <a:pt x="90" y="74"/>
                  <a:pt x="93" y="81"/>
                  <a:pt x="91" y="83"/>
                </a:cubicBezTo>
                <a:cubicBezTo>
                  <a:pt x="89" y="85"/>
                  <a:pt x="88" y="81"/>
                  <a:pt x="85" y="80"/>
                </a:cubicBezTo>
                <a:cubicBezTo>
                  <a:pt x="82" y="78"/>
                  <a:pt x="80" y="75"/>
                  <a:pt x="78" y="72"/>
                </a:cubicBezTo>
                <a:cubicBezTo>
                  <a:pt x="76" y="68"/>
                  <a:pt x="79" y="64"/>
                  <a:pt x="80" y="60"/>
                </a:cubicBezTo>
                <a:cubicBezTo>
                  <a:pt x="81" y="56"/>
                  <a:pt x="87" y="57"/>
                  <a:pt x="91" y="55"/>
                </a:cubicBezTo>
                <a:cubicBezTo>
                  <a:pt x="96" y="53"/>
                  <a:pt x="98" y="50"/>
                  <a:pt x="98" y="47"/>
                </a:cubicBezTo>
                <a:cubicBezTo>
                  <a:pt x="98" y="44"/>
                  <a:pt x="101" y="41"/>
                  <a:pt x="103" y="37"/>
                </a:cubicBezTo>
                <a:cubicBezTo>
                  <a:pt x="104" y="32"/>
                  <a:pt x="97" y="30"/>
                  <a:pt x="93" y="30"/>
                </a:cubicBezTo>
                <a:cubicBezTo>
                  <a:pt x="89" y="30"/>
                  <a:pt x="59" y="29"/>
                  <a:pt x="51" y="28"/>
                </a:cubicBezTo>
                <a:cubicBezTo>
                  <a:pt x="44" y="26"/>
                  <a:pt x="48" y="21"/>
                  <a:pt x="48" y="15"/>
                </a:cubicBezTo>
                <a:cubicBezTo>
                  <a:pt x="48" y="10"/>
                  <a:pt x="48" y="9"/>
                  <a:pt x="42" y="5"/>
                </a:cubicBezTo>
                <a:cubicBezTo>
                  <a:pt x="37" y="1"/>
                  <a:pt x="41" y="9"/>
                  <a:pt x="38" y="11"/>
                </a:cubicBezTo>
                <a:cubicBezTo>
                  <a:pt x="35" y="13"/>
                  <a:pt x="29" y="1"/>
                  <a:pt x="25" y="1"/>
                </a:cubicBezTo>
                <a:cubicBezTo>
                  <a:pt x="20" y="0"/>
                  <a:pt x="18" y="0"/>
                  <a:pt x="14" y="2"/>
                </a:cubicBezTo>
                <a:cubicBezTo>
                  <a:pt x="11" y="5"/>
                  <a:pt x="7" y="5"/>
                  <a:pt x="5" y="10"/>
                </a:cubicBezTo>
                <a:cubicBezTo>
                  <a:pt x="3" y="15"/>
                  <a:pt x="12" y="18"/>
                  <a:pt x="17" y="21"/>
                </a:cubicBezTo>
                <a:cubicBezTo>
                  <a:pt x="21" y="24"/>
                  <a:pt x="27" y="29"/>
                  <a:pt x="24" y="29"/>
                </a:cubicBezTo>
                <a:cubicBezTo>
                  <a:pt x="22" y="29"/>
                  <a:pt x="12" y="33"/>
                  <a:pt x="6" y="37"/>
                </a:cubicBezTo>
                <a:cubicBezTo>
                  <a:pt x="0" y="41"/>
                  <a:pt x="8" y="45"/>
                  <a:pt x="12" y="49"/>
                </a:cubicBezTo>
                <a:cubicBezTo>
                  <a:pt x="16" y="53"/>
                  <a:pt x="24" y="52"/>
                  <a:pt x="24" y="56"/>
                </a:cubicBezTo>
                <a:cubicBezTo>
                  <a:pt x="23" y="59"/>
                  <a:pt x="18" y="63"/>
                  <a:pt x="17" y="71"/>
                </a:cubicBezTo>
                <a:cubicBezTo>
                  <a:pt x="17" y="79"/>
                  <a:pt x="23" y="77"/>
                  <a:pt x="25" y="81"/>
                </a:cubicBezTo>
                <a:cubicBezTo>
                  <a:pt x="27" y="85"/>
                  <a:pt x="21" y="90"/>
                  <a:pt x="24" y="95"/>
                </a:cubicBezTo>
                <a:cubicBezTo>
                  <a:pt x="27" y="100"/>
                  <a:pt x="27" y="104"/>
                  <a:pt x="26" y="108"/>
                </a:cubicBezTo>
                <a:cubicBezTo>
                  <a:pt x="25" y="110"/>
                  <a:pt x="25" y="114"/>
                  <a:pt x="25" y="117"/>
                </a:cubicBezTo>
                <a:cubicBezTo>
                  <a:pt x="26" y="118"/>
                  <a:pt x="26" y="118"/>
                  <a:pt x="27" y="117"/>
                </a:cubicBezTo>
                <a:cubicBezTo>
                  <a:pt x="27" y="114"/>
                  <a:pt x="29" y="107"/>
                  <a:pt x="29" y="111"/>
                </a:cubicBezTo>
                <a:cubicBezTo>
                  <a:pt x="29" y="115"/>
                  <a:pt x="29" y="118"/>
                  <a:pt x="31" y="116"/>
                </a:cubicBezTo>
                <a:cubicBezTo>
                  <a:pt x="34" y="114"/>
                  <a:pt x="37" y="107"/>
                  <a:pt x="37" y="109"/>
                </a:cubicBezTo>
                <a:cubicBezTo>
                  <a:pt x="37" y="111"/>
                  <a:pt x="34" y="118"/>
                  <a:pt x="38" y="115"/>
                </a:cubicBezTo>
                <a:cubicBezTo>
                  <a:pt x="42" y="112"/>
                  <a:pt x="54" y="107"/>
                  <a:pt x="50" y="109"/>
                </a:cubicBezTo>
                <a:cubicBezTo>
                  <a:pt x="46" y="111"/>
                  <a:pt x="50" y="114"/>
                  <a:pt x="53" y="113"/>
                </a:cubicBezTo>
                <a:cubicBezTo>
                  <a:pt x="56" y="112"/>
                  <a:pt x="60" y="108"/>
                  <a:pt x="62" y="106"/>
                </a:cubicBezTo>
                <a:cubicBezTo>
                  <a:pt x="64" y="103"/>
                  <a:pt x="66" y="100"/>
                  <a:pt x="68" y="103"/>
                </a:cubicBezTo>
                <a:cubicBezTo>
                  <a:pt x="69" y="106"/>
                  <a:pt x="69" y="110"/>
                  <a:pt x="71" y="107"/>
                </a:cubicBezTo>
                <a:cubicBezTo>
                  <a:pt x="73" y="104"/>
                  <a:pt x="80" y="96"/>
                  <a:pt x="85" y="97"/>
                </a:cubicBezTo>
                <a:cubicBezTo>
                  <a:pt x="89" y="99"/>
                  <a:pt x="91" y="104"/>
                  <a:pt x="91" y="108"/>
                </a:cubicBezTo>
                <a:cubicBezTo>
                  <a:pt x="91" y="112"/>
                  <a:pt x="91" y="120"/>
                  <a:pt x="96" y="126"/>
                </a:cubicBezTo>
                <a:cubicBezTo>
                  <a:pt x="97" y="127"/>
                  <a:pt x="97" y="128"/>
                  <a:pt x="98" y="130"/>
                </a:cubicBezTo>
                <a:cubicBezTo>
                  <a:pt x="98" y="124"/>
                  <a:pt x="98" y="120"/>
                  <a:pt x="100" y="121"/>
                </a:cubicBezTo>
                <a:cubicBezTo>
                  <a:pt x="105" y="123"/>
                  <a:pt x="112" y="134"/>
                  <a:pt x="112" y="127"/>
                </a:cubicBezTo>
                <a:cubicBezTo>
                  <a:pt x="112" y="121"/>
                  <a:pt x="110" y="110"/>
                  <a:pt x="111" y="108"/>
                </a:cubicBezTo>
                <a:cubicBezTo>
                  <a:pt x="109" y="100"/>
                  <a:pt x="106" y="87"/>
                  <a:pt x="106" y="81"/>
                </a:cubicBezTo>
                <a:cubicBezTo>
                  <a:pt x="107" y="74"/>
                  <a:pt x="103" y="69"/>
                  <a:pt x="99" y="67"/>
                </a:cubicBezTo>
                <a:close/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16"/>
          <p:cNvSpPr>
            <a:spLocks/>
          </p:cNvSpPr>
          <p:nvPr/>
        </p:nvSpPr>
        <p:spPr bwMode="auto">
          <a:xfrm>
            <a:off x="1433123" y="2710253"/>
            <a:ext cx="1158897" cy="820733"/>
          </a:xfrm>
          <a:custGeom>
            <a:avLst/>
            <a:gdLst/>
            <a:ahLst/>
            <a:cxnLst>
              <a:cxn ang="0">
                <a:pos x="86" y="238"/>
              </a:cxn>
              <a:cxn ang="0">
                <a:pos x="115" y="233"/>
              </a:cxn>
              <a:cxn ang="0">
                <a:pos x="140" y="198"/>
              </a:cxn>
              <a:cxn ang="0">
                <a:pos x="167" y="191"/>
              </a:cxn>
              <a:cxn ang="0">
                <a:pos x="191" y="177"/>
              </a:cxn>
              <a:cxn ang="0">
                <a:pos x="207" y="170"/>
              </a:cxn>
              <a:cxn ang="0">
                <a:pos x="216" y="143"/>
              </a:cxn>
              <a:cxn ang="0">
                <a:pos x="223" y="121"/>
              </a:cxn>
              <a:cxn ang="0">
                <a:pos x="251" y="113"/>
              </a:cxn>
              <a:cxn ang="0">
                <a:pos x="261" y="92"/>
              </a:cxn>
              <a:cxn ang="0">
                <a:pos x="255" y="64"/>
              </a:cxn>
              <a:cxn ang="0">
                <a:pos x="295" y="46"/>
              </a:cxn>
              <a:cxn ang="0">
                <a:pos x="338" y="32"/>
              </a:cxn>
              <a:cxn ang="0">
                <a:pos x="306" y="31"/>
              </a:cxn>
              <a:cxn ang="0">
                <a:pos x="264" y="49"/>
              </a:cxn>
              <a:cxn ang="0">
                <a:pos x="261" y="19"/>
              </a:cxn>
              <a:cxn ang="0">
                <a:pos x="239" y="3"/>
              </a:cxn>
              <a:cxn ang="0">
                <a:pos x="223" y="26"/>
              </a:cxn>
              <a:cxn ang="0">
                <a:pos x="211" y="34"/>
              </a:cxn>
              <a:cxn ang="0">
                <a:pos x="179" y="42"/>
              </a:cxn>
              <a:cxn ang="0">
                <a:pos x="150" y="31"/>
              </a:cxn>
              <a:cxn ang="0">
                <a:pos x="123" y="28"/>
              </a:cxn>
              <a:cxn ang="0">
                <a:pos x="100" y="53"/>
              </a:cxn>
              <a:cxn ang="0">
                <a:pos x="67" y="75"/>
              </a:cxn>
              <a:cxn ang="0">
                <a:pos x="39" y="81"/>
              </a:cxn>
              <a:cxn ang="0">
                <a:pos x="22" y="78"/>
              </a:cxn>
              <a:cxn ang="0">
                <a:pos x="3" y="115"/>
              </a:cxn>
              <a:cxn ang="0">
                <a:pos x="12" y="132"/>
              </a:cxn>
              <a:cxn ang="0">
                <a:pos x="10" y="167"/>
              </a:cxn>
              <a:cxn ang="0">
                <a:pos x="27" y="187"/>
              </a:cxn>
              <a:cxn ang="0">
                <a:pos x="21" y="214"/>
              </a:cxn>
              <a:cxn ang="0">
                <a:pos x="43" y="239"/>
              </a:cxn>
            </a:cxnLst>
            <a:rect l="0" t="0" r="r" b="b"/>
            <a:pathLst>
              <a:path w="341" h="241">
                <a:moveTo>
                  <a:pt x="72" y="235"/>
                </a:moveTo>
                <a:cubicBezTo>
                  <a:pt x="78" y="233"/>
                  <a:pt x="81" y="239"/>
                  <a:pt x="86" y="238"/>
                </a:cubicBezTo>
                <a:cubicBezTo>
                  <a:pt x="91" y="236"/>
                  <a:pt x="96" y="233"/>
                  <a:pt x="101" y="234"/>
                </a:cubicBezTo>
                <a:cubicBezTo>
                  <a:pt x="106" y="234"/>
                  <a:pt x="103" y="238"/>
                  <a:pt x="115" y="233"/>
                </a:cubicBezTo>
                <a:cubicBezTo>
                  <a:pt x="126" y="228"/>
                  <a:pt x="138" y="231"/>
                  <a:pt x="138" y="215"/>
                </a:cubicBezTo>
                <a:cubicBezTo>
                  <a:pt x="138" y="200"/>
                  <a:pt x="135" y="202"/>
                  <a:pt x="140" y="198"/>
                </a:cubicBezTo>
                <a:cubicBezTo>
                  <a:pt x="145" y="194"/>
                  <a:pt x="153" y="189"/>
                  <a:pt x="156" y="190"/>
                </a:cubicBezTo>
                <a:cubicBezTo>
                  <a:pt x="158" y="191"/>
                  <a:pt x="164" y="194"/>
                  <a:pt x="167" y="191"/>
                </a:cubicBezTo>
                <a:cubicBezTo>
                  <a:pt x="170" y="188"/>
                  <a:pt x="167" y="186"/>
                  <a:pt x="175" y="183"/>
                </a:cubicBezTo>
                <a:cubicBezTo>
                  <a:pt x="182" y="179"/>
                  <a:pt x="185" y="174"/>
                  <a:pt x="191" y="177"/>
                </a:cubicBezTo>
                <a:cubicBezTo>
                  <a:pt x="197" y="179"/>
                  <a:pt x="196" y="182"/>
                  <a:pt x="200" y="180"/>
                </a:cubicBezTo>
                <a:cubicBezTo>
                  <a:pt x="205" y="178"/>
                  <a:pt x="207" y="174"/>
                  <a:pt x="207" y="170"/>
                </a:cubicBezTo>
                <a:cubicBezTo>
                  <a:pt x="206" y="166"/>
                  <a:pt x="211" y="160"/>
                  <a:pt x="212" y="157"/>
                </a:cubicBezTo>
                <a:cubicBezTo>
                  <a:pt x="212" y="154"/>
                  <a:pt x="213" y="144"/>
                  <a:pt x="216" y="143"/>
                </a:cubicBezTo>
                <a:cubicBezTo>
                  <a:pt x="218" y="142"/>
                  <a:pt x="230" y="142"/>
                  <a:pt x="228" y="136"/>
                </a:cubicBezTo>
                <a:cubicBezTo>
                  <a:pt x="227" y="131"/>
                  <a:pt x="221" y="123"/>
                  <a:pt x="223" y="121"/>
                </a:cubicBezTo>
                <a:cubicBezTo>
                  <a:pt x="225" y="120"/>
                  <a:pt x="230" y="124"/>
                  <a:pt x="237" y="123"/>
                </a:cubicBezTo>
                <a:cubicBezTo>
                  <a:pt x="245" y="122"/>
                  <a:pt x="253" y="120"/>
                  <a:pt x="251" y="113"/>
                </a:cubicBezTo>
                <a:cubicBezTo>
                  <a:pt x="248" y="107"/>
                  <a:pt x="243" y="107"/>
                  <a:pt x="248" y="104"/>
                </a:cubicBezTo>
                <a:cubicBezTo>
                  <a:pt x="252" y="100"/>
                  <a:pt x="261" y="100"/>
                  <a:pt x="261" y="92"/>
                </a:cubicBezTo>
                <a:cubicBezTo>
                  <a:pt x="261" y="83"/>
                  <a:pt x="261" y="76"/>
                  <a:pt x="256" y="72"/>
                </a:cubicBezTo>
                <a:cubicBezTo>
                  <a:pt x="251" y="67"/>
                  <a:pt x="250" y="67"/>
                  <a:pt x="255" y="64"/>
                </a:cubicBezTo>
                <a:cubicBezTo>
                  <a:pt x="259" y="62"/>
                  <a:pt x="274" y="53"/>
                  <a:pt x="281" y="49"/>
                </a:cubicBezTo>
                <a:cubicBezTo>
                  <a:pt x="287" y="46"/>
                  <a:pt x="291" y="45"/>
                  <a:pt x="295" y="46"/>
                </a:cubicBezTo>
                <a:cubicBezTo>
                  <a:pt x="300" y="46"/>
                  <a:pt x="314" y="49"/>
                  <a:pt x="321" y="46"/>
                </a:cubicBezTo>
                <a:cubicBezTo>
                  <a:pt x="327" y="43"/>
                  <a:pt x="341" y="33"/>
                  <a:pt x="338" y="32"/>
                </a:cubicBezTo>
                <a:cubicBezTo>
                  <a:pt x="331" y="29"/>
                  <a:pt x="323" y="36"/>
                  <a:pt x="320" y="35"/>
                </a:cubicBezTo>
                <a:cubicBezTo>
                  <a:pt x="317" y="34"/>
                  <a:pt x="315" y="29"/>
                  <a:pt x="306" y="31"/>
                </a:cubicBezTo>
                <a:cubicBezTo>
                  <a:pt x="297" y="32"/>
                  <a:pt x="291" y="38"/>
                  <a:pt x="287" y="40"/>
                </a:cubicBezTo>
                <a:cubicBezTo>
                  <a:pt x="282" y="43"/>
                  <a:pt x="267" y="53"/>
                  <a:pt x="264" y="49"/>
                </a:cubicBezTo>
                <a:cubicBezTo>
                  <a:pt x="260" y="45"/>
                  <a:pt x="256" y="45"/>
                  <a:pt x="259" y="38"/>
                </a:cubicBezTo>
                <a:cubicBezTo>
                  <a:pt x="262" y="31"/>
                  <a:pt x="263" y="21"/>
                  <a:pt x="261" y="19"/>
                </a:cubicBezTo>
                <a:cubicBezTo>
                  <a:pt x="259" y="16"/>
                  <a:pt x="260" y="13"/>
                  <a:pt x="257" y="10"/>
                </a:cubicBezTo>
                <a:cubicBezTo>
                  <a:pt x="253" y="6"/>
                  <a:pt x="241" y="0"/>
                  <a:pt x="239" y="3"/>
                </a:cubicBezTo>
                <a:cubicBezTo>
                  <a:pt x="237" y="5"/>
                  <a:pt x="239" y="24"/>
                  <a:pt x="234" y="26"/>
                </a:cubicBezTo>
                <a:cubicBezTo>
                  <a:pt x="228" y="27"/>
                  <a:pt x="228" y="28"/>
                  <a:pt x="223" y="26"/>
                </a:cubicBezTo>
                <a:cubicBezTo>
                  <a:pt x="218" y="24"/>
                  <a:pt x="216" y="19"/>
                  <a:pt x="214" y="20"/>
                </a:cubicBezTo>
                <a:cubicBezTo>
                  <a:pt x="213" y="21"/>
                  <a:pt x="211" y="31"/>
                  <a:pt x="211" y="34"/>
                </a:cubicBezTo>
                <a:cubicBezTo>
                  <a:pt x="211" y="36"/>
                  <a:pt x="205" y="36"/>
                  <a:pt x="202" y="34"/>
                </a:cubicBezTo>
                <a:cubicBezTo>
                  <a:pt x="199" y="33"/>
                  <a:pt x="183" y="43"/>
                  <a:pt x="179" y="42"/>
                </a:cubicBezTo>
                <a:cubicBezTo>
                  <a:pt x="176" y="41"/>
                  <a:pt x="174" y="36"/>
                  <a:pt x="168" y="36"/>
                </a:cubicBezTo>
                <a:cubicBezTo>
                  <a:pt x="163" y="36"/>
                  <a:pt x="156" y="31"/>
                  <a:pt x="150" y="31"/>
                </a:cubicBezTo>
                <a:cubicBezTo>
                  <a:pt x="144" y="31"/>
                  <a:pt x="135" y="32"/>
                  <a:pt x="132" y="29"/>
                </a:cubicBezTo>
                <a:cubicBezTo>
                  <a:pt x="129" y="27"/>
                  <a:pt x="128" y="24"/>
                  <a:pt x="123" y="28"/>
                </a:cubicBezTo>
                <a:cubicBezTo>
                  <a:pt x="118" y="33"/>
                  <a:pt x="114" y="34"/>
                  <a:pt x="109" y="36"/>
                </a:cubicBezTo>
                <a:cubicBezTo>
                  <a:pt x="104" y="38"/>
                  <a:pt x="101" y="48"/>
                  <a:pt x="100" y="53"/>
                </a:cubicBezTo>
                <a:cubicBezTo>
                  <a:pt x="100" y="58"/>
                  <a:pt x="97" y="61"/>
                  <a:pt x="86" y="63"/>
                </a:cubicBezTo>
                <a:cubicBezTo>
                  <a:pt x="74" y="66"/>
                  <a:pt x="67" y="74"/>
                  <a:pt x="67" y="75"/>
                </a:cubicBezTo>
                <a:cubicBezTo>
                  <a:pt x="66" y="77"/>
                  <a:pt x="62" y="85"/>
                  <a:pt x="55" y="87"/>
                </a:cubicBezTo>
                <a:cubicBezTo>
                  <a:pt x="49" y="88"/>
                  <a:pt x="44" y="82"/>
                  <a:pt x="39" y="81"/>
                </a:cubicBezTo>
                <a:cubicBezTo>
                  <a:pt x="35" y="81"/>
                  <a:pt x="32" y="84"/>
                  <a:pt x="29" y="83"/>
                </a:cubicBezTo>
                <a:cubicBezTo>
                  <a:pt x="27" y="82"/>
                  <a:pt x="25" y="80"/>
                  <a:pt x="22" y="78"/>
                </a:cubicBezTo>
                <a:cubicBezTo>
                  <a:pt x="22" y="82"/>
                  <a:pt x="16" y="84"/>
                  <a:pt x="16" y="92"/>
                </a:cubicBezTo>
                <a:cubicBezTo>
                  <a:pt x="16" y="100"/>
                  <a:pt x="7" y="112"/>
                  <a:pt x="3" y="115"/>
                </a:cubicBezTo>
                <a:cubicBezTo>
                  <a:pt x="0" y="118"/>
                  <a:pt x="3" y="123"/>
                  <a:pt x="3" y="127"/>
                </a:cubicBezTo>
                <a:cubicBezTo>
                  <a:pt x="3" y="132"/>
                  <a:pt x="10" y="132"/>
                  <a:pt x="12" y="132"/>
                </a:cubicBezTo>
                <a:cubicBezTo>
                  <a:pt x="14" y="133"/>
                  <a:pt x="5" y="139"/>
                  <a:pt x="3" y="144"/>
                </a:cubicBezTo>
                <a:cubicBezTo>
                  <a:pt x="0" y="150"/>
                  <a:pt x="10" y="158"/>
                  <a:pt x="10" y="167"/>
                </a:cubicBezTo>
                <a:cubicBezTo>
                  <a:pt x="10" y="175"/>
                  <a:pt x="8" y="180"/>
                  <a:pt x="8" y="182"/>
                </a:cubicBezTo>
                <a:cubicBezTo>
                  <a:pt x="8" y="184"/>
                  <a:pt x="19" y="187"/>
                  <a:pt x="27" y="187"/>
                </a:cubicBezTo>
                <a:cubicBezTo>
                  <a:pt x="35" y="187"/>
                  <a:pt x="32" y="193"/>
                  <a:pt x="33" y="198"/>
                </a:cubicBezTo>
                <a:cubicBezTo>
                  <a:pt x="34" y="203"/>
                  <a:pt x="25" y="209"/>
                  <a:pt x="21" y="214"/>
                </a:cubicBezTo>
                <a:cubicBezTo>
                  <a:pt x="17" y="218"/>
                  <a:pt x="10" y="226"/>
                  <a:pt x="10" y="226"/>
                </a:cubicBezTo>
                <a:cubicBezTo>
                  <a:pt x="10" y="226"/>
                  <a:pt x="37" y="236"/>
                  <a:pt x="43" y="239"/>
                </a:cubicBezTo>
                <a:cubicBezTo>
                  <a:pt x="49" y="241"/>
                  <a:pt x="65" y="237"/>
                  <a:pt x="72" y="235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17"/>
          <p:cNvSpPr>
            <a:spLocks/>
          </p:cNvSpPr>
          <p:nvPr/>
        </p:nvSpPr>
        <p:spPr bwMode="auto">
          <a:xfrm>
            <a:off x="1466026" y="2847347"/>
            <a:ext cx="1328892" cy="1171691"/>
          </a:xfrm>
          <a:custGeom>
            <a:avLst/>
            <a:gdLst/>
            <a:ahLst/>
            <a:cxnLst>
              <a:cxn ang="0">
                <a:pos x="355" y="26"/>
              </a:cxn>
              <a:cxn ang="0">
                <a:pos x="340" y="5"/>
              </a:cxn>
              <a:cxn ang="0">
                <a:pos x="311" y="6"/>
              </a:cxn>
              <a:cxn ang="0">
                <a:pos x="271" y="9"/>
              </a:cxn>
              <a:cxn ang="0">
                <a:pos x="246" y="32"/>
              </a:cxn>
              <a:cxn ang="0">
                <a:pos x="238" y="64"/>
              </a:cxn>
              <a:cxn ang="0">
                <a:pos x="227" y="83"/>
              </a:cxn>
              <a:cxn ang="0">
                <a:pos x="218" y="96"/>
              </a:cxn>
              <a:cxn ang="0">
                <a:pos x="202" y="117"/>
              </a:cxn>
              <a:cxn ang="0">
                <a:pos x="190" y="140"/>
              </a:cxn>
              <a:cxn ang="0">
                <a:pos x="165" y="143"/>
              </a:cxn>
              <a:cxn ang="0">
                <a:pos x="146" y="150"/>
              </a:cxn>
              <a:cxn ang="0">
                <a:pos x="128" y="175"/>
              </a:cxn>
              <a:cxn ang="0">
                <a:pos x="91" y="194"/>
              </a:cxn>
              <a:cxn ang="0">
                <a:pos x="62" y="195"/>
              </a:cxn>
              <a:cxn ang="0">
                <a:pos x="0" y="186"/>
              </a:cxn>
              <a:cxn ang="0">
                <a:pos x="19" y="215"/>
              </a:cxn>
              <a:cxn ang="0">
                <a:pos x="43" y="236"/>
              </a:cxn>
              <a:cxn ang="0">
                <a:pos x="52" y="252"/>
              </a:cxn>
              <a:cxn ang="0">
                <a:pos x="42" y="267"/>
              </a:cxn>
              <a:cxn ang="0">
                <a:pos x="14" y="306"/>
              </a:cxn>
              <a:cxn ang="0">
                <a:pos x="58" y="304"/>
              </a:cxn>
              <a:cxn ang="0">
                <a:pos x="120" y="299"/>
              </a:cxn>
              <a:cxn ang="0">
                <a:pos x="138" y="315"/>
              </a:cxn>
              <a:cxn ang="0">
                <a:pos x="160" y="341"/>
              </a:cxn>
              <a:cxn ang="0">
                <a:pos x="168" y="344"/>
              </a:cxn>
              <a:cxn ang="0">
                <a:pos x="205" y="330"/>
              </a:cxn>
              <a:cxn ang="0">
                <a:pos x="232" y="328"/>
              </a:cxn>
              <a:cxn ang="0">
                <a:pos x="228" y="297"/>
              </a:cxn>
              <a:cxn ang="0">
                <a:pos x="217" y="273"/>
              </a:cxn>
              <a:cxn ang="0">
                <a:pos x="204" y="254"/>
              </a:cxn>
              <a:cxn ang="0">
                <a:pos x="226" y="234"/>
              </a:cxn>
              <a:cxn ang="0">
                <a:pos x="257" y="235"/>
              </a:cxn>
              <a:cxn ang="0">
                <a:pos x="276" y="211"/>
              </a:cxn>
              <a:cxn ang="0">
                <a:pos x="299" y="184"/>
              </a:cxn>
              <a:cxn ang="0">
                <a:pos x="312" y="164"/>
              </a:cxn>
              <a:cxn ang="0">
                <a:pos x="322" y="138"/>
              </a:cxn>
              <a:cxn ang="0">
                <a:pos x="328" y="121"/>
              </a:cxn>
              <a:cxn ang="0">
                <a:pos x="312" y="96"/>
              </a:cxn>
              <a:cxn ang="0">
                <a:pos x="318" y="62"/>
              </a:cxn>
              <a:cxn ang="0">
                <a:pos x="372" y="62"/>
              </a:cxn>
              <a:cxn ang="0">
                <a:pos x="391" y="44"/>
              </a:cxn>
              <a:cxn ang="0">
                <a:pos x="369" y="35"/>
              </a:cxn>
            </a:cxnLst>
            <a:rect l="0" t="0" r="r" b="b"/>
            <a:pathLst>
              <a:path w="391" h="344">
                <a:moveTo>
                  <a:pt x="369" y="35"/>
                </a:moveTo>
                <a:cubicBezTo>
                  <a:pt x="364" y="31"/>
                  <a:pt x="356" y="32"/>
                  <a:pt x="355" y="26"/>
                </a:cubicBezTo>
                <a:cubicBezTo>
                  <a:pt x="353" y="21"/>
                  <a:pt x="358" y="17"/>
                  <a:pt x="354" y="13"/>
                </a:cubicBezTo>
                <a:cubicBezTo>
                  <a:pt x="349" y="9"/>
                  <a:pt x="343" y="8"/>
                  <a:pt x="340" y="5"/>
                </a:cubicBezTo>
                <a:cubicBezTo>
                  <a:pt x="337" y="3"/>
                  <a:pt x="328" y="1"/>
                  <a:pt x="320" y="0"/>
                </a:cubicBezTo>
                <a:cubicBezTo>
                  <a:pt x="317" y="3"/>
                  <a:pt x="313" y="5"/>
                  <a:pt x="311" y="6"/>
                </a:cubicBezTo>
                <a:cubicBezTo>
                  <a:pt x="304" y="9"/>
                  <a:pt x="290" y="6"/>
                  <a:pt x="285" y="6"/>
                </a:cubicBezTo>
                <a:cubicBezTo>
                  <a:pt x="281" y="5"/>
                  <a:pt x="277" y="6"/>
                  <a:pt x="271" y="9"/>
                </a:cubicBezTo>
                <a:cubicBezTo>
                  <a:pt x="264" y="13"/>
                  <a:pt x="249" y="22"/>
                  <a:pt x="245" y="24"/>
                </a:cubicBezTo>
                <a:cubicBezTo>
                  <a:pt x="240" y="27"/>
                  <a:pt x="241" y="27"/>
                  <a:pt x="246" y="32"/>
                </a:cubicBezTo>
                <a:cubicBezTo>
                  <a:pt x="251" y="36"/>
                  <a:pt x="251" y="43"/>
                  <a:pt x="251" y="52"/>
                </a:cubicBezTo>
                <a:cubicBezTo>
                  <a:pt x="251" y="60"/>
                  <a:pt x="242" y="60"/>
                  <a:pt x="238" y="64"/>
                </a:cubicBezTo>
                <a:cubicBezTo>
                  <a:pt x="233" y="67"/>
                  <a:pt x="238" y="67"/>
                  <a:pt x="241" y="73"/>
                </a:cubicBezTo>
                <a:cubicBezTo>
                  <a:pt x="243" y="80"/>
                  <a:pt x="235" y="82"/>
                  <a:pt x="227" y="83"/>
                </a:cubicBezTo>
                <a:cubicBezTo>
                  <a:pt x="220" y="84"/>
                  <a:pt x="215" y="80"/>
                  <a:pt x="213" y="81"/>
                </a:cubicBezTo>
                <a:cubicBezTo>
                  <a:pt x="211" y="83"/>
                  <a:pt x="217" y="91"/>
                  <a:pt x="218" y="96"/>
                </a:cubicBezTo>
                <a:cubicBezTo>
                  <a:pt x="220" y="102"/>
                  <a:pt x="208" y="102"/>
                  <a:pt x="206" y="103"/>
                </a:cubicBezTo>
                <a:cubicBezTo>
                  <a:pt x="203" y="104"/>
                  <a:pt x="202" y="114"/>
                  <a:pt x="202" y="117"/>
                </a:cubicBezTo>
                <a:cubicBezTo>
                  <a:pt x="201" y="120"/>
                  <a:pt x="196" y="126"/>
                  <a:pt x="197" y="130"/>
                </a:cubicBezTo>
                <a:cubicBezTo>
                  <a:pt x="197" y="134"/>
                  <a:pt x="195" y="138"/>
                  <a:pt x="190" y="140"/>
                </a:cubicBezTo>
                <a:cubicBezTo>
                  <a:pt x="186" y="142"/>
                  <a:pt x="187" y="139"/>
                  <a:pt x="181" y="137"/>
                </a:cubicBezTo>
                <a:cubicBezTo>
                  <a:pt x="175" y="134"/>
                  <a:pt x="172" y="139"/>
                  <a:pt x="165" y="143"/>
                </a:cubicBezTo>
                <a:cubicBezTo>
                  <a:pt x="157" y="146"/>
                  <a:pt x="160" y="148"/>
                  <a:pt x="157" y="151"/>
                </a:cubicBezTo>
                <a:cubicBezTo>
                  <a:pt x="154" y="154"/>
                  <a:pt x="148" y="151"/>
                  <a:pt x="146" y="150"/>
                </a:cubicBezTo>
                <a:cubicBezTo>
                  <a:pt x="143" y="149"/>
                  <a:pt x="135" y="154"/>
                  <a:pt x="130" y="158"/>
                </a:cubicBezTo>
                <a:cubicBezTo>
                  <a:pt x="125" y="162"/>
                  <a:pt x="128" y="160"/>
                  <a:pt x="128" y="175"/>
                </a:cubicBezTo>
                <a:cubicBezTo>
                  <a:pt x="128" y="191"/>
                  <a:pt x="116" y="188"/>
                  <a:pt x="105" y="193"/>
                </a:cubicBezTo>
                <a:cubicBezTo>
                  <a:pt x="93" y="198"/>
                  <a:pt x="96" y="194"/>
                  <a:pt x="91" y="194"/>
                </a:cubicBezTo>
                <a:cubicBezTo>
                  <a:pt x="86" y="193"/>
                  <a:pt x="81" y="196"/>
                  <a:pt x="76" y="198"/>
                </a:cubicBezTo>
                <a:cubicBezTo>
                  <a:pt x="71" y="199"/>
                  <a:pt x="68" y="193"/>
                  <a:pt x="62" y="195"/>
                </a:cubicBezTo>
                <a:cubicBezTo>
                  <a:pt x="55" y="197"/>
                  <a:pt x="39" y="201"/>
                  <a:pt x="33" y="199"/>
                </a:cubicBezTo>
                <a:cubicBezTo>
                  <a:pt x="27" y="196"/>
                  <a:pt x="0" y="186"/>
                  <a:pt x="0" y="186"/>
                </a:cubicBezTo>
                <a:cubicBezTo>
                  <a:pt x="0" y="186"/>
                  <a:pt x="4" y="191"/>
                  <a:pt x="9" y="197"/>
                </a:cubicBezTo>
                <a:cubicBezTo>
                  <a:pt x="13" y="203"/>
                  <a:pt x="15" y="211"/>
                  <a:pt x="19" y="215"/>
                </a:cubicBezTo>
                <a:cubicBezTo>
                  <a:pt x="23" y="220"/>
                  <a:pt x="29" y="223"/>
                  <a:pt x="37" y="225"/>
                </a:cubicBezTo>
                <a:cubicBezTo>
                  <a:pt x="44" y="227"/>
                  <a:pt x="40" y="231"/>
                  <a:pt x="43" y="236"/>
                </a:cubicBezTo>
                <a:cubicBezTo>
                  <a:pt x="45" y="241"/>
                  <a:pt x="44" y="244"/>
                  <a:pt x="44" y="248"/>
                </a:cubicBezTo>
                <a:cubicBezTo>
                  <a:pt x="44" y="252"/>
                  <a:pt x="48" y="252"/>
                  <a:pt x="52" y="252"/>
                </a:cubicBezTo>
                <a:cubicBezTo>
                  <a:pt x="55" y="252"/>
                  <a:pt x="57" y="262"/>
                  <a:pt x="57" y="264"/>
                </a:cubicBezTo>
                <a:cubicBezTo>
                  <a:pt x="56" y="267"/>
                  <a:pt x="48" y="267"/>
                  <a:pt x="42" y="267"/>
                </a:cubicBezTo>
                <a:cubicBezTo>
                  <a:pt x="35" y="267"/>
                  <a:pt x="26" y="278"/>
                  <a:pt x="22" y="282"/>
                </a:cubicBezTo>
                <a:cubicBezTo>
                  <a:pt x="19" y="285"/>
                  <a:pt x="16" y="296"/>
                  <a:pt x="14" y="306"/>
                </a:cubicBezTo>
                <a:cubicBezTo>
                  <a:pt x="14" y="306"/>
                  <a:pt x="15" y="306"/>
                  <a:pt x="15" y="306"/>
                </a:cubicBezTo>
                <a:cubicBezTo>
                  <a:pt x="21" y="305"/>
                  <a:pt x="47" y="306"/>
                  <a:pt x="58" y="304"/>
                </a:cubicBezTo>
                <a:cubicBezTo>
                  <a:pt x="68" y="302"/>
                  <a:pt x="83" y="303"/>
                  <a:pt x="90" y="302"/>
                </a:cubicBezTo>
                <a:cubicBezTo>
                  <a:pt x="96" y="301"/>
                  <a:pt x="114" y="301"/>
                  <a:pt x="120" y="299"/>
                </a:cubicBezTo>
                <a:cubicBezTo>
                  <a:pt x="127" y="297"/>
                  <a:pt x="128" y="296"/>
                  <a:pt x="130" y="299"/>
                </a:cubicBezTo>
                <a:cubicBezTo>
                  <a:pt x="131" y="301"/>
                  <a:pt x="135" y="312"/>
                  <a:pt x="138" y="315"/>
                </a:cubicBezTo>
                <a:cubicBezTo>
                  <a:pt x="140" y="317"/>
                  <a:pt x="144" y="320"/>
                  <a:pt x="147" y="325"/>
                </a:cubicBezTo>
                <a:cubicBezTo>
                  <a:pt x="151" y="330"/>
                  <a:pt x="157" y="341"/>
                  <a:pt x="160" y="341"/>
                </a:cubicBezTo>
                <a:cubicBezTo>
                  <a:pt x="163" y="341"/>
                  <a:pt x="164" y="340"/>
                  <a:pt x="166" y="343"/>
                </a:cubicBezTo>
                <a:cubicBezTo>
                  <a:pt x="167" y="343"/>
                  <a:pt x="167" y="344"/>
                  <a:pt x="168" y="344"/>
                </a:cubicBezTo>
                <a:cubicBezTo>
                  <a:pt x="174" y="337"/>
                  <a:pt x="181" y="331"/>
                  <a:pt x="183" y="329"/>
                </a:cubicBezTo>
                <a:cubicBezTo>
                  <a:pt x="186" y="326"/>
                  <a:pt x="198" y="327"/>
                  <a:pt x="205" y="330"/>
                </a:cubicBezTo>
                <a:cubicBezTo>
                  <a:pt x="211" y="333"/>
                  <a:pt x="219" y="324"/>
                  <a:pt x="224" y="322"/>
                </a:cubicBezTo>
                <a:cubicBezTo>
                  <a:pt x="229" y="320"/>
                  <a:pt x="229" y="326"/>
                  <a:pt x="232" y="328"/>
                </a:cubicBezTo>
                <a:cubicBezTo>
                  <a:pt x="235" y="330"/>
                  <a:pt x="236" y="324"/>
                  <a:pt x="236" y="317"/>
                </a:cubicBezTo>
                <a:cubicBezTo>
                  <a:pt x="237" y="309"/>
                  <a:pt x="231" y="306"/>
                  <a:pt x="228" y="297"/>
                </a:cubicBezTo>
                <a:cubicBezTo>
                  <a:pt x="225" y="289"/>
                  <a:pt x="227" y="291"/>
                  <a:pt x="220" y="291"/>
                </a:cubicBezTo>
                <a:cubicBezTo>
                  <a:pt x="212" y="292"/>
                  <a:pt x="216" y="277"/>
                  <a:pt x="217" y="273"/>
                </a:cubicBezTo>
                <a:cubicBezTo>
                  <a:pt x="218" y="270"/>
                  <a:pt x="213" y="270"/>
                  <a:pt x="207" y="270"/>
                </a:cubicBezTo>
                <a:cubicBezTo>
                  <a:pt x="201" y="269"/>
                  <a:pt x="201" y="257"/>
                  <a:pt x="204" y="254"/>
                </a:cubicBezTo>
                <a:cubicBezTo>
                  <a:pt x="206" y="252"/>
                  <a:pt x="212" y="244"/>
                  <a:pt x="214" y="240"/>
                </a:cubicBezTo>
                <a:cubicBezTo>
                  <a:pt x="215" y="237"/>
                  <a:pt x="223" y="234"/>
                  <a:pt x="226" y="234"/>
                </a:cubicBezTo>
                <a:cubicBezTo>
                  <a:pt x="228" y="234"/>
                  <a:pt x="232" y="240"/>
                  <a:pt x="235" y="240"/>
                </a:cubicBezTo>
                <a:cubicBezTo>
                  <a:pt x="237" y="240"/>
                  <a:pt x="254" y="236"/>
                  <a:pt x="257" y="235"/>
                </a:cubicBezTo>
                <a:cubicBezTo>
                  <a:pt x="259" y="234"/>
                  <a:pt x="265" y="225"/>
                  <a:pt x="267" y="219"/>
                </a:cubicBezTo>
                <a:cubicBezTo>
                  <a:pt x="269" y="214"/>
                  <a:pt x="271" y="214"/>
                  <a:pt x="276" y="211"/>
                </a:cubicBezTo>
                <a:cubicBezTo>
                  <a:pt x="280" y="209"/>
                  <a:pt x="284" y="207"/>
                  <a:pt x="286" y="202"/>
                </a:cubicBezTo>
                <a:cubicBezTo>
                  <a:pt x="289" y="198"/>
                  <a:pt x="292" y="188"/>
                  <a:pt x="299" y="184"/>
                </a:cubicBezTo>
                <a:cubicBezTo>
                  <a:pt x="306" y="181"/>
                  <a:pt x="307" y="181"/>
                  <a:pt x="306" y="176"/>
                </a:cubicBezTo>
                <a:cubicBezTo>
                  <a:pt x="306" y="172"/>
                  <a:pt x="309" y="167"/>
                  <a:pt x="312" y="164"/>
                </a:cubicBezTo>
                <a:cubicBezTo>
                  <a:pt x="315" y="162"/>
                  <a:pt x="322" y="157"/>
                  <a:pt x="322" y="153"/>
                </a:cubicBezTo>
                <a:cubicBezTo>
                  <a:pt x="322" y="149"/>
                  <a:pt x="320" y="144"/>
                  <a:pt x="322" y="138"/>
                </a:cubicBezTo>
                <a:cubicBezTo>
                  <a:pt x="324" y="133"/>
                  <a:pt x="334" y="131"/>
                  <a:pt x="335" y="127"/>
                </a:cubicBezTo>
                <a:cubicBezTo>
                  <a:pt x="336" y="124"/>
                  <a:pt x="335" y="122"/>
                  <a:pt x="328" y="121"/>
                </a:cubicBezTo>
                <a:cubicBezTo>
                  <a:pt x="321" y="120"/>
                  <a:pt x="320" y="113"/>
                  <a:pt x="314" y="112"/>
                </a:cubicBezTo>
                <a:cubicBezTo>
                  <a:pt x="309" y="110"/>
                  <a:pt x="312" y="102"/>
                  <a:pt x="312" y="96"/>
                </a:cubicBezTo>
                <a:cubicBezTo>
                  <a:pt x="312" y="90"/>
                  <a:pt x="307" y="81"/>
                  <a:pt x="305" y="74"/>
                </a:cubicBezTo>
                <a:cubicBezTo>
                  <a:pt x="302" y="67"/>
                  <a:pt x="312" y="63"/>
                  <a:pt x="318" y="62"/>
                </a:cubicBezTo>
                <a:cubicBezTo>
                  <a:pt x="325" y="61"/>
                  <a:pt x="331" y="65"/>
                  <a:pt x="342" y="65"/>
                </a:cubicBezTo>
                <a:cubicBezTo>
                  <a:pt x="354" y="66"/>
                  <a:pt x="366" y="63"/>
                  <a:pt x="372" y="62"/>
                </a:cubicBezTo>
                <a:cubicBezTo>
                  <a:pt x="378" y="61"/>
                  <a:pt x="378" y="53"/>
                  <a:pt x="379" y="51"/>
                </a:cubicBezTo>
                <a:cubicBezTo>
                  <a:pt x="380" y="49"/>
                  <a:pt x="386" y="46"/>
                  <a:pt x="391" y="44"/>
                </a:cubicBezTo>
                <a:cubicBezTo>
                  <a:pt x="389" y="44"/>
                  <a:pt x="388" y="43"/>
                  <a:pt x="386" y="43"/>
                </a:cubicBezTo>
                <a:cubicBezTo>
                  <a:pt x="381" y="42"/>
                  <a:pt x="375" y="40"/>
                  <a:pt x="369" y="35"/>
                </a:cubicBezTo>
                <a:close/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auto">
          <a:xfrm>
            <a:off x="3683283" y="3616897"/>
            <a:ext cx="277843" cy="142577"/>
          </a:xfrm>
          <a:custGeom>
            <a:avLst/>
            <a:gdLst/>
            <a:ahLst/>
            <a:cxnLst>
              <a:cxn ang="0">
                <a:pos x="1" y="29"/>
              </a:cxn>
              <a:cxn ang="0">
                <a:pos x="10" y="35"/>
              </a:cxn>
              <a:cxn ang="0">
                <a:pos x="23" y="39"/>
              </a:cxn>
              <a:cxn ang="0">
                <a:pos x="40" y="38"/>
              </a:cxn>
              <a:cxn ang="0">
                <a:pos x="57" y="40"/>
              </a:cxn>
              <a:cxn ang="0">
                <a:pos x="75" y="38"/>
              </a:cxn>
              <a:cxn ang="0">
                <a:pos x="78" y="27"/>
              </a:cxn>
              <a:cxn ang="0">
                <a:pos x="74" y="17"/>
              </a:cxn>
              <a:cxn ang="0">
                <a:pos x="67" y="16"/>
              </a:cxn>
              <a:cxn ang="0">
                <a:pos x="66" y="10"/>
              </a:cxn>
              <a:cxn ang="0">
                <a:pos x="46" y="9"/>
              </a:cxn>
              <a:cxn ang="0">
                <a:pos x="28" y="2"/>
              </a:cxn>
              <a:cxn ang="0">
                <a:pos x="11" y="15"/>
              </a:cxn>
              <a:cxn ang="0">
                <a:pos x="3" y="23"/>
              </a:cxn>
              <a:cxn ang="0">
                <a:pos x="3" y="22"/>
              </a:cxn>
              <a:cxn ang="0">
                <a:pos x="1" y="29"/>
              </a:cxn>
            </a:cxnLst>
            <a:rect l="0" t="0" r="r" b="b"/>
            <a:pathLst>
              <a:path w="82" h="42">
                <a:moveTo>
                  <a:pt x="1" y="29"/>
                </a:moveTo>
                <a:cubicBezTo>
                  <a:pt x="2" y="32"/>
                  <a:pt x="6" y="34"/>
                  <a:pt x="10" y="35"/>
                </a:cubicBezTo>
                <a:cubicBezTo>
                  <a:pt x="14" y="37"/>
                  <a:pt x="16" y="37"/>
                  <a:pt x="23" y="39"/>
                </a:cubicBezTo>
                <a:cubicBezTo>
                  <a:pt x="30" y="42"/>
                  <a:pt x="32" y="37"/>
                  <a:pt x="40" y="38"/>
                </a:cubicBezTo>
                <a:cubicBezTo>
                  <a:pt x="47" y="39"/>
                  <a:pt x="55" y="42"/>
                  <a:pt x="57" y="40"/>
                </a:cubicBezTo>
                <a:cubicBezTo>
                  <a:pt x="59" y="39"/>
                  <a:pt x="73" y="41"/>
                  <a:pt x="75" y="38"/>
                </a:cubicBezTo>
                <a:cubicBezTo>
                  <a:pt x="77" y="34"/>
                  <a:pt x="82" y="32"/>
                  <a:pt x="78" y="27"/>
                </a:cubicBezTo>
                <a:cubicBezTo>
                  <a:pt x="76" y="24"/>
                  <a:pt x="75" y="21"/>
                  <a:pt x="74" y="17"/>
                </a:cubicBezTo>
                <a:cubicBezTo>
                  <a:pt x="71" y="17"/>
                  <a:pt x="67" y="17"/>
                  <a:pt x="67" y="16"/>
                </a:cubicBezTo>
                <a:cubicBezTo>
                  <a:pt x="67" y="13"/>
                  <a:pt x="69" y="11"/>
                  <a:pt x="66" y="10"/>
                </a:cubicBezTo>
                <a:cubicBezTo>
                  <a:pt x="62" y="9"/>
                  <a:pt x="54" y="12"/>
                  <a:pt x="46" y="9"/>
                </a:cubicBezTo>
                <a:cubicBezTo>
                  <a:pt x="39" y="6"/>
                  <a:pt x="31" y="0"/>
                  <a:pt x="28" y="2"/>
                </a:cubicBezTo>
                <a:cubicBezTo>
                  <a:pt x="24" y="4"/>
                  <a:pt x="12" y="13"/>
                  <a:pt x="11" y="15"/>
                </a:cubicBezTo>
                <a:cubicBezTo>
                  <a:pt x="9" y="17"/>
                  <a:pt x="8" y="24"/>
                  <a:pt x="3" y="23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5"/>
                  <a:pt x="0" y="27"/>
                  <a:pt x="1" y="29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Freeform 19"/>
          <p:cNvSpPr>
            <a:spLocks/>
          </p:cNvSpPr>
          <p:nvPr/>
        </p:nvSpPr>
        <p:spPr bwMode="auto">
          <a:xfrm>
            <a:off x="2038162" y="2993580"/>
            <a:ext cx="2334245" cy="2301341"/>
          </a:xfrm>
          <a:custGeom>
            <a:avLst/>
            <a:gdLst/>
            <a:ahLst/>
            <a:cxnLst>
              <a:cxn ang="0">
                <a:pos x="667" y="174"/>
              </a:cxn>
              <a:cxn ang="0">
                <a:pos x="621" y="161"/>
              </a:cxn>
              <a:cxn ang="0">
                <a:pos x="558" y="200"/>
              </a:cxn>
              <a:cxn ang="0">
                <a:pos x="524" y="221"/>
              </a:cxn>
              <a:cxn ang="0">
                <a:pos x="487" y="205"/>
              </a:cxn>
              <a:cxn ang="0">
                <a:pos x="466" y="211"/>
              </a:cxn>
              <a:cxn ang="0">
                <a:pos x="428" y="229"/>
              </a:cxn>
              <a:cxn ang="0">
                <a:pos x="381" y="207"/>
              </a:cxn>
              <a:cxn ang="0">
                <a:pos x="330" y="195"/>
              </a:cxn>
              <a:cxn ang="0">
                <a:pos x="291" y="148"/>
              </a:cxn>
              <a:cxn ang="0">
                <a:pos x="260" y="107"/>
              </a:cxn>
              <a:cxn ang="0">
                <a:pos x="255" y="80"/>
              </a:cxn>
              <a:cxn ang="0">
                <a:pos x="255" y="40"/>
              </a:cxn>
              <a:cxn ang="0">
                <a:pos x="211" y="8"/>
              </a:cxn>
              <a:cxn ang="0">
                <a:pos x="137" y="31"/>
              </a:cxn>
              <a:cxn ang="0">
                <a:pos x="167" y="84"/>
              </a:cxn>
              <a:cxn ang="0">
                <a:pos x="138" y="133"/>
              </a:cxn>
              <a:cxn ang="0">
                <a:pos x="99" y="176"/>
              </a:cxn>
              <a:cxn ang="0">
                <a:pos x="46" y="197"/>
              </a:cxn>
              <a:cxn ang="0">
                <a:pos x="52" y="248"/>
              </a:cxn>
              <a:cxn ang="0">
                <a:pos x="56" y="279"/>
              </a:cxn>
              <a:cxn ang="0">
                <a:pos x="8" y="305"/>
              </a:cxn>
              <a:cxn ang="0">
                <a:pos x="46" y="330"/>
              </a:cxn>
              <a:cxn ang="0">
                <a:pos x="60" y="373"/>
              </a:cxn>
              <a:cxn ang="0">
                <a:pos x="100" y="337"/>
              </a:cxn>
              <a:cxn ang="0">
                <a:pos x="104" y="341"/>
              </a:cxn>
              <a:cxn ang="0">
                <a:pos x="112" y="377"/>
              </a:cxn>
              <a:cxn ang="0">
                <a:pos x="126" y="487"/>
              </a:cxn>
              <a:cxn ang="0">
                <a:pos x="185" y="625"/>
              </a:cxn>
              <a:cxn ang="0">
                <a:pos x="242" y="649"/>
              </a:cxn>
              <a:cxn ang="0">
                <a:pos x="272" y="584"/>
              </a:cxn>
              <a:cxn ang="0">
                <a:pos x="293" y="492"/>
              </a:cxn>
              <a:cxn ang="0">
                <a:pos x="342" y="453"/>
              </a:cxn>
              <a:cxn ang="0">
                <a:pos x="403" y="396"/>
              </a:cxn>
              <a:cxn ang="0">
                <a:pos x="439" y="359"/>
              </a:cxn>
              <a:cxn ang="0">
                <a:pos x="476" y="352"/>
              </a:cxn>
              <a:cxn ang="0">
                <a:pos x="489" y="341"/>
              </a:cxn>
              <a:cxn ang="0">
                <a:pos x="487" y="289"/>
              </a:cxn>
              <a:cxn ang="0">
                <a:pos x="480" y="254"/>
              </a:cxn>
              <a:cxn ang="0">
                <a:pos x="501" y="244"/>
              </a:cxn>
              <a:cxn ang="0">
                <a:pos x="556" y="263"/>
              </a:cxn>
              <a:cxn ang="0">
                <a:pos x="543" y="293"/>
              </a:cxn>
              <a:cxn ang="0">
                <a:pos x="555" y="305"/>
              </a:cxn>
              <a:cxn ang="0">
                <a:pos x="575" y="340"/>
              </a:cxn>
              <a:cxn ang="0">
                <a:pos x="592" y="293"/>
              </a:cxn>
              <a:cxn ang="0">
                <a:pos x="634" y="243"/>
              </a:cxn>
              <a:cxn ang="0">
                <a:pos x="677" y="216"/>
              </a:cxn>
              <a:cxn ang="0">
                <a:pos x="681" y="186"/>
              </a:cxn>
            </a:cxnLst>
            <a:rect l="0" t="0" r="r" b="b"/>
            <a:pathLst>
              <a:path w="687" h="676">
                <a:moveTo>
                  <a:pt x="681" y="186"/>
                </a:moveTo>
                <a:cubicBezTo>
                  <a:pt x="674" y="184"/>
                  <a:pt x="677" y="190"/>
                  <a:pt x="673" y="187"/>
                </a:cubicBezTo>
                <a:cubicBezTo>
                  <a:pt x="668" y="184"/>
                  <a:pt x="662" y="186"/>
                  <a:pt x="662" y="184"/>
                </a:cubicBezTo>
                <a:cubicBezTo>
                  <a:pt x="661" y="181"/>
                  <a:pt x="668" y="177"/>
                  <a:pt x="667" y="174"/>
                </a:cubicBezTo>
                <a:cubicBezTo>
                  <a:pt x="665" y="170"/>
                  <a:pt x="662" y="171"/>
                  <a:pt x="659" y="167"/>
                </a:cubicBezTo>
                <a:cubicBezTo>
                  <a:pt x="657" y="163"/>
                  <a:pt x="660" y="157"/>
                  <a:pt x="655" y="158"/>
                </a:cubicBezTo>
                <a:cubicBezTo>
                  <a:pt x="650" y="158"/>
                  <a:pt x="645" y="166"/>
                  <a:pt x="641" y="166"/>
                </a:cubicBezTo>
                <a:cubicBezTo>
                  <a:pt x="637" y="167"/>
                  <a:pt x="627" y="159"/>
                  <a:pt x="621" y="161"/>
                </a:cubicBezTo>
                <a:cubicBezTo>
                  <a:pt x="615" y="163"/>
                  <a:pt x="605" y="177"/>
                  <a:pt x="600" y="177"/>
                </a:cubicBezTo>
                <a:cubicBezTo>
                  <a:pt x="595" y="178"/>
                  <a:pt x="589" y="175"/>
                  <a:pt x="587" y="178"/>
                </a:cubicBezTo>
                <a:cubicBezTo>
                  <a:pt x="585" y="181"/>
                  <a:pt x="574" y="198"/>
                  <a:pt x="571" y="198"/>
                </a:cubicBezTo>
                <a:cubicBezTo>
                  <a:pt x="569" y="198"/>
                  <a:pt x="563" y="200"/>
                  <a:pt x="558" y="200"/>
                </a:cubicBezTo>
                <a:cubicBezTo>
                  <a:pt x="559" y="204"/>
                  <a:pt x="560" y="207"/>
                  <a:pt x="562" y="210"/>
                </a:cubicBezTo>
                <a:cubicBezTo>
                  <a:pt x="566" y="215"/>
                  <a:pt x="561" y="217"/>
                  <a:pt x="559" y="221"/>
                </a:cubicBezTo>
                <a:cubicBezTo>
                  <a:pt x="557" y="224"/>
                  <a:pt x="543" y="222"/>
                  <a:pt x="541" y="223"/>
                </a:cubicBezTo>
                <a:cubicBezTo>
                  <a:pt x="539" y="225"/>
                  <a:pt x="531" y="222"/>
                  <a:pt x="524" y="221"/>
                </a:cubicBezTo>
                <a:cubicBezTo>
                  <a:pt x="516" y="220"/>
                  <a:pt x="514" y="225"/>
                  <a:pt x="507" y="222"/>
                </a:cubicBezTo>
                <a:cubicBezTo>
                  <a:pt x="500" y="220"/>
                  <a:pt x="498" y="220"/>
                  <a:pt x="494" y="218"/>
                </a:cubicBezTo>
                <a:cubicBezTo>
                  <a:pt x="490" y="217"/>
                  <a:pt x="486" y="215"/>
                  <a:pt x="485" y="212"/>
                </a:cubicBezTo>
                <a:cubicBezTo>
                  <a:pt x="484" y="210"/>
                  <a:pt x="485" y="208"/>
                  <a:pt x="487" y="205"/>
                </a:cubicBezTo>
                <a:cubicBezTo>
                  <a:pt x="484" y="203"/>
                  <a:pt x="488" y="197"/>
                  <a:pt x="486" y="195"/>
                </a:cubicBezTo>
                <a:cubicBezTo>
                  <a:pt x="485" y="192"/>
                  <a:pt x="480" y="191"/>
                  <a:pt x="477" y="193"/>
                </a:cubicBezTo>
                <a:cubicBezTo>
                  <a:pt x="474" y="195"/>
                  <a:pt x="472" y="196"/>
                  <a:pt x="470" y="197"/>
                </a:cubicBezTo>
                <a:cubicBezTo>
                  <a:pt x="468" y="200"/>
                  <a:pt x="468" y="205"/>
                  <a:pt x="466" y="211"/>
                </a:cubicBezTo>
                <a:cubicBezTo>
                  <a:pt x="463" y="221"/>
                  <a:pt x="471" y="222"/>
                  <a:pt x="470" y="226"/>
                </a:cubicBezTo>
                <a:cubicBezTo>
                  <a:pt x="469" y="230"/>
                  <a:pt x="458" y="234"/>
                  <a:pt x="452" y="233"/>
                </a:cubicBezTo>
                <a:cubicBezTo>
                  <a:pt x="446" y="233"/>
                  <a:pt x="445" y="230"/>
                  <a:pt x="440" y="231"/>
                </a:cubicBezTo>
                <a:cubicBezTo>
                  <a:pt x="436" y="232"/>
                  <a:pt x="435" y="230"/>
                  <a:pt x="428" y="229"/>
                </a:cubicBezTo>
                <a:cubicBezTo>
                  <a:pt x="420" y="229"/>
                  <a:pt x="416" y="226"/>
                  <a:pt x="412" y="223"/>
                </a:cubicBezTo>
                <a:cubicBezTo>
                  <a:pt x="409" y="220"/>
                  <a:pt x="409" y="220"/>
                  <a:pt x="405" y="221"/>
                </a:cubicBezTo>
                <a:cubicBezTo>
                  <a:pt x="401" y="222"/>
                  <a:pt x="396" y="220"/>
                  <a:pt x="392" y="217"/>
                </a:cubicBezTo>
                <a:cubicBezTo>
                  <a:pt x="389" y="214"/>
                  <a:pt x="384" y="209"/>
                  <a:pt x="381" y="207"/>
                </a:cubicBezTo>
                <a:cubicBezTo>
                  <a:pt x="378" y="206"/>
                  <a:pt x="371" y="206"/>
                  <a:pt x="369" y="208"/>
                </a:cubicBezTo>
                <a:cubicBezTo>
                  <a:pt x="367" y="211"/>
                  <a:pt x="360" y="207"/>
                  <a:pt x="357" y="208"/>
                </a:cubicBezTo>
                <a:cubicBezTo>
                  <a:pt x="353" y="208"/>
                  <a:pt x="350" y="206"/>
                  <a:pt x="345" y="204"/>
                </a:cubicBezTo>
                <a:cubicBezTo>
                  <a:pt x="341" y="202"/>
                  <a:pt x="335" y="197"/>
                  <a:pt x="330" y="195"/>
                </a:cubicBezTo>
                <a:cubicBezTo>
                  <a:pt x="326" y="193"/>
                  <a:pt x="310" y="190"/>
                  <a:pt x="305" y="185"/>
                </a:cubicBezTo>
                <a:cubicBezTo>
                  <a:pt x="299" y="181"/>
                  <a:pt x="294" y="177"/>
                  <a:pt x="287" y="176"/>
                </a:cubicBezTo>
                <a:cubicBezTo>
                  <a:pt x="281" y="174"/>
                  <a:pt x="278" y="170"/>
                  <a:pt x="282" y="165"/>
                </a:cubicBezTo>
                <a:cubicBezTo>
                  <a:pt x="286" y="160"/>
                  <a:pt x="289" y="152"/>
                  <a:pt x="291" y="148"/>
                </a:cubicBezTo>
                <a:cubicBezTo>
                  <a:pt x="292" y="145"/>
                  <a:pt x="296" y="140"/>
                  <a:pt x="300" y="135"/>
                </a:cubicBezTo>
                <a:cubicBezTo>
                  <a:pt x="296" y="133"/>
                  <a:pt x="292" y="130"/>
                  <a:pt x="289" y="128"/>
                </a:cubicBezTo>
                <a:cubicBezTo>
                  <a:pt x="283" y="125"/>
                  <a:pt x="275" y="120"/>
                  <a:pt x="270" y="117"/>
                </a:cubicBezTo>
                <a:cubicBezTo>
                  <a:pt x="265" y="115"/>
                  <a:pt x="263" y="106"/>
                  <a:pt x="260" y="107"/>
                </a:cubicBezTo>
                <a:cubicBezTo>
                  <a:pt x="257" y="108"/>
                  <a:pt x="253" y="112"/>
                  <a:pt x="252" y="107"/>
                </a:cubicBezTo>
                <a:cubicBezTo>
                  <a:pt x="251" y="101"/>
                  <a:pt x="251" y="98"/>
                  <a:pt x="249" y="92"/>
                </a:cubicBezTo>
                <a:cubicBezTo>
                  <a:pt x="246" y="85"/>
                  <a:pt x="237" y="79"/>
                  <a:pt x="243" y="77"/>
                </a:cubicBezTo>
                <a:cubicBezTo>
                  <a:pt x="248" y="75"/>
                  <a:pt x="248" y="82"/>
                  <a:pt x="255" y="80"/>
                </a:cubicBezTo>
                <a:cubicBezTo>
                  <a:pt x="262" y="78"/>
                  <a:pt x="265" y="77"/>
                  <a:pt x="266" y="73"/>
                </a:cubicBezTo>
                <a:cubicBezTo>
                  <a:pt x="267" y="69"/>
                  <a:pt x="266" y="61"/>
                  <a:pt x="262" y="58"/>
                </a:cubicBezTo>
                <a:cubicBezTo>
                  <a:pt x="258" y="55"/>
                  <a:pt x="249" y="56"/>
                  <a:pt x="253" y="50"/>
                </a:cubicBezTo>
                <a:cubicBezTo>
                  <a:pt x="257" y="44"/>
                  <a:pt x="251" y="41"/>
                  <a:pt x="255" y="40"/>
                </a:cubicBezTo>
                <a:cubicBezTo>
                  <a:pt x="258" y="39"/>
                  <a:pt x="256" y="32"/>
                  <a:pt x="252" y="28"/>
                </a:cubicBezTo>
                <a:cubicBezTo>
                  <a:pt x="249" y="24"/>
                  <a:pt x="237" y="13"/>
                  <a:pt x="235" y="7"/>
                </a:cubicBezTo>
                <a:cubicBezTo>
                  <a:pt x="234" y="1"/>
                  <a:pt x="230" y="0"/>
                  <a:pt x="226" y="0"/>
                </a:cubicBezTo>
                <a:cubicBezTo>
                  <a:pt x="223" y="0"/>
                  <a:pt x="212" y="6"/>
                  <a:pt x="211" y="8"/>
                </a:cubicBezTo>
                <a:cubicBezTo>
                  <a:pt x="210" y="10"/>
                  <a:pt x="210" y="18"/>
                  <a:pt x="204" y="19"/>
                </a:cubicBezTo>
                <a:cubicBezTo>
                  <a:pt x="198" y="20"/>
                  <a:pt x="186" y="23"/>
                  <a:pt x="174" y="22"/>
                </a:cubicBezTo>
                <a:cubicBezTo>
                  <a:pt x="163" y="22"/>
                  <a:pt x="157" y="18"/>
                  <a:pt x="150" y="19"/>
                </a:cubicBezTo>
                <a:cubicBezTo>
                  <a:pt x="144" y="20"/>
                  <a:pt x="134" y="24"/>
                  <a:pt x="137" y="31"/>
                </a:cubicBezTo>
                <a:cubicBezTo>
                  <a:pt x="139" y="38"/>
                  <a:pt x="144" y="47"/>
                  <a:pt x="144" y="53"/>
                </a:cubicBezTo>
                <a:cubicBezTo>
                  <a:pt x="144" y="59"/>
                  <a:pt x="141" y="67"/>
                  <a:pt x="146" y="69"/>
                </a:cubicBezTo>
                <a:cubicBezTo>
                  <a:pt x="152" y="70"/>
                  <a:pt x="153" y="77"/>
                  <a:pt x="160" y="78"/>
                </a:cubicBezTo>
                <a:cubicBezTo>
                  <a:pt x="167" y="79"/>
                  <a:pt x="168" y="81"/>
                  <a:pt x="167" y="84"/>
                </a:cubicBezTo>
                <a:cubicBezTo>
                  <a:pt x="166" y="88"/>
                  <a:pt x="156" y="90"/>
                  <a:pt x="154" y="95"/>
                </a:cubicBezTo>
                <a:cubicBezTo>
                  <a:pt x="152" y="101"/>
                  <a:pt x="154" y="106"/>
                  <a:pt x="154" y="110"/>
                </a:cubicBezTo>
                <a:cubicBezTo>
                  <a:pt x="154" y="114"/>
                  <a:pt x="147" y="119"/>
                  <a:pt x="144" y="121"/>
                </a:cubicBezTo>
                <a:cubicBezTo>
                  <a:pt x="141" y="124"/>
                  <a:pt x="138" y="129"/>
                  <a:pt x="138" y="133"/>
                </a:cubicBezTo>
                <a:cubicBezTo>
                  <a:pt x="139" y="138"/>
                  <a:pt x="138" y="138"/>
                  <a:pt x="131" y="141"/>
                </a:cubicBezTo>
                <a:cubicBezTo>
                  <a:pt x="124" y="145"/>
                  <a:pt x="121" y="155"/>
                  <a:pt x="118" y="159"/>
                </a:cubicBezTo>
                <a:cubicBezTo>
                  <a:pt x="116" y="164"/>
                  <a:pt x="112" y="166"/>
                  <a:pt x="108" y="168"/>
                </a:cubicBezTo>
                <a:cubicBezTo>
                  <a:pt x="103" y="171"/>
                  <a:pt x="101" y="171"/>
                  <a:pt x="99" y="176"/>
                </a:cubicBezTo>
                <a:cubicBezTo>
                  <a:pt x="97" y="182"/>
                  <a:pt x="91" y="191"/>
                  <a:pt x="89" y="192"/>
                </a:cubicBezTo>
                <a:cubicBezTo>
                  <a:pt x="86" y="193"/>
                  <a:pt x="69" y="197"/>
                  <a:pt x="67" y="197"/>
                </a:cubicBezTo>
                <a:cubicBezTo>
                  <a:pt x="64" y="197"/>
                  <a:pt x="60" y="191"/>
                  <a:pt x="58" y="191"/>
                </a:cubicBezTo>
                <a:cubicBezTo>
                  <a:pt x="55" y="191"/>
                  <a:pt x="47" y="194"/>
                  <a:pt x="46" y="197"/>
                </a:cubicBezTo>
                <a:cubicBezTo>
                  <a:pt x="44" y="201"/>
                  <a:pt x="38" y="209"/>
                  <a:pt x="36" y="211"/>
                </a:cubicBezTo>
                <a:cubicBezTo>
                  <a:pt x="33" y="214"/>
                  <a:pt x="33" y="226"/>
                  <a:pt x="39" y="227"/>
                </a:cubicBezTo>
                <a:cubicBezTo>
                  <a:pt x="45" y="227"/>
                  <a:pt x="50" y="227"/>
                  <a:pt x="49" y="230"/>
                </a:cubicBezTo>
                <a:cubicBezTo>
                  <a:pt x="48" y="234"/>
                  <a:pt x="44" y="249"/>
                  <a:pt x="52" y="248"/>
                </a:cubicBezTo>
                <a:cubicBezTo>
                  <a:pt x="59" y="248"/>
                  <a:pt x="57" y="246"/>
                  <a:pt x="60" y="254"/>
                </a:cubicBezTo>
                <a:cubicBezTo>
                  <a:pt x="63" y="263"/>
                  <a:pt x="69" y="266"/>
                  <a:pt x="68" y="274"/>
                </a:cubicBezTo>
                <a:cubicBezTo>
                  <a:pt x="68" y="281"/>
                  <a:pt x="67" y="287"/>
                  <a:pt x="64" y="285"/>
                </a:cubicBezTo>
                <a:cubicBezTo>
                  <a:pt x="61" y="283"/>
                  <a:pt x="61" y="277"/>
                  <a:pt x="56" y="279"/>
                </a:cubicBezTo>
                <a:cubicBezTo>
                  <a:pt x="51" y="281"/>
                  <a:pt x="43" y="290"/>
                  <a:pt x="37" y="287"/>
                </a:cubicBezTo>
                <a:cubicBezTo>
                  <a:pt x="30" y="284"/>
                  <a:pt x="18" y="283"/>
                  <a:pt x="15" y="286"/>
                </a:cubicBezTo>
                <a:cubicBezTo>
                  <a:pt x="13" y="288"/>
                  <a:pt x="6" y="294"/>
                  <a:pt x="0" y="301"/>
                </a:cubicBezTo>
                <a:cubicBezTo>
                  <a:pt x="2" y="302"/>
                  <a:pt x="8" y="301"/>
                  <a:pt x="8" y="305"/>
                </a:cubicBezTo>
                <a:cubicBezTo>
                  <a:pt x="8" y="309"/>
                  <a:pt x="8" y="308"/>
                  <a:pt x="14" y="313"/>
                </a:cubicBezTo>
                <a:cubicBezTo>
                  <a:pt x="20" y="319"/>
                  <a:pt x="26" y="327"/>
                  <a:pt x="36" y="324"/>
                </a:cubicBezTo>
                <a:cubicBezTo>
                  <a:pt x="45" y="321"/>
                  <a:pt x="57" y="313"/>
                  <a:pt x="56" y="316"/>
                </a:cubicBezTo>
                <a:cubicBezTo>
                  <a:pt x="55" y="319"/>
                  <a:pt x="52" y="328"/>
                  <a:pt x="46" y="330"/>
                </a:cubicBezTo>
                <a:cubicBezTo>
                  <a:pt x="40" y="333"/>
                  <a:pt x="30" y="337"/>
                  <a:pt x="27" y="334"/>
                </a:cubicBezTo>
                <a:cubicBezTo>
                  <a:pt x="23" y="332"/>
                  <a:pt x="22" y="328"/>
                  <a:pt x="21" y="331"/>
                </a:cubicBezTo>
                <a:cubicBezTo>
                  <a:pt x="21" y="334"/>
                  <a:pt x="24" y="342"/>
                  <a:pt x="32" y="348"/>
                </a:cubicBezTo>
                <a:cubicBezTo>
                  <a:pt x="40" y="354"/>
                  <a:pt x="52" y="373"/>
                  <a:pt x="60" y="373"/>
                </a:cubicBezTo>
                <a:cubicBezTo>
                  <a:pt x="67" y="373"/>
                  <a:pt x="90" y="367"/>
                  <a:pt x="94" y="359"/>
                </a:cubicBezTo>
                <a:cubicBezTo>
                  <a:pt x="98" y="352"/>
                  <a:pt x="100" y="348"/>
                  <a:pt x="96" y="348"/>
                </a:cubicBezTo>
                <a:cubicBezTo>
                  <a:pt x="91" y="347"/>
                  <a:pt x="89" y="347"/>
                  <a:pt x="92" y="344"/>
                </a:cubicBezTo>
                <a:cubicBezTo>
                  <a:pt x="95" y="341"/>
                  <a:pt x="99" y="339"/>
                  <a:pt x="100" y="337"/>
                </a:cubicBezTo>
                <a:cubicBezTo>
                  <a:pt x="98" y="336"/>
                  <a:pt x="99" y="335"/>
                  <a:pt x="100" y="337"/>
                </a:cubicBezTo>
                <a:cubicBezTo>
                  <a:pt x="100" y="337"/>
                  <a:pt x="100" y="337"/>
                  <a:pt x="100" y="337"/>
                </a:cubicBezTo>
                <a:cubicBezTo>
                  <a:pt x="100" y="338"/>
                  <a:pt x="101" y="338"/>
                  <a:pt x="102" y="338"/>
                </a:cubicBezTo>
                <a:cubicBezTo>
                  <a:pt x="107" y="338"/>
                  <a:pt x="106" y="336"/>
                  <a:pt x="104" y="341"/>
                </a:cubicBezTo>
                <a:cubicBezTo>
                  <a:pt x="103" y="346"/>
                  <a:pt x="101" y="353"/>
                  <a:pt x="105" y="352"/>
                </a:cubicBezTo>
                <a:cubicBezTo>
                  <a:pt x="108" y="350"/>
                  <a:pt x="117" y="347"/>
                  <a:pt x="112" y="351"/>
                </a:cubicBezTo>
                <a:cubicBezTo>
                  <a:pt x="107" y="354"/>
                  <a:pt x="104" y="359"/>
                  <a:pt x="106" y="361"/>
                </a:cubicBezTo>
                <a:cubicBezTo>
                  <a:pt x="108" y="363"/>
                  <a:pt x="115" y="372"/>
                  <a:pt x="112" y="377"/>
                </a:cubicBezTo>
                <a:cubicBezTo>
                  <a:pt x="109" y="381"/>
                  <a:pt x="105" y="392"/>
                  <a:pt x="107" y="396"/>
                </a:cubicBezTo>
                <a:cubicBezTo>
                  <a:pt x="109" y="401"/>
                  <a:pt x="112" y="408"/>
                  <a:pt x="112" y="412"/>
                </a:cubicBezTo>
                <a:cubicBezTo>
                  <a:pt x="112" y="416"/>
                  <a:pt x="107" y="426"/>
                  <a:pt x="114" y="442"/>
                </a:cubicBezTo>
                <a:cubicBezTo>
                  <a:pt x="121" y="458"/>
                  <a:pt x="121" y="481"/>
                  <a:pt x="126" y="487"/>
                </a:cubicBezTo>
                <a:cubicBezTo>
                  <a:pt x="130" y="493"/>
                  <a:pt x="131" y="499"/>
                  <a:pt x="133" y="503"/>
                </a:cubicBezTo>
                <a:cubicBezTo>
                  <a:pt x="135" y="507"/>
                  <a:pt x="149" y="531"/>
                  <a:pt x="150" y="541"/>
                </a:cubicBezTo>
                <a:cubicBezTo>
                  <a:pt x="150" y="552"/>
                  <a:pt x="158" y="572"/>
                  <a:pt x="167" y="584"/>
                </a:cubicBezTo>
                <a:cubicBezTo>
                  <a:pt x="177" y="595"/>
                  <a:pt x="183" y="615"/>
                  <a:pt x="185" y="625"/>
                </a:cubicBezTo>
                <a:cubicBezTo>
                  <a:pt x="188" y="634"/>
                  <a:pt x="193" y="650"/>
                  <a:pt x="196" y="655"/>
                </a:cubicBezTo>
                <a:cubicBezTo>
                  <a:pt x="199" y="660"/>
                  <a:pt x="212" y="676"/>
                  <a:pt x="218" y="673"/>
                </a:cubicBezTo>
                <a:cubicBezTo>
                  <a:pt x="224" y="670"/>
                  <a:pt x="235" y="667"/>
                  <a:pt x="234" y="661"/>
                </a:cubicBezTo>
                <a:cubicBezTo>
                  <a:pt x="233" y="655"/>
                  <a:pt x="236" y="649"/>
                  <a:pt x="242" y="649"/>
                </a:cubicBezTo>
                <a:cubicBezTo>
                  <a:pt x="248" y="648"/>
                  <a:pt x="251" y="643"/>
                  <a:pt x="253" y="637"/>
                </a:cubicBezTo>
                <a:cubicBezTo>
                  <a:pt x="255" y="632"/>
                  <a:pt x="258" y="622"/>
                  <a:pt x="264" y="620"/>
                </a:cubicBezTo>
                <a:cubicBezTo>
                  <a:pt x="270" y="618"/>
                  <a:pt x="273" y="614"/>
                  <a:pt x="273" y="609"/>
                </a:cubicBezTo>
                <a:cubicBezTo>
                  <a:pt x="273" y="603"/>
                  <a:pt x="268" y="590"/>
                  <a:pt x="272" y="584"/>
                </a:cubicBezTo>
                <a:cubicBezTo>
                  <a:pt x="276" y="578"/>
                  <a:pt x="286" y="568"/>
                  <a:pt x="283" y="555"/>
                </a:cubicBezTo>
                <a:cubicBezTo>
                  <a:pt x="280" y="542"/>
                  <a:pt x="276" y="529"/>
                  <a:pt x="278" y="524"/>
                </a:cubicBezTo>
                <a:cubicBezTo>
                  <a:pt x="280" y="520"/>
                  <a:pt x="276" y="510"/>
                  <a:pt x="280" y="503"/>
                </a:cubicBezTo>
                <a:cubicBezTo>
                  <a:pt x="284" y="496"/>
                  <a:pt x="287" y="492"/>
                  <a:pt x="293" y="492"/>
                </a:cubicBezTo>
                <a:cubicBezTo>
                  <a:pt x="300" y="493"/>
                  <a:pt x="304" y="489"/>
                  <a:pt x="304" y="486"/>
                </a:cubicBezTo>
                <a:cubicBezTo>
                  <a:pt x="304" y="483"/>
                  <a:pt x="306" y="480"/>
                  <a:pt x="313" y="480"/>
                </a:cubicBezTo>
                <a:cubicBezTo>
                  <a:pt x="319" y="480"/>
                  <a:pt x="328" y="479"/>
                  <a:pt x="330" y="470"/>
                </a:cubicBezTo>
                <a:cubicBezTo>
                  <a:pt x="332" y="461"/>
                  <a:pt x="333" y="456"/>
                  <a:pt x="342" y="453"/>
                </a:cubicBezTo>
                <a:cubicBezTo>
                  <a:pt x="351" y="450"/>
                  <a:pt x="360" y="439"/>
                  <a:pt x="364" y="435"/>
                </a:cubicBezTo>
                <a:cubicBezTo>
                  <a:pt x="369" y="431"/>
                  <a:pt x="376" y="431"/>
                  <a:pt x="382" y="421"/>
                </a:cubicBezTo>
                <a:cubicBezTo>
                  <a:pt x="388" y="410"/>
                  <a:pt x="396" y="407"/>
                  <a:pt x="397" y="403"/>
                </a:cubicBezTo>
                <a:cubicBezTo>
                  <a:pt x="399" y="399"/>
                  <a:pt x="404" y="393"/>
                  <a:pt x="403" y="396"/>
                </a:cubicBezTo>
                <a:cubicBezTo>
                  <a:pt x="403" y="398"/>
                  <a:pt x="400" y="402"/>
                  <a:pt x="404" y="400"/>
                </a:cubicBezTo>
                <a:cubicBezTo>
                  <a:pt x="408" y="398"/>
                  <a:pt x="415" y="395"/>
                  <a:pt x="421" y="394"/>
                </a:cubicBezTo>
                <a:cubicBezTo>
                  <a:pt x="427" y="393"/>
                  <a:pt x="438" y="380"/>
                  <a:pt x="438" y="377"/>
                </a:cubicBezTo>
                <a:cubicBezTo>
                  <a:pt x="438" y="373"/>
                  <a:pt x="435" y="363"/>
                  <a:pt x="439" y="359"/>
                </a:cubicBezTo>
                <a:cubicBezTo>
                  <a:pt x="443" y="355"/>
                  <a:pt x="454" y="354"/>
                  <a:pt x="457" y="351"/>
                </a:cubicBezTo>
                <a:cubicBezTo>
                  <a:pt x="461" y="349"/>
                  <a:pt x="467" y="338"/>
                  <a:pt x="467" y="341"/>
                </a:cubicBezTo>
                <a:cubicBezTo>
                  <a:pt x="467" y="344"/>
                  <a:pt x="469" y="353"/>
                  <a:pt x="470" y="352"/>
                </a:cubicBezTo>
                <a:cubicBezTo>
                  <a:pt x="472" y="351"/>
                  <a:pt x="475" y="355"/>
                  <a:pt x="476" y="352"/>
                </a:cubicBezTo>
                <a:cubicBezTo>
                  <a:pt x="477" y="348"/>
                  <a:pt x="479" y="342"/>
                  <a:pt x="478" y="344"/>
                </a:cubicBezTo>
                <a:cubicBezTo>
                  <a:pt x="477" y="346"/>
                  <a:pt x="479" y="340"/>
                  <a:pt x="483" y="343"/>
                </a:cubicBezTo>
                <a:cubicBezTo>
                  <a:pt x="485" y="346"/>
                  <a:pt x="487" y="349"/>
                  <a:pt x="488" y="350"/>
                </a:cubicBezTo>
                <a:cubicBezTo>
                  <a:pt x="488" y="347"/>
                  <a:pt x="488" y="343"/>
                  <a:pt x="489" y="341"/>
                </a:cubicBezTo>
                <a:cubicBezTo>
                  <a:pt x="490" y="337"/>
                  <a:pt x="490" y="333"/>
                  <a:pt x="487" y="328"/>
                </a:cubicBezTo>
                <a:cubicBezTo>
                  <a:pt x="484" y="323"/>
                  <a:pt x="490" y="318"/>
                  <a:pt x="488" y="314"/>
                </a:cubicBezTo>
                <a:cubicBezTo>
                  <a:pt x="486" y="310"/>
                  <a:pt x="480" y="312"/>
                  <a:pt x="480" y="304"/>
                </a:cubicBezTo>
                <a:cubicBezTo>
                  <a:pt x="481" y="296"/>
                  <a:pt x="486" y="292"/>
                  <a:pt x="487" y="289"/>
                </a:cubicBezTo>
                <a:cubicBezTo>
                  <a:pt x="487" y="285"/>
                  <a:pt x="479" y="286"/>
                  <a:pt x="475" y="282"/>
                </a:cubicBezTo>
                <a:cubicBezTo>
                  <a:pt x="471" y="278"/>
                  <a:pt x="463" y="274"/>
                  <a:pt x="469" y="270"/>
                </a:cubicBezTo>
                <a:cubicBezTo>
                  <a:pt x="475" y="266"/>
                  <a:pt x="485" y="262"/>
                  <a:pt x="487" y="262"/>
                </a:cubicBezTo>
                <a:cubicBezTo>
                  <a:pt x="490" y="262"/>
                  <a:pt x="484" y="257"/>
                  <a:pt x="480" y="254"/>
                </a:cubicBezTo>
                <a:cubicBezTo>
                  <a:pt x="475" y="251"/>
                  <a:pt x="466" y="248"/>
                  <a:pt x="468" y="243"/>
                </a:cubicBezTo>
                <a:cubicBezTo>
                  <a:pt x="470" y="238"/>
                  <a:pt x="474" y="238"/>
                  <a:pt x="477" y="235"/>
                </a:cubicBezTo>
                <a:cubicBezTo>
                  <a:pt x="481" y="233"/>
                  <a:pt x="483" y="233"/>
                  <a:pt x="488" y="234"/>
                </a:cubicBezTo>
                <a:cubicBezTo>
                  <a:pt x="492" y="234"/>
                  <a:pt x="498" y="246"/>
                  <a:pt x="501" y="244"/>
                </a:cubicBezTo>
                <a:cubicBezTo>
                  <a:pt x="504" y="242"/>
                  <a:pt x="500" y="234"/>
                  <a:pt x="505" y="238"/>
                </a:cubicBezTo>
                <a:cubicBezTo>
                  <a:pt x="511" y="242"/>
                  <a:pt x="511" y="243"/>
                  <a:pt x="511" y="248"/>
                </a:cubicBezTo>
                <a:cubicBezTo>
                  <a:pt x="511" y="254"/>
                  <a:pt x="507" y="259"/>
                  <a:pt x="514" y="261"/>
                </a:cubicBezTo>
                <a:cubicBezTo>
                  <a:pt x="522" y="262"/>
                  <a:pt x="552" y="263"/>
                  <a:pt x="556" y="263"/>
                </a:cubicBezTo>
                <a:cubicBezTo>
                  <a:pt x="560" y="263"/>
                  <a:pt x="567" y="265"/>
                  <a:pt x="566" y="270"/>
                </a:cubicBezTo>
                <a:cubicBezTo>
                  <a:pt x="564" y="274"/>
                  <a:pt x="561" y="277"/>
                  <a:pt x="561" y="280"/>
                </a:cubicBezTo>
                <a:cubicBezTo>
                  <a:pt x="561" y="283"/>
                  <a:pt x="559" y="286"/>
                  <a:pt x="554" y="288"/>
                </a:cubicBezTo>
                <a:cubicBezTo>
                  <a:pt x="550" y="290"/>
                  <a:pt x="544" y="289"/>
                  <a:pt x="543" y="293"/>
                </a:cubicBezTo>
                <a:cubicBezTo>
                  <a:pt x="542" y="297"/>
                  <a:pt x="539" y="301"/>
                  <a:pt x="541" y="305"/>
                </a:cubicBezTo>
                <a:cubicBezTo>
                  <a:pt x="543" y="308"/>
                  <a:pt x="545" y="311"/>
                  <a:pt x="548" y="313"/>
                </a:cubicBezTo>
                <a:cubicBezTo>
                  <a:pt x="551" y="314"/>
                  <a:pt x="552" y="318"/>
                  <a:pt x="554" y="316"/>
                </a:cubicBezTo>
                <a:cubicBezTo>
                  <a:pt x="556" y="314"/>
                  <a:pt x="553" y="307"/>
                  <a:pt x="555" y="305"/>
                </a:cubicBezTo>
                <a:cubicBezTo>
                  <a:pt x="557" y="303"/>
                  <a:pt x="558" y="299"/>
                  <a:pt x="562" y="300"/>
                </a:cubicBezTo>
                <a:cubicBezTo>
                  <a:pt x="566" y="302"/>
                  <a:pt x="570" y="307"/>
                  <a:pt x="569" y="314"/>
                </a:cubicBezTo>
                <a:cubicBezTo>
                  <a:pt x="569" y="320"/>
                  <a:pt x="572" y="333"/>
                  <a:pt x="574" y="341"/>
                </a:cubicBezTo>
                <a:cubicBezTo>
                  <a:pt x="575" y="341"/>
                  <a:pt x="575" y="340"/>
                  <a:pt x="575" y="340"/>
                </a:cubicBezTo>
                <a:cubicBezTo>
                  <a:pt x="578" y="341"/>
                  <a:pt x="582" y="345"/>
                  <a:pt x="584" y="341"/>
                </a:cubicBezTo>
                <a:cubicBezTo>
                  <a:pt x="587" y="337"/>
                  <a:pt x="586" y="334"/>
                  <a:pt x="586" y="324"/>
                </a:cubicBezTo>
                <a:cubicBezTo>
                  <a:pt x="586" y="314"/>
                  <a:pt x="591" y="320"/>
                  <a:pt x="591" y="309"/>
                </a:cubicBezTo>
                <a:cubicBezTo>
                  <a:pt x="590" y="298"/>
                  <a:pt x="588" y="292"/>
                  <a:pt x="592" y="293"/>
                </a:cubicBezTo>
                <a:cubicBezTo>
                  <a:pt x="596" y="294"/>
                  <a:pt x="607" y="301"/>
                  <a:pt x="610" y="297"/>
                </a:cubicBezTo>
                <a:cubicBezTo>
                  <a:pt x="613" y="292"/>
                  <a:pt x="625" y="272"/>
                  <a:pt x="624" y="269"/>
                </a:cubicBezTo>
                <a:cubicBezTo>
                  <a:pt x="622" y="265"/>
                  <a:pt x="620" y="263"/>
                  <a:pt x="623" y="259"/>
                </a:cubicBezTo>
                <a:cubicBezTo>
                  <a:pt x="627" y="256"/>
                  <a:pt x="635" y="252"/>
                  <a:pt x="634" y="243"/>
                </a:cubicBezTo>
                <a:cubicBezTo>
                  <a:pt x="632" y="233"/>
                  <a:pt x="629" y="231"/>
                  <a:pt x="633" y="227"/>
                </a:cubicBezTo>
                <a:cubicBezTo>
                  <a:pt x="637" y="224"/>
                  <a:pt x="644" y="222"/>
                  <a:pt x="651" y="217"/>
                </a:cubicBezTo>
                <a:cubicBezTo>
                  <a:pt x="658" y="212"/>
                  <a:pt x="659" y="211"/>
                  <a:pt x="665" y="211"/>
                </a:cubicBezTo>
                <a:cubicBezTo>
                  <a:pt x="672" y="211"/>
                  <a:pt x="673" y="220"/>
                  <a:pt x="677" y="216"/>
                </a:cubicBezTo>
                <a:cubicBezTo>
                  <a:pt x="681" y="212"/>
                  <a:pt x="673" y="207"/>
                  <a:pt x="675" y="204"/>
                </a:cubicBezTo>
                <a:cubicBezTo>
                  <a:pt x="678" y="200"/>
                  <a:pt x="687" y="200"/>
                  <a:pt x="687" y="194"/>
                </a:cubicBezTo>
                <a:cubicBezTo>
                  <a:pt x="687" y="192"/>
                  <a:pt x="687" y="190"/>
                  <a:pt x="687" y="188"/>
                </a:cubicBezTo>
                <a:cubicBezTo>
                  <a:pt x="685" y="188"/>
                  <a:pt x="684" y="187"/>
                  <a:pt x="681" y="186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Freeform 20"/>
          <p:cNvSpPr>
            <a:spLocks/>
          </p:cNvSpPr>
          <p:nvPr/>
        </p:nvSpPr>
        <p:spPr bwMode="auto">
          <a:xfrm>
            <a:off x="2983193" y="3443246"/>
            <a:ext cx="654393" cy="347303"/>
          </a:xfrm>
          <a:custGeom>
            <a:avLst/>
            <a:gdLst/>
            <a:ahLst/>
            <a:cxnLst>
              <a:cxn ang="0">
                <a:pos x="4" y="33"/>
              </a:cxn>
              <a:cxn ang="0">
                <a:pos x="9" y="44"/>
              </a:cxn>
              <a:cxn ang="0">
                <a:pos x="27" y="53"/>
              </a:cxn>
              <a:cxn ang="0">
                <a:pos x="52" y="63"/>
              </a:cxn>
              <a:cxn ang="0">
                <a:pos x="67" y="72"/>
              </a:cxn>
              <a:cxn ang="0">
                <a:pos x="79" y="76"/>
              </a:cxn>
              <a:cxn ang="0">
                <a:pos x="91" y="76"/>
              </a:cxn>
              <a:cxn ang="0">
                <a:pos x="103" y="75"/>
              </a:cxn>
              <a:cxn ang="0">
                <a:pos x="114" y="85"/>
              </a:cxn>
              <a:cxn ang="0">
                <a:pos x="127" y="89"/>
              </a:cxn>
              <a:cxn ang="0">
                <a:pos x="134" y="91"/>
              </a:cxn>
              <a:cxn ang="0">
                <a:pos x="150" y="97"/>
              </a:cxn>
              <a:cxn ang="0">
                <a:pos x="162" y="99"/>
              </a:cxn>
              <a:cxn ang="0">
                <a:pos x="174" y="101"/>
              </a:cxn>
              <a:cxn ang="0">
                <a:pos x="192" y="94"/>
              </a:cxn>
              <a:cxn ang="0">
                <a:pos x="188" y="79"/>
              </a:cxn>
              <a:cxn ang="0">
                <a:pos x="192" y="65"/>
              </a:cxn>
              <a:cxn ang="0">
                <a:pos x="190" y="65"/>
              </a:cxn>
              <a:cxn ang="0">
                <a:pos x="169" y="64"/>
              </a:cxn>
              <a:cxn ang="0">
                <a:pos x="154" y="58"/>
              </a:cxn>
              <a:cxn ang="0">
                <a:pos x="145" y="62"/>
              </a:cxn>
              <a:cxn ang="0">
                <a:pos x="132" y="53"/>
              </a:cxn>
              <a:cxn ang="0">
                <a:pos x="120" y="51"/>
              </a:cxn>
              <a:cxn ang="0">
                <a:pos x="107" y="45"/>
              </a:cxn>
              <a:cxn ang="0">
                <a:pos x="95" y="29"/>
              </a:cxn>
              <a:cxn ang="0">
                <a:pos x="83" y="29"/>
              </a:cxn>
              <a:cxn ang="0">
                <a:pos x="70" y="18"/>
              </a:cxn>
              <a:cxn ang="0">
                <a:pos x="50" y="5"/>
              </a:cxn>
              <a:cxn ang="0">
                <a:pos x="39" y="1"/>
              </a:cxn>
              <a:cxn ang="0">
                <a:pos x="29" y="8"/>
              </a:cxn>
              <a:cxn ang="0">
                <a:pos x="22" y="3"/>
              </a:cxn>
              <a:cxn ang="0">
                <a:pos x="13" y="16"/>
              </a:cxn>
              <a:cxn ang="0">
                <a:pos x="4" y="33"/>
              </a:cxn>
            </a:cxnLst>
            <a:rect l="0" t="0" r="r" b="b"/>
            <a:pathLst>
              <a:path w="193" h="102">
                <a:moveTo>
                  <a:pt x="4" y="33"/>
                </a:moveTo>
                <a:cubicBezTo>
                  <a:pt x="0" y="38"/>
                  <a:pt x="3" y="42"/>
                  <a:pt x="9" y="44"/>
                </a:cubicBezTo>
                <a:cubicBezTo>
                  <a:pt x="16" y="45"/>
                  <a:pt x="21" y="49"/>
                  <a:pt x="27" y="53"/>
                </a:cubicBezTo>
                <a:cubicBezTo>
                  <a:pt x="32" y="58"/>
                  <a:pt x="48" y="61"/>
                  <a:pt x="52" y="63"/>
                </a:cubicBezTo>
                <a:cubicBezTo>
                  <a:pt x="57" y="65"/>
                  <a:pt x="63" y="70"/>
                  <a:pt x="67" y="72"/>
                </a:cubicBezTo>
                <a:cubicBezTo>
                  <a:pt x="72" y="74"/>
                  <a:pt x="75" y="76"/>
                  <a:pt x="79" y="76"/>
                </a:cubicBezTo>
                <a:cubicBezTo>
                  <a:pt x="82" y="75"/>
                  <a:pt x="89" y="79"/>
                  <a:pt x="91" y="76"/>
                </a:cubicBezTo>
                <a:cubicBezTo>
                  <a:pt x="93" y="74"/>
                  <a:pt x="100" y="74"/>
                  <a:pt x="103" y="75"/>
                </a:cubicBezTo>
                <a:cubicBezTo>
                  <a:pt x="106" y="77"/>
                  <a:pt x="111" y="82"/>
                  <a:pt x="114" y="85"/>
                </a:cubicBezTo>
                <a:cubicBezTo>
                  <a:pt x="118" y="88"/>
                  <a:pt x="123" y="90"/>
                  <a:pt x="127" y="89"/>
                </a:cubicBezTo>
                <a:cubicBezTo>
                  <a:pt x="131" y="88"/>
                  <a:pt x="131" y="88"/>
                  <a:pt x="134" y="91"/>
                </a:cubicBezTo>
                <a:cubicBezTo>
                  <a:pt x="138" y="94"/>
                  <a:pt x="142" y="97"/>
                  <a:pt x="150" y="97"/>
                </a:cubicBezTo>
                <a:cubicBezTo>
                  <a:pt x="157" y="98"/>
                  <a:pt x="158" y="100"/>
                  <a:pt x="162" y="99"/>
                </a:cubicBezTo>
                <a:cubicBezTo>
                  <a:pt x="167" y="98"/>
                  <a:pt x="168" y="101"/>
                  <a:pt x="174" y="101"/>
                </a:cubicBezTo>
                <a:cubicBezTo>
                  <a:pt x="180" y="102"/>
                  <a:pt x="191" y="98"/>
                  <a:pt x="192" y="94"/>
                </a:cubicBezTo>
                <a:cubicBezTo>
                  <a:pt x="193" y="90"/>
                  <a:pt x="185" y="89"/>
                  <a:pt x="188" y="79"/>
                </a:cubicBezTo>
                <a:cubicBezTo>
                  <a:pt x="190" y="73"/>
                  <a:pt x="190" y="68"/>
                  <a:pt x="192" y="65"/>
                </a:cubicBezTo>
                <a:cubicBezTo>
                  <a:pt x="191" y="65"/>
                  <a:pt x="190" y="65"/>
                  <a:pt x="190" y="65"/>
                </a:cubicBezTo>
                <a:cubicBezTo>
                  <a:pt x="187" y="65"/>
                  <a:pt x="175" y="67"/>
                  <a:pt x="169" y="64"/>
                </a:cubicBezTo>
                <a:cubicBezTo>
                  <a:pt x="163" y="62"/>
                  <a:pt x="155" y="54"/>
                  <a:pt x="154" y="58"/>
                </a:cubicBezTo>
                <a:cubicBezTo>
                  <a:pt x="153" y="62"/>
                  <a:pt x="152" y="63"/>
                  <a:pt x="145" y="62"/>
                </a:cubicBezTo>
                <a:cubicBezTo>
                  <a:pt x="139" y="62"/>
                  <a:pt x="140" y="54"/>
                  <a:pt x="132" y="53"/>
                </a:cubicBezTo>
                <a:cubicBezTo>
                  <a:pt x="123" y="52"/>
                  <a:pt x="123" y="53"/>
                  <a:pt x="120" y="51"/>
                </a:cubicBezTo>
                <a:cubicBezTo>
                  <a:pt x="117" y="48"/>
                  <a:pt x="110" y="48"/>
                  <a:pt x="107" y="45"/>
                </a:cubicBezTo>
                <a:cubicBezTo>
                  <a:pt x="104" y="42"/>
                  <a:pt x="98" y="28"/>
                  <a:pt x="95" y="29"/>
                </a:cubicBezTo>
                <a:cubicBezTo>
                  <a:pt x="91" y="29"/>
                  <a:pt x="86" y="35"/>
                  <a:pt x="83" y="29"/>
                </a:cubicBezTo>
                <a:cubicBezTo>
                  <a:pt x="80" y="24"/>
                  <a:pt x="74" y="20"/>
                  <a:pt x="70" y="18"/>
                </a:cubicBezTo>
                <a:cubicBezTo>
                  <a:pt x="66" y="17"/>
                  <a:pt x="54" y="8"/>
                  <a:pt x="50" y="5"/>
                </a:cubicBezTo>
                <a:cubicBezTo>
                  <a:pt x="46" y="2"/>
                  <a:pt x="44" y="0"/>
                  <a:pt x="39" y="1"/>
                </a:cubicBezTo>
                <a:cubicBezTo>
                  <a:pt x="34" y="2"/>
                  <a:pt x="34" y="12"/>
                  <a:pt x="29" y="8"/>
                </a:cubicBezTo>
                <a:cubicBezTo>
                  <a:pt x="27" y="7"/>
                  <a:pt x="24" y="5"/>
                  <a:pt x="22" y="3"/>
                </a:cubicBezTo>
                <a:cubicBezTo>
                  <a:pt x="18" y="8"/>
                  <a:pt x="14" y="13"/>
                  <a:pt x="13" y="16"/>
                </a:cubicBezTo>
                <a:cubicBezTo>
                  <a:pt x="11" y="20"/>
                  <a:pt x="8" y="28"/>
                  <a:pt x="4" y="33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Freeform 21"/>
          <p:cNvSpPr>
            <a:spLocks/>
          </p:cNvSpPr>
          <p:nvPr/>
        </p:nvSpPr>
        <p:spPr bwMode="auto">
          <a:xfrm>
            <a:off x="7000945" y="5960281"/>
            <a:ext cx="826216" cy="711058"/>
          </a:xfrm>
          <a:custGeom>
            <a:avLst/>
            <a:gdLst/>
            <a:ahLst/>
            <a:cxnLst>
              <a:cxn ang="0">
                <a:pos x="243" y="160"/>
              </a:cxn>
              <a:cxn ang="0">
                <a:pos x="240" y="144"/>
              </a:cxn>
              <a:cxn ang="0">
                <a:pos x="243" y="135"/>
              </a:cxn>
              <a:cxn ang="0">
                <a:pos x="243" y="55"/>
              </a:cxn>
              <a:cxn ang="0">
                <a:pos x="230" y="51"/>
              </a:cxn>
              <a:cxn ang="0">
                <a:pos x="209" y="48"/>
              </a:cxn>
              <a:cxn ang="0">
                <a:pos x="170" y="30"/>
              </a:cxn>
              <a:cxn ang="0">
                <a:pos x="156" y="37"/>
              </a:cxn>
              <a:cxn ang="0">
                <a:pos x="152" y="46"/>
              </a:cxn>
              <a:cxn ang="0">
                <a:pos x="133" y="49"/>
              </a:cxn>
              <a:cxn ang="0">
                <a:pos x="111" y="73"/>
              </a:cxn>
              <a:cxn ang="0">
                <a:pos x="98" y="68"/>
              </a:cxn>
              <a:cxn ang="0">
                <a:pos x="94" y="55"/>
              </a:cxn>
              <a:cxn ang="0">
                <a:pos x="87" y="58"/>
              </a:cxn>
              <a:cxn ang="0">
                <a:pos x="84" y="43"/>
              </a:cxn>
              <a:cxn ang="0">
                <a:pos x="85" y="24"/>
              </a:cxn>
              <a:cxn ang="0">
                <a:pos x="83" y="17"/>
              </a:cxn>
              <a:cxn ang="0">
                <a:pos x="74" y="12"/>
              </a:cxn>
              <a:cxn ang="0">
                <a:pos x="67" y="13"/>
              </a:cxn>
              <a:cxn ang="0">
                <a:pos x="52" y="4"/>
              </a:cxn>
              <a:cxn ang="0">
                <a:pos x="38" y="2"/>
              </a:cxn>
              <a:cxn ang="0">
                <a:pos x="28" y="11"/>
              </a:cxn>
              <a:cxn ang="0">
                <a:pos x="20" y="12"/>
              </a:cxn>
              <a:cxn ang="0">
                <a:pos x="10" y="17"/>
              </a:cxn>
              <a:cxn ang="0">
                <a:pos x="1" y="14"/>
              </a:cxn>
              <a:cxn ang="0">
                <a:pos x="4" y="25"/>
              </a:cxn>
              <a:cxn ang="0">
                <a:pos x="17" y="32"/>
              </a:cxn>
              <a:cxn ang="0">
                <a:pos x="30" y="32"/>
              </a:cxn>
              <a:cxn ang="0">
                <a:pos x="38" y="47"/>
              </a:cxn>
              <a:cxn ang="0">
                <a:pos x="58" y="48"/>
              </a:cxn>
              <a:cxn ang="0">
                <a:pos x="75" y="47"/>
              </a:cxn>
              <a:cxn ang="0">
                <a:pos x="69" y="56"/>
              </a:cxn>
              <a:cxn ang="0">
                <a:pos x="58" y="51"/>
              </a:cxn>
              <a:cxn ang="0">
                <a:pos x="53" y="58"/>
              </a:cxn>
              <a:cxn ang="0">
                <a:pos x="37" y="57"/>
              </a:cxn>
              <a:cxn ang="0">
                <a:pos x="36" y="63"/>
              </a:cxn>
              <a:cxn ang="0">
                <a:pos x="51" y="75"/>
              </a:cxn>
              <a:cxn ang="0">
                <a:pos x="51" y="85"/>
              </a:cxn>
              <a:cxn ang="0">
                <a:pos x="58" y="91"/>
              </a:cxn>
              <a:cxn ang="0">
                <a:pos x="72" y="67"/>
              </a:cxn>
              <a:cxn ang="0">
                <a:pos x="72" y="78"/>
              </a:cxn>
              <a:cxn ang="0">
                <a:pos x="84" y="86"/>
              </a:cxn>
              <a:cxn ang="0">
                <a:pos x="97" y="90"/>
              </a:cxn>
              <a:cxn ang="0">
                <a:pos x="100" y="96"/>
              </a:cxn>
              <a:cxn ang="0">
                <a:pos x="128" y="101"/>
              </a:cxn>
              <a:cxn ang="0">
                <a:pos x="155" y="113"/>
              </a:cxn>
              <a:cxn ang="0">
                <a:pos x="175" y="126"/>
              </a:cxn>
              <a:cxn ang="0">
                <a:pos x="181" y="140"/>
              </a:cxn>
              <a:cxn ang="0">
                <a:pos x="192" y="153"/>
              </a:cxn>
              <a:cxn ang="0">
                <a:pos x="189" y="158"/>
              </a:cxn>
              <a:cxn ang="0">
                <a:pos x="194" y="164"/>
              </a:cxn>
              <a:cxn ang="0">
                <a:pos x="192" y="171"/>
              </a:cxn>
              <a:cxn ang="0">
                <a:pos x="194" y="178"/>
              </a:cxn>
              <a:cxn ang="0">
                <a:pos x="190" y="190"/>
              </a:cxn>
              <a:cxn ang="0">
                <a:pos x="201" y="184"/>
              </a:cxn>
              <a:cxn ang="0">
                <a:pos x="209" y="185"/>
              </a:cxn>
              <a:cxn ang="0">
                <a:pos x="221" y="187"/>
              </a:cxn>
              <a:cxn ang="0">
                <a:pos x="243" y="209"/>
              </a:cxn>
              <a:cxn ang="0">
                <a:pos x="243" y="160"/>
              </a:cxn>
            </a:cxnLst>
            <a:rect l="0" t="0" r="r" b="b"/>
            <a:pathLst>
              <a:path w="243" h="209">
                <a:moveTo>
                  <a:pt x="243" y="160"/>
                </a:moveTo>
                <a:cubicBezTo>
                  <a:pt x="243" y="153"/>
                  <a:pt x="239" y="147"/>
                  <a:pt x="240" y="144"/>
                </a:cubicBezTo>
                <a:cubicBezTo>
                  <a:pt x="242" y="141"/>
                  <a:pt x="243" y="142"/>
                  <a:pt x="243" y="135"/>
                </a:cubicBezTo>
                <a:cubicBezTo>
                  <a:pt x="243" y="129"/>
                  <a:pt x="243" y="84"/>
                  <a:pt x="243" y="55"/>
                </a:cubicBezTo>
                <a:cubicBezTo>
                  <a:pt x="239" y="53"/>
                  <a:pt x="234" y="51"/>
                  <a:pt x="230" y="51"/>
                </a:cubicBezTo>
                <a:cubicBezTo>
                  <a:pt x="223" y="51"/>
                  <a:pt x="213" y="49"/>
                  <a:pt x="209" y="48"/>
                </a:cubicBezTo>
                <a:cubicBezTo>
                  <a:pt x="206" y="46"/>
                  <a:pt x="172" y="30"/>
                  <a:pt x="170" y="30"/>
                </a:cubicBezTo>
                <a:cubicBezTo>
                  <a:pt x="168" y="30"/>
                  <a:pt x="158" y="35"/>
                  <a:pt x="156" y="37"/>
                </a:cubicBezTo>
                <a:cubicBezTo>
                  <a:pt x="154" y="38"/>
                  <a:pt x="153" y="46"/>
                  <a:pt x="152" y="46"/>
                </a:cubicBezTo>
                <a:cubicBezTo>
                  <a:pt x="150" y="46"/>
                  <a:pt x="135" y="48"/>
                  <a:pt x="133" y="49"/>
                </a:cubicBezTo>
                <a:cubicBezTo>
                  <a:pt x="132" y="50"/>
                  <a:pt x="114" y="73"/>
                  <a:pt x="111" y="73"/>
                </a:cubicBezTo>
                <a:cubicBezTo>
                  <a:pt x="107" y="73"/>
                  <a:pt x="99" y="72"/>
                  <a:pt x="98" y="68"/>
                </a:cubicBezTo>
                <a:cubicBezTo>
                  <a:pt x="96" y="65"/>
                  <a:pt x="94" y="59"/>
                  <a:pt x="94" y="55"/>
                </a:cubicBezTo>
                <a:cubicBezTo>
                  <a:pt x="94" y="52"/>
                  <a:pt x="89" y="61"/>
                  <a:pt x="87" y="58"/>
                </a:cubicBezTo>
                <a:cubicBezTo>
                  <a:pt x="86" y="54"/>
                  <a:pt x="82" y="47"/>
                  <a:pt x="84" y="43"/>
                </a:cubicBezTo>
                <a:cubicBezTo>
                  <a:pt x="85" y="39"/>
                  <a:pt x="82" y="27"/>
                  <a:pt x="85" y="24"/>
                </a:cubicBezTo>
                <a:cubicBezTo>
                  <a:pt x="88" y="21"/>
                  <a:pt x="87" y="20"/>
                  <a:pt x="83" y="17"/>
                </a:cubicBezTo>
                <a:cubicBezTo>
                  <a:pt x="79" y="14"/>
                  <a:pt x="76" y="12"/>
                  <a:pt x="74" y="12"/>
                </a:cubicBezTo>
                <a:cubicBezTo>
                  <a:pt x="71" y="12"/>
                  <a:pt x="70" y="15"/>
                  <a:pt x="67" y="13"/>
                </a:cubicBezTo>
                <a:cubicBezTo>
                  <a:pt x="64" y="11"/>
                  <a:pt x="57" y="5"/>
                  <a:pt x="52" y="4"/>
                </a:cubicBezTo>
                <a:cubicBezTo>
                  <a:pt x="48" y="3"/>
                  <a:pt x="40" y="0"/>
                  <a:pt x="38" y="2"/>
                </a:cubicBezTo>
                <a:cubicBezTo>
                  <a:pt x="36" y="4"/>
                  <a:pt x="31" y="10"/>
                  <a:pt x="28" y="11"/>
                </a:cubicBezTo>
                <a:cubicBezTo>
                  <a:pt x="26" y="11"/>
                  <a:pt x="23" y="11"/>
                  <a:pt x="20" y="12"/>
                </a:cubicBezTo>
                <a:cubicBezTo>
                  <a:pt x="16" y="12"/>
                  <a:pt x="12" y="18"/>
                  <a:pt x="10" y="17"/>
                </a:cubicBezTo>
                <a:cubicBezTo>
                  <a:pt x="8" y="16"/>
                  <a:pt x="2" y="13"/>
                  <a:pt x="1" y="14"/>
                </a:cubicBezTo>
                <a:cubicBezTo>
                  <a:pt x="0" y="16"/>
                  <a:pt x="0" y="24"/>
                  <a:pt x="4" y="25"/>
                </a:cubicBezTo>
                <a:cubicBezTo>
                  <a:pt x="8" y="27"/>
                  <a:pt x="12" y="32"/>
                  <a:pt x="17" y="32"/>
                </a:cubicBezTo>
                <a:cubicBezTo>
                  <a:pt x="22" y="31"/>
                  <a:pt x="30" y="30"/>
                  <a:pt x="30" y="32"/>
                </a:cubicBezTo>
                <a:cubicBezTo>
                  <a:pt x="31" y="35"/>
                  <a:pt x="31" y="44"/>
                  <a:pt x="38" y="47"/>
                </a:cubicBezTo>
                <a:cubicBezTo>
                  <a:pt x="44" y="49"/>
                  <a:pt x="53" y="49"/>
                  <a:pt x="58" y="48"/>
                </a:cubicBezTo>
                <a:cubicBezTo>
                  <a:pt x="64" y="47"/>
                  <a:pt x="75" y="45"/>
                  <a:pt x="75" y="47"/>
                </a:cubicBezTo>
                <a:cubicBezTo>
                  <a:pt x="75" y="49"/>
                  <a:pt x="72" y="58"/>
                  <a:pt x="69" y="56"/>
                </a:cubicBezTo>
                <a:cubicBezTo>
                  <a:pt x="65" y="55"/>
                  <a:pt x="60" y="50"/>
                  <a:pt x="58" y="51"/>
                </a:cubicBezTo>
                <a:cubicBezTo>
                  <a:pt x="57" y="52"/>
                  <a:pt x="55" y="58"/>
                  <a:pt x="53" y="58"/>
                </a:cubicBezTo>
                <a:cubicBezTo>
                  <a:pt x="50" y="58"/>
                  <a:pt x="39" y="56"/>
                  <a:pt x="37" y="57"/>
                </a:cubicBezTo>
                <a:cubicBezTo>
                  <a:pt x="35" y="59"/>
                  <a:pt x="32" y="61"/>
                  <a:pt x="36" y="63"/>
                </a:cubicBezTo>
                <a:cubicBezTo>
                  <a:pt x="40" y="66"/>
                  <a:pt x="51" y="72"/>
                  <a:pt x="51" y="75"/>
                </a:cubicBezTo>
                <a:cubicBezTo>
                  <a:pt x="51" y="78"/>
                  <a:pt x="49" y="83"/>
                  <a:pt x="51" y="85"/>
                </a:cubicBezTo>
                <a:cubicBezTo>
                  <a:pt x="52" y="87"/>
                  <a:pt x="54" y="91"/>
                  <a:pt x="58" y="91"/>
                </a:cubicBezTo>
                <a:cubicBezTo>
                  <a:pt x="62" y="90"/>
                  <a:pt x="72" y="64"/>
                  <a:pt x="72" y="67"/>
                </a:cubicBezTo>
                <a:cubicBezTo>
                  <a:pt x="73" y="70"/>
                  <a:pt x="70" y="76"/>
                  <a:pt x="72" y="78"/>
                </a:cubicBezTo>
                <a:cubicBezTo>
                  <a:pt x="74" y="79"/>
                  <a:pt x="79" y="85"/>
                  <a:pt x="84" y="86"/>
                </a:cubicBezTo>
                <a:cubicBezTo>
                  <a:pt x="90" y="87"/>
                  <a:pt x="98" y="89"/>
                  <a:pt x="97" y="90"/>
                </a:cubicBezTo>
                <a:cubicBezTo>
                  <a:pt x="96" y="90"/>
                  <a:pt x="98" y="95"/>
                  <a:pt x="100" y="96"/>
                </a:cubicBezTo>
                <a:cubicBezTo>
                  <a:pt x="103" y="98"/>
                  <a:pt x="123" y="98"/>
                  <a:pt x="128" y="101"/>
                </a:cubicBezTo>
                <a:cubicBezTo>
                  <a:pt x="133" y="105"/>
                  <a:pt x="149" y="111"/>
                  <a:pt x="155" y="113"/>
                </a:cubicBezTo>
                <a:cubicBezTo>
                  <a:pt x="161" y="114"/>
                  <a:pt x="173" y="123"/>
                  <a:pt x="175" y="126"/>
                </a:cubicBezTo>
                <a:cubicBezTo>
                  <a:pt x="176" y="128"/>
                  <a:pt x="182" y="138"/>
                  <a:pt x="181" y="140"/>
                </a:cubicBezTo>
                <a:cubicBezTo>
                  <a:pt x="181" y="142"/>
                  <a:pt x="190" y="152"/>
                  <a:pt x="192" y="153"/>
                </a:cubicBezTo>
                <a:cubicBezTo>
                  <a:pt x="194" y="154"/>
                  <a:pt x="189" y="156"/>
                  <a:pt x="189" y="158"/>
                </a:cubicBezTo>
                <a:cubicBezTo>
                  <a:pt x="189" y="159"/>
                  <a:pt x="195" y="164"/>
                  <a:pt x="194" y="164"/>
                </a:cubicBezTo>
                <a:cubicBezTo>
                  <a:pt x="192" y="164"/>
                  <a:pt x="190" y="169"/>
                  <a:pt x="192" y="171"/>
                </a:cubicBezTo>
                <a:cubicBezTo>
                  <a:pt x="193" y="173"/>
                  <a:pt x="196" y="175"/>
                  <a:pt x="194" y="178"/>
                </a:cubicBezTo>
                <a:cubicBezTo>
                  <a:pt x="192" y="181"/>
                  <a:pt x="186" y="190"/>
                  <a:pt x="190" y="190"/>
                </a:cubicBezTo>
                <a:cubicBezTo>
                  <a:pt x="194" y="189"/>
                  <a:pt x="198" y="181"/>
                  <a:pt x="201" y="184"/>
                </a:cubicBezTo>
                <a:cubicBezTo>
                  <a:pt x="205" y="188"/>
                  <a:pt x="205" y="186"/>
                  <a:pt x="209" y="185"/>
                </a:cubicBezTo>
                <a:cubicBezTo>
                  <a:pt x="214" y="184"/>
                  <a:pt x="217" y="184"/>
                  <a:pt x="221" y="187"/>
                </a:cubicBezTo>
                <a:cubicBezTo>
                  <a:pt x="224" y="190"/>
                  <a:pt x="236" y="203"/>
                  <a:pt x="243" y="209"/>
                </a:cubicBezTo>
                <a:cubicBezTo>
                  <a:pt x="243" y="190"/>
                  <a:pt x="243" y="165"/>
                  <a:pt x="243" y="160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Freeform 22"/>
          <p:cNvSpPr>
            <a:spLocks/>
          </p:cNvSpPr>
          <p:nvPr/>
        </p:nvSpPr>
        <p:spPr bwMode="auto">
          <a:xfrm>
            <a:off x="7812538" y="6146728"/>
            <a:ext cx="561169" cy="603211"/>
          </a:xfrm>
          <a:custGeom>
            <a:avLst/>
            <a:gdLst/>
            <a:ahLst/>
            <a:cxnLst>
              <a:cxn ang="0">
                <a:pos x="164" y="99"/>
              </a:cxn>
              <a:cxn ang="0">
                <a:pos x="164" y="87"/>
              </a:cxn>
              <a:cxn ang="0">
                <a:pos x="155" y="80"/>
              </a:cxn>
              <a:cxn ang="0">
                <a:pos x="139" y="79"/>
              </a:cxn>
              <a:cxn ang="0">
                <a:pos x="128" y="71"/>
              </a:cxn>
              <a:cxn ang="0">
                <a:pos x="116" y="65"/>
              </a:cxn>
              <a:cxn ang="0">
                <a:pos x="114" y="54"/>
              </a:cxn>
              <a:cxn ang="0">
                <a:pos x="103" y="44"/>
              </a:cxn>
              <a:cxn ang="0">
                <a:pos x="89" y="34"/>
              </a:cxn>
              <a:cxn ang="0">
                <a:pos x="81" y="31"/>
              </a:cxn>
              <a:cxn ang="0">
                <a:pos x="64" y="22"/>
              </a:cxn>
              <a:cxn ang="0">
                <a:pos x="46" y="18"/>
              </a:cxn>
              <a:cxn ang="0">
                <a:pos x="12" y="4"/>
              </a:cxn>
              <a:cxn ang="0">
                <a:pos x="4" y="0"/>
              </a:cxn>
              <a:cxn ang="0">
                <a:pos x="4" y="80"/>
              </a:cxn>
              <a:cxn ang="0">
                <a:pos x="1" y="89"/>
              </a:cxn>
              <a:cxn ang="0">
                <a:pos x="4" y="105"/>
              </a:cxn>
              <a:cxn ang="0">
                <a:pos x="4" y="154"/>
              </a:cxn>
              <a:cxn ang="0">
                <a:pos x="9" y="157"/>
              </a:cxn>
              <a:cxn ang="0">
                <a:pos x="21" y="156"/>
              </a:cxn>
              <a:cxn ang="0">
                <a:pos x="33" y="157"/>
              </a:cxn>
              <a:cxn ang="0">
                <a:pos x="42" y="159"/>
              </a:cxn>
              <a:cxn ang="0">
                <a:pos x="58" y="150"/>
              </a:cxn>
              <a:cxn ang="0">
                <a:pos x="55" y="141"/>
              </a:cxn>
              <a:cxn ang="0">
                <a:pos x="62" y="139"/>
              </a:cxn>
              <a:cxn ang="0">
                <a:pos x="63" y="131"/>
              </a:cxn>
              <a:cxn ang="0">
                <a:pos x="63" y="125"/>
              </a:cxn>
              <a:cxn ang="0">
                <a:pos x="72" y="126"/>
              </a:cxn>
              <a:cxn ang="0">
                <a:pos x="71" y="120"/>
              </a:cxn>
              <a:cxn ang="0">
                <a:pos x="79" y="122"/>
              </a:cxn>
              <a:cxn ang="0">
                <a:pos x="87" y="117"/>
              </a:cxn>
              <a:cxn ang="0">
                <a:pos x="96" y="123"/>
              </a:cxn>
              <a:cxn ang="0">
                <a:pos x="115" y="128"/>
              </a:cxn>
              <a:cxn ang="0">
                <a:pos x="128" y="138"/>
              </a:cxn>
              <a:cxn ang="0">
                <a:pos x="142" y="156"/>
              </a:cxn>
              <a:cxn ang="0">
                <a:pos x="148" y="164"/>
              </a:cxn>
              <a:cxn ang="0">
                <a:pos x="157" y="175"/>
              </a:cxn>
              <a:cxn ang="0">
                <a:pos x="164" y="177"/>
              </a:cxn>
              <a:cxn ang="0">
                <a:pos x="164" y="124"/>
              </a:cxn>
              <a:cxn ang="0">
                <a:pos x="149" y="114"/>
              </a:cxn>
              <a:cxn ang="0">
                <a:pos x="144" y="101"/>
              </a:cxn>
              <a:cxn ang="0">
                <a:pos x="164" y="99"/>
              </a:cxn>
            </a:cxnLst>
            <a:rect l="0" t="0" r="r" b="b"/>
            <a:pathLst>
              <a:path w="165" h="177">
                <a:moveTo>
                  <a:pt x="164" y="99"/>
                </a:moveTo>
                <a:cubicBezTo>
                  <a:pt x="164" y="87"/>
                  <a:pt x="164" y="87"/>
                  <a:pt x="164" y="87"/>
                </a:cubicBezTo>
                <a:cubicBezTo>
                  <a:pt x="161" y="85"/>
                  <a:pt x="159" y="81"/>
                  <a:pt x="155" y="80"/>
                </a:cubicBezTo>
                <a:cubicBezTo>
                  <a:pt x="150" y="79"/>
                  <a:pt x="142" y="81"/>
                  <a:pt x="139" y="79"/>
                </a:cubicBezTo>
                <a:cubicBezTo>
                  <a:pt x="136" y="76"/>
                  <a:pt x="135" y="73"/>
                  <a:pt x="128" y="71"/>
                </a:cubicBezTo>
                <a:cubicBezTo>
                  <a:pt x="121" y="70"/>
                  <a:pt x="116" y="68"/>
                  <a:pt x="116" y="65"/>
                </a:cubicBezTo>
                <a:cubicBezTo>
                  <a:pt x="115" y="63"/>
                  <a:pt x="117" y="57"/>
                  <a:pt x="114" y="54"/>
                </a:cubicBezTo>
                <a:cubicBezTo>
                  <a:pt x="111" y="50"/>
                  <a:pt x="105" y="45"/>
                  <a:pt x="103" y="44"/>
                </a:cubicBezTo>
                <a:cubicBezTo>
                  <a:pt x="101" y="44"/>
                  <a:pt x="91" y="36"/>
                  <a:pt x="89" y="34"/>
                </a:cubicBezTo>
                <a:cubicBezTo>
                  <a:pt x="88" y="31"/>
                  <a:pt x="84" y="31"/>
                  <a:pt x="81" y="31"/>
                </a:cubicBezTo>
                <a:cubicBezTo>
                  <a:pt x="78" y="31"/>
                  <a:pt x="69" y="25"/>
                  <a:pt x="64" y="22"/>
                </a:cubicBezTo>
                <a:cubicBezTo>
                  <a:pt x="59" y="19"/>
                  <a:pt x="52" y="21"/>
                  <a:pt x="46" y="18"/>
                </a:cubicBezTo>
                <a:cubicBezTo>
                  <a:pt x="40" y="16"/>
                  <a:pt x="17" y="7"/>
                  <a:pt x="12" y="4"/>
                </a:cubicBezTo>
                <a:cubicBezTo>
                  <a:pt x="10" y="3"/>
                  <a:pt x="7" y="1"/>
                  <a:pt x="4" y="0"/>
                </a:cubicBezTo>
                <a:cubicBezTo>
                  <a:pt x="4" y="29"/>
                  <a:pt x="4" y="74"/>
                  <a:pt x="4" y="80"/>
                </a:cubicBezTo>
                <a:cubicBezTo>
                  <a:pt x="4" y="87"/>
                  <a:pt x="3" y="86"/>
                  <a:pt x="1" y="89"/>
                </a:cubicBezTo>
                <a:cubicBezTo>
                  <a:pt x="0" y="92"/>
                  <a:pt x="4" y="98"/>
                  <a:pt x="4" y="105"/>
                </a:cubicBezTo>
                <a:cubicBezTo>
                  <a:pt x="4" y="110"/>
                  <a:pt x="4" y="135"/>
                  <a:pt x="4" y="154"/>
                </a:cubicBezTo>
                <a:cubicBezTo>
                  <a:pt x="6" y="156"/>
                  <a:pt x="8" y="157"/>
                  <a:pt x="9" y="157"/>
                </a:cubicBezTo>
                <a:cubicBezTo>
                  <a:pt x="12" y="157"/>
                  <a:pt x="16" y="155"/>
                  <a:pt x="21" y="156"/>
                </a:cubicBezTo>
                <a:cubicBezTo>
                  <a:pt x="25" y="157"/>
                  <a:pt x="29" y="156"/>
                  <a:pt x="33" y="157"/>
                </a:cubicBezTo>
                <a:cubicBezTo>
                  <a:pt x="38" y="158"/>
                  <a:pt x="38" y="160"/>
                  <a:pt x="42" y="159"/>
                </a:cubicBezTo>
                <a:cubicBezTo>
                  <a:pt x="46" y="157"/>
                  <a:pt x="57" y="153"/>
                  <a:pt x="58" y="150"/>
                </a:cubicBezTo>
                <a:cubicBezTo>
                  <a:pt x="59" y="147"/>
                  <a:pt x="51" y="141"/>
                  <a:pt x="55" y="141"/>
                </a:cubicBezTo>
                <a:cubicBezTo>
                  <a:pt x="59" y="141"/>
                  <a:pt x="62" y="142"/>
                  <a:pt x="62" y="139"/>
                </a:cubicBezTo>
                <a:cubicBezTo>
                  <a:pt x="62" y="136"/>
                  <a:pt x="66" y="134"/>
                  <a:pt x="63" y="131"/>
                </a:cubicBezTo>
                <a:cubicBezTo>
                  <a:pt x="61" y="128"/>
                  <a:pt x="60" y="125"/>
                  <a:pt x="63" y="125"/>
                </a:cubicBezTo>
                <a:cubicBezTo>
                  <a:pt x="66" y="125"/>
                  <a:pt x="72" y="129"/>
                  <a:pt x="72" y="126"/>
                </a:cubicBezTo>
                <a:cubicBezTo>
                  <a:pt x="71" y="123"/>
                  <a:pt x="68" y="118"/>
                  <a:pt x="71" y="120"/>
                </a:cubicBezTo>
                <a:cubicBezTo>
                  <a:pt x="74" y="121"/>
                  <a:pt x="78" y="122"/>
                  <a:pt x="79" y="122"/>
                </a:cubicBezTo>
                <a:cubicBezTo>
                  <a:pt x="80" y="121"/>
                  <a:pt x="83" y="116"/>
                  <a:pt x="87" y="117"/>
                </a:cubicBezTo>
                <a:cubicBezTo>
                  <a:pt x="91" y="118"/>
                  <a:pt x="92" y="120"/>
                  <a:pt x="96" y="123"/>
                </a:cubicBezTo>
                <a:cubicBezTo>
                  <a:pt x="100" y="126"/>
                  <a:pt x="108" y="126"/>
                  <a:pt x="115" y="128"/>
                </a:cubicBezTo>
                <a:cubicBezTo>
                  <a:pt x="121" y="130"/>
                  <a:pt x="126" y="135"/>
                  <a:pt x="128" y="138"/>
                </a:cubicBezTo>
                <a:cubicBezTo>
                  <a:pt x="130" y="142"/>
                  <a:pt x="138" y="152"/>
                  <a:pt x="142" y="156"/>
                </a:cubicBezTo>
                <a:cubicBezTo>
                  <a:pt x="145" y="160"/>
                  <a:pt x="144" y="162"/>
                  <a:pt x="148" y="164"/>
                </a:cubicBezTo>
                <a:cubicBezTo>
                  <a:pt x="153" y="166"/>
                  <a:pt x="154" y="175"/>
                  <a:pt x="157" y="175"/>
                </a:cubicBezTo>
                <a:cubicBezTo>
                  <a:pt x="160" y="176"/>
                  <a:pt x="162" y="176"/>
                  <a:pt x="164" y="177"/>
                </a:cubicBezTo>
                <a:cubicBezTo>
                  <a:pt x="164" y="124"/>
                  <a:pt x="164" y="124"/>
                  <a:pt x="164" y="124"/>
                </a:cubicBezTo>
                <a:cubicBezTo>
                  <a:pt x="161" y="122"/>
                  <a:pt x="151" y="117"/>
                  <a:pt x="149" y="114"/>
                </a:cubicBezTo>
                <a:cubicBezTo>
                  <a:pt x="147" y="111"/>
                  <a:pt x="146" y="104"/>
                  <a:pt x="144" y="101"/>
                </a:cubicBezTo>
                <a:cubicBezTo>
                  <a:pt x="142" y="98"/>
                  <a:pt x="165" y="102"/>
                  <a:pt x="164" y="99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Freeform 23"/>
          <p:cNvSpPr>
            <a:spLocks/>
          </p:cNvSpPr>
          <p:nvPr/>
        </p:nvSpPr>
        <p:spPr bwMode="auto">
          <a:xfrm>
            <a:off x="6428807" y="6636608"/>
            <a:ext cx="129782" cy="126127"/>
          </a:xfrm>
          <a:custGeom>
            <a:avLst/>
            <a:gdLst/>
            <a:ahLst/>
            <a:cxnLst>
              <a:cxn ang="0">
                <a:pos x="20" y="11"/>
              </a:cxn>
              <a:cxn ang="0">
                <a:pos x="4" y="19"/>
              </a:cxn>
              <a:cxn ang="0">
                <a:pos x="1" y="32"/>
              </a:cxn>
              <a:cxn ang="0">
                <a:pos x="19" y="32"/>
              </a:cxn>
              <a:cxn ang="0">
                <a:pos x="38" y="15"/>
              </a:cxn>
              <a:cxn ang="0">
                <a:pos x="33" y="0"/>
              </a:cxn>
              <a:cxn ang="0">
                <a:pos x="20" y="11"/>
              </a:cxn>
            </a:cxnLst>
            <a:rect l="0" t="0" r="r" b="b"/>
            <a:pathLst>
              <a:path w="38" h="37">
                <a:moveTo>
                  <a:pt x="20" y="11"/>
                </a:moveTo>
                <a:cubicBezTo>
                  <a:pt x="16" y="12"/>
                  <a:pt x="5" y="16"/>
                  <a:pt x="4" y="19"/>
                </a:cubicBezTo>
                <a:cubicBezTo>
                  <a:pt x="2" y="22"/>
                  <a:pt x="2" y="28"/>
                  <a:pt x="1" y="32"/>
                </a:cubicBezTo>
                <a:cubicBezTo>
                  <a:pt x="0" y="37"/>
                  <a:pt x="15" y="32"/>
                  <a:pt x="19" y="32"/>
                </a:cubicBezTo>
                <a:cubicBezTo>
                  <a:pt x="22" y="32"/>
                  <a:pt x="33" y="20"/>
                  <a:pt x="38" y="15"/>
                </a:cubicBezTo>
                <a:cubicBezTo>
                  <a:pt x="36" y="11"/>
                  <a:pt x="34" y="5"/>
                  <a:pt x="33" y="0"/>
                </a:cubicBezTo>
                <a:cubicBezTo>
                  <a:pt x="28" y="4"/>
                  <a:pt x="22" y="9"/>
                  <a:pt x="20" y="11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Freeform 24"/>
          <p:cNvSpPr>
            <a:spLocks/>
          </p:cNvSpPr>
          <p:nvPr/>
        </p:nvSpPr>
        <p:spPr bwMode="auto">
          <a:xfrm>
            <a:off x="6542138" y="6600050"/>
            <a:ext cx="182791" cy="87740"/>
          </a:xfrm>
          <a:custGeom>
            <a:avLst/>
            <a:gdLst/>
            <a:ahLst/>
            <a:cxnLst>
              <a:cxn ang="0">
                <a:pos x="49" y="0"/>
              </a:cxn>
              <a:cxn ang="0">
                <a:pos x="25" y="5"/>
              </a:cxn>
              <a:cxn ang="0">
                <a:pos x="7" y="7"/>
              </a:cxn>
              <a:cxn ang="0">
                <a:pos x="0" y="11"/>
              </a:cxn>
              <a:cxn ang="0">
                <a:pos x="5" y="26"/>
              </a:cxn>
              <a:cxn ang="0">
                <a:pos x="6" y="25"/>
              </a:cxn>
              <a:cxn ang="0">
                <a:pos x="34" y="14"/>
              </a:cxn>
              <a:cxn ang="0">
                <a:pos x="52" y="5"/>
              </a:cxn>
              <a:cxn ang="0">
                <a:pos x="49" y="0"/>
              </a:cxn>
            </a:cxnLst>
            <a:rect l="0" t="0" r="r" b="b"/>
            <a:pathLst>
              <a:path w="54" h="26">
                <a:moveTo>
                  <a:pt x="49" y="0"/>
                </a:moveTo>
                <a:cubicBezTo>
                  <a:pt x="45" y="1"/>
                  <a:pt x="32" y="5"/>
                  <a:pt x="25" y="5"/>
                </a:cubicBezTo>
                <a:cubicBezTo>
                  <a:pt x="17" y="5"/>
                  <a:pt x="12" y="5"/>
                  <a:pt x="7" y="7"/>
                </a:cubicBezTo>
                <a:cubicBezTo>
                  <a:pt x="5" y="8"/>
                  <a:pt x="3" y="9"/>
                  <a:pt x="0" y="11"/>
                </a:cubicBezTo>
                <a:cubicBezTo>
                  <a:pt x="1" y="16"/>
                  <a:pt x="3" y="22"/>
                  <a:pt x="5" y="26"/>
                </a:cubicBezTo>
                <a:cubicBezTo>
                  <a:pt x="6" y="26"/>
                  <a:pt x="6" y="25"/>
                  <a:pt x="6" y="25"/>
                </a:cubicBezTo>
                <a:cubicBezTo>
                  <a:pt x="10" y="23"/>
                  <a:pt x="29" y="16"/>
                  <a:pt x="34" y="14"/>
                </a:cubicBezTo>
                <a:cubicBezTo>
                  <a:pt x="39" y="13"/>
                  <a:pt x="50" y="7"/>
                  <a:pt x="52" y="5"/>
                </a:cubicBezTo>
                <a:cubicBezTo>
                  <a:pt x="54" y="3"/>
                  <a:pt x="53" y="0"/>
                  <a:pt x="49" y="0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Freeform 25"/>
          <p:cNvSpPr>
            <a:spLocks/>
          </p:cNvSpPr>
          <p:nvPr/>
        </p:nvSpPr>
        <p:spPr bwMode="auto">
          <a:xfrm>
            <a:off x="5332060" y="5377177"/>
            <a:ext cx="760412" cy="493536"/>
          </a:xfrm>
          <a:custGeom>
            <a:avLst/>
            <a:gdLst/>
            <a:ahLst/>
            <a:cxnLst>
              <a:cxn ang="0">
                <a:pos x="218" y="40"/>
              </a:cxn>
              <a:cxn ang="0">
                <a:pos x="208" y="33"/>
              </a:cxn>
              <a:cxn ang="0">
                <a:pos x="198" y="28"/>
              </a:cxn>
              <a:cxn ang="0">
                <a:pos x="191" y="28"/>
              </a:cxn>
              <a:cxn ang="0">
                <a:pos x="188" y="21"/>
              </a:cxn>
              <a:cxn ang="0">
                <a:pos x="184" y="13"/>
              </a:cxn>
              <a:cxn ang="0">
                <a:pos x="175" y="4"/>
              </a:cxn>
              <a:cxn ang="0">
                <a:pos x="169" y="9"/>
              </a:cxn>
              <a:cxn ang="0">
                <a:pos x="166" y="4"/>
              </a:cxn>
              <a:cxn ang="0">
                <a:pos x="154" y="19"/>
              </a:cxn>
              <a:cxn ang="0">
                <a:pos x="150" y="28"/>
              </a:cxn>
              <a:cxn ang="0">
                <a:pos x="135" y="37"/>
              </a:cxn>
              <a:cxn ang="0">
                <a:pos x="138" y="47"/>
              </a:cxn>
              <a:cxn ang="0">
                <a:pos x="130" y="48"/>
              </a:cxn>
              <a:cxn ang="0">
                <a:pos x="130" y="61"/>
              </a:cxn>
              <a:cxn ang="0">
                <a:pos x="123" y="59"/>
              </a:cxn>
              <a:cxn ang="0">
                <a:pos x="118" y="68"/>
              </a:cxn>
              <a:cxn ang="0">
                <a:pos x="105" y="56"/>
              </a:cxn>
              <a:cxn ang="0">
                <a:pos x="101" y="62"/>
              </a:cxn>
              <a:cxn ang="0">
                <a:pos x="92" y="74"/>
              </a:cxn>
              <a:cxn ang="0">
                <a:pos x="78" y="90"/>
              </a:cxn>
              <a:cxn ang="0">
                <a:pos x="70" y="91"/>
              </a:cxn>
              <a:cxn ang="0">
                <a:pos x="60" y="90"/>
              </a:cxn>
              <a:cxn ang="0">
                <a:pos x="57" y="100"/>
              </a:cxn>
              <a:cxn ang="0">
                <a:pos x="52" y="99"/>
              </a:cxn>
              <a:cxn ang="0">
                <a:pos x="42" y="103"/>
              </a:cxn>
              <a:cxn ang="0">
                <a:pos x="37" y="112"/>
              </a:cxn>
              <a:cxn ang="0">
                <a:pos x="34" y="120"/>
              </a:cxn>
              <a:cxn ang="0">
                <a:pos x="31" y="129"/>
              </a:cxn>
              <a:cxn ang="0">
                <a:pos x="25" y="129"/>
              </a:cxn>
              <a:cxn ang="0">
                <a:pos x="21" y="125"/>
              </a:cxn>
              <a:cxn ang="0">
                <a:pos x="10" y="125"/>
              </a:cxn>
              <a:cxn ang="0">
                <a:pos x="0" y="119"/>
              </a:cxn>
              <a:cxn ang="0">
                <a:pos x="23" y="144"/>
              </a:cxn>
              <a:cxn ang="0">
                <a:pos x="32" y="138"/>
              </a:cxn>
              <a:cxn ang="0">
                <a:pos x="54" y="139"/>
              </a:cxn>
              <a:cxn ang="0">
                <a:pos x="64" y="128"/>
              </a:cxn>
              <a:cxn ang="0">
                <a:pos x="84" y="130"/>
              </a:cxn>
              <a:cxn ang="0">
                <a:pos x="97" y="133"/>
              </a:cxn>
              <a:cxn ang="0">
                <a:pos x="107" y="125"/>
              </a:cxn>
              <a:cxn ang="0">
                <a:pos x="122" y="119"/>
              </a:cxn>
              <a:cxn ang="0">
                <a:pos x="121" y="110"/>
              </a:cxn>
              <a:cxn ang="0">
                <a:pos x="132" y="104"/>
              </a:cxn>
              <a:cxn ang="0">
                <a:pos x="131" y="95"/>
              </a:cxn>
              <a:cxn ang="0">
                <a:pos x="139" y="79"/>
              </a:cxn>
              <a:cxn ang="0">
                <a:pos x="147" y="61"/>
              </a:cxn>
              <a:cxn ang="0">
                <a:pos x="163" y="62"/>
              </a:cxn>
              <a:cxn ang="0">
                <a:pos x="181" y="63"/>
              </a:cxn>
              <a:cxn ang="0">
                <a:pos x="189" y="70"/>
              </a:cxn>
              <a:cxn ang="0">
                <a:pos x="193" y="70"/>
              </a:cxn>
              <a:cxn ang="0">
                <a:pos x="198" y="65"/>
              </a:cxn>
              <a:cxn ang="0">
                <a:pos x="206" y="62"/>
              </a:cxn>
              <a:cxn ang="0">
                <a:pos x="202" y="55"/>
              </a:cxn>
              <a:cxn ang="0">
                <a:pos x="201" y="49"/>
              </a:cxn>
              <a:cxn ang="0">
                <a:pos x="208" y="51"/>
              </a:cxn>
              <a:cxn ang="0">
                <a:pos x="215" y="49"/>
              </a:cxn>
              <a:cxn ang="0">
                <a:pos x="223" y="43"/>
              </a:cxn>
              <a:cxn ang="0">
                <a:pos x="218" y="40"/>
              </a:cxn>
            </a:cxnLst>
            <a:rect l="0" t="0" r="r" b="b"/>
            <a:pathLst>
              <a:path w="224" h="145">
                <a:moveTo>
                  <a:pt x="218" y="40"/>
                </a:moveTo>
                <a:cubicBezTo>
                  <a:pt x="215" y="40"/>
                  <a:pt x="212" y="35"/>
                  <a:pt x="208" y="33"/>
                </a:cubicBezTo>
                <a:cubicBezTo>
                  <a:pt x="203" y="30"/>
                  <a:pt x="200" y="30"/>
                  <a:pt x="198" y="28"/>
                </a:cubicBezTo>
                <a:cubicBezTo>
                  <a:pt x="196" y="26"/>
                  <a:pt x="194" y="28"/>
                  <a:pt x="191" y="28"/>
                </a:cubicBezTo>
                <a:cubicBezTo>
                  <a:pt x="188" y="28"/>
                  <a:pt x="188" y="24"/>
                  <a:pt x="188" y="21"/>
                </a:cubicBezTo>
                <a:cubicBezTo>
                  <a:pt x="188" y="18"/>
                  <a:pt x="188" y="14"/>
                  <a:pt x="184" y="13"/>
                </a:cubicBezTo>
                <a:cubicBezTo>
                  <a:pt x="180" y="12"/>
                  <a:pt x="177" y="4"/>
                  <a:pt x="175" y="4"/>
                </a:cubicBezTo>
                <a:cubicBezTo>
                  <a:pt x="172" y="4"/>
                  <a:pt x="172" y="8"/>
                  <a:pt x="169" y="9"/>
                </a:cubicBezTo>
                <a:cubicBezTo>
                  <a:pt x="166" y="10"/>
                  <a:pt x="166" y="7"/>
                  <a:pt x="166" y="4"/>
                </a:cubicBezTo>
                <a:cubicBezTo>
                  <a:pt x="166" y="0"/>
                  <a:pt x="157" y="16"/>
                  <a:pt x="154" y="19"/>
                </a:cubicBezTo>
                <a:cubicBezTo>
                  <a:pt x="152" y="21"/>
                  <a:pt x="150" y="24"/>
                  <a:pt x="150" y="28"/>
                </a:cubicBezTo>
                <a:cubicBezTo>
                  <a:pt x="150" y="33"/>
                  <a:pt x="139" y="35"/>
                  <a:pt x="135" y="37"/>
                </a:cubicBezTo>
                <a:cubicBezTo>
                  <a:pt x="132" y="39"/>
                  <a:pt x="138" y="43"/>
                  <a:pt x="138" y="47"/>
                </a:cubicBezTo>
                <a:cubicBezTo>
                  <a:pt x="139" y="49"/>
                  <a:pt x="135" y="49"/>
                  <a:pt x="130" y="48"/>
                </a:cubicBezTo>
                <a:cubicBezTo>
                  <a:pt x="131" y="54"/>
                  <a:pt x="131" y="60"/>
                  <a:pt x="130" y="61"/>
                </a:cubicBezTo>
                <a:cubicBezTo>
                  <a:pt x="128" y="65"/>
                  <a:pt x="125" y="59"/>
                  <a:pt x="123" y="59"/>
                </a:cubicBezTo>
                <a:cubicBezTo>
                  <a:pt x="121" y="59"/>
                  <a:pt x="121" y="65"/>
                  <a:pt x="118" y="68"/>
                </a:cubicBezTo>
                <a:cubicBezTo>
                  <a:pt x="115" y="70"/>
                  <a:pt x="110" y="62"/>
                  <a:pt x="105" y="56"/>
                </a:cubicBezTo>
                <a:cubicBezTo>
                  <a:pt x="103" y="57"/>
                  <a:pt x="101" y="59"/>
                  <a:pt x="101" y="62"/>
                </a:cubicBezTo>
                <a:cubicBezTo>
                  <a:pt x="100" y="66"/>
                  <a:pt x="98" y="71"/>
                  <a:pt x="92" y="74"/>
                </a:cubicBezTo>
                <a:cubicBezTo>
                  <a:pt x="86" y="77"/>
                  <a:pt x="81" y="89"/>
                  <a:pt x="78" y="90"/>
                </a:cubicBezTo>
                <a:cubicBezTo>
                  <a:pt x="76" y="92"/>
                  <a:pt x="73" y="92"/>
                  <a:pt x="70" y="91"/>
                </a:cubicBezTo>
                <a:cubicBezTo>
                  <a:pt x="66" y="90"/>
                  <a:pt x="62" y="88"/>
                  <a:pt x="60" y="90"/>
                </a:cubicBezTo>
                <a:cubicBezTo>
                  <a:pt x="57" y="92"/>
                  <a:pt x="59" y="98"/>
                  <a:pt x="57" y="100"/>
                </a:cubicBezTo>
                <a:cubicBezTo>
                  <a:pt x="55" y="102"/>
                  <a:pt x="55" y="100"/>
                  <a:pt x="52" y="99"/>
                </a:cubicBezTo>
                <a:cubicBezTo>
                  <a:pt x="49" y="97"/>
                  <a:pt x="45" y="102"/>
                  <a:pt x="42" y="103"/>
                </a:cubicBezTo>
                <a:cubicBezTo>
                  <a:pt x="39" y="103"/>
                  <a:pt x="36" y="108"/>
                  <a:pt x="37" y="112"/>
                </a:cubicBezTo>
                <a:cubicBezTo>
                  <a:pt x="38" y="116"/>
                  <a:pt x="37" y="117"/>
                  <a:pt x="34" y="120"/>
                </a:cubicBezTo>
                <a:cubicBezTo>
                  <a:pt x="32" y="124"/>
                  <a:pt x="32" y="127"/>
                  <a:pt x="31" y="129"/>
                </a:cubicBezTo>
                <a:cubicBezTo>
                  <a:pt x="30" y="131"/>
                  <a:pt x="29" y="128"/>
                  <a:pt x="25" y="129"/>
                </a:cubicBezTo>
                <a:cubicBezTo>
                  <a:pt x="20" y="131"/>
                  <a:pt x="23" y="128"/>
                  <a:pt x="21" y="125"/>
                </a:cubicBezTo>
                <a:cubicBezTo>
                  <a:pt x="19" y="122"/>
                  <a:pt x="14" y="125"/>
                  <a:pt x="10" y="125"/>
                </a:cubicBezTo>
                <a:cubicBezTo>
                  <a:pt x="6" y="125"/>
                  <a:pt x="2" y="121"/>
                  <a:pt x="0" y="119"/>
                </a:cubicBezTo>
                <a:cubicBezTo>
                  <a:pt x="8" y="131"/>
                  <a:pt x="18" y="145"/>
                  <a:pt x="23" y="144"/>
                </a:cubicBezTo>
                <a:cubicBezTo>
                  <a:pt x="29" y="141"/>
                  <a:pt x="28" y="138"/>
                  <a:pt x="32" y="138"/>
                </a:cubicBezTo>
                <a:cubicBezTo>
                  <a:pt x="37" y="138"/>
                  <a:pt x="50" y="143"/>
                  <a:pt x="54" y="139"/>
                </a:cubicBezTo>
                <a:cubicBezTo>
                  <a:pt x="58" y="135"/>
                  <a:pt x="58" y="130"/>
                  <a:pt x="64" y="128"/>
                </a:cubicBezTo>
                <a:cubicBezTo>
                  <a:pt x="69" y="126"/>
                  <a:pt x="78" y="127"/>
                  <a:pt x="84" y="130"/>
                </a:cubicBezTo>
                <a:cubicBezTo>
                  <a:pt x="90" y="132"/>
                  <a:pt x="95" y="134"/>
                  <a:pt x="97" y="133"/>
                </a:cubicBezTo>
                <a:cubicBezTo>
                  <a:pt x="99" y="131"/>
                  <a:pt x="100" y="125"/>
                  <a:pt x="107" y="125"/>
                </a:cubicBezTo>
                <a:cubicBezTo>
                  <a:pt x="114" y="125"/>
                  <a:pt x="122" y="121"/>
                  <a:pt x="122" y="119"/>
                </a:cubicBezTo>
                <a:cubicBezTo>
                  <a:pt x="122" y="116"/>
                  <a:pt x="118" y="112"/>
                  <a:pt x="121" y="110"/>
                </a:cubicBezTo>
                <a:cubicBezTo>
                  <a:pt x="124" y="109"/>
                  <a:pt x="132" y="108"/>
                  <a:pt x="132" y="104"/>
                </a:cubicBezTo>
                <a:cubicBezTo>
                  <a:pt x="132" y="100"/>
                  <a:pt x="127" y="98"/>
                  <a:pt x="131" y="95"/>
                </a:cubicBezTo>
                <a:cubicBezTo>
                  <a:pt x="135" y="92"/>
                  <a:pt x="139" y="85"/>
                  <a:pt x="139" y="79"/>
                </a:cubicBezTo>
                <a:cubicBezTo>
                  <a:pt x="139" y="72"/>
                  <a:pt x="143" y="61"/>
                  <a:pt x="147" y="61"/>
                </a:cubicBezTo>
                <a:cubicBezTo>
                  <a:pt x="151" y="61"/>
                  <a:pt x="159" y="62"/>
                  <a:pt x="163" y="62"/>
                </a:cubicBezTo>
                <a:cubicBezTo>
                  <a:pt x="166" y="62"/>
                  <a:pt x="179" y="61"/>
                  <a:pt x="181" y="63"/>
                </a:cubicBezTo>
                <a:cubicBezTo>
                  <a:pt x="182" y="64"/>
                  <a:pt x="185" y="67"/>
                  <a:pt x="189" y="70"/>
                </a:cubicBezTo>
                <a:cubicBezTo>
                  <a:pt x="190" y="70"/>
                  <a:pt x="192" y="70"/>
                  <a:pt x="193" y="70"/>
                </a:cubicBezTo>
                <a:cubicBezTo>
                  <a:pt x="195" y="70"/>
                  <a:pt x="196" y="66"/>
                  <a:pt x="198" y="65"/>
                </a:cubicBezTo>
                <a:cubicBezTo>
                  <a:pt x="201" y="64"/>
                  <a:pt x="204" y="64"/>
                  <a:pt x="206" y="62"/>
                </a:cubicBezTo>
                <a:cubicBezTo>
                  <a:pt x="209" y="61"/>
                  <a:pt x="204" y="57"/>
                  <a:pt x="202" y="55"/>
                </a:cubicBezTo>
                <a:cubicBezTo>
                  <a:pt x="199" y="53"/>
                  <a:pt x="200" y="51"/>
                  <a:pt x="201" y="49"/>
                </a:cubicBezTo>
                <a:cubicBezTo>
                  <a:pt x="203" y="48"/>
                  <a:pt x="206" y="49"/>
                  <a:pt x="208" y="51"/>
                </a:cubicBezTo>
                <a:cubicBezTo>
                  <a:pt x="209" y="52"/>
                  <a:pt x="211" y="49"/>
                  <a:pt x="215" y="49"/>
                </a:cubicBezTo>
                <a:cubicBezTo>
                  <a:pt x="219" y="49"/>
                  <a:pt x="222" y="46"/>
                  <a:pt x="223" y="43"/>
                </a:cubicBezTo>
                <a:cubicBezTo>
                  <a:pt x="224" y="41"/>
                  <a:pt x="220" y="40"/>
                  <a:pt x="218" y="40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Freeform 26"/>
          <p:cNvSpPr>
            <a:spLocks/>
          </p:cNvSpPr>
          <p:nvPr/>
        </p:nvSpPr>
        <p:spPr bwMode="auto">
          <a:xfrm>
            <a:off x="5688503" y="5539861"/>
            <a:ext cx="87740" cy="74945"/>
          </a:xfrm>
          <a:custGeom>
            <a:avLst/>
            <a:gdLst/>
            <a:ahLst/>
            <a:cxnLst>
              <a:cxn ang="0">
                <a:pos x="13" y="20"/>
              </a:cxn>
              <a:cxn ang="0">
                <a:pos x="18" y="11"/>
              </a:cxn>
              <a:cxn ang="0">
                <a:pos x="25" y="13"/>
              </a:cxn>
              <a:cxn ang="0">
                <a:pos x="25" y="0"/>
              </a:cxn>
              <a:cxn ang="0">
                <a:pos x="15" y="1"/>
              </a:cxn>
              <a:cxn ang="0">
                <a:pos x="5" y="6"/>
              </a:cxn>
              <a:cxn ang="0">
                <a:pos x="0" y="8"/>
              </a:cxn>
              <a:cxn ang="0">
                <a:pos x="13" y="20"/>
              </a:cxn>
            </a:cxnLst>
            <a:rect l="0" t="0" r="r" b="b"/>
            <a:pathLst>
              <a:path w="26" h="22">
                <a:moveTo>
                  <a:pt x="13" y="20"/>
                </a:moveTo>
                <a:cubicBezTo>
                  <a:pt x="16" y="17"/>
                  <a:pt x="16" y="11"/>
                  <a:pt x="18" y="11"/>
                </a:cubicBezTo>
                <a:cubicBezTo>
                  <a:pt x="20" y="11"/>
                  <a:pt x="23" y="17"/>
                  <a:pt x="25" y="13"/>
                </a:cubicBezTo>
                <a:cubicBezTo>
                  <a:pt x="26" y="12"/>
                  <a:pt x="26" y="6"/>
                  <a:pt x="25" y="0"/>
                </a:cubicBezTo>
                <a:cubicBezTo>
                  <a:pt x="21" y="0"/>
                  <a:pt x="16" y="0"/>
                  <a:pt x="15" y="1"/>
                </a:cubicBezTo>
                <a:cubicBezTo>
                  <a:pt x="12" y="3"/>
                  <a:pt x="9" y="6"/>
                  <a:pt x="5" y="6"/>
                </a:cubicBezTo>
                <a:cubicBezTo>
                  <a:pt x="3" y="6"/>
                  <a:pt x="2" y="7"/>
                  <a:pt x="0" y="8"/>
                </a:cubicBezTo>
                <a:cubicBezTo>
                  <a:pt x="5" y="14"/>
                  <a:pt x="10" y="22"/>
                  <a:pt x="13" y="20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Freeform 27"/>
          <p:cNvSpPr>
            <a:spLocks/>
          </p:cNvSpPr>
          <p:nvPr/>
        </p:nvSpPr>
        <p:spPr bwMode="auto">
          <a:xfrm>
            <a:off x="5269911" y="5585559"/>
            <a:ext cx="802454" cy="687295"/>
          </a:xfrm>
          <a:custGeom>
            <a:avLst/>
            <a:gdLst/>
            <a:ahLst/>
            <a:cxnLst>
              <a:cxn ang="0">
                <a:pos x="165" y="0"/>
              </a:cxn>
              <a:cxn ang="0">
                <a:pos x="149" y="34"/>
              </a:cxn>
              <a:cxn ang="0">
                <a:pos x="139" y="49"/>
              </a:cxn>
              <a:cxn ang="0">
                <a:pos x="125" y="64"/>
              </a:cxn>
              <a:cxn ang="0">
                <a:pos x="102" y="69"/>
              </a:cxn>
              <a:cxn ang="0">
                <a:pos x="72" y="78"/>
              </a:cxn>
              <a:cxn ang="0">
                <a:pos x="41" y="83"/>
              </a:cxn>
              <a:cxn ang="0">
                <a:pos x="17" y="57"/>
              </a:cxn>
              <a:cxn ang="0">
                <a:pos x="5" y="71"/>
              </a:cxn>
              <a:cxn ang="0">
                <a:pos x="0" y="88"/>
              </a:cxn>
              <a:cxn ang="0">
                <a:pos x="4" y="111"/>
              </a:cxn>
              <a:cxn ang="0">
                <a:pos x="10" y="121"/>
              </a:cxn>
              <a:cxn ang="0">
                <a:pos x="15" y="130"/>
              </a:cxn>
              <a:cxn ang="0">
                <a:pos x="26" y="137"/>
              </a:cxn>
              <a:cxn ang="0">
                <a:pos x="29" y="170"/>
              </a:cxn>
              <a:cxn ang="0">
                <a:pos x="44" y="172"/>
              </a:cxn>
              <a:cxn ang="0">
                <a:pos x="67" y="171"/>
              </a:cxn>
              <a:cxn ang="0">
                <a:pos x="86" y="182"/>
              </a:cxn>
              <a:cxn ang="0">
                <a:pos x="109" y="177"/>
              </a:cxn>
              <a:cxn ang="0">
                <a:pos x="120" y="181"/>
              </a:cxn>
              <a:cxn ang="0">
                <a:pos x="132" y="198"/>
              </a:cxn>
              <a:cxn ang="0">
                <a:pos x="168" y="196"/>
              </a:cxn>
              <a:cxn ang="0">
                <a:pos x="171" y="175"/>
              </a:cxn>
              <a:cxn ang="0">
                <a:pos x="175" y="145"/>
              </a:cxn>
              <a:cxn ang="0">
                <a:pos x="192" y="127"/>
              </a:cxn>
              <a:cxn ang="0">
                <a:pos x="200" y="106"/>
              </a:cxn>
              <a:cxn ang="0">
                <a:pos x="220" y="84"/>
              </a:cxn>
              <a:cxn ang="0">
                <a:pos x="214" y="61"/>
              </a:cxn>
              <a:cxn ang="0">
                <a:pos x="205" y="38"/>
              </a:cxn>
              <a:cxn ang="0">
                <a:pos x="196" y="22"/>
              </a:cxn>
              <a:cxn ang="0">
                <a:pos x="208" y="18"/>
              </a:cxn>
              <a:cxn ang="0">
                <a:pos x="207" y="9"/>
              </a:cxn>
              <a:cxn ang="0">
                <a:pos x="181" y="1"/>
              </a:cxn>
            </a:cxnLst>
            <a:rect l="0" t="0" r="r" b="b"/>
            <a:pathLst>
              <a:path w="236" h="202">
                <a:moveTo>
                  <a:pt x="181" y="1"/>
                </a:moveTo>
                <a:cubicBezTo>
                  <a:pt x="177" y="1"/>
                  <a:pt x="169" y="0"/>
                  <a:pt x="165" y="0"/>
                </a:cubicBezTo>
                <a:cubicBezTo>
                  <a:pt x="161" y="0"/>
                  <a:pt x="157" y="11"/>
                  <a:pt x="157" y="18"/>
                </a:cubicBezTo>
                <a:cubicBezTo>
                  <a:pt x="157" y="24"/>
                  <a:pt x="153" y="31"/>
                  <a:pt x="149" y="34"/>
                </a:cubicBezTo>
                <a:cubicBezTo>
                  <a:pt x="145" y="37"/>
                  <a:pt x="150" y="39"/>
                  <a:pt x="150" y="43"/>
                </a:cubicBezTo>
                <a:cubicBezTo>
                  <a:pt x="150" y="47"/>
                  <a:pt x="142" y="48"/>
                  <a:pt x="139" y="49"/>
                </a:cubicBezTo>
                <a:cubicBezTo>
                  <a:pt x="136" y="51"/>
                  <a:pt x="140" y="55"/>
                  <a:pt x="140" y="58"/>
                </a:cubicBezTo>
                <a:cubicBezTo>
                  <a:pt x="140" y="60"/>
                  <a:pt x="132" y="64"/>
                  <a:pt x="125" y="64"/>
                </a:cubicBezTo>
                <a:cubicBezTo>
                  <a:pt x="118" y="64"/>
                  <a:pt x="117" y="70"/>
                  <a:pt x="115" y="72"/>
                </a:cubicBezTo>
                <a:cubicBezTo>
                  <a:pt x="113" y="73"/>
                  <a:pt x="108" y="71"/>
                  <a:pt x="102" y="69"/>
                </a:cubicBezTo>
                <a:cubicBezTo>
                  <a:pt x="96" y="66"/>
                  <a:pt x="87" y="65"/>
                  <a:pt x="82" y="67"/>
                </a:cubicBezTo>
                <a:cubicBezTo>
                  <a:pt x="76" y="69"/>
                  <a:pt x="76" y="74"/>
                  <a:pt x="72" y="78"/>
                </a:cubicBezTo>
                <a:cubicBezTo>
                  <a:pt x="68" y="82"/>
                  <a:pt x="55" y="77"/>
                  <a:pt x="50" y="77"/>
                </a:cubicBezTo>
                <a:cubicBezTo>
                  <a:pt x="46" y="77"/>
                  <a:pt x="47" y="80"/>
                  <a:pt x="41" y="83"/>
                </a:cubicBezTo>
                <a:cubicBezTo>
                  <a:pt x="36" y="84"/>
                  <a:pt x="26" y="70"/>
                  <a:pt x="18" y="58"/>
                </a:cubicBezTo>
                <a:cubicBezTo>
                  <a:pt x="18" y="58"/>
                  <a:pt x="17" y="57"/>
                  <a:pt x="17" y="57"/>
                </a:cubicBezTo>
                <a:cubicBezTo>
                  <a:pt x="16" y="56"/>
                  <a:pt x="8" y="61"/>
                  <a:pt x="6" y="62"/>
                </a:cubicBezTo>
                <a:cubicBezTo>
                  <a:pt x="5" y="64"/>
                  <a:pt x="4" y="66"/>
                  <a:pt x="5" y="71"/>
                </a:cubicBezTo>
                <a:cubicBezTo>
                  <a:pt x="6" y="75"/>
                  <a:pt x="0" y="75"/>
                  <a:pt x="1" y="79"/>
                </a:cubicBezTo>
                <a:cubicBezTo>
                  <a:pt x="3" y="83"/>
                  <a:pt x="0" y="85"/>
                  <a:pt x="0" y="88"/>
                </a:cubicBezTo>
                <a:cubicBezTo>
                  <a:pt x="0" y="92"/>
                  <a:pt x="5" y="100"/>
                  <a:pt x="7" y="104"/>
                </a:cubicBezTo>
                <a:cubicBezTo>
                  <a:pt x="9" y="108"/>
                  <a:pt x="4" y="108"/>
                  <a:pt x="4" y="111"/>
                </a:cubicBezTo>
                <a:cubicBezTo>
                  <a:pt x="4" y="114"/>
                  <a:pt x="8" y="115"/>
                  <a:pt x="10" y="117"/>
                </a:cubicBezTo>
                <a:cubicBezTo>
                  <a:pt x="13" y="119"/>
                  <a:pt x="10" y="120"/>
                  <a:pt x="10" y="121"/>
                </a:cubicBezTo>
                <a:cubicBezTo>
                  <a:pt x="10" y="122"/>
                  <a:pt x="13" y="124"/>
                  <a:pt x="14" y="125"/>
                </a:cubicBezTo>
                <a:cubicBezTo>
                  <a:pt x="16" y="126"/>
                  <a:pt x="13" y="126"/>
                  <a:pt x="15" y="130"/>
                </a:cubicBezTo>
                <a:cubicBezTo>
                  <a:pt x="17" y="133"/>
                  <a:pt x="18" y="129"/>
                  <a:pt x="20" y="127"/>
                </a:cubicBezTo>
                <a:cubicBezTo>
                  <a:pt x="22" y="125"/>
                  <a:pt x="25" y="133"/>
                  <a:pt x="26" y="137"/>
                </a:cubicBezTo>
                <a:cubicBezTo>
                  <a:pt x="27" y="141"/>
                  <a:pt x="24" y="142"/>
                  <a:pt x="24" y="148"/>
                </a:cubicBezTo>
                <a:cubicBezTo>
                  <a:pt x="25" y="153"/>
                  <a:pt x="28" y="168"/>
                  <a:pt x="29" y="170"/>
                </a:cubicBezTo>
                <a:cubicBezTo>
                  <a:pt x="30" y="172"/>
                  <a:pt x="34" y="171"/>
                  <a:pt x="36" y="170"/>
                </a:cubicBezTo>
                <a:cubicBezTo>
                  <a:pt x="38" y="169"/>
                  <a:pt x="42" y="172"/>
                  <a:pt x="44" y="172"/>
                </a:cubicBezTo>
                <a:cubicBezTo>
                  <a:pt x="47" y="172"/>
                  <a:pt x="46" y="174"/>
                  <a:pt x="50" y="176"/>
                </a:cubicBezTo>
                <a:cubicBezTo>
                  <a:pt x="54" y="177"/>
                  <a:pt x="63" y="172"/>
                  <a:pt x="67" y="171"/>
                </a:cubicBezTo>
                <a:cubicBezTo>
                  <a:pt x="71" y="170"/>
                  <a:pt x="72" y="179"/>
                  <a:pt x="74" y="180"/>
                </a:cubicBezTo>
                <a:cubicBezTo>
                  <a:pt x="76" y="180"/>
                  <a:pt x="83" y="183"/>
                  <a:pt x="86" y="182"/>
                </a:cubicBezTo>
                <a:cubicBezTo>
                  <a:pt x="89" y="181"/>
                  <a:pt x="94" y="171"/>
                  <a:pt x="97" y="173"/>
                </a:cubicBezTo>
                <a:cubicBezTo>
                  <a:pt x="99" y="175"/>
                  <a:pt x="105" y="176"/>
                  <a:pt x="109" y="177"/>
                </a:cubicBezTo>
                <a:cubicBezTo>
                  <a:pt x="112" y="178"/>
                  <a:pt x="111" y="181"/>
                  <a:pt x="114" y="183"/>
                </a:cubicBezTo>
                <a:cubicBezTo>
                  <a:pt x="117" y="186"/>
                  <a:pt x="118" y="182"/>
                  <a:pt x="120" y="181"/>
                </a:cubicBezTo>
                <a:cubicBezTo>
                  <a:pt x="123" y="180"/>
                  <a:pt x="126" y="182"/>
                  <a:pt x="130" y="185"/>
                </a:cubicBezTo>
                <a:cubicBezTo>
                  <a:pt x="134" y="188"/>
                  <a:pt x="132" y="194"/>
                  <a:pt x="132" y="198"/>
                </a:cubicBezTo>
                <a:cubicBezTo>
                  <a:pt x="133" y="201"/>
                  <a:pt x="162" y="188"/>
                  <a:pt x="165" y="188"/>
                </a:cubicBezTo>
                <a:cubicBezTo>
                  <a:pt x="167" y="187"/>
                  <a:pt x="166" y="193"/>
                  <a:pt x="168" y="196"/>
                </a:cubicBezTo>
                <a:cubicBezTo>
                  <a:pt x="172" y="202"/>
                  <a:pt x="174" y="188"/>
                  <a:pt x="175" y="185"/>
                </a:cubicBezTo>
                <a:cubicBezTo>
                  <a:pt x="175" y="181"/>
                  <a:pt x="172" y="177"/>
                  <a:pt x="171" y="175"/>
                </a:cubicBezTo>
                <a:cubicBezTo>
                  <a:pt x="170" y="173"/>
                  <a:pt x="176" y="160"/>
                  <a:pt x="177" y="157"/>
                </a:cubicBezTo>
                <a:cubicBezTo>
                  <a:pt x="179" y="154"/>
                  <a:pt x="175" y="148"/>
                  <a:pt x="175" y="145"/>
                </a:cubicBezTo>
                <a:cubicBezTo>
                  <a:pt x="175" y="141"/>
                  <a:pt x="182" y="132"/>
                  <a:pt x="184" y="132"/>
                </a:cubicBezTo>
                <a:cubicBezTo>
                  <a:pt x="186" y="132"/>
                  <a:pt x="191" y="129"/>
                  <a:pt x="192" y="127"/>
                </a:cubicBezTo>
                <a:cubicBezTo>
                  <a:pt x="193" y="124"/>
                  <a:pt x="200" y="120"/>
                  <a:pt x="202" y="117"/>
                </a:cubicBezTo>
                <a:cubicBezTo>
                  <a:pt x="204" y="114"/>
                  <a:pt x="200" y="109"/>
                  <a:pt x="200" y="106"/>
                </a:cubicBezTo>
                <a:cubicBezTo>
                  <a:pt x="199" y="103"/>
                  <a:pt x="209" y="83"/>
                  <a:pt x="211" y="81"/>
                </a:cubicBezTo>
                <a:cubicBezTo>
                  <a:pt x="213" y="79"/>
                  <a:pt x="217" y="83"/>
                  <a:pt x="220" y="84"/>
                </a:cubicBezTo>
                <a:cubicBezTo>
                  <a:pt x="223" y="84"/>
                  <a:pt x="234" y="83"/>
                  <a:pt x="235" y="81"/>
                </a:cubicBezTo>
                <a:cubicBezTo>
                  <a:pt x="236" y="78"/>
                  <a:pt x="217" y="64"/>
                  <a:pt x="214" y="61"/>
                </a:cubicBezTo>
                <a:cubicBezTo>
                  <a:pt x="210" y="58"/>
                  <a:pt x="212" y="52"/>
                  <a:pt x="214" y="50"/>
                </a:cubicBezTo>
                <a:cubicBezTo>
                  <a:pt x="215" y="48"/>
                  <a:pt x="208" y="40"/>
                  <a:pt x="205" y="38"/>
                </a:cubicBezTo>
                <a:cubicBezTo>
                  <a:pt x="203" y="36"/>
                  <a:pt x="205" y="29"/>
                  <a:pt x="201" y="28"/>
                </a:cubicBezTo>
                <a:cubicBezTo>
                  <a:pt x="198" y="27"/>
                  <a:pt x="198" y="24"/>
                  <a:pt x="196" y="22"/>
                </a:cubicBezTo>
                <a:cubicBezTo>
                  <a:pt x="195" y="19"/>
                  <a:pt x="198" y="20"/>
                  <a:pt x="199" y="19"/>
                </a:cubicBezTo>
                <a:cubicBezTo>
                  <a:pt x="200" y="17"/>
                  <a:pt x="205" y="18"/>
                  <a:pt x="208" y="18"/>
                </a:cubicBezTo>
                <a:cubicBezTo>
                  <a:pt x="212" y="18"/>
                  <a:pt x="207" y="14"/>
                  <a:pt x="205" y="11"/>
                </a:cubicBezTo>
                <a:cubicBezTo>
                  <a:pt x="204" y="10"/>
                  <a:pt x="205" y="9"/>
                  <a:pt x="207" y="9"/>
                </a:cubicBezTo>
                <a:cubicBezTo>
                  <a:pt x="203" y="6"/>
                  <a:pt x="200" y="3"/>
                  <a:pt x="199" y="2"/>
                </a:cubicBezTo>
                <a:cubicBezTo>
                  <a:pt x="197" y="0"/>
                  <a:pt x="184" y="1"/>
                  <a:pt x="181" y="1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Freeform 28"/>
          <p:cNvSpPr>
            <a:spLocks/>
          </p:cNvSpPr>
          <p:nvPr/>
        </p:nvSpPr>
        <p:spPr bwMode="auto">
          <a:xfrm>
            <a:off x="6660953" y="2732188"/>
            <a:ext cx="268703" cy="380206"/>
          </a:xfrm>
          <a:custGeom>
            <a:avLst/>
            <a:gdLst/>
            <a:ahLst/>
            <a:cxnLst>
              <a:cxn ang="0">
                <a:pos x="27" y="5"/>
              </a:cxn>
              <a:cxn ang="0">
                <a:pos x="15" y="12"/>
              </a:cxn>
              <a:cxn ang="0">
                <a:pos x="7" y="21"/>
              </a:cxn>
              <a:cxn ang="0">
                <a:pos x="9" y="26"/>
              </a:cxn>
              <a:cxn ang="0">
                <a:pos x="14" y="32"/>
              </a:cxn>
              <a:cxn ang="0">
                <a:pos x="12" y="37"/>
              </a:cxn>
              <a:cxn ang="0">
                <a:pos x="15" y="45"/>
              </a:cxn>
              <a:cxn ang="0">
                <a:pos x="3" y="44"/>
              </a:cxn>
              <a:cxn ang="0">
                <a:pos x="3" y="49"/>
              </a:cxn>
              <a:cxn ang="0">
                <a:pos x="6" y="59"/>
              </a:cxn>
              <a:cxn ang="0">
                <a:pos x="12" y="69"/>
              </a:cxn>
              <a:cxn ang="0">
                <a:pos x="9" y="79"/>
              </a:cxn>
              <a:cxn ang="0">
                <a:pos x="2" y="96"/>
              </a:cxn>
              <a:cxn ang="0">
                <a:pos x="4" y="102"/>
              </a:cxn>
              <a:cxn ang="0">
                <a:pos x="1" y="110"/>
              </a:cxn>
              <a:cxn ang="0">
                <a:pos x="15" y="110"/>
              </a:cxn>
              <a:cxn ang="0">
                <a:pos x="20" y="103"/>
              </a:cxn>
              <a:cxn ang="0">
                <a:pos x="28" y="107"/>
              </a:cxn>
              <a:cxn ang="0">
                <a:pos x="30" y="100"/>
              </a:cxn>
              <a:cxn ang="0">
                <a:pos x="35" y="96"/>
              </a:cxn>
              <a:cxn ang="0">
                <a:pos x="41" y="100"/>
              </a:cxn>
              <a:cxn ang="0">
                <a:pos x="46" y="97"/>
              </a:cxn>
              <a:cxn ang="0">
                <a:pos x="55" y="99"/>
              </a:cxn>
              <a:cxn ang="0">
                <a:pos x="56" y="91"/>
              </a:cxn>
              <a:cxn ang="0">
                <a:pos x="68" y="92"/>
              </a:cxn>
              <a:cxn ang="0">
                <a:pos x="77" y="74"/>
              </a:cxn>
              <a:cxn ang="0">
                <a:pos x="74" y="68"/>
              </a:cxn>
              <a:cxn ang="0">
                <a:pos x="75" y="51"/>
              </a:cxn>
              <a:cxn ang="0">
                <a:pos x="65" y="24"/>
              </a:cxn>
              <a:cxn ang="0">
                <a:pos x="52" y="0"/>
              </a:cxn>
              <a:cxn ang="0">
                <a:pos x="45" y="5"/>
              </a:cxn>
              <a:cxn ang="0">
                <a:pos x="27" y="5"/>
              </a:cxn>
            </a:cxnLst>
            <a:rect l="0" t="0" r="r" b="b"/>
            <a:pathLst>
              <a:path w="79" h="112">
                <a:moveTo>
                  <a:pt x="27" y="5"/>
                </a:moveTo>
                <a:cubicBezTo>
                  <a:pt x="23" y="5"/>
                  <a:pt x="20" y="8"/>
                  <a:pt x="15" y="12"/>
                </a:cubicBezTo>
                <a:cubicBezTo>
                  <a:pt x="12" y="15"/>
                  <a:pt x="10" y="18"/>
                  <a:pt x="7" y="21"/>
                </a:cubicBezTo>
                <a:cubicBezTo>
                  <a:pt x="8" y="23"/>
                  <a:pt x="9" y="25"/>
                  <a:pt x="9" y="26"/>
                </a:cubicBezTo>
                <a:cubicBezTo>
                  <a:pt x="9" y="27"/>
                  <a:pt x="12" y="29"/>
                  <a:pt x="14" y="32"/>
                </a:cubicBezTo>
                <a:cubicBezTo>
                  <a:pt x="16" y="34"/>
                  <a:pt x="13" y="36"/>
                  <a:pt x="12" y="37"/>
                </a:cubicBezTo>
                <a:cubicBezTo>
                  <a:pt x="11" y="39"/>
                  <a:pt x="15" y="43"/>
                  <a:pt x="15" y="45"/>
                </a:cubicBezTo>
                <a:cubicBezTo>
                  <a:pt x="14" y="46"/>
                  <a:pt x="5" y="43"/>
                  <a:pt x="3" y="44"/>
                </a:cubicBezTo>
                <a:cubicBezTo>
                  <a:pt x="0" y="46"/>
                  <a:pt x="0" y="49"/>
                  <a:pt x="3" y="49"/>
                </a:cubicBezTo>
                <a:cubicBezTo>
                  <a:pt x="5" y="50"/>
                  <a:pt x="6" y="55"/>
                  <a:pt x="6" y="59"/>
                </a:cubicBezTo>
                <a:cubicBezTo>
                  <a:pt x="5" y="63"/>
                  <a:pt x="9" y="66"/>
                  <a:pt x="12" y="69"/>
                </a:cubicBezTo>
                <a:cubicBezTo>
                  <a:pt x="14" y="73"/>
                  <a:pt x="11" y="76"/>
                  <a:pt x="9" y="79"/>
                </a:cubicBezTo>
                <a:cubicBezTo>
                  <a:pt x="7" y="81"/>
                  <a:pt x="3" y="93"/>
                  <a:pt x="2" y="96"/>
                </a:cubicBezTo>
                <a:cubicBezTo>
                  <a:pt x="1" y="99"/>
                  <a:pt x="3" y="99"/>
                  <a:pt x="4" y="102"/>
                </a:cubicBezTo>
                <a:cubicBezTo>
                  <a:pt x="6" y="105"/>
                  <a:pt x="2" y="107"/>
                  <a:pt x="1" y="110"/>
                </a:cubicBezTo>
                <a:cubicBezTo>
                  <a:pt x="1" y="112"/>
                  <a:pt x="12" y="110"/>
                  <a:pt x="15" y="110"/>
                </a:cubicBezTo>
                <a:cubicBezTo>
                  <a:pt x="18" y="110"/>
                  <a:pt x="19" y="104"/>
                  <a:pt x="20" y="103"/>
                </a:cubicBezTo>
                <a:cubicBezTo>
                  <a:pt x="22" y="102"/>
                  <a:pt x="25" y="106"/>
                  <a:pt x="28" y="107"/>
                </a:cubicBezTo>
                <a:cubicBezTo>
                  <a:pt x="32" y="108"/>
                  <a:pt x="30" y="102"/>
                  <a:pt x="30" y="100"/>
                </a:cubicBezTo>
                <a:cubicBezTo>
                  <a:pt x="30" y="99"/>
                  <a:pt x="34" y="97"/>
                  <a:pt x="35" y="96"/>
                </a:cubicBezTo>
                <a:cubicBezTo>
                  <a:pt x="36" y="96"/>
                  <a:pt x="38" y="100"/>
                  <a:pt x="41" y="100"/>
                </a:cubicBezTo>
                <a:cubicBezTo>
                  <a:pt x="44" y="100"/>
                  <a:pt x="43" y="97"/>
                  <a:pt x="46" y="97"/>
                </a:cubicBezTo>
                <a:cubicBezTo>
                  <a:pt x="49" y="97"/>
                  <a:pt x="52" y="99"/>
                  <a:pt x="55" y="99"/>
                </a:cubicBezTo>
                <a:cubicBezTo>
                  <a:pt x="57" y="99"/>
                  <a:pt x="54" y="92"/>
                  <a:pt x="56" y="91"/>
                </a:cubicBezTo>
                <a:cubicBezTo>
                  <a:pt x="58" y="91"/>
                  <a:pt x="64" y="92"/>
                  <a:pt x="68" y="92"/>
                </a:cubicBezTo>
                <a:cubicBezTo>
                  <a:pt x="71" y="91"/>
                  <a:pt x="74" y="78"/>
                  <a:pt x="77" y="74"/>
                </a:cubicBezTo>
                <a:cubicBezTo>
                  <a:pt x="79" y="70"/>
                  <a:pt x="75" y="70"/>
                  <a:pt x="74" y="68"/>
                </a:cubicBezTo>
                <a:cubicBezTo>
                  <a:pt x="73" y="66"/>
                  <a:pt x="75" y="54"/>
                  <a:pt x="75" y="51"/>
                </a:cubicBezTo>
                <a:cubicBezTo>
                  <a:pt x="75" y="48"/>
                  <a:pt x="67" y="28"/>
                  <a:pt x="65" y="24"/>
                </a:cubicBezTo>
                <a:cubicBezTo>
                  <a:pt x="63" y="21"/>
                  <a:pt x="57" y="7"/>
                  <a:pt x="52" y="0"/>
                </a:cubicBezTo>
                <a:cubicBezTo>
                  <a:pt x="49" y="2"/>
                  <a:pt x="47" y="4"/>
                  <a:pt x="45" y="5"/>
                </a:cubicBezTo>
                <a:cubicBezTo>
                  <a:pt x="40" y="7"/>
                  <a:pt x="32" y="5"/>
                  <a:pt x="27" y="5"/>
                </a:cubicBezTo>
                <a:close/>
              </a:path>
            </a:pathLst>
          </a:custGeom>
          <a:solidFill>
            <a:srgbClr val="00FF00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Freeform 29"/>
          <p:cNvSpPr>
            <a:spLocks/>
          </p:cNvSpPr>
          <p:nvPr/>
        </p:nvSpPr>
        <p:spPr bwMode="auto">
          <a:xfrm>
            <a:off x="6514720" y="2306285"/>
            <a:ext cx="506331" cy="509987"/>
          </a:xfrm>
          <a:custGeom>
            <a:avLst/>
            <a:gdLst/>
            <a:ahLst/>
            <a:cxnLst>
              <a:cxn ang="0">
                <a:pos x="147" y="17"/>
              </a:cxn>
              <a:cxn ang="0">
                <a:pos x="147" y="17"/>
              </a:cxn>
              <a:cxn ang="0">
                <a:pos x="138" y="8"/>
              </a:cxn>
              <a:cxn ang="0">
                <a:pos x="128" y="6"/>
              </a:cxn>
              <a:cxn ang="0">
                <a:pos x="122" y="16"/>
              </a:cxn>
              <a:cxn ang="0">
                <a:pos x="110" y="26"/>
              </a:cxn>
              <a:cxn ang="0">
                <a:pos x="88" y="30"/>
              </a:cxn>
              <a:cxn ang="0">
                <a:pos x="93" y="44"/>
              </a:cxn>
              <a:cxn ang="0">
                <a:pos x="74" y="46"/>
              </a:cxn>
              <a:cxn ang="0">
                <a:pos x="61" y="37"/>
              </a:cxn>
              <a:cxn ang="0">
                <a:pos x="52" y="44"/>
              </a:cxn>
              <a:cxn ang="0">
                <a:pos x="31" y="61"/>
              </a:cxn>
              <a:cxn ang="0">
                <a:pos x="5" y="77"/>
              </a:cxn>
              <a:cxn ang="0">
                <a:pos x="0" y="90"/>
              </a:cxn>
              <a:cxn ang="0">
                <a:pos x="9" y="97"/>
              </a:cxn>
              <a:cxn ang="0">
                <a:pos x="21" y="100"/>
              </a:cxn>
              <a:cxn ang="0">
                <a:pos x="22" y="109"/>
              </a:cxn>
              <a:cxn ang="0">
                <a:pos x="19" y="121"/>
              </a:cxn>
              <a:cxn ang="0">
                <a:pos x="8" y="135"/>
              </a:cxn>
              <a:cxn ang="0">
                <a:pos x="17" y="141"/>
              </a:cxn>
              <a:cxn ang="0">
                <a:pos x="22" y="149"/>
              </a:cxn>
              <a:cxn ang="0">
                <a:pos x="32" y="142"/>
              </a:cxn>
              <a:cxn ang="0">
                <a:pos x="39" y="146"/>
              </a:cxn>
              <a:cxn ang="0">
                <a:pos x="46" y="143"/>
              </a:cxn>
              <a:cxn ang="0">
                <a:pos x="50" y="146"/>
              </a:cxn>
              <a:cxn ang="0">
                <a:pos x="58" y="137"/>
              </a:cxn>
              <a:cxn ang="0">
                <a:pos x="70" y="130"/>
              </a:cxn>
              <a:cxn ang="0">
                <a:pos x="88" y="130"/>
              </a:cxn>
              <a:cxn ang="0">
                <a:pos x="95" y="125"/>
              </a:cxn>
              <a:cxn ang="0">
                <a:pos x="93" y="123"/>
              </a:cxn>
              <a:cxn ang="0">
                <a:pos x="75" y="107"/>
              </a:cxn>
              <a:cxn ang="0">
                <a:pos x="76" y="93"/>
              </a:cxn>
              <a:cxn ang="0">
                <a:pos x="86" y="87"/>
              </a:cxn>
              <a:cxn ang="0">
                <a:pos x="125" y="62"/>
              </a:cxn>
              <a:cxn ang="0">
                <a:pos x="126" y="44"/>
              </a:cxn>
              <a:cxn ang="0">
                <a:pos x="138" y="25"/>
              </a:cxn>
              <a:cxn ang="0">
                <a:pos x="147" y="24"/>
              </a:cxn>
              <a:cxn ang="0">
                <a:pos x="147" y="17"/>
              </a:cxn>
            </a:cxnLst>
            <a:rect l="0" t="0" r="r" b="b"/>
            <a:pathLst>
              <a:path w="149" h="150">
                <a:moveTo>
                  <a:pt x="147" y="17"/>
                </a:moveTo>
                <a:cubicBezTo>
                  <a:pt x="147" y="17"/>
                  <a:pt x="147" y="17"/>
                  <a:pt x="147" y="17"/>
                </a:cubicBezTo>
                <a:cubicBezTo>
                  <a:pt x="143" y="13"/>
                  <a:pt x="140" y="10"/>
                  <a:pt x="138" y="8"/>
                </a:cubicBezTo>
                <a:cubicBezTo>
                  <a:pt x="135" y="5"/>
                  <a:pt x="132" y="0"/>
                  <a:pt x="128" y="6"/>
                </a:cubicBezTo>
                <a:cubicBezTo>
                  <a:pt x="124" y="13"/>
                  <a:pt x="126" y="16"/>
                  <a:pt x="122" y="16"/>
                </a:cubicBezTo>
                <a:cubicBezTo>
                  <a:pt x="118" y="15"/>
                  <a:pt x="116" y="22"/>
                  <a:pt x="110" y="26"/>
                </a:cubicBezTo>
                <a:cubicBezTo>
                  <a:pt x="104" y="31"/>
                  <a:pt x="94" y="27"/>
                  <a:pt x="88" y="30"/>
                </a:cubicBezTo>
                <a:cubicBezTo>
                  <a:pt x="81" y="32"/>
                  <a:pt x="93" y="41"/>
                  <a:pt x="93" y="44"/>
                </a:cubicBezTo>
                <a:cubicBezTo>
                  <a:pt x="93" y="48"/>
                  <a:pt x="79" y="46"/>
                  <a:pt x="74" y="46"/>
                </a:cubicBezTo>
                <a:cubicBezTo>
                  <a:pt x="69" y="46"/>
                  <a:pt x="66" y="41"/>
                  <a:pt x="61" y="37"/>
                </a:cubicBezTo>
                <a:cubicBezTo>
                  <a:pt x="56" y="33"/>
                  <a:pt x="52" y="38"/>
                  <a:pt x="52" y="44"/>
                </a:cubicBezTo>
                <a:cubicBezTo>
                  <a:pt x="51" y="50"/>
                  <a:pt x="37" y="57"/>
                  <a:pt x="31" y="61"/>
                </a:cubicBezTo>
                <a:cubicBezTo>
                  <a:pt x="26" y="65"/>
                  <a:pt x="10" y="73"/>
                  <a:pt x="5" y="77"/>
                </a:cubicBezTo>
                <a:cubicBezTo>
                  <a:pt x="3" y="79"/>
                  <a:pt x="1" y="84"/>
                  <a:pt x="0" y="90"/>
                </a:cubicBezTo>
                <a:cubicBezTo>
                  <a:pt x="3" y="92"/>
                  <a:pt x="7" y="96"/>
                  <a:pt x="9" y="97"/>
                </a:cubicBezTo>
                <a:cubicBezTo>
                  <a:pt x="11" y="98"/>
                  <a:pt x="17" y="98"/>
                  <a:pt x="21" y="100"/>
                </a:cubicBezTo>
                <a:cubicBezTo>
                  <a:pt x="26" y="102"/>
                  <a:pt x="25" y="107"/>
                  <a:pt x="22" y="109"/>
                </a:cubicBezTo>
                <a:cubicBezTo>
                  <a:pt x="20" y="112"/>
                  <a:pt x="21" y="117"/>
                  <a:pt x="19" y="121"/>
                </a:cubicBezTo>
                <a:cubicBezTo>
                  <a:pt x="17" y="125"/>
                  <a:pt x="8" y="133"/>
                  <a:pt x="8" y="135"/>
                </a:cubicBezTo>
                <a:cubicBezTo>
                  <a:pt x="7" y="136"/>
                  <a:pt x="14" y="139"/>
                  <a:pt x="17" y="141"/>
                </a:cubicBezTo>
                <a:cubicBezTo>
                  <a:pt x="20" y="143"/>
                  <a:pt x="20" y="147"/>
                  <a:pt x="22" y="149"/>
                </a:cubicBezTo>
                <a:cubicBezTo>
                  <a:pt x="24" y="150"/>
                  <a:pt x="29" y="143"/>
                  <a:pt x="32" y="142"/>
                </a:cubicBezTo>
                <a:cubicBezTo>
                  <a:pt x="34" y="140"/>
                  <a:pt x="35" y="145"/>
                  <a:pt x="39" y="146"/>
                </a:cubicBezTo>
                <a:cubicBezTo>
                  <a:pt x="42" y="147"/>
                  <a:pt x="42" y="144"/>
                  <a:pt x="46" y="143"/>
                </a:cubicBezTo>
                <a:cubicBezTo>
                  <a:pt x="48" y="143"/>
                  <a:pt x="49" y="144"/>
                  <a:pt x="50" y="146"/>
                </a:cubicBezTo>
                <a:cubicBezTo>
                  <a:pt x="53" y="143"/>
                  <a:pt x="55" y="140"/>
                  <a:pt x="58" y="137"/>
                </a:cubicBezTo>
                <a:cubicBezTo>
                  <a:pt x="63" y="133"/>
                  <a:pt x="66" y="130"/>
                  <a:pt x="70" y="130"/>
                </a:cubicBezTo>
                <a:cubicBezTo>
                  <a:pt x="75" y="130"/>
                  <a:pt x="83" y="132"/>
                  <a:pt x="88" y="130"/>
                </a:cubicBezTo>
                <a:cubicBezTo>
                  <a:pt x="90" y="129"/>
                  <a:pt x="92" y="127"/>
                  <a:pt x="95" y="125"/>
                </a:cubicBezTo>
                <a:cubicBezTo>
                  <a:pt x="94" y="124"/>
                  <a:pt x="93" y="123"/>
                  <a:pt x="93" y="123"/>
                </a:cubicBezTo>
                <a:cubicBezTo>
                  <a:pt x="87" y="117"/>
                  <a:pt x="77" y="110"/>
                  <a:pt x="75" y="107"/>
                </a:cubicBezTo>
                <a:cubicBezTo>
                  <a:pt x="72" y="103"/>
                  <a:pt x="74" y="96"/>
                  <a:pt x="76" y="93"/>
                </a:cubicBezTo>
                <a:cubicBezTo>
                  <a:pt x="77" y="90"/>
                  <a:pt x="83" y="88"/>
                  <a:pt x="86" y="87"/>
                </a:cubicBezTo>
                <a:cubicBezTo>
                  <a:pt x="90" y="86"/>
                  <a:pt x="122" y="64"/>
                  <a:pt x="125" y="62"/>
                </a:cubicBezTo>
                <a:cubicBezTo>
                  <a:pt x="129" y="60"/>
                  <a:pt x="124" y="47"/>
                  <a:pt x="126" y="44"/>
                </a:cubicBezTo>
                <a:cubicBezTo>
                  <a:pt x="127" y="41"/>
                  <a:pt x="137" y="26"/>
                  <a:pt x="138" y="25"/>
                </a:cubicBezTo>
                <a:cubicBezTo>
                  <a:pt x="140" y="23"/>
                  <a:pt x="144" y="24"/>
                  <a:pt x="147" y="24"/>
                </a:cubicBezTo>
                <a:cubicBezTo>
                  <a:pt x="149" y="24"/>
                  <a:pt x="145" y="19"/>
                  <a:pt x="147" y="17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Freeform 30"/>
          <p:cNvSpPr>
            <a:spLocks/>
          </p:cNvSpPr>
          <p:nvPr/>
        </p:nvSpPr>
        <p:spPr bwMode="auto">
          <a:xfrm>
            <a:off x="3944675" y="3604102"/>
            <a:ext cx="720198" cy="1524479"/>
          </a:xfrm>
          <a:custGeom>
            <a:avLst/>
            <a:gdLst/>
            <a:ahLst/>
            <a:cxnLst>
              <a:cxn ang="0">
                <a:pos x="166" y="385"/>
              </a:cxn>
              <a:cxn ang="0">
                <a:pos x="141" y="327"/>
              </a:cxn>
              <a:cxn ang="0">
                <a:pos x="153" y="306"/>
              </a:cxn>
              <a:cxn ang="0">
                <a:pos x="148" y="288"/>
              </a:cxn>
              <a:cxn ang="0">
                <a:pos x="124" y="250"/>
              </a:cxn>
              <a:cxn ang="0">
                <a:pos x="136" y="223"/>
              </a:cxn>
              <a:cxn ang="0">
                <a:pos x="163" y="213"/>
              </a:cxn>
              <a:cxn ang="0">
                <a:pos x="188" y="196"/>
              </a:cxn>
              <a:cxn ang="0">
                <a:pos x="203" y="181"/>
              </a:cxn>
              <a:cxn ang="0">
                <a:pos x="210" y="170"/>
              </a:cxn>
              <a:cxn ang="0">
                <a:pos x="189" y="176"/>
              </a:cxn>
              <a:cxn ang="0">
                <a:pos x="167" y="162"/>
              </a:cxn>
              <a:cxn ang="0">
                <a:pos x="173" y="138"/>
              </a:cxn>
              <a:cxn ang="0">
                <a:pos x="155" y="124"/>
              </a:cxn>
              <a:cxn ang="0">
                <a:pos x="139" y="109"/>
              </a:cxn>
              <a:cxn ang="0">
                <a:pos x="130" y="110"/>
              </a:cxn>
              <a:cxn ang="0">
                <a:pos x="140" y="85"/>
              </a:cxn>
              <a:cxn ang="0">
                <a:pos x="154" y="69"/>
              </a:cxn>
              <a:cxn ang="0">
                <a:pos x="157" y="43"/>
              </a:cxn>
              <a:cxn ang="0">
                <a:pos x="148" y="23"/>
              </a:cxn>
              <a:cxn ang="0">
                <a:pos x="129" y="3"/>
              </a:cxn>
              <a:cxn ang="0">
                <a:pos x="114" y="25"/>
              </a:cxn>
              <a:cxn ang="0">
                <a:pos x="104" y="32"/>
              </a:cxn>
              <a:cxn ang="0">
                <a:pos x="72" y="48"/>
              </a:cxn>
              <a:cxn ang="0">
                <a:pos x="62" y="80"/>
              </a:cxn>
              <a:cxn ang="0">
                <a:pos x="49" y="118"/>
              </a:cxn>
              <a:cxn ang="0">
                <a:pos x="30" y="130"/>
              </a:cxn>
              <a:cxn ang="0">
                <a:pos x="23" y="162"/>
              </a:cxn>
              <a:cxn ang="0">
                <a:pos x="14" y="181"/>
              </a:cxn>
              <a:cxn ang="0">
                <a:pos x="0" y="184"/>
              </a:cxn>
              <a:cxn ang="0">
                <a:pos x="23" y="216"/>
              </a:cxn>
              <a:cxn ang="0">
                <a:pos x="41" y="225"/>
              </a:cxn>
              <a:cxn ang="0">
                <a:pos x="56" y="277"/>
              </a:cxn>
              <a:cxn ang="0">
                <a:pos x="48" y="305"/>
              </a:cxn>
              <a:cxn ang="0">
                <a:pos x="71" y="308"/>
              </a:cxn>
              <a:cxn ang="0">
                <a:pos x="96" y="298"/>
              </a:cxn>
              <a:cxn ang="0">
                <a:pos x="102" y="296"/>
              </a:cxn>
              <a:cxn ang="0">
                <a:pos x="111" y="278"/>
              </a:cxn>
              <a:cxn ang="0">
                <a:pos x="119" y="288"/>
              </a:cxn>
              <a:cxn ang="0">
                <a:pos x="130" y="298"/>
              </a:cxn>
              <a:cxn ang="0">
                <a:pos x="130" y="320"/>
              </a:cxn>
              <a:cxn ang="0">
                <a:pos x="152" y="395"/>
              </a:cxn>
              <a:cxn ang="0">
                <a:pos x="148" y="448"/>
              </a:cxn>
              <a:cxn ang="0">
                <a:pos x="173" y="407"/>
              </a:cxn>
            </a:cxnLst>
            <a:rect l="0" t="0" r="r" b="b"/>
            <a:pathLst>
              <a:path w="212" h="448">
                <a:moveTo>
                  <a:pt x="173" y="407"/>
                </a:moveTo>
                <a:cubicBezTo>
                  <a:pt x="173" y="401"/>
                  <a:pt x="167" y="390"/>
                  <a:pt x="166" y="385"/>
                </a:cubicBezTo>
                <a:cubicBezTo>
                  <a:pt x="164" y="380"/>
                  <a:pt x="164" y="367"/>
                  <a:pt x="163" y="363"/>
                </a:cubicBezTo>
                <a:cubicBezTo>
                  <a:pt x="162" y="359"/>
                  <a:pt x="136" y="333"/>
                  <a:pt x="141" y="327"/>
                </a:cubicBezTo>
                <a:cubicBezTo>
                  <a:pt x="146" y="322"/>
                  <a:pt x="150" y="328"/>
                  <a:pt x="151" y="322"/>
                </a:cubicBezTo>
                <a:cubicBezTo>
                  <a:pt x="152" y="315"/>
                  <a:pt x="149" y="308"/>
                  <a:pt x="153" y="306"/>
                </a:cubicBezTo>
                <a:cubicBezTo>
                  <a:pt x="157" y="303"/>
                  <a:pt x="158" y="302"/>
                  <a:pt x="158" y="300"/>
                </a:cubicBezTo>
                <a:cubicBezTo>
                  <a:pt x="158" y="298"/>
                  <a:pt x="149" y="297"/>
                  <a:pt x="148" y="288"/>
                </a:cubicBezTo>
                <a:cubicBezTo>
                  <a:pt x="148" y="279"/>
                  <a:pt x="130" y="267"/>
                  <a:pt x="130" y="261"/>
                </a:cubicBezTo>
                <a:cubicBezTo>
                  <a:pt x="129" y="256"/>
                  <a:pt x="119" y="254"/>
                  <a:pt x="124" y="250"/>
                </a:cubicBezTo>
                <a:cubicBezTo>
                  <a:pt x="129" y="247"/>
                  <a:pt x="132" y="248"/>
                  <a:pt x="132" y="245"/>
                </a:cubicBezTo>
                <a:cubicBezTo>
                  <a:pt x="132" y="242"/>
                  <a:pt x="132" y="230"/>
                  <a:pt x="136" y="223"/>
                </a:cubicBezTo>
                <a:cubicBezTo>
                  <a:pt x="141" y="217"/>
                  <a:pt x="141" y="220"/>
                  <a:pt x="147" y="219"/>
                </a:cubicBezTo>
                <a:cubicBezTo>
                  <a:pt x="153" y="218"/>
                  <a:pt x="159" y="217"/>
                  <a:pt x="163" y="213"/>
                </a:cubicBezTo>
                <a:cubicBezTo>
                  <a:pt x="167" y="208"/>
                  <a:pt x="174" y="206"/>
                  <a:pt x="179" y="204"/>
                </a:cubicBezTo>
                <a:cubicBezTo>
                  <a:pt x="184" y="201"/>
                  <a:pt x="182" y="200"/>
                  <a:pt x="188" y="196"/>
                </a:cubicBezTo>
                <a:cubicBezTo>
                  <a:pt x="194" y="193"/>
                  <a:pt x="195" y="193"/>
                  <a:pt x="197" y="189"/>
                </a:cubicBezTo>
                <a:cubicBezTo>
                  <a:pt x="198" y="186"/>
                  <a:pt x="199" y="184"/>
                  <a:pt x="203" y="181"/>
                </a:cubicBezTo>
                <a:cubicBezTo>
                  <a:pt x="205" y="180"/>
                  <a:pt x="209" y="179"/>
                  <a:pt x="212" y="178"/>
                </a:cubicBezTo>
                <a:cubicBezTo>
                  <a:pt x="211" y="175"/>
                  <a:pt x="211" y="172"/>
                  <a:pt x="210" y="170"/>
                </a:cubicBezTo>
                <a:cubicBezTo>
                  <a:pt x="208" y="167"/>
                  <a:pt x="204" y="172"/>
                  <a:pt x="201" y="175"/>
                </a:cubicBezTo>
                <a:cubicBezTo>
                  <a:pt x="199" y="178"/>
                  <a:pt x="197" y="179"/>
                  <a:pt x="189" y="176"/>
                </a:cubicBezTo>
                <a:cubicBezTo>
                  <a:pt x="182" y="173"/>
                  <a:pt x="184" y="169"/>
                  <a:pt x="182" y="164"/>
                </a:cubicBezTo>
                <a:cubicBezTo>
                  <a:pt x="180" y="159"/>
                  <a:pt x="169" y="163"/>
                  <a:pt x="167" y="162"/>
                </a:cubicBezTo>
                <a:cubicBezTo>
                  <a:pt x="164" y="161"/>
                  <a:pt x="168" y="154"/>
                  <a:pt x="168" y="150"/>
                </a:cubicBezTo>
                <a:cubicBezTo>
                  <a:pt x="169" y="146"/>
                  <a:pt x="173" y="139"/>
                  <a:pt x="173" y="138"/>
                </a:cubicBezTo>
                <a:cubicBezTo>
                  <a:pt x="173" y="136"/>
                  <a:pt x="168" y="137"/>
                  <a:pt x="161" y="135"/>
                </a:cubicBezTo>
                <a:cubicBezTo>
                  <a:pt x="155" y="133"/>
                  <a:pt x="157" y="126"/>
                  <a:pt x="155" y="124"/>
                </a:cubicBezTo>
                <a:cubicBezTo>
                  <a:pt x="153" y="122"/>
                  <a:pt x="156" y="114"/>
                  <a:pt x="157" y="111"/>
                </a:cubicBezTo>
                <a:cubicBezTo>
                  <a:pt x="159" y="108"/>
                  <a:pt x="142" y="109"/>
                  <a:pt x="139" y="109"/>
                </a:cubicBezTo>
                <a:cubicBezTo>
                  <a:pt x="135" y="109"/>
                  <a:pt x="134" y="116"/>
                  <a:pt x="130" y="118"/>
                </a:cubicBezTo>
                <a:cubicBezTo>
                  <a:pt x="126" y="120"/>
                  <a:pt x="129" y="112"/>
                  <a:pt x="130" y="110"/>
                </a:cubicBezTo>
                <a:cubicBezTo>
                  <a:pt x="132" y="108"/>
                  <a:pt x="128" y="101"/>
                  <a:pt x="128" y="97"/>
                </a:cubicBezTo>
                <a:cubicBezTo>
                  <a:pt x="128" y="93"/>
                  <a:pt x="137" y="86"/>
                  <a:pt x="140" y="85"/>
                </a:cubicBezTo>
                <a:cubicBezTo>
                  <a:pt x="142" y="84"/>
                  <a:pt x="141" y="79"/>
                  <a:pt x="143" y="76"/>
                </a:cubicBezTo>
                <a:cubicBezTo>
                  <a:pt x="146" y="74"/>
                  <a:pt x="150" y="72"/>
                  <a:pt x="154" y="69"/>
                </a:cubicBezTo>
                <a:cubicBezTo>
                  <a:pt x="157" y="67"/>
                  <a:pt x="153" y="64"/>
                  <a:pt x="153" y="61"/>
                </a:cubicBezTo>
                <a:cubicBezTo>
                  <a:pt x="152" y="59"/>
                  <a:pt x="158" y="47"/>
                  <a:pt x="157" y="43"/>
                </a:cubicBezTo>
                <a:cubicBezTo>
                  <a:pt x="156" y="38"/>
                  <a:pt x="154" y="29"/>
                  <a:pt x="154" y="26"/>
                </a:cubicBezTo>
                <a:cubicBezTo>
                  <a:pt x="154" y="23"/>
                  <a:pt x="153" y="22"/>
                  <a:pt x="148" y="23"/>
                </a:cubicBezTo>
                <a:cubicBezTo>
                  <a:pt x="143" y="23"/>
                  <a:pt x="142" y="17"/>
                  <a:pt x="139" y="9"/>
                </a:cubicBezTo>
                <a:cubicBezTo>
                  <a:pt x="138" y="4"/>
                  <a:pt x="131" y="0"/>
                  <a:pt x="129" y="3"/>
                </a:cubicBezTo>
                <a:cubicBezTo>
                  <a:pt x="126" y="6"/>
                  <a:pt x="126" y="9"/>
                  <a:pt x="126" y="15"/>
                </a:cubicBezTo>
                <a:cubicBezTo>
                  <a:pt x="126" y="21"/>
                  <a:pt x="117" y="21"/>
                  <a:pt x="114" y="25"/>
                </a:cubicBezTo>
                <a:cubicBezTo>
                  <a:pt x="112" y="28"/>
                  <a:pt x="120" y="33"/>
                  <a:pt x="116" y="37"/>
                </a:cubicBezTo>
                <a:cubicBezTo>
                  <a:pt x="112" y="41"/>
                  <a:pt x="111" y="32"/>
                  <a:pt x="104" y="32"/>
                </a:cubicBezTo>
                <a:cubicBezTo>
                  <a:pt x="98" y="32"/>
                  <a:pt x="97" y="33"/>
                  <a:pt x="90" y="38"/>
                </a:cubicBezTo>
                <a:cubicBezTo>
                  <a:pt x="83" y="43"/>
                  <a:pt x="76" y="45"/>
                  <a:pt x="72" y="48"/>
                </a:cubicBezTo>
                <a:cubicBezTo>
                  <a:pt x="68" y="52"/>
                  <a:pt x="71" y="54"/>
                  <a:pt x="73" y="64"/>
                </a:cubicBezTo>
                <a:cubicBezTo>
                  <a:pt x="74" y="73"/>
                  <a:pt x="66" y="77"/>
                  <a:pt x="62" y="80"/>
                </a:cubicBezTo>
                <a:cubicBezTo>
                  <a:pt x="59" y="84"/>
                  <a:pt x="61" y="86"/>
                  <a:pt x="63" y="90"/>
                </a:cubicBezTo>
                <a:cubicBezTo>
                  <a:pt x="64" y="93"/>
                  <a:pt x="52" y="113"/>
                  <a:pt x="49" y="118"/>
                </a:cubicBezTo>
                <a:cubicBezTo>
                  <a:pt x="46" y="122"/>
                  <a:pt x="35" y="115"/>
                  <a:pt x="31" y="114"/>
                </a:cubicBezTo>
                <a:cubicBezTo>
                  <a:pt x="27" y="113"/>
                  <a:pt x="29" y="119"/>
                  <a:pt x="30" y="130"/>
                </a:cubicBezTo>
                <a:cubicBezTo>
                  <a:pt x="30" y="141"/>
                  <a:pt x="25" y="135"/>
                  <a:pt x="25" y="145"/>
                </a:cubicBezTo>
                <a:cubicBezTo>
                  <a:pt x="25" y="155"/>
                  <a:pt x="26" y="158"/>
                  <a:pt x="23" y="162"/>
                </a:cubicBezTo>
                <a:cubicBezTo>
                  <a:pt x="21" y="166"/>
                  <a:pt x="17" y="162"/>
                  <a:pt x="14" y="161"/>
                </a:cubicBezTo>
                <a:cubicBezTo>
                  <a:pt x="11" y="161"/>
                  <a:pt x="14" y="174"/>
                  <a:pt x="14" y="181"/>
                </a:cubicBezTo>
                <a:cubicBezTo>
                  <a:pt x="14" y="188"/>
                  <a:pt x="7" y="177"/>
                  <a:pt x="2" y="175"/>
                </a:cubicBezTo>
                <a:cubicBezTo>
                  <a:pt x="0" y="174"/>
                  <a:pt x="0" y="178"/>
                  <a:pt x="0" y="184"/>
                </a:cubicBezTo>
                <a:cubicBezTo>
                  <a:pt x="5" y="190"/>
                  <a:pt x="10" y="200"/>
                  <a:pt x="15" y="204"/>
                </a:cubicBezTo>
                <a:cubicBezTo>
                  <a:pt x="20" y="209"/>
                  <a:pt x="21" y="219"/>
                  <a:pt x="23" y="216"/>
                </a:cubicBezTo>
                <a:cubicBezTo>
                  <a:pt x="25" y="213"/>
                  <a:pt x="24" y="208"/>
                  <a:pt x="29" y="212"/>
                </a:cubicBezTo>
                <a:cubicBezTo>
                  <a:pt x="34" y="217"/>
                  <a:pt x="39" y="221"/>
                  <a:pt x="41" y="225"/>
                </a:cubicBezTo>
                <a:cubicBezTo>
                  <a:pt x="44" y="229"/>
                  <a:pt x="45" y="234"/>
                  <a:pt x="45" y="239"/>
                </a:cubicBezTo>
                <a:cubicBezTo>
                  <a:pt x="46" y="244"/>
                  <a:pt x="59" y="272"/>
                  <a:pt x="56" y="277"/>
                </a:cubicBezTo>
                <a:cubicBezTo>
                  <a:pt x="53" y="282"/>
                  <a:pt x="54" y="284"/>
                  <a:pt x="52" y="289"/>
                </a:cubicBezTo>
                <a:cubicBezTo>
                  <a:pt x="50" y="295"/>
                  <a:pt x="42" y="304"/>
                  <a:pt x="48" y="305"/>
                </a:cubicBezTo>
                <a:cubicBezTo>
                  <a:pt x="54" y="306"/>
                  <a:pt x="55" y="302"/>
                  <a:pt x="59" y="305"/>
                </a:cubicBezTo>
                <a:cubicBezTo>
                  <a:pt x="62" y="308"/>
                  <a:pt x="67" y="311"/>
                  <a:pt x="71" y="308"/>
                </a:cubicBezTo>
                <a:cubicBezTo>
                  <a:pt x="75" y="306"/>
                  <a:pt x="80" y="304"/>
                  <a:pt x="86" y="304"/>
                </a:cubicBezTo>
                <a:cubicBezTo>
                  <a:pt x="92" y="304"/>
                  <a:pt x="95" y="302"/>
                  <a:pt x="96" y="298"/>
                </a:cubicBezTo>
                <a:cubicBezTo>
                  <a:pt x="98" y="293"/>
                  <a:pt x="94" y="291"/>
                  <a:pt x="98" y="293"/>
                </a:cubicBezTo>
                <a:cubicBezTo>
                  <a:pt x="101" y="296"/>
                  <a:pt x="99" y="298"/>
                  <a:pt x="102" y="296"/>
                </a:cubicBezTo>
                <a:cubicBezTo>
                  <a:pt x="105" y="294"/>
                  <a:pt x="110" y="287"/>
                  <a:pt x="110" y="284"/>
                </a:cubicBezTo>
                <a:cubicBezTo>
                  <a:pt x="110" y="281"/>
                  <a:pt x="110" y="278"/>
                  <a:pt x="111" y="278"/>
                </a:cubicBezTo>
                <a:cubicBezTo>
                  <a:pt x="112" y="279"/>
                  <a:pt x="111" y="273"/>
                  <a:pt x="113" y="277"/>
                </a:cubicBezTo>
                <a:cubicBezTo>
                  <a:pt x="116" y="281"/>
                  <a:pt x="119" y="284"/>
                  <a:pt x="119" y="288"/>
                </a:cubicBezTo>
                <a:cubicBezTo>
                  <a:pt x="119" y="292"/>
                  <a:pt x="119" y="297"/>
                  <a:pt x="123" y="297"/>
                </a:cubicBezTo>
                <a:cubicBezTo>
                  <a:pt x="128" y="297"/>
                  <a:pt x="132" y="297"/>
                  <a:pt x="130" y="298"/>
                </a:cubicBezTo>
                <a:cubicBezTo>
                  <a:pt x="128" y="299"/>
                  <a:pt x="127" y="299"/>
                  <a:pt x="128" y="304"/>
                </a:cubicBezTo>
                <a:cubicBezTo>
                  <a:pt x="128" y="308"/>
                  <a:pt x="130" y="316"/>
                  <a:pt x="130" y="320"/>
                </a:cubicBezTo>
                <a:cubicBezTo>
                  <a:pt x="130" y="324"/>
                  <a:pt x="131" y="337"/>
                  <a:pt x="134" y="345"/>
                </a:cubicBezTo>
                <a:cubicBezTo>
                  <a:pt x="137" y="352"/>
                  <a:pt x="149" y="384"/>
                  <a:pt x="152" y="395"/>
                </a:cubicBezTo>
                <a:cubicBezTo>
                  <a:pt x="155" y="406"/>
                  <a:pt x="147" y="430"/>
                  <a:pt x="147" y="433"/>
                </a:cubicBezTo>
                <a:cubicBezTo>
                  <a:pt x="147" y="436"/>
                  <a:pt x="148" y="443"/>
                  <a:pt x="148" y="448"/>
                </a:cubicBezTo>
                <a:cubicBezTo>
                  <a:pt x="152" y="444"/>
                  <a:pt x="155" y="438"/>
                  <a:pt x="157" y="434"/>
                </a:cubicBezTo>
                <a:cubicBezTo>
                  <a:pt x="159" y="428"/>
                  <a:pt x="173" y="413"/>
                  <a:pt x="173" y="407"/>
                </a:cubicBezTo>
                <a:close/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Freeform 31"/>
          <p:cNvSpPr>
            <a:spLocks/>
          </p:cNvSpPr>
          <p:nvPr/>
        </p:nvSpPr>
        <p:spPr bwMode="auto">
          <a:xfrm>
            <a:off x="4851320" y="5810392"/>
            <a:ext cx="42041" cy="32902"/>
          </a:xfrm>
          <a:custGeom>
            <a:avLst/>
            <a:gdLst/>
            <a:ahLst/>
            <a:cxnLst>
              <a:cxn ang="0">
                <a:pos x="11" y="9"/>
              </a:cxn>
              <a:cxn ang="0">
                <a:pos x="12" y="0"/>
              </a:cxn>
              <a:cxn ang="0">
                <a:pos x="0" y="7"/>
              </a:cxn>
              <a:cxn ang="0">
                <a:pos x="11" y="9"/>
              </a:cxn>
            </a:cxnLst>
            <a:rect l="0" t="0" r="r" b="b"/>
            <a:pathLst>
              <a:path w="12" h="10">
                <a:moveTo>
                  <a:pt x="11" y="9"/>
                </a:moveTo>
                <a:cubicBezTo>
                  <a:pt x="12" y="9"/>
                  <a:pt x="12" y="5"/>
                  <a:pt x="12" y="0"/>
                </a:cubicBezTo>
                <a:cubicBezTo>
                  <a:pt x="7" y="1"/>
                  <a:pt x="3" y="4"/>
                  <a:pt x="0" y="7"/>
                </a:cubicBezTo>
                <a:cubicBezTo>
                  <a:pt x="2" y="10"/>
                  <a:pt x="8" y="9"/>
                  <a:pt x="11" y="9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" name="Freeform 32"/>
          <p:cNvSpPr>
            <a:spLocks/>
          </p:cNvSpPr>
          <p:nvPr/>
        </p:nvSpPr>
        <p:spPr bwMode="auto">
          <a:xfrm>
            <a:off x="4566165" y="5397284"/>
            <a:ext cx="327196" cy="436872"/>
          </a:xfrm>
          <a:custGeom>
            <a:avLst/>
            <a:gdLst/>
            <a:ahLst/>
            <a:cxnLst>
              <a:cxn ang="0">
                <a:pos x="37" y="18"/>
              </a:cxn>
              <a:cxn ang="0">
                <a:pos x="26" y="22"/>
              </a:cxn>
              <a:cxn ang="0">
                <a:pos x="24" y="14"/>
              </a:cxn>
              <a:cxn ang="0">
                <a:pos x="16" y="7"/>
              </a:cxn>
              <a:cxn ang="0">
                <a:pos x="6" y="1"/>
              </a:cxn>
              <a:cxn ang="0">
                <a:pos x="0" y="7"/>
              </a:cxn>
              <a:cxn ang="0">
                <a:pos x="7" y="16"/>
              </a:cxn>
              <a:cxn ang="0">
                <a:pos x="9" y="39"/>
              </a:cxn>
              <a:cxn ang="0">
                <a:pos x="13" y="58"/>
              </a:cxn>
              <a:cxn ang="0">
                <a:pos x="29" y="83"/>
              </a:cxn>
              <a:cxn ang="0">
                <a:pos x="37" y="94"/>
              </a:cxn>
              <a:cxn ang="0">
                <a:pos x="83" y="128"/>
              </a:cxn>
              <a:cxn ang="0">
                <a:pos x="84" y="128"/>
              </a:cxn>
              <a:cxn ang="0">
                <a:pos x="96" y="121"/>
              </a:cxn>
              <a:cxn ang="0">
                <a:pos x="96" y="114"/>
              </a:cxn>
              <a:cxn ang="0">
                <a:pos x="78" y="89"/>
              </a:cxn>
              <a:cxn ang="0">
                <a:pos x="79" y="44"/>
              </a:cxn>
              <a:cxn ang="0">
                <a:pos x="50" y="12"/>
              </a:cxn>
              <a:cxn ang="0">
                <a:pos x="48" y="11"/>
              </a:cxn>
              <a:cxn ang="0">
                <a:pos x="45" y="20"/>
              </a:cxn>
              <a:cxn ang="0">
                <a:pos x="37" y="18"/>
              </a:cxn>
            </a:cxnLst>
            <a:rect l="0" t="0" r="r" b="b"/>
            <a:pathLst>
              <a:path w="96" h="128">
                <a:moveTo>
                  <a:pt x="37" y="18"/>
                </a:moveTo>
                <a:cubicBezTo>
                  <a:pt x="33" y="16"/>
                  <a:pt x="29" y="22"/>
                  <a:pt x="26" y="22"/>
                </a:cubicBezTo>
                <a:cubicBezTo>
                  <a:pt x="23" y="22"/>
                  <a:pt x="23" y="17"/>
                  <a:pt x="24" y="14"/>
                </a:cubicBezTo>
                <a:cubicBezTo>
                  <a:pt x="24" y="11"/>
                  <a:pt x="19" y="7"/>
                  <a:pt x="16" y="7"/>
                </a:cubicBezTo>
                <a:cubicBezTo>
                  <a:pt x="13" y="6"/>
                  <a:pt x="10" y="2"/>
                  <a:pt x="6" y="1"/>
                </a:cubicBezTo>
                <a:cubicBezTo>
                  <a:pt x="4" y="0"/>
                  <a:pt x="2" y="3"/>
                  <a:pt x="0" y="7"/>
                </a:cubicBezTo>
                <a:cubicBezTo>
                  <a:pt x="3" y="10"/>
                  <a:pt x="6" y="13"/>
                  <a:pt x="7" y="16"/>
                </a:cubicBezTo>
                <a:cubicBezTo>
                  <a:pt x="10" y="22"/>
                  <a:pt x="7" y="34"/>
                  <a:pt x="9" y="39"/>
                </a:cubicBezTo>
                <a:cubicBezTo>
                  <a:pt x="11" y="45"/>
                  <a:pt x="12" y="53"/>
                  <a:pt x="13" y="58"/>
                </a:cubicBezTo>
                <a:cubicBezTo>
                  <a:pt x="14" y="63"/>
                  <a:pt x="25" y="78"/>
                  <a:pt x="29" y="83"/>
                </a:cubicBezTo>
                <a:cubicBezTo>
                  <a:pt x="34" y="88"/>
                  <a:pt x="32" y="90"/>
                  <a:pt x="37" y="94"/>
                </a:cubicBezTo>
                <a:cubicBezTo>
                  <a:pt x="43" y="98"/>
                  <a:pt x="81" y="124"/>
                  <a:pt x="83" y="128"/>
                </a:cubicBezTo>
                <a:cubicBezTo>
                  <a:pt x="83" y="128"/>
                  <a:pt x="84" y="128"/>
                  <a:pt x="84" y="128"/>
                </a:cubicBezTo>
                <a:cubicBezTo>
                  <a:pt x="87" y="125"/>
                  <a:pt x="91" y="122"/>
                  <a:pt x="96" y="121"/>
                </a:cubicBezTo>
                <a:cubicBezTo>
                  <a:pt x="96" y="118"/>
                  <a:pt x="96" y="115"/>
                  <a:pt x="96" y="114"/>
                </a:cubicBezTo>
                <a:cubicBezTo>
                  <a:pt x="96" y="110"/>
                  <a:pt x="81" y="94"/>
                  <a:pt x="78" y="89"/>
                </a:cubicBezTo>
                <a:cubicBezTo>
                  <a:pt x="75" y="84"/>
                  <a:pt x="79" y="47"/>
                  <a:pt x="79" y="44"/>
                </a:cubicBezTo>
                <a:cubicBezTo>
                  <a:pt x="79" y="41"/>
                  <a:pt x="55" y="13"/>
                  <a:pt x="50" y="12"/>
                </a:cubicBezTo>
                <a:cubicBezTo>
                  <a:pt x="49" y="12"/>
                  <a:pt x="49" y="11"/>
                  <a:pt x="48" y="11"/>
                </a:cubicBezTo>
                <a:cubicBezTo>
                  <a:pt x="47" y="14"/>
                  <a:pt x="46" y="18"/>
                  <a:pt x="45" y="20"/>
                </a:cubicBezTo>
                <a:cubicBezTo>
                  <a:pt x="43" y="24"/>
                  <a:pt x="40" y="20"/>
                  <a:pt x="37" y="18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Freeform 33"/>
          <p:cNvSpPr>
            <a:spLocks/>
          </p:cNvSpPr>
          <p:nvPr/>
        </p:nvSpPr>
        <p:spPr bwMode="auto">
          <a:xfrm>
            <a:off x="4743472" y="4046457"/>
            <a:ext cx="561170" cy="1204594"/>
          </a:xfrm>
          <a:custGeom>
            <a:avLst/>
            <a:gdLst/>
            <a:ahLst/>
            <a:cxnLst>
              <a:cxn ang="0">
                <a:pos x="154" y="198"/>
              </a:cxn>
              <a:cxn ang="0">
                <a:pos x="122" y="162"/>
              </a:cxn>
              <a:cxn ang="0">
                <a:pos x="99" y="133"/>
              </a:cxn>
              <a:cxn ang="0">
                <a:pos x="80" y="108"/>
              </a:cxn>
              <a:cxn ang="0">
                <a:pos x="104" y="67"/>
              </a:cxn>
              <a:cxn ang="0">
                <a:pos x="127" y="50"/>
              </a:cxn>
              <a:cxn ang="0">
                <a:pos x="120" y="40"/>
              </a:cxn>
              <a:cxn ang="0">
                <a:pos x="108" y="15"/>
              </a:cxn>
              <a:cxn ang="0">
                <a:pos x="87" y="9"/>
              </a:cxn>
              <a:cxn ang="0">
                <a:pos x="64" y="7"/>
              </a:cxn>
              <a:cxn ang="0">
                <a:pos x="45" y="14"/>
              </a:cxn>
              <a:cxn ang="0">
                <a:pos x="35" y="15"/>
              </a:cxn>
              <a:cxn ang="0">
                <a:pos x="28" y="15"/>
              </a:cxn>
              <a:cxn ang="0">
                <a:pos x="8" y="17"/>
              </a:cxn>
              <a:cxn ang="0">
                <a:pos x="0" y="23"/>
              </a:cxn>
              <a:cxn ang="0">
                <a:pos x="19" y="50"/>
              </a:cxn>
              <a:cxn ang="0">
                <a:pos x="46" y="60"/>
              </a:cxn>
              <a:cxn ang="0">
                <a:pos x="64" y="79"/>
              </a:cxn>
              <a:cxn ang="0">
                <a:pos x="58" y="92"/>
              </a:cxn>
              <a:cxn ang="0">
                <a:pos x="45" y="100"/>
              </a:cxn>
              <a:cxn ang="0">
                <a:pos x="72" y="125"/>
              </a:cxn>
              <a:cxn ang="0">
                <a:pos x="103" y="160"/>
              </a:cxn>
              <a:cxn ang="0">
                <a:pos x="117" y="182"/>
              </a:cxn>
              <a:cxn ang="0">
                <a:pos x="125" y="208"/>
              </a:cxn>
              <a:cxn ang="0">
                <a:pos x="125" y="234"/>
              </a:cxn>
              <a:cxn ang="0">
                <a:pos x="127" y="265"/>
              </a:cxn>
              <a:cxn ang="0">
                <a:pos x="101" y="274"/>
              </a:cxn>
              <a:cxn ang="0">
                <a:pos x="87" y="285"/>
              </a:cxn>
              <a:cxn ang="0">
                <a:pos x="92" y="300"/>
              </a:cxn>
              <a:cxn ang="0">
                <a:pos x="75" y="299"/>
              </a:cxn>
              <a:cxn ang="0">
                <a:pos x="64" y="304"/>
              </a:cxn>
              <a:cxn ang="0">
                <a:pos x="53" y="313"/>
              </a:cxn>
              <a:cxn ang="0">
                <a:pos x="60" y="330"/>
              </a:cxn>
              <a:cxn ang="0">
                <a:pos x="76" y="342"/>
              </a:cxn>
              <a:cxn ang="0">
                <a:pos x="96" y="331"/>
              </a:cxn>
              <a:cxn ang="0">
                <a:pos x="107" y="314"/>
              </a:cxn>
              <a:cxn ang="0">
                <a:pos x="121" y="311"/>
              </a:cxn>
              <a:cxn ang="0">
                <a:pos x="162" y="266"/>
              </a:cxn>
              <a:cxn ang="0">
                <a:pos x="160" y="223"/>
              </a:cxn>
            </a:cxnLst>
            <a:rect l="0" t="0" r="r" b="b"/>
            <a:pathLst>
              <a:path w="165" h="354">
                <a:moveTo>
                  <a:pt x="160" y="223"/>
                </a:moveTo>
                <a:cubicBezTo>
                  <a:pt x="157" y="219"/>
                  <a:pt x="157" y="203"/>
                  <a:pt x="154" y="198"/>
                </a:cubicBezTo>
                <a:cubicBezTo>
                  <a:pt x="151" y="192"/>
                  <a:pt x="140" y="176"/>
                  <a:pt x="136" y="173"/>
                </a:cubicBezTo>
                <a:cubicBezTo>
                  <a:pt x="132" y="171"/>
                  <a:pt x="126" y="167"/>
                  <a:pt x="122" y="162"/>
                </a:cubicBezTo>
                <a:cubicBezTo>
                  <a:pt x="118" y="156"/>
                  <a:pt x="105" y="147"/>
                  <a:pt x="101" y="142"/>
                </a:cubicBezTo>
                <a:cubicBezTo>
                  <a:pt x="96" y="137"/>
                  <a:pt x="99" y="136"/>
                  <a:pt x="99" y="133"/>
                </a:cubicBezTo>
                <a:cubicBezTo>
                  <a:pt x="99" y="131"/>
                  <a:pt x="92" y="125"/>
                  <a:pt x="87" y="121"/>
                </a:cubicBezTo>
                <a:cubicBezTo>
                  <a:pt x="83" y="117"/>
                  <a:pt x="81" y="110"/>
                  <a:pt x="80" y="108"/>
                </a:cubicBezTo>
                <a:cubicBezTo>
                  <a:pt x="79" y="105"/>
                  <a:pt x="86" y="85"/>
                  <a:pt x="88" y="82"/>
                </a:cubicBezTo>
                <a:cubicBezTo>
                  <a:pt x="90" y="79"/>
                  <a:pt x="102" y="69"/>
                  <a:pt x="104" y="67"/>
                </a:cubicBezTo>
                <a:cubicBezTo>
                  <a:pt x="106" y="64"/>
                  <a:pt x="111" y="61"/>
                  <a:pt x="116" y="60"/>
                </a:cubicBezTo>
                <a:cubicBezTo>
                  <a:pt x="121" y="59"/>
                  <a:pt x="125" y="53"/>
                  <a:pt x="127" y="50"/>
                </a:cubicBezTo>
                <a:cubicBezTo>
                  <a:pt x="128" y="48"/>
                  <a:pt x="132" y="47"/>
                  <a:pt x="136" y="46"/>
                </a:cubicBezTo>
                <a:cubicBezTo>
                  <a:pt x="132" y="42"/>
                  <a:pt x="127" y="41"/>
                  <a:pt x="120" y="40"/>
                </a:cubicBezTo>
                <a:cubicBezTo>
                  <a:pt x="112" y="39"/>
                  <a:pt x="105" y="32"/>
                  <a:pt x="104" y="29"/>
                </a:cubicBezTo>
                <a:cubicBezTo>
                  <a:pt x="102" y="26"/>
                  <a:pt x="108" y="20"/>
                  <a:pt x="108" y="15"/>
                </a:cubicBezTo>
                <a:cubicBezTo>
                  <a:pt x="109" y="10"/>
                  <a:pt x="105" y="12"/>
                  <a:pt x="101" y="13"/>
                </a:cubicBezTo>
                <a:cubicBezTo>
                  <a:pt x="98" y="14"/>
                  <a:pt x="94" y="9"/>
                  <a:pt x="87" y="9"/>
                </a:cubicBezTo>
                <a:cubicBezTo>
                  <a:pt x="80" y="9"/>
                  <a:pt x="78" y="2"/>
                  <a:pt x="76" y="1"/>
                </a:cubicBezTo>
                <a:cubicBezTo>
                  <a:pt x="74" y="0"/>
                  <a:pt x="65" y="3"/>
                  <a:pt x="64" y="7"/>
                </a:cubicBezTo>
                <a:cubicBezTo>
                  <a:pt x="64" y="10"/>
                  <a:pt x="58" y="13"/>
                  <a:pt x="54" y="16"/>
                </a:cubicBezTo>
                <a:cubicBezTo>
                  <a:pt x="51" y="18"/>
                  <a:pt x="48" y="14"/>
                  <a:pt x="45" y="14"/>
                </a:cubicBezTo>
                <a:cubicBezTo>
                  <a:pt x="43" y="14"/>
                  <a:pt x="42" y="19"/>
                  <a:pt x="40" y="21"/>
                </a:cubicBezTo>
                <a:cubicBezTo>
                  <a:pt x="38" y="22"/>
                  <a:pt x="39" y="19"/>
                  <a:pt x="35" y="15"/>
                </a:cubicBezTo>
                <a:cubicBezTo>
                  <a:pt x="32" y="11"/>
                  <a:pt x="34" y="18"/>
                  <a:pt x="31" y="19"/>
                </a:cubicBezTo>
                <a:cubicBezTo>
                  <a:pt x="29" y="21"/>
                  <a:pt x="29" y="17"/>
                  <a:pt x="28" y="15"/>
                </a:cubicBezTo>
                <a:cubicBezTo>
                  <a:pt x="26" y="13"/>
                  <a:pt x="24" y="19"/>
                  <a:pt x="21" y="21"/>
                </a:cubicBezTo>
                <a:cubicBezTo>
                  <a:pt x="19" y="23"/>
                  <a:pt x="10" y="17"/>
                  <a:pt x="8" y="17"/>
                </a:cubicBezTo>
                <a:cubicBezTo>
                  <a:pt x="6" y="17"/>
                  <a:pt x="5" y="19"/>
                  <a:pt x="3" y="22"/>
                </a:cubicBezTo>
                <a:cubicBezTo>
                  <a:pt x="3" y="23"/>
                  <a:pt x="2" y="23"/>
                  <a:pt x="0" y="23"/>
                </a:cubicBezTo>
                <a:cubicBezTo>
                  <a:pt x="7" y="33"/>
                  <a:pt x="15" y="39"/>
                  <a:pt x="16" y="39"/>
                </a:cubicBezTo>
                <a:cubicBezTo>
                  <a:pt x="18" y="40"/>
                  <a:pt x="19" y="45"/>
                  <a:pt x="19" y="50"/>
                </a:cubicBezTo>
                <a:cubicBezTo>
                  <a:pt x="19" y="56"/>
                  <a:pt x="26" y="60"/>
                  <a:pt x="30" y="64"/>
                </a:cubicBezTo>
                <a:cubicBezTo>
                  <a:pt x="34" y="67"/>
                  <a:pt x="43" y="60"/>
                  <a:pt x="46" y="60"/>
                </a:cubicBezTo>
                <a:cubicBezTo>
                  <a:pt x="49" y="60"/>
                  <a:pt x="56" y="65"/>
                  <a:pt x="56" y="70"/>
                </a:cubicBezTo>
                <a:cubicBezTo>
                  <a:pt x="56" y="75"/>
                  <a:pt x="61" y="75"/>
                  <a:pt x="64" y="79"/>
                </a:cubicBezTo>
                <a:cubicBezTo>
                  <a:pt x="67" y="84"/>
                  <a:pt x="61" y="82"/>
                  <a:pt x="61" y="87"/>
                </a:cubicBezTo>
                <a:cubicBezTo>
                  <a:pt x="61" y="91"/>
                  <a:pt x="61" y="90"/>
                  <a:pt x="58" y="92"/>
                </a:cubicBezTo>
                <a:cubicBezTo>
                  <a:pt x="55" y="95"/>
                  <a:pt x="43" y="89"/>
                  <a:pt x="44" y="93"/>
                </a:cubicBezTo>
                <a:cubicBezTo>
                  <a:pt x="45" y="97"/>
                  <a:pt x="40" y="95"/>
                  <a:pt x="45" y="100"/>
                </a:cubicBezTo>
                <a:cubicBezTo>
                  <a:pt x="49" y="105"/>
                  <a:pt x="69" y="114"/>
                  <a:pt x="72" y="117"/>
                </a:cubicBezTo>
                <a:cubicBezTo>
                  <a:pt x="75" y="120"/>
                  <a:pt x="70" y="124"/>
                  <a:pt x="72" y="125"/>
                </a:cubicBezTo>
                <a:cubicBezTo>
                  <a:pt x="74" y="127"/>
                  <a:pt x="79" y="129"/>
                  <a:pt x="83" y="135"/>
                </a:cubicBezTo>
                <a:cubicBezTo>
                  <a:pt x="87" y="141"/>
                  <a:pt x="102" y="154"/>
                  <a:pt x="103" y="160"/>
                </a:cubicBezTo>
                <a:cubicBezTo>
                  <a:pt x="104" y="166"/>
                  <a:pt x="121" y="175"/>
                  <a:pt x="122" y="176"/>
                </a:cubicBezTo>
                <a:cubicBezTo>
                  <a:pt x="123" y="178"/>
                  <a:pt x="120" y="178"/>
                  <a:pt x="117" y="182"/>
                </a:cubicBezTo>
                <a:cubicBezTo>
                  <a:pt x="114" y="185"/>
                  <a:pt x="130" y="195"/>
                  <a:pt x="131" y="197"/>
                </a:cubicBezTo>
                <a:cubicBezTo>
                  <a:pt x="132" y="200"/>
                  <a:pt x="124" y="204"/>
                  <a:pt x="125" y="208"/>
                </a:cubicBezTo>
                <a:cubicBezTo>
                  <a:pt x="127" y="212"/>
                  <a:pt x="126" y="215"/>
                  <a:pt x="124" y="218"/>
                </a:cubicBezTo>
                <a:cubicBezTo>
                  <a:pt x="122" y="221"/>
                  <a:pt x="124" y="226"/>
                  <a:pt x="125" y="234"/>
                </a:cubicBezTo>
                <a:cubicBezTo>
                  <a:pt x="126" y="242"/>
                  <a:pt x="127" y="245"/>
                  <a:pt x="126" y="247"/>
                </a:cubicBezTo>
                <a:cubicBezTo>
                  <a:pt x="125" y="250"/>
                  <a:pt x="130" y="258"/>
                  <a:pt x="127" y="265"/>
                </a:cubicBezTo>
                <a:cubicBezTo>
                  <a:pt x="124" y="272"/>
                  <a:pt x="122" y="265"/>
                  <a:pt x="117" y="267"/>
                </a:cubicBezTo>
                <a:cubicBezTo>
                  <a:pt x="111" y="269"/>
                  <a:pt x="107" y="273"/>
                  <a:pt x="101" y="274"/>
                </a:cubicBezTo>
                <a:cubicBezTo>
                  <a:pt x="96" y="275"/>
                  <a:pt x="101" y="281"/>
                  <a:pt x="96" y="280"/>
                </a:cubicBezTo>
                <a:cubicBezTo>
                  <a:pt x="92" y="280"/>
                  <a:pt x="90" y="281"/>
                  <a:pt x="87" y="285"/>
                </a:cubicBezTo>
                <a:cubicBezTo>
                  <a:pt x="84" y="288"/>
                  <a:pt x="91" y="291"/>
                  <a:pt x="93" y="294"/>
                </a:cubicBezTo>
                <a:cubicBezTo>
                  <a:pt x="96" y="297"/>
                  <a:pt x="94" y="298"/>
                  <a:pt x="92" y="300"/>
                </a:cubicBezTo>
                <a:cubicBezTo>
                  <a:pt x="89" y="302"/>
                  <a:pt x="85" y="298"/>
                  <a:pt x="84" y="296"/>
                </a:cubicBezTo>
                <a:cubicBezTo>
                  <a:pt x="83" y="294"/>
                  <a:pt x="78" y="298"/>
                  <a:pt x="75" y="299"/>
                </a:cubicBezTo>
                <a:cubicBezTo>
                  <a:pt x="73" y="301"/>
                  <a:pt x="72" y="297"/>
                  <a:pt x="66" y="297"/>
                </a:cubicBezTo>
                <a:cubicBezTo>
                  <a:pt x="59" y="297"/>
                  <a:pt x="65" y="301"/>
                  <a:pt x="64" y="304"/>
                </a:cubicBezTo>
                <a:cubicBezTo>
                  <a:pt x="63" y="305"/>
                  <a:pt x="56" y="308"/>
                  <a:pt x="49" y="310"/>
                </a:cubicBezTo>
                <a:cubicBezTo>
                  <a:pt x="50" y="311"/>
                  <a:pt x="52" y="311"/>
                  <a:pt x="53" y="313"/>
                </a:cubicBezTo>
                <a:cubicBezTo>
                  <a:pt x="56" y="317"/>
                  <a:pt x="63" y="320"/>
                  <a:pt x="64" y="323"/>
                </a:cubicBezTo>
                <a:cubicBezTo>
                  <a:pt x="66" y="326"/>
                  <a:pt x="62" y="329"/>
                  <a:pt x="60" y="330"/>
                </a:cubicBezTo>
                <a:cubicBezTo>
                  <a:pt x="58" y="332"/>
                  <a:pt x="61" y="350"/>
                  <a:pt x="64" y="352"/>
                </a:cubicBezTo>
                <a:cubicBezTo>
                  <a:pt x="67" y="354"/>
                  <a:pt x="74" y="344"/>
                  <a:pt x="76" y="342"/>
                </a:cubicBezTo>
                <a:cubicBezTo>
                  <a:pt x="78" y="339"/>
                  <a:pt x="84" y="338"/>
                  <a:pt x="88" y="337"/>
                </a:cubicBezTo>
                <a:cubicBezTo>
                  <a:pt x="92" y="336"/>
                  <a:pt x="94" y="332"/>
                  <a:pt x="96" y="331"/>
                </a:cubicBezTo>
                <a:cubicBezTo>
                  <a:pt x="98" y="331"/>
                  <a:pt x="101" y="327"/>
                  <a:pt x="101" y="325"/>
                </a:cubicBezTo>
                <a:cubicBezTo>
                  <a:pt x="101" y="322"/>
                  <a:pt x="105" y="315"/>
                  <a:pt x="107" y="314"/>
                </a:cubicBezTo>
                <a:cubicBezTo>
                  <a:pt x="109" y="313"/>
                  <a:pt x="106" y="308"/>
                  <a:pt x="109" y="307"/>
                </a:cubicBezTo>
                <a:cubicBezTo>
                  <a:pt x="111" y="305"/>
                  <a:pt x="115" y="311"/>
                  <a:pt x="121" y="311"/>
                </a:cubicBezTo>
                <a:cubicBezTo>
                  <a:pt x="127" y="310"/>
                  <a:pt x="154" y="291"/>
                  <a:pt x="157" y="288"/>
                </a:cubicBezTo>
                <a:cubicBezTo>
                  <a:pt x="159" y="285"/>
                  <a:pt x="162" y="268"/>
                  <a:pt x="162" y="266"/>
                </a:cubicBezTo>
                <a:cubicBezTo>
                  <a:pt x="162" y="264"/>
                  <a:pt x="165" y="257"/>
                  <a:pt x="165" y="253"/>
                </a:cubicBezTo>
                <a:cubicBezTo>
                  <a:pt x="165" y="249"/>
                  <a:pt x="162" y="228"/>
                  <a:pt x="160" y="223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6" name="Freeform 34"/>
          <p:cNvSpPr>
            <a:spLocks/>
          </p:cNvSpPr>
          <p:nvPr/>
        </p:nvSpPr>
        <p:spPr bwMode="auto">
          <a:xfrm>
            <a:off x="4747128" y="4757515"/>
            <a:ext cx="438699" cy="343648"/>
          </a:xfrm>
          <a:custGeom>
            <a:avLst/>
            <a:gdLst/>
            <a:ahLst/>
            <a:cxnLst>
              <a:cxn ang="0">
                <a:pos x="101" y="6"/>
              </a:cxn>
              <a:cxn ang="0">
                <a:pos x="89" y="9"/>
              </a:cxn>
              <a:cxn ang="0">
                <a:pos x="89" y="17"/>
              </a:cxn>
              <a:cxn ang="0">
                <a:pos x="74" y="15"/>
              </a:cxn>
              <a:cxn ang="0">
                <a:pos x="60" y="8"/>
              </a:cxn>
              <a:cxn ang="0">
                <a:pos x="46" y="8"/>
              </a:cxn>
              <a:cxn ang="0">
                <a:pos x="33" y="7"/>
              </a:cxn>
              <a:cxn ang="0">
                <a:pos x="15" y="14"/>
              </a:cxn>
              <a:cxn ang="0">
                <a:pos x="3" y="30"/>
              </a:cxn>
              <a:cxn ang="0">
                <a:pos x="8" y="50"/>
              </a:cxn>
              <a:cxn ang="0">
                <a:pos x="9" y="60"/>
              </a:cxn>
              <a:cxn ang="0">
                <a:pos x="9" y="60"/>
              </a:cxn>
              <a:cxn ang="0">
                <a:pos x="22" y="89"/>
              </a:cxn>
              <a:cxn ang="0">
                <a:pos x="32" y="89"/>
              </a:cxn>
              <a:cxn ang="0">
                <a:pos x="34" y="96"/>
              </a:cxn>
              <a:cxn ang="0">
                <a:pos x="48" y="101"/>
              </a:cxn>
              <a:cxn ang="0">
                <a:pos x="63" y="95"/>
              </a:cxn>
              <a:cxn ang="0">
                <a:pos x="65" y="88"/>
              </a:cxn>
              <a:cxn ang="0">
                <a:pos x="74" y="90"/>
              </a:cxn>
              <a:cxn ang="0">
                <a:pos x="83" y="87"/>
              </a:cxn>
              <a:cxn ang="0">
                <a:pos x="91" y="91"/>
              </a:cxn>
              <a:cxn ang="0">
                <a:pos x="92" y="85"/>
              </a:cxn>
              <a:cxn ang="0">
                <a:pos x="86" y="76"/>
              </a:cxn>
              <a:cxn ang="0">
                <a:pos x="95" y="71"/>
              </a:cxn>
              <a:cxn ang="0">
                <a:pos x="100" y="65"/>
              </a:cxn>
              <a:cxn ang="0">
                <a:pos x="116" y="58"/>
              </a:cxn>
              <a:cxn ang="0">
                <a:pos x="126" y="56"/>
              </a:cxn>
              <a:cxn ang="0">
                <a:pos x="125" y="38"/>
              </a:cxn>
              <a:cxn ang="0">
                <a:pos x="124" y="25"/>
              </a:cxn>
              <a:cxn ang="0">
                <a:pos x="123" y="9"/>
              </a:cxn>
              <a:cxn ang="0">
                <a:pos x="125" y="0"/>
              </a:cxn>
              <a:cxn ang="0">
                <a:pos x="110" y="8"/>
              </a:cxn>
              <a:cxn ang="0">
                <a:pos x="101" y="6"/>
              </a:cxn>
            </a:cxnLst>
            <a:rect l="0" t="0" r="r" b="b"/>
            <a:pathLst>
              <a:path w="129" h="101">
                <a:moveTo>
                  <a:pt x="101" y="6"/>
                </a:moveTo>
                <a:cubicBezTo>
                  <a:pt x="98" y="4"/>
                  <a:pt x="94" y="5"/>
                  <a:pt x="89" y="9"/>
                </a:cubicBezTo>
                <a:cubicBezTo>
                  <a:pt x="83" y="13"/>
                  <a:pt x="91" y="14"/>
                  <a:pt x="89" y="17"/>
                </a:cubicBezTo>
                <a:cubicBezTo>
                  <a:pt x="87" y="21"/>
                  <a:pt x="79" y="15"/>
                  <a:pt x="74" y="15"/>
                </a:cubicBezTo>
                <a:cubicBezTo>
                  <a:pt x="69" y="15"/>
                  <a:pt x="63" y="10"/>
                  <a:pt x="60" y="8"/>
                </a:cubicBezTo>
                <a:cubicBezTo>
                  <a:pt x="57" y="6"/>
                  <a:pt x="54" y="8"/>
                  <a:pt x="46" y="8"/>
                </a:cubicBezTo>
                <a:cubicBezTo>
                  <a:pt x="39" y="8"/>
                  <a:pt x="37" y="6"/>
                  <a:pt x="33" y="7"/>
                </a:cubicBezTo>
                <a:cubicBezTo>
                  <a:pt x="29" y="8"/>
                  <a:pt x="18" y="8"/>
                  <a:pt x="15" y="14"/>
                </a:cubicBezTo>
                <a:cubicBezTo>
                  <a:pt x="11" y="21"/>
                  <a:pt x="6" y="25"/>
                  <a:pt x="3" y="30"/>
                </a:cubicBezTo>
                <a:cubicBezTo>
                  <a:pt x="0" y="36"/>
                  <a:pt x="8" y="42"/>
                  <a:pt x="8" y="50"/>
                </a:cubicBezTo>
                <a:cubicBezTo>
                  <a:pt x="9" y="52"/>
                  <a:pt x="9" y="56"/>
                  <a:pt x="9" y="60"/>
                </a:cubicBezTo>
                <a:cubicBezTo>
                  <a:pt x="9" y="60"/>
                  <a:pt x="9" y="60"/>
                  <a:pt x="9" y="60"/>
                </a:cubicBezTo>
                <a:cubicBezTo>
                  <a:pt x="12" y="61"/>
                  <a:pt x="19" y="86"/>
                  <a:pt x="22" y="89"/>
                </a:cubicBezTo>
                <a:cubicBezTo>
                  <a:pt x="25" y="92"/>
                  <a:pt x="30" y="89"/>
                  <a:pt x="32" y="89"/>
                </a:cubicBezTo>
                <a:cubicBezTo>
                  <a:pt x="34" y="89"/>
                  <a:pt x="33" y="92"/>
                  <a:pt x="34" y="96"/>
                </a:cubicBezTo>
                <a:cubicBezTo>
                  <a:pt x="34" y="99"/>
                  <a:pt x="42" y="99"/>
                  <a:pt x="48" y="101"/>
                </a:cubicBezTo>
                <a:cubicBezTo>
                  <a:pt x="55" y="99"/>
                  <a:pt x="62" y="96"/>
                  <a:pt x="63" y="95"/>
                </a:cubicBezTo>
                <a:cubicBezTo>
                  <a:pt x="64" y="92"/>
                  <a:pt x="58" y="88"/>
                  <a:pt x="65" y="88"/>
                </a:cubicBezTo>
                <a:cubicBezTo>
                  <a:pt x="71" y="88"/>
                  <a:pt x="72" y="92"/>
                  <a:pt x="74" y="90"/>
                </a:cubicBezTo>
                <a:cubicBezTo>
                  <a:pt x="77" y="89"/>
                  <a:pt x="82" y="85"/>
                  <a:pt x="83" y="87"/>
                </a:cubicBezTo>
                <a:cubicBezTo>
                  <a:pt x="84" y="89"/>
                  <a:pt x="88" y="93"/>
                  <a:pt x="91" y="91"/>
                </a:cubicBezTo>
                <a:cubicBezTo>
                  <a:pt x="93" y="89"/>
                  <a:pt x="95" y="88"/>
                  <a:pt x="92" y="85"/>
                </a:cubicBezTo>
                <a:cubicBezTo>
                  <a:pt x="90" y="82"/>
                  <a:pt x="83" y="79"/>
                  <a:pt x="86" y="76"/>
                </a:cubicBezTo>
                <a:cubicBezTo>
                  <a:pt x="89" y="72"/>
                  <a:pt x="91" y="71"/>
                  <a:pt x="95" y="71"/>
                </a:cubicBezTo>
                <a:cubicBezTo>
                  <a:pt x="100" y="72"/>
                  <a:pt x="95" y="66"/>
                  <a:pt x="100" y="65"/>
                </a:cubicBezTo>
                <a:cubicBezTo>
                  <a:pt x="106" y="64"/>
                  <a:pt x="110" y="60"/>
                  <a:pt x="116" y="58"/>
                </a:cubicBezTo>
                <a:cubicBezTo>
                  <a:pt x="121" y="56"/>
                  <a:pt x="123" y="63"/>
                  <a:pt x="126" y="56"/>
                </a:cubicBezTo>
                <a:cubicBezTo>
                  <a:pt x="129" y="49"/>
                  <a:pt x="124" y="41"/>
                  <a:pt x="125" y="38"/>
                </a:cubicBezTo>
                <a:cubicBezTo>
                  <a:pt x="126" y="36"/>
                  <a:pt x="125" y="33"/>
                  <a:pt x="124" y="25"/>
                </a:cubicBezTo>
                <a:cubicBezTo>
                  <a:pt x="123" y="17"/>
                  <a:pt x="121" y="12"/>
                  <a:pt x="123" y="9"/>
                </a:cubicBezTo>
                <a:cubicBezTo>
                  <a:pt x="125" y="6"/>
                  <a:pt x="126" y="4"/>
                  <a:pt x="125" y="0"/>
                </a:cubicBezTo>
                <a:cubicBezTo>
                  <a:pt x="118" y="2"/>
                  <a:pt x="113" y="7"/>
                  <a:pt x="110" y="8"/>
                </a:cubicBezTo>
                <a:cubicBezTo>
                  <a:pt x="106" y="10"/>
                  <a:pt x="105" y="7"/>
                  <a:pt x="101" y="6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Freeform 35"/>
          <p:cNvSpPr>
            <a:spLocks/>
          </p:cNvSpPr>
          <p:nvPr/>
        </p:nvSpPr>
        <p:spPr bwMode="auto">
          <a:xfrm>
            <a:off x="4348643" y="4280430"/>
            <a:ext cx="672672" cy="1199111"/>
          </a:xfrm>
          <a:custGeom>
            <a:avLst/>
            <a:gdLst/>
            <a:ahLst/>
            <a:cxnLst>
              <a:cxn ang="0">
                <a:pos x="193" y="128"/>
              </a:cxn>
              <a:cxn ang="0">
                <a:pos x="175" y="96"/>
              </a:cxn>
              <a:cxn ang="0">
                <a:pos x="151" y="52"/>
              </a:cxn>
              <a:cxn ang="0">
                <a:pos x="115" y="58"/>
              </a:cxn>
              <a:cxn ang="0">
                <a:pos x="87" y="67"/>
              </a:cxn>
              <a:cxn ang="0">
                <a:pos x="93" y="46"/>
              </a:cxn>
              <a:cxn ang="0">
                <a:pos x="90" y="23"/>
              </a:cxn>
              <a:cxn ang="0">
                <a:pos x="77" y="18"/>
              </a:cxn>
              <a:cxn ang="0">
                <a:pos x="72" y="3"/>
              </a:cxn>
              <a:cxn ang="0">
                <a:pos x="60" y="5"/>
              </a:cxn>
              <a:cxn ang="0">
                <a:pos x="28" y="20"/>
              </a:cxn>
              <a:cxn ang="0">
                <a:pos x="13" y="46"/>
              </a:cxn>
              <a:cxn ang="0">
                <a:pos x="11" y="62"/>
              </a:cxn>
              <a:cxn ang="0">
                <a:pos x="39" y="101"/>
              </a:cxn>
              <a:cxn ang="0">
                <a:pos x="32" y="123"/>
              </a:cxn>
              <a:cxn ang="0">
                <a:pos x="44" y="164"/>
              </a:cxn>
              <a:cxn ang="0">
                <a:pos x="54" y="208"/>
              </a:cxn>
              <a:cxn ang="0">
                <a:pos x="29" y="249"/>
              </a:cxn>
              <a:cxn ang="0">
                <a:pos x="23" y="278"/>
              </a:cxn>
              <a:cxn ang="0">
                <a:pos x="42" y="305"/>
              </a:cxn>
              <a:cxn ang="0">
                <a:pos x="64" y="335"/>
              </a:cxn>
              <a:cxn ang="0">
                <a:pos x="80" y="335"/>
              </a:cxn>
              <a:cxn ang="0">
                <a:pos x="90" y="350"/>
              </a:cxn>
              <a:cxn ang="0">
                <a:pos x="109" y="348"/>
              </a:cxn>
              <a:cxn ang="0">
                <a:pos x="101" y="331"/>
              </a:cxn>
              <a:cxn ang="0">
                <a:pos x="71" y="304"/>
              </a:cxn>
              <a:cxn ang="0">
                <a:pos x="59" y="268"/>
              </a:cxn>
              <a:cxn ang="0">
                <a:pos x="46" y="241"/>
              </a:cxn>
              <a:cxn ang="0">
                <a:pos x="68" y="172"/>
              </a:cxn>
              <a:cxn ang="0">
                <a:pos x="82" y="188"/>
              </a:cxn>
              <a:cxn ang="0">
                <a:pos x="119" y="203"/>
              </a:cxn>
              <a:cxn ang="0">
                <a:pos x="125" y="190"/>
              </a:cxn>
              <a:cxn ang="0">
                <a:pos x="132" y="154"/>
              </a:cxn>
              <a:cxn ang="0">
                <a:pos x="163" y="148"/>
              </a:cxn>
              <a:cxn ang="0">
                <a:pos x="185" y="153"/>
              </a:cxn>
            </a:cxnLst>
            <a:rect l="0" t="0" r="r" b="b"/>
            <a:pathLst>
              <a:path w="198" h="352">
                <a:moveTo>
                  <a:pt x="195" y="142"/>
                </a:moveTo>
                <a:cubicBezTo>
                  <a:pt x="195" y="135"/>
                  <a:pt x="190" y="132"/>
                  <a:pt x="193" y="128"/>
                </a:cubicBezTo>
                <a:cubicBezTo>
                  <a:pt x="196" y="125"/>
                  <a:pt x="198" y="121"/>
                  <a:pt x="195" y="117"/>
                </a:cubicBezTo>
                <a:cubicBezTo>
                  <a:pt x="193" y="113"/>
                  <a:pt x="176" y="101"/>
                  <a:pt x="175" y="96"/>
                </a:cubicBezTo>
                <a:cubicBezTo>
                  <a:pt x="175" y="91"/>
                  <a:pt x="177" y="80"/>
                  <a:pt x="175" y="75"/>
                </a:cubicBezTo>
                <a:cubicBezTo>
                  <a:pt x="172" y="70"/>
                  <a:pt x="156" y="54"/>
                  <a:pt x="151" y="52"/>
                </a:cubicBezTo>
                <a:cubicBezTo>
                  <a:pt x="146" y="50"/>
                  <a:pt x="129" y="68"/>
                  <a:pt x="125" y="64"/>
                </a:cubicBezTo>
                <a:cubicBezTo>
                  <a:pt x="121" y="61"/>
                  <a:pt x="118" y="57"/>
                  <a:pt x="115" y="58"/>
                </a:cubicBezTo>
                <a:cubicBezTo>
                  <a:pt x="112" y="58"/>
                  <a:pt x="98" y="72"/>
                  <a:pt x="94" y="72"/>
                </a:cubicBezTo>
                <a:cubicBezTo>
                  <a:pt x="90" y="72"/>
                  <a:pt x="82" y="70"/>
                  <a:pt x="87" y="67"/>
                </a:cubicBezTo>
                <a:cubicBezTo>
                  <a:pt x="91" y="64"/>
                  <a:pt x="95" y="59"/>
                  <a:pt x="94" y="56"/>
                </a:cubicBezTo>
                <a:cubicBezTo>
                  <a:pt x="92" y="53"/>
                  <a:pt x="90" y="49"/>
                  <a:pt x="93" y="46"/>
                </a:cubicBezTo>
                <a:cubicBezTo>
                  <a:pt x="96" y="43"/>
                  <a:pt x="101" y="36"/>
                  <a:pt x="100" y="33"/>
                </a:cubicBezTo>
                <a:cubicBezTo>
                  <a:pt x="98" y="29"/>
                  <a:pt x="92" y="23"/>
                  <a:pt x="90" y="23"/>
                </a:cubicBezTo>
                <a:cubicBezTo>
                  <a:pt x="87" y="23"/>
                  <a:pt x="84" y="28"/>
                  <a:pt x="81" y="25"/>
                </a:cubicBezTo>
                <a:cubicBezTo>
                  <a:pt x="77" y="23"/>
                  <a:pt x="74" y="20"/>
                  <a:pt x="77" y="18"/>
                </a:cubicBezTo>
                <a:cubicBezTo>
                  <a:pt x="79" y="16"/>
                  <a:pt x="83" y="13"/>
                  <a:pt x="81" y="11"/>
                </a:cubicBezTo>
                <a:cubicBezTo>
                  <a:pt x="80" y="9"/>
                  <a:pt x="74" y="3"/>
                  <a:pt x="72" y="3"/>
                </a:cubicBezTo>
                <a:cubicBezTo>
                  <a:pt x="71" y="3"/>
                  <a:pt x="69" y="2"/>
                  <a:pt x="66" y="0"/>
                </a:cubicBezTo>
                <a:cubicBezTo>
                  <a:pt x="64" y="2"/>
                  <a:pt x="64" y="3"/>
                  <a:pt x="60" y="5"/>
                </a:cubicBezTo>
                <a:cubicBezTo>
                  <a:pt x="55" y="7"/>
                  <a:pt x="48" y="9"/>
                  <a:pt x="44" y="14"/>
                </a:cubicBezTo>
                <a:cubicBezTo>
                  <a:pt x="40" y="18"/>
                  <a:pt x="34" y="19"/>
                  <a:pt x="28" y="20"/>
                </a:cubicBezTo>
                <a:cubicBezTo>
                  <a:pt x="22" y="21"/>
                  <a:pt x="22" y="18"/>
                  <a:pt x="17" y="24"/>
                </a:cubicBezTo>
                <a:cubicBezTo>
                  <a:pt x="13" y="31"/>
                  <a:pt x="13" y="43"/>
                  <a:pt x="13" y="46"/>
                </a:cubicBezTo>
                <a:cubicBezTo>
                  <a:pt x="13" y="49"/>
                  <a:pt x="10" y="48"/>
                  <a:pt x="5" y="51"/>
                </a:cubicBezTo>
                <a:cubicBezTo>
                  <a:pt x="0" y="55"/>
                  <a:pt x="10" y="57"/>
                  <a:pt x="11" y="62"/>
                </a:cubicBezTo>
                <a:cubicBezTo>
                  <a:pt x="11" y="68"/>
                  <a:pt x="29" y="80"/>
                  <a:pt x="29" y="89"/>
                </a:cubicBezTo>
                <a:cubicBezTo>
                  <a:pt x="30" y="98"/>
                  <a:pt x="39" y="99"/>
                  <a:pt x="39" y="101"/>
                </a:cubicBezTo>
                <a:cubicBezTo>
                  <a:pt x="39" y="103"/>
                  <a:pt x="38" y="104"/>
                  <a:pt x="34" y="107"/>
                </a:cubicBezTo>
                <a:cubicBezTo>
                  <a:pt x="30" y="109"/>
                  <a:pt x="33" y="116"/>
                  <a:pt x="32" y="123"/>
                </a:cubicBezTo>
                <a:cubicBezTo>
                  <a:pt x="31" y="129"/>
                  <a:pt x="27" y="123"/>
                  <a:pt x="22" y="128"/>
                </a:cubicBezTo>
                <a:cubicBezTo>
                  <a:pt x="17" y="134"/>
                  <a:pt x="43" y="160"/>
                  <a:pt x="44" y="164"/>
                </a:cubicBezTo>
                <a:cubicBezTo>
                  <a:pt x="45" y="168"/>
                  <a:pt x="45" y="181"/>
                  <a:pt x="47" y="186"/>
                </a:cubicBezTo>
                <a:cubicBezTo>
                  <a:pt x="48" y="191"/>
                  <a:pt x="54" y="202"/>
                  <a:pt x="54" y="208"/>
                </a:cubicBezTo>
                <a:cubicBezTo>
                  <a:pt x="54" y="214"/>
                  <a:pt x="40" y="229"/>
                  <a:pt x="38" y="235"/>
                </a:cubicBezTo>
                <a:cubicBezTo>
                  <a:pt x="36" y="239"/>
                  <a:pt x="33" y="245"/>
                  <a:pt x="29" y="249"/>
                </a:cubicBezTo>
                <a:cubicBezTo>
                  <a:pt x="29" y="253"/>
                  <a:pt x="29" y="256"/>
                  <a:pt x="29" y="257"/>
                </a:cubicBezTo>
                <a:cubicBezTo>
                  <a:pt x="27" y="261"/>
                  <a:pt x="24" y="274"/>
                  <a:pt x="23" y="278"/>
                </a:cubicBezTo>
                <a:cubicBezTo>
                  <a:pt x="22" y="282"/>
                  <a:pt x="19" y="290"/>
                  <a:pt x="24" y="291"/>
                </a:cubicBezTo>
                <a:cubicBezTo>
                  <a:pt x="28" y="291"/>
                  <a:pt x="40" y="303"/>
                  <a:pt x="42" y="305"/>
                </a:cubicBezTo>
                <a:cubicBezTo>
                  <a:pt x="44" y="306"/>
                  <a:pt x="55" y="319"/>
                  <a:pt x="57" y="325"/>
                </a:cubicBezTo>
                <a:cubicBezTo>
                  <a:pt x="58" y="328"/>
                  <a:pt x="61" y="331"/>
                  <a:pt x="64" y="335"/>
                </a:cubicBezTo>
                <a:cubicBezTo>
                  <a:pt x="66" y="331"/>
                  <a:pt x="68" y="328"/>
                  <a:pt x="70" y="329"/>
                </a:cubicBezTo>
                <a:cubicBezTo>
                  <a:pt x="74" y="330"/>
                  <a:pt x="77" y="334"/>
                  <a:pt x="80" y="335"/>
                </a:cubicBezTo>
                <a:cubicBezTo>
                  <a:pt x="83" y="335"/>
                  <a:pt x="88" y="339"/>
                  <a:pt x="88" y="342"/>
                </a:cubicBezTo>
                <a:cubicBezTo>
                  <a:pt x="87" y="345"/>
                  <a:pt x="87" y="350"/>
                  <a:pt x="90" y="350"/>
                </a:cubicBezTo>
                <a:cubicBezTo>
                  <a:pt x="93" y="350"/>
                  <a:pt x="97" y="344"/>
                  <a:pt x="101" y="346"/>
                </a:cubicBezTo>
                <a:cubicBezTo>
                  <a:pt x="104" y="348"/>
                  <a:pt x="107" y="352"/>
                  <a:pt x="109" y="348"/>
                </a:cubicBezTo>
                <a:cubicBezTo>
                  <a:pt x="110" y="346"/>
                  <a:pt x="111" y="342"/>
                  <a:pt x="112" y="339"/>
                </a:cubicBezTo>
                <a:cubicBezTo>
                  <a:pt x="108" y="337"/>
                  <a:pt x="104" y="335"/>
                  <a:pt x="101" y="331"/>
                </a:cubicBezTo>
                <a:cubicBezTo>
                  <a:pt x="97" y="326"/>
                  <a:pt x="95" y="325"/>
                  <a:pt x="87" y="325"/>
                </a:cubicBezTo>
                <a:cubicBezTo>
                  <a:pt x="79" y="325"/>
                  <a:pt x="71" y="309"/>
                  <a:pt x="71" y="304"/>
                </a:cubicBezTo>
                <a:cubicBezTo>
                  <a:pt x="71" y="299"/>
                  <a:pt x="68" y="291"/>
                  <a:pt x="65" y="286"/>
                </a:cubicBezTo>
                <a:cubicBezTo>
                  <a:pt x="62" y="281"/>
                  <a:pt x="60" y="271"/>
                  <a:pt x="59" y="268"/>
                </a:cubicBezTo>
                <a:cubicBezTo>
                  <a:pt x="57" y="266"/>
                  <a:pt x="55" y="271"/>
                  <a:pt x="49" y="270"/>
                </a:cubicBezTo>
                <a:cubicBezTo>
                  <a:pt x="44" y="269"/>
                  <a:pt x="43" y="246"/>
                  <a:pt x="46" y="241"/>
                </a:cubicBezTo>
                <a:cubicBezTo>
                  <a:pt x="49" y="235"/>
                  <a:pt x="60" y="207"/>
                  <a:pt x="62" y="201"/>
                </a:cubicBezTo>
                <a:cubicBezTo>
                  <a:pt x="65" y="195"/>
                  <a:pt x="66" y="174"/>
                  <a:pt x="68" y="172"/>
                </a:cubicBezTo>
                <a:cubicBezTo>
                  <a:pt x="69" y="170"/>
                  <a:pt x="82" y="171"/>
                  <a:pt x="85" y="173"/>
                </a:cubicBezTo>
                <a:cubicBezTo>
                  <a:pt x="88" y="174"/>
                  <a:pt x="80" y="183"/>
                  <a:pt x="82" y="188"/>
                </a:cubicBezTo>
                <a:cubicBezTo>
                  <a:pt x="84" y="192"/>
                  <a:pt x="103" y="190"/>
                  <a:pt x="107" y="190"/>
                </a:cubicBezTo>
                <a:cubicBezTo>
                  <a:pt x="111" y="190"/>
                  <a:pt x="114" y="197"/>
                  <a:pt x="119" y="203"/>
                </a:cubicBezTo>
                <a:cubicBezTo>
                  <a:pt x="124" y="210"/>
                  <a:pt x="123" y="199"/>
                  <a:pt x="126" y="200"/>
                </a:cubicBezTo>
                <a:cubicBezTo>
                  <a:pt x="126" y="196"/>
                  <a:pt x="126" y="192"/>
                  <a:pt x="125" y="190"/>
                </a:cubicBezTo>
                <a:cubicBezTo>
                  <a:pt x="125" y="182"/>
                  <a:pt x="117" y="176"/>
                  <a:pt x="120" y="170"/>
                </a:cubicBezTo>
                <a:cubicBezTo>
                  <a:pt x="123" y="165"/>
                  <a:pt x="128" y="161"/>
                  <a:pt x="132" y="154"/>
                </a:cubicBezTo>
                <a:cubicBezTo>
                  <a:pt x="135" y="148"/>
                  <a:pt x="146" y="148"/>
                  <a:pt x="150" y="147"/>
                </a:cubicBezTo>
                <a:cubicBezTo>
                  <a:pt x="154" y="146"/>
                  <a:pt x="156" y="148"/>
                  <a:pt x="163" y="148"/>
                </a:cubicBezTo>
                <a:cubicBezTo>
                  <a:pt x="171" y="148"/>
                  <a:pt x="174" y="146"/>
                  <a:pt x="177" y="148"/>
                </a:cubicBezTo>
                <a:cubicBezTo>
                  <a:pt x="179" y="149"/>
                  <a:pt x="182" y="151"/>
                  <a:pt x="185" y="153"/>
                </a:cubicBezTo>
                <a:cubicBezTo>
                  <a:pt x="191" y="149"/>
                  <a:pt x="195" y="146"/>
                  <a:pt x="195" y="142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8" name="Freeform 36"/>
          <p:cNvSpPr>
            <a:spLocks/>
          </p:cNvSpPr>
          <p:nvPr/>
        </p:nvSpPr>
        <p:spPr bwMode="auto">
          <a:xfrm>
            <a:off x="4573477" y="4114089"/>
            <a:ext cx="617834" cy="714714"/>
          </a:xfrm>
          <a:custGeom>
            <a:avLst/>
            <a:gdLst/>
            <a:ahLst/>
            <a:cxnLst>
              <a:cxn ang="0">
                <a:pos x="181" y="177"/>
              </a:cxn>
              <a:cxn ang="0">
                <a:pos x="167" y="162"/>
              </a:cxn>
              <a:cxn ang="0">
                <a:pos x="172" y="156"/>
              </a:cxn>
              <a:cxn ang="0">
                <a:pos x="153" y="140"/>
              </a:cxn>
              <a:cxn ang="0">
                <a:pos x="133" y="115"/>
              </a:cxn>
              <a:cxn ang="0">
                <a:pos x="122" y="105"/>
              </a:cxn>
              <a:cxn ang="0">
                <a:pos x="122" y="97"/>
              </a:cxn>
              <a:cxn ang="0">
                <a:pos x="95" y="80"/>
              </a:cxn>
              <a:cxn ang="0">
                <a:pos x="94" y="73"/>
              </a:cxn>
              <a:cxn ang="0">
                <a:pos x="108" y="72"/>
              </a:cxn>
              <a:cxn ang="0">
                <a:pos x="111" y="67"/>
              </a:cxn>
              <a:cxn ang="0">
                <a:pos x="114" y="59"/>
              </a:cxn>
              <a:cxn ang="0">
                <a:pos x="106" y="50"/>
              </a:cxn>
              <a:cxn ang="0">
                <a:pos x="96" y="40"/>
              </a:cxn>
              <a:cxn ang="0">
                <a:pos x="80" y="44"/>
              </a:cxn>
              <a:cxn ang="0">
                <a:pos x="69" y="30"/>
              </a:cxn>
              <a:cxn ang="0">
                <a:pos x="66" y="19"/>
              </a:cxn>
              <a:cxn ang="0">
                <a:pos x="50" y="3"/>
              </a:cxn>
              <a:cxn ang="0">
                <a:pos x="43" y="2"/>
              </a:cxn>
              <a:cxn ang="0">
                <a:pos x="33" y="4"/>
              </a:cxn>
              <a:cxn ang="0">
                <a:pos x="41" y="18"/>
              </a:cxn>
              <a:cxn ang="0">
                <a:pos x="41" y="34"/>
              </a:cxn>
              <a:cxn ang="0">
                <a:pos x="29" y="32"/>
              </a:cxn>
              <a:cxn ang="0">
                <a:pos x="27" y="28"/>
              </a:cxn>
              <a:cxn ang="0">
                <a:pos x="18" y="31"/>
              </a:cxn>
              <a:cxn ang="0">
                <a:pos x="12" y="39"/>
              </a:cxn>
              <a:cxn ang="0">
                <a:pos x="3" y="46"/>
              </a:cxn>
              <a:cxn ang="0">
                <a:pos x="0" y="49"/>
              </a:cxn>
              <a:cxn ang="0">
                <a:pos x="6" y="52"/>
              </a:cxn>
              <a:cxn ang="0">
                <a:pos x="15" y="60"/>
              </a:cxn>
              <a:cxn ang="0">
                <a:pos x="11" y="67"/>
              </a:cxn>
              <a:cxn ang="0">
                <a:pos x="15" y="74"/>
              </a:cxn>
              <a:cxn ang="0">
                <a:pos x="24" y="72"/>
              </a:cxn>
              <a:cxn ang="0">
                <a:pos x="34" y="82"/>
              </a:cxn>
              <a:cxn ang="0">
                <a:pos x="27" y="95"/>
              </a:cxn>
              <a:cxn ang="0">
                <a:pos x="28" y="105"/>
              </a:cxn>
              <a:cxn ang="0">
                <a:pos x="21" y="116"/>
              </a:cxn>
              <a:cxn ang="0">
                <a:pos x="28" y="121"/>
              </a:cxn>
              <a:cxn ang="0">
                <a:pos x="49" y="107"/>
              </a:cxn>
              <a:cxn ang="0">
                <a:pos x="59" y="113"/>
              </a:cxn>
              <a:cxn ang="0">
                <a:pos x="85" y="101"/>
              </a:cxn>
              <a:cxn ang="0">
                <a:pos x="109" y="124"/>
              </a:cxn>
              <a:cxn ang="0">
                <a:pos x="109" y="145"/>
              </a:cxn>
              <a:cxn ang="0">
                <a:pos x="129" y="166"/>
              </a:cxn>
              <a:cxn ang="0">
                <a:pos x="127" y="177"/>
              </a:cxn>
              <a:cxn ang="0">
                <a:pos x="129" y="191"/>
              </a:cxn>
              <a:cxn ang="0">
                <a:pos x="119" y="202"/>
              </a:cxn>
              <a:cxn ang="0">
                <a:pos x="125" y="204"/>
              </a:cxn>
              <a:cxn ang="0">
                <a:pos x="140" y="206"/>
              </a:cxn>
              <a:cxn ang="0">
                <a:pos x="140" y="198"/>
              </a:cxn>
              <a:cxn ang="0">
                <a:pos x="152" y="195"/>
              </a:cxn>
              <a:cxn ang="0">
                <a:pos x="161" y="197"/>
              </a:cxn>
              <a:cxn ang="0">
                <a:pos x="176" y="189"/>
              </a:cxn>
              <a:cxn ang="0">
                <a:pos x="175" y="188"/>
              </a:cxn>
              <a:cxn ang="0">
                <a:pos x="181" y="177"/>
              </a:cxn>
            </a:cxnLst>
            <a:rect l="0" t="0" r="r" b="b"/>
            <a:pathLst>
              <a:path w="182" h="210">
                <a:moveTo>
                  <a:pt x="181" y="177"/>
                </a:moveTo>
                <a:cubicBezTo>
                  <a:pt x="180" y="175"/>
                  <a:pt x="164" y="165"/>
                  <a:pt x="167" y="162"/>
                </a:cubicBezTo>
                <a:cubicBezTo>
                  <a:pt x="170" y="158"/>
                  <a:pt x="173" y="158"/>
                  <a:pt x="172" y="156"/>
                </a:cubicBezTo>
                <a:cubicBezTo>
                  <a:pt x="171" y="155"/>
                  <a:pt x="154" y="146"/>
                  <a:pt x="153" y="140"/>
                </a:cubicBezTo>
                <a:cubicBezTo>
                  <a:pt x="152" y="134"/>
                  <a:pt x="137" y="121"/>
                  <a:pt x="133" y="115"/>
                </a:cubicBezTo>
                <a:cubicBezTo>
                  <a:pt x="129" y="109"/>
                  <a:pt x="124" y="107"/>
                  <a:pt x="122" y="105"/>
                </a:cubicBezTo>
                <a:cubicBezTo>
                  <a:pt x="120" y="104"/>
                  <a:pt x="125" y="100"/>
                  <a:pt x="122" y="97"/>
                </a:cubicBezTo>
                <a:cubicBezTo>
                  <a:pt x="119" y="94"/>
                  <a:pt x="99" y="85"/>
                  <a:pt x="95" y="80"/>
                </a:cubicBezTo>
                <a:cubicBezTo>
                  <a:pt x="90" y="75"/>
                  <a:pt x="95" y="77"/>
                  <a:pt x="94" y="73"/>
                </a:cubicBezTo>
                <a:cubicBezTo>
                  <a:pt x="93" y="69"/>
                  <a:pt x="105" y="75"/>
                  <a:pt x="108" y="72"/>
                </a:cubicBezTo>
                <a:cubicBezTo>
                  <a:pt x="111" y="70"/>
                  <a:pt x="111" y="71"/>
                  <a:pt x="111" y="67"/>
                </a:cubicBezTo>
                <a:cubicBezTo>
                  <a:pt x="111" y="62"/>
                  <a:pt x="117" y="64"/>
                  <a:pt x="114" y="59"/>
                </a:cubicBezTo>
                <a:cubicBezTo>
                  <a:pt x="111" y="55"/>
                  <a:pt x="106" y="55"/>
                  <a:pt x="106" y="50"/>
                </a:cubicBezTo>
                <a:cubicBezTo>
                  <a:pt x="106" y="45"/>
                  <a:pt x="99" y="40"/>
                  <a:pt x="96" y="40"/>
                </a:cubicBezTo>
                <a:cubicBezTo>
                  <a:pt x="93" y="40"/>
                  <a:pt x="84" y="47"/>
                  <a:pt x="80" y="44"/>
                </a:cubicBezTo>
                <a:cubicBezTo>
                  <a:pt x="76" y="40"/>
                  <a:pt x="69" y="36"/>
                  <a:pt x="69" y="30"/>
                </a:cubicBezTo>
                <a:cubicBezTo>
                  <a:pt x="69" y="25"/>
                  <a:pt x="68" y="20"/>
                  <a:pt x="66" y="19"/>
                </a:cubicBezTo>
                <a:cubicBezTo>
                  <a:pt x="65" y="19"/>
                  <a:pt x="57" y="13"/>
                  <a:pt x="50" y="3"/>
                </a:cubicBezTo>
                <a:cubicBezTo>
                  <a:pt x="48" y="4"/>
                  <a:pt x="46" y="3"/>
                  <a:pt x="43" y="2"/>
                </a:cubicBezTo>
                <a:cubicBezTo>
                  <a:pt x="39" y="0"/>
                  <a:pt x="36" y="0"/>
                  <a:pt x="33" y="4"/>
                </a:cubicBezTo>
                <a:cubicBezTo>
                  <a:pt x="30" y="9"/>
                  <a:pt x="37" y="12"/>
                  <a:pt x="41" y="18"/>
                </a:cubicBezTo>
                <a:cubicBezTo>
                  <a:pt x="45" y="25"/>
                  <a:pt x="41" y="30"/>
                  <a:pt x="41" y="34"/>
                </a:cubicBezTo>
                <a:cubicBezTo>
                  <a:pt x="40" y="39"/>
                  <a:pt x="32" y="33"/>
                  <a:pt x="29" y="32"/>
                </a:cubicBezTo>
                <a:cubicBezTo>
                  <a:pt x="28" y="31"/>
                  <a:pt x="27" y="30"/>
                  <a:pt x="27" y="28"/>
                </a:cubicBezTo>
                <a:cubicBezTo>
                  <a:pt x="24" y="29"/>
                  <a:pt x="20" y="30"/>
                  <a:pt x="18" y="31"/>
                </a:cubicBezTo>
                <a:cubicBezTo>
                  <a:pt x="14" y="34"/>
                  <a:pt x="13" y="36"/>
                  <a:pt x="12" y="39"/>
                </a:cubicBezTo>
                <a:cubicBezTo>
                  <a:pt x="10" y="43"/>
                  <a:pt x="9" y="43"/>
                  <a:pt x="3" y="46"/>
                </a:cubicBezTo>
                <a:cubicBezTo>
                  <a:pt x="2" y="47"/>
                  <a:pt x="1" y="48"/>
                  <a:pt x="0" y="49"/>
                </a:cubicBezTo>
                <a:cubicBezTo>
                  <a:pt x="3" y="51"/>
                  <a:pt x="5" y="52"/>
                  <a:pt x="6" y="52"/>
                </a:cubicBezTo>
                <a:cubicBezTo>
                  <a:pt x="8" y="52"/>
                  <a:pt x="14" y="58"/>
                  <a:pt x="15" y="60"/>
                </a:cubicBezTo>
                <a:cubicBezTo>
                  <a:pt x="17" y="62"/>
                  <a:pt x="13" y="65"/>
                  <a:pt x="11" y="67"/>
                </a:cubicBezTo>
                <a:cubicBezTo>
                  <a:pt x="8" y="69"/>
                  <a:pt x="11" y="72"/>
                  <a:pt x="15" y="74"/>
                </a:cubicBezTo>
                <a:cubicBezTo>
                  <a:pt x="18" y="77"/>
                  <a:pt x="21" y="72"/>
                  <a:pt x="24" y="72"/>
                </a:cubicBezTo>
                <a:cubicBezTo>
                  <a:pt x="26" y="72"/>
                  <a:pt x="32" y="78"/>
                  <a:pt x="34" y="82"/>
                </a:cubicBezTo>
                <a:cubicBezTo>
                  <a:pt x="35" y="85"/>
                  <a:pt x="30" y="92"/>
                  <a:pt x="27" y="95"/>
                </a:cubicBezTo>
                <a:cubicBezTo>
                  <a:pt x="24" y="98"/>
                  <a:pt x="26" y="102"/>
                  <a:pt x="28" y="105"/>
                </a:cubicBezTo>
                <a:cubicBezTo>
                  <a:pt x="29" y="108"/>
                  <a:pt x="25" y="113"/>
                  <a:pt x="21" y="116"/>
                </a:cubicBezTo>
                <a:cubicBezTo>
                  <a:pt x="16" y="119"/>
                  <a:pt x="24" y="121"/>
                  <a:pt x="28" y="121"/>
                </a:cubicBezTo>
                <a:cubicBezTo>
                  <a:pt x="32" y="121"/>
                  <a:pt x="46" y="107"/>
                  <a:pt x="49" y="107"/>
                </a:cubicBezTo>
                <a:cubicBezTo>
                  <a:pt x="52" y="106"/>
                  <a:pt x="55" y="110"/>
                  <a:pt x="59" y="113"/>
                </a:cubicBezTo>
                <a:cubicBezTo>
                  <a:pt x="63" y="117"/>
                  <a:pt x="80" y="99"/>
                  <a:pt x="85" y="101"/>
                </a:cubicBezTo>
                <a:cubicBezTo>
                  <a:pt x="90" y="103"/>
                  <a:pt x="106" y="119"/>
                  <a:pt x="109" y="124"/>
                </a:cubicBezTo>
                <a:cubicBezTo>
                  <a:pt x="111" y="129"/>
                  <a:pt x="109" y="140"/>
                  <a:pt x="109" y="145"/>
                </a:cubicBezTo>
                <a:cubicBezTo>
                  <a:pt x="110" y="150"/>
                  <a:pt x="127" y="162"/>
                  <a:pt x="129" y="166"/>
                </a:cubicBezTo>
                <a:cubicBezTo>
                  <a:pt x="132" y="170"/>
                  <a:pt x="130" y="174"/>
                  <a:pt x="127" y="177"/>
                </a:cubicBezTo>
                <a:cubicBezTo>
                  <a:pt x="124" y="181"/>
                  <a:pt x="129" y="184"/>
                  <a:pt x="129" y="191"/>
                </a:cubicBezTo>
                <a:cubicBezTo>
                  <a:pt x="129" y="195"/>
                  <a:pt x="125" y="198"/>
                  <a:pt x="119" y="202"/>
                </a:cubicBezTo>
                <a:cubicBezTo>
                  <a:pt x="121" y="203"/>
                  <a:pt x="123" y="204"/>
                  <a:pt x="125" y="204"/>
                </a:cubicBezTo>
                <a:cubicBezTo>
                  <a:pt x="130" y="204"/>
                  <a:pt x="138" y="210"/>
                  <a:pt x="140" y="206"/>
                </a:cubicBezTo>
                <a:cubicBezTo>
                  <a:pt x="142" y="203"/>
                  <a:pt x="134" y="202"/>
                  <a:pt x="140" y="198"/>
                </a:cubicBezTo>
                <a:cubicBezTo>
                  <a:pt x="145" y="194"/>
                  <a:pt x="149" y="193"/>
                  <a:pt x="152" y="195"/>
                </a:cubicBezTo>
                <a:cubicBezTo>
                  <a:pt x="156" y="196"/>
                  <a:pt x="157" y="199"/>
                  <a:pt x="161" y="197"/>
                </a:cubicBezTo>
                <a:cubicBezTo>
                  <a:pt x="164" y="196"/>
                  <a:pt x="169" y="191"/>
                  <a:pt x="176" y="189"/>
                </a:cubicBezTo>
                <a:cubicBezTo>
                  <a:pt x="175" y="189"/>
                  <a:pt x="175" y="189"/>
                  <a:pt x="175" y="188"/>
                </a:cubicBezTo>
                <a:cubicBezTo>
                  <a:pt x="174" y="184"/>
                  <a:pt x="182" y="180"/>
                  <a:pt x="181" y="177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9" name="Freeform 37"/>
          <p:cNvSpPr>
            <a:spLocks/>
          </p:cNvSpPr>
          <p:nvPr/>
        </p:nvSpPr>
        <p:spPr bwMode="auto">
          <a:xfrm>
            <a:off x="2489657" y="1240611"/>
            <a:ext cx="4851280" cy="3070893"/>
          </a:xfrm>
          <a:custGeom>
            <a:avLst/>
            <a:gdLst/>
            <a:ahLst/>
            <a:cxnLst>
              <a:cxn ang="0">
                <a:pos x="1336" y="172"/>
              </a:cxn>
              <a:cxn ang="0">
                <a:pos x="1271" y="126"/>
              </a:cxn>
              <a:cxn ang="0">
                <a:pos x="1214" y="15"/>
              </a:cxn>
              <a:cxn ang="0">
                <a:pos x="1100" y="31"/>
              </a:cxn>
              <a:cxn ang="0">
                <a:pos x="1040" y="116"/>
              </a:cxn>
              <a:cxn ang="0">
                <a:pos x="993" y="172"/>
              </a:cxn>
              <a:cxn ang="0">
                <a:pos x="1082" y="208"/>
              </a:cxn>
              <a:cxn ang="0">
                <a:pos x="957" y="247"/>
              </a:cxn>
              <a:cxn ang="0">
                <a:pos x="881" y="298"/>
              </a:cxn>
              <a:cxn ang="0">
                <a:pos x="702" y="345"/>
              </a:cxn>
              <a:cxn ang="0">
                <a:pos x="509" y="286"/>
              </a:cxn>
              <a:cxn ang="0">
                <a:pos x="404" y="228"/>
              </a:cxn>
              <a:cxn ang="0">
                <a:pos x="338" y="148"/>
              </a:cxn>
              <a:cxn ang="0">
                <a:pos x="281" y="190"/>
              </a:cxn>
              <a:cxn ang="0">
                <a:pos x="207" y="250"/>
              </a:cxn>
              <a:cxn ang="0">
                <a:pos x="167" y="302"/>
              </a:cxn>
              <a:cxn ang="0">
                <a:pos x="65" y="382"/>
              </a:cxn>
              <a:cxn ang="0">
                <a:pos x="6" y="431"/>
              </a:cxn>
              <a:cxn ang="0">
                <a:pos x="31" y="466"/>
              </a:cxn>
              <a:cxn ang="0">
                <a:pos x="68" y="507"/>
              </a:cxn>
              <a:cxn ang="0">
                <a:pos x="122" y="555"/>
              </a:cxn>
              <a:cxn ang="0">
                <a:pos x="116" y="607"/>
              </a:cxn>
              <a:cxn ang="0">
                <a:pos x="184" y="648"/>
              </a:cxn>
              <a:cxn ang="0">
                <a:pos x="265" y="698"/>
              </a:cxn>
              <a:cxn ang="0">
                <a:pos x="344" y="708"/>
              </a:cxn>
              <a:cxn ang="0">
                <a:pos x="417" y="708"/>
              </a:cxn>
              <a:cxn ang="0">
                <a:pos x="508" y="681"/>
              </a:cxn>
              <a:cxn ang="0">
                <a:pos x="548" y="701"/>
              </a:cxn>
              <a:cxn ang="0">
                <a:pos x="585" y="737"/>
              </a:cxn>
              <a:cxn ang="0">
                <a:pos x="558" y="804"/>
              </a:cxn>
              <a:cxn ang="0">
                <a:pos x="601" y="832"/>
              </a:cxn>
              <a:cxn ang="0">
                <a:pos x="638" y="864"/>
              </a:cxn>
              <a:cxn ang="0">
                <a:pos x="666" y="846"/>
              </a:cxn>
              <a:cxn ang="0">
                <a:pos x="703" y="845"/>
              </a:cxn>
              <a:cxn ang="0">
                <a:pos x="764" y="837"/>
              </a:cxn>
              <a:cxn ang="0">
                <a:pos x="808" y="864"/>
              </a:cxn>
              <a:cxn ang="0">
                <a:pos x="837" y="882"/>
              </a:cxn>
              <a:cxn ang="0">
                <a:pos x="875" y="874"/>
              </a:cxn>
              <a:cxn ang="0">
                <a:pos x="930" y="834"/>
              </a:cxn>
              <a:cxn ang="0">
                <a:pos x="978" y="837"/>
              </a:cxn>
              <a:cxn ang="0">
                <a:pos x="1031" y="807"/>
              </a:cxn>
              <a:cxn ang="0">
                <a:pos x="1061" y="775"/>
              </a:cxn>
              <a:cxn ang="0">
                <a:pos x="1094" y="724"/>
              </a:cxn>
              <a:cxn ang="0">
                <a:pos x="1117" y="692"/>
              </a:cxn>
              <a:cxn ang="0">
                <a:pos x="1097" y="654"/>
              </a:cxn>
              <a:cxn ang="0">
                <a:pos x="1108" y="597"/>
              </a:cxn>
              <a:cxn ang="0">
                <a:pos x="1082" y="511"/>
              </a:cxn>
              <a:cxn ang="0">
                <a:pos x="1139" y="476"/>
              </a:cxn>
              <a:cxn ang="0">
                <a:pos x="1058" y="463"/>
              </a:cxn>
              <a:cxn ang="0">
                <a:pos x="1059" y="420"/>
              </a:cxn>
              <a:cxn ang="0">
                <a:pos x="1120" y="401"/>
              </a:cxn>
              <a:cxn ang="0">
                <a:pos x="1156" y="408"/>
              </a:cxn>
              <a:cxn ang="0">
                <a:pos x="1245" y="350"/>
              </a:cxn>
              <a:cxn ang="0">
                <a:pos x="1312" y="319"/>
              </a:cxn>
              <a:cxn ang="0">
                <a:pos x="1342" y="268"/>
              </a:cxn>
              <a:cxn ang="0">
                <a:pos x="1414" y="195"/>
              </a:cxn>
            </a:cxnLst>
            <a:rect l="0" t="0" r="r" b="b"/>
            <a:pathLst>
              <a:path w="1427" h="902">
                <a:moveTo>
                  <a:pt x="1422" y="172"/>
                </a:moveTo>
                <a:cubicBezTo>
                  <a:pt x="1420" y="166"/>
                  <a:pt x="1426" y="159"/>
                  <a:pt x="1424" y="158"/>
                </a:cubicBezTo>
                <a:cubicBezTo>
                  <a:pt x="1422" y="156"/>
                  <a:pt x="1409" y="165"/>
                  <a:pt x="1399" y="166"/>
                </a:cubicBezTo>
                <a:cubicBezTo>
                  <a:pt x="1390" y="166"/>
                  <a:pt x="1385" y="170"/>
                  <a:pt x="1381" y="175"/>
                </a:cubicBezTo>
                <a:cubicBezTo>
                  <a:pt x="1376" y="180"/>
                  <a:pt x="1360" y="180"/>
                  <a:pt x="1349" y="181"/>
                </a:cubicBezTo>
                <a:cubicBezTo>
                  <a:pt x="1338" y="182"/>
                  <a:pt x="1341" y="178"/>
                  <a:pt x="1336" y="172"/>
                </a:cubicBezTo>
                <a:cubicBezTo>
                  <a:pt x="1332" y="166"/>
                  <a:pt x="1334" y="166"/>
                  <a:pt x="1335" y="162"/>
                </a:cubicBezTo>
                <a:cubicBezTo>
                  <a:pt x="1336" y="159"/>
                  <a:pt x="1337" y="145"/>
                  <a:pt x="1328" y="142"/>
                </a:cubicBezTo>
                <a:cubicBezTo>
                  <a:pt x="1318" y="139"/>
                  <a:pt x="1316" y="141"/>
                  <a:pt x="1312" y="136"/>
                </a:cubicBezTo>
                <a:cubicBezTo>
                  <a:pt x="1308" y="131"/>
                  <a:pt x="1303" y="128"/>
                  <a:pt x="1297" y="129"/>
                </a:cubicBezTo>
                <a:cubicBezTo>
                  <a:pt x="1292" y="130"/>
                  <a:pt x="1294" y="127"/>
                  <a:pt x="1288" y="122"/>
                </a:cubicBezTo>
                <a:cubicBezTo>
                  <a:pt x="1282" y="118"/>
                  <a:pt x="1276" y="126"/>
                  <a:pt x="1271" y="126"/>
                </a:cubicBezTo>
                <a:cubicBezTo>
                  <a:pt x="1266" y="126"/>
                  <a:pt x="1258" y="111"/>
                  <a:pt x="1259" y="107"/>
                </a:cubicBezTo>
                <a:cubicBezTo>
                  <a:pt x="1261" y="102"/>
                  <a:pt x="1257" y="100"/>
                  <a:pt x="1256" y="93"/>
                </a:cubicBezTo>
                <a:cubicBezTo>
                  <a:pt x="1256" y="86"/>
                  <a:pt x="1250" y="84"/>
                  <a:pt x="1246" y="79"/>
                </a:cubicBezTo>
                <a:cubicBezTo>
                  <a:pt x="1243" y="74"/>
                  <a:pt x="1244" y="60"/>
                  <a:pt x="1243" y="57"/>
                </a:cubicBezTo>
                <a:cubicBezTo>
                  <a:pt x="1241" y="55"/>
                  <a:pt x="1239" y="44"/>
                  <a:pt x="1234" y="38"/>
                </a:cubicBezTo>
                <a:cubicBezTo>
                  <a:pt x="1229" y="32"/>
                  <a:pt x="1221" y="20"/>
                  <a:pt x="1214" y="15"/>
                </a:cubicBezTo>
                <a:cubicBezTo>
                  <a:pt x="1206" y="10"/>
                  <a:pt x="1201" y="12"/>
                  <a:pt x="1198" y="13"/>
                </a:cubicBezTo>
                <a:cubicBezTo>
                  <a:pt x="1194" y="13"/>
                  <a:pt x="1171" y="1"/>
                  <a:pt x="1162" y="0"/>
                </a:cubicBezTo>
                <a:cubicBezTo>
                  <a:pt x="1154" y="0"/>
                  <a:pt x="1140" y="1"/>
                  <a:pt x="1134" y="5"/>
                </a:cubicBezTo>
                <a:cubicBezTo>
                  <a:pt x="1127" y="8"/>
                  <a:pt x="1111" y="8"/>
                  <a:pt x="1105" y="9"/>
                </a:cubicBezTo>
                <a:cubicBezTo>
                  <a:pt x="1098" y="10"/>
                  <a:pt x="1090" y="18"/>
                  <a:pt x="1088" y="25"/>
                </a:cubicBezTo>
                <a:cubicBezTo>
                  <a:pt x="1086" y="31"/>
                  <a:pt x="1093" y="29"/>
                  <a:pt x="1100" y="31"/>
                </a:cubicBezTo>
                <a:cubicBezTo>
                  <a:pt x="1106" y="34"/>
                  <a:pt x="1103" y="36"/>
                  <a:pt x="1103" y="44"/>
                </a:cubicBezTo>
                <a:cubicBezTo>
                  <a:pt x="1103" y="52"/>
                  <a:pt x="1087" y="54"/>
                  <a:pt x="1088" y="60"/>
                </a:cubicBezTo>
                <a:cubicBezTo>
                  <a:pt x="1089" y="65"/>
                  <a:pt x="1084" y="68"/>
                  <a:pt x="1078" y="73"/>
                </a:cubicBezTo>
                <a:cubicBezTo>
                  <a:pt x="1072" y="78"/>
                  <a:pt x="1065" y="93"/>
                  <a:pt x="1066" y="96"/>
                </a:cubicBezTo>
                <a:cubicBezTo>
                  <a:pt x="1066" y="100"/>
                  <a:pt x="1063" y="108"/>
                  <a:pt x="1061" y="108"/>
                </a:cubicBezTo>
                <a:cubicBezTo>
                  <a:pt x="1058" y="108"/>
                  <a:pt x="1047" y="111"/>
                  <a:pt x="1040" y="116"/>
                </a:cubicBezTo>
                <a:cubicBezTo>
                  <a:pt x="1034" y="121"/>
                  <a:pt x="1033" y="120"/>
                  <a:pt x="1024" y="120"/>
                </a:cubicBezTo>
                <a:cubicBezTo>
                  <a:pt x="1017" y="120"/>
                  <a:pt x="1011" y="116"/>
                  <a:pt x="1005" y="113"/>
                </a:cubicBezTo>
                <a:cubicBezTo>
                  <a:pt x="997" y="127"/>
                  <a:pt x="987" y="151"/>
                  <a:pt x="987" y="155"/>
                </a:cubicBezTo>
                <a:cubicBezTo>
                  <a:pt x="987" y="160"/>
                  <a:pt x="985" y="161"/>
                  <a:pt x="980" y="166"/>
                </a:cubicBezTo>
                <a:cubicBezTo>
                  <a:pt x="975" y="170"/>
                  <a:pt x="982" y="174"/>
                  <a:pt x="987" y="177"/>
                </a:cubicBezTo>
                <a:cubicBezTo>
                  <a:pt x="992" y="181"/>
                  <a:pt x="993" y="172"/>
                  <a:pt x="993" y="172"/>
                </a:cubicBezTo>
                <a:cubicBezTo>
                  <a:pt x="993" y="172"/>
                  <a:pt x="1000" y="172"/>
                  <a:pt x="1010" y="172"/>
                </a:cubicBezTo>
                <a:cubicBezTo>
                  <a:pt x="1020" y="172"/>
                  <a:pt x="1015" y="175"/>
                  <a:pt x="1020" y="176"/>
                </a:cubicBezTo>
                <a:cubicBezTo>
                  <a:pt x="1025" y="177"/>
                  <a:pt x="1027" y="172"/>
                  <a:pt x="1034" y="171"/>
                </a:cubicBezTo>
                <a:cubicBezTo>
                  <a:pt x="1041" y="169"/>
                  <a:pt x="1042" y="170"/>
                  <a:pt x="1051" y="172"/>
                </a:cubicBezTo>
                <a:cubicBezTo>
                  <a:pt x="1059" y="173"/>
                  <a:pt x="1067" y="187"/>
                  <a:pt x="1077" y="196"/>
                </a:cubicBezTo>
                <a:cubicBezTo>
                  <a:pt x="1086" y="205"/>
                  <a:pt x="1082" y="201"/>
                  <a:pt x="1082" y="208"/>
                </a:cubicBezTo>
                <a:cubicBezTo>
                  <a:pt x="1082" y="214"/>
                  <a:pt x="1070" y="211"/>
                  <a:pt x="1061" y="208"/>
                </a:cubicBezTo>
                <a:cubicBezTo>
                  <a:pt x="1053" y="205"/>
                  <a:pt x="1047" y="208"/>
                  <a:pt x="1039" y="211"/>
                </a:cubicBezTo>
                <a:cubicBezTo>
                  <a:pt x="1031" y="213"/>
                  <a:pt x="1029" y="208"/>
                  <a:pt x="1022" y="214"/>
                </a:cubicBezTo>
                <a:cubicBezTo>
                  <a:pt x="1016" y="220"/>
                  <a:pt x="1019" y="215"/>
                  <a:pt x="1009" y="217"/>
                </a:cubicBezTo>
                <a:cubicBezTo>
                  <a:pt x="999" y="219"/>
                  <a:pt x="994" y="235"/>
                  <a:pt x="984" y="242"/>
                </a:cubicBezTo>
                <a:cubicBezTo>
                  <a:pt x="974" y="248"/>
                  <a:pt x="963" y="239"/>
                  <a:pt x="957" y="247"/>
                </a:cubicBezTo>
                <a:cubicBezTo>
                  <a:pt x="952" y="255"/>
                  <a:pt x="944" y="261"/>
                  <a:pt x="935" y="264"/>
                </a:cubicBezTo>
                <a:cubicBezTo>
                  <a:pt x="926" y="267"/>
                  <a:pt x="915" y="260"/>
                  <a:pt x="910" y="257"/>
                </a:cubicBezTo>
                <a:cubicBezTo>
                  <a:pt x="905" y="255"/>
                  <a:pt x="901" y="252"/>
                  <a:pt x="895" y="255"/>
                </a:cubicBezTo>
                <a:cubicBezTo>
                  <a:pt x="889" y="257"/>
                  <a:pt x="887" y="266"/>
                  <a:pt x="884" y="271"/>
                </a:cubicBezTo>
                <a:cubicBezTo>
                  <a:pt x="882" y="276"/>
                  <a:pt x="891" y="281"/>
                  <a:pt x="892" y="288"/>
                </a:cubicBezTo>
                <a:cubicBezTo>
                  <a:pt x="894" y="296"/>
                  <a:pt x="888" y="294"/>
                  <a:pt x="881" y="298"/>
                </a:cubicBezTo>
                <a:cubicBezTo>
                  <a:pt x="874" y="302"/>
                  <a:pt x="871" y="305"/>
                  <a:pt x="865" y="314"/>
                </a:cubicBezTo>
                <a:cubicBezTo>
                  <a:pt x="858" y="324"/>
                  <a:pt x="845" y="323"/>
                  <a:pt x="840" y="326"/>
                </a:cubicBezTo>
                <a:cubicBezTo>
                  <a:pt x="835" y="329"/>
                  <a:pt x="796" y="330"/>
                  <a:pt x="784" y="330"/>
                </a:cubicBezTo>
                <a:cubicBezTo>
                  <a:pt x="772" y="331"/>
                  <a:pt x="746" y="346"/>
                  <a:pt x="736" y="349"/>
                </a:cubicBezTo>
                <a:cubicBezTo>
                  <a:pt x="727" y="353"/>
                  <a:pt x="726" y="350"/>
                  <a:pt x="720" y="346"/>
                </a:cubicBezTo>
                <a:cubicBezTo>
                  <a:pt x="714" y="341"/>
                  <a:pt x="712" y="346"/>
                  <a:pt x="702" y="345"/>
                </a:cubicBezTo>
                <a:cubicBezTo>
                  <a:pt x="692" y="343"/>
                  <a:pt x="678" y="339"/>
                  <a:pt x="669" y="335"/>
                </a:cubicBezTo>
                <a:cubicBezTo>
                  <a:pt x="659" y="332"/>
                  <a:pt x="655" y="327"/>
                  <a:pt x="650" y="326"/>
                </a:cubicBezTo>
                <a:cubicBezTo>
                  <a:pt x="646" y="325"/>
                  <a:pt x="621" y="320"/>
                  <a:pt x="612" y="323"/>
                </a:cubicBezTo>
                <a:cubicBezTo>
                  <a:pt x="604" y="326"/>
                  <a:pt x="570" y="323"/>
                  <a:pt x="558" y="320"/>
                </a:cubicBezTo>
                <a:cubicBezTo>
                  <a:pt x="546" y="316"/>
                  <a:pt x="542" y="320"/>
                  <a:pt x="533" y="320"/>
                </a:cubicBezTo>
                <a:cubicBezTo>
                  <a:pt x="525" y="320"/>
                  <a:pt x="513" y="292"/>
                  <a:pt x="509" y="286"/>
                </a:cubicBezTo>
                <a:cubicBezTo>
                  <a:pt x="505" y="281"/>
                  <a:pt x="504" y="278"/>
                  <a:pt x="494" y="275"/>
                </a:cubicBezTo>
                <a:cubicBezTo>
                  <a:pt x="485" y="271"/>
                  <a:pt x="472" y="264"/>
                  <a:pt x="465" y="258"/>
                </a:cubicBezTo>
                <a:cubicBezTo>
                  <a:pt x="458" y="252"/>
                  <a:pt x="447" y="254"/>
                  <a:pt x="438" y="255"/>
                </a:cubicBezTo>
                <a:cubicBezTo>
                  <a:pt x="430" y="255"/>
                  <a:pt x="414" y="249"/>
                  <a:pt x="406" y="247"/>
                </a:cubicBezTo>
                <a:cubicBezTo>
                  <a:pt x="398" y="244"/>
                  <a:pt x="398" y="239"/>
                  <a:pt x="398" y="234"/>
                </a:cubicBezTo>
                <a:cubicBezTo>
                  <a:pt x="398" y="229"/>
                  <a:pt x="401" y="230"/>
                  <a:pt x="404" y="228"/>
                </a:cubicBezTo>
                <a:cubicBezTo>
                  <a:pt x="406" y="226"/>
                  <a:pt x="405" y="214"/>
                  <a:pt x="406" y="209"/>
                </a:cubicBezTo>
                <a:cubicBezTo>
                  <a:pt x="408" y="204"/>
                  <a:pt x="398" y="197"/>
                  <a:pt x="396" y="189"/>
                </a:cubicBezTo>
                <a:cubicBezTo>
                  <a:pt x="395" y="181"/>
                  <a:pt x="388" y="172"/>
                  <a:pt x="380" y="173"/>
                </a:cubicBezTo>
                <a:cubicBezTo>
                  <a:pt x="373" y="174"/>
                  <a:pt x="373" y="169"/>
                  <a:pt x="370" y="166"/>
                </a:cubicBezTo>
                <a:cubicBezTo>
                  <a:pt x="367" y="164"/>
                  <a:pt x="362" y="166"/>
                  <a:pt x="357" y="168"/>
                </a:cubicBezTo>
                <a:cubicBezTo>
                  <a:pt x="353" y="169"/>
                  <a:pt x="343" y="154"/>
                  <a:pt x="338" y="148"/>
                </a:cubicBezTo>
                <a:cubicBezTo>
                  <a:pt x="335" y="145"/>
                  <a:pt x="333" y="138"/>
                  <a:pt x="332" y="130"/>
                </a:cubicBezTo>
                <a:cubicBezTo>
                  <a:pt x="325" y="132"/>
                  <a:pt x="314" y="132"/>
                  <a:pt x="310" y="133"/>
                </a:cubicBezTo>
                <a:cubicBezTo>
                  <a:pt x="305" y="135"/>
                  <a:pt x="306" y="138"/>
                  <a:pt x="307" y="144"/>
                </a:cubicBezTo>
                <a:cubicBezTo>
                  <a:pt x="309" y="150"/>
                  <a:pt x="305" y="150"/>
                  <a:pt x="297" y="153"/>
                </a:cubicBezTo>
                <a:cubicBezTo>
                  <a:pt x="289" y="157"/>
                  <a:pt x="286" y="155"/>
                  <a:pt x="281" y="162"/>
                </a:cubicBezTo>
                <a:cubicBezTo>
                  <a:pt x="277" y="169"/>
                  <a:pt x="281" y="187"/>
                  <a:pt x="281" y="190"/>
                </a:cubicBezTo>
                <a:cubicBezTo>
                  <a:pt x="282" y="193"/>
                  <a:pt x="268" y="201"/>
                  <a:pt x="261" y="198"/>
                </a:cubicBezTo>
                <a:cubicBezTo>
                  <a:pt x="254" y="195"/>
                  <a:pt x="248" y="197"/>
                  <a:pt x="245" y="200"/>
                </a:cubicBezTo>
                <a:cubicBezTo>
                  <a:pt x="242" y="203"/>
                  <a:pt x="227" y="186"/>
                  <a:pt x="221" y="191"/>
                </a:cubicBezTo>
                <a:cubicBezTo>
                  <a:pt x="214" y="196"/>
                  <a:pt x="206" y="227"/>
                  <a:pt x="204" y="231"/>
                </a:cubicBezTo>
                <a:cubicBezTo>
                  <a:pt x="202" y="236"/>
                  <a:pt x="204" y="234"/>
                  <a:pt x="209" y="242"/>
                </a:cubicBezTo>
                <a:cubicBezTo>
                  <a:pt x="213" y="249"/>
                  <a:pt x="211" y="250"/>
                  <a:pt x="207" y="250"/>
                </a:cubicBezTo>
                <a:cubicBezTo>
                  <a:pt x="203" y="250"/>
                  <a:pt x="195" y="247"/>
                  <a:pt x="193" y="247"/>
                </a:cubicBezTo>
                <a:cubicBezTo>
                  <a:pt x="190" y="248"/>
                  <a:pt x="184" y="241"/>
                  <a:pt x="178" y="245"/>
                </a:cubicBezTo>
                <a:cubicBezTo>
                  <a:pt x="172" y="250"/>
                  <a:pt x="156" y="252"/>
                  <a:pt x="151" y="257"/>
                </a:cubicBezTo>
                <a:cubicBezTo>
                  <a:pt x="147" y="262"/>
                  <a:pt x="155" y="259"/>
                  <a:pt x="157" y="261"/>
                </a:cubicBezTo>
                <a:cubicBezTo>
                  <a:pt x="159" y="263"/>
                  <a:pt x="157" y="269"/>
                  <a:pt x="156" y="276"/>
                </a:cubicBezTo>
                <a:cubicBezTo>
                  <a:pt x="155" y="282"/>
                  <a:pt x="166" y="295"/>
                  <a:pt x="167" y="302"/>
                </a:cubicBezTo>
                <a:cubicBezTo>
                  <a:pt x="169" y="309"/>
                  <a:pt x="162" y="310"/>
                  <a:pt x="155" y="315"/>
                </a:cubicBezTo>
                <a:cubicBezTo>
                  <a:pt x="149" y="320"/>
                  <a:pt x="154" y="325"/>
                  <a:pt x="153" y="331"/>
                </a:cubicBezTo>
                <a:cubicBezTo>
                  <a:pt x="152" y="338"/>
                  <a:pt x="122" y="349"/>
                  <a:pt x="118" y="351"/>
                </a:cubicBezTo>
                <a:cubicBezTo>
                  <a:pt x="113" y="352"/>
                  <a:pt x="112" y="352"/>
                  <a:pt x="110" y="360"/>
                </a:cubicBezTo>
                <a:cubicBezTo>
                  <a:pt x="107" y="368"/>
                  <a:pt x="84" y="364"/>
                  <a:pt x="78" y="364"/>
                </a:cubicBezTo>
                <a:cubicBezTo>
                  <a:pt x="72" y="364"/>
                  <a:pt x="68" y="379"/>
                  <a:pt x="65" y="382"/>
                </a:cubicBezTo>
                <a:cubicBezTo>
                  <a:pt x="62" y="385"/>
                  <a:pt x="58" y="383"/>
                  <a:pt x="53" y="385"/>
                </a:cubicBezTo>
                <a:cubicBezTo>
                  <a:pt x="48" y="387"/>
                  <a:pt x="50" y="384"/>
                  <a:pt x="46" y="379"/>
                </a:cubicBezTo>
                <a:cubicBezTo>
                  <a:pt x="42" y="374"/>
                  <a:pt x="29" y="377"/>
                  <a:pt x="28" y="382"/>
                </a:cubicBezTo>
                <a:cubicBezTo>
                  <a:pt x="27" y="387"/>
                  <a:pt x="6" y="390"/>
                  <a:pt x="6" y="395"/>
                </a:cubicBezTo>
                <a:cubicBezTo>
                  <a:pt x="6" y="399"/>
                  <a:pt x="2" y="408"/>
                  <a:pt x="1" y="414"/>
                </a:cubicBezTo>
                <a:cubicBezTo>
                  <a:pt x="1" y="416"/>
                  <a:pt x="0" y="423"/>
                  <a:pt x="6" y="431"/>
                </a:cubicBezTo>
                <a:cubicBezTo>
                  <a:pt x="11" y="438"/>
                  <a:pt x="12" y="430"/>
                  <a:pt x="15" y="430"/>
                </a:cubicBezTo>
                <a:cubicBezTo>
                  <a:pt x="19" y="429"/>
                  <a:pt x="25" y="434"/>
                  <a:pt x="28" y="437"/>
                </a:cubicBezTo>
                <a:cubicBezTo>
                  <a:pt x="31" y="440"/>
                  <a:pt x="27" y="441"/>
                  <a:pt x="26" y="445"/>
                </a:cubicBezTo>
                <a:cubicBezTo>
                  <a:pt x="25" y="448"/>
                  <a:pt x="30" y="451"/>
                  <a:pt x="30" y="454"/>
                </a:cubicBezTo>
                <a:cubicBezTo>
                  <a:pt x="29" y="457"/>
                  <a:pt x="29" y="457"/>
                  <a:pt x="32" y="460"/>
                </a:cubicBezTo>
                <a:cubicBezTo>
                  <a:pt x="36" y="464"/>
                  <a:pt x="33" y="464"/>
                  <a:pt x="31" y="466"/>
                </a:cubicBezTo>
                <a:cubicBezTo>
                  <a:pt x="30" y="467"/>
                  <a:pt x="28" y="467"/>
                  <a:pt x="26" y="467"/>
                </a:cubicBezTo>
                <a:cubicBezTo>
                  <a:pt x="24" y="468"/>
                  <a:pt x="22" y="470"/>
                  <a:pt x="19" y="472"/>
                </a:cubicBezTo>
                <a:cubicBezTo>
                  <a:pt x="27" y="473"/>
                  <a:pt x="36" y="475"/>
                  <a:pt x="39" y="477"/>
                </a:cubicBezTo>
                <a:cubicBezTo>
                  <a:pt x="42" y="480"/>
                  <a:pt x="48" y="481"/>
                  <a:pt x="53" y="485"/>
                </a:cubicBezTo>
                <a:cubicBezTo>
                  <a:pt x="57" y="489"/>
                  <a:pt x="52" y="493"/>
                  <a:pt x="54" y="498"/>
                </a:cubicBezTo>
                <a:cubicBezTo>
                  <a:pt x="55" y="504"/>
                  <a:pt x="63" y="503"/>
                  <a:pt x="68" y="507"/>
                </a:cubicBezTo>
                <a:cubicBezTo>
                  <a:pt x="74" y="512"/>
                  <a:pt x="80" y="514"/>
                  <a:pt x="85" y="515"/>
                </a:cubicBezTo>
                <a:cubicBezTo>
                  <a:pt x="87" y="515"/>
                  <a:pt x="88" y="516"/>
                  <a:pt x="90" y="516"/>
                </a:cubicBezTo>
                <a:cubicBezTo>
                  <a:pt x="91" y="516"/>
                  <a:pt x="92" y="515"/>
                  <a:pt x="93" y="515"/>
                </a:cubicBezTo>
                <a:cubicBezTo>
                  <a:pt x="97" y="515"/>
                  <a:pt x="101" y="516"/>
                  <a:pt x="102" y="522"/>
                </a:cubicBezTo>
                <a:cubicBezTo>
                  <a:pt x="104" y="528"/>
                  <a:pt x="116" y="539"/>
                  <a:pt x="119" y="543"/>
                </a:cubicBezTo>
                <a:cubicBezTo>
                  <a:pt x="123" y="547"/>
                  <a:pt x="125" y="554"/>
                  <a:pt x="122" y="555"/>
                </a:cubicBezTo>
                <a:cubicBezTo>
                  <a:pt x="118" y="556"/>
                  <a:pt x="124" y="559"/>
                  <a:pt x="120" y="565"/>
                </a:cubicBezTo>
                <a:cubicBezTo>
                  <a:pt x="116" y="571"/>
                  <a:pt x="125" y="570"/>
                  <a:pt x="129" y="573"/>
                </a:cubicBezTo>
                <a:cubicBezTo>
                  <a:pt x="133" y="576"/>
                  <a:pt x="134" y="584"/>
                  <a:pt x="133" y="588"/>
                </a:cubicBezTo>
                <a:cubicBezTo>
                  <a:pt x="132" y="592"/>
                  <a:pt x="129" y="593"/>
                  <a:pt x="122" y="595"/>
                </a:cubicBezTo>
                <a:cubicBezTo>
                  <a:pt x="115" y="597"/>
                  <a:pt x="115" y="590"/>
                  <a:pt x="110" y="592"/>
                </a:cubicBezTo>
                <a:cubicBezTo>
                  <a:pt x="104" y="594"/>
                  <a:pt x="113" y="600"/>
                  <a:pt x="116" y="607"/>
                </a:cubicBezTo>
                <a:cubicBezTo>
                  <a:pt x="118" y="613"/>
                  <a:pt x="118" y="616"/>
                  <a:pt x="119" y="622"/>
                </a:cubicBezTo>
                <a:cubicBezTo>
                  <a:pt x="120" y="627"/>
                  <a:pt x="124" y="623"/>
                  <a:pt x="127" y="622"/>
                </a:cubicBezTo>
                <a:cubicBezTo>
                  <a:pt x="130" y="621"/>
                  <a:pt x="132" y="630"/>
                  <a:pt x="137" y="632"/>
                </a:cubicBezTo>
                <a:cubicBezTo>
                  <a:pt x="142" y="635"/>
                  <a:pt x="150" y="640"/>
                  <a:pt x="156" y="643"/>
                </a:cubicBezTo>
                <a:cubicBezTo>
                  <a:pt x="161" y="647"/>
                  <a:pt x="169" y="651"/>
                  <a:pt x="174" y="655"/>
                </a:cubicBezTo>
                <a:cubicBezTo>
                  <a:pt x="179" y="659"/>
                  <a:pt x="179" y="649"/>
                  <a:pt x="184" y="648"/>
                </a:cubicBezTo>
                <a:cubicBezTo>
                  <a:pt x="189" y="647"/>
                  <a:pt x="191" y="649"/>
                  <a:pt x="195" y="652"/>
                </a:cubicBezTo>
                <a:cubicBezTo>
                  <a:pt x="199" y="655"/>
                  <a:pt x="211" y="664"/>
                  <a:pt x="215" y="665"/>
                </a:cubicBezTo>
                <a:cubicBezTo>
                  <a:pt x="219" y="667"/>
                  <a:pt x="225" y="671"/>
                  <a:pt x="228" y="676"/>
                </a:cubicBezTo>
                <a:cubicBezTo>
                  <a:pt x="231" y="682"/>
                  <a:pt x="236" y="676"/>
                  <a:pt x="240" y="676"/>
                </a:cubicBezTo>
                <a:cubicBezTo>
                  <a:pt x="243" y="675"/>
                  <a:pt x="249" y="689"/>
                  <a:pt x="252" y="692"/>
                </a:cubicBezTo>
                <a:cubicBezTo>
                  <a:pt x="255" y="695"/>
                  <a:pt x="262" y="695"/>
                  <a:pt x="265" y="698"/>
                </a:cubicBezTo>
                <a:cubicBezTo>
                  <a:pt x="268" y="700"/>
                  <a:pt x="268" y="699"/>
                  <a:pt x="277" y="700"/>
                </a:cubicBezTo>
                <a:cubicBezTo>
                  <a:pt x="285" y="701"/>
                  <a:pt x="284" y="709"/>
                  <a:pt x="290" y="709"/>
                </a:cubicBezTo>
                <a:cubicBezTo>
                  <a:pt x="297" y="710"/>
                  <a:pt x="298" y="709"/>
                  <a:pt x="299" y="705"/>
                </a:cubicBezTo>
                <a:cubicBezTo>
                  <a:pt x="300" y="701"/>
                  <a:pt x="308" y="709"/>
                  <a:pt x="314" y="711"/>
                </a:cubicBezTo>
                <a:cubicBezTo>
                  <a:pt x="320" y="714"/>
                  <a:pt x="332" y="712"/>
                  <a:pt x="335" y="712"/>
                </a:cubicBezTo>
                <a:cubicBezTo>
                  <a:pt x="338" y="712"/>
                  <a:pt x="341" y="710"/>
                  <a:pt x="344" y="708"/>
                </a:cubicBezTo>
                <a:cubicBezTo>
                  <a:pt x="347" y="706"/>
                  <a:pt x="352" y="707"/>
                  <a:pt x="353" y="710"/>
                </a:cubicBezTo>
                <a:cubicBezTo>
                  <a:pt x="355" y="713"/>
                  <a:pt x="350" y="719"/>
                  <a:pt x="354" y="721"/>
                </a:cubicBezTo>
                <a:cubicBezTo>
                  <a:pt x="359" y="722"/>
                  <a:pt x="360" y="715"/>
                  <a:pt x="362" y="713"/>
                </a:cubicBezTo>
                <a:cubicBezTo>
                  <a:pt x="363" y="711"/>
                  <a:pt x="375" y="702"/>
                  <a:pt x="379" y="700"/>
                </a:cubicBezTo>
                <a:cubicBezTo>
                  <a:pt x="382" y="698"/>
                  <a:pt x="390" y="704"/>
                  <a:pt x="397" y="707"/>
                </a:cubicBezTo>
                <a:cubicBezTo>
                  <a:pt x="405" y="710"/>
                  <a:pt x="413" y="707"/>
                  <a:pt x="417" y="708"/>
                </a:cubicBezTo>
                <a:cubicBezTo>
                  <a:pt x="420" y="709"/>
                  <a:pt x="418" y="711"/>
                  <a:pt x="418" y="714"/>
                </a:cubicBezTo>
                <a:cubicBezTo>
                  <a:pt x="418" y="717"/>
                  <a:pt x="434" y="714"/>
                  <a:pt x="438" y="713"/>
                </a:cubicBezTo>
                <a:cubicBezTo>
                  <a:pt x="441" y="713"/>
                  <a:pt x="452" y="696"/>
                  <a:pt x="454" y="693"/>
                </a:cubicBezTo>
                <a:cubicBezTo>
                  <a:pt x="456" y="690"/>
                  <a:pt x="462" y="693"/>
                  <a:pt x="467" y="692"/>
                </a:cubicBezTo>
                <a:cubicBezTo>
                  <a:pt x="472" y="692"/>
                  <a:pt x="482" y="678"/>
                  <a:pt x="488" y="676"/>
                </a:cubicBezTo>
                <a:cubicBezTo>
                  <a:pt x="494" y="674"/>
                  <a:pt x="504" y="682"/>
                  <a:pt x="508" y="681"/>
                </a:cubicBezTo>
                <a:cubicBezTo>
                  <a:pt x="512" y="681"/>
                  <a:pt x="517" y="673"/>
                  <a:pt x="522" y="673"/>
                </a:cubicBezTo>
                <a:cubicBezTo>
                  <a:pt x="527" y="672"/>
                  <a:pt x="524" y="678"/>
                  <a:pt x="526" y="682"/>
                </a:cubicBezTo>
                <a:cubicBezTo>
                  <a:pt x="529" y="686"/>
                  <a:pt x="532" y="685"/>
                  <a:pt x="534" y="689"/>
                </a:cubicBezTo>
                <a:cubicBezTo>
                  <a:pt x="535" y="692"/>
                  <a:pt x="528" y="696"/>
                  <a:pt x="529" y="699"/>
                </a:cubicBezTo>
                <a:cubicBezTo>
                  <a:pt x="529" y="701"/>
                  <a:pt x="535" y="699"/>
                  <a:pt x="540" y="702"/>
                </a:cubicBezTo>
                <a:cubicBezTo>
                  <a:pt x="544" y="705"/>
                  <a:pt x="541" y="699"/>
                  <a:pt x="548" y="701"/>
                </a:cubicBezTo>
                <a:cubicBezTo>
                  <a:pt x="551" y="702"/>
                  <a:pt x="552" y="703"/>
                  <a:pt x="554" y="703"/>
                </a:cubicBezTo>
                <a:cubicBezTo>
                  <a:pt x="554" y="701"/>
                  <a:pt x="555" y="699"/>
                  <a:pt x="557" y="697"/>
                </a:cubicBezTo>
                <a:cubicBezTo>
                  <a:pt x="559" y="694"/>
                  <a:pt x="566" y="698"/>
                  <a:pt x="567" y="703"/>
                </a:cubicBezTo>
                <a:cubicBezTo>
                  <a:pt x="570" y="711"/>
                  <a:pt x="571" y="717"/>
                  <a:pt x="576" y="717"/>
                </a:cubicBezTo>
                <a:cubicBezTo>
                  <a:pt x="581" y="716"/>
                  <a:pt x="582" y="717"/>
                  <a:pt x="582" y="720"/>
                </a:cubicBezTo>
                <a:cubicBezTo>
                  <a:pt x="582" y="723"/>
                  <a:pt x="584" y="732"/>
                  <a:pt x="585" y="737"/>
                </a:cubicBezTo>
                <a:cubicBezTo>
                  <a:pt x="586" y="741"/>
                  <a:pt x="580" y="753"/>
                  <a:pt x="581" y="755"/>
                </a:cubicBezTo>
                <a:cubicBezTo>
                  <a:pt x="581" y="758"/>
                  <a:pt x="585" y="761"/>
                  <a:pt x="582" y="763"/>
                </a:cubicBezTo>
                <a:cubicBezTo>
                  <a:pt x="578" y="766"/>
                  <a:pt x="574" y="768"/>
                  <a:pt x="571" y="770"/>
                </a:cubicBezTo>
                <a:cubicBezTo>
                  <a:pt x="569" y="773"/>
                  <a:pt x="570" y="778"/>
                  <a:pt x="568" y="779"/>
                </a:cubicBezTo>
                <a:cubicBezTo>
                  <a:pt x="565" y="780"/>
                  <a:pt x="556" y="787"/>
                  <a:pt x="556" y="791"/>
                </a:cubicBezTo>
                <a:cubicBezTo>
                  <a:pt x="556" y="795"/>
                  <a:pt x="560" y="802"/>
                  <a:pt x="558" y="804"/>
                </a:cubicBezTo>
                <a:cubicBezTo>
                  <a:pt x="557" y="806"/>
                  <a:pt x="554" y="814"/>
                  <a:pt x="558" y="812"/>
                </a:cubicBezTo>
                <a:cubicBezTo>
                  <a:pt x="562" y="810"/>
                  <a:pt x="563" y="803"/>
                  <a:pt x="567" y="803"/>
                </a:cubicBezTo>
                <a:cubicBezTo>
                  <a:pt x="570" y="803"/>
                  <a:pt x="587" y="802"/>
                  <a:pt x="585" y="805"/>
                </a:cubicBezTo>
                <a:cubicBezTo>
                  <a:pt x="584" y="808"/>
                  <a:pt x="581" y="816"/>
                  <a:pt x="583" y="818"/>
                </a:cubicBezTo>
                <a:cubicBezTo>
                  <a:pt x="585" y="820"/>
                  <a:pt x="583" y="827"/>
                  <a:pt x="589" y="829"/>
                </a:cubicBezTo>
                <a:cubicBezTo>
                  <a:pt x="596" y="831"/>
                  <a:pt x="601" y="830"/>
                  <a:pt x="601" y="832"/>
                </a:cubicBezTo>
                <a:cubicBezTo>
                  <a:pt x="601" y="833"/>
                  <a:pt x="597" y="840"/>
                  <a:pt x="596" y="844"/>
                </a:cubicBezTo>
                <a:cubicBezTo>
                  <a:pt x="596" y="848"/>
                  <a:pt x="592" y="855"/>
                  <a:pt x="595" y="856"/>
                </a:cubicBezTo>
                <a:cubicBezTo>
                  <a:pt x="597" y="857"/>
                  <a:pt x="608" y="853"/>
                  <a:pt x="610" y="858"/>
                </a:cubicBezTo>
                <a:cubicBezTo>
                  <a:pt x="612" y="863"/>
                  <a:pt x="610" y="867"/>
                  <a:pt x="617" y="870"/>
                </a:cubicBezTo>
                <a:cubicBezTo>
                  <a:pt x="625" y="873"/>
                  <a:pt x="627" y="872"/>
                  <a:pt x="629" y="869"/>
                </a:cubicBezTo>
                <a:cubicBezTo>
                  <a:pt x="632" y="866"/>
                  <a:pt x="636" y="861"/>
                  <a:pt x="638" y="864"/>
                </a:cubicBezTo>
                <a:cubicBezTo>
                  <a:pt x="640" y="867"/>
                  <a:pt x="639" y="874"/>
                  <a:pt x="642" y="876"/>
                </a:cubicBezTo>
                <a:cubicBezTo>
                  <a:pt x="645" y="877"/>
                  <a:pt x="653" y="883"/>
                  <a:pt x="654" y="878"/>
                </a:cubicBezTo>
                <a:cubicBezTo>
                  <a:pt x="654" y="874"/>
                  <a:pt x="658" y="869"/>
                  <a:pt x="654" y="862"/>
                </a:cubicBezTo>
                <a:cubicBezTo>
                  <a:pt x="650" y="856"/>
                  <a:pt x="643" y="853"/>
                  <a:pt x="646" y="848"/>
                </a:cubicBezTo>
                <a:cubicBezTo>
                  <a:pt x="649" y="844"/>
                  <a:pt x="652" y="844"/>
                  <a:pt x="656" y="846"/>
                </a:cubicBezTo>
                <a:cubicBezTo>
                  <a:pt x="660" y="847"/>
                  <a:pt x="664" y="849"/>
                  <a:pt x="666" y="846"/>
                </a:cubicBezTo>
                <a:cubicBezTo>
                  <a:pt x="668" y="843"/>
                  <a:pt x="669" y="841"/>
                  <a:pt x="671" y="841"/>
                </a:cubicBezTo>
                <a:cubicBezTo>
                  <a:pt x="673" y="841"/>
                  <a:pt x="682" y="847"/>
                  <a:pt x="684" y="845"/>
                </a:cubicBezTo>
                <a:cubicBezTo>
                  <a:pt x="687" y="843"/>
                  <a:pt x="689" y="837"/>
                  <a:pt x="691" y="839"/>
                </a:cubicBezTo>
                <a:cubicBezTo>
                  <a:pt x="692" y="841"/>
                  <a:pt x="692" y="845"/>
                  <a:pt x="694" y="843"/>
                </a:cubicBezTo>
                <a:cubicBezTo>
                  <a:pt x="697" y="842"/>
                  <a:pt x="695" y="835"/>
                  <a:pt x="698" y="839"/>
                </a:cubicBezTo>
                <a:cubicBezTo>
                  <a:pt x="702" y="843"/>
                  <a:pt x="701" y="846"/>
                  <a:pt x="703" y="845"/>
                </a:cubicBezTo>
                <a:cubicBezTo>
                  <a:pt x="705" y="843"/>
                  <a:pt x="706" y="838"/>
                  <a:pt x="708" y="838"/>
                </a:cubicBezTo>
                <a:cubicBezTo>
                  <a:pt x="711" y="838"/>
                  <a:pt x="714" y="842"/>
                  <a:pt x="717" y="840"/>
                </a:cubicBezTo>
                <a:cubicBezTo>
                  <a:pt x="721" y="837"/>
                  <a:pt x="727" y="834"/>
                  <a:pt x="727" y="831"/>
                </a:cubicBezTo>
                <a:cubicBezTo>
                  <a:pt x="728" y="827"/>
                  <a:pt x="737" y="824"/>
                  <a:pt x="739" y="825"/>
                </a:cubicBezTo>
                <a:cubicBezTo>
                  <a:pt x="741" y="826"/>
                  <a:pt x="743" y="833"/>
                  <a:pt x="750" y="833"/>
                </a:cubicBezTo>
                <a:cubicBezTo>
                  <a:pt x="757" y="833"/>
                  <a:pt x="761" y="838"/>
                  <a:pt x="764" y="837"/>
                </a:cubicBezTo>
                <a:cubicBezTo>
                  <a:pt x="768" y="836"/>
                  <a:pt x="772" y="834"/>
                  <a:pt x="771" y="839"/>
                </a:cubicBezTo>
                <a:cubicBezTo>
                  <a:pt x="771" y="844"/>
                  <a:pt x="765" y="850"/>
                  <a:pt x="767" y="853"/>
                </a:cubicBezTo>
                <a:cubicBezTo>
                  <a:pt x="768" y="856"/>
                  <a:pt x="775" y="863"/>
                  <a:pt x="783" y="864"/>
                </a:cubicBezTo>
                <a:cubicBezTo>
                  <a:pt x="790" y="865"/>
                  <a:pt x="795" y="866"/>
                  <a:pt x="799" y="870"/>
                </a:cubicBezTo>
                <a:cubicBezTo>
                  <a:pt x="801" y="869"/>
                  <a:pt x="804" y="869"/>
                  <a:pt x="805" y="869"/>
                </a:cubicBezTo>
                <a:cubicBezTo>
                  <a:pt x="807" y="868"/>
                  <a:pt x="807" y="865"/>
                  <a:pt x="808" y="864"/>
                </a:cubicBezTo>
                <a:cubicBezTo>
                  <a:pt x="809" y="862"/>
                  <a:pt x="811" y="866"/>
                  <a:pt x="813" y="867"/>
                </a:cubicBezTo>
                <a:cubicBezTo>
                  <a:pt x="816" y="868"/>
                  <a:pt x="816" y="865"/>
                  <a:pt x="818" y="865"/>
                </a:cubicBezTo>
                <a:cubicBezTo>
                  <a:pt x="820" y="864"/>
                  <a:pt x="825" y="873"/>
                  <a:pt x="830" y="875"/>
                </a:cubicBezTo>
                <a:cubicBezTo>
                  <a:pt x="836" y="877"/>
                  <a:pt x="834" y="872"/>
                  <a:pt x="835" y="869"/>
                </a:cubicBezTo>
                <a:cubicBezTo>
                  <a:pt x="835" y="866"/>
                  <a:pt x="842" y="871"/>
                  <a:pt x="844" y="873"/>
                </a:cubicBezTo>
                <a:cubicBezTo>
                  <a:pt x="846" y="875"/>
                  <a:pt x="839" y="879"/>
                  <a:pt x="837" y="882"/>
                </a:cubicBezTo>
                <a:cubicBezTo>
                  <a:pt x="835" y="885"/>
                  <a:pt x="844" y="897"/>
                  <a:pt x="847" y="899"/>
                </a:cubicBezTo>
                <a:cubicBezTo>
                  <a:pt x="850" y="902"/>
                  <a:pt x="855" y="897"/>
                  <a:pt x="856" y="896"/>
                </a:cubicBezTo>
                <a:cubicBezTo>
                  <a:pt x="857" y="894"/>
                  <a:pt x="852" y="890"/>
                  <a:pt x="850" y="886"/>
                </a:cubicBezTo>
                <a:cubicBezTo>
                  <a:pt x="848" y="882"/>
                  <a:pt x="853" y="880"/>
                  <a:pt x="856" y="879"/>
                </a:cubicBezTo>
                <a:cubicBezTo>
                  <a:pt x="859" y="878"/>
                  <a:pt x="861" y="877"/>
                  <a:pt x="863" y="875"/>
                </a:cubicBezTo>
                <a:cubicBezTo>
                  <a:pt x="864" y="874"/>
                  <a:pt x="871" y="875"/>
                  <a:pt x="875" y="874"/>
                </a:cubicBezTo>
                <a:cubicBezTo>
                  <a:pt x="879" y="873"/>
                  <a:pt x="891" y="864"/>
                  <a:pt x="894" y="866"/>
                </a:cubicBezTo>
                <a:cubicBezTo>
                  <a:pt x="898" y="868"/>
                  <a:pt x="907" y="862"/>
                  <a:pt x="911" y="862"/>
                </a:cubicBezTo>
                <a:cubicBezTo>
                  <a:pt x="915" y="862"/>
                  <a:pt x="915" y="856"/>
                  <a:pt x="917" y="857"/>
                </a:cubicBezTo>
                <a:cubicBezTo>
                  <a:pt x="919" y="858"/>
                  <a:pt x="928" y="853"/>
                  <a:pt x="929" y="851"/>
                </a:cubicBezTo>
                <a:cubicBezTo>
                  <a:pt x="930" y="850"/>
                  <a:pt x="927" y="842"/>
                  <a:pt x="926" y="839"/>
                </a:cubicBezTo>
                <a:cubicBezTo>
                  <a:pt x="925" y="835"/>
                  <a:pt x="929" y="834"/>
                  <a:pt x="930" y="834"/>
                </a:cubicBezTo>
                <a:cubicBezTo>
                  <a:pt x="932" y="833"/>
                  <a:pt x="931" y="838"/>
                  <a:pt x="934" y="843"/>
                </a:cubicBezTo>
                <a:cubicBezTo>
                  <a:pt x="937" y="848"/>
                  <a:pt x="943" y="848"/>
                  <a:pt x="946" y="847"/>
                </a:cubicBezTo>
                <a:cubicBezTo>
                  <a:pt x="949" y="846"/>
                  <a:pt x="955" y="844"/>
                  <a:pt x="958" y="845"/>
                </a:cubicBezTo>
                <a:cubicBezTo>
                  <a:pt x="960" y="846"/>
                  <a:pt x="966" y="840"/>
                  <a:pt x="968" y="838"/>
                </a:cubicBezTo>
                <a:cubicBezTo>
                  <a:pt x="971" y="837"/>
                  <a:pt x="972" y="842"/>
                  <a:pt x="974" y="843"/>
                </a:cubicBezTo>
                <a:cubicBezTo>
                  <a:pt x="976" y="843"/>
                  <a:pt x="976" y="837"/>
                  <a:pt x="978" y="837"/>
                </a:cubicBezTo>
                <a:cubicBezTo>
                  <a:pt x="980" y="837"/>
                  <a:pt x="981" y="840"/>
                  <a:pt x="983" y="841"/>
                </a:cubicBezTo>
                <a:cubicBezTo>
                  <a:pt x="984" y="841"/>
                  <a:pt x="992" y="837"/>
                  <a:pt x="995" y="837"/>
                </a:cubicBezTo>
                <a:cubicBezTo>
                  <a:pt x="998" y="837"/>
                  <a:pt x="1003" y="828"/>
                  <a:pt x="1005" y="825"/>
                </a:cubicBezTo>
                <a:cubicBezTo>
                  <a:pt x="1007" y="821"/>
                  <a:pt x="1009" y="820"/>
                  <a:pt x="1011" y="820"/>
                </a:cubicBezTo>
                <a:cubicBezTo>
                  <a:pt x="1012" y="821"/>
                  <a:pt x="1017" y="814"/>
                  <a:pt x="1018" y="813"/>
                </a:cubicBezTo>
                <a:cubicBezTo>
                  <a:pt x="1020" y="813"/>
                  <a:pt x="1030" y="808"/>
                  <a:pt x="1031" y="807"/>
                </a:cubicBezTo>
                <a:cubicBezTo>
                  <a:pt x="1033" y="807"/>
                  <a:pt x="1032" y="799"/>
                  <a:pt x="1033" y="798"/>
                </a:cubicBezTo>
                <a:cubicBezTo>
                  <a:pt x="1034" y="797"/>
                  <a:pt x="1044" y="797"/>
                  <a:pt x="1046" y="797"/>
                </a:cubicBezTo>
                <a:cubicBezTo>
                  <a:pt x="1049" y="797"/>
                  <a:pt x="1047" y="791"/>
                  <a:pt x="1048" y="789"/>
                </a:cubicBezTo>
                <a:cubicBezTo>
                  <a:pt x="1050" y="786"/>
                  <a:pt x="1053" y="781"/>
                  <a:pt x="1057" y="781"/>
                </a:cubicBezTo>
                <a:cubicBezTo>
                  <a:pt x="1060" y="780"/>
                  <a:pt x="1058" y="782"/>
                  <a:pt x="1060" y="782"/>
                </a:cubicBezTo>
                <a:cubicBezTo>
                  <a:pt x="1061" y="783"/>
                  <a:pt x="1060" y="777"/>
                  <a:pt x="1061" y="775"/>
                </a:cubicBezTo>
                <a:cubicBezTo>
                  <a:pt x="1062" y="774"/>
                  <a:pt x="1066" y="772"/>
                  <a:pt x="1068" y="770"/>
                </a:cubicBezTo>
                <a:cubicBezTo>
                  <a:pt x="1071" y="768"/>
                  <a:pt x="1069" y="759"/>
                  <a:pt x="1069" y="758"/>
                </a:cubicBezTo>
                <a:cubicBezTo>
                  <a:pt x="1068" y="756"/>
                  <a:pt x="1072" y="753"/>
                  <a:pt x="1075" y="752"/>
                </a:cubicBezTo>
                <a:cubicBezTo>
                  <a:pt x="1078" y="751"/>
                  <a:pt x="1075" y="749"/>
                  <a:pt x="1074" y="746"/>
                </a:cubicBezTo>
                <a:cubicBezTo>
                  <a:pt x="1073" y="743"/>
                  <a:pt x="1078" y="744"/>
                  <a:pt x="1081" y="742"/>
                </a:cubicBezTo>
                <a:cubicBezTo>
                  <a:pt x="1083" y="739"/>
                  <a:pt x="1092" y="726"/>
                  <a:pt x="1094" y="724"/>
                </a:cubicBezTo>
                <a:cubicBezTo>
                  <a:pt x="1097" y="722"/>
                  <a:pt x="1096" y="718"/>
                  <a:pt x="1096" y="715"/>
                </a:cubicBezTo>
                <a:cubicBezTo>
                  <a:pt x="1096" y="712"/>
                  <a:pt x="1098" y="711"/>
                  <a:pt x="1100" y="712"/>
                </a:cubicBezTo>
                <a:cubicBezTo>
                  <a:pt x="1101" y="712"/>
                  <a:pt x="1105" y="704"/>
                  <a:pt x="1107" y="703"/>
                </a:cubicBezTo>
                <a:cubicBezTo>
                  <a:pt x="1110" y="703"/>
                  <a:pt x="1114" y="705"/>
                  <a:pt x="1116" y="703"/>
                </a:cubicBezTo>
                <a:cubicBezTo>
                  <a:pt x="1118" y="700"/>
                  <a:pt x="1115" y="698"/>
                  <a:pt x="1112" y="695"/>
                </a:cubicBezTo>
                <a:cubicBezTo>
                  <a:pt x="1110" y="692"/>
                  <a:pt x="1115" y="694"/>
                  <a:pt x="1117" y="692"/>
                </a:cubicBezTo>
                <a:cubicBezTo>
                  <a:pt x="1119" y="690"/>
                  <a:pt x="1118" y="687"/>
                  <a:pt x="1117" y="683"/>
                </a:cubicBezTo>
                <a:cubicBezTo>
                  <a:pt x="1116" y="680"/>
                  <a:pt x="1123" y="679"/>
                  <a:pt x="1124" y="677"/>
                </a:cubicBezTo>
                <a:cubicBezTo>
                  <a:pt x="1125" y="675"/>
                  <a:pt x="1125" y="674"/>
                  <a:pt x="1122" y="673"/>
                </a:cubicBezTo>
                <a:cubicBezTo>
                  <a:pt x="1118" y="673"/>
                  <a:pt x="1123" y="666"/>
                  <a:pt x="1125" y="665"/>
                </a:cubicBezTo>
                <a:cubicBezTo>
                  <a:pt x="1127" y="664"/>
                  <a:pt x="1115" y="655"/>
                  <a:pt x="1112" y="652"/>
                </a:cubicBezTo>
                <a:cubicBezTo>
                  <a:pt x="1108" y="650"/>
                  <a:pt x="1099" y="656"/>
                  <a:pt x="1097" y="654"/>
                </a:cubicBezTo>
                <a:cubicBezTo>
                  <a:pt x="1096" y="653"/>
                  <a:pt x="1102" y="648"/>
                  <a:pt x="1107" y="648"/>
                </a:cubicBezTo>
                <a:cubicBezTo>
                  <a:pt x="1111" y="647"/>
                  <a:pt x="1121" y="638"/>
                  <a:pt x="1123" y="638"/>
                </a:cubicBezTo>
                <a:cubicBezTo>
                  <a:pt x="1125" y="637"/>
                  <a:pt x="1122" y="631"/>
                  <a:pt x="1120" y="627"/>
                </a:cubicBezTo>
                <a:cubicBezTo>
                  <a:pt x="1117" y="623"/>
                  <a:pt x="1108" y="617"/>
                  <a:pt x="1108" y="616"/>
                </a:cubicBezTo>
                <a:cubicBezTo>
                  <a:pt x="1108" y="614"/>
                  <a:pt x="1123" y="615"/>
                  <a:pt x="1123" y="614"/>
                </a:cubicBezTo>
                <a:cubicBezTo>
                  <a:pt x="1123" y="612"/>
                  <a:pt x="1111" y="599"/>
                  <a:pt x="1108" y="597"/>
                </a:cubicBezTo>
                <a:cubicBezTo>
                  <a:pt x="1105" y="596"/>
                  <a:pt x="1103" y="589"/>
                  <a:pt x="1103" y="586"/>
                </a:cubicBezTo>
                <a:cubicBezTo>
                  <a:pt x="1103" y="583"/>
                  <a:pt x="1093" y="561"/>
                  <a:pt x="1091" y="555"/>
                </a:cubicBezTo>
                <a:cubicBezTo>
                  <a:pt x="1090" y="549"/>
                  <a:pt x="1081" y="548"/>
                  <a:pt x="1078" y="546"/>
                </a:cubicBezTo>
                <a:cubicBezTo>
                  <a:pt x="1075" y="544"/>
                  <a:pt x="1066" y="541"/>
                  <a:pt x="1063" y="537"/>
                </a:cubicBezTo>
                <a:cubicBezTo>
                  <a:pt x="1061" y="534"/>
                  <a:pt x="1067" y="525"/>
                  <a:pt x="1070" y="520"/>
                </a:cubicBezTo>
                <a:cubicBezTo>
                  <a:pt x="1073" y="516"/>
                  <a:pt x="1078" y="513"/>
                  <a:pt x="1082" y="511"/>
                </a:cubicBezTo>
                <a:cubicBezTo>
                  <a:pt x="1085" y="508"/>
                  <a:pt x="1082" y="506"/>
                  <a:pt x="1084" y="504"/>
                </a:cubicBezTo>
                <a:cubicBezTo>
                  <a:pt x="1086" y="502"/>
                  <a:pt x="1091" y="503"/>
                  <a:pt x="1094" y="503"/>
                </a:cubicBezTo>
                <a:cubicBezTo>
                  <a:pt x="1096" y="502"/>
                  <a:pt x="1099" y="490"/>
                  <a:pt x="1103" y="490"/>
                </a:cubicBezTo>
                <a:cubicBezTo>
                  <a:pt x="1106" y="490"/>
                  <a:pt x="1123" y="482"/>
                  <a:pt x="1125" y="481"/>
                </a:cubicBezTo>
                <a:cubicBezTo>
                  <a:pt x="1127" y="480"/>
                  <a:pt x="1133" y="483"/>
                  <a:pt x="1135" y="484"/>
                </a:cubicBezTo>
                <a:cubicBezTo>
                  <a:pt x="1138" y="485"/>
                  <a:pt x="1137" y="480"/>
                  <a:pt x="1139" y="476"/>
                </a:cubicBezTo>
                <a:cubicBezTo>
                  <a:pt x="1141" y="472"/>
                  <a:pt x="1139" y="472"/>
                  <a:pt x="1136" y="469"/>
                </a:cubicBezTo>
                <a:cubicBezTo>
                  <a:pt x="1133" y="466"/>
                  <a:pt x="1129" y="468"/>
                  <a:pt x="1121" y="468"/>
                </a:cubicBezTo>
                <a:cubicBezTo>
                  <a:pt x="1113" y="468"/>
                  <a:pt x="1108" y="460"/>
                  <a:pt x="1100" y="459"/>
                </a:cubicBezTo>
                <a:cubicBezTo>
                  <a:pt x="1092" y="458"/>
                  <a:pt x="1084" y="467"/>
                  <a:pt x="1081" y="470"/>
                </a:cubicBezTo>
                <a:cubicBezTo>
                  <a:pt x="1077" y="474"/>
                  <a:pt x="1073" y="477"/>
                  <a:pt x="1065" y="477"/>
                </a:cubicBezTo>
                <a:cubicBezTo>
                  <a:pt x="1057" y="477"/>
                  <a:pt x="1056" y="469"/>
                  <a:pt x="1058" y="463"/>
                </a:cubicBezTo>
                <a:cubicBezTo>
                  <a:pt x="1061" y="458"/>
                  <a:pt x="1057" y="453"/>
                  <a:pt x="1056" y="450"/>
                </a:cubicBezTo>
                <a:cubicBezTo>
                  <a:pt x="1056" y="447"/>
                  <a:pt x="1044" y="449"/>
                  <a:pt x="1040" y="452"/>
                </a:cubicBezTo>
                <a:cubicBezTo>
                  <a:pt x="1036" y="454"/>
                  <a:pt x="1026" y="443"/>
                  <a:pt x="1025" y="439"/>
                </a:cubicBezTo>
                <a:cubicBezTo>
                  <a:pt x="1023" y="436"/>
                  <a:pt x="1032" y="422"/>
                  <a:pt x="1034" y="420"/>
                </a:cubicBezTo>
                <a:cubicBezTo>
                  <a:pt x="1036" y="419"/>
                  <a:pt x="1040" y="424"/>
                  <a:pt x="1042" y="424"/>
                </a:cubicBezTo>
                <a:cubicBezTo>
                  <a:pt x="1044" y="425"/>
                  <a:pt x="1055" y="421"/>
                  <a:pt x="1059" y="420"/>
                </a:cubicBezTo>
                <a:cubicBezTo>
                  <a:pt x="1062" y="419"/>
                  <a:pt x="1069" y="404"/>
                  <a:pt x="1070" y="402"/>
                </a:cubicBezTo>
                <a:cubicBezTo>
                  <a:pt x="1071" y="399"/>
                  <a:pt x="1082" y="398"/>
                  <a:pt x="1087" y="396"/>
                </a:cubicBezTo>
                <a:cubicBezTo>
                  <a:pt x="1091" y="394"/>
                  <a:pt x="1107" y="376"/>
                  <a:pt x="1110" y="375"/>
                </a:cubicBezTo>
                <a:cubicBezTo>
                  <a:pt x="1113" y="373"/>
                  <a:pt x="1121" y="376"/>
                  <a:pt x="1124" y="376"/>
                </a:cubicBezTo>
                <a:cubicBezTo>
                  <a:pt x="1127" y="376"/>
                  <a:pt x="1134" y="384"/>
                  <a:pt x="1135" y="387"/>
                </a:cubicBezTo>
                <a:cubicBezTo>
                  <a:pt x="1136" y="390"/>
                  <a:pt x="1122" y="400"/>
                  <a:pt x="1120" y="401"/>
                </a:cubicBezTo>
                <a:cubicBezTo>
                  <a:pt x="1118" y="402"/>
                  <a:pt x="1116" y="407"/>
                  <a:pt x="1116" y="411"/>
                </a:cubicBezTo>
                <a:cubicBezTo>
                  <a:pt x="1116" y="415"/>
                  <a:pt x="1121" y="414"/>
                  <a:pt x="1123" y="417"/>
                </a:cubicBezTo>
                <a:cubicBezTo>
                  <a:pt x="1126" y="420"/>
                  <a:pt x="1109" y="427"/>
                  <a:pt x="1107" y="429"/>
                </a:cubicBezTo>
                <a:cubicBezTo>
                  <a:pt x="1104" y="431"/>
                  <a:pt x="1115" y="431"/>
                  <a:pt x="1119" y="431"/>
                </a:cubicBezTo>
                <a:cubicBezTo>
                  <a:pt x="1123" y="430"/>
                  <a:pt x="1132" y="423"/>
                  <a:pt x="1134" y="419"/>
                </a:cubicBezTo>
                <a:cubicBezTo>
                  <a:pt x="1137" y="416"/>
                  <a:pt x="1151" y="410"/>
                  <a:pt x="1156" y="408"/>
                </a:cubicBezTo>
                <a:cubicBezTo>
                  <a:pt x="1161" y="406"/>
                  <a:pt x="1180" y="401"/>
                  <a:pt x="1181" y="401"/>
                </a:cubicBezTo>
                <a:cubicBezTo>
                  <a:pt x="1182" y="401"/>
                  <a:pt x="1183" y="402"/>
                  <a:pt x="1184" y="403"/>
                </a:cubicBezTo>
                <a:cubicBezTo>
                  <a:pt x="1185" y="397"/>
                  <a:pt x="1187" y="392"/>
                  <a:pt x="1189" y="390"/>
                </a:cubicBezTo>
                <a:cubicBezTo>
                  <a:pt x="1194" y="386"/>
                  <a:pt x="1210" y="378"/>
                  <a:pt x="1215" y="374"/>
                </a:cubicBezTo>
                <a:cubicBezTo>
                  <a:pt x="1221" y="370"/>
                  <a:pt x="1235" y="363"/>
                  <a:pt x="1236" y="357"/>
                </a:cubicBezTo>
                <a:cubicBezTo>
                  <a:pt x="1236" y="351"/>
                  <a:pt x="1240" y="346"/>
                  <a:pt x="1245" y="350"/>
                </a:cubicBezTo>
                <a:cubicBezTo>
                  <a:pt x="1250" y="354"/>
                  <a:pt x="1253" y="359"/>
                  <a:pt x="1258" y="359"/>
                </a:cubicBezTo>
                <a:cubicBezTo>
                  <a:pt x="1263" y="359"/>
                  <a:pt x="1277" y="361"/>
                  <a:pt x="1277" y="357"/>
                </a:cubicBezTo>
                <a:cubicBezTo>
                  <a:pt x="1277" y="354"/>
                  <a:pt x="1265" y="345"/>
                  <a:pt x="1272" y="343"/>
                </a:cubicBezTo>
                <a:cubicBezTo>
                  <a:pt x="1278" y="340"/>
                  <a:pt x="1288" y="344"/>
                  <a:pt x="1294" y="339"/>
                </a:cubicBezTo>
                <a:cubicBezTo>
                  <a:pt x="1300" y="335"/>
                  <a:pt x="1302" y="328"/>
                  <a:pt x="1306" y="329"/>
                </a:cubicBezTo>
                <a:cubicBezTo>
                  <a:pt x="1310" y="329"/>
                  <a:pt x="1308" y="326"/>
                  <a:pt x="1312" y="319"/>
                </a:cubicBezTo>
                <a:cubicBezTo>
                  <a:pt x="1316" y="313"/>
                  <a:pt x="1319" y="318"/>
                  <a:pt x="1322" y="321"/>
                </a:cubicBezTo>
                <a:cubicBezTo>
                  <a:pt x="1323" y="322"/>
                  <a:pt x="1324" y="323"/>
                  <a:pt x="1325" y="324"/>
                </a:cubicBezTo>
                <a:cubicBezTo>
                  <a:pt x="1332" y="320"/>
                  <a:pt x="1339" y="318"/>
                  <a:pt x="1342" y="316"/>
                </a:cubicBezTo>
                <a:cubicBezTo>
                  <a:pt x="1348" y="312"/>
                  <a:pt x="1344" y="306"/>
                  <a:pt x="1343" y="299"/>
                </a:cubicBezTo>
                <a:cubicBezTo>
                  <a:pt x="1342" y="293"/>
                  <a:pt x="1343" y="291"/>
                  <a:pt x="1347" y="286"/>
                </a:cubicBezTo>
                <a:cubicBezTo>
                  <a:pt x="1352" y="281"/>
                  <a:pt x="1342" y="272"/>
                  <a:pt x="1342" y="268"/>
                </a:cubicBezTo>
                <a:cubicBezTo>
                  <a:pt x="1341" y="263"/>
                  <a:pt x="1347" y="262"/>
                  <a:pt x="1352" y="262"/>
                </a:cubicBezTo>
                <a:cubicBezTo>
                  <a:pt x="1356" y="262"/>
                  <a:pt x="1356" y="255"/>
                  <a:pt x="1361" y="252"/>
                </a:cubicBezTo>
                <a:cubicBezTo>
                  <a:pt x="1366" y="248"/>
                  <a:pt x="1383" y="257"/>
                  <a:pt x="1388" y="257"/>
                </a:cubicBezTo>
                <a:cubicBezTo>
                  <a:pt x="1394" y="257"/>
                  <a:pt x="1395" y="243"/>
                  <a:pt x="1399" y="242"/>
                </a:cubicBezTo>
                <a:cubicBezTo>
                  <a:pt x="1404" y="242"/>
                  <a:pt x="1402" y="232"/>
                  <a:pt x="1405" y="230"/>
                </a:cubicBezTo>
                <a:cubicBezTo>
                  <a:pt x="1408" y="228"/>
                  <a:pt x="1414" y="200"/>
                  <a:pt x="1414" y="195"/>
                </a:cubicBezTo>
                <a:cubicBezTo>
                  <a:pt x="1414" y="189"/>
                  <a:pt x="1424" y="190"/>
                  <a:pt x="1425" y="185"/>
                </a:cubicBezTo>
                <a:cubicBezTo>
                  <a:pt x="1427" y="181"/>
                  <a:pt x="1425" y="177"/>
                  <a:pt x="1422" y="172"/>
                </a:cubicBezTo>
                <a:close/>
              </a:path>
            </a:pathLst>
          </a:custGeom>
          <a:solidFill>
            <a:srgbClr val="FF0000">
              <a:alpha val="50196"/>
            </a:srgbClr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" name="Freeform 39"/>
          <p:cNvSpPr>
            <a:spLocks/>
          </p:cNvSpPr>
          <p:nvPr/>
        </p:nvSpPr>
        <p:spPr bwMode="auto">
          <a:xfrm>
            <a:off x="1986980" y="2476280"/>
            <a:ext cx="625146" cy="414937"/>
          </a:xfrm>
          <a:custGeom>
            <a:avLst/>
            <a:gdLst/>
            <a:ahLst/>
            <a:cxnLst>
              <a:cxn ang="0">
                <a:pos x="81" y="9"/>
              </a:cxn>
              <a:cxn ang="0">
                <a:pos x="75" y="2"/>
              </a:cxn>
              <a:cxn ang="0">
                <a:pos x="61" y="8"/>
              </a:cxn>
              <a:cxn ang="0">
                <a:pos x="51" y="7"/>
              </a:cxn>
              <a:cxn ang="0">
                <a:pos x="47" y="20"/>
              </a:cxn>
              <a:cxn ang="0">
                <a:pos x="33" y="25"/>
              </a:cxn>
              <a:cxn ang="0">
                <a:pos x="29" y="39"/>
              </a:cxn>
              <a:cxn ang="0">
                <a:pos x="10" y="40"/>
              </a:cxn>
              <a:cxn ang="0">
                <a:pos x="1" y="48"/>
              </a:cxn>
              <a:cxn ang="0">
                <a:pos x="15" y="59"/>
              </a:cxn>
              <a:cxn ang="0">
                <a:pos x="16" y="68"/>
              </a:cxn>
              <a:cxn ang="0">
                <a:pos x="24" y="79"/>
              </a:cxn>
              <a:cxn ang="0">
                <a:pos x="15" y="91"/>
              </a:cxn>
              <a:cxn ang="0">
                <a:pos x="7" y="105"/>
              </a:cxn>
              <a:cxn ang="0">
                <a:pos x="16" y="111"/>
              </a:cxn>
              <a:cxn ang="0">
                <a:pos x="39" y="103"/>
              </a:cxn>
              <a:cxn ang="0">
                <a:pos x="48" y="103"/>
              </a:cxn>
              <a:cxn ang="0">
                <a:pos x="51" y="89"/>
              </a:cxn>
              <a:cxn ang="0">
                <a:pos x="60" y="95"/>
              </a:cxn>
              <a:cxn ang="0">
                <a:pos x="71" y="95"/>
              </a:cxn>
              <a:cxn ang="0">
                <a:pos x="76" y="72"/>
              </a:cxn>
              <a:cxn ang="0">
                <a:pos x="94" y="79"/>
              </a:cxn>
              <a:cxn ang="0">
                <a:pos x="98" y="88"/>
              </a:cxn>
              <a:cxn ang="0">
                <a:pos x="96" y="107"/>
              </a:cxn>
              <a:cxn ang="0">
                <a:pos x="101" y="118"/>
              </a:cxn>
              <a:cxn ang="0">
                <a:pos x="124" y="109"/>
              </a:cxn>
              <a:cxn ang="0">
                <a:pos x="143" y="100"/>
              </a:cxn>
              <a:cxn ang="0">
                <a:pos x="157" y="104"/>
              </a:cxn>
              <a:cxn ang="0">
                <a:pos x="175" y="101"/>
              </a:cxn>
              <a:cxn ang="0">
                <a:pos x="174" y="104"/>
              </a:cxn>
              <a:cxn ang="0">
                <a:pos x="179" y="103"/>
              </a:cxn>
              <a:cxn ang="0">
                <a:pos x="180" y="97"/>
              </a:cxn>
              <a:cxn ang="0">
                <a:pos x="178" y="91"/>
              </a:cxn>
              <a:cxn ang="0">
                <a:pos x="174" y="82"/>
              </a:cxn>
              <a:cxn ang="0">
                <a:pos x="176" y="74"/>
              </a:cxn>
              <a:cxn ang="0">
                <a:pos x="163" y="67"/>
              </a:cxn>
              <a:cxn ang="0">
                <a:pos x="154" y="68"/>
              </a:cxn>
              <a:cxn ang="0">
                <a:pos x="149" y="51"/>
              </a:cxn>
              <a:cxn ang="0">
                <a:pos x="150" y="46"/>
              </a:cxn>
              <a:cxn ang="0">
                <a:pos x="135" y="46"/>
              </a:cxn>
              <a:cxn ang="0">
                <a:pos x="105" y="49"/>
              </a:cxn>
              <a:cxn ang="0">
                <a:pos x="94" y="40"/>
              </a:cxn>
              <a:cxn ang="0">
                <a:pos x="80" y="46"/>
              </a:cxn>
              <a:cxn ang="0">
                <a:pos x="70" y="41"/>
              </a:cxn>
              <a:cxn ang="0">
                <a:pos x="46" y="39"/>
              </a:cxn>
              <a:cxn ang="0">
                <a:pos x="60" y="25"/>
              </a:cxn>
              <a:cxn ang="0">
                <a:pos x="77" y="32"/>
              </a:cxn>
              <a:cxn ang="0">
                <a:pos x="94" y="30"/>
              </a:cxn>
              <a:cxn ang="0">
                <a:pos x="87" y="23"/>
              </a:cxn>
              <a:cxn ang="0">
                <a:pos x="75" y="20"/>
              </a:cxn>
              <a:cxn ang="0">
                <a:pos x="81" y="9"/>
              </a:cxn>
            </a:cxnLst>
            <a:rect l="0" t="0" r="r" b="b"/>
            <a:pathLst>
              <a:path w="184" h="122">
                <a:moveTo>
                  <a:pt x="81" y="9"/>
                </a:moveTo>
                <a:cubicBezTo>
                  <a:pt x="84" y="7"/>
                  <a:pt x="77" y="4"/>
                  <a:pt x="75" y="2"/>
                </a:cubicBezTo>
                <a:cubicBezTo>
                  <a:pt x="72" y="0"/>
                  <a:pt x="66" y="6"/>
                  <a:pt x="61" y="8"/>
                </a:cubicBezTo>
                <a:cubicBezTo>
                  <a:pt x="57" y="9"/>
                  <a:pt x="55" y="7"/>
                  <a:pt x="51" y="7"/>
                </a:cubicBezTo>
                <a:cubicBezTo>
                  <a:pt x="48" y="8"/>
                  <a:pt x="47" y="16"/>
                  <a:pt x="47" y="20"/>
                </a:cubicBezTo>
                <a:cubicBezTo>
                  <a:pt x="47" y="23"/>
                  <a:pt x="38" y="22"/>
                  <a:pt x="33" y="25"/>
                </a:cubicBezTo>
                <a:cubicBezTo>
                  <a:pt x="28" y="27"/>
                  <a:pt x="31" y="31"/>
                  <a:pt x="29" y="39"/>
                </a:cubicBezTo>
                <a:cubicBezTo>
                  <a:pt x="27" y="47"/>
                  <a:pt x="15" y="40"/>
                  <a:pt x="10" y="40"/>
                </a:cubicBezTo>
                <a:cubicBezTo>
                  <a:pt x="6" y="40"/>
                  <a:pt x="2" y="44"/>
                  <a:pt x="1" y="48"/>
                </a:cubicBezTo>
                <a:cubicBezTo>
                  <a:pt x="0" y="52"/>
                  <a:pt x="6" y="59"/>
                  <a:pt x="15" y="59"/>
                </a:cubicBezTo>
                <a:cubicBezTo>
                  <a:pt x="19" y="59"/>
                  <a:pt x="17" y="64"/>
                  <a:pt x="16" y="68"/>
                </a:cubicBezTo>
                <a:cubicBezTo>
                  <a:pt x="15" y="72"/>
                  <a:pt x="20" y="76"/>
                  <a:pt x="24" y="79"/>
                </a:cubicBezTo>
                <a:cubicBezTo>
                  <a:pt x="28" y="81"/>
                  <a:pt x="17" y="89"/>
                  <a:pt x="15" y="91"/>
                </a:cubicBezTo>
                <a:cubicBezTo>
                  <a:pt x="13" y="92"/>
                  <a:pt x="10" y="100"/>
                  <a:pt x="7" y="105"/>
                </a:cubicBezTo>
                <a:cubicBezTo>
                  <a:pt x="11" y="106"/>
                  <a:pt x="13" y="110"/>
                  <a:pt x="16" y="111"/>
                </a:cubicBezTo>
                <a:cubicBezTo>
                  <a:pt x="20" y="112"/>
                  <a:pt x="36" y="102"/>
                  <a:pt x="39" y="103"/>
                </a:cubicBezTo>
                <a:cubicBezTo>
                  <a:pt x="42" y="105"/>
                  <a:pt x="48" y="105"/>
                  <a:pt x="48" y="103"/>
                </a:cubicBezTo>
                <a:cubicBezTo>
                  <a:pt x="48" y="100"/>
                  <a:pt x="50" y="90"/>
                  <a:pt x="51" y="89"/>
                </a:cubicBezTo>
                <a:cubicBezTo>
                  <a:pt x="53" y="88"/>
                  <a:pt x="55" y="93"/>
                  <a:pt x="60" y="95"/>
                </a:cubicBezTo>
                <a:cubicBezTo>
                  <a:pt x="65" y="97"/>
                  <a:pt x="65" y="96"/>
                  <a:pt x="71" y="95"/>
                </a:cubicBezTo>
                <a:cubicBezTo>
                  <a:pt x="76" y="93"/>
                  <a:pt x="74" y="74"/>
                  <a:pt x="76" y="72"/>
                </a:cubicBezTo>
                <a:cubicBezTo>
                  <a:pt x="78" y="69"/>
                  <a:pt x="90" y="75"/>
                  <a:pt x="94" y="79"/>
                </a:cubicBezTo>
                <a:cubicBezTo>
                  <a:pt x="97" y="82"/>
                  <a:pt x="96" y="85"/>
                  <a:pt x="98" y="88"/>
                </a:cubicBezTo>
                <a:cubicBezTo>
                  <a:pt x="100" y="90"/>
                  <a:pt x="99" y="100"/>
                  <a:pt x="96" y="107"/>
                </a:cubicBezTo>
                <a:cubicBezTo>
                  <a:pt x="93" y="114"/>
                  <a:pt x="97" y="114"/>
                  <a:pt x="101" y="118"/>
                </a:cubicBezTo>
                <a:cubicBezTo>
                  <a:pt x="104" y="122"/>
                  <a:pt x="119" y="112"/>
                  <a:pt x="124" y="109"/>
                </a:cubicBezTo>
                <a:cubicBezTo>
                  <a:pt x="128" y="107"/>
                  <a:pt x="134" y="101"/>
                  <a:pt x="143" y="100"/>
                </a:cubicBezTo>
                <a:cubicBezTo>
                  <a:pt x="152" y="98"/>
                  <a:pt x="154" y="103"/>
                  <a:pt x="157" y="104"/>
                </a:cubicBezTo>
                <a:cubicBezTo>
                  <a:pt x="160" y="105"/>
                  <a:pt x="168" y="98"/>
                  <a:pt x="175" y="101"/>
                </a:cubicBezTo>
                <a:cubicBezTo>
                  <a:pt x="176" y="102"/>
                  <a:pt x="175" y="102"/>
                  <a:pt x="174" y="104"/>
                </a:cubicBezTo>
                <a:cubicBezTo>
                  <a:pt x="176" y="104"/>
                  <a:pt x="178" y="104"/>
                  <a:pt x="179" y="103"/>
                </a:cubicBezTo>
                <a:cubicBezTo>
                  <a:pt x="181" y="101"/>
                  <a:pt x="184" y="101"/>
                  <a:pt x="180" y="97"/>
                </a:cubicBezTo>
                <a:cubicBezTo>
                  <a:pt x="177" y="94"/>
                  <a:pt x="177" y="94"/>
                  <a:pt x="178" y="91"/>
                </a:cubicBezTo>
                <a:cubicBezTo>
                  <a:pt x="178" y="88"/>
                  <a:pt x="173" y="85"/>
                  <a:pt x="174" y="82"/>
                </a:cubicBezTo>
                <a:cubicBezTo>
                  <a:pt x="175" y="78"/>
                  <a:pt x="179" y="77"/>
                  <a:pt x="176" y="74"/>
                </a:cubicBezTo>
                <a:cubicBezTo>
                  <a:pt x="173" y="71"/>
                  <a:pt x="167" y="66"/>
                  <a:pt x="163" y="67"/>
                </a:cubicBezTo>
                <a:cubicBezTo>
                  <a:pt x="160" y="67"/>
                  <a:pt x="159" y="75"/>
                  <a:pt x="154" y="68"/>
                </a:cubicBezTo>
                <a:cubicBezTo>
                  <a:pt x="148" y="60"/>
                  <a:pt x="149" y="53"/>
                  <a:pt x="149" y="51"/>
                </a:cubicBezTo>
                <a:cubicBezTo>
                  <a:pt x="149" y="50"/>
                  <a:pt x="150" y="48"/>
                  <a:pt x="150" y="46"/>
                </a:cubicBezTo>
                <a:cubicBezTo>
                  <a:pt x="144" y="46"/>
                  <a:pt x="138" y="46"/>
                  <a:pt x="135" y="46"/>
                </a:cubicBezTo>
                <a:cubicBezTo>
                  <a:pt x="129" y="46"/>
                  <a:pt x="109" y="52"/>
                  <a:pt x="105" y="49"/>
                </a:cubicBezTo>
                <a:cubicBezTo>
                  <a:pt x="102" y="46"/>
                  <a:pt x="98" y="38"/>
                  <a:pt x="94" y="40"/>
                </a:cubicBezTo>
                <a:cubicBezTo>
                  <a:pt x="90" y="41"/>
                  <a:pt x="85" y="47"/>
                  <a:pt x="80" y="46"/>
                </a:cubicBezTo>
                <a:cubicBezTo>
                  <a:pt x="76" y="46"/>
                  <a:pt x="75" y="41"/>
                  <a:pt x="70" y="41"/>
                </a:cubicBezTo>
                <a:cubicBezTo>
                  <a:pt x="65" y="41"/>
                  <a:pt x="46" y="45"/>
                  <a:pt x="46" y="39"/>
                </a:cubicBezTo>
                <a:cubicBezTo>
                  <a:pt x="45" y="33"/>
                  <a:pt x="53" y="22"/>
                  <a:pt x="60" y="25"/>
                </a:cubicBezTo>
                <a:cubicBezTo>
                  <a:pt x="66" y="28"/>
                  <a:pt x="71" y="32"/>
                  <a:pt x="77" y="32"/>
                </a:cubicBezTo>
                <a:cubicBezTo>
                  <a:pt x="84" y="32"/>
                  <a:pt x="98" y="34"/>
                  <a:pt x="94" y="30"/>
                </a:cubicBezTo>
                <a:cubicBezTo>
                  <a:pt x="92" y="27"/>
                  <a:pt x="89" y="24"/>
                  <a:pt x="87" y="23"/>
                </a:cubicBezTo>
                <a:cubicBezTo>
                  <a:pt x="81" y="22"/>
                  <a:pt x="76" y="22"/>
                  <a:pt x="75" y="20"/>
                </a:cubicBezTo>
                <a:cubicBezTo>
                  <a:pt x="72" y="16"/>
                  <a:pt x="78" y="12"/>
                  <a:pt x="81" y="9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" name="Freeform 40"/>
          <p:cNvSpPr>
            <a:spLocks noEditPoints="1"/>
          </p:cNvSpPr>
          <p:nvPr/>
        </p:nvSpPr>
        <p:spPr bwMode="auto">
          <a:xfrm>
            <a:off x="341859" y="1004811"/>
            <a:ext cx="3231749" cy="1518995"/>
          </a:xfrm>
          <a:custGeom>
            <a:avLst/>
            <a:gdLst/>
            <a:ahLst/>
            <a:cxnLst>
              <a:cxn ang="0">
                <a:pos x="935" y="182"/>
              </a:cxn>
              <a:cxn ang="0">
                <a:pos x="886" y="168"/>
              </a:cxn>
              <a:cxn ang="0">
                <a:pos x="820" y="151"/>
              </a:cxn>
              <a:cxn ang="0">
                <a:pos x="790" y="145"/>
              </a:cxn>
              <a:cxn ang="0">
                <a:pos x="707" y="35"/>
              </a:cxn>
              <a:cxn ang="0">
                <a:pos x="641" y="61"/>
              </a:cxn>
              <a:cxn ang="0">
                <a:pos x="626" y="50"/>
              </a:cxn>
              <a:cxn ang="0">
                <a:pos x="600" y="40"/>
              </a:cxn>
              <a:cxn ang="0">
                <a:pos x="570" y="23"/>
              </a:cxn>
              <a:cxn ang="0">
                <a:pos x="503" y="18"/>
              </a:cxn>
              <a:cxn ang="0">
                <a:pos x="374" y="50"/>
              </a:cxn>
              <a:cxn ang="0">
                <a:pos x="345" y="70"/>
              </a:cxn>
              <a:cxn ang="0">
                <a:pos x="333" y="90"/>
              </a:cxn>
              <a:cxn ang="0">
                <a:pos x="349" y="131"/>
              </a:cxn>
              <a:cxn ang="0">
                <a:pos x="309" y="158"/>
              </a:cxn>
              <a:cxn ang="0">
                <a:pos x="237" y="139"/>
              </a:cxn>
              <a:cxn ang="0">
                <a:pos x="188" y="157"/>
              </a:cxn>
              <a:cxn ang="0">
                <a:pos x="148" y="129"/>
              </a:cxn>
              <a:cxn ang="0">
                <a:pos x="101" y="118"/>
              </a:cxn>
              <a:cxn ang="0">
                <a:pos x="51" y="170"/>
              </a:cxn>
              <a:cxn ang="0">
                <a:pos x="5" y="183"/>
              </a:cxn>
              <a:cxn ang="0">
                <a:pos x="16" y="238"/>
              </a:cxn>
              <a:cxn ang="0">
                <a:pos x="60" y="284"/>
              </a:cxn>
              <a:cxn ang="0">
                <a:pos x="124" y="268"/>
              </a:cxn>
              <a:cxn ang="0">
                <a:pos x="142" y="287"/>
              </a:cxn>
              <a:cxn ang="0">
                <a:pos x="165" y="316"/>
              </a:cxn>
              <a:cxn ang="0">
                <a:pos x="113" y="308"/>
              </a:cxn>
              <a:cxn ang="0">
                <a:pos x="84" y="330"/>
              </a:cxn>
              <a:cxn ang="0">
                <a:pos x="111" y="368"/>
              </a:cxn>
              <a:cxn ang="0">
                <a:pos x="131" y="412"/>
              </a:cxn>
              <a:cxn ang="0">
                <a:pos x="204" y="426"/>
              </a:cxn>
              <a:cxn ang="0">
                <a:pos x="288" y="293"/>
              </a:cxn>
              <a:cxn ang="0">
                <a:pos x="326" y="318"/>
              </a:cxn>
              <a:cxn ang="0">
                <a:pos x="362" y="365"/>
              </a:cxn>
              <a:cxn ang="0">
                <a:pos x="447" y="380"/>
              </a:cxn>
              <a:cxn ang="0">
                <a:pos x="475" y="428"/>
              </a:cxn>
              <a:cxn ang="0">
                <a:pos x="529" y="421"/>
              </a:cxn>
              <a:cxn ang="0">
                <a:pos x="577" y="385"/>
              </a:cxn>
              <a:cxn ang="0">
                <a:pos x="650" y="373"/>
              </a:cxn>
              <a:cxn ang="0">
                <a:pos x="774" y="394"/>
              </a:cxn>
              <a:cxn ang="0">
                <a:pos x="788" y="345"/>
              </a:cxn>
              <a:cxn ang="0">
                <a:pos x="825" y="316"/>
              </a:cxn>
              <a:cxn ang="0">
                <a:pos x="853" y="260"/>
              </a:cxn>
              <a:cxn ang="0">
                <a:pos x="913" y="231"/>
              </a:cxn>
              <a:cxn ang="0">
                <a:pos x="759" y="277"/>
              </a:cxn>
              <a:cxn ang="0">
                <a:pos x="694" y="278"/>
              </a:cxn>
              <a:cxn ang="0">
                <a:pos x="651" y="295"/>
              </a:cxn>
              <a:cxn ang="0">
                <a:pos x="641" y="325"/>
              </a:cxn>
              <a:cxn ang="0">
                <a:pos x="646" y="280"/>
              </a:cxn>
              <a:cxn ang="0">
                <a:pos x="705" y="276"/>
              </a:cxn>
              <a:cxn ang="0">
                <a:pos x="757" y="271"/>
              </a:cxn>
            </a:cxnLst>
            <a:rect l="0" t="0" r="r" b="b"/>
            <a:pathLst>
              <a:path w="951" h="446">
                <a:moveTo>
                  <a:pt x="942" y="202"/>
                </a:moveTo>
                <a:cubicBezTo>
                  <a:pt x="943" y="201"/>
                  <a:pt x="947" y="201"/>
                  <a:pt x="951" y="201"/>
                </a:cubicBezTo>
                <a:cubicBezTo>
                  <a:pt x="947" y="197"/>
                  <a:pt x="942" y="193"/>
                  <a:pt x="939" y="191"/>
                </a:cubicBezTo>
                <a:cubicBezTo>
                  <a:pt x="932" y="187"/>
                  <a:pt x="939" y="186"/>
                  <a:pt x="935" y="182"/>
                </a:cubicBezTo>
                <a:cubicBezTo>
                  <a:pt x="931" y="179"/>
                  <a:pt x="929" y="188"/>
                  <a:pt x="925" y="189"/>
                </a:cubicBezTo>
                <a:cubicBezTo>
                  <a:pt x="921" y="190"/>
                  <a:pt x="913" y="186"/>
                  <a:pt x="908" y="186"/>
                </a:cubicBezTo>
                <a:cubicBezTo>
                  <a:pt x="903" y="186"/>
                  <a:pt x="900" y="180"/>
                  <a:pt x="898" y="176"/>
                </a:cubicBezTo>
                <a:cubicBezTo>
                  <a:pt x="897" y="171"/>
                  <a:pt x="890" y="169"/>
                  <a:pt x="886" y="168"/>
                </a:cubicBezTo>
                <a:cubicBezTo>
                  <a:pt x="881" y="168"/>
                  <a:pt x="877" y="156"/>
                  <a:pt x="876" y="152"/>
                </a:cubicBezTo>
                <a:cubicBezTo>
                  <a:pt x="875" y="149"/>
                  <a:pt x="865" y="143"/>
                  <a:pt x="859" y="143"/>
                </a:cubicBezTo>
                <a:cubicBezTo>
                  <a:pt x="853" y="142"/>
                  <a:pt x="848" y="147"/>
                  <a:pt x="844" y="149"/>
                </a:cubicBezTo>
                <a:cubicBezTo>
                  <a:pt x="840" y="151"/>
                  <a:pt x="827" y="151"/>
                  <a:pt x="820" y="151"/>
                </a:cubicBezTo>
                <a:cubicBezTo>
                  <a:pt x="814" y="151"/>
                  <a:pt x="817" y="150"/>
                  <a:pt x="816" y="146"/>
                </a:cubicBezTo>
                <a:cubicBezTo>
                  <a:pt x="816" y="143"/>
                  <a:pt x="814" y="143"/>
                  <a:pt x="810" y="145"/>
                </a:cubicBezTo>
                <a:cubicBezTo>
                  <a:pt x="806" y="146"/>
                  <a:pt x="807" y="138"/>
                  <a:pt x="800" y="136"/>
                </a:cubicBezTo>
                <a:cubicBezTo>
                  <a:pt x="794" y="134"/>
                  <a:pt x="792" y="141"/>
                  <a:pt x="790" y="145"/>
                </a:cubicBezTo>
                <a:cubicBezTo>
                  <a:pt x="788" y="149"/>
                  <a:pt x="786" y="152"/>
                  <a:pt x="781" y="150"/>
                </a:cubicBezTo>
                <a:cubicBezTo>
                  <a:pt x="776" y="148"/>
                  <a:pt x="739" y="84"/>
                  <a:pt x="735" y="78"/>
                </a:cubicBezTo>
                <a:cubicBezTo>
                  <a:pt x="732" y="73"/>
                  <a:pt x="706" y="56"/>
                  <a:pt x="702" y="53"/>
                </a:cubicBezTo>
                <a:cubicBezTo>
                  <a:pt x="699" y="50"/>
                  <a:pt x="708" y="39"/>
                  <a:pt x="707" y="35"/>
                </a:cubicBezTo>
                <a:cubicBezTo>
                  <a:pt x="706" y="30"/>
                  <a:pt x="681" y="44"/>
                  <a:pt x="676" y="47"/>
                </a:cubicBezTo>
                <a:cubicBezTo>
                  <a:pt x="670" y="51"/>
                  <a:pt x="667" y="53"/>
                  <a:pt x="663" y="54"/>
                </a:cubicBezTo>
                <a:cubicBezTo>
                  <a:pt x="658" y="54"/>
                  <a:pt x="653" y="62"/>
                  <a:pt x="651" y="63"/>
                </a:cubicBezTo>
                <a:cubicBezTo>
                  <a:pt x="649" y="65"/>
                  <a:pt x="644" y="62"/>
                  <a:pt x="641" y="61"/>
                </a:cubicBezTo>
                <a:cubicBezTo>
                  <a:pt x="639" y="60"/>
                  <a:pt x="634" y="63"/>
                  <a:pt x="632" y="65"/>
                </a:cubicBezTo>
                <a:cubicBezTo>
                  <a:pt x="629" y="67"/>
                  <a:pt x="626" y="59"/>
                  <a:pt x="629" y="56"/>
                </a:cubicBezTo>
                <a:cubicBezTo>
                  <a:pt x="631" y="52"/>
                  <a:pt x="635" y="50"/>
                  <a:pt x="634" y="47"/>
                </a:cubicBezTo>
                <a:cubicBezTo>
                  <a:pt x="634" y="44"/>
                  <a:pt x="630" y="49"/>
                  <a:pt x="626" y="50"/>
                </a:cubicBezTo>
                <a:cubicBezTo>
                  <a:pt x="622" y="51"/>
                  <a:pt x="619" y="45"/>
                  <a:pt x="616" y="45"/>
                </a:cubicBezTo>
                <a:cubicBezTo>
                  <a:pt x="613" y="44"/>
                  <a:pt x="612" y="46"/>
                  <a:pt x="611" y="50"/>
                </a:cubicBezTo>
                <a:cubicBezTo>
                  <a:pt x="609" y="53"/>
                  <a:pt x="603" y="50"/>
                  <a:pt x="604" y="46"/>
                </a:cubicBezTo>
                <a:cubicBezTo>
                  <a:pt x="605" y="43"/>
                  <a:pt x="605" y="43"/>
                  <a:pt x="600" y="40"/>
                </a:cubicBezTo>
                <a:cubicBezTo>
                  <a:pt x="596" y="37"/>
                  <a:pt x="592" y="41"/>
                  <a:pt x="589" y="43"/>
                </a:cubicBezTo>
                <a:cubicBezTo>
                  <a:pt x="585" y="45"/>
                  <a:pt x="577" y="44"/>
                  <a:pt x="573" y="43"/>
                </a:cubicBezTo>
                <a:cubicBezTo>
                  <a:pt x="570" y="41"/>
                  <a:pt x="572" y="34"/>
                  <a:pt x="574" y="31"/>
                </a:cubicBezTo>
                <a:cubicBezTo>
                  <a:pt x="575" y="28"/>
                  <a:pt x="571" y="24"/>
                  <a:pt x="570" y="23"/>
                </a:cubicBezTo>
                <a:cubicBezTo>
                  <a:pt x="568" y="21"/>
                  <a:pt x="574" y="10"/>
                  <a:pt x="569" y="8"/>
                </a:cubicBezTo>
                <a:cubicBezTo>
                  <a:pt x="563" y="6"/>
                  <a:pt x="558" y="9"/>
                  <a:pt x="551" y="11"/>
                </a:cubicBezTo>
                <a:cubicBezTo>
                  <a:pt x="543" y="14"/>
                  <a:pt x="527" y="0"/>
                  <a:pt x="523" y="2"/>
                </a:cubicBezTo>
                <a:cubicBezTo>
                  <a:pt x="520" y="3"/>
                  <a:pt x="507" y="16"/>
                  <a:pt x="503" y="18"/>
                </a:cubicBezTo>
                <a:cubicBezTo>
                  <a:pt x="499" y="19"/>
                  <a:pt x="472" y="26"/>
                  <a:pt x="463" y="28"/>
                </a:cubicBezTo>
                <a:cubicBezTo>
                  <a:pt x="453" y="29"/>
                  <a:pt x="440" y="33"/>
                  <a:pt x="438" y="36"/>
                </a:cubicBezTo>
                <a:cubicBezTo>
                  <a:pt x="436" y="38"/>
                  <a:pt x="412" y="42"/>
                  <a:pt x="403" y="41"/>
                </a:cubicBezTo>
                <a:cubicBezTo>
                  <a:pt x="395" y="41"/>
                  <a:pt x="381" y="46"/>
                  <a:pt x="374" y="50"/>
                </a:cubicBezTo>
                <a:cubicBezTo>
                  <a:pt x="367" y="54"/>
                  <a:pt x="351" y="47"/>
                  <a:pt x="347" y="47"/>
                </a:cubicBezTo>
                <a:cubicBezTo>
                  <a:pt x="343" y="47"/>
                  <a:pt x="343" y="56"/>
                  <a:pt x="339" y="59"/>
                </a:cubicBezTo>
                <a:cubicBezTo>
                  <a:pt x="336" y="63"/>
                  <a:pt x="342" y="61"/>
                  <a:pt x="346" y="63"/>
                </a:cubicBezTo>
                <a:cubicBezTo>
                  <a:pt x="351" y="66"/>
                  <a:pt x="347" y="67"/>
                  <a:pt x="345" y="70"/>
                </a:cubicBezTo>
                <a:cubicBezTo>
                  <a:pt x="344" y="73"/>
                  <a:pt x="357" y="75"/>
                  <a:pt x="363" y="76"/>
                </a:cubicBezTo>
                <a:cubicBezTo>
                  <a:pt x="368" y="78"/>
                  <a:pt x="365" y="80"/>
                  <a:pt x="364" y="82"/>
                </a:cubicBezTo>
                <a:cubicBezTo>
                  <a:pt x="363" y="85"/>
                  <a:pt x="349" y="81"/>
                  <a:pt x="345" y="81"/>
                </a:cubicBezTo>
                <a:cubicBezTo>
                  <a:pt x="341" y="81"/>
                  <a:pt x="335" y="86"/>
                  <a:pt x="333" y="90"/>
                </a:cubicBezTo>
                <a:cubicBezTo>
                  <a:pt x="331" y="93"/>
                  <a:pt x="334" y="95"/>
                  <a:pt x="336" y="99"/>
                </a:cubicBezTo>
                <a:cubicBezTo>
                  <a:pt x="338" y="103"/>
                  <a:pt x="334" y="104"/>
                  <a:pt x="329" y="106"/>
                </a:cubicBezTo>
                <a:cubicBezTo>
                  <a:pt x="323" y="109"/>
                  <a:pt x="318" y="108"/>
                  <a:pt x="320" y="115"/>
                </a:cubicBezTo>
                <a:cubicBezTo>
                  <a:pt x="322" y="121"/>
                  <a:pt x="343" y="128"/>
                  <a:pt x="349" y="131"/>
                </a:cubicBezTo>
                <a:cubicBezTo>
                  <a:pt x="354" y="134"/>
                  <a:pt x="349" y="139"/>
                  <a:pt x="348" y="143"/>
                </a:cubicBezTo>
                <a:cubicBezTo>
                  <a:pt x="347" y="146"/>
                  <a:pt x="336" y="153"/>
                  <a:pt x="333" y="153"/>
                </a:cubicBezTo>
                <a:cubicBezTo>
                  <a:pt x="329" y="154"/>
                  <a:pt x="322" y="150"/>
                  <a:pt x="316" y="148"/>
                </a:cubicBezTo>
                <a:cubicBezTo>
                  <a:pt x="311" y="146"/>
                  <a:pt x="314" y="154"/>
                  <a:pt x="309" y="158"/>
                </a:cubicBezTo>
                <a:cubicBezTo>
                  <a:pt x="305" y="162"/>
                  <a:pt x="298" y="151"/>
                  <a:pt x="292" y="151"/>
                </a:cubicBezTo>
                <a:cubicBezTo>
                  <a:pt x="286" y="150"/>
                  <a:pt x="283" y="140"/>
                  <a:pt x="273" y="139"/>
                </a:cubicBezTo>
                <a:cubicBezTo>
                  <a:pt x="263" y="138"/>
                  <a:pt x="260" y="144"/>
                  <a:pt x="256" y="145"/>
                </a:cubicBezTo>
                <a:cubicBezTo>
                  <a:pt x="252" y="147"/>
                  <a:pt x="244" y="138"/>
                  <a:pt x="237" y="139"/>
                </a:cubicBezTo>
                <a:cubicBezTo>
                  <a:pt x="231" y="140"/>
                  <a:pt x="222" y="152"/>
                  <a:pt x="219" y="154"/>
                </a:cubicBezTo>
                <a:cubicBezTo>
                  <a:pt x="216" y="157"/>
                  <a:pt x="204" y="150"/>
                  <a:pt x="199" y="147"/>
                </a:cubicBezTo>
                <a:cubicBezTo>
                  <a:pt x="195" y="144"/>
                  <a:pt x="190" y="140"/>
                  <a:pt x="190" y="145"/>
                </a:cubicBezTo>
                <a:cubicBezTo>
                  <a:pt x="190" y="151"/>
                  <a:pt x="191" y="155"/>
                  <a:pt x="188" y="157"/>
                </a:cubicBezTo>
                <a:cubicBezTo>
                  <a:pt x="185" y="159"/>
                  <a:pt x="184" y="150"/>
                  <a:pt x="184" y="147"/>
                </a:cubicBezTo>
                <a:cubicBezTo>
                  <a:pt x="184" y="144"/>
                  <a:pt x="179" y="139"/>
                  <a:pt x="172" y="137"/>
                </a:cubicBezTo>
                <a:cubicBezTo>
                  <a:pt x="165" y="135"/>
                  <a:pt x="166" y="133"/>
                  <a:pt x="164" y="128"/>
                </a:cubicBezTo>
                <a:cubicBezTo>
                  <a:pt x="162" y="124"/>
                  <a:pt x="152" y="128"/>
                  <a:pt x="148" y="129"/>
                </a:cubicBezTo>
                <a:cubicBezTo>
                  <a:pt x="144" y="129"/>
                  <a:pt x="141" y="125"/>
                  <a:pt x="138" y="121"/>
                </a:cubicBezTo>
                <a:cubicBezTo>
                  <a:pt x="135" y="117"/>
                  <a:pt x="130" y="119"/>
                  <a:pt x="125" y="121"/>
                </a:cubicBezTo>
                <a:cubicBezTo>
                  <a:pt x="120" y="122"/>
                  <a:pt x="121" y="127"/>
                  <a:pt x="116" y="129"/>
                </a:cubicBezTo>
                <a:cubicBezTo>
                  <a:pt x="110" y="131"/>
                  <a:pt x="109" y="121"/>
                  <a:pt x="101" y="118"/>
                </a:cubicBezTo>
                <a:cubicBezTo>
                  <a:pt x="93" y="116"/>
                  <a:pt x="93" y="125"/>
                  <a:pt x="88" y="130"/>
                </a:cubicBezTo>
                <a:cubicBezTo>
                  <a:pt x="84" y="136"/>
                  <a:pt x="67" y="132"/>
                  <a:pt x="67" y="141"/>
                </a:cubicBezTo>
                <a:cubicBezTo>
                  <a:pt x="67" y="149"/>
                  <a:pt x="55" y="152"/>
                  <a:pt x="51" y="154"/>
                </a:cubicBezTo>
                <a:cubicBezTo>
                  <a:pt x="47" y="157"/>
                  <a:pt x="51" y="167"/>
                  <a:pt x="51" y="170"/>
                </a:cubicBezTo>
                <a:cubicBezTo>
                  <a:pt x="51" y="173"/>
                  <a:pt x="43" y="176"/>
                  <a:pt x="40" y="176"/>
                </a:cubicBezTo>
                <a:cubicBezTo>
                  <a:pt x="36" y="176"/>
                  <a:pt x="30" y="161"/>
                  <a:pt x="24" y="159"/>
                </a:cubicBezTo>
                <a:cubicBezTo>
                  <a:pt x="19" y="157"/>
                  <a:pt x="22" y="167"/>
                  <a:pt x="20" y="173"/>
                </a:cubicBezTo>
                <a:cubicBezTo>
                  <a:pt x="17" y="178"/>
                  <a:pt x="8" y="178"/>
                  <a:pt x="5" y="183"/>
                </a:cubicBezTo>
                <a:cubicBezTo>
                  <a:pt x="2" y="188"/>
                  <a:pt x="12" y="193"/>
                  <a:pt x="11" y="199"/>
                </a:cubicBezTo>
                <a:cubicBezTo>
                  <a:pt x="11" y="204"/>
                  <a:pt x="0" y="213"/>
                  <a:pt x="0" y="217"/>
                </a:cubicBezTo>
                <a:cubicBezTo>
                  <a:pt x="0" y="222"/>
                  <a:pt x="10" y="223"/>
                  <a:pt x="14" y="227"/>
                </a:cubicBezTo>
                <a:cubicBezTo>
                  <a:pt x="19" y="230"/>
                  <a:pt x="14" y="234"/>
                  <a:pt x="16" y="238"/>
                </a:cubicBezTo>
                <a:cubicBezTo>
                  <a:pt x="17" y="243"/>
                  <a:pt x="37" y="239"/>
                  <a:pt x="40" y="242"/>
                </a:cubicBezTo>
                <a:cubicBezTo>
                  <a:pt x="43" y="245"/>
                  <a:pt x="55" y="264"/>
                  <a:pt x="59" y="268"/>
                </a:cubicBezTo>
                <a:cubicBezTo>
                  <a:pt x="64" y="273"/>
                  <a:pt x="53" y="272"/>
                  <a:pt x="45" y="272"/>
                </a:cubicBezTo>
                <a:cubicBezTo>
                  <a:pt x="41" y="272"/>
                  <a:pt x="50" y="278"/>
                  <a:pt x="60" y="284"/>
                </a:cubicBezTo>
                <a:cubicBezTo>
                  <a:pt x="62" y="281"/>
                  <a:pt x="64" y="278"/>
                  <a:pt x="66" y="276"/>
                </a:cubicBezTo>
                <a:cubicBezTo>
                  <a:pt x="71" y="273"/>
                  <a:pt x="73" y="278"/>
                  <a:pt x="79" y="274"/>
                </a:cubicBezTo>
                <a:cubicBezTo>
                  <a:pt x="84" y="271"/>
                  <a:pt x="95" y="257"/>
                  <a:pt x="105" y="261"/>
                </a:cubicBezTo>
                <a:cubicBezTo>
                  <a:pt x="114" y="264"/>
                  <a:pt x="121" y="270"/>
                  <a:pt x="124" y="268"/>
                </a:cubicBezTo>
                <a:cubicBezTo>
                  <a:pt x="127" y="266"/>
                  <a:pt x="127" y="263"/>
                  <a:pt x="132" y="265"/>
                </a:cubicBezTo>
                <a:cubicBezTo>
                  <a:pt x="137" y="267"/>
                  <a:pt x="137" y="269"/>
                  <a:pt x="137" y="271"/>
                </a:cubicBezTo>
                <a:cubicBezTo>
                  <a:pt x="136" y="273"/>
                  <a:pt x="139" y="279"/>
                  <a:pt x="141" y="279"/>
                </a:cubicBezTo>
                <a:cubicBezTo>
                  <a:pt x="144" y="280"/>
                  <a:pt x="143" y="284"/>
                  <a:pt x="142" y="287"/>
                </a:cubicBezTo>
                <a:cubicBezTo>
                  <a:pt x="141" y="291"/>
                  <a:pt x="140" y="300"/>
                  <a:pt x="142" y="303"/>
                </a:cubicBezTo>
                <a:cubicBezTo>
                  <a:pt x="144" y="306"/>
                  <a:pt x="143" y="312"/>
                  <a:pt x="150" y="309"/>
                </a:cubicBezTo>
                <a:cubicBezTo>
                  <a:pt x="157" y="306"/>
                  <a:pt x="160" y="302"/>
                  <a:pt x="161" y="304"/>
                </a:cubicBezTo>
                <a:cubicBezTo>
                  <a:pt x="162" y="306"/>
                  <a:pt x="166" y="315"/>
                  <a:pt x="165" y="316"/>
                </a:cubicBezTo>
                <a:cubicBezTo>
                  <a:pt x="163" y="318"/>
                  <a:pt x="155" y="319"/>
                  <a:pt x="157" y="317"/>
                </a:cubicBezTo>
                <a:cubicBezTo>
                  <a:pt x="159" y="315"/>
                  <a:pt x="159" y="313"/>
                  <a:pt x="157" y="313"/>
                </a:cubicBezTo>
                <a:cubicBezTo>
                  <a:pt x="154" y="313"/>
                  <a:pt x="139" y="314"/>
                  <a:pt x="134" y="311"/>
                </a:cubicBezTo>
                <a:cubicBezTo>
                  <a:pt x="128" y="309"/>
                  <a:pt x="118" y="306"/>
                  <a:pt x="113" y="308"/>
                </a:cubicBezTo>
                <a:cubicBezTo>
                  <a:pt x="108" y="309"/>
                  <a:pt x="106" y="319"/>
                  <a:pt x="105" y="319"/>
                </a:cubicBezTo>
                <a:cubicBezTo>
                  <a:pt x="103" y="319"/>
                  <a:pt x="101" y="318"/>
                  <a:pt x="102" y="322"/>
                </a:cubicBezTo>
                <a:cubicBezTo>
                  <a:pt x="102" y="327"/>
                  <a:pt x="109" y="330"/>
                  <a:pt x="105" y="331"/>
                </a:cubicBezTo>
                <a:cubicBezTo>
                  <a:pt x="101" y="332"/>
                  <a:pt x="85" y="325"/>
                  <a:pt x="84" y="330"/>
                </a:cubicBezTo>
                <a:cubicBezTo>
                  <a:pt x="83" y="334"/>
                  <a:pt x="81" y="339"/>
                  <a:pt x="87" y="339"/>
                </a:cubicBezTo>
                <a:cubicBezTo>
                  <a:pt x="92" y="340"/>
                  <a:pt x="97" y="342"/>
                  <a:pt x="97" y="345"/>
                </a:cubicBezTo>
                <a:cubicBezTo>
                  <a:pt x="97" y="349"/>
                  <a:pt x="103" y="358"/>
                  <a:pt x="105" y="363"/>
                </a:cubicBezTo>
                <a:cubicBezTo>
                  <a:pt x="107" y="367"/>
                  <a:pt x="108" y="368"/>
                  <a:pt x="111" y="368"/>
                </a:cubicBezTo>
                <a:cubicBezTo>
                  <a:pt x="115" y="369"/>
                  <a:pt x="117" y="377"/>
                  <a:pt x="119" y="377"/>
                </a:cubicBezTo>
                <a:cubicBezTo>
                  <a:pt x="121" y="376"/>
                  <a:pt x="135" y="378"/>
                  <a:pt x="135" y="382"/>
                </a:cubicBezTo>
                <a:cubicBezTo>
                  <a:pt x="135" y="386"/>
                  <a:pt x="133" y="393"/>
                  <a:pt x="130" y="397"/>
                </a:cubicBezTo>
                <a:cubicBezTo>
                  <a:pt x="128" y="402"/>
                  <a:pt x="131" y="407"/>
                  <a:pt x="131" y="412"/>
                </a:cubicBezTo>
                <a:cubicBezTo>
                  <a:pt x="131" y="412"/>
                  <a:pt x="131" y="413"/>
                  <a:pt x="131" y="413"/>
                </a:cubicBezTo>
                <a:cubicBezTo>
                  <a:pt x="141" y="406"/>
                  <a:pt x="156" y="397"/>
                  <a:pt x="161" y="397"/>
                </a:cubicBezTo>
                <a:cubicBezTo>
                  <a:pt x="169" y="397"/>
                  <a:pt x="179" y="398"/>
                  <a:pt x="185" y="403"/>
                </a:cubicBezTo>
                <a:cubicBezTo>
                  <a:pt x="191" y="408"/>
                  <a:pt x="199" y="429"/>
                  <a:pt x="204" y="426"/>
                </a:cubicBezTo>
                <a:cubicBezTo>
                  <a:pt x="208" y="424"/>
                  <a:pt x="214" y="423"/>
                  <a:pt x="219" y="423"/>
                </a:cubicBezTo>
                <a:cubicBezTo>
                  <a:pt x="219" y="323"/>
                  <a:pt x="219" y="323"/>
                  <a:pt x="219" y="323"/>
                </a:cubicBezTo>
                <a:cubicBezTo>
                  <a:pt x="278" y="306"/>
                  <a:pt x="278" y="306"/>
                  <a:pt x="278" y="306"/>
                </a:cubicBezTo>
                <a:cubicBezTo>
                  <a:pt x="281" y="299"/>
                  <a:pt x="285" y="293"/>
                  <a:pt x="288" y="293"/>
                </a:cubicBezTo>
                <a:cubicBezTo>
                  <a:pt x="293" y="292"/>
                  <a:pt x="295" y="304"/>
                  <a:pt x="300" y="301"/>
                </a:cubicBezTo>
                <a:cubicBezTo>
                  <a:pt x="306" y="298"/>
                  <a:pt x="302" y="292"/>
                  <a:pt x="309" y="292"/>
                </a:cubicBezTo>
                <a:cubicBezTo>
                  <a:pt x="315" y="292"/>
                  <a:pt x="325" y="293"/>
                  <a:pt x="326" y="296"/>
                </a:cubicBezTo>
                <a:cubicBezTo>
                  <a:pt x="326" y="299"/>
                  <a:pt x="325" y="316"/>
                  <a:pt x="326" y="318"/>
                </a:cubicBezTo>
                <a:cubicBezTo>
                  <a:pt x="327" y="322"/>
                  <a:pt x="326" y="328"/>
                  <a:pt x="325" y="332"/>
                </a:cubicBezTo>
                <a:cubicBezTo>
                  <a:pt x="337" y="339"/>
                  <a:pt x="337" y="339"/>
                  <a:pt x="337" y="339"/>
                </a:cubicBezTo>
                <a:cubicBezTo>
                  <a:pt x="337" y="345"/>
                  <a:pt x="337" y="345"/>
                  <a:pt x="337" y="345"/>
                </a:cubicBezTo>
                <a:cubicBezTo>
                  <a:pt x="362" y="365"/>
                  <a:pt x="362" y="365"/>
                  <a:pt x="362" y="365"/>
                </a:cubicBezTo>
                <a:cubicBezTo>
                  <a:pt x="362" y="365"/>
                  <a:pt x="383" y="361"/>
                  <a:pt x="392" y="361"/>
                </a:cubicBezTo>
                <a:cubicBezTo>
                  <a:pt x="402" y="361"/>
                  <a:pt x="410" y="363"/>
                  <a:pt x="417" y="361"/>
                </a:cubicBezTo>
                <a:cubicBezTo>
                  <a:pt x="423" y="360"/>
                  <a:pt x="423" y="354"/>
                  <a:pt x="429" y="359"/>
                </a:cubicBezTo>
                <a:cubicBezTo>
                  <a:pt x="434" y="364"/>
                  <a:pt x="441" y="382"/>
                  <a:pt x="447" y="380"/>
                </a:cubicBezTo>
                <a:cubicBezTo>
                  <a:pt x="452" y="379"/>
                  <a:pt x="453" y="377"/>
                  <a:pt x="453" y="380"/>
                </a:cubicBezTo>
                <a:cubicBezTo>
                  <a:pt x="453" y="382"/>
                  <a:pt x="448" y="404"/>
                  <a:pt x="453" y="405"/>
                </a:cubicBezTo>
                <a:cubicBezTo>
                  <a:pt x="459" y="405"/>
                  <a:pt x="463" y="406"/>
                  <a:pt x="463" y="408"/>
                </a:cubicBezTo>
                <a:cubicBezTo>
                  <a:pt x="463" y="410"/>
                  <a:pt x="469" y="426"/>
                  <a:pt x="475" y="428"/>
                </a:cubicBezTo>
                <a:cubicBezTo>
                  <a:pt x="481" y="429"/>
                  <a:pt x="490" y="422"/>
                  <a:pt x="494" y="426"/>
                </a:cubicBezTo>
                <a:cubicBezTo>
                  <a:pt x="499" y="431"/>
                  <a:pt x="494" y="436"/>
                  <a:pt x="503" y="441"/>
                </a:cubicBezTo>
                <a:cubicBezTo>
                  <a:pt x="512" y="446"/>
                  <a:pt x="512" y="442"/>
                  <a:pt x="513" y="438"/>
                </a:cubicBezTo>
                <a:cubicBezTo>
                  <a:pt x="514" y="434"/>
                  <a:pt x="527" y="426"/>
                  <a:pt x="529" y="421"/>
                </a:cubicBezTo>
                <a:cubicBezTo>
                  <a:pt x="531" y="417"/>
                  <a:pt x="545" y="416"/>
                  <a:pt x="548" y="411"/>
                </a:cubicBezTo>
                <a:cubicBezTo>
                  <a:pt x="551" y="407"/>
                  <a:pt x="565" y="402"/>
                  <a:pt x="575" y="402"/>
                </a:cubicBezTo>
                <a:cubicBezTo>
                  <a:pt x="575" y="402"/>
                  <a:pt x="575" y="402"/>
                  <a:pt x="575" y="402"/>
                </a:cubicBezTo>
                <a:cubicBezTo>
                  <a:pt x="573" y="395"/>
                  <a:pt x="574" y="386"/>
                  <a:pt x="577" y="385"/>
                </a:cubicBezTo>
                <a:cubicBezTo>
                  <a:pt x="580" y="384"/>
                  <a:pt x="595" y="383"/>
                  <a:pt x="601" y="384"/>
                </a:cubicBezTo>
                <a:cubicBezTo>
                  <a:pt x="608" y="386"/>
                  <a:pt x="626" y="396"/>
                  <a:pt x="628" y="389"/>
                </a:cubicBezTo>
                <a:cubicBezTo>
                  <a:pt x="631" y="382"/>
                  <a:pt x="627" y="377"/>
                  <a:pt x="634" y="375"/>
                </a:cubicBezTo>
                <a:cubicBezTo>
                  <a:pt x="641" y="373"/>
                  <a:pt x="641" y="368"/>
                  <a:pt x="650" y="373"/>
                </a:cubicBezTo>
                <a:cubicBezTo>
                  <a:pt x="660" y="379"/>
                  <a:pt x="666" y="388"/>
                  <a:pt x="677" y="383"/>
                </a:cubicBezTo>
                <a:cubicBezTo>
                  <a:pt x="687" y="379"/>
                  <a:pt x="702" y="379"/>
                  <a:pt x="713" y="379"/>
                </a:cubicBezTo>
                <a:cubicBezTo>
                  <a:pt x="723" y="379"/>
                  <a:pt x="755" y="381"/>
                  <a:pt x="760" y="385"/>
                </a:cubicBezTo>
                <a:cubicBezTo>
                  <a:pt x="765" y="388"/>
                  <a:pt x="766" y="394"/>
                  <a:pt x="774" y="394"/>
                </a:cubicBezTo>
                <a:cubicBezTo>
                  <a:pt x="776" y="394"/>
                  <a:pt x="780" y="394"/>
                  <a:pt x="784" y="394"/>
                </a:cubicBezTo>
                <a:cubicBezTo>
                  <a:pt x="784" y="390"/>
                  <a:pt x="783" y="387"/>
                  <a:pt x="787" y="384"/>
                </a:cubicBezTo>
                <a:cubicBezTo>
                  <a:pt x="794" y="379"/>
                  <a:pt x="801" y="378"/>
                  <a:pt x="799" y="371"/>
                </a:cubicBezTo>
                <a:cubicBezTo>
                  <a:pt x="798" y="364"/>
                  <a:pt x="787" y="351"/>
                  <a:pt x="788" y="345"/>
                </a:cubicBezTo>
                <a:cubicBezTo>
                  <a:pt x="789" y="338"/>
                  <a:pt x="791" y="332"/>
                  <a:pt x="789" y="330"/>
                </a:cubicBezTo>
                <a:cubicBezTo>
                  <a:pt x="787" y="328"/>
                  <a:pt x="779" y="331"/>
                  <a:pt x="783" y="326"/>
                </a:cubicBezTo>
                <a:cubicBezTo>
                  <a:pt x="788" y="321"/>
                  <a:pt x="804" y="319"/>
                  <a:pt x="810" y="314"/>
                </a:cubicBezTo>
                <a:cubicBezTo>
                  <a:pt x="816" y="310"/>
                  <a:pt x="822" y="317"/>
                  <a:pt x="825" y="316"/>
                </a:cubicBezTo>
                <a:cubicBezTo>
                  <a:pt x="827" y="316"/>
                  <a:pt x="835" y="319"/>
                  <a:pt x="839" y="319"/>
                </a:cubicBezTo>
                <a:cubicBezTo>
                  <a:pt x="843" y="319"/>
                  <a:pt x="845" y="318"/>
                  <a:pt x="841" y="311"/>
                </a:cubicBezTo>
                <a:cubicBezTo>
                  <a:pt x="836" y="303"/>
                  <a:pt x="834" y="305"/>
                  <a:pt x="836" y="300"/>
                </a:cubicBezTo>
                <a:cubicBezTo>
                  <a:pt x="838" y="296"/>
                  <a:pt x="846" y="265"/>
                  <a:pt x="853" y="260"/>
                </a:cubicBezTo>
                <a:cubicBezTo>
                  <a:pt x="859" y="255"/>
                  <a:pt x="874" y="272"/>
                  <a:pt x="877" y="269"/>
                </a:cubicBezTo>
                <a:cubicBezTo>
                  <a:pt x="880" y="266"/>
                  <a:pt x="886" y="264"/>
                  <a:pt x="893" y="267"/>
                </a:cubicBezTo>
                <a:cubicBezTo>
                  <a:pt x="900" y="270"/>
                  <a:pt x="914" y="262"/>
                  <a:pt x="913" y="259"/>
                </a:cubicBezTo>
                <a:cubicBezTo>
                  <a:pt x="913" y="256"/>
                  <a:pt x="909" y="238"/>
                  <a:pt x="913" y="231"/>
                </a:cubicBezTo>
                <a:cubicBezTo>
                  <a:pt x="918" y="224"/>
                  <a:pt x="921" y="226"/>
                  <a:pt x="929" y="222"/>
                </a:cubicBezTo>
                <a:cubicBezTo>
                  <a:pt x="937" y="219"/>
                  <a:pt x="941" y="219"/>
                  <a:pt x="939" y="213"/>
                </a:cubicBezTo>
                <a:cubicBezTo>
                  <a:pt x="938" y="207"/>
                  <a:pt x="937" y="204"/>
                  <a:pt x="942" y="202"/>
                </a:cubicBezTo>
                <a:close/>
                <a:moveTo>
                  <a:pt x="759" y="277"/>
                </a:moveTo>
                <a:cubicBezTo>
                  <a:pt x="757" y="278"/>
                  <a:pt x="754" y="283"/>
                  <a:pt x="750" y="283"/>
                </a:cubicBezTo>
                <a:cubicBezTo>
                  <a:pt x="747" y="283"/>
                  <a:pt x="737" y="285"/>
                  <a:pt x="734" y="285"/>
                </a:cubicBezTo>
                <a:cubicBezTo>
                  <a:pt x="732" y="285"/>
                  <a:pt x="723" y="283"/>
                  <a:pt x="720" y="283"/>
                </a:cubicBezTo>
                <a:cubicBezTo>
                  <a:pt x="717" y="283"/>
                  <a:pt x="697" y="278"/>
                  <a:pt x="694" y="278"/>
                </a:cubicBezTo>
                <a:cubicBezTo>
                  <a:pt x="692" y="278"/>
                  <a:pt x="686" y="281"/>
                  <a:pt x="683" y="281"/>
                </a:cubicBezTo>
                <a:cubicBezTo>
                  <a:pt x="681" y="281"/>
                  <a:pt x="675" y="277"/>
                  <a:pt x="673" y="277"/>
                </a:cubicBezTo>
                <a:cubicBezTo>
                  <a:pt x="672" y="278"/>
                  <a:pt x="665" y="285"/>
                  <a:pt x="661" y="284"/>
                </a:cubicBezTo>
                <a:cubicBezTo>
                  <a:pt x="657" y="284"/>
                  <a:pt x="654" y="295"/>
                  <a:pt x="651" y="295"/>
                </a:cubicBezTo>
                <a:cubicBezTo>
                  <a:pt x="648" y="295"/>
                  <a:pt x="645" y="296"/>
                  <a:pt x="645" y="298"/>
                </a:cubicBezTo>
                <a:cubicBezTo>
                  <a:pt x="646" y="300"/>
                  <a:pt x="648" y="301"/>
                  <a:pt x="646" y="304"/>
                </a:cubicBezTo>
                <a:cubicBezTo>
                  <a:pt x="644" y="307"/>
                  <a:pt x="642" y="307"/>
                  <a:pt x="642" y="311"/>
                </a:cubicBezTo>
                <a:cubicBezTo>
                  <a:pt x="641" y="314"/>
                  <a:pt x="643" y="325"/>
                  <a:pt x="641" y="325"/>
                </a:cubicBezTo>
                <a:cubicBezTo>
                  <a:pt x="636" y="326"/>
                  <a:pt x="640" y="321"/>
                  <a:pt x="636" y="317"/>
                </a:cubicBezTo>
                <a:cubicBezTo>
                  <a:pt x="633" y="312"/>
                  <a:pt x="627" y="306"/>
                  <a:pt x="627" y="303"/>
                </a:cubicBezTo>
                <a:cubicBezTo>
                  <a:pt x="628" y="299"/>
                  <a:pt x="632" y="295"/>
                  <a:pt x="632" y="293"/>
                </a:cubicBezTo>
                <a:cubicBezTo>
                  <a:pt x="633" y="291"/>
                  <a:pt x="643" y="280"/>
                  <a:pt x="646" y="280"/>
                </a:cubicBezTo>
                <a:cubicBezTo>
                  <a:pt x="649" y="280"/>
                  <a:pt x="655" y="271"/>
                  <a:pt x="658" y="270"/>
                </a:cubicBezTo>
                <a:cubicBezTo>
                  <a:pt x="661" y="270"/>
                  <a:pt x="672" y="275"/>
                  <a:pt x="674" y="274"/>
                </a:cubicBezTo>
                <a:cubicBezTo>
                  <a:pt x="676" y="273"/>
                  <a:pt x="688" y="272"/>
                  <a:pt x="692" y="272"/>
                </a:cubicBezTo>
                <a:cubicBezTo>
                  <a:pt x="695" y="273"/>
                  <a:pt x="702" y="276"/>
                  <a:pt x="705" y="276"/>
                </a:cubicBezTo>
                <a:cubicBezTo>
                  <a:pt x="709" y="276"/>
                  <a:pt x="714" y="281"/>
                  <a:pt x="716" y="279"/>
                </a:cubicBezTo>
                <a:cubicBezTo>
                  <a:pt x="719" y="277"/>
                  <a:pt x="723" y="277"/>
                  <a:pt x="727" y="277"/>
                </a:cubicBezTo>
                <a:cubicBezTo>
                  <a:pt x="731" y="277"/>
                  <a:pt x="739" y="280"/>
                  <a:pt x="741" y="278"/>
                </a:cubicBezTo>
                <a:cubicBezTo>
                  <a:pt x="744" y="277"/>
                  <a:pt x="755" y="269"/>
                  <a:pt x="757" y="271"/>
                </a:cubicBezTo>
                <a:cubicBezTo>
                  <a:pt x="759" y="273"/>
                  <a:pt x="760" y="276"/>
                  <a:pt x="759" y="277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2" name="Freeform 41"/>
          <p:cNvSpPr>
            <a:spLocks/>
          </p:cNvSpPr>
          <p:nvPr/>
        </p:nvSpPr>
        <p:spPr bwMode="auto">
          <a:xfrm>
            <a:off x="1085820" y="2046721"/>
            <a:ext cx="1376418" cy="787830"/>
          </a:xfrm>
          <a:custGeom>
            <a:avLst/>
            <a:gdLst/>
            <a:ahLst/>
            <a:cxnLst>
              <a:cxn ang="0">
                <a:pos x="310" y="115"/>
              </a:cxn>
              <a:cxn ang="0">
                <a:pos x="284" y="135"/>
              </a:cxn>
              <a:cxn ang="0">
                <a:pos x="256" y="122"/>
              </a:cxn>
              <a:cxn ang="0">
                <a:pos x="234" y="99"/>
              </a:cxn>
              <a:cxn ang="0">
                <a:pos x="228" y="74"/>
              </a:cxn>
              <a:cxn ang="0">
                <a:pos x="198" y="55"/>
              </a:cxn>
              <a:cxn ang="0">
                <a:pos x="143" y="59"/>
              </a:cxn>
              <a:cxn ang="0">
                <a:pos x="118" y="33"/>
              </a:cxn>
              <a:cxn ang="0">
                <a:pos x="103" y="34"/>
              </a:cxn>
              <a:cxn ang="0">
                <a:pos x="64" y="45"/>
              </a:cxn>
              <a:cxn ang="0">
                <a:pos x="51" y="16"/>
              </a:cxn>
              <a:cxn ang="0">
                <a:pos x="0" y="17"/>
              </a:cxn>
              <a:cxn ang="0">
                <a:pos x="6" y="117"/>
              </a:cxn>
              <a:cxn ang="0">
                <a:pos x="24" y="106"/>
              </a:cxn>
              <a:cxn ang="0">
                <a:pos x="48" y="88"/>
              </a:cxn>
              <a:cxn ang="0">
                <a:pos x="63" y="77"/>
              </a:cxn>
              <a:cxn ang="0">
                <a:pos x="82" y="93"/>
              </a:cxn>
              <a:cxn ang="0">
                <a:pos x="99" y="109"/>
              </a:cxn>
              <a:cxn ang="0">
                <a:pos x="122" y="122"/>
              </a:cxn>
              <a:cxn ang="0">
                <a:pos x="153" y="156"/>
              </a:cxn>
              <a:cxn ang="0">
                <a:pos x="195" y="184"/>
              </a:cxn>
              <a:cxn ang="0">
                <a:pos x="230" y="203"/>
              </a:cxn>
              <a:cxn ang="0">
                <a:pos x="245" y="219"/>
              </a:cxn>
              <a:cxn ang="0">
                <a:pos x="252" y="226"/>
              </a:cxn>
              <a:cxn ang="0">
                <a:pos x="272" y="231"/>
              </a:cxn>
              <a:cxn ang="0">
                <a:pos x="289" y="205"/>
              </a:cxn>
              <a:cxn ang="0">
                <a:pos x="280" y="185"/>
              </a:cxn>
              <a:cxn ang="0">
                <a:pos x="275" y="166"/>
              </a:cxn>
              <a:cxn ang="0">
                <a:pos x="298" y="151"/>
              </a:cxn>
              <a:cxn ang="0">
                <a:pos x="316" y="133"/>
              </a:cxn>
              <a:cxn ang="0">
                <a:pos x="340" y="128"/>
              </a:cxn>
              <a:cxn ang="0">
                <a:pos x="340" y="146"/>
              </a:cxn>
              <a:cxn ang="0">
                <a:pos x="355" y="146"/>
              </a:cxn>
              <a:cxn ang="0">
                <a:pos x="387" y="140"/>
              </a:cxn>
              <a:cxn ang="0">
                <a:pos x="378" y="127"/>
              </a:cxn>
              <a:cxn ang="0">
                <a:pos x="356" y="125"/>
              </a:cxn>
              <a:cxn ang="0">
                <a:pos x="334" y="112"/>
              </a:cxn>
              <a:cxn ang="0">
                <a:pos x="329" y="105"/>
              </a:cxn>
            </a:cxnLst>
            <a:rect l="0" t="0" r="r" b="b"/>
            <a:pathLst>
              <a:path w="405" h="231">
                <a:moveTo>
                  <a:pt x="329" y="105"/>
                </a:moveTo>
                <a:cubicBezTo>
                  <a:pt x="326" y="110"/>
                  <a:pt x="312" y="111"/>
                  <a:pt x="310" y="115"/>
                </a:cubicBezTo>
                <a:cubicBezTo>
                  <a:pt x="308" y="120"/>
                  <a:pt x="295" y="128"/>
                  <a:pt x="294" y="132"/>
                </a:cubicBezTo>
                <a:cubicBezTo>
                  <a:pt x="293" y="136"/>
                  <a:pt x="293" y="140"/>
                  <a:pt x="284" y="135"/>
                </a:cubicBezTo>
                <a:cubicBezTo>
                  <a:pt x="275" y="130"/>
                  <a:pt x="280" y="125"/>
                  <a:pt x="275" y="120"/>
                </a:cubicBezTo>
                <a:cubicBezTo>
                  <a:pt x="271" y="116"/>
                  <a:pt x="262" y="123"/>
                  <a:pt x="256" y="122"/>
                </a:cubicBezTo>
                <a:cubicBezTo>
                  <a:pt x="250" y="120"/>
                  <a:pt x="244" y="104"/>
                  <a:pt x="244" y="102"/>
                </a:cubicBezTo>
                <a:cubicBezTo>
                  <a:pt x="244" y="100"/>
                  <a:pt x="240" y="99"/>
                  <a:pt x="234" y="99"/>
                </a:cubicBezTo>
                <a:cubicBezTo>
                  <a:pt x="229" y="98"/>
                  <a:pt x="234" y="76"/>
                  <a:pt x="234" y="74"/>
                </a:cubicBezTo>
                <a:cubicBezTo>
                  <a:pt x="234" y="71"/>
                  <a:pt x="233" y="73"/>
                  <a:pt x="228" y="74"/>
                </a:cubicBezTo>
                <a:cubicBezTo>
                  <a:pt x="222" y="76"/>
                  <a:pt x="215" y="58"/>
                  <a:pt x="210" y="53"/>
                </a:cubicBezTo>
                <a:cubicBezTo>
                  <a:pt x="204" y="48"/>
                  <a:pt x="204" y="54"/>
                  <a:pt x="198" y="55"/>
                </a:cubicBezTo>
                <a:cubicBezTo>
                  <a:pt x="191" y="57"/>
                  <a:pt x="183" y="55"/>
                  <a:pt x="173" y="55"/>
                </a:cubicBezTo>
                <a:cubicBezTo>
                  <a:pt x="164" y="55"/>
                  <a:pt x="143" y="59"/>
                  <a:pt x="143" y="59"/>
                </a:cubicBezTo>
                <a:cubicBezTo>
                  <a:pt x="118" y="39"/>
                  <a:pt x="118" y="39"/>
                  <a:pt x="118" y="39"/>
                </a:cubicBezTo>
                <a:cubicBezTo>
                  <a:pt x="118" y="33"/>
                  <a:pt x="118" y="33"/>
                  <a:pt x="118" y="33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105" y="30"/>
                  <a:pt x="104" y="33"/>
                  <a:pt x="103" y="34"/>
                </a:cubicBezTo>
                <a:cubicBezTo>
                  <a:pt x="100" y="36"/>
                  <a:pt x="81" y="51"/>
                  <a:pt x="77" y="51"/>
                </a:cubicBezTo>
                <a:cubicBezTo>
                  <a:pt x="67" y="51"/>
                  <a:pt x="63" y="48"/>
                  <a:pt x="64" y="45"/>
                </a:cubicBezTo>
                <a:cubicBezTo>
                  <a:pt x="64" y="43"/>
                  <a:pt x="48" y="38"/>
                  <a:pt x="48" y="35"/>
                </a:cubicBezTo>
                <a:cubicBezTo>
                  <a:pt x="49" y="33"/>
                  <a:pt x="48" y="20"/>
                  <a:pt x="51" y="16"/>
                </a:cubicBezTo>
                <a:cubicBezTo>
                  <a:pt x="53" y="14"/>
                  <a:pt x="56" y="7"/>
                  <a:pt x="59" y="0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17"/>
                  <a:pt x="0" y="117"/>
                  <a:pt x="0" y="117"/>
                </a:cubicBezTo>
                <a:cubicBezTo>
                  <a:pt x="2" y="117"/>
                  <a:pt x="5" y="117"/>
                  <a:pt x="6" y="117"/>
                </a:cubicBezTo>
                <a:cubicBezTo>
                  <a:pt x="11" y="118"/>
                  <a:pt x="24" y="122"/>
                  <a:pt x="24" y="119"/>
                </a:cubicBezTo>
                <a:cubicBezTo>
                  <a:pt x="24" y="116"/>
                  <a:pt x="21" y="109"/>
                  <a:pt x="24" y="106"/>
                </a:cubicBezTo>
                <a:cubicBezTo>
                  <a:pt x="26" y="102"/>
                  <a:pt x="30" y="95"/>
                  <a:pt x="37" y="95"/>
                </a:cubicBezTo>
                <a:cubicBezTo>
                  <a:pt x="45" y="95"/>
                  <a:pt x="45" y="88"/>
                  <a:pt x="48" y="88"/>
                </a:cubicBezTo>
                <a:cubicBezTo>
                  <a:pt x="51" y="88"/>
                  <a:pt x="54" y="96"/>
                  <a:pt x="55" y="89"/>
                </a:cubicBezTo>
                <a:cubicBezTo>
                  <a:pt x="55" y="83"/>
                  <a:pt x="59" y="73"/>
                  <a:pt x="63" y="77"/>
                </a:cubicBezTo>
                <a:cubicBezTo>
                  <a:pt x="66" y="82"/>
                  <a:pt x="71" y="84"/>
                  <a:pt x="75" y="85"/>
                </a:cubicBezTo>
                <a:cubicBezTo>
                  <a:pt x="79" y="87"/>
                  <a:pt x="76" y="93"/>
                  <a:pt x="82" y="93"/>
                </a:cubicBezTo>
                <a:cubicBezTo>
                  <a:pt x="88" y="93"/>
                  <a:pt x="92" y="93"/>
                  <a:pt x="93" y="96"/>
                </a:cubicBezTo>
                <a:cubicBezTo>
                  <a:pt x="94" y="98"/>
                  <a:pt x="101" y="103"/>
                  <a:pt x="99" y="109"/>
                </a:cubicBezTo>
                <a:cubicBezTo>
                  <a:pt x="97" y="115"/>
                  <a:pt x="94" y="119"/>
                  <a:pt x="97" y="119"/>
                </a:cubicBezTo>
                <a:cubicBezTo>
                  <a:pt x="101" y="120"/>
                  <a:pt x="116" y="123"/>
                  <a:pt x="122" y="122"/>
                </a:cubicBezTo>
                <a:cubicBezTo>
                  <a:pt x="128" y="122"/>
                  <a:pt x="133" y="121"/>
                  <a:pt x="134" y="124"/>
                </a:cubicBezTo>
                <a:cubicBezTo>
                  <a:pt x="136" y="128"/>
                  <a:pt x="150" y="149"/>
                  <a:pt x="153" y="156"/>
                </a:cubicBezTo>
                <a:cubicBezTo>
                  <a:pt x="155" y="160"/>
                  <a:pt x="181" y="181"/>
                  <a:pt x="186" y="183"/>
                </a:cubicBezTo>
                <a:cubicBezTo>
                  <a:pt x="190" y="185"/>
                  <a:pt x="190" y="184"/>
                  <a:pt x="195" y="184"/>
                </a:cubicBezTo>
                <a:cubicBezTo>
                  <a:pt x="200" y="184"/>
                  <a:pt x="219" y="201"/>
                  <a:pt x="224" y="204"/>
                </a:cubicBezTo>
                <a:cubicBezTo>
                  <a:pt x="230" y="207"/>
                  <a:pt x="228" y="203"/>
                  <a:pt x="230" y="203"/>
                </a:cubicBezTo>
                <a:cubicBezTo>
                  <a:pt x="233" y="203"/>
                  <a:pt x="246" y="211"/>
                  <a:pt x="248" y="213"/>
                </a:cubicBezTo>
                <a:cubicBezTo>
                  <a:pt x="250" y="215"/>
                  <a:pt x="245" y="216"/>
                  <a:pt x="245" y="219"/>
                </a:cubicBezTo>
                <a:cubicBezTo>
                  <a:pt x="245" y="221"/>
                  <a:pt x="245" y="223"/>
                  <a:pt x="245" y="226"/>
                </a:cubicBezTo>
                <a:cubicBezTo>
                  <a:pt x="248" y="226"/>
                  <a:pt x="250" y="226"/>
                  <a:pt x="252" y="226"/>
                </a:cubicBezTo>
                <a:cubicBezTo>
                  <a:pt x="258" y="226"/>
                  <a:pt x="265" y="231"/>
                  <a:pt x="270" y="231"/>
                </a:cubicBezTo>
                <a:cubicBezTo>
                  <a:pt x="271" y="231"/>
                  <a:pt x="272" y="231"/>
                  <a:pt x="272" y="231"/>
                </a:cubicBezTo>
                <a:cubicBezTo>
                  <a:pt x="275" y="226"/>
                  <a:pt x="278" y="218"/>
                  <a:pt x="280" y="217"/>
                </a:cubicBezTo>
                <a:cubicBezTo>
                  <a:pt x="282" y="215"/>
                  <a:pt x="293" y="207"/>
                  <a:pt x="289" y="205"/>
                </a:cubicBezTo>
                <a:cubicBezTo>
                  <a:pt x="285" y="202"/>
                  <a:pt x="280" y="198"/>
                  <a:pt x="281" y="194"/>
                </a:cubicBezTo>
                <a:cubicBezTo>
                  <a:pt x="282" y="190"/>
                  <a:pt x="284" y="185"/>
                  <a:pt x="280" y="185"/>
                </a:cubicBezTo>
                <a:cubicBezTo>
                  <a:pt x="271" y="185"/>
                  <a:pt x="265" y="178"/>
                  <a:pt x="266" y="174"/>
                </a:cubicBezTo>
                <a:cubicBezTo>
                  <a:pt x="267" y="170"/>
                  <a:pt x="271" y="166"/>
                  <a:pt x="275" y="166"/>
                </a:cubicBezTo>
                <a:cubicBezTo>
                  <a:pt x="280" y="166"/>
                  <a:pt x="292" y="173"/>
                  <a:pt x="294" y="165"/>
                </a:cubicBezTo>
                <a:cubicBezTo>
                  <a:pt x="296" y="157"/>
                  <a:pt x="293" y="153"/>
                  <a:pt x="298" y="151"/>
                </a:cubicBezTo>
                <a:cubicBezTo>
                  <a:pt x="303" y="148"/>
                  <a:pt x="312" y="149"/>
                  <a:pt x="312" y="146"/>
                </a:cubicBezTo>
                <a:cubicBezTo>
                  <a:pt x="312" y="142"/>
                  <a:pt x="313" y="134"/>
                  <a:pt x="316" y="133"/>
                </a:cubicBezTo>
                <a:cubicBezTo>
                  <a:pt x="320" y="133"/>
                  <a:pt x="322" y="135"/>
                  <a:pt x="326" y="134"/>
                </a:cubicBezTo>
                <a:cubicBezTo>
                  <a:pt x="331" y="132"/>
                  <a:pt x="337" y="126"/>
                  <a:pt x="340" y="128"/>
                </a:cubicBezTo>
                <a:cubicBezTo>
                  <a:pt x="342" y="130"/>
                  <a:pt x="349" y="133"/>
                  <a:pt x="346" y="135"/>
                </a:cubicBezTo>
                <a:cubicBezTo>
                  <a:pt x="343" y="138"/>
                  <a:pt x="337" y="142"/>
                  <a:pt x="340" y="146"/>
                </a:cubicBezTo>
                <a:cubicBezTo>
                  <a:pt x="341" y="148"/>
                  <a:pt x="346" y="148"/>
                  <a:pt x="352" y="149"/>
                </a:cubicBezTo>
                <a:cubicBezTo>
                  <a:pt x="352" y="147"/>
                  <a:pt x="352" y="146"/>
                  <a:pt x="355" y="146"/>
                </a:cubicBezTo>
                <a:cubicBezTo>
                  <a:pt x="361" y="146"/>
                  <a:pt x="361" y="151"/>
                  <a:pt x="368" y="149"/>
                </a:cubicBezTo>
                <a:cubicBezTo>
                  <a:pt x="375" y="146"/>
                  <a:pt x="379" y="141"/>
                  <a:pt x="387" y="140"/>
                </a:cubicBezTo>
                <a:cubicBezTo>
                  <a:pt x="394" y="139"/>
                  <a:pt x="405" y="137"/>
                  <a:pt x="398" y="133"/>
                </a:cubicBezTo>
                <a:cubicBezTo>
                  <a:pt x="390" y="129"/>
                  <a:pt x="382" y="130"/>
                  <a:pt x="378" y="127"/>
                </a:cubicBezTo>
                <a:cubicBezTo>
                  <a:pt x="375" y="124"/>
                  <a:pt x="372" y="115"/>
                  <a:pt x="368" y="116"/>
                </a:cubicBezTo>
                <a:cubicBezTo>
                  <a:pt x="364" y="118"/>
                  <a:pt x="362" y="125"/>
                  <a:pt x="356" y="125"/>
                </a:cubicBezTo>
                <a:cubicBezTo>
                  <a:pt x="351" y="125"/>
                  <a:pt x="348" y="123"/>
                  <a:pt x="345" y="118"/>
                </a:cubicBezTo>
                <a:cubicBezTo>
                  <a:pt x="341" y="114"/>
                  <a:pt x="328" y="118"/>
                  <a:pt x="334" y="112"/>
                </a:cubicBezTo>
                <a:cubicBezTo>
                  <a:pt x="339" y="107"/>
                  <a:pt x="356" y="102"/>
                  <a:pt x="356" y="96"/>
                </a:cubicBezTo>
                <a:cubicBezTo>
                  <a:pt x="346" y="96"/>
                  <a:pt x="332" y="101"/>
                  <a:pt x="329" y="105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3" name="Freeform 61"/>
          <p:cNvSpPr>
            <a:spLocks/>
          </p:cNvSpPr>
          <p:nvPr/>
        </p:nvSpPr>
        <p:spPr bwMode="auto">
          <a:xfrm>
            <a:off x="762279" y="3827108"/>
            <a:ext cx="350959" cy="263219"/>
          </a:xfrm>
          <a:custGeom>
            <a:avLst/>
            <a:gdLst/>
            <a:ahLst/>
            <a:cxnLst>
              <a:cxn ang="0">
                <a:pos x="91" y="44"/>
              </a:cxn>
              <a:cxn ang="0">
                <a:pos x="89" y="27"/>
              </a:cxn>
              <a:cxn ang="0">
                <a:pos x="103" y="27"/>
              </a:cxn>
              <a:cxn ang="0">
                <a:pos x="99" y="11"/>
              </a:cxn>
              <a:cxn ang="0">
                <a:pos x="99" y="6"/>
              </a:cxn>
              <a:cxn ang="0">
                <a:pos x="89" y="0"/>
              </a:cxn>
              <a:cxn ang="0">
                <a:pos x="81" y="9"/>
              </a:cxn>
              <a:cxn ang="0">
                <a:pos x="59" y="30"/>
              </a:cxn>
              <a:cxn ang="0">
                <a:pos x="46" y="40"/>
              </a:cxn>
              <a:cxn ang="0">
                <a:pos x="36" y="44"/>
              </a:cxn>
              <a:cxn ang="0">
                <a:pos x="10" y="45"/>
              </a:cxn>
              <a:cxn ang="0">
                <a:pos x="0" y="48"/>
              </a:cxn>
              <a:cxn ang="0">
                <a:pos x="11" y="69"/>
              </a:cxn>
              <a:cxn ang="0">
                <a:pos x="74" y="77"/>
              </a:cxn>
              <a:cxn ang="0">
                <a:pos x="74" y="77"/>
              </a:cxn>
              <a:cxn ang="0">
                <a:pos x="83" y="56"/>
              </a:cxn>
              <a:cxn ang="0">
                <a:pos x="91" y="44"/>
              </a:cxn>
            </a:cxnLst>
            <a:rect l="0" t="0" r="r" b="b"/>
            <a:pathLst>
              <a:path w="103" h="77">
                <a:moveTo>
                  <a:pt x="91" y="44"/>
                </a:moveTo>
                <a:cubicBezTo>
                  <a:pt x="94" y="41"/>
                  <a:pt x="87" y="29"/>
                  <a:pt x="89" y="27"/>
                </a:cubicBezTo>
                <a:cubicBezTo>
                  <a:pt x="90" y="26"/>
                  <a:pt x="96" y="26"/>
                  <a:pt x="103" y="27"/>
                </a:cubicBezTo>
                <a:cubicBezTo>
                  <a:pt x="102" y="20"/>
                  <a:pt x="100" y="12"/>
                  <a:pt x="99" y="11"/>
                </a:cubicBezTo>
                <a:cubicBezTo>
                  <a:pt x="99" y="10"/>
                  <a:pt x="99" y="8"/>
                  <a:pt x="99" y="6"/>
                </a:cubicBezTo>
                <a:cubicBezTo>
                  <a:pt x="96" y="4"/>
                  <a:pt x="92" y="2"/>
                  <a:pt x="89" y="0"/>
                </a:cubicBezTo>
                <a:cubicBezTo>
                  <a:pt x="87" y="3"/>
                  <a:pt x="83" y="6"/>
                  <a:pt x="81" y="9"/>
                </a:cubicBezTo>
                <a:cubicBezTo>
                  <a:pt x="77" y="13"/>
                  <a:pt x="60" y="25"/>
                  <a:pt x="59" y="30"/>
                </a:cubicBezTo>
                <a:cubicBezTo>
                  <a:pt x="58" y="35"/>
                  <a:pt x="51" y="40"/>
                  <a:pt x="46" y="40"/>
                </a:cubicBezTo>
                <a:cubicBezTo>
                  <a:pt x="40" y="40"/>
                  <a:pt x="40" y="44"/>
                  <a:pt x="36" y="44"/>
                </a:cubicBezTo>
                <a:cubicBezTo>
                  <a:pt x="32" y="44"/>
                  <a:pt x="14" y="43"/>
                  <a:pt x="10" y="45"/>
                </a:cubicBezTo>
                <a:cubicBezTo>
                  <a:pt x="7" y="47"/>
                  <a:pt x="3" y="48"/>
                  <a:pt x="0" y="48"/>
                </a:cubicBezTo>
                <a:cubicBezTo>
                  <a:pt x="3" y="57"/>
                  <a:pt x="8" y="67"/>
                  <a:pt x="11" y="69"/>
                </a:cubicBezTo>
                <a:cubicBezTo>
                  <a:pt x="16" y="72"/>
                  <a:pt x="70" y="76"/>
                  <a:pt x="74" y="77"/>
                </a:cubicBezTo>
                <a:cubicBezTo>
                  <a:pt x="74" y="77"/>
                  <a:pt x="74" y="77"/>
                  <a:pt x="74" y="77"/>
                </a:cubicBezTo>
                <a:cubicBezTo>
                  <a:pt x="78" y="68"/>
                  <a:pt x="81" y="59"/>
                  <a:pt x="83" y="56"/>
                </a:cubicBezTo>
                <a:cubicBezTo>
                  <a:pt x="85" y="51"/>
                  <a:pt x="89" y="47"/>
                  <a:pt x="91" y="44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4" name="Freeform 62"/>
          <p:cNvSpPr>
            <a:spLocks/>
          </p:cNvSpPr>
          <p:nvPr/>
        </p:nvSpPr>
        <p:spPr bwMode="auto">
          <a:xfrm>
            <a:off x="758623" y="3916675"/>
            <a:ext cx="616007" cy="679983"/>
          </a:xfrm>
          <a:custGeom>
            <a:avLst/>
            <a:gdLst/>
            <a:ahLst/>
            <a:cxnLst>
              <a:cxn ang="0">
                <a:pos x="166" y="48"/>
              </a:cxn>
              <a:cxn ang="0">
                <a:pos x="153" y="30"/>
              </a:cxn>
              <a:cxn ang="0">
                <a:pos x="126" y="23"/>
              </a:cxn>
              <a:cxn ang="0">
                <a:pos x="108" y="10"/>
              </a:cxn>
              <a:cxn ang="0">
                <a:pos x="104" y="1"/>
              </a:cxn>
              <a:cxn ang="0">
                <a:pos x="90" y="1"/>
              </a:cxn>
              <a:cxn ang="0">
                <a:pos x="92" y="18"/>
              </a:cxn>
              <a:cxn ang="0">
                <a:pos x="84" y="30"/>
              </a:cxn>
              <a:cxn ang="0">
                <a:pos x="75" y="51"/>
              </a:cxn>
              <a:cxn ang="0">
                <a:pos x="85" y="69"/>
              </a:cxn>
              <a:cxn ang="0">
                <a:pos x="70" y="115"/>
              </a:cxn>
              <a:cxn ang="0">
                <a:pos x="22" y="132"/>
              </a:cxn>
              <a:cxn ang="0">
                <a:pos x="0" y="138"/>
              </a:cxn>
              <a:cxn ang="0">
                <a:pos x="26" y="200"/>
              </a:cxn>
              <a:cxn ang="0">
                <a:pos x="54" y="190"/>
              </a:cxn>
              <a:cxn ang="0">
                <a:pos x="66" y="191"/>
              </a:cxn>
              <a:cxn ang="0">
                <a:pos x="75" y="174"/>
              </a:cxn>
              <a:cxn ang="0">
                <a:pos x="96" y="167"/>
              </a:cxn>
              <a:cxn ang="0">
                <a:pos x="108" y="151"/>
              </a:cxn>
              <a:cxn ang="0">
                <a:pos x="125" y="142"/>
              </a:cxn>
              <a:cxn ang="0">
                <a:pos x="132" y="137"/>
              </a:cxn>
              <a:cxn ang="0">
                <a:pos x="131" y="123"/>
              </a:cxn>
              <a:cxn ang="0">
                <a:pos x="137" y="109"/>
              </a:cxn>
              <a:cxn ang="0">
                <a:pos x="147" y="107"/>
              </a:cxn>
              <a:cxn ang="0">
                <a:pos x="152" y="102"/>
              </a:cxn>
              <a:cxn ang="0">
                <a:pos x="172" y="79"/>
              </a:cxn>
              <a:cxn ang="0">
                <a:pos x="181" y="60"/>
              </a:cxn>
              <a:cxn ang="0">
                <a:pos x="166" y="48"/>
              </a:cxn>
            </a:cxnLst>
            <a:rect l="0" t="0" r="r" b="b"/>
            <a:pathLst>
              <a:path w="181" h="200">
                <a:moveTo>
                  <a:pt x="166" y="48"/>
                </a:moveTo>
                <a:cubicBezTo>
                  <a:pt x="163" y="44"/>
                  <a:pt x="162" y="30"/>
                  <a:pt x="153" y="30"/>
                </a:cubicBezTo>
                <a:cubicBezTo>
                  <a:pt x="144" y="29"/>
                  <a:pt x="132" y="25"/>
                  <a:pt x="126" y="23"/>
                </a:cubicBezTo>
                <a:cubicBezTo>
                  <a:pt x="120" y="21"/>
                  <a:pt x="111" y="12"/>
                  <a:pt x="108" y="10"/>
                </a:cubicBezTo>
                <a:cubicBezTo>
                  <a:pt x="107" y="9"/>
                  <a:pt x="106" y="5"/>
                  <a:pt x="104" y="1"/>
                </a:cubicBezTo>
                <a:cubicBezTo>
                  <a:pt x="97" y="0"/>
                  <a:pt x="91" y="0"/>
                  <a:pt x="90" y="1"/>
                </a:cubicBezTo>
                <a:cubicBezTo>
                  <a:pt x="88" y="3"/>
                  <a:pt x="95" y="15"/>
                  <a:pt x="92" y="18"/>
                </a:cubicBezTo>
                <a:cubicBezTo>
                  <a:pt x="90" y="21"/>
                  <a:pt x="86" y="25"/>
                  <a:pt x="84" y="30"/>
                </a:cubicBezTo>
                <a:cubicBezTo>
                  <a:pt x="82" y="33"/>
                  <a:pt x="79" y="42"/>
                  <a:pt x="75" y="51"/>
                </a:cubicBezTo>
                <a:cubicBezTo>
                  <a:pt x="79" y="53"/>
                  <a:pt x="83" y="64"/>
                  <a:pt x="85" y="69"/>
                </a:cubicBezTo>
                <a:cubicBezTo>
                  <a:pt x="86" y="74"/>
                  <a:pt x="73" y="110"/>
                  <a:pt x="70" y="115"/>
                </a:cubicBezTo>
                <a:cubicBezTo>
                  <a:pt x="66" y="120"/>
                  <a:pt x="33" y="127"/>
                  <a:pt x="22" y="132"/>
                </a:cubicBezTo>
                <a:cubicBezTo>
                  <a:pt x="18" y="133"/>
                  <a:pt x="10" y="136"/>
                  <a:pt x="0" y="138"/>
                </a:cubicBezTo>
                <a:cubicBezTo>
                  <a:pt x="26" y="200"/>
                  <a:pt x="26" y="200"/>
                  <a:pt x="26" y="200"/>
                </a:cubicBezTo>
                <a:cubicBezTo>
                  <a:pt x="39" y="195"/>
                  <a:pt x="51" y="191"/>
                  <a:pt x="54" y="190"/>
                </a:cubicBezTo>
                <a:cubicBezTo>
                  <a:pt x="59" y="188"/>
                  <a:pt x="61" y="192"/>
                  <a:pt x="66" y="191"/>
                </a:cubicBezTo>
                <a:cubicBezTo>
                  <a:pt x="72" y="191"/>
                  <a:pt x="74" y="183"/>
                  <a:pt x="75" y="174"/>
                </a:cubicBezTo>
                <a:cubicBezTo>
                  <a:pt x="75" y="166"/>
                  <a:pt x="89" y="167"/>
                  <a:pt x="96" y="167"/>
                </a:cubicBezTo>
                <a:cubicBezTo>
                  <a:pt x="102" y="166"/>
                  <a:pt x="108" y="156"/>
                  <a:pt x="108" y="151"/>
                </a:cubicBezTo>
                <a:cubicBezTo>
                  <a:pt x="108" y="146"/>
                  <a:pt x="122" y="142"/>
                  <a:pt x="125" y="142"/>
                </a:cubicBezTo>
                <a:cubicBezTo>
                  <a:pt x="129" y="142"/>
                  <a:pt x="132" y="142"/>
                  <a:pt x="132" y="137"/>
                </a:cubicBezTo>
                <a:cubicBezTo>
                  <a:pt x="132" y="133"/>
                  <a:pt x="130" y="126"/>
                  <a:pt x="131" y="123"/>
                </a:cubicBezTo>
                <a:cubicBezTo>
                  <a:pt x="132" y="119"/>
                  <a:pt x="136" y="112"/>
                  <a:pt x="137" y="109"/>
                </a:cubicBezTo>
                <a:cubicBezTo>
                  <a:pt x="139" y="105"/>
                  <a:pt x="144" y="104"/>
                  <a:pt x="147" y="107"/>
                </a:cubicBezTo>
                <a:cubicBezTo>
                  <a:pt x="150" y="109"/>
                  <a:pt x="151" y="105"/>
                  <a:pt x="152" y="102"/>
                </a:cubicBezTo>
                <a:cubicBezTo>
                  <a:pt x="153" y="99"/>
                  <a:pt x="172" y="83"/>
                  <a:pt x="172" y="79"/>
                </a:cubicBezTo>
                <a:cubicBezTo>
                  <a:pt x="173" y="75"/>
                  <a:pt x="181" y="63"/>
                  <a:pt x="181" y="60"/>
                </a:cubicBezTo>
                <a:cubicBezTo>
                  <a:pt x="181" y="56"/>
                  <a:pt x="170" y="52"/>
                  <a:pt x="166" y="48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5" name="Freeform 67"/>
          <p:cNvSpPr>
            <a:spLocks/>
          </p:cNvSpPr>
          <p:nvPr/>
        </p:nvSpPr>
        <p:spPr bwMode="auto">
          <a:xfrm>
            <a:off x="2952118" y="5155999"/>
            <a:ext cx="166341" cy="303433"/>
          </a:xfrm>
          <a:custGeom>
            <a:avLst/>
            <a:gdLst/>
            <a:ahLst/>
            <a:cxnLst>
              <a:cxn ang="0">
                <a:pos x="18" y="88"/>
              </a:cxn>
              <a:cxn ang="0">
                <a:pos x="4" y="75"/>
              </a:cxn>
              <a:cxn ang="0">
                <a:pos x="1" y="45"/>
              </a:cxn>
              <a:cxn ang="0">
                <a:pos x="5" y="28"/>
              </a:cxn>
              <a:cxn ang="0">
                <a:pos x="5" y="15"/>
              </a:cxn>
              <a:cxn ang="0">
                <a:pos x="9" y="10"/>
              </a:cxn>
              <a:cxn ang="0">
                <a:pos x="13" y="2"/>
              </a:cxn>
              <a:cxn ang="0">
                <a:pos x="21" y="7"/>
              </a:cxn>
              <a:cxn ang="0">
                <a:pos x="48" y="54"/>
              </a:cxn>
              <a:cxn ang="0">
                <a:pos x="41" y="80"/>
              </a:cxn>
              <a:cxn ang="0">
                <a:pos x="18" y="88"/>
              </a:cxn>
            </a:cxnLst>
            <a:rect l="0" t="0" r="r" b="b"/>
            <a:pathLst>
              <a:path w="49" h="89">
                <a:moveTo>
                  <a:pt x="18" y="88"/>
                </a:moveTo>
                <a:cubicBezTo>
                  <a:pt x="10" y="88"/>
                  <a:pt x="6" y="80"/>
                  <a:pt x="4" y="75"/>
                </a:cubicBezTo>
                <a:cubicBezTo>
                  <a:pt x="3" y="70"/>
                  <a:pt x="1" y="51"/>
                  <a:pt x="1" y="45"/>
                </a:cubicBezTo>
                <a:cubicBezTo>
                  <a:pt x="0" y="39"/>
                  <a:pt x="5" y="30"/>
                  <a:pt x="5" y="28"/>
                </a:cubicBezTo>
                <a:cubicBezTo>
                  <a:pt x="5" y="25"/>
                  <a:pt x="5" y="19"/>
                  <a:pt x="5" y="15"/>
                </a:cubicBezTo>
                <a:cubicBezTo>
                  <a:pt x="6" y="11"/>
                  <a:pt x="8" y="14"/>
                  <a:pt x="9" y="10"/>
                </a:cubicBezTo>
                <a:cubicBezTo>
                  <a:pt x="10" y="6"/>
                  <a:pt x="11" y="0"/>
                  <a:pt x="13" y="2"/>
                </a:cubicBezTo>
                <a:cubicBezTo>
                  <a:pt x="16" y="4"/>
                  <a:pt x="17" y="4"/>
                  <a:pt x="21" y="7"/>
                </a:cubicBezTo>
                <a:cubicBezTo>
                  <a:pt x="25" y="10"/>
                  <a:pt x="47" y="47"/>
                  <a:pt x="48" y="54"/>
                </a:cubicBezTo>
                <a:cubicBezTo>
                  <a:pt x="49" y="61"/>
                  <a:pt x="49" y="78"/>
                  <a:pt x="41" y="80"/>
                </a:cubicBezTo>
                <a:cubicBezTo>
                  <a:pt x="32" y="82"/>
                  <a:pt x="22" y="89"/>
                  <a:pt x="18" y="88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6" name="Freeform 68"/>
          <p:cNvSpPr>
            <a:spLocks/>
          </p:cNvSpPr>
          <p:nvPr/>
        </p:nvSpPr>
        <p:spPr bwMode="auto">
          <a:xfrm>
            <a:off x="2431163" y="5629429"/>
            <a:ext cx="34730" cy="31074"/>
          </a:xfrm>
          <a:custGeom>
            <a:avLst/>
            <a:gdLst/>
            <a:ahLst/>
            <a:cxnLst>
              <a:cxn ang="0">
                <a:pos x="5" y="7"/>
              </a:cxn>
              <a:cxn ang="0">
                <a:pos x="4" y="2"/>
              </a:cxn>
              <a:cxn ang="0">
                <a:pos x="5" y="7"/>
              </a:cxn>
            </a:cxnLst>
            <a:rect l="0" t="0" r="r" b="b"/>
            <a:pathLst>
              <a:path w="10" h="9">
                <a:moveTo>
                  <a:pt x="5" y="7"/>
                </a:moveTo>
                <a:cubicBezTo>
                  <a:pt x="3" y="6"/>
                  <a:pt x="0" y="0"/>
                  <a:pt x="4" y="2"/>
                </a:cubicBezTo>
                <a:cubicBezTo>
                  <a:pt x="9" y="4"/>
                  <a:pt x="10" y="9"/>
                  <a:pt x="5" y="7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7" name="Freeform 69"/>
          <p:cNvSpPr>
            <a:spLocks/>
          </p:cNvSpPr>
          <p:nvPr/>
        </p:nvSpPr>
        <p:spPr bwMode="auto">
          <a:xfrm>
            <a:off x="2425679" y="5543517"/>
            <a:ext cx="47526" cy="54837"/>
          </a:xfrm>
          <a:custGeom>
            <a:avLst/>
            <a:gdLst/>
            <a:ahLst/>
            <a:cxnLst>
              <a:cxn ang="0">
                <a:pos x="7" y="15"/>
              </a:cxn>
              <a:cxn ang="0">
                <a:pos x="8" y="4"/>
              </a:cxn>
              <a:cxn ang="0">
                <a:pos x="11" y="12"/>
              </a:cxn>
              <a:cxn ang="0">
                <a:pos x="7" y="15"/>
              </a:cxn>
            </a:cxnLst>
            <a:rect l="0" t="0" r="r" b="b"/>
            <a:pathLst>
              <a:path w="14" h="16">
                <a:moveTo>
                  <a:pt x="7" y="15"/>
                </a:moveTo>
                <a:cubicBezTo>
                  <a:pt x="0" y="16"/>
                  <a:pt x="5" y="0"/>
                  <a:pt x="8" y="4"/>
                </a:cubicBezTo>
                <a:cubicBezTo>
                  <a:pt x="11" y="7"/>
                  <a:pt x="14" y="12"/>
                  <a:pt x="11" y="12"/>
                </a:cubicBezTo>
                <a:cubicBezTo>
                  <a:pt x="9" y="13"/>
                  <a:pt x="11" y="15"/>
                  <a:pt x="7" y="15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8" name="Freeform 70"/>
          <p:cNvSpPr>
            <a:spLocks/>
          </p:cNvSpPr>
          <p:nvPr/>
        </p:nvSpPr>
        <p:spPr bwMode="auto">
          <a:xfrm>
            <a:off x="2387294" y="5612978"/>
            <a:ext cx="23762" cy="29247"/>
          </a:xfrm>
          <a:custGeom>
            <a:avLst/>
            <a:gdLst/>
            <a:ahLst/>
            <a:cxnLst>
              <a:cxn ang="0">
                <a:pos x="4" y="9"/>
              </a:cxn>
              <a:cxn ang="0">
                <a:pos x="4" y="1"/>
              </a:cxn>
              <a:cxn ang="0">
                <a:pos x="4" y="9"/>
              </a:cxn>
            </a:cxnLst>
            <a:rect l="0" t="0" r="r" b="b"/>
            <a:pathLst>
              <a:path w="7" h="9">
                <a:moveTo>
                  <a:pt x="4" y="9"/>
                </a:moveTo>
                <a:cubicBezTo>
                  <a:pt x="0" y="8"/>
                  <a:pt x="1" y="0"/>
                  <a:pt x="4" y="1"/>
                </a:cubicBezTo>
                <a:cubicBezTo>
                  <a:pt x="7" y="3"/>
                  <a:pt x="6" y="9"/>
                  <a:pt x="4" y="9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9" name="Freeform 71"/>
          <p:cNvSpPr>
            <a:spLocks/>
          </p:cNvSpPr>
          <p:nvPr/>
        </p:nvSpPr>
        <p:spPr bwMode="auto">
          <a:xfrm>
            <a:off x="2383638" y="5591043"/>
            <a:ext cx="34730" cy="23763"/>
          </a:xfrm>
          <a:custGeom>
            <a:avLst/>
            <a:gdLst/>
            <a:ahLst/>
            <a:cxnLst>
              <a:cxn ang="0">
                <a:pos x="6" y="5"/>
              </a:cxn>
              <a:cxn ang="0">
                <a:pos x="5" y="0"/>
              </a:cxn>
              <a:cxn ang="0">
                <a:pos x="6" y="5"/>
              </a:cxn>
            </a:cxnLst>
            <a:rect l="0" t="0" r="r" b="b"/>
            <a:pathLst>
              <a:path w="10" h="7">
                <a:moveTo>
                  <a:pt x="6" y="5"/>
                </a:moveTo>
                <a:cubicBezTo>
                  <a:pt x="2" y="7"/>
                  <a:pt x="0" y="0"/>
                  <a:pt x="5" y="0"/>
                </a:cubicBezTo>
                <a:cubicBezTo>
                  <a:pt x="10" y="0"/>
                  <a:pt x="10" y="4"/>
                  <a:pt x="6" y="5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0" name="Freeform 72"/>
          <p:cNvSpPr>
            <a:spLocks/>
          </p:cNvSpPr>
          <p:nvPr/>
        </p:nvSpPr>
        <p:spPr bwMode="auto">
          <a:xfrm>
            <a:off x="2398261" y="5503303"/>
            <a:ext cx="29247" cy="23763"/>
          </a:xfrm>
          <a:custGeom>
            <a:avLst/>
            <a:gdLst/>
            <a:ahLst/>
            <a:cxnLst>
              <a:cxn ang="0">
                <a:pos x="4" y="7"/>
              </a:cxn>
              <a:cxn ang="0">
                <a:pos x="4" y="2"/>
              </a:cxn>
              <a:cxn ang="0">
                <a:pos x="4" y="7"/>
              </a:cxn>
            </a:cxnLst>
            <a:rect l="0" t="0" r="r" b="b"/>
            <a:pathLst>
              <a:path w="9" h="7">
                <a:moveTo>
                  <a:pt x="4" y="7"/>
                </a:moveTo>
                <a:cubicBezTo>
                  <a:pt x="1" y="7"/>
                  <a:pt x="0" y="0"/>
                  <a:pt x="4" y="2"/>
                </a:cubicBezTo>
                <a:cubicBezTo>
                  <a:pt x="9" y="3"/>
                  <a:pt x="7" y="6"/>
                  <a:pt x="4" y="7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1" name="Freeform 73"/>
          <p:cNvSpPr>
            <a:spLocks/>
          </p:cNvSpPr>
          <p:nvPr/>
        </p:nvSpPr>
        <p:spPr bwMode="auto">
          <a:xfrm>
            <a:off x="2401917" y="5728137"/>
            <a:ext cx="49353" cy="31074"/>
          </a:xfrm>
          <a:custGeom>
            <a:avLst/>
            <a:gdLst/>
            <a:ahLst/>
            <a:cxnLst>
              <a:cxn ang="0">
                <a:pos x="4" y="7"/>
              </a:cxn>
              <a:cxn ang="0">
                <a:pos x="7" y="0"/>
              </a:cxn>
              <a:cxn ang="0">
                <a:pos x="13" y="2"/>
              </a:cxn>
              <a:cxn ang="0">
                <a:pos x="4" y="7"/>
              </a:cxn>
            </a:cxnLst>
            <a:rect l="0" t="0" r="r" b="b"/>
            <a:pathLst>
              <a:path w="15" h="9">
                <a:moveTo>
                  <a:pt x="4" y="7"/>
                </a:moveTo>
                <a:cubicBezTo>
                  <a:pt x="0" y="4"/>
                  <a:pt x="0" y="0"/>
                  <a:pt x="7" y="0"/>
                </a:cubicBezTo>
                <a:cubicBezTo>
                  <a:pt x="14" y="0"/>
                  <a:pt x="15" y="0"/>
                  <a:pt x="13" y="2"/>
                </a:cubicBezTo>
                <a:cubicBezTo>
                  <a:pt x="10" y="4"/>
                  <a:pt x="7" y="9"/>
                  <a:pt x="4" y="7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2" name="Freeform 74"/>
          <p:cNvSpPr>
            <a:spLocks/>
          </p:cNvSpPr>
          <p:nvPr/>
        </p:nvSpPr>
        <p:spPr bwMode="auto">
          <a:xfrm>
            <a:off x="2431163" y="5759211"/>
            <a:ext cx="42041" cy="23763"/>
          </a:xfrm>
          <a:custGeom>
            <a:avLst/>
            <a:gdLst/>
            <a:ahLst/>
            <a:cxnLst>
              <a:cxn ang="0">
                <a:pos x="3" y="6"/>
              </a:cxn>
              <a:cxn ang="0">
                <a:pos x="6" y="0"/>
              </a:cxn>
              <a:cxn ang="0">
                <a:pos x="3" y="6"/>
              </a:cxn>
            </a:cxnLst>
            <a:rect l="0" t="0" r="r" b="b"/>
            <a:pathLst>
              <a:path w="12" h="7">
                <a:moveTo>
                  <a:pt x="3" y="6"/>
                </a:moveTo>
                <a:cubicBezTo>
                  <a:pt x="0" y="7"/>
                  <a:pt x="0" y="0"/>
                  <a:pt x="6" y="0"/>
                </a:cubicBezTo>
                <a:cubicBezTo>
                  <a:pt x="12" y="0"/>
                  <a:pt x="9" y="5"/>
                  <a:pt x="3" y="6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3" name="Freeform 75"/>
          <p:cNvSpPr>
            <a:spLocks/>
          </p:cNvSpPr>
          <p:nvPr/>
        </p:nvSpPr>
        <p:spPr bwMode="auto">
          <a:xfrm>
            <a:off x="2407400" y="5846950"/>
            <a:ext cx="47526" cy="62149"/>
          </a:xfrm>
          <a:custGeom>
            <a:avLst/>
            <a:gdLst/>
            <a:ahLst/>
            <a:cxnLst>
              <a:cxn ang="0">
                <a:pos x="4" y="16"/>
              </a:cxn>
              <a:cxn ang="0">
                <a:pos x="3" y="8"/>
              </a:cxn>
              <a:cxn ang="0">
                <a:pos x="8" y="2"/>
              </a:cxn>
              <a:cxn ang="0">
                <a:pos x="13" y="12"/>
              </a:cxn>
              <a:cxn ang="0">
                <a:pos x="4" y="16"/>
              </a:cxn>
            </a:cxnLst>
            <a:rect l="0" t="0" r="r" b="b"/>
            <a:pathLst>
              <a:path w="14" h="18">
                <a:moveTo>
                  <a:pt x="4" y="16"/>
                </a:moveTo>
                <a:cubicBezTo>
                  <a:pt x="1" y="14"/>
                  <a:pt x="0" y="12"/>
                  <a:pt x="3" y="8"/>
                </a:cubicBezTo>
                <a:cubicBezTo>
                  <a:pt x="5" y="4"/>
                  <a:pt x="6" y="0"/>
                  <a:pt x="8" y="2"/>
                </a:cubicBezTo>
                <a:cubicBezTo>
                  <a:pt x="10" y="4"/>
                  <a:pt x="14" y="9"/>
                  <a:pt x="13" y="12"/>
                </a:cubicBezTo>
                <a:cubicBezTo>
                  <a:pt x="11" y="15"/>
                  <a:pt x="7" y="18"/>
                  <a:pt x="4" y="16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4" name="Freeform 76"/>
          <p:cNvSpPr>
            <a:spLocks/>
          </p:cNvSpPr>
          <p:nvPr/>
        </p:nvSpPr>
        <p:spPr bwMode="auto">
          <a:xfrm>
            <a:off x="2442131" y="5676955"/>
            <a:ext cx="27418" cy="23762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2" y="6"/>
              </a:cxn>
              <a:cxn ang="0">
                <a:pos x="5" y="0"/>
              </a:cxn>
            </a:cxnLst>
            <a:rect l="0" t="0" r="r" b="b"/>
            <a:pathLst>
              <a:path w="8" h="7">
                <a:moveTo>
                  <a:pt x="5" y="0"/>
                </a:moveTo>
                <a:cubicBezTo>
                  <a:pt x="3" y="0"/>
                  <a:pt x="0" y="5"/>
                  <a:pt x="2" y="6"/>
                </a:cubicBezTo>
                <a:cubicBezTo>
                  <a:pt x="4" y="7"/>
                  <a:pt x="8" y="0"/>
                  <a:pt x="5" y="0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5" name="Freeform 77"/>
          <p:cNvSpPr>
            <a:spLocks/>
          </p:cNvSpPr>
          <p:nvPr/>
        </p:nvSpPr>
        <p:spPr bwMode="auto">
          <a:xfrm>
            <a:off x="2403744" y="5684267"/>
            <a:ext cx="27419" cy="36558"/>
          </a:xfrm>
          <a:custGeom>
            <a:avLst/>
            <a:gdLst/>
            <a:ahLst/>
            <a:cxnLst>
              <a:cxn ang="0">
                <a:pos x="2" y="9"/>
              </a:cxn>
              <a:cxn ang="0">
                <a:pos x="4" y="3"/>
              </a:cxn>
              <a:cxn ang="0">
                <a:pos x="2" y="9"/>
              </a:cxn>
            </a:cxnLst>
            <a:rect l="0" t="0" r="r" b="b"/>
            <a:pathLst>
              <a:path w="8" h="11">
                <a:moveTo>
                  <a:pt x="2" y="9"/>
                </a:moveTo>
                <a:cubicBezTo>
                  <a:pt x="0" y="8"/>
                  <a:pt x="1" y="0"/>
                  <a:pt x="4" y="3"/>
                </a:cubicBezTo>
                <a:cubicBezTo>
                  <a:pt x="8" y="5"/>
                  <a:pt x="4" y="11"/>
                  <a:pt x="2" y="9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6" name="Freeform 78"/>
          <p:cNvSpPr>
            <a:spLocks/>
          </p:cNvSpPr>
          <p:nvPr/>
        </p:nvSpPr>
        <p:spPr bwMode="auto">
          <a:xfrm>
            <a:off x="2394605" y="5660503"/>
            <a:ext cx="31074" cy="23763"/>
          </a:xfrm>
          <a:custGeom>
            <a:avLst/>
            <a:gdLst/>
            <a:ahLst/>
            <a:cxnLst>
              <a:cxn ang="0">
                <a:pos x="7" y="5"/>
              </a:cxn>
              <a:cxn ang="0">
                <a:pos x="3" y="0"/>
              </a:cxn>
              <a:cxn ang="0">
                <a:pos x="7" y="5"/>
              </a:cxn>
            </a:cxnLst>
            <a:rect l="0" t="0" r="r" b="b"/>
            <a:pathLst>
              <a:path w="9" h="7">
                <a:moveTo>
                  <a:pt x="7" y="5"/>
                </a:moveTo>
                <a:cubicBezTo>
                  <a:pt x="3" y="7"/>
                  <a:pt x="0" y="0"/>
                  <a:pt x="3" y="0"/>
                </a:cubicBezTo>
                <a:cubicBezTo>
                  <a:pt x="6" y="0"/>
                  <a:pt x="9" y="4"/>
                  <a:pt x="7" y="5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7" name="Freeform 79"/>
          <p:cNvSpPr>
            <a:spLocks/>
          </p:cNvSpPr>
          <p:nvPr/>
        </p:nvSpPr>
        <p:spPr bwMode="auto">
          <a:xfrm>
            <a:off x="2394605" y="5459433"/>
            <a:ext cx="31074" cy="43870"/>
          </a:xfrm>
          <a:custGeom>
            <a:avLst/>
            <a:gdLst/>
            <a:ahLst/>
            <a:cxnLst>
              <a:cxn ang="0">
                <a:pos x="6" y="11"/>
              </a:cxn>
              <a:cxn ang="0">
                <a:pos x="5" y="0"/>
              </a:cxn>
              <a:cxn ang="0">
                <a:pos x="6" y="11"/>
              </a:cxn>
            </a:cxnLst>
            <a:rect l="0" t="0" r="r" b="b"/>
            <a:pathLst>
              <a:path w="9" h="13">
                <a:moveTo>
                  <a:pt x="6" y="11"/>
                </a:moveTo>
                <a:cubicBezTo>
                  <a:pt x="2" y="13"/>
                  <a:pt x="0" y="0"/>
                  <a:pt x="5" y="0"/>
                </a:cubicBezTo>
                <a:cubicBezTo>
                  <a:pt x="9" y="0"/>
                  <a:pt x="9" y="11"/>
                  <a:pt x="6" y="11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8" name="Freeform 80"/>
          <p:cNvSpPr>
            <a:spLocks/>
          </p:cNvSpPr>
          <p:nvPr/>
        </p:nvSpPr>
        <p:spPr bwMode="auto">
          <a:xfrm>
            <a:off x="4169508" y="5479541"/>
            <a:ext cx="870086" cy="926751"/>
          </a:xfrm>
          <a:custGeom>
            <a:avLst/>
            <a:gdLst/>
            <a:ahLst/>
            <a:cxnLst>
              <a:cxn ang="0">
                <a:pos x="68" y="18"/>
              </a:cxn>
              <a:cxn ang="0">
                <a:pos x="57" y="12"/>
              </a:cxn>
              <a:cxn ang="0">
                <a:pos x="33" y="10"/>
              </a:cxn>
              <a:cxn ang="0">
                <a:pos x="22" y="7"/>
              </a:cxn>
              <a:cxn ang="0">
                <a:pos x="11" y="1"/>
              </a:cxn>
              <a:cxn ang="0">
                <a:pos x="8" y="15"/>
              </a:cxn>
              <a:cxn ang="0">
                <a:pos x="33" y="45"/>
              </a:cxn>
              <a:cxn ang="0">
                <a:pos x="42" y="52"/>
              </a:cxn>
              <a:cxn ang="0">
                <a:pos x="59" y="72"/>
              </a:cxn>
              <a:cxn ang="0">
                <a:pos x="68" y="80"/>
              </a:cxn>
              <a:cxn ang="0">
                <a:pos x="85" y="92"/>
              </a:cxn>
              <a:cxn ang="0">
                <a:pos x="98" y="128"/>
              </a:cxn>
              <a:cxn ang="0">
                <a:pos x="108" y="137"/>
              </a:cxn>
              <a:cxn ang="0">
                <a:pos x="122" y="151"/>
              </a:cxn>
              <a:cxn ang="0">
                <a:pos x="135" y="179"/>
              </a:cxn>
              <a:cxn ang="0">
                <a:pos x="137" y="190"/>
              </a:cxn>
              <a:cxn ang="0">
                <a:pos x="150" y="206"/>
              </a:cxn>
              <a:cxn ang="0">
                <a:pos x="168" y="221"/>
              </a:cxn>
              <a:cxn ang="0">
                <a:pos x="181" y="236"/>
              </a:cxn>
              <a:cxn ang="0">
                <a:pos x="206" y="252"/>
              </a:cxn>
              <a:cxn ang="0">
                <a:pos x="221" y="270"/>
              </a:cxn>
              <a:cxn ang="0">
                <a:pos x="223" y="262"/>
              </a:cxn>
              <a:cxn ang="0">
                <a:pos x="233" y="267"/>
              </a:cxn>
              <a:cxn ang="0">
                <a:pos x="238" y="261"/>
              </a:cxn>
              <a:cxn ang="0">
                <a:pos x="249" y="267"/>
              </a:cxn>
              <a:cxn ang="0">
                <a:pos x="253" y="228"/>
              </a:cxn>
              <a:cxn ang="0">
                <a:pos x="252" y="215"/>
              </a:cxn>
              <a:cxn ang="0">
                <a:pos x="255" y="208"/>
              </a:cxn>
              <a:cxn ang="0">
                <a:pos x="241" y="189"/>
              </a:cxn>
              <a:cxn ang="0">
                <a:pos x="229" y="186"/>
              </a:cxn>
              <a:cxn ang="0">
                <a:pos x="221" y="176"/>
              </a:cxn>
              <a:cxn ang="0">
                <a:pos x="217" y="159"/>
              </a:cxn>
              <a:cxn ang="0">
                <a:pos x="196" y="151"/>
              </a:cxn>
              <a:cxn ang="0">
                <a:pos x="196" y="135"/>
              </a:cxn>
              <a:cxn ang="0">
                <a:pos x="203" y="130"/>
              </a:cxn>
              <a:cxn ang="0">
                <a:pos x="194" y="120"/>
              </a:cxn>
              <a:cxn ang="0">
                <a:pos x="187" y="122"/>
              </a:cxn>
              <a:cxn ang="0">
                <a:pos x="185" y="112"/>
              </a:cxn>
              <a:cxn ang="0">
                <a:pos x="176" y="108"/>
              </a:cxn>
              <a:cxn ang="0">
                <a:pos x="172" y="99"/>
              </a:cxn>
              <a:cxn ang="0">
                <a:pos x="166" y="97"/>
              </a:cxn>
              <a:cxn ang="0">
                <a:pos x="157" y="91"/>
              </a:cxn>
              <a:cxn ang="0">
                <a:pos x="154" y="84"/>
              </a:cxn>
              <a:cxn ang="0">
                <a:pos x="148" y="86"/>
              </a:cxn>
              <a:cxn ang="0">
                <a:pos x="138" y="79"/>
              </a:cxn>
              <a:cxn ang="0">
                <a:pos x="135" y="85"/>
              </a:cxn>
              <a:cxn ang="0">
                <a:pos x="125" y="79"/>
              </a:cxn>
              <a:cxn ang="0">
                <a:pos x="112" y="62"/>
              </a:cxn>
              <a:cxn ang="0">
                <a:pos x="90" y="47"/>
              </a:cxn>
              <a:cxn ang="0">
                <a:pos x="76" y="35"/>
              </a:cxn>
              <a:cxn ang="0">
                <a:pos x="72" y="28"/>
              </a:cxn>
              <a:cxn ang="0">
                <a:pos x="68" y="18"/>
              </a:cxn>
            </a:cxnLst>
            <a:rect l="0" t="0" r="r" b="b"/>
            <a:pathLst>
              <a:path w="256" h="272">
                <a:moveTo>
                  <a:pt x="68" y="18"/>
                </a:moveTo>
                <a:cubicBezTo>
                  <a:pt x="66" y="16"/>
                  <a:pt x="60" y="14"/>
                  <a:pt x="57" y="12"/>
                </a:cubicBezTo>
                <a:cubicBezTo>
                  <a:pt x="53" y="9"/>
                  <a:pt x="35" y="10"/>
                  <a:pt x="33" y="10"/>
                </a:cubicBezTo>
                <a:cubicBezTo>
                  <a:pt x="31" y="10"/>
                  <a:pt x="24" y="8"/>
                  <a:pt x="22" y="7"/>
                </a:cubicBezTo>
                <a:cubicBezTo>
                  <a:pt x="19" y="5"/>
                  <a:pt x="15" y="0"/>
                  <a:pt x="11" y="1"/>
                </a:cubicBezTo>
                <a:cubicBezTo>
                  <a:pt x="7" y="1"/>
                  <a:pt x="0" y="3"/>
                  <a:pt x="8" y="15"/>
                </a:cubicBezTo>
                <a:cubicBezTo>
                  <a:pt x="16" y="26"/>
                  <a:pt x="30" y="45"/>
                  <a:pt x="33" y="45"/>
                </a:cubicBezTo>
                <a:cubicBezTo>
                  <a:pt x="35" y="45"/>
                  <a:pt x="42" y="49"/>
                  <a:pt x="42" y="52"/>
                </a:cubicBezTo>
                <a:cubicBezTo>
                  <a:pt x="43" y="56"/>
                  <a:pt x="59" y="67"/>
                  <a:pt x="59" y="72"/>
                </a:cubicBezTo>
                <a:cubicBezTo>
                  <a:pt x="59" y="76"/>
                  <a:pt x="64" y="79"/>
                  <a:pt x="68" y="80"/>
                </a:cubicBezTo>
                <a:cubicBezTo>
                  <a:pt x="73" y="82"/>
                  <a:pt x="83" y="88"/>
                  <a:pt x="85" y="92"/>
                </a:cubicBezTo>
                <a:cubicBezTo>
                  <a:pt x="86" y="95"/>
                  <a:pt x="93" y="126"/>
                  <a:pt x="98" y="128"/>
                </a:cubicBezTo>
                <a:cubicBezTo>
                  <a:pt x="102" y="131"/>
                  <a:pt x="107" y="134"/>
                  <a:pt x="108" y="137"/>
                </a:cubicBezTo>
                <a:cubicBezTo>
                  <a:pt x="109" y="140"/>
                  <a:pt x="118" y="146"/>
                  <a:pt x="122" y="151"/>
                </a:cubicBezTo>
                <a:cubicBezTo>
                  <a:pt x="126" y="157"/>
                  <a:pt x="135" y="176"/>
                  <a:pt x="135" y="179"/>
                </a:cubicBezTo>
                <a:cubicBezTo>
                  <a:pt x="135" y="182"/>
                  <a:pt x="133" y="185"/>
                  <a:pt x="137" y="190"/>
                </a:cubicBezTo>
                <a:cubicBezTo>
                  <a:pt x="141" y="195"/>
                  <a:pt x="149" y="201"/>
                  <a:pt x="150" y="206"/>
                </a:cubicBezTo>
                <a:cubicBezTo>
                  <a:pt x="152" y="210"/>
                  <a:pt x="168" y="217"/>
                  <a:pt x="168" y="221"/>
                </a:cubicBezTo>
                <a:cubicBezTo>
                  <a:pt x="168" y="225"/>
                  <a:pt x="176" y="232"/>
                  <a:pt x="181" y="236"/>
                </a:cubicBezTo>
                <a:cubicBezTo>
                  <a:pt x="186" y="239"/>
                  <a:pt x="203" y="248"/>
                  <a:pt x="206" y="252"/>
                </a:cubicBezTo>
                <a:cubicBezTo>
                  <a:pt x="209" y="257"/>
                  <a:pt x="221" y="272"/>
                  <a:pt x="221" y="270"/>
                </a:cubicBezTo>
                <a:cubicBezTo>
                  <a:pt x="221" y="268"/>
                  <a:pt x="221" y="261"/>
                  <a:pt x="223" y="262"/>
                </a:cubicBezTo>
                <a:cubicBezTo>
                  <a:pt x="226" y="263"/>
                  <a:pt x="230" y="268"/>
                  <a:pt x="233" y="267"/>
                </a:cubicBezTo>
                <a:cubicBezTo>
                  <a:pt x="236" y="265"/>
                  <a:pt x="236" y="259"/>
                  <a:pt x="238" y="261"/>
                </a:cubicBezTo>
                <a:cubicBezTo>
                  <a:pt x="241" y="263"/>
                  <a:pt x="246" y="271"/>
                  <a:pt x="249" y="267"/>
                </a:cubicBezTo>
                <a:cubicBezTo>
                  <a:pt x="252" y="264"/>
                  <a:pt x="252" y="230"/>
                  <a:pt x="253" y="228"/>
                </a:cubicBezTo>
                <a:cubicBezTo>
                  <a:pt x="254" y="226"/>
                  <a:pt x="250" y="218"/>
                  <a:pt x="252" y="215"/>
                </a:cubicBezTo>
                <a:cubicBezTo>
                  <a:pt x="253" y="213"/>
                  <a:pt x="256" y="212"/>
                  <a:pt x="255" y="208"/>
                </a:cubicBezTo>
                <a:cubicBezTo>
                  <a:pt x="254" y="204"/>
                  <a:pt x="243" y="190"/>
                  <a:pt x="241" y="189"/>
                </a:cubicBezTo>
                <a:cubicBezTo>
                  <a:pt x="238" y="188"/>
                  <a:pt x="230" y="189"/>
                  <a:pt x="229" y="186"/>
                </a:cubicBezTo>
                <a:cubicBezTo>
                  <a:pt x="228" y="184"/>
                  <a:pt x="222" y="179"/>
                  <a:pt x="221" y="176"/>
                </a:cubicBezTo>
                <a:cubicBezTo>
                  <a:pt x="220" y="174"/>
                  <a:pt x="219" y="160"/>
                  <a:pt x="217" y="159"/>
                </a:cubicBezTo>
                <a:cubicBezTo>
                  <a:pt x="215" y="157"/>
                  <a:pt x="199" y="155"/>
                  <a:pt x="196" y="151"/>
                </a:cubicBezTo>
                <a:cubicBezTo>
                  <a:pt x="193" y="148"/>
                  <a:pt x="194" y="137"/>
                  <a:pt x="196" y="135"/>
                </a:cubicBezTo>
                <a:cubicBezTo>
                  <a:pt x="199" y="133"/>
                  <a:pt x="204" y="132"/>
                  <a:pt x="203" y="130"/>
                </a:cubicBezTo>
                <a:cubicBezTo>
                  <a:pt x="202" y="128"/>
                  <a:pt x="196" y="120"/>
                  <a:pt x="194" y="120"/>
                </a:cubicBezTo>
                <a:cubicBezTo>
                  <a:pt x="192" y="120"/>
                  <a:pt x="189" y="124"/>
                  <a:pt x="187" y="122"/>
                </a:cubicBezTo>
                <a:cubicBezTo>
                  <a:pt x="185" y="119"/>
                  <a:pt x="185" y="114"/>
                  <a:pt x="185" y="112"/>
                </a:cubicBezTo>
                <a:cubicBezTo>
                  <a:pt x="185" y="110"/>
                  <a:pt x="178" y="109"/>
                  <a:pt x="176" y="108"/>
                </a:cubicBezTo>
                <a:cubicBezTo>
                  <a:pt x="174" y="107"/>
                  <a:pt x="173" y="101"/>
                  <a:pt x="172" y="99"/>
                </a:cubicBezTo>
                <a:cubicBezTo>
                  <a:pt x="171" y="98"/>
                  <a:pt x="170" y="99"/>
                  <a:pt x="166" y="97"/>
                </a:cubicBezTo>
                <a:cubicBezTo>
                  <a:pt x="162" y="95"/>
                  <a:pt x="157" y="93"/>
                  <a:pt x="157" y="91"/>
                </a:cubicBezTo>
                <a:cubicBezTo>
                  <a:pt x="157" y="90"/>
                  <a:pt x="157" y="83"/>
                  <a:pt x="154" y="84"/>
                </a:cubicBezTo>
                <a:cubicBezTo>
                  <a:pt x="151" y="85"/>
                  <a:pt x="150" y="88"/>
                  <a:pt x="148" y="86"/>
                </a:cubicBezTo>
                <a:cubicBezTo>
                  <a:pt x="145" y="85"/>
                  <a:pt x="140" y="78"/>
                  <a:pt x="138" y="79"/>
                </a:cubicBezTo>
                <a:cubicBezTo>
                  <a:pt x="136" y="80"/>
                  <a:pt x="136" y="85"/>
                  <a:pt x="135" y="85"/>
                </a:cubicBezTo>
                <a:cubicBezTo>
                  <a:pt x="133" y="84"/>
                  <a:pt x="127" y="83"/>
                  <a:pt x="125" y="79"/>
                </a:cubicBezTo>
                <a:cubicBezTo>
                  <a:pt x="122" y="75"/>
                  <a:pt x="115" y="65"/>
                  <a:pt x="112" y="62"/>
                </a:cubicBezTo>
                <a:cubicBezTo>
                  <a:pt x="109" y="60"/>
                  <a:pt x="96" y="50"/>
                  <a:pt x="90" y="47"/>
                </a:cubicBezTo>
                <a:cubicBezTo>
                  <a:pt x="83" y="43"/>
                  <a:pt x="76" y="38"/>
                  <a:pt x="76" y="35"/>
                </a:cubicBezTo>
                <a:cubicBezTo>
                  <a:pt x="76" y="32"/>
                  <a:pt x="76" y="30"/>
                  <a:pt x="72" y="28"/>
                </a:cubicBezTo>
                <a:cubicBezTo>
                  <a:pt x="68" y="26"/>
                  <a:pt x="70" y="20"/>
                  <a:pt x="68" y="18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9" name="Freeform 81"/>
          <p:cNvSpPr>
            <a:spLocks/>
          </p:cNvSpPr>
          <p:nvPr/>
        </p:nvSpPr>
        <p:spPr bwMode="auto">
          <a:xfrm>
            <a:off x="4321225" y="5810392"/>
            <a:ext cx="62149" cy="76772"/>
          </a:xfrm>
          <a:custGeom>
            <a:avLst/>
            <a:gdLst/>
            <a:ahLst/>
            <a:cxnLst>
              <a:cxn ang="0">
                <a:pos x="17" y="10"/>
              </a:cxn>
              <a:cxn ang="0">
                <a:pos x="16" y="20"/>
              </a:cxn>
              <a:cxn ang="0">
                <a:pos x="7" y="2"/>
              </a:cxn>
              <a:cxn ang="0">
                <a:pos x="17" y="10"/>
              </a:cxn>
            </a:cxnLst>
            <a:rect l="0" t="0" r="r" b="b"/>
            <a:pathLst>
              <a:path w="18" h="23">
                <a:moveTo>
                  <a:pt x="17" y="10"/>
                </a:moveTo>
                <a:cubicBezTo>
                  <a:pt x="17" y="13"/>
                  <a:pt x="18" y="23"/>
                  <a:pt x="16" y="20"/>
                </a:cubicBezTo>
                <a:cubicBezTo>
                  <a:pt x="14" y="18"/>
                  <a:pt x="0" y="0"/>
                  <a:pt x="7" y="2"/>
                </a:cubicBezTo>
                <a:cubicBezTo>
                  <a:pt x="14" y="3"/>
                  <a:pt x="17" y="8"/>
                  <a:pt x="17" y="10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0" name="Freeform 82"/>
          <p:cNvSpPr>
            <a:spLocks/>
          </p:cNvSpPr>
          <p:nvPr/>
        </p:nvSpPr>
        <p:spPr bwMode="auto">
          <a:xfrm>
            <a:off x="4209722" y="5700717"/>
            <a:ext cx="71289" cy="47526"/>
          </a:xfrm>
          <a:custGeom>
            <a:avLst/>
            <a:gdLst/>
            <a:ahLst/>
            <a:cxnLst>
              <a:cxn ang="0">
                <a:pos x="19" y="12"/>
              </a:cxn>
              <a:cxn ang="0">
                <a:pos x="14" y="6"/>
              </a:cxn>
              <a:cxn ang="0">
                <a:pos x="6" y="1"/>
              </a:cxn>
              <a:cxn ang="0">
                <a:pos x="6" y="6"/>
              </a:cxn>
              <a:cxn ang="0">
                <a:pos x="14" y="8"/>
              </a:cxn>
              <a:cxn ang="0">
                <a:pos x="19" y="12"/>
              </a:cxn>
            </a:cxnLst>
            <a:rect l="0" t="0" r="r" b="b"/>
            <a:pathLst>
              <a:path w="21" h="14">
                <a:moveTo>
                  <a:pt x="19" y="12"/>
                </a:moveTo>
                <a:cubicBezTo>
                  <a:pt x="21" y="11"/>
                  <a:pt x="16" y="8"/>
                  <a:pt x="14" y="6"/>
                </a:cubicBezTo>
                <a:cubicBezTo>
                  <a:pt x="12" y="4"/>
                  <a:pt x="8" y="0"/>
                  <a:pt x="6" y="1"/>
                </a:cubicBezTo>
                <a:cubicBezTo>
                  <a:pt x="3" y="1"/>
                  <a:pt x="0" y="4"/>
                  <a:pt x="6" y="6"/>
                </a:cubicBezTo>
                <a:cubicBezTo>
                  <a:pt x="11" y="9"/>
                  <a:pt x="13" y="7"/>
                  <a:pt x="14" y="8"/>
                </a:cubicBezTo>
                <a:cubicBezTo>
                  <a:pt x="16" y="10"/>
                  <a:pt x="16" y="14"/>
                  <a:pt x="19" y="12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1" name="Freeform 83"/>
          <p:cNvSpPr>
            <a:spLocks/>
          </p:cNvSpPr>
          <p:nvPr/>
        </p:nvSpPr>
        <p:spPr bwMode="auto">
          <a:xfrm>
            <a:off x="3975749" y="4903748"/>
            <a:ext cx="40214" cy="51182"/>
          </a:xfrm>
          <a:custGeom>
            <a:avLst/>
            <a:gdLst/>
            <a:ahLst/>
            <a:cxnLst>
              <a:cxn ang="0">
                <a:pos x="8" y="1"/>
              </a:cxn>
              <a:cxn ang="0">
                <a:pos x="4" y="13"/>
              </a:cxn>
              <a:cxn ang="0">
                <a:pos x="8" y="1"/>
              </a:cxn>
            </a:cxnLst>
            <a:rect l="0" t="0" r="r" b="b"/>
            <a:pathLst>
              <a:path w="12" h="15">
                <a:moveTo>
                  <a:pt x="8" y="1"/>
                </a:moveTo>
                <a:cubicBezTo>
                  <a:pt x="5" y="0"/>
                  <a:pt x="0" y="12"/>
                  <a:pt x="4" y="13"/>
                </a:cubicBezTo>
                <a:cubicBezTo>
                  <a:pt x="7" y="15"/>
                  <a:pt x="12" y="3"/>
                  <a:pt x="8" y="1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2" name="Freeform 84"/>
          <p:cNvSpPr>
            <a:spLocks/>
          </p:cNvSpPr>
          <p:nvPr/>
        </p:nvSpPr>
        <p:spPr bwMode="auto">
          <a:xfrm>
            <a:off x="3984889" y="4856222"/>
            <a:ext cx="38386" cy="38387"/>
          </a:xfrm>
          <a:custGeom>
            <a:avLst/>
            <a:gdLst/>
            <a:ahLst/>
            <a:cxnLst>
              <a:cxn ang="0">
                <a:pos x="7" y="11"/>
              </a:cxn>
              <a:cxn ang="0">
                <a:pos x="7" y="0"/>
              </a:cxn>
              <a:cxn ang="0">
                <a:pos x="7" y="11"/>
              </a:cxn>
            </a:cxnLst>
            <a:rect l="0" t="0" r="r" b="b"/>
            <a:pathLst>
              <a:path w="11" h="11">
                <a:moveTo>
                  <a:pt x="7" y="11"/>
                </a:moveTo>
                <a:cubicBezTo>
                  <a:pt x="0" y="11"/>
                  <a:pt x="2" y="1"/>
                  <a:pt x="7" y="0"/>
                </a:cubicBezTo>
                <a:cubicBezTo>
                  <a:pt x="11" y="0"/>
                  <a:pt x="9" y="11"/>
                  <a:pt x="7" y="11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3" name="Freeform 85"/>
          <p:cNvSpPr>
            <a:spLocks/>
          </p:cNvSpPr>
          <p:nvPr/>
        </p:nvSpPr>
        <p:spPr bwMode="auto">
          <a:xfrm>
            <a:off x="4052521" y="4375481"/>
            <a:ext cx="38387" cy="54837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2" y="4"/>
              </a:cxn>
              <a:cxn ang="0">
                <a:pos x="9" y="12"/>
              </a:cxn>
              <a:cxn ang="0">
                <a:pos x="5" y="0"/>
              </a:cxn>
            </a:cxnLst>
            <a:rect l="0" t="0" r="r" b="b"/>
            <a:pathLst>
              <a:path w="11" h="16">
                <a:moveTo>
                  <a:pt x="5" y="0"/>
                </a:moveTo>
                <a:cubicBezTo>
                  <a:pt x="1" y="1"/>
                  <a:pt x="0" y="1"/>
                  <a:pt x="2" y="4"/>
                </a:cubicBezTo>
                <a:cubicBezTo>
                  <a:pt x="4" y="8"/>
                  <a:pt x="7" y="16"/>
                  <a:pt x="9" y="12"/>
                </a:cubicBezTo>
                <a:cubicBezTo>
                  <a:pt x="11" y="7"/>
                  <a:pt x="9" y="0"/>
                  <a:pt x="5" y="0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4" name="Freeform 92"/>
          <p:cNvSpPr>
            <a:spLocks/>
          </p:cNvSpPr>
          <p:nvPr/>
        </p:nvSpPr>
        <p:spPr bwMode="auto">
          <a:xfrm>
            <a:off x="1003563" y="6272854"/>
            <a:ext cx="42043" cy="31074"/>
          </a:xfrm>
          <a:custGeom>
            <a:avLst/>
            <a:gdLst/>
            <a:ahLst/>
            <a:cxnLst>
              <a:cxn ang="0">
                <a:pos x="9" y="6"/>
              </a:cxn>
              <a:cxn ang="0">
                <a:pos x="6" y="0"/>
              </a:cxn>
              <a:cxn ang="0">
                <a:pos x="9" y="6"/>
              </a:cxn>
            </a:cxnLst>
            <a:rect l="0" t="0" r="r" b="b"/>
            <a:pathLst>
              <a:path w="12" h="9">
                <a:moveTo>
                  <a:pt x="9" y="6"/>
                </a:moveTo>
                <a:cubicBezTo>
                  <a:pt x="6" y="9"/>
                  <a:pt x="0" y="0"/>
                  <a:pt x="6" y="0"/>
                </a:cubicBezTo>
                <a:cubicBezTo>
                  <a:pt x="12" y="0"/>
                  <a:pt x="11" y="3"/>
                  <a:pt x="9" y="6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5" name="Freeform 93"/>
          <p:cNvSpPr>
            <a:spLocks/>
          </p:cNvSpPr>
          <p:nvPr/>
        </p:nvSpPr>
        <p:spPr bwMode="auto">
          <a:xfrm>
            <a:off x="860986" y="4903748"/>
            <a:ext cx="85912" cy="34731"/>
          </a:xfrm>
          <a:custGeom>
            <a:avLst/>
            <a:gdLst/>
            <a:ahLst/>
            <a:cxnLst>
              <a:cxn ang="0">
                <a:pos x="24" y="5"/>
              </a:cxn>
              <a:cxn ang="0">
                <a:pos x="0" y="6"/>
              </a:cxn>
              <a:cxn ang="0">
                <a:pos x="24" y="5"/>
              </a:cxn>
            </a:cxnLst>
            <a:rect l="0" t="0" r="r" b="b"/>
            <a:pathLst>
              <a:path w="25" h="10">
                <a:moveTo>
                  <a:pt x="24" y="5"/>
                </a:moveTo>
                <a:cubicBezTo>
                  <a:pt x="25" y="9"/>
                  <a:pt x="0" y="10"/>
                  <a:pt x="0" y="6"/>
                </a:cubicBezTo>
                <a:cubicBezTo>
                  <a:pt x="0" y="1"/>
                  <a:pt x="24" y="0"/>
                  <a:pt x="24" y="5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6" name="Freeform 94"/>
          <p:cNvSpPr>
            <a:spLocks/>
          </p:cNvSpPr>
          <p:nvPr/>
        </p:nvSpPr>
        <p:spPr bwMode="auto">
          <a:xfrm>
            <a:off x="4973789" y="6044365"/>
            <a:ext cx="116986" cy="137094"/>
          </a:xfrm>
          <a:custGeom>
            <a:avLst/>
            <a:gdLst/>
            <a:ahLst/>
            <a:cxnLst>
              <a:cxn ang="0">
                <a:pos x="32" y="40"/>
              </a:cxn>
              <a:cxn ang="0">
                <a:pos x="23" y="35"/>
              </a:cxn>
              <a:cxn ang="0">
                <a:pos x="16" y="26"/>
              </a:cxn>
              <a:cxn ang="0">
                <a:pos x="12" y="18"/>
              </a:cxn>
              <a:cxn ang="0">
                <a:pos x="1" y="12"/>
              </a:cxn>
              <a:cxn ang="0">
                <a:pos x="10" y="5"/>
              </a:cxn>
              <a:cxn ang="0">
                <a:pos x="17" y="2"/>
              </a:cxn>
              <a:cxn ang="0">
                <a:pos x="23" y="16"/>
              </a:cxn>
              <a:cxn ang="0">
                <a:pos x="31" y="27"/>
              </a:cxn>
              <a:cxn ang="0">
                <a:pos x="32" y="40"/>
              </a:cxn>
            </a:cxnLst>
            <a:rect l="0" t="0" r="r" b="b"/>
            <a:pathLst>
              <a:path w="34" h="40">
                <a:moveTo>
                  <a:pt x="32" y="40"/>
                </a:moveTo>
                <a:cubicBezTo>
                  <a:pt x="29" y="40"/>
                  <a:pt x="26" y="38"/>
                  <a:pt x="23" y="35"/>
                </a:cubicBezTo>
                <a:cubicBezTo>
                  <a:pt x="21" y="33"/>
                  <a:pt x="16" y="29"/>
                  <a:pt x="16" y="26"/>
                </a:cubicBezTo>
                <a:cubicBezTo>
                  <a:pt x="16" y="23"/>
                  <a:pt x="16" y="20"/>
                  <a:pt x="12" y="18"/>
                </a:cubicBezTo>
                <a:cubicBezTo>
                  <a:pt x="9" y="16"/>
                  <a:pt x="0" y="15"/>
                  <a:pt x="1" y="12"/>
                </a:cubicBezTo>
                <a:cubicBezTo>
                  <a:pt x="3" y="9"/>
                  <a:pt x="5" y="4"/>
                  <a:pt x="10" y="5"/>
                </a:cubicBezTo>
                <a:cubicBezTo>
                  <a:pt x="14" y="5"/>
                  <a:pt x="16" y="0"/>
                  <a:pt x="17" y="2"/>
                </a:cubicBezTo>
                <a:cubicBezTo>
                  <a:pt x="19" y="4"/>
                  <a:pt x="22" y="11"/>
                  <a:pt x="23" y="16"/>
                </a:cubicBezTo>
                <a:cubicBezTo>
                  <a:pt x="24" y="20"/>
                  <a:pt x="29" y="26"/>
                  <a:pt x="31" y="27"/>
                </a:cubicBezTo>
                <a:cubicBezTo>
                  <a:pt x="34" y="28"/>
                  <a:pt x="34" y="40"/>
                  <a:pt x="32" y="40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7" name="Freeform 95"/>
          <p:cNvSpPr>
            <a:spLocks/>
          </p:cNvSpPr>
          <p:nvPr/>
        </p:nvSpPr>
        <p:spPr bwMode="auto">
          <a:xfrm>
            <a:off x="5158409" y="6130277"/>
            <a:ext cx="53009" cy="60321"/>
          </a:xfrm>
          <a:custGeom>
            <a:avLst/>
            <a:gdLst/>
            <a:ahLst/>
            <a:cxnLst>
              <a:cxn ang="0">
                <a:pos x="12" y="17"/>
              </a:cxn>
              <a:cxn ang="0">
                <a:pos x="2" y="13"/>
              </a:cxn>
              <a:cxn ang="0">
                <a:pos x="4" y="1"/>
              </a:cxn>
              <a:cxn ang="0">
                <a:pos x="15" y="8"/>
              </a:cxn>
              <a:cxn ang="0">
                <a:pos x="12" y="17"/>
              </a:cxn>
            </a:cxnLst>
            <a:rect l="0" t="0" r="r" b="b"/>
            <a:pathLst>
              <a:path w="16" h="18">
                <a:moveTo>
                  <a:pt x="12" y="17"/>
                </a:moveTo>
                <a:cubicBezTo>
                  <a:pt x="10" y="17"/>
                  <a:pt x="3" y="18"/>
                  <a:pt x="2" y="13"/>
                </a:cubicBezTo>
                <a:cubicBezTo>
                  <a:pt x="0" y="9"/>
                  <a:pt x="1" y="0"/>
                  <a:pt x="4" y="1"/>
                </a:cubicBezTo>
                <a:cubicBezTo>
                  <a:pt x="8" y="1"/>
                  <a:pt x="14" y="5"/>
                  <a:pt x="15" y="8"/>
                </a:cubicBezTo>
                <a:cubicBezTo>
                  <a:pt x="16" y="11"/>
                  <a:pt x="14" y="17"/>
                  <a:pt x="12" y="17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8" name="Freeform 96"/>
          <p:cNvSpPr>
            <a:spLocks/>
          </p:cNvSpPr>
          <p:nvPr/>
        </p:nvSpPr>
        <p:spPr bwMode="auto">
          <a:xfrm>
            <a:off x="4447350" y="6000495"/>
            <a:ext cx="58493" cy="74945"/>
          </a:xfrm>
          <a:custGeom>
            <a:avLst/>
            <a:gdLst/>
            <a:ahLst/>
            <a:cxnLst>
              <a:cxn ang="0">
                <a:pos x="14" y="20"/>
              </a:cxn>
              <a:cxn ang="0">
                <a:pos x="4" y="3"/>
              </a:cxn>
              <a:cxn ang="0">
                <a:pos x="14" y="20"/>
              </a:cxn>
            </a:cxnLst>
            <a:rect l="0" t="0" r="r" b="b"/>
            <a:pathLst>
              <a:path w="17" h="22">
                <a:moveTo>
                  <a:pt x="14" y="20"/>
                </a:moveTo>
                <a:cubicBezTo>
                  <a:pt x="11" y="22"/>
                  <a:pt x="0" y="6"/>
                  <a:pt x="4" y="3"/>
                </a:cubicBezTo>
                <a:cubicBezTo>
                  <a:pt x="7" y="0"/>
                  <a:pt x="17" y="18"/>
                  <a:pt x="14" y="20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9" name="Freeform 97"/>
          <p:cNvSpPr>
            <a:spLocks/>
          </p:cNvSpPr>
          <p:nvPr/>
        </p:nvSpPr>
        <p:spPr bwMode="auto">
          <a:xfrm>
            <a:off x="4522295" y="6095546"/>
            <a:ext cx="27418" cy="23763"/>
          </a:xfrm>
          <a:custGeom>
            <a:avLst/>
            <a:gdLst/>
            <a:ahLst/>
            <a:cxnLst>
              <a:cxn ang="0">
                <a:pos x="7" y="6"/>
              </a:cxn>
              <a:cxn ang="0">
                <a:pos x="2" y="1"/>
              </a:cxn>
              <a:cxn ang="0">
                <a:pos x="7" y="6"/>
              </a:cxn>
            </a:cxnLst>
            <a:rect l="0" t="0" r="r" b="b"/>
            <a:pathLst>
              <a:path w="8" h="7">
                <a:moveTo>
                  <a:pt x="7" y="6"/>
                </a:moveTo>
                <a:cubicBezTo>
                  <a:pt x="5" y="7"/>
                  <a:pt x="0" y="2"/>
                  <a:pt x="2" y="1"/>
                </a:cubicBezTo>
                <a:cubicBezTo>
                  <a:pt x="3" y="0"/>
                  <a:pt x="8" y="5"/>
                  <a:pt x="7" y="6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0" name="Freeform 98"/>
          <p:cNvSpPr>
            <a:spLocks/>
          </p:cNvSpPr>
          <p:nvPr/>
        </p:nvSpPr>
        <p:spPr bwMode="auto">
          <a:xfrm>
            <a:off x="4992068" y="6395324"/>
            <a:ext cx="723853" cy="237629"/>
          </a:xfrm>
          <a:custGeom>
            <a:avLst/>
            <a:gdLst/>
            <a:ahLst/>
            <a:cxnLst>
              <a:cxn ang="0">
                <a:pos x="28" y="38"/>
              </a:cxn>
              <a:cxn ang="0">
                <a:pos x="21" y="29"/>
              </a:cxn>
              <a:cxn ang="0">
                <a:pos x="0" y="21"/>
              </a:cxn>
              <a:cxn ang="0">
                <a:pos x="12" y="4"/>
              </a:cxn>
              <a:cxn ang="0">
                <a:pos x="35" y="4"/>
              </a:cxn>
              <a:cxn ang="0">
                <a:pos x="43" y="3"/>
              </a:cxn>
              <a:cxn ang="0">
                <a:pos x="57" y="11"/>
              </a:cxn>
              <a:cxn ang="0">
                <a:pos x="68" y="12"/>
              </a:cxn>
              <a:cxn ang="0">
                <a:pos x="78" y="22"/>
              </a:cxn>
              <a:cxn ang="0">
                <a:pos x="115" y="24"/>
              </a:cxn>
              <a:cxn ang="0">
                <a:pos x="126" y="15"/>
              </a:cxn>
              <a:cxn ang="0">
                <a:pos x="140" y="22"/>
              </a:cxn>
              <a:cxn ang="0">
                <a:pos x="166" y="24"/>
              </a:cxn>
              <a:cxn ang="0">
                <a:pos x="171" y="28"/>
              </a:cxn>
              <a:cxn ang="0">
                <a:pos x="174" y="26"/>
              </a:cxn>
              <a:cxn ang="0">
                <a:pos x="198" y="28"/>
              </a:cxn>
              <a:cxn ang="0">
                <a:pos x="187" y="32"/>
              </a:cxn>
              <a:cxn ang="0">
                <a:pos x="172" y="33"/>
              </a:cxn>
              <a:cxn ang="0">
                <a:pos x="173" y="40"/>
              </a:cxn>
              <a:cxn ang="0">
                <a:pos x="188" y="44"/>
              </a:cxn>
              <a:cxn ang="0">
                <a:pos x="207" y="46"/>
              </a:cxn>
              <a:cxn ang="0">
                <a:pos x="208" y="54"/>
              </a:cxn>
              <a:cxn ang="0">
                <a:pos x="209" y="62"/>
              </a:cxn>
              <a:cxn ang="0">
                <a:pos x="210" y="69"/>
              </a:cxn>
              <a:cxn ang="0">
                <a:pos x="197" y="64"/>
              </a:cxn>
              <a:cxn ang="0">
                <a:pos x="179" y="57"/>
              </a:cxn>
              <a:cxn ang="0">
                <a:pos x="162" y="59"/>
              </a:cxn>
              <a:cxn ang="0">
                <a:pos x="149" y="57"/>
              </a:cxn>
              <a:cxn ang="0">
                <a:pos x="115" y="52"/>
              </a:cxn>
              <a:cxn ang="0">
                <a:pos x="84" y="42"/>
              </a:cxn>
              <a:cxn ang="0">
                <a:pos x="61" y="45"/>
              </a:cxn>
              <a:cxn ang="0">
                <a:pos x="45" y="38"/>
              </a:cxn>
              <a:cxn ang="0">
                <a:pos x="28" y="38"/>
              </a:cxn>
            </a:cxnLst>
            <a:rect l="0" t="0" r="r" b="b"/>
            <a:pathLst>
              <a:path w="213" h="70">
                <a:moveTo>
                  <a:pt x="28" y="38"/>
                </a:moveTo>
                <a:cubicBezTo>
                  <a:pt x="23" y="38"/>
                  <a:pt x="29" y="34"/>
                  <a:pt x="21" y="29"/>
                </a:cubicBezTo>
                <a:cubicBezTo>
                  <a:pt x="14" y="24"/>
                  <a:pt x="0" y="23"/>
                  <a:pt x="0" y="21"/>
                </a:cubicBezTo>
                <a:cubicBezTo>
                  <a:pt x="1" y="19"/>
                  <a:pt x="11" y="5"/>
                  <a:pt x="12" y="4"/>
                </a:cubicBezTo>
                <a:cubicBezTo>
                  <a:pt x="13" y="3"/>
                  <a:pt x="31" y="5"/>
                  <a:pt x="35" y="4"/>
                </a:cubicBezTo>
                <a:cubicBezTo>
                  <a:pt x="38" y="3"/>
                  <a:pt x="39" y="0"/>
                  <a:pt x="43" y="3"/>
                </a:cubicBezTo>
                <a:cubicBezTo>
                  <a:pt x="47" y="6"/>
                  <a:pt x="55" y="11"/>
                  <a:pt x="57" y="11"/>
                </a:cubicBezTo>
                <a:cubicBezTo>
                  <a:pt x="59" y="11"/>
                  <a:pt x="66" y="10"/>
                  <a:pt x="68" y="12"/>
                </a:cubicBezTo>
                <a:cubicBezTo>
                  <a:pt x="70" y="14"/>
                  <a:pt x="70" y="18"/>
                  <a:pt x="78" y="22"/>
                </a:cubicBezTo>
                <a:cubicBezTo>
                  <a:pt x="85" y="26"/>
                  <a:pt x="110" y="26"/>
                  <a:pt x="115" y="24"/>
                </a:cubicBezTo>
                <a:cubicBezTo>
                  <a:pt x="119" y="23"/>
                  <a:pt x="120" y="12"/>
                  <a:pt x="126" y="15"/>
                </a:cubicBezTo>
                <a:cubicBezTo>
                  <a:pt x="132" y="17"/>
                  <a:pt x="135" y="22"/>
                  <a:pt x="140" y="22"/>
                </a:cubicBezTo>
                <a:cubicBezTo>
                  <a:pt x="145" y="22"/>
                  <a:pt x="162" y="24"/>
                  <a:pt x="166" y="24"/>
                </a:cubicBezTo>
                <a:cubicBezTo>
                  <a:pt x="170" y="25"/>
                  <a:pt x="168" y="29"/>
                  <a:pt x="171" y="28"/>
                </a:cubicBezTo>
                <a:cubicBezTo>
                  <a:pt x="173" y="27"/>
                  <a:pt x="171" y="26"/>
                  <a:pt x="174" y="26"/>
                </a:cubicBezTo>
                <a:cubicBezTo>
                  <a:pt x="177" y="26"/>
                  <a:pt x="198" y="26"/>
                  <a:pt x="198" y="28"/>
                </a:cubicBezTo>
                <a:cubicBezTo>
                  <a:pt x="197" y="29"/>
                  <a:pt x="190" y="32"/>
                  <a:pt x="187" y="32"/>
                </a:cubicBezTo>
                <a:cubicBezTo>
                  <a:pt x="185" y="33"/>
                  <a:pt x="172" y="31"/>
                  <a:pt x="172" y="33"/>
                </a:cubicBezTo>
                <a:cubicBezTo>
                  <a:pt x="172" y="36"/>
                  <a:pt x="169" y="38"/>
                  <a:pt x="173" y="40"/>
                </a:cubicBezTo>
                <a:cubicBezTo>
                  <a:pt x="176" y="43"/>
                  <a:pt x="182" y="44"/>
                  <a:pt x="188" y="44"/>
                </a:cubicBezTo>
                <a:cubicBezTo>
                  <a:pt x="195" y="44"/>
                  <a:pt x="206" y="43"/>
                  <a:pt x="207" y="46"/>
                </a:cubicBezTo>
                <a:cubicBezTo>
                  <a:pt x="209" y="49"/>
                  <a:pt x="209" y="53"/>
                  <a:pt x="208" y="54"/>
                </a:cubicBezTo>
                <a:cubicBezTo>
                  <a:pt x="207" y="56"/>
                  <a:pt x="208" y="60"/>
                  <a:pt x="209" y="62"/>
                </a:cubicBezTo>
                <a:cubicBezTo>
                  <a:pt x="210" y="65"/>
                  <a:pt x="213" y="70"/>
                  <a:pt x="210" y="69"/>
                </a:cubicBezTo>
                <a:cubicBezTo>
                  <a:pt x="206" y="67"/>
                  <a:pt x="203" y="66"/>
                  <a:pt x="197" y="64"/>
                </a:cubicBezTo>
                <a:cubicBezTo>
                  <a:pt x="191" y="63"/>
                  <a:pt x="183" y="57"/>
                  <a:pt x="179" y="57"/>
                </a:cubicBezTo>
                <a:cubicBezTo>
                  <a:pt x="175" y="58"/>
                  <a:pt x="168" y="60"/>
                  <a:pt x="162" y="59"/>
                </a:cubicBezTo>
                <a:cubicBezTo>
                  <a:pt x="157" y="58"/>
                  <a:pt x="152" y="57"/>
                  <a:pt x="149" y="57"/>
                </a:cubicBezTo>
                <a:cubicBezTo>
                  <a:pt x="146" y="57"/>
                  <a:pt x="124" y="57"/>
                  <a:pt x="115" y="52"/>
                </a:cubicBezTo>
                <a:cubicBezTo>
                  <a:pt x="105" y="48"/>
                  <a:pt x="89" y="41"/>
                  <a:pt x="84" y="42"/>
                </a:cubicBezTo>
                <a:cubicBezTo>
                  <a:pt x="79" y="43"/>
                  <a:pt x="68" y="47"/>
                  <a:pt x="61" y="45"/>
                </a:cubicBezTo>
                <a:cubicBezTo>
                  <a:pt x="53" y="43"/>
                  <a:pt x="49" y="39"/>
                  <a:pt x="45" y="38"/>
                </a:cubicBezTo>
                <a:cubicBezTo>
                  <a:pt x="41" y="38"/>
                  <a:pt x="31" y="38"/>
                  <a:pt x="28" y="38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1" name="Freeform 99"/>
          <p:cNvSpPr>
            <a:spLocks/>
          </p:cNvSpPr>
          <p:nvPr/>
        </p:nvSpPr>
        <p:spPr bwMode="auto">
          <a:xfrm>
            <a:off x="5704954" y="6572632"/>
            <a:ext cx="102363" cy="58493"/>
          </a:xfrm>
          <a:custGeom>
            <a:avLst/>
            <a:gdLst/>
            <a:ahLst/>
            <a:cxnLst>
              <a:cxn ang="0">
                <a:pos x="18" y="17"/>
              </a:cxn>
              <a:cxn ang="0">
                <a:pos x="2" y="4"/>
              </a:cxn>
              <a:cxn ang="0">
                <a:pos x="19" y="0"/>
              </a:cxn>
              <a:cxn ang="0">
                <a:pos x="29" y="9"/>
              </a:cxn>
              <a:cxn ang="0">
                <a:pos x="18" y="17"/>
              </a:cxn>
            </a:cxnLst>
            <a:rect l="0" t="0" r="r" b="b"/>
            <a:pathLst>
              <a:path w="30" h="17">
                <a:moveTo>
                  <a:pt x="18" y="17"/>
                </a:moveTo>
                <a:cubicBezTo>
                  <a:pt x="15" y="17"/>
                  <a:pt x="0" y="6"/>
                  <a:pt x="2" y="4"/>
                </a:cubicBezTo>
                <a:cubicBezTo>
                  <a:pt x="4" y="2"/>
                  <a:pt x="15" y="1"/>
                  <a:pt x="19" y="0"/>
                </a:cubicBezTo>
                <a:cubicBezTo>
                  <a:pt x="22" y="0"/>
                  <a:pt x="30" y="7"/>
                  <a:pt x="29" y="9"/>
                </a:cubicBezTo>
                <a:cubicBezTo>
                  <a:pt x="28" y="10"/>
                  <a:pt x="21" y="17"/>
                  <a:pt x="18" y="17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2" name="Freeform 100"/>
          <p:cNvSpPr>
            <a:spLocks/>
          </p:cNvSpPr>
          <p:nvPr/>
        </p:nvSpPr>
        <p:spPr bwMode="auto">
          <a:xfrm>
            <a:off x="5820113" y="6581771"/>
            <a:ext cx="62149" cy="58493"/>
          </a:xfrm>
          <a:custGeom>
            <a:avLst/>
            <a:gdLst/>
            <a:ahLst/>
            <a:cxnLst>
              <a:cxn ang="0">
                <a:pos x="11" y="17"/>
              </a:cxn>
              <a:cxn ang="0">
                <a:pos x="1" y="14"/>
              </a:cxn>
              <a:cxn ang="0">
                <a:pos x="13" y="1"/>
              </a:cxn>
              <a:cxn ang="0">
                <a:pos x="17" y="8"/>
              </a:cxn>
              <a:cxn ang="0">
                <a:pos x="11" y="17"/>
              </a:cxn>
            </a:cxnLst>
            <a:rect l="0" t="0" r="r" b="b"/>
            <a:pathLst>
              <a:path w="18" h="17">
                <a:moveTo>
                  <a:pt x="11" y="17"/>
                </a:moveTo>
                <a:cubicBezTo>
                  <a:pt x="8" y="16"/>
                  <a:pt x="0" y="16"/>
                  <a:pt x="1" y="14"/>
                </a:cubicBezTo>
                <a:cubicBezTo>
                  <a:pt x="2" y="11"/>
                  <a:pt x="10" y="0"/>
                  <a:pt x="13" y="1"/>
                </a:cubicBezTo>
                <a:cubicBezTo>
                  <a:pt x="17" y="1"/>
                  <a:pt x="18" y="6"/>
                  <a:pt x="17" y="8"/>
                </a:cubicBezTo>
                <a:cubicBezTo>
                  <a:pt x="15" y="10"/>
                  <a:pt x="13" y="17"/>
                  <a:pt x="11" y="17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3" name="Freeform 101"/>
          <p:cNvSpPr>
            <a:spLocks/>
          </p:cNvSpPr>
          <p:nvPr/>
        </p:nvSpPr>
        <p:spPr bwMode="auto">
          <a:xfrm>
            <a:off x="5885918" y="6579944"/>
            <a:ext cx="193759" cy="76772"/>
          </a:xfrm>
          <a:custGeom>
            <a:avLst/>
            <a:gdLst/>
            <a:ahLst/>
            <a:cxnLst>
              <a:cxn ang="0">
                <a:pos x="6" y="22"/>
              </a:cxn>
              <a:cxn ang="0">
                <a:pos x="7" y="10"/>
              </a:cxn>
              <a:cxn ang="0">
                <a:pos x="23" y="12"/>
              </a:cxn>
              <a:cxn ang="0">
                <a:pos x="33" y="12"/>
              </a:cxn>
              <a:cxn ang="0">
                <a:pos x="26" y="3"/>
              </a:cxn>
              <a:cxn ang="0">
                <a:pos x="41" y="5"/>
              </a:cxn>
              <a:cxn ang="0">
                <a:pos x="56" y="11"/>
              </a:cxn>
              <a:cxn ang="0">
                <a:pos x="52" y="16"/>
              </a:cxn>
              <a:cxn ang="0">
                <a:pos x="38" y="17"/>
              </a:cxn>
              <a:cxn ang="0">
                <a:pos x="6" y="22"/>
              </a:cxn>
            </a:cxnLst>
            <a:rect l="0" t="0" r="r" b="b"/>
            <a:pathLst>
              <a:path w="57" h="23">
                <a:moveTo>
                  <a:pt x="6" y="22"/>
                </a:moveTo>
                <a:cubicBezTo>
                  <a:pt x="2" y="21"/>
                  <a:pt x="0" y="15"/>
                  <a:pt x="7" y="10"/>
                </a:cubicBezTo>
                <a:cubicBezTo>
                  <a:pt x="15" y="5"/>
                  <a:pt x="20" y="10"/>
                  <a:pt x="23" y="12"/>
                </a:cubicBezTo>
                <a:cubicBezTo>
                  <a:pt x="27" y="14"/>
                  <a:pt x="33" y="14"/>
                  <a:pt x="33" y="12"/>
                </a:cubicBezTo>
                <a:cubicBezTo>
                  <a:pt x="33" y="9"/>
                  <a:pt x="23" y="5"/>
                  <a:pt x="26" y="3"/>
                </a:cubicBezTo>
                <a:cubicBezTo>
                  <a:pt x="30" y="0"/>
                  <a:pt x="36" y="6"/>
                  <a:pt x="41" y="5"/>
                </a:cubicBezTo>
                <a:cubicBezTo>
                  <a:pt x="45" y="4"/>
                  <a:pt x="56" y="9"/>
                  <a:pt x="56" y="11"/>
                </a:cubicBezTo>
                <a:cubicBezTo>
                  <a:pt x="57" y="13"/>
                  <a:pt x="56" y="16"/>
                  <a:pt x="52" y="16"/>
                </a:cubicBezTo>
                <a:cubicBezTo>
                  <a:pt x="47" y="16"/>
                  <a:pt x="41" y="15"/>
                  <a:pt x="38" y="17"/>
                </a:cubicBezTo>
                <a:cubicBezTo>
                  <a:pt x="35" y="19"/>
                  <a:pt x="9" y="23"/>
                  <a:pt x="6" y="22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4" name="Freeform 102"/>
          <p:cNvSpPr>
            <a:spLocks/>
          </p:cNvSpPr>
          <p:nvPr/>
        </p:nvSpPr>
        <p:spPr bwMode="auto">
          <a:xfrm>
            <a:off x="6065053" y="6674995"/>
            <a:ext cx="149889" cy="87740"/>
          </a:xfrm>
          <a:custGeom>
            <a:avLst/>
            <a:gdLst/>
            <a:ahLst/>
            <a:cxnLst>
              <a:cxn ang="0">
                <a:pos x="42" y="19"/>
              </a:cxn>
              <a:cxn ang="0">
                <a:pos x="30" y="24"/>
              </a:cxn>
              <a:cxn ang="0">
                <a:pos x="19" y="15"/>
              </a:cxn>
              <a:cxn ang="0">
                <a:pos x="0" y="7"/>
              </a:cxn>
              <a:cxn ang="0">
                <a:pos x="16" y="2"/>
              </a:cxn>
              <a:cxn ang="0">
                <a:pos x="35" y="9"/>
              </a:cxn>
              <a:cxn ang="0">
                <a:pos x="42" y="19"/>
              </a:cxn>
            </a:cxnLst>
            <a:rect l="0" t="0" r="r" b="b"/>
            <a:pathLst>
              <a:path w="44" h="26">
                <a:moveTo>
                  <a:pt x="42" y="19"/>
                </a:moveTo>
                <a:cubicBezTo>
                  <a:pt x="41" y="21"/>
                  <a:pt x="36" y="26"/>
                  <a:pt x="30" y="24"/>
                </a:cubicBezTo>
                <a:cubicBezTo>
                  <a:pt x="23" y="22"/>
                  <a:pt x="23" y="16"/>
                  <a:pt x="19" y="15"/>
                </a:cubicBezTo>
                <a:cubicBezTo>
                  <a:pt x="15" y="14"/>
                  <a:pt x="0" y="9"/>
                  <a:pt x="0" y="7"/>
                </a:cubicBezTo>
                <a:cubicBezTo>
                  <a:pt x="0" y="4"/>
                  <a:pt x="10" y="0"/>
                  <a:pt x="16" y="2"/>
                </a:cubicBezTo>
                <a:cubicBezTo>
                  <a:pt x="22" y="4"/>
                  <a:pt x="29" y="9"/>
                  <a:pt x="35" y="9"/>
                </a:cubicBezTo>
                <a:cubicBezTo>
                  <a:pt x="40" y="10"/>
                  <a:pt x="44" y="17"/>
                  <a:pt x="42" y="19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5" name="Freeform 104"/>
          <p:cNvSpPr>
            <a:spLocks/>
          </p:cNvSpPr>
          <p:nvPr/>
        </p:nvSpPr>
        <p:spPr bwMode="auto">
          <a:xfrm>
            <a:off x="6130858" y="6581771"/>
            <a:ext cx="246768" cy="65805"/>
          </a:xfrm>
          <a:custGeom>
            <a:avLst/>
            <a:gdLst/>
            <a:ahLst/>
            <a:cxnLst>
              <a:cxn ang="0">
                <a:pos x="73" y="2"/>
              </a:cxn>
              <a:cxn ang="0">
                <a:pos x="61" y="14"/>
              </a:cxn>
              <a:cxn ang="0">
                <a:pos x="32" y="18"/>
              </a:cxn>
              <a:cxn ang="0">
                <a:pos x="0" y="13"/>
              </a:cxn>
              <a:cxn ang="0">
                <a:pos x="15" y="4"/>
              </a:cxn>
              <a:cxn ang="0">
                <a:pos x="36" y="11"/>
              </a:cxn>
              <a:cxn ang="0">
                <a:pos x="55" y="9"/>
              </a:cxn>
              <a:cxn ang="0">
                <a:pos x="73" y="2"/>
              </a:cxn>
            </a:cxnLst>
            <a:rect l="0" t="0" r="r" b="b"/>
            <a:pathLst>
              <a:path w="73" h="19">
                <a:moveTo>
                  <a:pt x="73" y="2"/>
                </a:moveTo>
                <a:cubicBezTo>
                  <a:pt x="73" y="4"/>
                  <a:pt x="65" y="13"/>
                  <a:pt x="61" y="14"/>
                </a:cubicBezTo>
                <a:cubicBezTo>
                  <a:pt x="57" y="15"/>
                  <a:pt x="37" y="19"/>
                  <a:pt x="32" y="18"/>
                </a:cubicBezTo>
                <a:cubicBezTo>
                  <a:pt x="27" y="18"/>
                  <a:pt x="0" y="15"/>
                  <a:pt x="0" y="13"/>
                </a:cubicBezTo>
                <a:cubicBezTo>
                  <a:pt x="0" y="11"/>
                  <a:pt x="14" y="4"/>
                  <a:pt x="15" y="4"/>
                </a:cubicBezTo>
                <a:cubicBezTo>
                  <a:pt x="17" y="4"/>
                  <a:pt x="33" y="11"/>
                  <a:pt x="36" y="11"/>
                </a:cubicBezTo>
                <a:cubicBezTo>
                  <a:pt x="39" y="10"/>
                  <a:pt x="52" y="8"/>
                  <a:pt x="55" y="9"/>
                </a:cubicBezTo>
                <a:cubicBezTo>
                  <a:pt x="58" y="10"/>
                  <a:pt x="73" y="0"/>
                  <a:pt x="73" y="2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6" name="Freeform 105"/>
          <p:cNvSpPr>
            <a:spLocks/>
          </p:cNvSpPr>
          <p:nvPr/>
        </p:nvSpPr>
        <p:spPr bwMode="auto">
          <a:xfrm>
            <a:off x="6392249" y="6589083"/>
            <a:ext cx="54837" cy="27419"/>
          </a:xfrm>
          <a:custGeom>
            <a:avLst/>
            <a:gdLst/>
            <a:ahLst/>
            <a:cxnLst>
              <a:cxn ang="0">
                <a:pos x="10" y="8"/>
              </a:cxn>
              <a:cxn ang="0">
                <a:pos x="4" y="1"/>
              </a:cxn>
              <a:cxn ang="0">
                <a:pos x="15" y="3"/>
              </a:cxn>
              <a:cxn ang="0">
                <a:pos x="10" y="8"/>
              </a:cxn>
            </a:cxnLst>
            <a:rect l="0" t="0" r="r" b="b"/>
            <a:pathLst>
              <a:path w="16" h="8">
                <a:moveTo>
                  <a:pt x="10" y="8"/>
                </a:moveTo>
                <a:cubicBezTo>
                  <a:pt x="7" y="8"/>
                  <a:pt x="0" y="1"/>
                  <a:pt x="4" y="1"/>
                </a:cubicBezTo>
                <a:cubicBezTo>
                  <a:pt x="9" y="0"/>
                  <a:pt x="16" y="0"/>
                  <a:pt x="15" y="3"/>
                </a:cubicBezTo>
                <a:cubicBezTo>
                  <a:pt x="15" y="5"/>
                  <a:pt x="12" y="8"/>
                  <a:pt x="10" y="8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7" name="Freeform 106"/>
          <p:cNvSpPr>
            <a:spLocks/>
          </p:cNvSpPr>
          <p:nvPr/>
        </p:nvSpPr>
        <p:spPr bwMode="auto">
          <a:xfrm>
            <a:off x="6459883" y="6579944"/>
            <a:ext cx="95051" cy="36558"/>
          </a:xfrm>
          <a:custGeom>
            <a:avLst/>
            <a:gdLst/>
            <a:ahLst/>
            <a:cxnLst>
              <a:cxn ang="0">
                <a:pos x="5" y="8"/>
              </a:cxn>
              <a:cxn ang="0">
                <a:pos x="19" y="2"/>
              </a:cxn>
              <a:cxn ang="0">
                <a:pos x="26" y="6"/>
              </a:cxn>
              <a:cxn ang="0">
                <a:pos x="14" y="9"/>
              </a:cxn>
              <a:cxn ang="0">
                <a:pos x="5" y="8"/>
              </a:cxn>
            </a:cxnLst>
            <a:rect l="0" t="0" r="r" b="b"/>
            <a:pathLst>
              <a:path w="28" h="11">
                <a:moveTo>
                  <a:pt x="5" y="8"/>
                </a:moveTo>
                <a:cubicBezTo>
                  <a:pt x="0" y="5"/>
                  <a:pt x="14" y="0"/>
                  <a:pt x="19" y="2"/>
                </a:cubicBezTo>
                <a:cubicBezTo>
                  <a:pt x="24" y="3"/>
                  <a:pt x="28" y="4"/>
                  <a:pt x="26" y="6"/>
                </a:cubicBezTo>
                <a:cubicBezTo>
                  <a:pt x="24" y="7"/>
                  <a:pt x="16" y="11"/>
                  <a:pt x="14" y="9"/>
                </a:cubicBezTo>
                <a:cubicBezTo>
                  <a:pt x="11" y="7"/>
                  <a:pt x="7" y="10"/>
                  <a:pt x="5" y="8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8" name="Freeform 107"/>
          <p:cNvSpPr>
            <a:spLocks/>
          </p:cNvSpPr>
          <p:nvPr/>
        </p:nvSpPr>
        <p:spPr bwMode="auto">
          <a:xfrm>
            <a:off x="6609771" y="6534245"/>
            <a:ext cx="74944" cy="31075"/>
          </a:xfrm>
          <a:custGeom>
            <a:avLst/>
            <a:gdLst/>
            <a:ahLst/>
            <a:cxnLst>
              <a:cxn ang="0">
                <a:pos x="2" y="7"/>
              </a:cxn>
              <a:cxn ang="0">
                <a:pos x="20" y="2"/>
              </a:cxn>
              <a:cxn ang="0">
                <a:pos x="2" y="7"/>
              </a:cxn>
            </a:cxnLst>
            <a:rect l="0" t="0" r="r" b="b"/>
            <a:pathLst>
              <a:path w="22" h="9">
                <a:moveTo>
                  <a:pt x="2" y="7"/>
                </a:moveTo>
                <a:cubicBezTo>
                  <a:pt x="0" y="6"/>
                  <a:pt x="18" y="0"/>
                  <a:pt x="20" y="2"/>
                </a:cubicBezTo>
                <a:cubicBezTo>
                  <a:pt x="22" y="4"/>
                  <a:pt x="6" y="9"/>
                  <a:pt x="2" y="7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9" name="Freeform 110"/>
          <p:cNvSpPr>
            <a:spLocks/>
          </p:cNvSpPr>
          <p:nvPr/>
        </p:nvSpPr>
        <p:spPr bwMode="auto">
          <a:xfrm>
            <a:off x="7551146" y="6521451"/>
            <a:ext cx="106019" cy="87740"/>
          </a:xfrm>
          <a:custGeom>
            <a:avLst/>
            <a:gdLst/>
            <a:ahLst/>
            <a:cxnLst>
              <a:cxn ang="0">
                <a:pos x="24" y="23"/>
              </a:cxn>
              <a:cxn ang="0">
                <a:pos x="2" y="22"/>
              </a:cxn>
              <a:cxn ang="0">
                <a:pos x="25" y="2"/>
              </a:cxn>
              <a:cxn ang="0">
                <a:pos x="29" y="10"/>
              </a:cxn>
              <a:cxn ang="0">
                <a:pos x="24" y="23"/>
              </a:cxn>
            </a:cxnLst>
            <a:rect l="0" t="0" r="r" b="b"/>
            <a:pathLst>
              <a:path w="31" h="26">
                <a:moveTo>
                  <a:pt x="24" y="23"/>
                </a:moveTo>
                <a:cubicBezTo>
                  <a:pt x="22" y="24"/>
                  <a:pt x="4" y="26"/>
                  <a:pt x="2" y="22"/>
                </a:cubicBezTo>
                <a:cubicBezTo>
                  <a:pt x="0" y="19"/>
                  <a:pt x="22" y="0"/>
                  <a:pt x="25" y="2"/>
                </a:cubicBezTo>
                <a:cubicBezTo>
                  <a:pt x="28" y="5"/>
                  <a:pt x="27" y="7"/>
                  <a:pt x="29" y="10"/>
                </a:cubicBezTo>
                <a:cubicBezTo>
                  <a:pt x="31" y="13"/>
                  <a:pt x="28" y="20"/>
                  <a:pt x="24" y="23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0" name="Freeform 111"/>
          <p:cNvSpPr>
            <a:spLocks/>
          </p:cNvSpPr>
          <p:nvPr/>
        </p:nvSpPr>
        <p:spPr bwMode="auto">
          <a:xfrm>
            <a:off x="7258680" y="6433711"/>
            <a:ext cx="40214" cy="56665"/>
          </a:xfrm>
          <a:custGeom>
            <a:avLst/>
            <a:gdLst/>
            <a:ahLst/>
            <a:cxnLst>
              <a:cxn ang="0">
                <a:pos x="7" y="16"/>
              </a:cxn>
              <a:cxn ang="0">
                <a:pos x="5" y="1"/>
              </a:cxn>
              <a:cxn ang="0">
                <a:pos x="12" y="9"/>
              </a:cxn>
              <a:cxn ang="0">
                <a:pos x="7" y="16"/>
              </a:cxn>
            </a:cxnLst>
            <a:rect l="0" t="0" r="r" b="b"/>
            <a:pathLst>
              <a:path w="12" h="17">
                <a:moveTo>
                  <a:pt x="7" y="16"/>
                </a:moveTo>
                <a:cubicBezTo>
                  <a:pt x="4" y="16"/>
                  <a:pt x="0" y="0"/>
                  <a:pt x="5" y="1"/>
                </a:cubicBezTo>
                <a:cubicBezTo>
                  <a:pt x="10" y="2"/>
                  <a:pt x="12" y="6"/>
                  <a:pt x="12" y="9"/>
                </a:cubicBezTo>
                <a:cubicBezTo>
                  <a:pt x="11" y="11"/>
                  <a:pt x="9" y="17"/>
                  <a:pt x="7" y="16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1" name="Freeform 112"/>
          <p:cNvSpPr>
            <a:spLocks/>
          </p:cNvSpPr>
          <p:nvPr/>
        </p:nvSpPr>
        <p:spPr bwMode="auto">
          <a:xfrm>
            <a:off x="7289755" y="6364250"/>
            <a:ext cx="40214" cy="74944"/>
          </a:xfrm>
          <a:custGeom>
            <a:avLst/>
            <a:gdLst/>
            <a:ahLst/>
            <a:cxnLst>
              <a:cxn ang="0">
                <a:pos x="10" y="19"/>
              </a:cxn>
              <a:cxn ang="0">
                <a:pos x="2" y="17"/>
              </a:cxn>
              <a:cxn ang="0">
                <a:pos x="5" y="2"/>
              </a:cxn>
              <a:cxn ang="0">
                <a:pos x="10" y="19"/>
              </a:cxn>
            </a:cxnLst>
            <a:rect l="0" t="0" r="r" b="b"/>
            <a:pathLst>
              <a:path w="12" h="22">
                <a:moveTo>
                  <a:pt x="10" y="19"/>
                </a:moveTo>
                <a:cubicBezTo>
                  <a:pt x="8" y="22"/>
                  <a:pt x="3" y="21"/>
                  <a:pt x="2" y="17"/>
                </a:cubicBezTo>
                <a:cubicBezTo>
                  <a:pt x="0" y="13"/>
                  <a:pt x="1" y="0"/>
                  <a:pt x="5" y="2"/>
                </a:cubicBezTo>
                <a:cubicBezTo>
                  <a:pt x="9" y="5"/>
                  <a:pt x="12" y="16"/>
                  <a:pt x="10" y="19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2" name="Freeform 113"/>
          <p:cNvSpPr>
            <a:spLocks/>
          </p:cNvSpPr>
          <p:nvPr/>
        </p:nvSpPr>
        <p:spPr bwMode="auto">
          <a:xfrm>
            <a:off x="7017395" y="6501343"/>
            <a:ext cx="67633" cy="95051"/>
          </a:xfrm>
          <a:custGeom>
            <a:avLst/>
            <a:gdLst/>
            <a:ahLst/>
            <a:cxnLst>
              <a:cxn ang="0">
                <a:pos x="4" y="23"/>
              </a:cxn>
              <a:cxn ang="0">
                <a:pos x="16" y="2"/>
              </a:cxn>
              <a:cxn ang="0">
                <a:pos x="4" y="23"/>
              </a:cxn>
            </a:cxnLst>
            <a:rect l="0" t="0" r="r" b="b"/>
            <a:pathLst>
              <a:path w="20" h="28">
                <a:moveTo>
                  <a:pt x="4" y="23"/>
                </a:moveTo>
                <a:cubicBezTo>
                  <a:pt x="0" y="21"/>
                  <a:pt x="11" y="0"/>
                  <a:pt x="16" y="2"/>
                </a:cubicBezTo>
                <a:cubicBezTo>
                  <a:pt x="20" y="5"/>
                  <a:pt x="13" y="28"/>
                  <a:pt x="4" y="23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3" name="Freeform 114"/>
          <p:cNvSpPr>
            <a:spLocks/>
          </p:cNvSpPr>
          <p:nvPr/>
        </p:nvSpPr>
        <p:spPr bwMode="auto">
          <a:xfrm>
            <a:off x="8274999" y="6095546"/>
            <a:ext cx="51182" cy="34731"/>
          </a:xfrm>
          <a:custGeom>
            <a:avLst/>
            <a:gdLst/>
            <a:ahLst/>
            <a:cxnLst>
              <a:cxn ang="0">
                <a:pos x="14" y="3"/>
              </a:cxn>
              <a:cxn ang="0">
                <a:pos x="0" y="7"/>
              </a:cxn>
              <a:cxn ang="0">
                <a:pos x="14" y="3"/>
              </a:cxn>
            </a:cxnLst>
            <a:rect l="0" t="0" r="r" b="b"/>
            <a:pathLst>
              <a:path w="15" h="10">
                <a:moveTo>
                  <a:pt x="14" y="3"/>
                </a:moveTo>
                <a:cubicBezTo>
                  <a:pt x="15" y="7"/>
                  <a:pt x="0" y="10"/>
                  <a:pt x="0" y="7"/>
                </a:cubicBezTo>
                <a:cubicBezTo>
                  <a:pt x="1" y="4"/>
                  <a:pt x="14" y="0"/>
                  <a:pt x="14" y="3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4" name="Freeform 115"/>
          <p:cNvSpPr>
            <a:spLocks/>
          </p:cNvSpPr>
          <p:nvPr/>
        </p:nvSpPr>
        <p:spPr bwMode="auto">
          <a:xfrm>
            <a:off x="7388462" y="6075440"/>
            <a:ext cx="100535" cy="27418"/>
          </a:xfrm>
          <a:custGeom>
            <a:avLst/>
            <a:gdLst/>
            <a:ahLst/>
            <a:cxnLst>
              <a:cxn ang="0">
                <a:pos x="30" y="4"/>
              </a:cxn>
              <a:cxn ang="0">
                <a:pos x="16" y="7"/>
              </a:cxn>
              <a:cxn ang="0">
                <a:pos x="5" y="0"/>
              </a:cxn>
              <a:cxn ang="0">
                <a:pos x="30" y="4"/>
              </a:cxn>
            </a:cxnLst>
            <a:rect l="0" t="0" r="r" b="b"/>
            <a:pathLst>
              <a:path w="30" h="8">
                <a:moveTo>
                  <a:pt x="30" y="4"/>
                </a:moveTo>
                <a:cubicBezTo>
                  <a:pt x="30" y="8"/>
                  <a:pt x="20" y="8"/>
                  <a:pt x="16" y="7"/>
                </a:cubicBezTo>
                <a:cubicBezTo>
                  <a:pt x="12" y="6"/>
                  <a:pt x="0" y="0"/>
                  <a:pt x="5" y="0"/>
                </a:cubicBezTo>
                <a:cubicBezTo>
                  <a:pt x="11" y="0"/>
                  <a:pt x="29" y="2"/>
                  <a:pt x="30" y="4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5" name="Freeform 116"/>
          <p:cNvSpPr>
            <a:spLocks/>
          </p:cNvSpPr>
          <p:nvPr/>
        </p:nvSpPr>
        <p:spPr bwMode="auto">
          <a:xfrm>
            <a:off x="7353731" y="5984044"/>
            <a:ext cx="87740" cy="56665"/>
          </a:xfrm>
          <a:custGeom>
            <a:avLst/>
            <a:gdLst/>
            <a:ahLst/>
            <a:cxnLst>
              <a:cxn ang="0">
                <a:pos x="24" y="14"/>
              </a:cxn>
              <a:cxn ang="0">
                <a:pos x="15" y="11"/>
              </a:cxn>
              <a:cxn ang="0">
                <a:pos x="8" y="3"/>
              </a:cxn>
              <a:cxn ang="0">
                <a:pos x="24" y="14"/>
              </a:cxn>
            </a:cxnLst>
            <a:rect l="0" t="0" r="r" b="b"/>
            <a:pathLst>
              <a:path w="26" h="17">
                <a:moveTo>
                  <a:pt x="24" y="14"/>
                </a:moveTo>
                <a:cubicBezTo>
                  <a:pt x="21" y="17"/>
                  <a:pt x="18" y="14"/>
                  <a:pt x="15" y="11"/>
                </a:cubicBezTo>
                <a:cubicBezTo>
                  <a:pt x="13" y="8"/>
                  <a:pt x="0" y="0"/>
                  <a:pt x="8" y="3"/>
                </a:cubicBezTo>
                <a:cubicBezTo>
                  <a:pt x="16" y="6"/>
                  <a:pt x="26" y="11"/>
                  <a:pt x="24" y="14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6" name="Freeform 117"/>
          <p:cNvSpPr>
            <a:spLocks/>
          </p:cNvSpPr>
          <p:nvPr/>
        </p:nvSpPr>
        <p:spPr bwMode="auto">
          <a:xfrm>
            <a:off x="6779767" y="6163180"/>
            <a:ext cx="265048" cy="85911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43" y="13"/>
              </a:cxn>
              <a:cxn ang="0">
                <a:pos x="20" y="12"/>
              </a:cxn>
              <a:cxn ang="0">
                <a:pos x="2" y="7"/>
              </a:cxn>
              <a:cxn ang="0">
                <a:pos x="14" y="1"/>
              </a:cxn>
              <a:cxn ang="0">
                <a:pos x="31" y="3"/>
              </a:cxn>
              <a:cxn ang="0">
                <a:pos x="57" y="7"/>
              </a:cxn>
              <a:cxn ang="0">
                <a:pos x="66" y="25"/>
              </a:cxn>
            </a:cxnLst>
            <a:rect l="0" t="0" r="r" b="b"/>
            <a:pathLst>
              <a:path w="78" h="25">
                <a:moveTo>
                  <a:pt x="66" y="25"/>
                </a:moveTo>
                <a:cubicBezTo>
                  <a:pt x="61" y="25"/>
                  <a:pt x="46" y="13"/>
                  <a:pt x="43" y="13"/>
                </a:cubicBezTo>
                <a:cubicBezTo>
                  <a:pt x="40" y="13"/>
                  <a:pt x="22" y="12"/>
                  <a:pt x="20" y="12"/>
                </a:cubicBezTo>
                <a:cubicBezTo>
                  <a:pt x="18" y="13"/>
                  <a:pt x="0" y="11"/>
                  <a:pt x="2" y="7"/>
                </a:cubicBezTo>
                <a:cubicBezTo>
                  <a:pt x="4" y="4"/>
                  <a:pt x="9" y="0"/>
                  <a:pt x="14" y="1"/>
                </a:cubicBezTo>
                <a:cubicBezTo>
                  <a:pt x="20" y="2"/>
                  <a:pt x="28" y="4"/>
                  <a:pt x="31" y="3"/>
                </a:cubicBezTo>
                <a:cubicBezTo>
                  <a:pt x="34" y="2"/>
                  <a:pt x="49" y="2"/>
                  <a:pt x="57" y="7"/>
                </a:cubicBezTo>
                <a:cubicBezTo>
                  <a:pt x="66" y="12"/>
                  <a:pt x="78" y="24"/>
                  <a:pt x="66" y="25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7" name="Freeform 118"/>
          <p:cNvSpPr>
            <a:spLocks/>
          </p:cNvSpPr>
          <p:nvPr/>
        </p:nvSpPr>
        <p:spPr bwMode="auto">
          <a:xfrm>
            <a:off x="6617083" y="6181459"/>
            <a:ext cx="107846" cy="63976"/>
          </a:xfrm>
          <a:custGeom>
            <a:avLst/>
            <a:gdLst/>
            <a:ahLst/>
            <a:cxnLst>
              <a:cxn ang="0">
                <a:pos x="19" y="19"/>
              </a:cxn>
              <a:cxn ang="0">
                <a:pos x="4" y="6"/>
              </a:cxn>
              <a:cxn ang="0">
                <a:pos x="20" y="0"/>
              </a:cxn>
              <a:cxn ang="0">
                <a:pos x="30" y="11"/>
              </a:cxn>
              <a:cxn ang="0">
                <a:pos x="19" y="19"/>
              </a:cxn>
            </a:cxnLst>
            <a:rect l="0" t="0" r="r" b="b"/>
            <a:pathLst>
              <a:path w="32" h="19">
                <a:moveTo>
                  <a:pt x="19" y="19"/>
                </a:moveTo>
                <a:cubicBezTo>
                  <a:pt x="13" y="19"/>
                  <a:pt x="0" y="11"/>
                  <a:pt x="4" y="6"/>
                </a:cubicBezTo>
                <a:cubicBezTo>
                  <a:pt x="7" y="1"/>
                  <a:pt x="17" y="0"/>
                  <a:pt x="20" y="0"/>
                </a:cubicBezTo>
                <a:cubicBezTo>
                  <a:pt x="23" y="1"/>
                  <a:pt x="32" y="8"/>
                  <a:pt x="30" y="11"/>
                </a:cubicBezTo>
                <a:cubicBezTo>
                  <a:pt x="29" y="14"/>
                  <a:pt x="24" y="19"/>
                  <a:pt x="19" y="19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8" name="Freeform 119"/>
          <p:cNvSpPr>
            <a:spLocks/>
          </p:cNvSpPr>
          <p:nvPr/>
        </p:nvSpPr>
        <p:spPr bwMode="auto">
          <a:xfrm>
            <a:off x="6931484" y="6075440"/>
            <a:ext cx="47526" cy="27418"/>
          </a:xfrm>
          <a:custGeom>
            <a:avLst/>
            <a:gdLst/>
            <a:ahLst/>
            <a:cxnLst>
              <a:cxn ang="0">
                <a:pos x="1" y="5"/>
              </a:cxn>
              <a:cxn ang="0">
                <a:pos x="14" y="3"/>
              </a:cxn>
              <a:cxn ang="0">
                <a:pos x="1" y="5"/>
              </a:cxn>
            </a:cxnLst>
            <a:rect l="0" t="0" r="r" b="b"/>
            <a:pathLst>
              <a:path w="14" h="8">
                <a:moveTo>
                  <a:pt x="1" y="5"/>
                </a:moveTo>
                <a:cubicBezTo>
                  <a:pt x="0" y="2"/>
                  <a:pt x="14" y="0"/>
                  <a:pt x="14" y="3"/>
                </a:cubicBezTo>
                <a:cubicBezTo>
                  <a:pt x="14" y="6"/>
                  <a:pt x="3" y="8"/>
                  <a:pt x="1" y="5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9" name="Freeform 120"/>
          <p:cNvSpPr>
            <a:spLocks/>
          </p:cNvSpPr>
          <p:nvPr/>
        </p:nvSpPr>
        <p:spPr bwMode="auto">
          <a:xfrm>
            <a:off x="6735897" y="6048021"/>
            <a:ext cx="71289" cy="34731"/>
          </a:xfrm>
          <a:custGeom>
            <a:avLst/>
            <a:gdLst/>
            <a:ahLst/>
            <a:cxnLst>
              <a:cxn ang="0">
                <a:pos x="17" y="6"/>
              </a:cxn>
              <a:cxn ang="0">
                <a:pos x="3" y="8"/>
              </a:cxn>
              <a:cxn ang="0">
                <a:pos x="8" y="1"/>
              </a:cxn>
              <a:cxn ang="0">
                <a:pos x="17" y="6"/>
              </a:cxn>
            </a:cxnLst>
            <a:rect l="0" t="0" r="r" b="b"/>
            <a:pathLst>
              <a:path w="21" h="10">
                <a:moveTo>
                  <a:pt x="17" y="6"/>
                </a:moveTo>
                <a:cubicBezTo>
                  <a:pt x="15" y="7"/>
                  <a:pt x="6" y="10"/>
                  <a:pt x="3" y="8"/>
                </a:cubicBezTo>
                <a:cubicBezTo>
                  <a:pt x="0" y="6"/>
                  <a:pt x="0" y="0"/>
                  <a:pt x="8" y="1"/>
                </a:cubicBezTo>
                <a:cubicBezTo>
                  <a:pt x="15" y="1"/>
                  <a:pt x="21" y="5"/>
                  <a:pt x="17" y="6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0" name="Freeform 121"/>
          <p:cNvSpPr>
            <a:spLocks/>
          </p:cNvSpPr>
          <p:nvPr/>
        </p:nvSpPr>
        <p:spPr bwMode="auto">
          <a:xfrm>
            <a:off x="6494612" y="6068128"/>
            <a:ext cx="80428" cy="31074"/>
          </a:xfrm>
          <a:custGeom>
            <a:avLst/>
            <a:gdLst/>
            <a:ahLst/>
            <a:cxnLst>
              <a:cxn ang="0">
                <a:pos x="23" y="2"/>
              </a:cxn>
              <a:cxn ang="0">
                <a:pos x="3" y="7"/>
              </a:cxn>
              <a:cxn ang="0">
                <a:pos x="4" y="2"/>
              </a:cxn>
              <a:cxn ang="0">
                <a:pos x="23" y="2"/>
              </a:cxn>
            </a:cxnLst>
            <a:rect l="0" t="0" r="r" b="b"/>
            <a:pathLst>
              <a:path w="24" h="9">
                <a:moveTo>
                  <a:pt x="23" y="2"/>
                </a:moveTo>
                <a:cubicBezTo>
                  <a:pt x="22" y="5"/>
                  <a:pt x="6" y="9"/>
                  <a:pt x="3" y="7"/>
                </a:cubicBezTo>
                <a:cubicBezTo>
                  <a:pt x="0" y="6"/>
                  <a:pt x="0" y="2"/>
                  <a:pt x="4" y="2"/>
                </a:cubicBezTo>
                <a:cubicBezTo>
                  <a:pt x="8" y="2"/>
                  <a:pt x="24" y="0"/>
                  <a:pt x="23" y="2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1" name="Freeform 122"/>
          <p:cNvSpPr>
            <a:spLocks/>
          </p:cNvSpPr>
          <p:nvPr/>
        </p:nvSpPr>
        <p:spPr bwMode="auto">
          <a:xfrm>
            <a:off x="6973525" y="5936519"/>
            <a:ext cx="84084" cy="40214"/>
          </a:xfrm>
          <a:custGeom>
            <a:avLst/>
            <a:gdLst/>
            <a:ahLst/>
            <a:cxnLst>
              <a:cxn ang="0">
                <a:pos x="21" y="11"/>
              </a:cxn>
              <a:cxn ang="0">
                <a:pos x="11" y="8"/>
              </a:cxn>
              <a:cxn ang="0">
                <a:pos x="9" y="11"/>
              </a:cxn>
              <a:cxn ang="0">
                <a:pos x="3" y="6"/>
              </a:cxn>
              <a:cxn ang="0">
                <a:pos x="19" y="3"/>
              </a:cxn>
              <a:cxn ang="0">
                <a:pos x="21" y="11"/>
              </a:cxn>
            </a:cxnLst>
            <a:rect l="0" t="0" r="r" b="b"/>
            <a:pathLst>
              <a:path w="25" h="12">
                <a:moveTo>
                  <a:pt x="21" y="11"/>
                </a:moveTo>
                <a:cubicBezTo>
                  <a:pt x="18" y="12"/>
                  <a:pt x="12" y="6"/>
                  <a:pt x="11" y="8"/>
                </a:cubicBezTo>
                <a:cubicBezTo>
                  <a:pt x="10" y="9"/>
                  <a:pt x="12" y="12"/>
                  <a:pt x="9" y="11"/>
                </a:cubicBezTo>
                <a:cubicBezTo>
                  <a:pt x="7" y="11"/>
                  <a:pt x="0" y="8"/>
                  <a:pt x="3" y="6"/>
                </a:cubicBezTo>
                <a:cubicBezTo>
                  <a:pt x="6" y="4"/>
                  <a:pt x="16" y="0"/>
                  <a:pt x="19" y="3"/>
                </a:cubicBezTo>
                <a:cubicBezTo>
                  <a:pt x="22" y="7"/>
                  <a:pt x="25" y="11"/>
                  <a:pt x="21" y="11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2" name="Freeform 123"/>
          <p:cNvSpPr>
            <a:spLocks/>
          </p:cNvSpPr>
          <p:nvPr/>
        </p:nvSpPr>
        <p:spPr bwMode="auto">
          <a:xfrm>
            <a:off x="6796218" y="5724481"/>
            <a:ext cx="58493" cy="54837"/>
          </a:xfrm>
          <a:custGeom>
            <a:avLst/>
            <a:gdLst/>
            <a:ahLst/>
            <a:cxnLst>
              <a:cxn ang="0">
                <a:pos x="6" y="15"/>
              </a:cxn>
              <a:cxn ang="0">
                <a:pos x="2" y="9"/>
              </a:cxn>
              <a:cxn ang="0">
                <a:pos x="13" y="4"/>
              </a:cxn>
              <a:cxn ang="0">
                <a:pos x="6" y="15"/>
              </a:cxn>
            </a:cxnLst>
            <a:rect l="0" t="0" r="r" b="b"/>
            <a:pathLst>
              <a:path w="17" h="16">
                <a:moveTo>
                  <a:pt x="6" y="15"/>
                </a:moveTo>
                <a:cubicBezTo>
                  <a:pt x="3" y="15"/>
                  <a:pt x="0" y="12"/>
                  <a:pt x="2" y="9"/>
                </a:cubicBezTo>
                <a:cubicBezTo>
                  <a:pt x="4" y="7"/>
                  <a:pt x="10" y="0"/>
                  <a:pt x="13" y="4"/>
                </a:cubicBezTo>
                <a:cubicBezTo>
                  <a:pt x="17" y="8"/>
                  <a:pt x="13" y="16"/>
                  <a:pt x="6" y="15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3" name="Freeform 124"/>
          <p:cNvSpPr>
            <a:spLocks/>
          </p:cNvSpPr>
          <p:nvPr/>
        </p:nvSpPr>
        <p:spPr bwMode="auto">
          <a:xfrm>
            <a:off x="6732241" y="5962109"/>
            <a:ext cx="36558" cy="45697"/>
          </a:xfrm>
          <a:custGeom>
            <a:avLst/>
            <a:gdLst/>
            <a:ahLst/>
            <a:cxnLst>
              <a:cxn ang="0">
                <a:pos x="9" y="13"/>
              </a:cxn>
              <a:cxn ang="0">
                <a:pos x="0" y="5"/>
              </a:cxn>
              <a:cxn ang="0">
                <a:pos x="5" y="2"/>
              </a:cxn>
              <a:cxn ang="0">
                <a:pos x="8" y="6"/>
              </a:cxn>
              <a:cxn ang="0">
                <a:pos x="9" y="13"/>
              </a:cxn>
            </a:cxnLst>
            <a:rect l="0" t="0" r="r" b="b"/>
            <a:pathLst>
              <a:path w="11" h="13">
                <a:moveTo>
                  <a:pt x="9" y="13"/>
                </a:moveTo>
                <a:cubicBezTo>
                  <a:pt x="7" y="13"/>
                  <a:pt x="0" y="8"/>
                  <a:pt x="0" y="5"/>
                </a:cubicBezTo>
                <a:cubicBezTo>
                  <a:pt x="1" y="2"/>
                  <a:pt x="2" y="4"/>
                  <a:pt x="5" y="2"/>
                </a:cubicBezTo>
                <a:cubicBezTo>
                  <a:pt x="7" y="0"/>
                  <a:pt x="6" y="2"/>
                  <a:pt x="8" y="6"/>
                </a:cubicBezTo>
                <a:cubicBezTo>
                  <a:pt x="9" y="9"/>
                  <a:pt x="11" y="13"/>
                  <a:pt x="9" y="13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4" name="Freeform 125"/>
          <p:cNvSpPr>
            <a:spLocks/>
          </p:cNvSpPr>
          <p:nvPr/>
        </p:nvSpPr>
        <p:spPr bwMode="auto">
          <a:xfrm>
            <a:off x="6741381" y="5759211"/>
            <a:ext cx="113331" cy="254080"/>
          </a:xfrm>
          <a:custGeom>
            <a:avLst/>
            <a:gdLst/>
            <a:ahLst/>
            <a:cxnLst>
              <a:cxn ang="0">
                <a:pos x="22" y="74"/>
              </a:cxn>
              <a:cxn ang="0">
                <a:pos x="6" y="57"/>
              </a:cxn>
              <a:cxn ang="0">
                <a:pos x="7" y="46"/>
              </a:cxn>
              <a:cxn ang="0">
                <a:pos x="3" y="37"/>
              </a:cxn>
              <a:cxn ang="0">
                <a:pos x="2" y="31"/>
              </a:cxn>
              <a:cxn ang="0">
                <a:pos x="4" y="13"/>
              </a:cxn>
              <a:cxn ang="0">
                <a:pos x="11" y="5"/>
              </a:cxn>
              <a:cxn ang="0">
                <a:pos x="14" y="16"/>
              </a:cxn>
              <a:cxn ang="0">
                <a:pos x="9" y="32"/>
              </a:cxn>
              <a:cxn ang="0">
                <a:pos x="19" y="24"/>
              </a:cxn>
              <a:cxn ang="0">
                <a:pos x="29" y="19"/>
              </a:cxn>
              <a:cxn ang="0">
                <a:pos x="27" y="31"/>
              </a:cxn>
              <a:cxn ang="0">
                <a:pos x="23" y="37"/>
              </a:cxn>
              <a:cxn ang="0">
                <a:pos x="31" y="45"/>
              </a:cxn>
              <a:cxn ang="0">
                <a:pos x="14" y="43"/>
              </a:cxn>
              <a:cxn ang="0">
                <a:pos x="13" y="58"/>
              </a:cxn>
              <a:cxn ang="0">
                <a:pos x="22" y="74"/>
              </a:cxn>
            </a:cxnLst>
            <a:rect l="0" t="0" r="r" b="b"/>
            <a:pathLst>
              <a:path w="33" h="75">
                <a:moveTo>
                  <a:pt x="22" y="74"/>
                </a:moveTo>
                <a:cubicBezTo>
                  <a:pt x="19" y="75"/>
                  <a:pt x="6" y="61"/>
                  <a:pt x="6" y="57"/>
                </a:cubicBezTo>
                <a:cubicBezTo>
                  <a:pt x="6" y="52"/>
                  <a:pt x="9" y="48"/>
                  <a:pt x="7" y="46"/>
                </a:cubicBezTo>
                <a:cubicBezTo>
                  <a:pt x="5" y="44"/>
                  <a:pt x="3" y="41"/>
                  <a:pt x="3" y="37"/>
                </a:cubicBezTo>
                <a:cubicBezTo>
                  <a:pt x="4" y="34"/>
                  <a:pt x="4" y="35"/>
                  <a:pt x="2" y="31"/>
                </a:cubicBezTo>
                <a:cubicBezTo>
                  <a:pt x="0" y="27"/>
                  <a:pt x="1" y="17"/>
                  <a:pt x="4" y="13"/>
                </a:cubicBezTo>
                <a:cubicBezTo>
                  <a:pt x="6" y="8"/>
                  <a:pt x="9" y="0"/>
                  <a:pt x="11" y="5"/>
                </a:cubicBezTo>
                <a:cubicBezTo>
                  <a:pt x="12" y="9"/>
                  <a:pt x="15" y="12"/>
                  <a:pt x="14" y="16"/>
                </a:cubicBezTo>
                <a:cubicBezTo>
                  <a:pt x="13" y="21"/>
                  <a:pt x="7" y="32"/>
                  <a:pt x="9" y="32"/>
                </a:cubicBezTo>
                <a:cubicBezTo>
                  <a:pt x="12" y="32"/>
                  <a:pt x="17" y="27"/>
                  <a:pt x="19" y="24"/>
                </a:cubicBezTo>
                <a:cubicBezTo>
                  <a:pt x="21" y="20"/>
                  <a:pt x="29" y="16"/>
                  <a:pt x="29" y="19"/>
                </a:cubicBezTo>
                <a:cubicBezTo>
                  <a:pt x="30" y="23"/>
                  <a:pt x="29" y="29"/>
                  <a:pt x="27" y="31"/>
                </a:cubicBezTo>
                <a:cubicBezTo>
                  <a:pt x="24" y="33"/>
                  <a:pt x="21" y="35"/>
                  <a:pt x="23" y="37"/>
                </a:cubicBezTo>
                <a:cubicBezTo>
                  <a:pt x="24" y="39"/>
                  <a:pt x="33" y="45"/>
                  <a:pt x="31" y="45"/>
                </a:cubicBezTo>
                <a:cubicBezTo>
                  <a:pt x="29" y="46"/>
                  <a:pt x="16" y="38"/>
                  <a:pt x="14" y="43"/>
                </a:cubicBezTo>
                <a:cubicBezTo>
                  <a:pt x="12" y="48"/>
                  <a:pt x="12" y="56"/>
                  <a:pt x="13" y="58"/>
                </a:cubicBezTo>
                <a:cubicBezTo>
                  <a:pt x="15" y="60"/>
                  <a:pt x="24" y="74"/>
                  <a:pt x="22" y="74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5" name="Freeform 126"/>
          <p:cNvSpPr>
            <a:spLocks/>
          </p:cNvSpPr>
          <p:nvPr/>
        </p:nvSpPr>
        <p:spPr bwMode="auto">
          <a:xfrm>
            <a:off x="6350208" y="6340487"/>
            <a:ext cx="47526" cy="54837"/>
          </a:xfrm>
          <a:custGeom>
            <a:avLst/>
            <a:gdLst/>
            <a:ahLst/>
            <a:cxnLst>
              <a:cxn ang="0">
                <a:pos x="5" y="15"/>
              </a:cxn>
              <a:cxn ang="0">
                <a:pos x="1" y="10"/>
              </a:cxn>
              <a:cxn ang="0">
                <a:pos x="10" y="2"/>
              </a:cxn>
              <a:cxn ang="0">
                <a:pos x="13" y="6"/>
              </a:cxn>
              <a:cxn ang="0">
                <a:pos x="5" y="15"/>
              </a:cxn>
            </a:cxnLst>
            <a:rect l="0" t="0" r="r" b="b"/>
            <a:pathLst>
              <a:path w="14" h="16">
                <a:moveTo>
                  <a:pt x="5" y="15"/>
                </a:moveTo>
                <a:cubicBezTo>
                  <a:pt x="3" y="14"/>
                  <a:pt x="0" y="13"/>
                  <a:pt x="1" y="10"/>
                </a:cubicBezTo>
                <a:cubicBezTo>
                  <a:pt x="2" y="8"/>
                  <a:pt x="8" y="0"/>
                  <a:pt x="10" y="2"/>
                </a:cubicBezTo>
                <a:cubicBezTo>
                  <a:pt x="12" y="3"/>
                  <a:pt x="14" y="4"/>
                  <a:pt x="13" y="6"/>
                </a:cubicBezTo>
                <a:cubicBezTo>
                  <a:pt x="11" y="7"/>
                  <a:pt x="8" y="16"/>
                  <a:pt x="5" y="15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6" name="Freeform 127"/>
          <p:cNvSpPr>
            <a:spLocks/>
          </p:cNvSpPr>
          <p:nvPr/>
        </p:nvSpPr>
        <p:spPr bwMode="auto">
          <a:xfrm>
            <a:off x="6330100" y="6300273"/>
            <a:ext cx="42043" cy="63978"/>
          </a:xfrm>
          <a:custGeom>
            <a:avLst/>
            <a:gdLst/>
            <a:ahLst/>
            <a:cxnLst>
              <a:cxn ang="0">
                <a:pos x="4" y="19"/>
              </a:cxn>
              <a:cxn ang="0">
                <a:pos x="2" y="13"/>
              </a:cxn>
              <a:cxn ang="0">
                <a:pos x="2" y="5"/>
              </a:cxn>
              <a:cxn ang="0">
                <a:pos x="11" y="3"/>
              </a:cxn>
              <a:cxn ang="0">
                <a:pos x="4" y="19"/>
              </a:cxn>
            </a:cxnLst>
            <a:rect l="0" t="0" r="r" b="b"/>
            <a:pathLst>
              <a:path w="12" h="19">
                <a:moveTo>
                  <a:pt x="4" y="19"/>
                </a:moveTo>
                <a:cubicBezTo>
                  <a:pt x="1" y="19"/>
                  <a:pt x="2" y="15"/>
                  <a:pt x="2" y="13"/>
                </a:cubicBezTo>
                <a:cubicBezTo>
                  <a:pt x="2" y="11"/>
                  <a:pt x="0" y="7"/>
                  <a:pt x="2" y="5"/>
                </a:cubicBezTo>
                <a:cubicBezTo>
                  <a:pt x="5" y="3"/>
                  <a:pt x="11" y="0"/>
                  <a:pt x="11" y="3"/>
                </a:cubicBezTo>
                <a:cubicBezTo>
                  <a:pt x="12" y="6"/>
                  <a:pt x="5" y="19"/>
                  <a:pt x="4" y="19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7" name="Freeform 128"/>
          <p:cNvSpPr>
            <a:spLocks/>
          </p:cNvSpPr>
          <p:nvPr/>
        </p:nvSpPr>
        <p:spPr bwMode="auto">
          <a:xfrm>
            <a:off x="6377626" y="6285649"/>
            <a:ext cx="27419" cy="51182"/>
          </a:xfrm>
          <a:custGeom>
            <a:avLst/>
            <a:gdLst/>
            <a:ahLst/>
            <a:cxnLst>
              <a:cxn ang="0">
                <a:pos x="2" y="15"/>
              </a:cxn>
              <a:cxn ang="0">
                <a:pos x="2" y="6"/>
              </a:cxn>
              <a:cxn ang="0">
                <a:pos x="7" y="2"/>
              </a:cxn>
              <a:cxn ang="0">
                <a:pos x="2" y="15"/>
              </a:cxn>
            </a:cxnLst>
            <a:rect l="0" t="0" r="r" b="b"/>
            <a:pathLst>
              <a:path w="8" h="15">
                <a:moveTo>
                  <a:pt x="2" y="15"/>
                </a:moveTo>
                <a:cubicBezTo>
                  <a:pt x="0" y="15"/>
                  <a:pt x="1" y="8"/>
                  <a:pt x="2" y="6"/>
                </a:cubicBezTo>
                <a:cubicBezTo>
                  <a:pt x="3" y="4"/>
                  <a:pt x="5" y="0"/>
                  <a:pt x="7" y="2"/>
                </a:cubicBezTo>
                <a:cubicBezTo>
                  <a:pt x="8" y="5"/>
                  <a:pt x="4" y="15"/>
                  <a:pt x="2" y="15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8" name="Freeform 129"/>
          <p:cNvSpPr>
            <a:spLocks/>
          </p:cNvSpPr>
          <p:nvPr/>
        </p:nvSpPr>
        <p:spPr bwMode="auto">
          <a:xfrm>
            <a:off x="6044946" y="5806736"/>
            <a:ext cx="513644" cy="581276"/>
          </a:xfrm>
          <a:custGeom>
            <a:avLst/>
            <a:gdLst/>
            <a:ahLst/>
            <a:cxnLst>
              <a:cxn ang="0">
                <a:pos x="84" y="145"/>
              </a:cxn>
              <a:cxn ang="0">
                <a:pos x="67" y="145"/>
              </a:cxn>
              <a:cxn ang="0">
                <a:pos x="52" y="118"/>
              </a:cxn>
              <a:cxn ang="0">
                <a:pos x="54" y="104"/>
              </a:cxn>
              <a:cxn ang="0">
                <a:pos x="41" y="115"/>
              </a:cxn>
              <a:cxn ang="0">
                <a:pos x="41" y="137"/>
              </a:cxn>
              <a:cxn ang="0">
                <a:pos x="38" y="157"/>
              </a:cxn>
              <a:cxn ang="0">
                <a:pos x="32" y="167"/>
              </a:cxn>
              <a:cxn ang="0">
                <a:pos x="17" y="159"/>
              </a:cxn>
              <a:cxn ang="0">
                <a:pos x="20" y="128"/>
              </a:cxn>
              <a:cxn ang="0">
                <a:pos x="6" y="122"/>
              </a:cxn>
              <a:cxn ang="0">
                <a:pos x="2" y="102"/>
              </a:cxn>
              <a:cxn ang="0">
                <a:pos x="16" y="85"/>
              </a:cxn>
              <a:cxn ang="0">
                <a:pos x="26" y="54"/>
              </a:cxn>
              <a:cxn ang="0">
                <a:pos x="32" y="25"/>
              </a:cxn>
              <a:cxn ang="0">
                <a:pos x="47" y="17"/>
              </a:cxn>
              <a:cxn ang="0">
                <a:pos x="64" y="12"/>
              </a:cxn>
              <a:cxn ang="0">
                <a:pos x="99" y="19"/>
              </a:cxn>
              <a:cxn ang="0">
                <a:pos x="124" y="18"/>
              </a:cxn>
              <a:cxn ang="0">
                <a:pos x="149" y="5"/>
              </a:cxn>
              <a:cxn ang="0">
                <a:pos x="131" y="30"/>
              </a:cxn>
              <a:cxn ang="0">
                <a:pos x="100" y="28"/>
              </a:cxn>
              <a:cxn ang="0">
                <a:pos x="69" y="27"/>
              </a:cxn>
              <a:cxn ang="0">
                <a:pos x="46" y="26"/>
              </a:cxn>
              <a:cxn ang="0">
                <a:pos x="33" y="54"/>
              </a:cxn>
              <a:cxn ang="0">
                <a:pos x="49" y="72"/>
              </a:cxn>
              <a:cxn ang="0">
                <a:pos x="68" y="59"/>
              </a:cxn>
              <a:cxn ang="0">
                <a:pos x="90" y="57"/>
              </a:cxn>
              <a:cxn ang="0">
                <a:pos x="105" y="53"/>
              </a:cxn>
              <a:cxn ang="0">
                <a:pos x="107" y="61"/>
              </a:cxn>
              <a:cxn ang="0">
                <a:pos x="83" y="76"/>
              </a:cxn>
              <a:cxn ang="0">
                <a:pos x="64" y="84"/>
              </a:cxn>
              <a:cxn ang="0">
                <a:pos x="81" y="106"/>
              </a:cxn>
              <a:cxn ang="0">
                <a:pos x="84" y="126"/>
              </a:cxn>
            </a:cxnLst>
            <a:rect l="0" t="0" r="r" b="b"/>
            <a:pathLst>
              <a:path w="151" h="171">
                <a:moveTo>
                  <a:pt x="97" y="139"/>
                </a:moveTo>
                <a:cubicBezTo>
                  <a:pt x="93" y="143"/>
                  <a:pt x="87" y="142"/>
                  <a:pt x="84" y="145"/>
                </a:cubicBezTo>
                <a:cubicBezTo>
                  <a:pt x="81" y="148"/>
                  <a:pt x="79" y="152"/>
                  <a:pt x="76" y="152"/>
                </a:cubicBezTo>
                <a:cubicBezTo>
                  <a:pt x="73" y="152"/>
                  <a:pt x="66" y="148"/>
                  <a:pt x="67" y="145"/>
                </a:cubicBezTo>
                <a:cubicBezTo>
                  <a:pt x="67" y="142"/>
                  <a:pt x="69" y="137"/>
                  <a:pt x="68" y="136"/>
                </a:cubicBezTo>
                <a:cubicBezTo>
                  <a:pt x="67" y="134"/>
                  <a:pt x="50" y="122"/>
                  <a:pt x="52" y="118"/>
                </a:cubicBezTo>
                <a:cubicBezTo>
                  <a:pt x="54" y="114"/>
                  <a:pt x="56" y="116"/>
                  <a:pt x="56" y="113"/>
                </a:cubicBezTo>
                <a:cubicBezTo>
                  <a:pt x="56" y="111"/>
                  <a:pt x="56" y="106"/>
                  <a:pt x="54" y="104"/>
                </a:cubicBezTo>
                <a:cubicBezTo>
                  <a:pt x="52" y="102"/>
                  <a:pt x="43" y="100"/>
                  <a:pt x="43" y="104"/>
                </a:cubicBezTo>
                <a:cubicBezTo>
                  <a:pt x="43" y="107"/>
                  <a:pt x="40" y="113"/>
                  <a:pt x="41" y="115"/>
                </a:cubicBezTo>
                <a:cubicBezTo>
                  <a:pt x="42" y="117"/>
                  <a:pt x="42" y="121"/>
                  <a:pt x="41" y="125"/>
                </a:cubicBezTo>
                <a:cubicBezTo>
                  <a:pt x="40" y="130"/>
                  <a:pt x="41" y="134"/>
                  <a:pt x="41" y="137"/>
                </a:cubicBezTo>
                <a:cubicBezTo>
                  <a:pt x="41" y="140"/>
                  <a:pt x="42" y="147"/>
                  <a:pt x="41" y="150"/>
                </a:cubicBezTo>
                <a:cubicBezTo>
                  <a:pt x="41" y="153"/>
                  <a:pt x="37" y="153"/>
                  <a:pt x="38" y="157"/>
                </a:cubicBezTo>
                <a:cubicBezTo>
                  <a:pt x="40" y="161"/>
                  <a:pt x="41" y="168"/>
                  <a:pt x="38" y="168"/>
                </a:cubicBezTo>
                <a:cubicBezTo>
                  <a:pt x="35" y="169"/>
                  <a:pt x="36" y="166"/>
                  <a:pt x="32" y="167"/>
                </a:cubicBezTo>
                <a:cubicBezTo>
                  <a:pt x="28" y="168"/>
                  <a:pt x="26" y="171"/>
                  <a:pt x="22" y="170"/>
                </a:cubicBezTo>
                <a:cubicBezTo>
                  <a:pt x="19" y="170"/>
                  <a:pt x="15" y="164"/>
                  <a:pt x="17" y="159"/>
                </a:cubicBezTo>
                <a:cubicBezTo>
                  <a:pt x="19" y="155"/>
                  <a:pt x="21" y="146"/>
                  <a:pt x="21" y="142"/>
                </a:cubicBezTo>
                <a:cubicBezTo>
                  <a:pt x="21" y="138"/>
                  <a:pt x="22" y="130"/>
                  <a:pt x="20" y="128"/>
                </a:cubicBezTo>
                <a:cubicBezTo>
                  <a:pt x="18" y="127"/>
                  <a:pt x="20" y="119"/>
                  <a:pt x="16" y="120"/>
                </a:cubicBezTo>
                <a:cubicBezTo>
                  <a:pt x="12" y="121"/>
                  <a:pt x="8" y="127"/>
                  <a:pt x="6" y="122"/>
                </a:cubicBezTo>
                <a:cubicBezTo>
                  <a:pt x="3" y="116"/>
                  <a:pt x="3" y="112"/>
                  <a:pt x="4" y="109"/>
                </a:cubicBezTo>
                <a:cubicBezTo>
                  <a:pt x="6" y="106"/>
                  <a:pt x="0" y="103"/>
                  <a:pt x="2" y="102"/>
                </a:cubicBezTo>
                <a:cubicBezTo>
                  <a:pt x="5" y="100"/>
                  <a:pt x="10" y="99"/>
                  <a:pt x="11" y="94"/>
                </a:cubicBezTo>
                <a:cubicBezTo>
                  <a:pt x="13" y="89"/>
                  <a:pt x="12" y="87"/>
                  <a:pt x="16" y="85"/>
                </a:cubicBezTo>
                <a:cubicBezTo>
                  <a:pt x="19" y="83"/>
                  <a:pt x="16" y="66"/>
                  <a:pt x="18" y="63"/>
                </a:cubicBezTo>
                <a:cubicBezTo>
                  <a:pt x="21" y="60"/>
                  <a:pt x="27" y="56"/>
                  <a:pt x="26" y="54"/>
                </a:cubicBezTo>
                <a:cubicBezTo>
                  <a:pt x="25" y="52"/>
                  <a:pt x="25" y="42"/>
                  <a:pt x="26" y="39"/>
                </a:cubicBezTo>
                <a:cubicBezTo>
                  <a:pt x="27" y="36"/>
                  <a:pt x="30" y="28"/>
                  <a:pt x="32" y="25"/>
                </a:cubicBezTo>
                <a:cubicBezTo>
                  <a:pt x="35" y="22"/>
                  <a:pt x="36" y="20"/>
                  <a:pt x="39" y="19"/>
                </a:cubicBezTo>
                <a:cubicBezTo>
                  <a:pt x="43" y="19"/>
                  <a:pt x="45" y="18"/>
                  <a:pt x="47" y="17"/>
                </a:cubicBezTo>
                <a:cubicBezTo>
                  <a:pt x="49" y="16"/>
                  <a:pt x="52" y="9"/>
                  <a:pt x="55" y="8"/>
                </a:cubicBezTo>
                <a:cubicBezTo>
                  <a:pt x="58" y="7"/>
                  <a:pt x="60" y="9"/>
                  <a:pt x="64" y="12"/>
                </a:cubicBezTo>
                <a:cubicBezTo>
                  <a:pt x="69" y="16"/>
                  <a:pt x="76" y="14"/>
                  <a:pt x="82" y="14"/>
                </a:cubicBezTo>
                <a:cubicBezTo>
                  <a:pt x="87" y="14"/>
                  <a:pt x="96" y="20"/>
                  <a:pt x="99" y="19"/>
                </a:cubicBezTo>
                <a:cubicBezTo>
                  <a:pt x="102" y="17"/>
                  <a:pt x="102" y="16"/>
                  <a:pt x="105" y="16"/>
                </a:cubicBezTo>
                <a:cubicBezTo>
                  <a:pt x="109" y="16"/>
                  <a:pt x="122" y="20"/>
                  <a:pt x="124" y="18"/>
                </a:cubicBezTo>
                <a:cubicBezTo>
                  <a:pt x="127" y="17"/>
                  <a:pt x="139" y="9"/>
                  <a:pt x="141" y="7"/>
                </a:cubicBezTo>
                <a:cubicBezTo>
                  <a:pt x="142" y="5"/>
                  <a:pt x="147" y="0"/>
                  <a:pt x="149" y="5"/>
                </a:cubicBezTo>
                <a:cubicBezTo>
                  <a:pt x="151" y="9"/>
                  <a:pt x="151" y="12"/>
                  <a:pt x="147" y="15"/>
                </a:cubicBezTo>
                <a:cubicBezTo>
                  <a:pt x="143" y="18"/>
                  <a:pt x="134" y="29"/>
                  <a:pt x="131" y="30"/>
                </a:cubicBezTo>
                <a:cubicBezTo>
                  <a:pt x="128" y="32"/>
                  <a:pt x="110" y="34"/>
                  <a:pt x="108" y="32"/>
                </a:cubicBezTo>
                <a:cubicBezTo>
                  <a:pt x="106" y="31"/>
                  <a:pt x="104" y="28"/>
                  <a:pt x="100" y="28"/>
                </a:cubicBezTo>
                <a:cubicBezTo>
                  <a:pt x="96" y="28"/>
                  <a:pt x="86" y="29"/>
                  <a:pt x="82" y="29"/>
                </a:cubicBezTo>
                <a:cubicBezTo>
                  <a:pt x="78" y="29"/>
                  <a:pt x="71" y="26"/>
                  <a:pt x="69" y="27"/>
                </a:cubicBezTo>
                <a:cubicBezTo>
                  <a:pt x="67" y="27"/>
                  <a:pt x="62" y="29"/>
                  <a:pt x="59" y="29"/>
                </a:cubicBezTo>
                <a:cubicBezTo>
                  <a:pt x="56" y="29"/>
                  <a:pt x="50" y="26"/>
                  <a:pt x="46" y="26"/>
                </a:cubicBezTo>
                <a:cubicBezTo>
                  <a:pt x="42" y="26"/>
                  <a:pt x="34" y="33"/>
                  <a:pt x="33" y="36"/>
                </a:cubicBezTo>
                <a:cubicBezTo>
                  <a:pt x="32" y="39"/>
                  <a:pt x="30" y="49"/>
                  <a:pt x="33" y="54"/>
                </a:cubicBezTo>
                <a:cubicBezTo>
                  <a:pt x="36" y="58"/>
                  <a:pt x="39" y="60"/>
                  <a:pt x="41" y="60"/>
                </a:cubicBezTo>
                <a:cubicBezTo>
                  <a:pt x="43" y="60"/>
                  <a:pt x="46" y="72"/>
                  <a:pt x="49" y="72"/>
                </a:cubicBezTo>
                <a:cubicBezTo>
                  <a:pt x="53" y="72"/>
                  <a:pt x="57" y="70"/>
                  <a:pt x="58" y="68"/>
                </a:cubicBezTo>
                <a:cubicBezTo>
                  <a:pt x="60" y="66"/>
                  <a:pt x="66" y="59"/>
                  <a:pt x="68" y="59"/>
                </a:cubicBezTo>
                <a:cubicBezTo>
                  <a:pt x="69" y="59"/>
                  <a:pt x="75" y="61"/>
                  <a:pt x="78" y="61"/>
                </a:cubicBezTo>
                <a:cubicBezTo>
                  <a:pt x="81" y="61"/>
                  <a:pt x="86" y="57"/>
                  <a:pt x="90" y="57"/>
                </a:cubicBezTo>
                <a:cubicBezTo>
                  <a:pt x="94" y="56"/>
                  <a:pt x="98" y="56"/>
                  <a:pt x="98" y="55"/>
                </a:cubicBezTo>
                <a:cubicBezTo>
                  <a:pt x="99" y="54"/>
                  <a:pt x="101" y="52"/>
                  <a:pt x="105" y="53"/>
                </a:cubicBezTo>
                <a:cubicBezTo>
                  <a:pt x="108" y="53"/>
                  <a:pt x="111" y="55"/>
                  <a:pt x="111" y="57"/>
                </a:cubicBezTo>
                <a:cubicBezTo>
                  <a:pt x="110" y="59"/>
                  <a:pt x="110" y="62"/>
                  <a:pt x="107" y="61"/>
                </a:cubicBezTo>
                <a:cubicBezTo>
                  <a:pt x="104" y="60"/>
                  <a:pt x="100" y="60"/>
                  <a:pt x="98" y="61"/>
                </a:cubicBezTo>
                <a:cubicBezTo>
                  <a:pt x="96" y="63"/>
                  <a:pt x="87" y="74"/>
                  <a:pt x="83" y="76"/>
                </a:cubicBezTo>
                <a:cubicBezTo>
                  <a:pt x="79" y="77"/>
                  <a:pt x="74" y="79"/>
                  <a:pt x="72" y="81"/>
                </a:cubicBezTo>
                <a:cubicBezTo>
                  <a:pt x="70" y="82"/>
                  <a:pt x="63" y="82"/>
                  <a:pt x="64" y="84"/>
                </a:cubicBezTo>
                <a:cubicBezTo>
                  <a:pt x="64" y="85"/>
                  <a:pt x="75" y="94"/>
                  <a:pt x="76" y="95"/>
                </a:cubicBezTo>
                <a:cubicBezTo>
                  <a:pt x="76" y="96"/>
                  <a:pt x="79" y="105"/>
                  <a:pt x="81" y="106"/>
                </a:cubicBezTo>
                <a:cubicBezTo>
                  <a:pt x="84" y="107"/>
                  <a:pt x="89" y="110"/>
                  <a:pt x="88" y="113"/>
                </a:cubicBezTo>
                <a:cubicBezTo>
                  <a:pt x="86" y="116"/>
                  <a:pt x="80" y="123"/>
                  <a:pt x="84" y="126"/>
                </a:cubicBezTo>
                <a:cubicBezTo>
                  <a:pt x="88" y="129"/>
                  <a:pt x="100" y="136"/>
                  <a:pt x="97" y="139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9" name="Freeform 130"/>
          <p:cNvSpPr>
            <a:spLocks/>
          </p:cNvSpPr>
          <p:nvPr/>
        </p:nvSpPr>
        <p:spPr bwMode="auto">
          <a:xfrm>
            <a:off x="6377626" y="6031570"/>
            <a:ext cx="51182" cy="32902"/>
          </a:xfrm>
          <a:custGeom>
            <a:avLst/>
            <a:gdLst/>
            <a:ahLst/>
            <a:cxnLst>
              <a:cxn ang="0">
                <a:pos x="15" y="5"/>
              </a:cxn>
              <a:cxn ang="0">
                <a:pos x="8" y="8"/>
              </a:cxn>
              <a:cxn ang="0">
                <a:pos x="1" y="7"/>
              </a:cxn>
              <a:cxn ang="0">
                <a:pos x="4" y="1"/>
              </a:cxn>
              <a:cxn ang="0">
                <a:pos x="15" y="5"/>
              </a:cxn>
            </a:cxnLst>
            <a:rect l="0" t="0" r="r" b="b"/>
            <a:pathLst>
              <a:path w="15" h="10">
                <a:moveTo>
                  <a:pt x="15" y="5"/>
                </a:moveTo>
                <a:cubicBezTo>
                  <a:pt x="14" y="8"/>
                  <a:pt x="9" y="10"/>
                  <a:pt x="8" y="8"/>
                </a:cubicBezTo>
                <a:cubicBezTo>
                  <a:pt x="7" y="7"/>
                  <a:pt x="2" y="10"/>
                  <a:pt x="1" y="7"/>
                </a:cubicBezTo>
                <a:cubicBezTo>
                  <a:pt x="0" y="5"/>
                  <a:pt x="1" y="0"/>
                  <a:pt x="4" y="1"/>
                </a:cubicBezTo>
                <a:cubicBezTo>
                  <a:pt x="7" y="1"/>
                  <a:pt x="15" y="3"/>
                  <a:pt x="15" y="5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0" name="Freeform 131"/>
          <p:cNvSpPr>
            <a:spLocks/>
          </p:cNvSpPr>
          <p:nvPr/>
        </p:nvSpPr>
        <p:spPr bwMode="auto">
          <a:xfrm>
            <a:off x="7295238" y="5336963"/>
            <a:ext cx="34731" cy="23762"/>
          </a:xfrm>
          <a:custGeom>
            <a:avLst/>
            <a:gdLst/>
            <a:ahLst/>
            <a:cxnLst>
              <a:cxn ang="0">
                <a:pos x="7" y="6"/>
              </a:cxn>
              <a:cxn ang="0">
                <a:pos x="5" y="2"/>
              </a:cxn>
              <a:cxn ang="0">
                <a:pos x="7" y="6"/>
              </a:cxn>
            </a:cxnLst>
            <a:rect l="0" t="0" r="r" b="b"/>
            <a:pathLst>
              <a:path w="10" h="7">
                <a:moveTo>
                  <a:pt x="7" y="6"/>
                </a:moveTo>
                <a:cubicBezTo>
                  <a:pt x="6" y="7"/>
                  <a:pt x="0" y="3"/>
                  <a:pt x="5" y="2"/>
                </a:cubicBezTo>
                <a:cubicBezTo>
                  <a:pt x="10" y="0"/>
                  <a:pt x="8" y="3"/>
                  <a:pt x="7" y="6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1" name="Freeform 132"/>
          <p:cNvSpPr>
            <a:spLocks/>
          </p:cNvSpPr>
          <p:nvPr/>
        </p:nvSpPr>
        <p:spPr bwMode="auto">
          <a:xfrm>
            <a:off x="5198623" y="5605666"/>
            <a:ext cx="34730" cy="32902"/>
          </a:xfrm>
          <a:custGeom>
            <a:avLst/>
            <a:gdLst/>
            <a:ahLst/>
            <a:cxnLst>
              <a:cxn ang="0">
                <a:pos x="6" y="10"/>
              </a:cxn>
              <a:cxn ang="0">
                <a:pos x="1" y="3"/>
              </a:cxn>
              <a:cxn ang="0">
                <a:pos x="9" y="3"/>
              </a:cxn>
              <a:cxn ang="0">
                <a:pos x="6" y="10"/>
              </a:cxn>
            </a:cxnLst>
            <a:rect l="0" t="0" r="r" b="b"/>
            <a:pathLst>
              <a:path w="10" h="10">
                <a:moveTo>
                  <a:pt x="6" y="10"/>
                </a:moveTo>
                <a:cubicBezTo>
                  <a:pt x="3" y="10"/>
                  <a:pt x="0" y="6"/>
                  <a:pt x="1" y="3"/>
                </a:cubicBezTo>
                <a:cubicBezTo>
                  <a:pt x="2" y="1"/>
                  <a:pt x="8" y="0"/>
                  <a:pt x="9" y="3"/>
                </a:cubicBezTo>
                <a:cubicBezTo>
                  <a:pt x="10" y="6"/>
                  <a:pt x="9" y="9"/>
                  <a:pt x="6" y="10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2" name="Freeform 133"/>
          <p:cNvSpPr>
            <a:spLocks/>
          </p:cNvSpPr>
          <p:nvPr/>
        </p:nvSpPr>
        <p:spPr bwMode="auto">
          <a:xfrm>
            <a:off x="4902501" y="5956625"/>
            <a:ext cx="20106" cy="20108"/>
          </a:xfrm>
          <a:custGeom>
            <a:avLst/>
            <a:gdLst/>
            <a:ahLst/>
            <a:cxnLst>
              <a:cxn ang="0">
                <a:pos x="3" y="6"/>
              </a:cxn>
              <a:cxn ang="0">
                <a:pos x="3" y="1"/>
              </a:cxn>
              <a:cxn ang="0">
                <a:pos x="3" y="6"/>
              </a:cxn>
            </a:cxnLst>
            <a:rect l="0" t="0" r="r" b="b"/>
            <a:pathLst>
              <a:path w="6" h="6">
                <a:moveTo>
                  <a:pt x="3" y="6"/>
                </a:moveTo>
                <a:cubicBezTo>
                  <a:pt x="0" y="6"/>
                  <a:pt x="1" y="0"/>
                  <a:pt x="3" y="1"/>
                </a:cubicBezTo>
                <a:cubicBezTo>
                  <a:pt x="5" y="2"/>
                  <a:pt x="6" y="6"/>
                  <a:pt x="3" y="6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3" name="Freeform 134"/>
          <p:cNvSpPr>
            <a:spLocks/>
          </p:cNvSpPr>
          <p:nvPr/>
        </p:nvSpPr>
        <p:spPr bwMode="auto">
          <a:xfrm>
            <a:off x="4909813" y="5925551"/>
            <a:ext cx="51182" cy="31074"/>
          </a:xfrm>
          <a:custGeom>
            <a:avLst/>
            <a:gdLst/>
            <a:ahLst/>
            <a:cxnLst>
              <a:cxn ang="0">
                <a:pos x="12" y="8"/>
              </a:cxn>
              <a:cxn ang="0">
                <a:pos x="2" y="2"/>
              </a:cxn>
              <a:cxn ang="0">
                <a:pos x="12" y="8"/>
              </a:cxn>
            </a:cxnLst>
            <a:rect l="0" t="0" r="r" b="b"/>
            <a:pathLst>
              <a:path w="15" h="9">
                <a:moveTo>
                  <a:pt x="12" y="8"/>
                </a:moveTo>
                <a:cubicBezTo>
                  <a:pt x="12" y="9"/>
                  <a:pt x="0" y="5"/>
                  <a:pt x="2" y="2"/>
                </a:cubicBezTo>
                <a:cubicBezTo>
                  <a:pt x="5" y="0"/>
                  <a:pt x="15" y="3"/>
                  <a:pt x="12" y="8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4" name="Freeform 135"/>
          <p:cNvSpPr>
            <a:spLocks/>
          </p:cNvSpPr>
          <p:nvPr/>
        </p:nvSpPr>
        <p:spPr bwMode="auto">
          <a:xfrm>
            <a:off x="5249804" y="4335267"/>
            <a:ext cx="186447" cy="138921"/>
          </a:xfrm>
          <a:custGeom>
            <a:avLst/>
            <a:gdLst/>
            <a:ahLst/>
            <a:cxnLst>
              <a:cxn ang="0">
                <a:pos x="25" y="41"/>
              </a:cxn>
              <a:cxn ang="0">
                <a:pos x="3" y="32"/>
              </a:cxn>
              <a:cxn ang="0">
                <a:pos x="5" y="15"/>
              </a:cxn>
              <a:cxn ang="0">
                <a:pos x="21" y="2"/>
              </a:cxn>
              <a:cxn ang="0">
                <a:pos x="54" y="2"/>
              </a:cxn>
              <a:cxn ang="0">
                <a:pos x="44" y="19"/>
              </a:cxn>
              <a:cxn ang="0">
                <a:pos x="41" y="31"/>
              </a:cxn>
              <a:cxn ang="0">
                <a:pos x="25" y="41"/>
              </a:cxn>
            </a:cxnLst>
            <a:rect l="0" t="0" r="r" b="b"/>
            <a:pathLst>
              <a:path w="55" h="41">
                <a:moveTo>
                  <a:pt x="25" y="41"/>
                </a:moveTo>
                <a:cubicBezTo>
                  <a:pt x="21" y="40"/>
                  <a:pt x="6" y="39"/>
                  <a:pt x="3" y="32"/>
                </a:cubicBezTo>
                <a:cubicBezTo>
                  <a:pt x="0" y="25"/>
                  <a:pt x="1" y="20"/>
                  <a:pt x="5" y="15"/>
                </a:cubicBezTo>
                <a:cubicBezTo>
                  <a:pt x="9" y="10"/>
                  <a:pt x="20" y="4"/>
                  <a:pt x="21" y="2"/>
                </a:cubicBezTo>
                <a:cubicBezTo>
                  <a:pt x="22" y="0"/>
                  <a:pt x="53" y="0"/>
                  <a:pt x="54" y="2"/>
                </a:cubicBezTo>
                <a:cubicBezTo>
                  <a:pt x="55" y="5"/>
                  <a:pt x="44" y="17"/>
                  <a:pt x="44" y="19"/>
                </a:cubicBezTo>
                <a:cubicBezTo>
                  <a:pt x="44" y="21"/>
                  <a:pt x="46" y="29"/>
                  <a:pt x="41" y="31"/>
                </a:cubicBezTo>
                <a:cubicBezTo>
                  <a:pt x="36" y="33"/>
                  <a:pt x="30" y="41"/>
                  <a:pt x="25" y="41"/>
                </a:cubicBezTo>
                <a:close/>
              </a:path>
            </a:pathLst>
          </a:custGeom>
          <a:solidFill>
            <a:srgbClr val="FF7C80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5" name="Freeform 136"/>
          <p:cNvSpPr>
            <a:spLocks/>
          </p:cNvSpPr>
          <p:nvPr/>
        </p:nvSpPr>
        <p:spPr bwMode="auto">
          <a:xfrm>
            <a:off x="6167417" y="3896568"/>
            <a:ext cx="142577" cy="288810"/>
          </a:xfrm>
          <a:custGeom>
            <a:avLst/>
            <a:gdLst/>
            <a:ahLst/>
            <a:cxnLst>
              <a:cxn ang="0">
                <a:pos x="35" y="3"/>
              </a:cxn>
              <a:cxn ang="0">
                <a:pos x="21" y="8"/>
              </a:cxn>
              <a:cxn ang="0">
                <a:pos x="17" y="16"/>
              </a:cxn>
              <a:cxn ang="0">
                <a:pos x="1" y="41"/>
              </a:cxn>
              <a:cxn ang="0">
                <a:pos x="2" y="63"/>
              </a:cxn>
              <a:cxn ang="0">
                <a:pos x="12" y="77"/>
              </a:cxn>
              <a:cxn ang="0">
                <a:pos x="16" y="83"/>
              </a:cxn>
              <a:cxn ang="0">
                <a:pos x="20" y="68"/>
              </a:cxn>
              <a:cxn ang="0">
                <a:pos x="32" y="48"/>
              </a:cxn>
              <a:cxn ang="0">
                <a:pos x="41" y="23"/>
              </a:cxn>
              <a:cxn ang="0">
                <a:pos x="42" y="7"/>
              </a:cxn>
              <a:cxn ang="0">
                <a:pos x="35" y="3"/>
              </a:cxn>
            </a:cxnLst>
            <a:rect l="0" t="0" r="r" b="b"/>
            <a:pathLst>
              <a:path w="42" h="85">
                <a:moveTo>
                  <a:pt x="35" y="3"/>
                </a:moveTo>
                <a:cubicBezTo>
                  <a:pt x="34" y="5"/>
                  <a:pt x="23" y="6"/>
                  <a:pt x="21" y="8"/>
                </a:cubicBezTo>
                <a:cubicBezTo>
                  <a:pt x="20" y="10"/>
                  <a:pt x="19" y="14"/>
                  <a:pt x="17" y="16"/>
                </a:cubicBezTo>
                <a:cubicBezTo>
                  <a:pt x="15" y="18"/>
                  <a:pt x="2" y="37"/>
                  <a:pt x="1" y="41"/>
                </a:cubicBezTo>
                <a:cubicBezTo>
                  <a:pt x="0" y="45"/>
                  <a:pt x="1" y="58"/>
                  <a:pt x="2" y="63"/>
                </a:cubicBezTo>
                <a:cubicBezTo>
                  <a:pt x="3" y="67"/>
                  <a:pt x="12" y="73"/>
                  <a:pt x="12" y="77"/>
                </a:cubicBezTo>
                <a:cubicBezTo>
                  <a:pt x="13" y="80"/>
                  <a:pt x="14" y="85"/>
                  <a:pt x="16" y="83"/>
                </a:cubicBezTo>
                <a:cubicBezTo>
                  <a:pt x="19" y="81"/>
                  <a:pt x="17" y="72"/>
                  <a:pt x="20" y="68"/>
                </a:cubicBezTo>
                <a:cubicBezTo>
                  <a:pt x="22" y="64"/>
                  <a:pt x="32" y="53"/>
                  <a:pt x="32" y="48"/>
                </a:cubicBezTo>
                <a:cubicBezTo>
                  <a:pt x="32" y="42"/>
                  <a:pt x="39" y="25"/>
                  <a:pt x="41" y="23"/>
                </a:cubicBezTo>
                <a:cubicBezTo>
                  <a:pt x="42" y="21"/>
                  <a:pt x="42" y="10"/>
                  <a:pt x="42" y="7"/>
                </a:cubicBezTo>
                <a:cubicBezTo>
                  <a:pt x="42" y="4"/>
                  <a:pt x="37" y="0"/>
                  <a:pt x="35" y="3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6" name="Freeform 137"/>
          <p:cNvSpPr>
            <a:spLocks/>
          </p:cNvSpPr>
          <p:nvPr/>
        </p:nvSpPr>
        <p:spPr bwMode="auto">
          <a:xfrm>
            <a:off x="5933444" y="5040842"/>
            <a:ext cx="193759" cy="224833"/>
          </a:xfrm>
          <a:custGeom>
            <a:avLst/>
            <a:gdLst/>
            <a:ahLst/>
            <a:cxnLst>
              <a:cxn ang="0">
                <a:pos x="6" y="66"/>
              </a:cxn>
              <a:cxn ang="0">
                <a:pos x="3" y="61"/>
              </a:cxn>
              <a:cxn ang="0">
                <a:pos x="16" y="48"/>
              </a:cxn>
              <a:cxn ang="0">
                <a:pos x="23" y="42"/>
              </a:cxn>
              <a:cxn ang="0">
                <a:pos x="38" y="26"/>
              </a:cxn>
              <a:cxn ang="0">
                <a:pos x="44" y="22"/>
              </a:cxn>
              <a:cxn ang="0">
                <a:pos x="51" y="13"/>
              </a:cxn>
              <a:cxn ang="0">
                <a:pos x="52" y="1"/>
              </a:cxn>
              <a:cxn ang="0">
                <a:pos x="55" y="12"/>
              </a:cxn>
              <a:cxn ang="0">
                <a:pos x="55" y="21"/>
              </a:cxn>
              <a:cxn ang="0">
                <a:pos x="47" y="27"/>
              </a:cxn>
              <a:cxn ang="0">
                <a:pos x="43" y="32"/>
              </a:cxn>
              <a:cxn ang="0">
                <a:pos x="37" y="34"/>
              </a:cxn>
              <a:cxn ang="0">
                <a:pos x="31" y="46"/>
              </a:cxn>
              <a:cxn ang="0">
                <a:pos x="20" y="53"/>
              </a:cxn>
              <a:cxn ang="0">
                <a:pos x="6" y="66"/>
              </a:cxn>
            </a:cxnLst>
            <a:rect l="0" t="0" r="r" b="b"/>
            <a:pathLst>
              <a:path w="57" h="66">
                <a:moveTo>
                  <a:pt x="6" y="66"/>
                </a:moveTo>
                <a:cubicBezTo>
                  <a:pt x="3" y="66"/>
                  <a:pt x="0" y="65"/>
                  <a:pt x="3" y="61"/>
                </a:cubicBezTo>
                <a:cubicBezTo>
                  <a:pt x="6" y="57"/>
                  <a:pt x="13" y="49"/>
                  <a:pt x="16" y="48"/>
                </a:cubicBezTo>
                <a:cubicBezTo>
                  <a:pt x="18" y="47"/>
                  <a:pt x="21" y="46"/>
                  <a:pt x="23" y="42"/>
                </a:cubicBezTo>
                <a:cubicBezTo>
                  <a:pt x="25" y="39"/>
                  <a:pt x="36" y="29"/>
                  <a:pt x="38" y="26"/>
                </a:cubicBezTo>
                <a:cubicBezTo>
                  <a:pt x="39" y="24"/>
                  <a:pt x="41" y="22"/>
                  <a:pt x="44" y="22"/>
                </a:cubicBezTo>
                <a:cubicBezTo>
                  <a:pt x="48" y="21"/>
                  <a:pt x="51" y="17"/>
                  <a:pt x="51" y="13"/>
                </a:cubicBezTo>
                <a:cubicBezTo>
                  <a:pt x="51" y="9"/>
                  <a:pt x="49" y="0"/>
                  <a:pt x="52" y="1"/>
                </a:cubicBezTo>
                <a:cubicBezTo>
                  <a:pt x="55" y="2"/>
                  <a:pt x="52" y="9"/>
                  <a:pt x="55" y="12"/>
                </a:cubicBezTo>
                <a:cubicBezTo>
                  <a:pt x="57" y="16"/>
                  <a:pt x="56" y="19"/>
                  <a:pt x="55" y="21"/>
                </a:cubicBezTo>
                <a:cubicBezTo>
                  <a:pt x="53" y="22"/>
                  <a:pt x="48" y="25"/>
                  <a:pt x="47" y="27"/>
                </a:cubicBezTo>
                <a:cubicBezTo>
                  <a:pt x="46" y="30"/>
                  <a:pt x="45" y="32"/>
                  <a:pt x="43" y="32"/>
                </a:cubicBezTo>
                <a:cubicBezTo>
                  <a:pt x="40" y="32"/>
                  <a:pt x="38" y="30"/>
                  <a:pt x="37" y="34"/>
                </a:cubicBezTo>
                <a:cubicBezTo>
                  <a:pt x="35" y="38"/>
                  <a:pt x="34" y="43"/>
                  <a:pt x="31" y="46"/>
                </a:cubicBezTo>
                <a:cubicBezTo>
                  <a:pt x="28" y="49"/>
                  <a:pt x="22" y="50"/>
                  <a:pt x="20" y="53"/>
                </a:cubicBezTo>
                <a:cubicBezTo>
                  <a:pt x="18" y="56"/>
                  <a:pt x="9" y="66"/>
                  <a:pt x="6" y="66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7" name="Freeform 138"/>
          <p:cNvSpPr>
            <a:spLocks/>
          </p:cNvSpPr>
          <p:nvPr/>
        </p:nvSpPr>
        <p:spPr bwMode="auto">
          <a:xfrm>
            <a:off x="6302682" y="5163311"/>
            <a:ext cx="378377" cy="332680"/>
          </a:xfrm>
          <a:custGeom>
            <a:avLst/>
            <a:gdLst/>
            <a:ahLst/>
            <a:cxnLst>
              <a:cxn ang="0">
                <a:pos x="82" y="98"/>
              </a:cxn>
              <a:cxn ang="0">
                <a:pos x="79" y="92"/>
              </a:cxn>
              <a:cxn ang="0">
                <a:pos x="78" y="87"/>
              </a:cxn>
              <a:cxn ang="0">
                <a:pos x="68" y="92"/>
              </a:cxn>
              <a:cxn ang="0">
                <a:pos x="52" y="80"/>
              </a:cxn>
              <a:cxn ang="0">
                <a:pos x="49" y="67"/>
              </a:cxn>
              <a:cxn ang="0">
                <a:pos x="54" y="57"/>
              </a:cxn>
              <a:cxn ang="0">
                <a:pos x="42" y="46"/>
              </a:cxn>
              <a:cxn ang="0">
                <a:pos x="34" y="53"/>
              </a:cxn>
              <a:cxn ang="0">
                <a:pos x="28" y="52"/>
              </a:cxn>
              <a:cxn ang="0">
                <a:pos x="24" y="53"/>
              </a:cxn>
              <a:cxn ang="0">
                <a:pos x="17" y="49"/>
              </a:cxn>
              <a:cxn ang="0">
                <a:pos x="7" y="62"/>
              </a:cxn>
              <a:cxn ang="0">
                <a:pos x="0" y="62"/>
              </a:cxn>
              <a:cxn ang="0">
                <a:pos x="5" y="53"/>
              </a:cxn>
              <a:cxn ang="0">
                <a:pos x="11" y="42"/>
              </a:cxn>
              <a:cxn ang="0">
                <a:pos x="26" y="34"/>
              </a:cxn>
              <a:cxn ang="0">
                <a:pos x="38" y="25"/>
              </a:cxn>
              <a:cxn ang="0">
                <a:pos x="44" y="33"/>
              </a:cxn>
              <a:cxn ang="0">
                <a:pos x="46" y="37"/>
              </a:cxn>
              <a:cxn ang="0">
                <a:pos x="56" y="32"/>
              </a:cxn>
              <a:cxn ang="0">
                <a:pos x="61" y="27"/>
              </a:cxn>
              <a:cxn ang="0">
                <a:pos x="68" y="29"/>
              </a:cxn>
              <a:cxn ang="0">
                <a:pos x="72" y="18"/>
              </a:cxn>
              <a:cxn ang="0">
                <a:pos x="77" y="20"/>
              </a:cxn>
              <a:cxn ang="0">
                <a:pos x="78" y="17"/>
              </a:cxn>
              <a:cxn ang="0">
                <a:pos x="83" y="19"/>
              </a:cxn>
              <a:cxn ang="0">
                <a:pos x="84" y="3"/>
              </a:cxn>
              <a:cxn ang="0">
                <a:pos x="92" y="7"/>
              </a:cxn>
              <a:cxn ang="0">
                <a:pos x="102" y="23"/>
              </a:cxn>
              <a:cxn ang="0">
                <a:pos x="103" y="29"/>
              </a:cxn>
              <a:cxn ang="0">
                <a:pos x="106" y="39"/>
              </a:cxn>
              <a:cxn ang="0">
                <a:pos x="107" y="46"/>
              </a:cxn>
              <a:cxn ang="0">
                <a:pos x="110" y="55"/>
              </a:cxn>
              <a:cxn ang="0">
                <a:pos x="104" y="66"/>
              </a:cxn>
              <a:cxn ang="0">
                <a:pos x="100" y="78"/>
              </a:cxn>
              <a:cxn ang="0">
                <a:pos x="97" y="64"/>
              </a:cxn>
              <a:cxn ang="0">
                <a:pos x="93" y="61"/>
              </a:cxn>
              <a:cxn ang="0">
                <a:pos x="92" y="67"/>
              </a:cxn>
              <a:cxn ang="0">
                <a:pos x="88" y="65"/>
              </a:cxn>
              <a:cxn ang="0">
                <a:pos x="84" y="71"/>
              </a:cxn>
              <a:cxn ang="0">
                <a:pos x="89" y="82"/>
              </a:cxn>
              <a:cxn ang="0">
                <a:pos x="82" y="98"/>
              </a:cxn>
            </a:cxnLst>
            <a:rect l="0" t="0" r="r" b="b"/>
            <a:pathLst>
              <a:path w="111" h="98">
                <a:moveTo>
                  <a:pt x="82" y="98"/>
                </a:moveTo>
                <a:cubicBezTo>
                  <a:pt x="80" y="98"/>
                  <a:pt x="79" y="95"/>
                  <a:pt x="79" y="92"/>
                </a:cubicBezTo>
                <a:cubicBezTo>
                  <a:pt x="80" y="89"/>
                  <a:pt x="81" y="86"/>
                  <a:pt x="78" y="87"/>
                </a:cubicBezTo>
                <a:cubicBezTo>
                  <a:pt x="76" y="89"/>
                  <a:pt x="70" y="93"/>
                  <a:pt x="68" y="92"/>
                </a:cubicBezTo>
                <a:cubicBezTo>
                  <a:pt x="65" y="91"/>
                  <a:pt x="55" y="86"/>
                  <a:pt x="52" y="80"/>
                </a:cubicBezTo>
                <a:cubicBezTo>
                  <a:pt x="49" y="74"/>
                  <a:pt x="52" y="72"/>
                  <a:pt x="49" y="67"/>
                </a:cubicBezTo>
                <a:cubicBezTo>
                  <a:pt x="47" y="62"/>
                  <a:pt x="54" y="59"/>
                  <a:pt x="54" y="57"/>
                </a:cubicBezTo>
                <a:cubicBezTo>
                  <a:pt x="53" y="55"/>
                  <a:pt x="44" y="46"/>
                  <a:pt x="42" y="46"/>
                </a:cubicBezTo>
                <a:cubicBezTo>
                  <a:pt x="39" y="47"/>
                  <a:pt x="35" y="51"/>
                  <a:pt x="34" y="53"/>
                </a:cubicBezTo>
                <a:cubicBezTo>
                  <a:pt x="33" y="56"/>
                  <a:pt x="30" y="51"/>
                  <a:pt x="28" y="52"/>
                </a:cubicBezTo>
                <a:cubicBezTo>
                  <a:pt x="27" y="52"/>
                  <a:pt x="28" y="57"/>
                  <a:pt x="24" y="53"/>
                </a:cubicBezTo>
                <a:cubicBezTo>
                  <a:pt x="20" y="50"/>
                  <a:pt x="19" y="48"/>
                  <a:pt x="17" y="49"/>
                </a:cubicBezTo>
                <a:cubicBezTo>
                  <a:pt x="15" y="50"/>
                  <a:pt x="9" y="60"/>
                  <a:pt x="7" y="62"/>
                </a:cubicBezTo>
                <a:cubicBezTo>
                  <a:pt x="5" y="64"/>
                  <a:pt x="0" y="66"/>
                  <a:pt x="0" y="62"/>
                </a:cubicBezTo>
                <a:cubicBezTo>
                  <a:pt x="1" y="58"/>
                  <a:pt x="5" y="56"/>
                  <a:pt x="5" y="53"/>
                </a:cubicBezTo>
                <a:cubicBezTo>
                  <a:pt x="5" y="50"/>
                  <a:pt x="7" y="44"/>
                  <a:pt x="11" y="42"/>
                </a:cubicBezTo>
                <a:cubicBezTo>
                  <a:pt x="15" y="41"/>
                  <a:pt x="23" y="40"/>
                  <a:pt x="26" y="34"/>
                </a:cubicBezTo>
                <a:cubicBezTo>
                  <a:pt x="29" y="28"/>
                  <a:pt x="34" y="23"/>
                  <a:pt x="38" y="25"/>
                </a:cubicBezTo>
                <a:cubicBezTo>
                  <a:pt x="42" y="27"/>
                  <a:pt x="44" y="30"/>
                  <a:pt x="44" y="33"/>
                </a:cubicBezTo>
                <a:cubicBezTo>
                  <a:pt x="44" y="35"/>
                  <a:pt x="43" y="37"/>
                  <a:pt x="46" y="37"/>
                </a:cubicBezTo>
                <a:cubicBezTo>
                  <a:pt x="50" y="37"/>
                  <a:pt x="54" y="36"/>
                  <a:pt x="56" y="32"/>
                </a:cubicBezTo>
                <a:cubicBezTo>
                  <a:pt x="58" y="28"/>
                  <a:pt x="58" y="26"/>
                  <a:pt x="61" y="27"/>
                </a:cubicBezTo>
                <a:cubicBezTo>
                  <a:pt x="64" y="29"/>
                  <a:pt x="67" y="31"/>
                  <a:pt x="68" y="29"/>
                </a:cubicBezTo>
                <a:cubicBezTo>
                  <a:pt x="69" y="26"/>
                  <a:pt x="69" y="17"/>
                  <a:pt x="72" y="18"/>
                </a:cubicBezTo>
                <a:cubicBezTo>
                  <a:pt x="76" y="19"/>
                  <a:pt x="75" y="22"/>
                  <a:pt x="77" y="20"/>
                </a:cubicBezTo>
                <a:cubicBezTo>
                  <a:pt x="78" y="18"/>
                  <a:pt x="75" y="15"/>
                  <a:pt x="78" y="17"/>
                </a:cubicBezTo>
                <a:cubicBezTo>
                  <a:pt x="82" y="19"/>
                  <a:pt x="82" y="21"/>
                  <a:pt x="83" y="19"/>
                </a:cubicBezTo>
                <a:cubicBezTo>
                  <a:pt x="85" y="17"/>
                  <a:pt x="86" y="6"/>
                  <a:pt x="84" y="3"/>
                </a:cubicBezTo>
                <a:cubicBezTo>
                  <a:pt x="82" y="0"/>
                  <a:pt x="86" y="3"/>
                  <a:pt x="92" y="7"/>
                </a:cubicBezTo>
                <a:cubicBezTo>
                  <a:pt x="98" y="12"/>
                  <a:pt x="104" y="21"/>
                  <a:pt x="102" y="23"/>
                </a:cubicBezTo>
                <a:cubicBezTo>
                  <a:pt x="100" y="25"/>
                  <a:pt x="101" y="27"/>
                  <a:pt x="103" y="29"/>
                </a:cubicBezTo>
                <a:cubicBezTo>
                  <a:pt x="104" y="32"/>
                  <a:pt x="108" y="35"/>
                  <a:pt x="106" y="39"/>
                </a:cubicBezTo>
                <a:cubicBezTo>
                  <a:pt x="105" y="42"/>
                  <a:pt x="104" y="42"/>
                  <a:pt x="107" y="46"/>
                </a:cubicBezTo>
                <a:cubicBezTo>
                  <a:pt x="109" y="50"/>
                  <a:pt x="111" y="51"/>
                  <a:pt x="110" y="55"/>
                </a:cubicBezTo>
                <a:cubicBezTo>
                  <a:pt x="108" y="59"/>
                  <a:pt x="108" y="65"/>
                  <a:pt x="104" y="66"/>
                </a:cubicBezTo>
                <a:cubicBezTo>
                  <a:pt x="100" y="67"/>
                  <a:pt x="101" y="81"/>
                  <a:pt x="100" y="78"/>
                </a:cubicBezTo>
                <a:cubicBezTo>
                  <a:pt x="99" y="76"/>
                  <a:pt x="99" y="67"/>
                  <a:pt x="97" y="64"/>
                </a:cubicBezTo>
                <a:cubicBezTo>
                  <a:pt x="95" y="60"/>
                  <a:pt x="94" y="59"/>
                  <a:pt x="93" y="61"/>
                </a:cubicBezTo>
                <a:cubicBezTo>
                  <a:pt x="93" y="63"/>
                  <a:pt x="93" y="69"/>
                  <a:pt x="92" y="67"/>
                </a:cubicBezTo>
                <a:cubicBezTo>
                  <a:pt x="90" y="65"/>
                  <a:pt x="89" y="63"/>
                  <a:pt x="88" y="65"/>
                </a:cubicBezTo>
                <a:cubicBezTo>
                  <a:pt x="86" y="66"/>
                  <a:pt x="83" y="68"/>
                  <a:pt x="84" y="71"/>
                </a:cubicBezTo>
                <a:cubicBezTo>
                  <a:pt x="85" y="75"/>
                  <a:pt x="89" y="79"/>
                  <a:pt x="89" y="82"/>
                </a:cubicBezTo>
                <a:cubicBezTo>
                  <a:pt x="89" y="85"/>
                  <a:pt x="84" y="98"/>
                  <a:pt x="82" y="98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8" name="Freeform 139"/>
          <p:cNvSpPr>
            <a:spLocks/>
          </p:cNvSpPr>
          <p:nvPr/>
        </p:nvSpPr>
        <p:spPr bwMode="auto">
          <a:xfrm>
            <a:off x="6456227" y="5135893"/>
            <a:ext cx="67632" cy="43870"/>
          </a:xfrm>
          <a:custGeom>
            <a:avLst/>
            <a:gdLst/>
            <a:ahLst/>
            <a:cxnLst>
              <a:cxn ang="0">
                <a:pos x="18" y="9"/>
              </a:cxn>
              <a:cxn ang="0">
                <a:pos x="7" y="13"/>
              </a:cxn>
              <a:cxn ang="0">
                <a:pos x="2" y="10"/>
              </a:cxn>
              <a:cxn ang="0">
                <a:pos x="11" y="2"/>
              </a:cxn>
              <a:cxn ang="0">
                <a:pos x="18" y="9"/>
              </a:cxn>
            </a:cxnLst>
            <a:rect l="0" t="0" r="r" b="b"/>
            <a:pathLst>
              <a:path w="20" h="13">
                <a:moveTo>
                  <a:pt x="18" y="9"/>
                </a:moveTo>
                <a:cubicBezTo>
                  <a:pt x="15" y="10"/>
                  <a:pt x="9" y="13"/>
                  <a:pt x="7" y="13"/>
                </a:cubicBezTo>
                <a:cubicBezTo>
                  <a:pt x="5" y="13"/>
                  <a:pt x="0" y="11"/>
                  <a:pt x="2" y="10"/>
                </a:cubicBezTo>
                <a:cubicBezTo>
                  <a:pt x="4" y="8"/>
                  <a:pt x="6" y="0"/>
                  <a:pt x="11" y="2"/>
                </a:cubicBezTo>
                <a:cubicBezTo>
                  <a:pt x="16" y="3"/>
                  <a:pt x="20" y="8"/>
                  <a:pt x="18" y="9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9" name="Freeform 140"/>
          <p:cNvSpPr>
            <a:spLocks/>
          </p:cNvSpPr>
          <p:nvPr/>
        </p:nvSpPr>
        <p:spPr bwMode="auto">
          <a:xfrm>
            <a:off x="6341068" y="5070088"/>
            <a:ext cx="91396" cy="157200"/>
          </a:xfrm>
          <a:custGeom>
            <a:avLst/>
            <a:gdLst/>
            <a:ahLst/>
            <a:cxnLst>
              <a:cxn ang="0">
                <a:pos x="16" y="45"/>
              </a:cxn>
              <a:cxn ang="0">
                <a:pos x="10" y="38"/>
              </a:cxn>
              <a:cxn ang="0">
                <a:pos x="1" y="27"/>
              </a:cxn>
              <a:cxn ang="0">
                <a:pos x="11" y="19"/>
              </a:cxn>
              <a:cxn ang="0">
                <a:pos x="19" y="0"/>
              </a:cxn>
              <a:cxn ang="0">
                <a:pos x="25" y="4"/>
              </a:cxn>
              <a:cxn ang="0">
                <a:pos x="19" y="22"/>
              </a:cxn>
              <a:cxn ang="0">
                <a:pos x="21" y="37"/>
              </a:cxn>
              <a:cxn ang="0">
                <a:pos x="16" y="45"/>
              </a:cxn>
            </a:cxnLst>
            <a:rect l="0" t="0" r="r" b="b"/>
            <a:pathLst>
              <a:path w="27" h="46">
                <a:moveTo>
                  <a:pt x="16" y="45"/>
                </a:moveTo>
                <a:cubicBezTo>
                  <a:pt x="13" y="43"/>
                  <a:pt x="14" y="41"/>
                  <a:pt x="10" y="38"/>
                </a:cubicBezTo>
                <a:cubicBezTo>
                  <a:pt x="6" y="35"/>
                  <a:pt x="0" y="29"/>
                  <a:pt x="1" y="27"/>
                </a:cubicBezTo>
                <a:cubicBezTo>
                  <a:pt x="2" y="25"/>
                  <a:pt x="10" y="23"/>
                  <a:pt x="11" y="19"/>
                </a:cubicBezTo>
                <a:cubicBezTo>
                  <a:pt x="12" y="15"/>
                  <a:pt x="16" y="1"/>
                  <a:pt x="19" y="0"/>
                </a:cubicBezTo>
                <a:cubicBezTo>
                  <a:pt x="23" y="0"/>
                  <a:pt x="27" y="0"/>
                  <a:pt x="25" y="4"/>
                </a:cubicBezTo>
                <a:cubicBezTo>
                  <a:pt x="24" y="7"/>
                  <a:pt x="19" y="20"/>
                  <a:pt x="19" y="22"/>
                </a:cubicBezTo>
                <a:cubicBezTo>
                  <a:pt x="19" y="25"/>
                  <a:pt x="19" y="34"/>
                  <a:pt x="21" y="37"/>
                </a:cubicBezTo>
                <a:cubicBezTo>
                  <a:pt x="22" y="40"/>
                  <a:pt x="18" y="46"/>
                  <a:pt x="16" y="45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0" name="Freeform 141"/>
          <p:cNvSpPr>
            <a:spLocks/>
          </p:cNvSpPr>
          <p:nvPr/>
        </p:nvSpPr>
        <p:spPr bwMode="auto">
          <a:xfrm>
            <a:off x="6416013" y="5057292"/>
            <a:ext cx="67632" cy="126127"/>
          </a:xfrm>
          <a:custGeom>
            <a:avLst/>
            <a:gdLst/>
            <a:ahLst/>
            <a:cxnLst>
              <a:cxn ang="0">
                <a:pos x="3" y="36"/>
              </a:cxn>
              <a:cxn ang="0">
                <a:pos x="6" y="23"/>
              </a:cxn>
              <a:cxn ang="0">
                <a:pos x="17" y="2"/>
              </a:cxn>
              <a:cxn ang="0">
                <a:pos x="19" y="9"/>
              </a:cxn>
              <a:cxn ang="0">
                <a:pos x="3" y="36"/>
              </a:cxn>
            </a:cxnLst>
            <a:rect l="0" t="0" r="r" b="b"/>
            <a:pathLst>
              <a:path w="20" h="37">
                <a:moveTo>
                  <a:pt x="3" y="36"/>
                </a:moveTo>
                <a:cubicBezTo>
                  <a:pt x="0" y="37"/>
                  <a:pt x="4" y="26"/>
                  <a:pt x="6" y="23"/>
                </a:cubicBezTo>
                <a:cubicBezTo>
                  <a:pt x="8" y="20"/>
                  <a:pt x="16" y="0"/>
                  <a:pt x="17" y="2"/>
                </a:cubicBezTo>
                <a:cubicBezTo>
                  <a:pt x="18" y="5"/>
                  <a:pt x="20" y="6"/>
                  <a:pt x="19" y="9"/>
                </a:cubicBezTo>
                <a:cubicBezTo>
                  <a:pt x="17" y="12"/>
                  <a:pt x="4" y="36"/>
                  <a:pt x="3" y="36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1" name="Freeform 142"/>
          <p:cNvSpPr>
            <a:spLocks/>
          </p:cNvSpPr>
          <p:nvPr/>
        </p:nvSpPr>
        <p:spPr bwMode="auto">
          <a:xfrm>
            <a:off x="6306338" y="4995143"/>
            <a:ext cx="98707" cy="120642"/>
          </a:xfrm>
          <a:custGeom>
            <a:avLst/>
            <a:gdLst/>
            <a:ahLst/>
            <a:cxnLst>
              <a:cxn ang="0">
                <a:pos x="16" y="27"/>
              </a:cxn>
              <a:cxn ang="0">
                <a:pos x="3" y="32"/>
              </a:cxn>
              <a:cxn ang="0">
                <a:pos x="4" y="10"/>
              </a:cxn>
              <a:cxn ang="0">
                <a:pos x="2" y="1"/>
              </a:cxn>
              <a:cxn ang="0">
                <a:pos x="17" y="9"/>
              </a:cxn>
              <a:cxn ang="0">
                <a:pos x="29" y="9"/>
              </a:cxn>
              <a:cxn ang="0">
                <a:pos x="16" y="27"/>
              </a:cxn>
            </a:cxnLst>
            <a:rect l="0" t="0" r="r" b="b"/>
            <a:pathLst>
              <a:path w="29" h="35">
                <a:moveTo>
                  <a:pt x="16" y="27"/>
                </a:moveTo>
                <a:cubicBezTo>
                  <a:pt x="14" y="29"/>
                  <a:pt x="4" y="35"/>
                  <a:pt x="3" y="32"/>
                </a:cubicBezTo>
                <a:cubicBezTo>
                  <a:pt x="1" y="29"/>
                  <a:pt x="6" y="16"/>
                  <a:pt x="4" y="10"/>
                </a:cubicBezTo>
                <a:cubicBezTo>
                  <a:pt x="2" y="4"/>
                  <a:pt x="0" y="1"/>
                  <a:pt x="2" y="1"/>
                </a:cubicBezTo>
                <a:cubicBezTo>
                  <a:pt x="3" y="0"/>
                  <a:pt x="14" y="10"/>
                  <a:pt x="17" y="9"/>
                </a:cubicBezTo>
                <a:cubicBezTo>
                  <a:pt x="20" y="8"/>
                  <a:pt x="29" y="7"/>
                  <a:pt x="29" y="9"/>
                </a:cubicBezTo>
                <a:cubicBezTo>
                  <a:pt x="29" y="11"/>
                  <a:pt x="19" y="25"/>
                  <a:pt x="16" y="27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" name="Freeform 143"/>
          <p:cNvSpPr>
            <a:spLocks/>
          </p:cNvSpPr>
          <p:nvPr/>
        </p:nvSpPr>
        <p:spPr bwMode="auto">
          <a:xfrm>
            <a:off x="6500097" y="5017078"/>
            <a:ext cx="62149" cy="74945"/>
          </a:xfrm>
          <a:custGeom>
            <a:avLst/>
            <a:gdLst/>
            <a:ahLst/>
            <a:cxnLst>
              <a:cxn ang="0">
                <a:pos x="14" y="22"/>
              </a:cxn>
              <a:cxn ang="0">
                <a:pos x="2" y="12"/>
              </a:cxn>
              <a:cxn ang="0">
                <a:pos x="1" y="2"/>
              </a:cxn>
              <a:cxn ang="0">
                <a:pos x="7" y="7"/>
              </a:cxn>
              <a:cxn ang="0">
                <a:pos x="16" y="11"/>
              </a:cxn>
              <a:cxn ang="0">
                <a:pos x="14" y="22"/>
              </a:cxn>
            </a:cxnLst>
            <a:rect l="0" t="0" r="r" b="b"/>
            <a:pathLst>
              <a:path w="18" h="22">
                <a:moveTo>
                  <a:pt x="14" y="22"/>
                </a:moveTo>
                <a:cubicBezTo>
                  <a:pt x="11" y="22"/>
                  <a:pt x="4" y="16"/>
                  <a:pt x="2" y="12"/>
                </a:cubicBezTo>
                <a:cubicBezTo>
                  <a:pt x="0" y="9"/>
                  <a:pt x="0" y="0"/>
                  <a:pt x="1" y="2"/>
                </a:cubicBezTo>
                <a:cubicBezTo>
                  <a:pt x="3" y="3"/>
                  <a:pt x="3" y="7"/>
                  <a:pt x="7" y="7"/>
                </a:cubicBezTo>
                <a:cubicBezTo>
                  <a:pt x="10" y="7"/>
                  <a:pt x="14" y="7"/>
                  <a:pt x="16" y="11"/>
                </a:cubicBezTo>
                <a:cubicBezTo>
                  <a:pt x="17" y="14"/>
                  <a:pt x="18" y="22"/>
                  <a:pt x="14" y="22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3" name="Freeform 144"/>
          <p:cNvSpPr>
            <a:spLocks/>
          </p:cNvSpPr>
          <p:nvPr/>
        </p:nvSpPr>
        <p:spPr bwMode="auto">
          <a:xfrm>
            <a:off x="6490956" y="4938478"/>
            <a:ext cx="118815" cy="122470"/>
          </a:xfrm>
          <a:custGeom>
            <a:avLst/>
            <a:gdLst/>
            <a:ahLst/>
            <a:cxnLst>
              <a:cxn ang="0">
                <a:pos x="30" y="34"/>
              </a:cxn>
              <a:cxn ang="0">
                <a:pos x="22" y="31"/>
              </a:cxn>
              <a:cxn ang="0">
                <a:pos x="17" y="24"/>
              </a:cxn>
              <a:cxn ang="0">
                <a:pos x="17" y="19"/>
              </a:cxn>
              <a:cxn ang="0">
                <a:pos x="1" y="5"/>
              </a:cxn>
              <a:cxn ang="0">
                <a:pos x="15" y="1"/>
              </a:cxn>
              <a:cxn ang="0">
                <a:pos x="28" y="10"/>
              </a:cxn>
              <a:cxn ang="0">
                <a:pos x="31" y="27"/>
              </a:cxn>
              <a:cxn ang="0">
                <a:pos x="30" y="34"/>
              </a:cxn>
            </a:cxnLst>
            <a:rect l="0" t="0" r="r" b="b"/>
            <a:pathLst>
              <a:path w="35" h="36">
                <a:moveTo>
                  <a:pt x="30" y="34"/>
                </a:moveTo>
                <a:cubicBezTo>
                  <a:pt x="28" y="34"/>
                  <a:pt x="24" y="36"/>
                  <a:pt x="22" y="31"/>
                </a:cubicBezTo>
                <a:cubicBezTo>
                  <a:pt x="20" y="27"/>
                  <a:pt x="16" y="28"/>
                  <a:pt x="17" y="24"/>
                </a:cubicBezTo>
                <a:cubicBezTo>
                  <a:pt x="18" y="20"/>
                  <a:pt x="19" y="21"/>
                  <a:pt x="17" y="19"/>
                </a:cubicBezTo>
                <a:cubicBezTo>
                  <a:pt x="15" y="17"/>
                  <a:pt x="0" y="7"/>
                  <a:pt x="1" y="5"/>
                </a:cubicBezTo>
                <a:cubicBezTo>
                  <a:pt x="2" y="3"/>
                  <a:pt x="11" y="2"/>
                  <a:pt x="15" y="1"/>
                </a:cubicBezTo>
                <a:cubicBezTo>
                  <a:pt x="20" y="0"/>
                  <a:pt x="27" y="6"/>
                  <a:pt x="28" y="10"/>
                </a:cubicBezTo>
                <a:cubicBezTo>
                  <a:pt x="29" y="14"/>
                  <a:pt x="27" y="23"/>
                  <a:pt x="31" y="27"/>
                </a:cubicBezTo>
                <a:cubicBezTo>
                  <a:pt x="35" y="30"/>
                  <a:pt x="34" y="34"/>
                  <a:pt x="30" y="34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" name="Freeform 145"/>
          <p:cNvSpPr>
            <a:spLocks/>
          </p:cNvSpPr>
          <p:nvPr/>
        </p:nvSpPr>
        <p:spPr bwMode="auto">
          <a:xfrm>
            <a:off x="6132686" y="4446769"/>
            <a:ext cx="363755" cy="488053"/>
          </a:xfrm>
          <a:custGeom>
            <a:avLst/>
            <a:gdLst/>
            <a:ahLst/>
            <a:cxnLst>
              <a:cxn ang="0">
                <a:pos x="106" y="141"/>
              </a:cxn>
              <a:cxn ang="0">
                <a:pos x="96" y="137"/>
              </a:cxn>
              <a:cxn ang="0">
                <a:pos x="84" y="127"/>
              </a:cxn>
              <a:cxn ang="0">
                <a:pos x="68" y="114"/>
              </a:cxn>
              <a:cxn ang="0">
                <a:pos x="65" y="119"/>
              </a:cxn>
              <a:cxn ang="0">
                <a:pos x="68" y="127"/>
              </a:cxn>
              <a:cxn ang="0">
                <a:pos x="57" y="117"/>
              </a:cxn>
              <a:cxn ang="0">
                <a:pos x="49" y="113"/>
              </a:cxn>
              <a:cxn ang="0">
                <a:pos x="40" y="118"/>
              </a:cxn>
              <a:cxn ang="0">
                <a:pos x="35" y="119"/>
              </a:cxn>
              <a:cxn ang="0">
                <a:pos x="27" y="114"/>
              </a:cxn>
              <a:cxn ang="0">
                <a:pos x="20" y="110"/>
              </a:cxn>
              <a:cxn ang="0">
                <a:pos x="31" y="98"/>
              </a:cxn>
              <a:cxn ang="0">
                <a:pos x="22" y="95"/>
              </a:cxn>
              <a:cxn ang="0">
                <a:pos x="18" y="99"/>
              </a:cxn>
              <a:cxn ang="0">
                <a:pos x="7" y="84"/>
              </a:cxn>
              <a:cxn ang="0">
                <a:pos x="1" y="60"/>
              </a:cxn>
              <a:cxn ang="0">
                <a:pos x="6" y="57"/>
              </a:cxn>
              <a:cxn ang="0">
                <a:pos x="13" y="63"/>
              </a:cxn>
              <a:cxn ang="0">
                <a:pos x="16" y="56"/>
              </a:cxn>
              <a:cxn ang="0">
                <a:pos x="16" y="43"/>
              </a:cxn>
              <a:cxn ang="0">
                <a:pos x="18" y="18"/>
              </a:cxn>
              <a:cxn ang="0">
                <a:pos x="24" y="3"/>
              </a:cxn>
              <a:cxn ang="0">
                <a:pos x="34" y="1"/>
              </a:cxn>
              <a:cxn ang="0">
                <a:pos x="47" y="10"/>
              </a:cxn>
              <a:cxn ang="0">
                <a:pos x="61" y="7"/>
              </a:cxn>
              <a:cxn ang="0">
                <a:pos x="58" y="16"/>
              </a:cxn>
              <a:cxn ang="0">
                <a:pos x="60" y="30"/>
              </a:cxn>
              <a:cxn ang="0">
                <a:pos x="65" y="40"/>
              </a:cxn>
              <a:cxn ang="0">
                <a:pos x="59" y="54"/>
              </a:cxn>
              <a:cxn ang="0">
                <a:pos x="52" y="60"/>
              </a:cxn>
              <a:cxn ang="0">
                <a:pos x="44" y="67"/>
              </a:cxn>
              <a:cxn ang="0">
                <a:pos x="47" y="81"/>
              </a:cxn>
              <a:cxn ang="0">
                <a:pos x="45" y="95"/>
              </a:cxn>
              <a:cxn ang="0">
                <a:pos x="48" y="107"/>
              </a:cxn>
              <a:cxn ang="0">
                <a:pos x="56" y="110"/>
              </a:cxn>
              <a:cxn ang="0">
                <a:pos x="69" y="103"/>
              </a:cxn>
              <a:cxn ang="0">
                <a:pos x="78" y="109"/>
              </a:cxn>
              <a:cxn ang="0">
                <a:pos x="82" y="116"/>
              </a:cxn>
              <a:cxn ang="0">
                <a:pos x="86" y="112"/>
              </a:cxn>
              <a:cxn ang="0">
                <a:pos x="96" y="117"/>
              </a:cxn>
              <a:cxn ang="0">
                <a:pos x="92" y="122"/>
              </a:cxn>
              <a:cxn ang="0">
                <a:pos x="102" y="134"/>
              </a:cxn>
              <a:cxn ang="0">
                <a:pos x="106" y="141"/>
              </a:cxn>
            </a:cxnLst>
            <a:rect l="0" t="0" r="r" b="b"/>
            <a:pathLst>
              <a:path w="107" h="143">
                <a:moveTo>
                  <a:pt x="106" y="141"/>
                </a:moveTo>
                <a:cubicBezTo>
                  <a:pt x="103" y="143"/>
                  <a:pt x="98" y="140"/>
                  <a:pt x="96" y="137"/>
                </a:cubicBezTo>
                <a:cubicBezTo>
                  <a:pt x="94" y="134"/>
                  <a:pt x="88" y="129"/>
                  <a:pt x="84" y="127"/>
                </a:cubicBezTo>
                <a:cubicBezTo>
                  <a:pt x="81" y="125"/>
                  <a:pt x="70" y="115"/>
                  <a:pt x="68" y="114"/>
                </a:cubicBezTo>
                <a:cubicBezTo>
                  <a:pt x="65" y="114"/>
                  <a:pt x="63" y="115"/>
                  <a:pt x="65" y="119"/>
                </a:cubicBezTo>
                <a:cubicBezTo>
                  <a:pt x="68" y="123"/>
                  <a:pt x="70" y="128"/>
                  <a:pt x="68" y="127"/>
                </a:cubicBezTo>
                <a:cubicBezTo>
                  <a:pt x="65" y="126"/>
                  <a:pt x="58" y="118"/>
                  <a:pt x="57" y="117"/>
                </a:cubicBezTo>
                <a:cubicBezTo>
                  <a:pt x="55" y="116"/>
                  <a:pt x="51" y="113"/>
                  <a:pt x="49" y="113"/>
                </a:cubicBezTo>
                <a:cubicBezTo>
                  <a:pt x="47" y="113"/>
                  <a:pt x="42" y="116"/>
                  <a:pt x="40" y="118"/>
                </a:cubicBezTo>
                <a:cubicBezTo>
                  <a:pt x="37" y="120"/>
                  <a:pt x="38" y="122"/>
                  <a:pt x="35" y="119"/>
                </a:cubicBezTo>
                <a:cubicBezTo>
                  <a:pt x="31" y="117"/>
                  <a:pt x="29" y="114"/>
                  <a:pt x="27" y="114"/>
                </a:cubicBezTo>
                <a:cubicBezTo>
                  <a:pt x="25" y="114"/>
                  <a:pt x="19" y="114"/>
                  <a:pt x="20" y="110"/>
                </a:cubicBezTo>
                <a:cubicBezTo>
                  <a:pt x="22" y="106"/>
                  <a:pt x="32" y="101"/>
                  <a:pt x="31" y="98"/>
                </a:cubicBezTo>
                <a:cubicBezTo>
                  <a:pt x="30" y="96"/>
                  <a:pt x="23" y="93"/>
                  <a:pt x="22" y="95"/>
                </a:cubicBezTo>
                <a:cubicBezTo>
                  <a:pt x="20" y="96"/>
                  <a:pt x="21" y="100"/>
                  <a:pt x="18" y="99"/>
                </a:cubicBezTo>
                <a:cubicBezTo>
                  <a:pt x="15" y="98"/>
                  <a:pt x="8" y="90"/>
                  <a:pt x="7" y="84"/>
                </a:cubicBezTo>
                <a:cubicBezTo>
                  <a:pt x="6" y="78"/>
                  <a:pt x="0" y="63"/>
                  <a:pt x="1" y="60"/>
                </a:cubicBezTo>
                <a:cubicBezTo>
                  <a:pt x="3" y="57"/>
                  <a:pt x="5" y="54"/>
                  <a:pt x="6" y="57"/>
                </a:cubicBezTo>
                <a:cubicBezTo>
                  <a:pt x="8" y="59"/>
                  <a:pt x="11" y="66"/>
                  <a:pt x="13" y="63"/>
                </a:cubicBezTo>
                <a:cubicBezTo>
                  <a:pt x="16" y="60"/>
                  <a:pt x="18" y="59"/>
                  <a:pt x="16" y="56"/>
                </a:cubicBezTo>
                <a:cubicBezTo>
                  <a:pt x="14" y="52"/>
                  <a:pt x="14" y="48"/>
                  <a:pt x="16" y="43"/>
                </a:cubicBezTo>
                <a:cubicBezTo>
                  <a:pt x="19" y="38"/>
                  <a:pt x="15" y="21"/>
                  <a:pt x="18" y="18"/>
                </a:cubicBezTo>
                <a:cubicBezTo>
                  <a:pt x="20" y="14"/>
                  <a:pt x="21" y="4"/>
                  <a:pt x="24" y="3"/>
                </a:cubicBezTo>
                <a:cubicBezTo>
                  <a:pt x="27" y="1"/>
                  <a:pt x="32" y="0"/>
                  <a:pt x="34" y="1"/>
                </a:cubicBezTo>
                <a:cubicBezTo>
                  <a:pt x="37" y="2"/>
                  <a:pt x="43" y="10"/>
                  <a:pt x="47" y="10"/>
                </a:cubicBezTo>
                <a:cubicBezTo>
                  <a:pt x="52" y="10"/>
                  <a:pt x="59" y="6"/>
                  <a:pt x="61" y="7"/>
                </a:cubicBezTo>
                <a:cubicBezTo>
                  <a:pt x="63" y="8"/>
                  <a:pt x="56" y="12"/>
                  <a:pt x="58" y="16"/>
                </a:cubicBezTo>
                <a:cubicBezTo>
                  <a:pt x="61" y="20"/>
                  <a:pt x="57" y="25"/>
                  <a:pt x="60" y="30"/>
                </a:cubicBezTo>
                <a:cubicBezTo>
                  <a:pt x="64" y="35"/>
                  <a:pt x="66" y="37"/>
                  <a:pt x="65" y="40"/>
                </a:cubicBezTo>
                <a:cubicBezTo>
                  <a:pt x="64" y="43"/>
                  <a:pt x="60" y="50"/>
                  <a:pt x="59" y="54"/>
                </a:cubicBezTo>
                <a:cubicBezTo>
                  <a:pt x="59" y="57"/>
                  <a:pt x="55" y="60"/>
                  <a:pt x="52" y="60"/>
                </a:cubicBezTo>
                <a:cubicBezTo>
                  <a:pt x="49" y="61"/>
                  <a:pt x="43" y="64"/>
                  <a:pt x="44" y="67"/>
                </a:cubicBezTo>
                <a:cubicBezTo>
                  <a:pt x="44" y="70"/>
                  <a:pt x="47" y="78"/>
                  <a:pt x="47" y="81"/>
                </a:cubicBezTo>
                <a:cubicBezTo>
                  <a:pt x="46" y="84"/>
                  <a:pt x="45" y="93"/>
                  <a:pt x="45" y="95"/>
                </a:cubicBezTo>
                <a:cubicBezTo>
                  <a:pt x="46" y="97"/>
                  <a:pt x="46" y="107"/>
                  <a:pt x="48" y="107"/>
                </a:cubicBezTo>
                <a:cubicBezTo>
                  <a:pt x="51" y="108"/>
                  <a:pt x="52" y="111"/>
                  <a:pt x="56" y="110"/>
                </a:cubicBezTo>
                <a:cubicBezTo>
                  <a:pt x="60" y="110"/>
                  <a:pt x="64" y="103"/>
                  <a:pt x="69" y="103"/>
                </a:cubicBezTo>
                <a:cubicBezTo>
                  <a:pt x="74" y="104"/>
                  <a:pt x="77" y="107"/>
                  <a:pt x="78" y="109"/>
                </a:cubicBezTo>
                <a:cubicBezTo>
                  <a:pt x="78" y="112"/>
                  <a:pt x="79" y="118"/>
                  <a:pt x="82" y="116"/>
                </a:cubicBezTo>
                <a:cubicBezTo>
                  <a:pt x="84" y="115"/>
                  <a:pt x="83" y="111"/>
                  <a:pt x="86" y="112"/>
                </a:cubicBezTo>
                <a:cubicBezTo>
                  <a:pt x="90" y="113"/>
                  <a:pt x="97" y="116"/>
                  <a:pt x="96" y="117"/>
                </a:cubicBezTo>
                <a:cubicBezTo>
                  <a:pt x="95" y="118"/>
                  <a:pt x="91" y="119"/>
                  <a:pt x="92" y="122"/>
                </a:cubicBezTo>
                <a:cubicBezTo>
                  <a:pt x="92" y="124"/>
                  <a:pt x="97" y="132"/>
                  <a:pt x="102" y="134"/>
                </a:cubicBezTo>
                <a:cubicBezTo>
                  <a:pt x="107" y="137"/>
                  <a:pt x="107" y="141"/>
                  <a:pt x="106" y="141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5" name="Freeform 146"/>
          <p:cNvSpPr>
            <a:spLocks/>
          </p:cNvSpPr>
          <p:nvPr/>
        </p:nvSpPr>
        <p:spPr bwMode="auto">
          <a:xfrm>
            <a:off x="6476333" y="4819664"/>
            <a:ext cx="27419" cy="40214"/>
          </a:xfrm>
          <a:custGeom>
            <a:avLst/>
            <a:gdLst/>
            <a:ahLst/>
            <a:cxnLst>
              <a:cxn ang="0">
                <a:pos x="3" y="12"/>
              </a:cxn>
              <a:cxn ang="0">
                <a:pos x="5" y="3"/>
              </a:cxn>
              <a:cxn ang="0">
                <a:pos x="3" y="12"/>
              </a:cxn>
            </a:cxnLst>
            <a:rect l="0" t="0" r="r" b="b"/>
            <a:pathLst>
              <a:path w="8" h="12">
                <a:moveTo>
                  <a:pt x="3" y="12"/>
                </a:moveTo>
                <a:cubicBezTo>
                  <a:pt x="0" y="12"/>
                  <a:pt x="1" y="0"/>
                  <a:pt x="5" y="3"/>
                </a:cubicBezTo>
                <a:cubicBezTo>
                  <a:pt x="8" y="6"/>
                  <a:pt x="8" y="12"/>
                  <a:pt x="3" y="12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6" name="Freeform 147"/>
          <p:cNvSpPr>
            <a:spLocks/>
          </p:cNvSpPr>
          <p:nvPr/>
        </p:nvSpPr>
        <p:spPr bwMode="auto">
          <a:xfrm>
            <a:off x="6171072" y="4859878"/>
            <a:ext cx="98707" cy="115159"/>
          </a:xfrm>
          <a:custGeom>
            <a:avLst/>
            <a:gdLst/>
            <a:ahLst/>
            <a:cxnLst>
              <a:cxn ang="0">
                <a:pos x="23" y="33"/>
              </a:cxn>
              <a:cxn ang="0">
                <a:pos x="14" y="16"/>
              </a:cxn>
              <a:cxn ang="0">
                <a:pos x="5" y="1"/>
              </a:cxn>
              <a:cxn ang="0">
                <a:pos x="29" y="10"/>
              </a:cxn>
              <a:cxn ang="0">
                <a:pos x="23" y="33"/>
              </a:cxn>
            </a:cxnLst>
            <a:rect l="0" t="0" r="r" b="b"/>
            <a:pathLst>
              <a:path w="29" h="34">
                <a:moveTo>
                  <a:pt x="23" y="33"/>
                </a:moveTo>
                <a:cubicBezTo>
                  <a:pt x="17" y="32"/>
                  <a:pt x="17" y="21"/>
                  <a:pt x="14" y="16"/>
                </a:cubicBezTo>
                <a:cubicBezTo>
                  <a:pt x="11" y="10"/>
                  <a:pt x="0" y="0"/>
                  <a:pt x="5" y="1"/>
                </a:cubicBezTo>
                <a:cubicBezTo>
                  <a:pt x="9" y="2"/>
                  <a:pt x="29" y="5"/>
                  <a:pt x="29" y="10"/>
                </a:cubicBezTo>
                <a:cubicBezTo>
                  <a:pt x="29" y="14"/>
                  <a:pt x="29" y="34"/>
                  <a:pt x="23" y="33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7" name="Freeform 148"/>
          <p:cNvSpPr>
            <a:spLocks/>
          </p:cNvSpPr>
          <p:nvPr/>
        </p:nvSpPr>
        <p:spPr bwMode="auto">
          <a:xfrm>
            <a:off x="6297198" y="4867189"/>
            <a:ext cx="29247" cy="23763"/>
          </a:xfrm>
          <a:custGeom>
            <a:avLst/>
            <a:gdLst/>
            <a:ahLst/>
            <a:cxnLst>
              <a:cxn ang="0">
                <a:pos x="6" y="7"/>
              </a:cxn>
              <a:cxn ang="0">
                <a:pos x="5" y="1"/>
              </a:cxn>
              <a:cxn ang="0">
                <a:pos x="6" y="7"/>
              </a:cxn>
            </a:cxnLst>
            <a:rect l="0" t="0" r="r" b="b"/>
            <a:pathLst>
              <a:path w="9" h="7">
                <a:moveTo>
                  <a:pt x="6" y="7"/>
                </a:moveTo>
                <a:cubicBezTo>
                  <a:pt x="4" y="7"/>
                  <a:pt x="0" y="1"/>
                  <a:pt x="5" y="1"/>
                </a:cubicBezTo>
                <a:cubicBezTo>
                  <a:pt x="9" y="0"/>
                  <a:pt x="9" y="7"/>
                  <a:pt x="6" y="7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8" name="Freeform 149"/>
          <p:cNvSpPr>
            <a:spLocks/>
          </p:cNvSpPr>
          <p:nvPr/>
        </p:nvSpPr>
        <p:spPr bwMode="auto">
          <a:xfrm>
            <a:off x="6401389" y="4934823"/>
            <a:ext cx="85911" cy="67632"/>
          </a:xfrm>
          <a:custGeom>
            <a:avLst/>
            <a:gdLst/>
            <a:ahLst/>
            <a:cxnLst>
              <a:cxn ang="0">
                <a:pos x="20" y="19"/>
              </a:cxn>
              <a:cxn ang="0">
                <a:pos x="10" y="13"/>
              </a:cxn>
              <a:cxn ang="0">
                <a:pos x="3" y="15"/>
              </a:cxn>
              <a:cxn ang="0">
                <a:pos x="5" y="3"/>
              </a:cxn>
              <a:cxn ang="0">
                <a:pos x="20" y="19"/>
              </a:cxn>
            </a:cxnLst>
            <a:rect l="0" t="0" r="r" b="b"/>
            <a:pathLst>
              <a:path w="25" h="20">
                <a:moveTo>
                  <a:pt x="20" y="19"/>
                </a:moveTo>
                <a:cubicBezTo>
                  <a:pt x="18" y="20"/>
                  <a:pt x="13" y="13"/>
                  <a:pt x="10" y="13"/>
                </a:cubicBezTo>
                <a:cubicBezTo>
                  <a:pt x="7" y="13"/>
                  <a:pt x="4" y="18"/>
                  <a:pt x="3" y="15"/>
                </a:cubicBezTo>
                <a:cubicBezTo>
                  <a:pt x="2" y="11"/>
                  <a:pt x="0" y="0"/>
                  <a:pt x="5" y="3"/>
                </a:cubicBezTo>
                <a:cubicBezTo>
                  <a:pt x="10" y="6"/>
                  <a:pt x="25" y="17"/>
                  <a:pt x="20" y="19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9" name="Freeform 150"/>
          <p:cNvSpPr>
            <a:spLocks/>
          </p:cNvSpPr>
          <p:nvPr/>
        </p:nvSpPr>
        <p:spPr bwMode="auto">
          <a:xfrm>
            <a:off x="6649985" y="3178198"/>
            <a:ext cx="74944" cy="51182"/>
          </a:xfrm>
          <a:custGeom>
            <a:avLst/>
            <a:gdLst/>
            <a:ahLst/>
            <a:cxnLst>
              <a:cxn ang="0">
                <a:pos x="18" y="3"/>
              </a:cxn>
              <a:cxn ang="0">
                <a:pos x="3" y="10"/>
              </a:cxn>
              <a:cxn ang="0">
                <a:pos x="18" y="3"/>
              </a:cxn>
            </a:cxnLst>
            <a:rect l="0" t="0" r="r" b="b"/>
            <a:pathLst>
              <a:path w="22" h="15">
                <a:moveTo>
                  <a:pt x="18" y="3"/>
                </a:moveTo>
                <a:cubicBezTo>
                  <a:pt x="22" y="8"/>
                  <a:pt x="7" y="15"/>
                  <a:pt x="3" y="10"/>
                </a:cubicBezTo>
                <a:cubicBezTo>
                  <a:pt x="0" y="4"/>
                  <a:pt x="15" y="0"/>
                  <a:pt x="18" y="3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0" name="Freeform 151"/>
          <p:cNvSpPr>
            <a:spLocks/>
          </p:cNvSpPr>
          <p:nvPr/>
        </p:nvSpPr>
        <p:spPr bwMode="auto">
          <a:xfrm>
            <a:off x="6894926" y="3083147"/>
            <a:ext cx="31074" cy="47526"/>
          </a:xfrm>
          <a:custGeom>
            <a:avLst/>
            <a:gdLst/>
            <a:ahLst/>
            <a:cxnLst>
              <a:cxn ang="0">
                <a:pos x="3" y="13"/>
              </a:cxn>
              <a:cxn ang="0">
                <a:pos x="6" y="2"/>
              </a:cxn>
              <a:cxn ang="0">
                <a:pos x="3" y="13"/>
              </a:cxn>
            </a:cxnLst>
            <a:rect l="0" t="0" r="r" b="b"/>
            <a:pathLst>
              <a:path w="9" h="14">
                <a:moveTo>
                  <a:pt x="3" y="13"/>
                </a:moveTo>
                <a:cubicBezTo>
                  <a:pt x="0" y="14"/>
                  <a:pt x="2" y="0"/>
                  <a:pt x="6" y="2"/>
                </a:cubicBezTo>
                <a:cubicBezTo>
                  <a:pt x="9" y="4"/>
                  <a:pt x="5" y="13"/>
                  <a:pt x="3" y="13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1" name="Freeform 152"/>
          <p:cNvSpPr>
            <a:spLocks/>
          </p:cNvSpPr>
          <p:nvPr/>
        </p:nvSpPr>
        <p:spPr bwMode="auto">
          <a:xfrm>
            <a:off x="6761488" y="3763130"/>
            <a:ext cx="58493" cy="67633"/>
          </a:xfrm>
          <a:custGeom>
            <a:avLst/>
            <a:gdLst/>
            <a:ahLst/>
            <a:cxnLst>
              <a:cxn ang="0">
                <a:pos x="2" y="17"/>
              </a:cxn>
              <a:cxn ang="0">
                <a:pos x="16" y="2"/>
              </a:cxn>
              <a:cxn ang="0">
                <a:pos x="2" y="17"/>
              </a:cxn>
            </a:cxnLst>
            <a:rect l="0" t="0" r="r" b="b"/>
            <a:pathLst>
              <a:path w="17" h="20">
                <a:moveTo>
                  <a:pt x="2" y="17"/>
                </a:moveTo>
                <a:cubicBezTo>
                  <a:pt x="0" y="15"/>
                  <a:pt x="14" y="0"/>
                  <a:pt x="16" y="2"/>
                </a:cubicBezTo>
                <a:cubicBezTo>
                  <a:pt x="17" y="4"/>
                  <a:pt x="4" y="20"/>
                  <a:pt x="2" y="17"/>
                </a:cubicBezTo>
                <a:close/>
              </a:path>
            </a:pathLst>
          </a:custGeom>
          <a:solidFill>
            <a:srgbClr val="00B0F0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2" name="Freeform 153"/>
          <p:cNvSpPr>
            <a:spLocks/>
          </p:cNvSpPr>
          <p:nvPr/>
        </p:nvSpPr>
        <p:spPr bwMode="auto">
          <a:xfrm>
            <a:off x="8200055" y="2183814"/>
            <a:ext cx="74944" cy="67633"/>
          </a:xfrm>
          <a:custGeom>
            <a:avLst/>
            <a:gdLst/>
            <a:ahLst/>
            <a:cxnLst>
              <a:cxn ang="0">
                <a:pos x="2" y="19"/>
              </a:cxn>
              <a:cxn ang="0">
                <a:pos x="15" y="1"/>
              </a:cxn>
              <a:cxn ang="0">
                <a:pos x="22" y="2"/>
              </a:cxn>
              <a:cxn ang="0">
                <a:pos x="2" y="19"/>
              </a:cxn>
            </a:cxnLst>
            <a:rect l="0" t="0" r="r" b="b"/>
            <a:pathLst>
              <a:path w="22" h="20">
                <a:moveTo>
                  <a:pt x="2" y="19"/>
                </a:moveTo>
                <a:cubicBezTo>
                  <a:pt x="0" y="17"/>
                  <a:pt x="13" y="2"/>
                  <a:pt x="15" y="1"/>
                </a:cubicBezTo>
                <a:cubicBezTo>
                  <a:pt x="16" y="0"/>
                  <a:pt x="22" y="0"/>
                  <a:pt x="22" y="2"/>
                </a:cubicBezTo>
                <a:cubicBezTo>
                  <a:pt x="22" y="3"/>
                  <a:pt x="4" y="20"/>
                  <a:pt x="2" y="19"/>
                </a:cubicBezTo>
                <a:close/>
              </a:path>
            </a:pathLst>
          </a:custGeom>
          <a:solidFill>
            <a:srgbClr val="00B0F0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3" name="Freeform 154"/>
          <p:cNvSpPr>
            <a:spLocks/>
          </p:cNvSpPr>
          <p:nvPr/>
        </p:nvSpPr>
        <p:spPr bwMode="auto">
          <a:xfrm>
            <a:off x="8309730" y="2114353"/>
            <a:ext cx="71288" cy="69461"/>
          </a:xfrm>
          <a:custGeom>
            <a:avLst/>
            <a:gdLst/>
            <a:ahLst/>
            <a:cxnLst>
              <a:cxn ang="0">
                <a:pos x="8" y="18"/>
              </a:cxn>
              <a:cxn ang="0">
                <a:pos x="2" y="17"/>
              </a:cxn>
              <a:cxn ang="0">
                <a:pos x="19" y="2"/>
              </a:cxn>
              <a:cxn ang="0">
                <a:pos x="8" y="18"/>
              </a:cxn>
            </a:cxnLst>
            <a:rect l="0" t="0" r="r" b="b"/>
            <a:pathLst>
              <a:path w="21" h="20">
                <a:moveTo>
                  <a:pt x="8" y="18"/>
                </a:moveTo>
                <a:cubicBezTo>
                  <a:pt x="5" y="19"/>
                  <a:pt x="0" y="20"/>
                  <a:pt x="2" y="17"/>
                </a:cubicBezTo>
                <a:cubicBezTo>
                  <a:pt x="3" y="14"/>
                  <a:pt x="18" y="0"/>
                  <a:pt x="19" y="2"/>
                </a:cubicBezTo>
                <a:cubicBezTo>
                  <a:pt x="21" y="4"/>
                  <a:pt x="11" y="17"/>
                  <a:pt x="8" y="18"/>
                </a:cubicBezTo>
                <a:close/>
              </a:path>
            </a:pathLst>
          </a:custGeom>
          <a:solidFill>
            <a:srgbClr val="00B0F0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4" name="Freeform 155"/>
          <p:cNvSpPr>
            <a:spLocks/>
          </p:cNvSpPr>
          <p:nvPr/>
        </p:nvSpPr>
        <p:spPr bwMode="auto">
          <a:xfrm>
            <a:off x="7752216" y="2081451"/>
            <a:ext cx="464290" cy="383862"/>
          </a:xfrm>
          <a:custGeom>
            <a:avLst/>
            <a:gdLst/>
            <a:ahLst/>
            <a:cxnLst>
              <a:cxn ang="0">
                <a:pos x="130" y="65"/>
              </a:cxn>
              <a:cxn ang="0">
                <a:pos x="121" y="70"/>
              </a:cxn>
              <a:cxn ang="0">
                <a:pos x="114" y="70"/>
              </a:cxn>
              <a:cxn ang="0">
                <a:pos x="109" y="71"/>
              </a:cxn>
              <a:cxn ang="0">
                <a:pos x="102" y="71"/>
              </a:cxn>
              <a:cxn ang="0">
                <a:pos x="84" y="89"/>
              </a:cxn>
              <a:cxn ang="0">
                <a:pos x="79" y="100"/>
              </a:cxn>
              <a:cxn ang="0">
                <a:pos x="58" y="89"/>
              </a:cxn>
              <a:cxn ang="0">
                <a:pos x="46" y="82"/>
              </a:cxn>
              <a:cxn ang="0">
                <a:pos x="35" y="86"/>
              </a:cxn>
              <a:cxn ang="0">
                <a:pos x="27" y="89"/>
              </a:cxn>
              <a:cxn ang="0">
                <a:pos x="19" y="83"/>
              </a:cxn>
              <a:cxn ang="0">
                <a:pos x="12" y="90"/>
              </a:cxn>
              <a:cxn ang="0">
                <a:pos x="19" y="95"/>
              </a:cxn>
              <a:cxn ang="0">
                <a:pos x="30" y="104"/>
              </a:cxn>
              <a:cxn ang="0">
                <a:pos x="20" y="105"/>
              </a:cxn>
              <a:cxn ang="0">
                <a:pos x="7" y="113"/>
              </a:cxn>
              <a:cxn ang="0">
                <a:pos x="5" y="106"/>
              </a:cxn>
              <a:cxn ang="0">
                <a:pos x="7" y="98"/>
              </a:cxn>
              <a:cxn ang="0">
                <a:pos x="0" y="90"/>
              </a:cxn>
              <a:cxn ang="0">
                <a:pos x="2" y="80"/>
              </a:cxn>
              <a:cxn ang="0">
                <a:pos x="16" y="72"/>
              </a:cxn>
              <a:cxn ang="0">
                <a:pos x="14" y="62"/>
              </a:cxn>
              <a:cxn ang="0">
                <a:pos x="20" y="61"/>
              </a:cxn>
              <a:cxn ang="0">
                <a:pos x="30" y="67"/>
              </a:cxn>
              <a:cxn ang="0">
                <a:pos x="36" y="62"/>
              </a:cxn>
              <a:cxn ang="0">
                <a:pos x="38" y="48"/>
              </a:cxn>
              <a:cxn ang="0">
                <a:pos x="44" y="40"/>
              </a:cxn>
              <a:cxn ang="0">
                <a:pos x="47" y="23"/>
              </a:cxn>
              <a:cxn ang="0">
                <a:pos x="43" y="11"/>
              </a:cxn>
              <a:cxn ang="0">
                <a:pos x="44" y="1"/>
              </a:cxn>
              <a:cxn ang="0">
                <a:pos x="53" y="2"/>
              </a:cxn>
              <a:cxn ang="0">
                <a:pos x="74" y="27"/>
              </a:cxn>
              <a:cxn ang="0">
                <a:pos x="100" y="41"/>
              </a:cxn>
              <a:cxn ang="0">
                <a:pos x="114" y="45"/>
              </a:cxn>
              <a:cxn ang="0">
                <a:pos x="127" y="38"/>
              </a:cxn>
              <a:cxn ang="0">
                <a:pos x="125" y="50"/>
              </a:cxn>
              <a:cxn ang="0">
                <a:pos x="130" y="59"/>
              </a:cxn>
              <a:cxn ang="0">
                <a:pos x="136" y="62"/>
              </a:cxn>
              <a:cxn ang="0">
                <a:pos x="130" y="65"/>
              </a:cxn>
            </a:cxnLst>
            <a:rect l="0" t="0" r="r" b="b"/>
            <a:pathLst>
              <a:path w="137" h="113">
                <a:moveTo>
                  <a:pt x="130" y="65"/>
                </a:moveTo>
                <a:cubicBezTo>
                  <a:pt x="128" y="66"/>
                  <a:pt x="124" y="72"/>
                  <a:pt x="121" y="70"/>
                </a:cubicBezTo>
                <a:cubicBezTo>
                  <a:pt x="118" y="69"/>
                  <a:pt x="116" y="69"/>
                  <a:pt x="114" y="70"/>
                </a:cubicBezTo>
                <a:cubicBezTo>
                  <a:pt x="113" y="71"/>
                  <a:pt x="112" y="72"/>
                  <a:pt x="109" y="71"/>
                </a:cubicBezTo>
                <a:cubicBezTo>
                  <a:pt x="106" y="71"/>
                  <a:pt x="105" y="71"/>
                  <a:pt x="102" y="71"/>
                </a:cubicBezTo>
                <a:cubicBezTo>
                  <a:pt x="99" y="72"/>
                  <a:pt x="85" y="86"/>
                  <a:pt x="84" y="89"/>
                </a:cubicBezTo>
                <a:cubicBezTo>
                  <a:pt x="82" y="92"/>
                  <a:pt x="82" y="101"/>
                  <a:pt x="79" y="100"/>
                </a:cubicBezTo>
                <a:cubicBezTo>
                  <a:pt x="76" y="99"/>
                  <a:pt x="60" y="90"/>
                  <a:pt x="58" y="89"/>
                </a:cubicBezTo>
                <a:cubicBezTo>
                  <a:pt x="56" y="87"/>
                  <a:pt x="48" y="82"/>
                  <a:pt x="46" y="82"/>
                </a:cubicBezTo>
                <a:cubicBezTo>
                  <a:pt x="44" y="82"/>
                  <a:pt x="39" y="83"/>
                  <a:pt x="35" y="86"/>
                </a:cubicBezTo>
                <a:cubicBezTo>
                  <a:pt x="32" y="88"/>
                  <a:pt x="29" y="91"/>
                  <a:pt x="27" y="89"/>
                </a:cubicBezTo>
                <a:cubicBezTo>
                  <a:pt x="24" y="87"/>
                  <a:pt x="24" y="82"/>
                  <a:pt x="19" y="83"/>
                </a:cubicBezTo>
                <a:cubicBezTo>
                  <a:pt x="14" y="85"/>
                  <a:pt x="10" y="84"/>
                  <a:pt x="12" y="90"/>
                </a:cubicBezTo>
                <a:cubicBezTo>
                  <a:pt x="13" y="95"/>
                  <a:pt x="12" y="94"/>
                  <a:pt x="19" y="95"/>
                </a:cubicBezTo>
                <a:cubicBezTo>
                  <a:pt x="25" y="97"/>
                  <a:pt x="32" y="101"/>
                  <a:pt x="30" y="104"/>
                </a:cubicBezTo>
                <a:cubicBezTo>
                  <a:pt x="27" y="108"/>
                  <a:pt x="22" y="104"/>
                  <a:pt x="20" y="105"/>
                </a:cubicBezTo>
                <a:cubicBezTo>
                  <a:pt x="18" y="105"/>
                  <a:pt x="10" y="113"/>
                  <a:pt x="7" y="113"/>
                </a:cubicBezTo>
                <a:cubicBezTo>
                  <a:pt x="4" y="113"/>
                  <a:pt x="4" y="108"/>
                  <a:pt x="5" y="106"/>
                </a:cubicBezTo>
                <a:cubicBezTo>
                  <a:pt x="6" y="104"/>
                  <a:pt x="11" y="104"/>
                  <a:pt x="7" y="98"/>
                </a:cubicBezTo>
                <a:cubicBezTo>
                  <a:pt x="2" y="92"/>
                  <a:pt x="0" y="92"/>
                  <a:pt x="0" y="90"/>
                </a:cubicBezTo>
                <a:cubicBezTo>
                  <a:pt x="0" y="88"/>
                  <a:pt x="0" y="81"/>
                  <a:pt x="2" y="80"/>
                </a:cubicBezTo>
                <a:cubicBezTo>
                  <a:pt x="5" y="79"/>
                  <a:pt x="17" y="79"/>
                  <a:pt x="16" y="72"/>
                </a:cubicBezTo>
                <a:cubicBezTo>
                  <a:pt x="15" y="65"/>
                  <a:pt x="10" y="64"/>
                  <a:pt x="14" y="62"/>
                </a:cubicBezTo>
                <a:cubicBezTo>
                  <a:pt x="17" y="60"/>
                  <a:pt x="18" y="60"/>
                  <a:pt x="20" y="61"/>
                </a:cubicBezTo>
                <a:cubicBezTo>
                  <a:pt x="23" y="63"/>
                  <a:pt x="25" y="67"/>
                  <a:pt x="30" y="67"/>
                </a:cubicBezTo>
                <a:cubicBezTo>
                  <a:pt x="34" y="67"/>
                  <a:pt x="35" y="67"/>
                  <a:pt x="36" y="62"/>
                </a:cubicBezTo>
                <a:cubicBezTo>
                  <a:pt x="36" y="57"/>
                  <a:pt x="35" y="51"/>
                  <a:pt x="38" y="48"/>
                </a:cubicBezTo>
                <a:cubicBezTo>
                  <a:pt x="41" y="46"/>
                  <a:pt x="44" y="43"/>
                  <a:pt x="44" y="40"/>
                </a:cubicBezTo>
                <a:cubicBezTo>
                  <a:pt x="44" y="37"/>
                  <a:pt x="47" y="28"/>
                  <a:pt x="47" y="23"/>
                </a:cubicBezTo>
                <a:cubicBezTo>
                  <a:pt x="47" y="18"/>
                  <a:pt x="43" y="16"/>
                  <a:pt x="43" y="11"/>
                </a:cubicBezTo>
                <a:cubicBezTo>
                  <a:pt x="43" y="6"/>
                  <a:pt x="40" y="2"/>
                  <a:pt x="44" y="1"/>
                </a:cubicBezTo>
                <a:cubicBezTo>
                  <a:pt x="49" y="0"/>
                  <a:pt x="51" y="0"/>
                  <a:pt x="53" y="2"/>
                </a:cubicBezTo>
                <a:cubicBezTo>
                  <a:pt x="54" y="4"/>
                  <a:pt x="69" y="24"/>
                  <a:pt x="74" y="27"/>
                </a:cubicBezTo>
                <a:cubicBezTo>
                  <a:pt x="79" y="30"/>
                  <a:pt x="97" y="43"/>
                  <a:pt x="100" y="41"/>
                </a:cubicBezTo>
                <a:cubicBezTo>
                  <a:pt x="103" y="40"/>
                  <a:pt x="108" y="46"/>
                  <a:pt x="114" y="45"/>
                </a:cubicBezTo>
                <a:cubicBezTo>
                  <a:pt x="120" y="44"/>
                  <a:pt x="128" y="36"/>
                  <a:pt x="127" y="38"/>
                </a:cubicBezTo>
                <a:cubicBezTo>
                  <a:pt x="126" y="40"/>
                  <a:pt x="124" y="48"/>
                  <a:pt x="125" y="50"/>
                </a:cubicBezTo>
                <a:cubicBezTo>
                  <a:pt x="126" y="52"/>
                  <a:pt x="128" y="58"/>
                  <a:pt x="130" y="59"/>
                </a:cubicBezTo>
                <a:cubicBezTo>
                  <a:pt x="132" y="59"/>
                  <a:pt x="137" y="61"/>
                  <a:pt x="136" y="62"/>
                </a:cubicBezTo>
                <a:cubicBezTo>
                  <a:pt x="135" y="62"/>
                  <a:pt x="132" y="65"/>
                  <a:pt x="130" y="65"/>
                </a:cubicBezTo>
                <a:close/>
              </a:path>
            </a:pathLst>
          </a:custGeom>
          <a:solidFill>
            <a:srgbClr val="00B0F0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5" name="Freeform 156"/>
          <p:cNvSpPr>
            <a:spLocks/>
          </p:cNvSpPr>
          <p:nvPr/>
        </p:nvSpPr>
        <p:spPr bwMode="auto">
          <a:xfrm>
            <a:off x="7618779" y="2755951"/>
            <a:ext cx="38386" cy="51182"/>
          </a:xfrm>
          <a:custGeom>
            <a:avLst/>
            <a:gdLst/>
            <a:ahLst/>
            <a:cxnLst>
              <a:cxn ang="0">
                <a:pos x="6" y="15"/>
              </a:cxn>
              <a:cxn ang="0">
                <a:pos x="3" y="9"/>
              </a:cxn>
              <a:cxn ang="0">
                <a:pos x="2" y="5"/>
              </a:cxn>
              <a:cxn ang="0">
                <a:pos x="7" y="1"/>
              </a:cxn>
              <a:cxn ang="0">
                <a:pos x="7" y="9"/>
              </a:cxn>
              <a:cxn ang="0">
                <a:pos x="6" y="15"/>
              </a:cxn>
            </a:cxnLst>
            <a:rect l="0" t="0" r="r" b="b"/>
            <a:pathLst>
              <a:path w="11" h="15">
                <a:moveTo>
                  <a:pt x="6" y="15"/>
                </a:moveTo>
                <a:cubicBezTo>
                  <a:pt x="5" y="15"/>
                  <a:pt x="5" y="10"/>
                  <a:pt x="3" y="9"/>
                </a:cubicBezTo>
                <a:cubicBezTo>
                  <a:pt x="1" y="8"/>
                  <a:pt x="0" y="7"/>
                  <a:pt x="2" y="5"/>
                </a:cubicBezTo>
                <a:cubicBezTo>
                  <a:pt x="4" y="4"/>
                  <a:pt x="7" y="0"/>
                  <a:pt x="7" y="1"/>
                </a:cubicBezTo>
                <a:cubicBezTo>
                  <a:pt x="7" y="3"/>
                  <a:pt x="6" y="9"/>
                  <a:pt x="7" y="9"/>
                </a:cubicBezTo>
                <a:cubicBezTo>
                  <a:pt x="9" y="9"/>
                  <a:pt x="11" y="12"/>
                  <a:pt x="6" y="15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6" name="Freeform 157"/>
          <p:cNvSpPr>
            <a:spLocks/>
          </p:cNvSpPr>
          <p:nvPr/>
        </p:nvSpPr>
        <p:spPr bwMode="auto">
          <a:xfrm>
            <a:off x="6989977" y="3456041"/>
            <a:ext cx="23762" cy="23763"/>
          </a:xfrm>
          <a:custGeom>
            <a:avLst/>
            <a:gdLst/>
            <a:ahLst/>
            <a:cxnLst>
              <a:cxn ang="0">
                <a:pos x="3" y="7"/>
              </a:cxn>
              <a:cxn ang="0">
                <a:pos x="3" y="1"/>
              </a:cxn>
              <a:cxn ang="0">
                <a:pos x="3" y="7"/>
              </a:cxn>
            </a:cxnLst>
            <a:rect l="0" t="0" r="r" b="b"/>
            <a:pathLst>
              <a:path w="7" h="7">
                <a:moveTo>
                  <a:pt x="3" y="7"/>
                </a:moveTo>
                <a:cubicBezTo>
                  <a:pt x="2" y="7"/>
                  <a:pt x="0" y="2"/>
                  <a:pt x="3" y="1"/>
                </a:cubicBezTo>
                <a:cubicBezTo>
                  <a:pt x="7" y="0"/>
                  <a:pt x="5" y="7"/>
                  <a:pt x="3" y="7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7" name="Freeform 158"/>
          <p:cNvSpPr>
            <a:spLocks/>
          </p:cNvSpPr>
          <p:nvPr/>
        </p:nvSpPr>
        <p:spPr bwMode="auto">
          <a:xfrm>
            <a:off x="7030191" y="3430450"/>
            <a:ext cx="21935" cy="29247"/>
          </a:xfrm>
          <a:custGeom>
            <a:avLst/>
            <a:gdLst/>
            <a:ahLst/>
            <a:cxnLst>
              <a:cxn ang="0">
                <a:pos x="2" y="9"/>
              </a:cxn>
              <a:cxn ang="0">
                <a:pos x="4" y="1"/>
              </a:cxn>
              <a:cxn ang="0">
                <a:pos x="2" y="9"/>
              </a:cxn>
            </a:cxnLst>
            <a:rect l="0" t="0" r="r" b="b"/>
            <a:pathLst>
              <a:path w="6" h="9">
                <a:moveTo>
                  <a:pt x="2" y="9"/>
                </a:moveTo>
                <a:cubicBezTo>
                  <a:pt x="0" y="9"/>
                  <a:pt x="2" y="1"/>
                  <a:pt x="4" y="1"/>
                </a:cubicBezTo>
                <a:cubicBezTo>
                  <a:pt x="6" y="0"/>
                  <a:pt x="5" y="9"/>
                  <a:pt x="2" y="9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8" name="Freeform 159"/>
          <p:cNvSpPr>
            <a:spLocks/>
          </p:cNvSpPr>
          <p:nvPr/>
        </p:nvSpPr>
        <p:spPr bwMode="auto">
          <a:xfrm>
            <a:off x="6898582" y="3629693"/>
            <a:ext cx="31074" cy="27418"/>
          </a:xfrm>
          <a:custGeom>
            <a:avLst/>
            <a:gdLst/>
            <a:ahLst/>
            <a:cxnLst>
              <a:cxn ang="0">
                <a:pos x="3" y="8"/>
              </a:cxn>
              <a:cxn ang="0">
                <a:pos x="6" y="0"/>
              </a:cxn>
              <a:cxn ang="0">
                <a:pos x="3" y="8"/>
              </a:cxn>
            </a:cxnLst>
            <a:rect l="0" t="0" r="r" b="b"/>
            <a:pathLst>
              <a:path w="9" h="8">
                <a:moveTo>
                  <a:pt x="3" y="8"/>
                </a:moveTo>
                <a:cubicBezTo>
                  <a:pt x="0" y="8"/>
                  <a:pt x="4" y="0"/>
                  <a:pt x="6" y="0"/>
                </a:cubicBezTo>
                <a:cubicBezTo>
                  <a:pt x="9" y="0"/>
                  <a:pt x="6" y="8"/>
                  <a:pt x="3" y="8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9" name="Freeform 160"/>
          <p:cNvSpPr>
            <a:spLocks/>
          </p:cNvSpPr>
          <p:nvPr/>
        </p:nvSpPr>
        <p:spPr bwMode="auto">
          <a:xfrm>
            <a:off x="6448915" y="3967856"/>
            <a:ext cx="21935" cy="20108"/>
          </a:xfrm>
          <a:custGeom>
            <a:avLst/>
            <a:gdLst/>
            <a:ahLst/>
            <a:cxnLst>
              <a:cxn ang="0">
                <a:pos x="5" y="5"/>
              </a:cxn>
              <a:cxn ang="0">
                <a:pos x="2" y="2"/>
              </a:cxn>
              <a:cxn ang="0">
                <a:pos x="5" y="5"/>
              </a:cxn>
            </a:cxnLst>
            <a:rect l="0" t="0" r="r" b="b"/>
            <a:pathLst>
              <a:path w="6" h="6">
                <a:moveTo>
                  <a:pt x="5" y="5"/>
                </a:moveTo>
                <a:cubicBezTo>
                  <a:pt x="5" y="6"/>
                  <a:pt x="0" y="3"/>
                  <a:pt x="2" y="2"/>
                </a:cubicBezTo>
                <a:cubicBezTo>
                  <a:pt x="4" y="0"/>
                  <a:pt x="6" y="3"/>
                  <a:pt x="5" y="5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0" name="Freeform 161"/>
          <p:cNvSpPr>
            <a:spLocks/>
          </p:cNvSpPr>
          <p:nvPr/>
        </p:nvSpPr>
        <p:spPr bwMode="auto">
          <a:xfrm>
            <a:off x="7033847" y="2468968"/>
            <a:ext cx="893849" cy="729338"/>
          </a:xfrm>
          <a:custGeom>
            <a:avLst/>
            <a:gdLst/>
            <a:ahLst/>
            <a:cxnLst>
              <a:cxn ang="0">
                <a:pos x="247" y="5"/>
              </a:cxn>
              <a:cxn ang="0">
                <a:pos x="257" y="35"/>
              </a:cxn>
              <a:cxn ang="0">
                <a:pos x="256" y="68"/>
              </a:cxn>
              <a:cxn ang="0">
                <a:pos x="248" y="85"/>
              </a:cxn>
              <a:cxn ang="0">
                <a:pos x="236" y="98"/>
              </a:cxn>
              <a:cxn ang="0">
                <a:pos x="231" y="129"/>
              </a:cxn>
              <a:cxn ang="0">
                <a:pos x="232" y="155"/>
              </a:cxn>
              <a:cxn ang="0">
                <a:pos x="211" y="175"/>
              </a:cxn>
              <a:cxn ang="0">
                <a:pos x="214" y="157"/>
              </a:cxn>
              <a:cxn ang="0">
                <a:pos x="207" y="167"/>
              </a:cxn>
              <a:cxn ang="0">
                <a:pos x="192" y="171"/>
              </a:cxn>
              <a:cxn ang="0">
                <a:pos x="183" y="170"/>
              </a:cxn>
              <a:cxn ang="0">
                <a:pos x="157" y="182"/>
              </a:cxn>
              <a:cxn ang="0">
                <a:pos x="145" y="178"/>
              </a:cxn>
              <a:cxn ang="0">
                <a:pos x="136" y="181"/>
              </a:cxn>
              <a:cxn ang="0">
                <a:pos x="129" y="194"/>
              </a:cxn>
              <a:cxn ang="0">
                <a:pos x="113" y="213"/>
              </a:cxn>
              <a:cxn ang="0">
                <a:pos x="100" y="194"/>
              </a:cxn>
              <a:cxn ang="0">
                <a:pos x="101" y="182"/>
              </a:cxn>
              <a:cxn ang="0">
                <a:pos x="82" y="179"/>
              </a:cxn>
              <a:cxn ang="0">
                <a:pos x="57" y="188"/>
              </a:cxn>
              <a:cxn ang="0">
                <a:pos x="40" y="193"/>
              </a:cxn>
              <a:cxn ang="0">
                <a:pos x="31" y="196"/>
              </a:cxn>
              <a:cxn ang="0">
                <a:pos x="18" y="197"/>
              </a:cxn>
              <a:cxn ang="0">
                <a:pos x="4" y="190"/>
              </a:cxn>
              <a:cxn ang="0">
                <a:pos x="25" y="176"/>
              </a:cxn>
              <a:cxn ang="0">
                <a:pos x="70" y="162"/>
              </a:cxn>
              <a:cxn ang="0">
                <a:pos x="99" y="154"/>
              </a:cxn>
              <a:cxn ang="0">
                <a:pos x="119" y="154"/>
              </a:cxn>
              <a:cxn ang="0">
                <a:pos x="136" y="128"/>
              </a:cxn>
              <a:cxn ang="0">
                <a:pos x="139" y="108"/>
              </a:cxn>
              <a:cxn ang="0">
                <a:pos x="143" y="120"/>
              </a:cxn>
              <a:cxn ang="0">
                <a:pos x="163" y="115"/>
              </a:cxn>
              <a:cxn ang="0">
                <a:pos x="192" y="96"/>
              </a:cxn>
              <a:cxn ang="0">
                <a:pos x="213" y="64"/>
              </a:cxn>
              <a:cxn ang="0">
                <a:pos x="209" y="41"/>
              </a:cxn>
              <a:cxn ang="0">
                <a:pos x="213" y="23"/>
              </a:cxn>
              <a:cxn ang="0">
                <a:pos x="224" y="7"/>
              </a:cxn>
              <a:cxn ang="0">
                <a:pos x="232" y="19"/>
              </a:cxn>
              <a:cxn ang="0">
                <a:pos x="242" y="17"/>
              </a:cxn>
              <a:cxn ang="0">
                <a:pos x="236" y="8"/>
              </a:cxn>
            </a:cxnLst>
            <a:rect l="0" t="0" r="r" b="b"/>
            <a:pathLst>
              <a:path w="263" h="214">
                <a:moveTo>
                  <a:pt x="237" y="0"/>
                </a:moveTo>
                <a:cubicBezTo>
                  <a:pt x="242" y="0"/>
                  <a:pt x="247" y="4"/>
                  <a:pt x="247" y="5"/>
                </a:cubicBezTo>
                <a:cubicBezTo>
                  <a:pt x="247" y="6"/>
                  <a:pt x="247" y="16"/>
                  <a:pt x="249" y="20"/>
                </a:cubicBezTo>
                <a:cubicBezTo>
                  <a:pt x="252" y="23"/>
                  <a:pt x="254" y="31"/>
                  <a:pt x="257" y="35"/>
                </a:cubicBezTo>
                <a:cubicBezTo>
                  <a:pt x="260" y="39"/>
                  <a:pt x="263" y="51"/>
                  <a:pt x="263" y="53"/>
                </a:cubicBezTo>
                <a:cubicBezTo>
                  <a:pt x="263" y="55"/>
                  <a:pt x="259" y="67"/>
                  <a:pt x="256" y="68"/>
                </a:cubicBezTo>
                <a:cubicBezTo>
                  <a:pt x="253" y="70"/>
                  <a:pt x="252" y="72"/>
                  <a:pt x="251" y="74"/>
                </a:cubicBezTo>
                <a:cubicBezTo>
                  <a:pt x="251" y="77"/>
                  <a:pt x="250" y="85"/>
                  <a:pt x="248" y="85"/>
                </a:cubicBezTo>
                <a:cubicBezTo>
                  <a:pt x="247" y="85"/>
                  <a:pt x="245" y="84"/>
                  <a:pt x="241" y="86"/>
                </a:cubicBezTo>
                <a:cubicBezTo>
                  <a:pt x="238" y="88"/>
                  <a:pt x="235" y="94"/>
                  <a:pt x="236" y="98"/>
                </a:cubicBezTo>
                <a:cubicBezTo>
                  <a:pt x="237" y="102"/>
                  <a:pt x="238" y="108"/>
                  <a:pt x="237" y="114"/>
                </a:cubicBezTo>
                <a:cubicBezTo>
                  <a:pt x="236" y="121"/>
                  <a:pt x="233" y="126"/>
                  <a:pt x="231" y="129"/>
                </a:cubicBezTo>
                <a:cubicBezTo>
                  <a:pt x="228" y="131"/>
                  <a:pt x="227" y="138"/>
                  <a:pt x="229" y="144"/>
                </a:cubicBezTo>
                <a:cubicBezTo>
                  <a:pt x="230" y="149"/>
                  <a:pt x="235" y="154"/>
                  <a:pt x="232" y="155"/>
                </a:cubicBezTo>
                <a:cubicBezTo>
                  <a:pt x="230" y="155"/>
                  <a:pt x="227" y="160"/>
                  <a:pt x="226" y="163"/>
                </a:cubicBezTo>
                <a:cubicBezTo>
                  <a:pt x="226" y="166"/>
                  <a:pt x="212" y="179"/>
                  <a:pt x="211" y="175"/>
                </a:cubicBezTo>
                <a:cubicBezTo>
                  <a:pt x="210" y="172"/>
                  <a:pt x="211" y="166"/>
                  <a:pt x="213" y="164"/>
                </a:cubicBezTo>
                <a:cubicBezTo>
                  <a:pt x="215" y="162"/>
                  <a:pt x="217" y="158"/>
                  <a:pt x="214" y="157"/>
                </a:cubicBezTo>
                <a:cubicBezTo>
                  <a:pt x="211" y="157"/>
                  <a:pt x="207" y="157"/>
                  <a:pt x="208" y="160"/>
                </a:cubicBezTo>
                <a:cubicBezTo>
                  <a:pt x="208" y="162"/>
                  <a:pt x="208" y="167"/>
                  <a:pt x="207" y="167"/>
                </a:cubicBezTo>
                <a:cubicBezTo>
                  <a:pt x="206" y="167"/>
                  <a:pt x="200" y="161"/>
                  <a:pt x="199" y="161"/>
                </a:cubicBezTo>
                <a:cubicBezTo>
                  <a:pt x="198" y="161"/>
                  <a:pt x="192" y="168"/>
                  <a:pt x="192" y="171"/>
                </a:cubicBezTo>
                <a:cubicBezTo>
                  <a:pt x="192" y="173"/>
                  <a:pt x="192" y="183"/>
                  <a:pt x="187" y="182"/>
                </a:cubicBezTo>
                <a:cubicBezTo>
                  <a:pt x="183" y="181"/>
                  <a:pt x="185" y="169"/>
                  <a:pt x="183" y="170"/>
                </a:cubicBezTo>
                <a:cubicBezTo>
                  <a:pt x="181" y="170"/>
                  <a:pt x="170" y="184"/>
                  <a:pt x="168" y="184"/>
                </a:cubicBezTo>
                <a:cubicBezTo>
                  <a:pt x="167" y="184"/>
                  <a:pt x="161" y="183"/>
                  <a:pt x="157" y="182"/>
                </a:cubicBezTo>
                <a:cubicBezTo>
                  <a:pt x="153" y="182"/>
                  <a:pt x="149" y="187"/>
                  <a:pt x="148" y="184"/>
                </a:cubicBezTo>
                <a:cubicBezTo>
                  <a:pt x="146" y="181"/>
                  <a:pt x="147" y="180"/>
                  <a:pt x="145" y="178"/>
                </a:cubicBezTo>
                <a:cubicBezTo>
                  <a:pt x="143" y="176"/>
                  <a:pt x="142" y="173"/>
                  <a:pt x="140" y="174"/>
                </a:cubicBezTo>
                <a:cubicBezTo>
                  <a:pt x="139" y="174"/>
                  <a:pt x="134" y="179"/>
                  <a:pt x="136" y="181"/>
                </a:cubicBezTo>
                <a:cubicBezTo>
                  <a:pt x="138" y="184"/>
                  <a:pt x="141" y="187"/>
                  <a:pt x="140" y="189"/>
                </a:cubicBezTo>
                <a:cubicBezTo>
                  <a:pt x="139" y="191"/>
                  <a:pt x="132" y="191"/>
                  <a:pt x="129" y="194"/>
                </a:cubicBezTo>
                <a:cubicBezTo>
                  <a:pt x="127" y="197"/>
                  <a:pt x="119" y="205"/>
                  <a:pt x="118" y="208"/>
                </a:cubicBezTo>
                <a:cubicBezTo>
                  <a:pt x="117" y="211"/>
                  <a:pt x="116" y="214"/>
                  <a:pt x="113" y="213"/>
                </a:cubicBezTo>
                <a:cubicBezTo>
                  <a:pt x="109" y="212"/>
                  <a:pt x="103" y="206"/>
                  <a:pt x="100" y="203"/>
                </a:cubicBezTo>
                <a:cubicBezTo>
                  <a:pt x="97" y="200"/>
                  <a:pt x="99" y="195"/>
                  <a:pt x="100" y="194"/>
                </a:cubicBezTo>
                <a:cubicBezTo>
                  <a:pt x="100" y="192"/>
                  <a:pt x="108" y="190"/>
                  <a:pt x="108" y="186"/>
                </a:cubicBezTo>
                <a:cubicBezTo>
                  <a:pt x="107" y="182"/>
                  <a:pt x="102" y="182"/>
                  <a:pt x="101" y="182"/>
                </a:cubicBezTo>
                <a:cubicBezTo>
                  <a:pt x="100" y="183"/>
                  <a:pt x="96" y="183"/>
                  <a:pt x="94" y="182"/>
                </a:cubicBezTo>
                <a:cubicBezTo>
                  <a:pt x="91" y="180"/>
                  <a:pt x="87" y="178"/>
                  <a:pt x="82" y="179"/>
                </a:cubicBezTo>
                <a:cubicBezTo>
                  <a:pt x="78" y="181"/>
                  <a:pt x="71" y="186"/>
                  <a:pt x="69" y="186"/>
                </a:cubicBezTo>
                <a:cubicBezTo>
                  <a:pt x="66" y="185"/>
                  <a:pt x="59" y="186"/>
                  <a:pt x="57" y="188"/>
                </a:cubicBezTo>
                <a:cubicBezTo>
                  <a:pt x="55" y="189"/>
                  <a:pt x="50" y="191"/>
                  <a:pt x="48" y="191"/>
                </a:cubicBezTo>
                <a:cubicBezTo>
                  <a:pt x="45" y="191"/>
                  <a:pt x="42" y="195"/>
                  <a:pt x="40" y="193"/>
                </a:cubicBezTo>
                <a:cubicBezTo>
                  <a:pt x="37" y="191"/>
                  <a:pt x="35" y="189"/>
                  <a:pt x="34" y="190"/>
                </a:cubicBezTo>
                <a:cubicBezTo>
                  <a:pt x="32" y="190"/>
                  <a:pt x="31" y="192"/>
                  <a:pt x="31" y="196"/>
                </a:cubicBezTo>
                <a:cubicBezTo>
                  <a:pt x="31" y="200"/>
                  <a:pt x="31" y="205"/>
                  <a:pt x="29" y="203"/>
                </a:cubicBezTo>
                <a:cubicBezTo>
                  <a:pt x="26" y="201"/>
                  <a:pt x="19" y="197"/>
                  <a:pt x="18" y="197"/>
                </a:cubicBezTo>
                <a:cubicBezTo>
                  <a:pt x="17" y="198"/>
                  <a:pt x="3" y="201"/>
                  <a:pt x="1" y="199"/>
                </a:cubicBezTo>
                <a:cubicBezTo>
                  <a:pt x="0" y="197"/>
                  <a:pt x="1" y="192"/>
                  <a:pt x="4" y="190"/>
                </a:cubicBezTo>
                <a:cubicBezTo>
                  <a:pt x="6" y="189"/>
                  <a:pt x="10" y="188"/>
                  <a:pt x="13" y="186"/>
                </a:cubicBezTo>
                <a:cubicBezTo>
                  <a:pt x="16" y="183"/>
                  <a:pt x="19" y="177"/>
                  <a:pt x="25" y="176"/>
                </a:cubicBezTo>
                <a:cubicBezTo>
                  <a:pt x="31" y="175"/>
                  <a:pt x="46" y="157"/>
                  <a:pt x="52" y="158"/>
                </a:cubicBezTo>
                <a:cubicBezTo>
                  <a:pt x="58" y="159"/>
                  <a:pt x="65" y="164"/>
                  <a:pt x="70" y="162"/>
                </a:cubicBezTo>
                <a:cubicBezTo>
                  <a:pt x="75" y="160"/>
                  <a:pt x="81" y="158"/>
                  <a:pt x="88" y="157"/>
                </a:cubicBezTo>
                <a:cubicBezTo>
                  <a:pt x="94" y="156"/>
                  <a:pt x="97" y="152"/>
                  <a:pt x="99" y="154"/>
                </a:cubicBezTo>
                <a:cubicBezTo>
                  <a:pt x="101" y="156"/>
                  <a:pt x="102" y="163"/>
                  <a:pt x="106" y="162"/>
                </a:cubicBezTo>
                <a:cubicBezTo>
                  <a:pt x="110" y="161"/>
                  <a:pt x="117" y="157"/>
                  <a:pt x="119" y="154"/>
                </a:cubicBezTo>
                <a:cubicBezTo>
                  <a:pt x="120" y="151"/>
                  <a:pt x="120" y="144"/>
                  <a:pt x="122" y="142"/>
                </a:cubicBezTo>
                <a:cubicBezTo>
                  <a:pt x="124" y="140"/>
                  <a:pt x="136" y="131"/>
                  <a:pt x="136" y="128"/>
                </a:cubicBezTo>
                <a:cubicBezTo>
                  <a:pt x="136" y="125"/>
                  <a:pt x="135" y="117"/>
                  <a:pt x="136" y="114"/>
                </a:cubicBezTo>
                <a:cubicBezTo>
                  <a:pt x="137" y="111"/>
                  <a:pt x="137" y="108"/>
                  <a:pt x="139" y="108"/>
                </a:cubicBezTo>
                <a:cubicBezTo>
                  <a:pt x="142" y="108"/>
                  <a:pt x="147" y="107"/>
                  <a:pt x="146" y="109"/>
                </a:cubicBezTo>
                <a:cubicBezTo>
                  <a:pt x="145" y="112"/>
                  <a:pt x="143" y="118"/>
                  <a:pt x="143" y="120"/>
                </a:cubicBezTo>
                <a:cubicBezTo>
                  <a:pt x="143" y="121"/>
                  <a:pt x="145" y="128"/>
                  <a:pt x="148" y="127"/>
                </a:cubicBezTo>
                <a:cubicBezTo>
                  <a:pt x="151" y="125"/>
                  <a:pt x="159" y="115"/>
                  <a:pt x="163" y="115"/>
                </a:cubicBezTo>
                <a:cubicBezTo>
                  <a:pt x="168" y="114"/>
                  <a:pt x="172" y="116"/>
                  <a:pt x="175" y="114"/>
                </a:cubicBezTo>
                <a:cubicBezTo>
                  <a:pt x="179" y="113"/>
                  <a:pt x="189" y="97"/>
                  <a:pt x="192" y="96"/>
                </a:cubicBezTo>
                <a:cubicBezTo>
                  <a:pt x="194" y="95"/>
                  <a:pt x="199" y="91"/>
                  <a:pt x="200" y="86"/>
                </a:cubicBezTo>
                <a:cubicBezTo>
                  <a:pt x="201" y="80"/>
                  <a:pt x="211" y="68"/>
                  <a:pt x="213" y="64"/>
                </a:cubicBezTo>
                <a:cubicBezTo>
                  <a:pt x="215" y="61"/>
                  <a:pt x="217" y="52"/>
                  <a:pt x="214" y="48"/>
                </a:cubicBezTo>
                <a:cubicBezTo>
                  <a:pt x="211" y="45"/>
                  <a:pt x="208" y="43"/>
                  <a:pt x="209" y="41"/>
                </a:cubicBezTo>
                <a:cubicBezTo>
                  <a:pt x="211" y="39"/>
                  <a:pt x="214" y="38"/>
                  <a:pt x="214" y="35"/>
                </a:cubicBezTo>
                <a:cubicBezTo>
                  <a:pt x="214" y="33"/>
                  <a:pt x="212" y="26"/>
                  <a:pt x="213" y="23"/>
                </a:cubicBezTo>
                <a:cubicBezTo>
                  <a:pt x="214" y="21"/>
                  <a:pt x="222" y="17"/>
                  <a:pt x="222" y="14"/>
                </a:cubicBezTo>
                <a:cubicBezTo>
                  <a:pt x="222" y="12"/>
                  <a:pt x="222" y="7"/>
                  <a:pt x="224" y="7"/>
                </a:cubicBezTo>
                <a:cubicBezTo>
                  <a:pt x="226" y="6"/>
                  <a:pt x="228" y="6"/>
                  <a:pt x="228" y="9"/>
                </a:cubicBezTo>
                <a:cubicBezTo>
                  <a:pt x="228" y="12"/>
                  <a:pt x="230" y="20"/>
                  <a:pt x="232" y="19"/>
                </a:cubicBezTo>
                <a:cubicBezTo>
                  <a:pt x="233" y="17"/>
                  <a:pt x="234" y="13"/>
                  <a:pt x="235" y="14"/>
                </a:cubicBezTo>
                <a:cubicBezTo>
                  <a:pt x="237" y="15"/>
                  <a:pt x="241" y="19"/>
                  <a:pt x="242" y="17"/>
                </a:cubicBezTo>
                <a:cubicBezTo>
                  <a:pt x="242" y="14"/>
                  <a:pt x="243" y="10"/>
                  <a:pt x="242" y="9"/>
                </a:cubicBezTo>
                <a:cubicBezTo>
                  <a:pt x="240" y="8"/>
                  <a:pt x="237" y="11"/>
                  <a:pt x="236" y="8"/>
                </a:cubicBezTo>
                <a:cubicBezTo>
                  <a:pt x="235" y="5"/>
                  <a:pt x="234" y="0"/>
                  <a:pt x="237" y="0"/>
                </a:cubicBezTo>
                <a:close/>
              </a:path>
            </a:pathLst>
          </a:custGeom>
          <a:solidFill>
            <a:srgbClr val="00B0F0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1" name="Freeform 162"/>
          <p:cNvSpPr>
            <a:spLocks/>
          </p:cNvSpPr>
          <p:nvPr/>
        </p:nvSpPr>
        <p:spPr bwMode="auto">
          <a:xfrm>
            <a:off x="7136210" y="3112393"/>
            <a:ext cx="204726" cy="146233"/>
          </a:xfrm>
          <a:custGeom>
            <a:avLst/>
            <a:gdLst/>
            <a:ahLst/>
            <a:cxnLst>
              <a:cxn ang="0">
                <a:pos x="57" y="14"/>
              </a:cxn>
              <a:cxn ang="0">
                <a:pos x="44" y="28"/>
              </a:cxn>
              <a:cxn ang="0">
                <a:pos x="35" y="24"/>
              </a:cxn>
              <a:cxn ang="0">
                <a:pos x="24" y="29"/>
              </a:cxn>
              <a:cxn ang="0">
                <a:pos x="16" y="43"/>
              </a:cxn>
              <a:cxn ang="0">
                <a:pos x="7" y="37"/>
              </a:cxn>
              <a:cxn ang="0">
                <a:pos x="6" y="30"/>
              </a:cxn>
              <a:cxn ang="0">
                <a:pos x="2" y="24"/>
              </a:cxn>
              <a:cxn ang="0">
                <a:pos x="12" y="17"/>
              </a:cxn>
              <a:cxn ang="0">
                <a:pos x="17" y="8"/>
              </a:cxn>
              <a:cxn ang="0">
                <a:pos x="23" y="11"/>
              </a:cxn>
              <a:cxn ang="0">
                <a:pos x="34" y="7"/>
              </a:cxn>
              <a:cxn ang="0">
                <a:pos x="42" y="1"/>
              </a:cxn>
              <a:cxn ang="0">
                <a:pos x="54" y="5"/>
              </a:cxn>
              <a:cxn ang="0">
                <a:pos x="57" y="14"/>
              </a:cxn>
            </a:cxnLst>
            <a:rect l="0" t="0" r="r" b="b"/>
            <a:pathLst>
              <a:path w="60" h="43">
                <a:moveTo>
                  <a:pt x="57" y="14"/>
                </a:moveTo>
                <a:cubicBezTo>
                  <a:pt x="56" y="16"/>
                  <a:pt x="47" y="29"/>
                  <a:pt x="44" y="28"/>
                </a:cubicBezTo>
                <a:cubicBezTo>
                  <a:pt x="42" y="27"/>
                  <a:pt x="37" y="23"/>
                  <a:pt x="35" y="24"/>
                </a:cubicBezTo>
                <a:cubicBezTo>
                  <a:pt x="34" y="24"/>
                  <a:pt x="25" y="27"/>
                  <a:pt x="24" y="29"/>
                </a:cubicBezTo>
                <a:cubicBezTo>
                  <a:pt x="23" y="31"/>
                  <a:pt x="20" y="43"/>
                  <a:pt x="16" y="43"/>
                </a:cubicBezTo>
                <a:cubicBezTo>
                  <a:pt x="13" y="43"/>
                  <a:pt x="7" y="39"/>
                  <a:pt x="7" y="37"/>
                </a:cubicBezTo>
                <a:cubicBezTo>
                  <a:pt x="7" y="35"/>
                  <a:pt x="9" y="33"/>
                  <a:pt x="6" y="30"/>
                </a:cubicBezTo>
                <a:cubicBezTo>
                  <a:pt x="4" y="27"/>
                  <a:pt x="0" y="26"/>
                  <a:pt x="2" y="24"/>
                </a:cubicBezTo>
                <a:cubicBezTo>
                  <a:pt x="4" y="22"/>
                  <a:pt x="12" y="20"/>
                  <a:pt x="12" y="17"/>
                </a:cubicBezTo>
                <a:cubicBezTo>
                  <a:pt x="12" y="13"/>
                  <a:pt x="13" y="8"/>
                  <a:pt x="17" y="8"/>
                </a:cubicBezTo>
                <a:cubicBezTo>
                  <a:pt x="21" y="9"/>
                  <a:pt x="19" y="12"/>
                  <a:pt x="23" y="11"/>
                </a:cubicBezTo>
                <a:cubicBezTo>
                  <a:pt x="27" y="10"/>
                  <a:pt x="33" y="11"/>
                  <a:pt x="34" y="7"/>
                </a:cubicBezTo>
                <a:cubicBezTo>
                  <a:pt x="34" y="3"/>
                  <a:pt x="38" y="0"/>
                  <a:pt x="42" y="1"/>
                </a:cubicBezTo>
                <a:cubicBezTo>
                  <a:pt x="47" y="1"/>
                  <a:pt x="52" y="5"/>
                  <a:pt x="54" y="5"/>
                </a:cubicBezTo>
                <a:cubicBezTo>
                  <a:pt x="57" y="5"/>
                  <a:pt x="60" y="9"/>
                  <a:pt x="57" y="14"/>
                </a:cubicBezTo>
                <a:close/>
              </a:path>
            </a:pathLst>
          </a:custGeom>
          <a:solidFill>
            <a:srgbClr val="00B0F0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2" name="Freeform 163"/>
          <p:cNvSpPr>
            <a:spLocks/>
          </p:cNvSpPr>
          <p:nvPr/>
        </p:nvSpPr>
        <p:spPr bwMode="auto">
          <a:xfrm>
            <a:off x="7333625" y="3103254"/>
            <a:ext cx="23762" cy="27418"/>
          </a:xfrm>
          <a:custGeom>
            <a:avLst/>
            <a:gdLst/>
            <a:ahLst/>
            <a:cxnLst>
              <a:cxn ang="0">
                <a:pos x="3" y="8"/>
              </a:cxn>
              <a:cxn ang="0">
                <a:pos x="6" y="0"/>
              </a:cxn>
              <a:cxn ang="0">
                <a:pos x="3" y="8"/>
              </a:cxn>
            </a:cxnLst>
            <a:rect l="0" t="0" r="r" b="b"/>
            <a:pathLst>
              <a:path w="7" h="8">
                <a:moveTo>
                  <a:pt x="3" y="8"/>
                </a:moveTo>
                <a:cubicBezTo>
                  <a:pt x="0" y="8"/>
                  <a:pt x="5" y="0"/>
                  <a:pt x="6" y="0"/>
                </a:cubicBezTo>
                <a:cubicBezTo>
                  <a:pt x="7" y="0"/>
                  <a:pt x="7" y="8"/>
                  <a:pt x="3" y="8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3" name="Freeform 164"/>
          <p:cNvSpPr>
            <a:spLocks/>
          </p:cNvSpPr>
          <p:nvPr/>
        </p:nvSpPr>
        <p:spPr bwMode="auto">
          <a:xfrm>
            <a:off x="6926000" y="3147124"/>
            <a:ext cx="190103" cy="265047"/>
          </a:xfrm>
          <a:custGeom>
            <a:avLst/>
            <a:gdLst/>
            <a:ahLst/>
            <a:cxnLst>
              <a:cxn ang="0">
                <a:pos x="54" y="33"/>
              </a:cxn>
              <a:cxn ang="0">
                <a:pos x="47" y="43"/>
              </a:cxn>
              <a:cxn ang="0">
                <a:pos x="42" y="66"/>
              </a:cxn>
              <a:cxn ang="0">
                <a:pos x="35" y="70"/>
              </a:cxn>
              <a:cxn ang="0">
                <a:pos x="27" y="77"/>
              </a:cxn>
              <a:cxn ang="0">
                <a:pos x="28" y="70"/>
              </a:cxn>
              <a:cxn ang="0">
                <a:pos x="26" y="66"/>
              </a:cxn>
              <a:cxn ang="0">
                <a:pos x="30" y="63"/>
              </a:cxn>
              <a:cxn ang="0">
                <a:pos x="26" y="59"/>
              </a:cxn>
              <a:cxn ang="0">
                <a:pos x="22" y="64"/>
              </a:cxn>
              <a:cxn ang="0">
                <a:pos x="21" y="71"/>
              </a:cxn>
              <a:cxn ang="0">
                <a:pos x="16" y="67"/>
              </a:cxn>
              <a:cxn ang="0">
                <a:pos x="16" y="58"/>
              </a:cxn>
              <a:cxn ang="0">
                <a:pos x="16" y="49"/>
              </a:cxn>
              <a:cxn ang="0">
                <a:pos x="24" y="38"/>
              </a:cxn>
              <a:cxn ang="0">
                <a:pos x="24" y="30"/>
              </a:cxn>
              <a:cxn ang="0">
                <a:pos x="17" y="23"/>
              </a:cxn>
              <a:cxn ang="0">
                <a:pos x="17" y="29"/>
              </a:cxn>
              <a:cxn ang="0">
                <a:pos x="18" y="36"/>
              </a:cxn>
              <a:cxn ang="0">
                <a:pos x="13" y="32"/>
              </a:cxn>
              <a:cxn ang="0">
                <a:pos x="7" y="34"/>
              </a:cxn>
              <a:cxn ang="0">
                <a:pos x="5" y="27"/>
              </a:cxn>
              <a:cxn ang="0">
                <a:pos x="10" y="29"/>
              </a:cxn>
              <a:cxn ang="0">
                <a:pos x="1" y="20"/>
              </a:cxn>
              <a:cxn ang="0">
                <a:pos x="7" y="16"/>
              </a:cxn>
              <a:cxn ang="0">
                <a:pos x="16" y="10"/>
              </a:cxn>
              <a:cxn ang="0">
                <a:pos x="22" y="8"/>
              </a:cxn>
              <a:cxn ang="0">
                <a:pos x="28" y="2"/>
              </a:cxn>
              <a:cxn ang="0">
                <a:pos x="34" y="7"/>
              </a:cxn>
              <a:cxn ang="0">
                <a:pos x="40" y="11"/>
              </a:cxn>
              <a:cxn ang="0">
                <a:pos x="51" y="10"/>
              </a:cxn>
              <a:cxn ang="0">
                <a:pos x="52" y="17"/>
              </a:cxn>
              <a:cxn ang="0">
                <a:pos x="55" y="25"/>
              </a:cxn>
              <a:cxn ang="0">
                <a:pos x="54" y="33"/>
              </a:cxn>
            </a:cxnLst>
            <a:rect l="0" t="0" r="r" b="b"/>
            <a:pathLst>
              <a:path w="56" h="78">
                <a:moveTo>
                  <a:pt x="54" y="33"/>
                </a:moveTo>
                <a:cubicBezTo>
                  <a:pt x="52" y="35"/>
                  <a:pt x="48" y="41"/>
                  <a:pt x="47" y="43"/>
                </a:cubicBezTo>
                <a:cubicBezTo>
                  <a:pt x="47" y="46"/>
                  <a:pt x="45" y="66"/>
                  <a:pt x="42" y="66"/>
                </a:cubicBezTo>
                <a:cubicBezTo>
                  <a:pt x="38" y="67"/>
                  <a:pt x="37" y="68"/>
                  <a:pt x="35" y="70"/>
                </a:cubicBezTo>
                <a:cubicBezTo>
                  <a:pt x="33" y="73"/>
                  <a:pt x="28" y="78"/>
                  <a:pt x="27" y="77"/>
                </a:cubicBezTo>
                <a:cubicBezTo>
                  <a:pt x="26" y="76"/>
                  <a:pt x="30" y="71"/>
                  <a:pt x="28" y="70"/>
                </a:cubicBezTo>
                <a:cubicBezTo>
                  <a:pt x="26" y="69"/>
                  <a:pt x="24" y="67"/>
                  <a:pt x="26" y="66"/>
                </a:cubicBezTo>
                <a:cubicBezTo>
                  <a:pt x="27" y="65"/>
                  <a:pt x="30" y="66"/>
                  <a:pt x="30" y="63"/>
                </a:cubicBezTo>
                <a:cubicBezTo>
                  <a:pt x="30" y="61"/>
                  <a:pt x="28" y="59"/>
                  <a:pt x="26" y="59"/>
                </a:cubicBezTo>
                <a:cubicBezTo>
                  <a:pt x="24" y="59"/>
                  <a:pt x="22" y="62"/>
                  <a:pt x="22" y="64"/>
                </a:cubicBezTo>
                <a:cubicBezTo>
                  <a:pt x="22" y="67"/>
                  <a:pt x="23" y="70"/>
                  <a:pt x="21" y="71"/>
                </a:cubicBezTo>
                <a:cubicBezTo>
                  <a:pt x="20" y="71"/>
                  <a:pt x="16" y="70"/>
                  <a:pt x="16" y="67"/>
                </a:cubicBezTo>
                <a:cubicBezTo>
                  <a:pt x="17" y="63"/>
                  <a:pt x="17" y="60"/>
                  <a:pt x="16" y="58"/>
                </a:cubicBezTo>
                <a:cubicBezTo>
                  <a:pt x="15" y="56"/>
                  <a:pt x="14" y="50"/>
                  <a:pt x="16" y="49"/>
                </a:cubicBezTo>
                <a:cubicBezTo>
                  <a:pt x="18" y="48"/>
                  <a:pt x="24" y="41"/>
                  <a:pt x="24" y="38"/>
                </a:cubicBezTo>
                <a:cubicBezTo>
                  <a:pt x="24" y="35"/>
                  <a:pt x="25" y="33"/>
                  <a:pt x="24" y="30"/>
                </a:cubicBezTo>
                <a:cubicBezTo>
                  <a:pt x="23" y="27"/>
                  <a:pt x="18" y="21"/>
                  <a:pt x="17" y="23"/>
                </a:cubicBezTo>
                <a:cubicBezTo>
                  <a:pt x="15" y="24"/>
                  <a:pt x="16" y="26"/>
                  <a:pt x="17" y="29"/>
                </a:cubicBezTo>
                <a:cubicBezTo>
                  <a:pt x="19" y="32"/>
                  <a:pt x="20" y="36"/>
                  <a:pt x="18" y="36"/>
                </a:cubicBezTo>
                <a:cubicBezTo>
                  <a:pt x="16" y="36"/>
                  <a:pt x="14" y="32"/>
                  <a:pt x="13" y="32"/>
                </a:cubicBezTo>
                <a:cubicBezTo>
                  <a:pt x="12" y="32"/>
                  <a:pt x="8" y="35"/>
                  <a:pt x="7" y="34"/>
                </a:cubicBezTo>
                <a:cubicBezTo>
                  <a:pt x="6" y="33"/>
                  <a:pt x="2" y="26"/>
                  <a:pt x="5" y="27"/>
                </a:cubicBezTo>
                <a:cubicBezTo>
                  <a:pt x="7" y="28"/>
                  <a:pt x="11" y="32"/>
                  <a:pt x="10" y="29"/>
                </a:cubicBezTo>
                <a:cubicBezTo>
                  <a:pt x="9" y="25"/>
                  <a:pt x="0" y="22"/>
                  <a:pt x="1" y="20"/>
                </a:cubicBezTo>
                <a:cubicBezTo>
                  <a:pt x="2" y="18"/>
                  <a:pt x="3" y="17"/>
                  <a:pt x="7" y="16"/>
                </a:cubicBezTo>
                <a:cubicBezTo>
                  <a:pt x="11" y="15"/>
                  <a:pt x="14" y="11"/>
                  <a:pt x="16" y="10"/>
                </a:cubicBezTo>
                <a:cubicBezTo>
                  <a:pt x="18" y="8"/>
                  <a:pt x="20" y="10"/>
                  <a:pt x="22" y="8"/>
                </a:cubicBezTo>
                <a:cubicBezTo>
                  <a:pt x="24" y="6"/>
                  <a:pt x="23" y="0"/>
                  <a:pt x="28" y="2"/>
                </a:cubicBezTo>
                <a:cubicBezTo>
                  <a:pt x="33" y="4"/>
                  <a:pt x="32" y="4"/>
                  <a:pt x="34" y="7"/>
                </a:cubicBezTo>
                <a:cubicBezTo>
                  <a:pt x="37" y="10"/>
                  <a:pt x="38" y="12"/>
                  <a:pt x="40" y="11"/>
                </a:cubicBezTo>
                <a:cubicBezTo>
                  <a:pt x="43" y="10"/>
                  <a:pt x="50" y="8"/>
                  <a:pt x="51" y="10"/>
                </a:cubicBezTo>
                <a:cubicBezTo>
                  <a:pt x="52" y="12"/>
                  <a:pt x="49" y="16"/>
                  <a:pt x="52" y="17"/>
                </a:cubicBezTo>
                <a:cubicBezTo>
                  <a:pt x="55" y="18"/>
                  <a:pt x="55" y="24"/>
                  <a:pt x="55" y="25"/>
                </a:cubicBezTo>
                <a:cubicBezTo>
                  <a:pt x="55" y="26"/>
                  <a:pt x="56" y="30"/>
                  <a:pt x="54" y="33"/>
                </a:cubicBezTo>
                <a:close/>
              </a:path>
            </a:pathLst>
          </a:custGeom>
          <a:solidFill>
            <a:srgbClr val="00B0F0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4" name="Freeform 165"/>
          <p:cNvSpPr>
            <a:spLocks/>
          </p:cNvSpPr>
          <p:nvPr/>
        </p:nvSpPr>
        <p:spPr bwMode="auto">
          <a:xfrm>
            <a:off x="1296029" y="2039409"/>
            <a:ext cx="63978" cy="100535"/>
          </a:xfrm>
          <a:custGeom>
            <a:avLst/>
            <a:gdLst/>
            <a:ahLst/>
            <a:cxnLst>
              <a:cxn ang="0">
                <a:pos x="16" y="23"/>
              </a:cxn>
              <a:cxn ang="0">
                <a:pos x="4" y="23"/>
              </a:cxn>
              <a:cxn ang="0">
                <a:pos x="2" y="14"/>
              </a:cxn>
              <a:cxn ang="0">
                <a:pos x="9" y="2"/>
              </a:cxn>
              <a:cxn ang="0">
                <a:pos x="15" y="3"/>
              </a:cxn>
              <a:cxn ang="0">
                <a:pos x="16" y="23"/>
              </a:cxn>
            </a:cxnLst>
            <a:rect l="0" t="0" r="r" b="b"/>
            <a:pathLst>
              <a:path w="19" h="29">
                <a:moveTo>
                  <a:pt x="16" y="23"/>
                </a:moveTo>
                <a:cubicBezTo>
                  <a:pt x="12" y="26"/>
                  <a:pt x="4" y="29"/>
                  <a:pt x="4" y="23"/>
                </a:cubicBezTo>
                <a:cubicBezTo>
                  <a:pt x="4" y="18"/>
                  <a:pt x="0" y="17"/>
                  <a:pt x="2" y="14"/>
                </a:cubicBezTo>
                <a:cubicBezTo>
                  <a:pt x="4" y="10"/>
                  <a:pt x="4" y="2"/>
                  <a:pt x="9" y="2"/>
                </a:cubicBezTo>
                <a:cubicBezTo>
                  <a:pt x="14" y="1"/>
                  <a:pt x="16" y="0"/>
                  <a:pt x="15" y="3"/>
                </a:cubicBezTo>
                <a:cubicBezTo>
                  <a:pt x="14" y="5"/>
                  <a:pt x="19" y="20"/>
                  <a:pt x="16" y="23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5" name="Freeform 166"/>
          <p:cNvSpPr>
            <a:spLocks/>
          </p:cNvSpPr>
          <p:nvPr/>
        </p:nvSpPr>
        <p:spPr bwMode="auto">
          <a:xfrm>
            <a:off x="1288718" y="2136288"/>
            <a:ext cx="27419" cy="40214"/>
          </a:xfrm>
          <a:custGeom>
            <a:avLst/>
            <a:gdLst/>
            <a:ahLst/>
            <a:cxnLst>
              <a:cxn ang="0">
                <a:pos x="4" y="12"/>
              </a:cxn>
              <a:cxn ang="0">
                <a:pos x="2" y="5"/>
              </a:cxn>
              <a:cxn ang="0">
                <a:pos x="6" y="3"/>
              </a:cxn>
              <a:cxn ang="0">
                <a:pos x="4" y="12"/>
              </a:cxn>
            </a:cxnLst>
            <a:rect l="0" t="0" r="r" b="b"/>
            <a:pathLst>
              <a:path w="8" h="12">
                <a:moveTo>
                  <a:pt x="4" y="12"/>
                </a:moveTo>
                <a:cubicBezTo>
                  <a:pt x="0" y="12"/>
                  <a:pt x="1" y="6"/>
                  <a:pt x="2" y="5"/>
                </a:cubicBezTo>
                <a:cubicBezTo>
                  <a:pt x="3" y="3"/>
                  <a:pt x="4" y="0"/>
                  <a:pt x="6" y="3"/>
                </a:cubicBezTo>
                <a:cubicBezTo>
                  <a:pt x="8" y="7"/>
                  <a:pt x="7" y="12"/>
                  <a:pt x="4" y="12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6" name="Freeform 167"/>
          <p:cNvSpPr>
            <a:spLocks/>
          </p:cNvSpPr>
          <p:nvPr/>
        </p:nvSpPr>
        <p:spPr bwMode="auto">
          <a:xfrm>
            <a:off x="2370842" y="4134197"/>
            <a:ext cx="7312" cy="7312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cubicBezTo>
                  <a:pt x="2" y="2"/>
                  <a:pt x="2" y="2"/>
                  <a:pt x="2" y="2"/>
                </a:cubicBezTo>
                <a:cubicBezTo>
                  <a:pt x="1" y="0"/>
                  <a:pt x="0" y="1"/>
                  <a:pt x="2" y="2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7" name="Freeform 170"/>
          <p:cNvSpPr>
            <a:spLocks/>
          </p:cNvSpPr>
          <p:nvPr/>
        </p:nvSpPr>
        <p:spPr bwMode="auto">
          <a:xfrm>
            <a:off x="7903933" y="1662859"/>
            <a:ext cx="241284" cy="376550"/>
          </a:xfrm>
          <a:custGeom>
            <a:avLst/>
            <a:gdLst/>
            <a:ahLst/>
            <a:cxnLst>
              <a:cxn ang="0">
                <a:pos x="58" y="0"/>
              </a:cxn>
              <a:cxn ang="0">
                <a:pos x="10" y="0"/>
              </a:cxn>
              <a:cxn ang="0">
                <a:pos x="5" y="28"/>
              </a:cxn>
              <a:cxn ang="0">
                <a:pos x="12" y="45"/>
              </a:cxn>
              <a:cxn ang="0">
                <a:pos x="9" y="58"/>
              </a:cxn>
              <a:cxn ang="0">
                <a:pos x="9" y="77"/>
              </a:cxn>
              <a:cxn ang="0">
                <a:pos x="2" y="93"/>
              </a:cxn>
              <a:cxn ang="0">
                <a:pos x="8" y="109"/>
              </a:cxn>
              <a:cxn ang="0">
                <a:pos x="22" y="89"/>
              </a:cxn>
              <a:cxn ang="0">
                <a:pos x="37" y="93"/>
              </a:cxn>
              <a:cxn ang="0">
                <a:pos x="41" y="102"/>
              </a:cxn>
              <a:cxn ang="0">
                <a:pos x="42" y="89"/>
              </a:cxn>
              <a:cxn ang="0">
                <a:pos x="33" y="87"/>
              </a:cxn>
              <a:cxn ang="0">
                <a:pos x="29" y="74"/>
              </a:cxn>
              <a:cxn ang="0">
                <a:pos x="22" y="59"/>
              </a:cxn>
              <a:cxn ang="0">
                <a:pos x="23" y="38"/>
              </a:cxn>
              <a:cxn ang="0">
                <a:pos x="30" y="20"/>
              </a:cxn>
              <a:cxn ang="0">
                <a:pos x="39" y="9"/>
              </a:cxn>
              <a:cxn ang="0">
                <a:pos x="55" y="13"/>
              </a:cxn>
              <a:cxn ang="0">
                <a:pos x="69" y="25"/>
              </a:cxn>
              <a:cxn ang="0">
                <a:pos x="61" y="11"/>
              </a:cxn>
              <a:cxn ang="0">
                <a:pos x="58" y="0"/>
              </a:cxn>
            </a:cxnLst>
            <a:rect l="0" t="0" r="r" b="b"/>
            <a:pathLst>
              <a:path w="71" h="111">
                <a:moveTo>
                  <a:pt x="58" y="0"/>
                </a:moveTo>
                <a:cubicBezTo>
                  <a:pt x="10" y="0"/>
                  <a:pt x="10" y="0"/>
                  <a:pt x="10" y="0"/>
                </a:cubicBezTo>
                <a:cubicBezTo>
                  <a:pt x="9" y="11"/>
                  <a:pt x="5" y="26"/>
                  <a:pt x="5" y="28"/>
                </a:cubicBezTo>
                <a:cubicBezTo>
                  <a:pt x="5" y="32"/>
                  <a:pt x="11" y="41"/>
                  <a:pt x="12" y="45"/>
                </a:cubicBezTo>
                <a:cubicBezTo>
                  <a:pt x="13" y="49"/>
                  <a:pt x="11" y="52"/>
                  <a:pt x="9" y="58"/>
                </a:cubicBezTo>
                <a:cubicBezTo>
                  <a:pt x="6" y="63"/>
                  <a:pt x="9" y="74"/>
                  <a:pt x="9" y="77"/>
                </a:cubicBezTo>
                <a:cubicBezTo>
                  <a:pt x="9" y="80"/>
                  <a:pt x="4" y="89"/>
                  <a:pt x="2" y="93"/>
                </a:cubicBezTo>
                <a:cubicBezTo>
                  <a:pt x="0" y="97"/>
                  <a:pt x="4" y="107"/>
                  <a:pt x="8" y="109"/>
                </a:cubicBezTo>
                <a:cubicBezTo>
                  <a:pt x="12" y="111"/>
                  <a:pt x="20" y="90"/>
                  <a:pt x="22" y="89"/>
                </a:cubicBezTo>
                <a:cubicBezTo>
                  <a:pt x="24" y="88"/>
                  <a:pt x="32" y="92"/>
                  <a:pt x="37" y="93"/>
                </a:cubicBezTo>
                <a:cubicBezTo>
                  <a:pt x="42" y="94"/>
                  <a:pt x="36" y="102"/>
                  <a:pt x="41" y="102"/>
                </a:cubicBezTo>
                <a:cubicBezTo>
                  <a:pt x="44" y="103"/>
                  <a:pt x="43" y="90"/>
                  <a:pt x="42" y="89"/>
                </a:cubicBezTo>
                <a:cubicBezTo>
                  <a:pt x="42" y="88"/>
                  <a:pt x="37" y="88"/>
                  <a:pt x="33" y="87"/>
                </a:cubicBezTo>
                <a:cubicBezTo>
                  <a:pt x="29" y="86"/>
                  <a:pt x="29" y="78"/>
                  <a:pt x="29" y="74"/>
                </a:cubicBezTo>
                <a:cubicBezTo>
                  <a:pt x="29" y="70"/>
                  <a:pt x="23" y="66"/>
                  <a:pt x="22" y="59"/>
                </a:cubicBezTo>
                <a:cubicBezTo>
                  <a:pt x="21" y="52"/>
                  <a:pt x="21" y="42"/>
                  <a:pt x="23" y="38"/>
                </a:cubicBezTo>
                <a:cubicBezTo>
                  <a:pt x="25" y="35"/>
                  <a:pt x="29" y="24"/>
                  <a:pt x="30" y="20"/>
                </a:cubicBezTo>
                <a:cubicBezTo>
                  <a:pt x="30" y="16"/>
                  <a:pt x="37" y="9"/>
                  <a:pt x="39" y="9"/>
                </a:cubicBezTo>
                <a:cubicBezTo>
                  <a:pt x="41" y="9"/>
                  <a:pt x="50" y="12"/>
                  <a:pt x="55" y="13"/>
                </a:cubicBezTo>
                <a:cubicBezTo>
                  <a:pt x="59" y="15"/>
                  <a:pt x="66" y="23"/>
                  <a:pt x="69" y="25"/>
                </a:cubicBezTo>
                <a:cubicBezTo>
                  <a:pt x="71" y="27"/>
                  <a:pt x="62" y="16"/>
                  <a:pt x="61" y="11"/>
                </a:cubicBezTo>
                <a:cubicBezTo>
                  <a:pt x="60" y="7"/>
                  <a:pt x="60" y="4"/>
                  <a:pt x="58" y="0"/>
                </a:cubicBezTo>
                <a:close/>
              </a:path>
            </a:pathLst>
          </a:custGeom>
          <a:solidFill>
            <a:srgbClr val="FFFFFF"/>
          </a:solidFill>
          <a:ln w="63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6" name="上カーブ矢印 145"/>
          <p:cNvSpPr/>
          <p:nvPr/>
        </p:nvSpPr>
        <p:spPr>
          <a:xfrm rot="668002">
            <a:off x="5576930" y="4668901"/>
            <a:ext cx="2292171" cy="916338"/>
          </a:xfrm>
          <a:prstGeom prst="curvedUpArrow">
            <a:avLst>
              <a:gd name="adj1" fmla="val 16521"/>
              <a:gd name="adj2" fmla="val 56202"/>
              <a:gd name="adj3" fmla="val 25000"/>
            </a:avLst>
          </a:prstGeom>
          <a:solidFill>
            <a:srgbClr val="FF0000">
              <a:alpha val="3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7" name="上カーブ矢印 146"/>
          <p:cNvSpPr/>
          <p:nvPr/>
        </p:nvSpPr>
        <p:spPr>
          <a:xfrm rot="21029559" flipH="1">
            <a:off x="4081944" y="4696668"/>
            <a:ext cx="1551038" cy="1253483"/>
          </a:xfrm>
          <a:prstGeom prst="curvedUpArrow">
            <a:avLst>
              <a:gd name="adj1" fmla="val 8429"/>
              <a:gd name="adj2" fmla="val 34271"/>
              <a:gd name="adj3" fmla="val 25000"/>
            </a:avLst>
          </a:prstGeom>
          <a:solidFill>
            <a:srgbClr val="FF0000">
              <a:alpha val="3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8" name="右矢印 147"/>
          <p:cNvSpPr/>
          <p:nvPr/>
        </p:nvSpPr>
        <p:spPr>
          <a:xfrm rot="190626">
            <a:off x="5764721" y="4084803"/>
            <a:ext cx="1104060" cy="442355"/>
          </a:xfrm>
          <a:prstGeom prst="rightArrow">
            <a:avLst>
              <a:gd name="adj1" fmla="val 26483"/>
              <a:gd name="adj2" fmla="val 49031"/>
            </a:avLst>
          </a:prstGeom>
          <a:solidFill>
            <a:srgbClr val="FF0000">
              <a:alpha val="3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4" name="フリーフォーム 143"/>
          <p:cNvSpPr/>
          <p:nvPr/>
        </p:nvSpPr>
        <p:spPr>
          <a:xfrm>
            <a:off x="5139886" y="4176793"/>
            <a:ext cx="943876" cy="1280346"/>
          </a:xfrm>
          <a:custGeom>
            <a:avLst/>
            <a:gdLst>
              <a:gd name="connsiteX0" fmla="*/ 919957 w 943876"/>
              <a:gd name="connsiteY0" fmla="*/ 0 h 1280346"/>
              <a:gd name="connsiteX1" fmla="*/ 943204 w 943876"/>
              <a:gd name="connsiteY1" fmla="*/ 426204 h 1280346"/>
              <a:gd name="connsiteX2" fmla="*/ 896709 w 943876"/>
              <a:gd name="connsiteY2" fmla="*/ 798163 h 1280346"/>
              <a:gd name="connsiteX3" fmla="*/ 733977 w 943876"/>
              <a:gd name="connsiteY3" fmla="*/ 1084882 h 1280346"/>
              <a:gd name="connsiteX4" fmla="*/ 532499 w 943876"/>
              <a:gd name="connsiteY4" fmla="*/ 1247614 h 1280346"/>
              <a:gd name="connsiteX5" fmla="*/ 238031 w 943876"/>
              <a:gd name="connsiteY5" fmla="*/ 1255363 h 1280346"/>
              <a:gd name="connsiteX6" fmla="*/ 176038 w 943876"/>
              <a:gd name="connsiteY6" fmla="*/ 976393 h 1280346"/>
              <a:gd name="connsiteX7" fmla="*/ 230282 w 943876"/>
              <a:gd name="connsiteY7" fmla="*/ 666427 h 1280346"/>
              <a:gd name="connsiteX8" fmla="*/ 176038 w 943876"/>
              <a:gd name="connsiteY8" fmla="*/ 433953 h 1280346"/>
              <a:gd name="connsiteX9" fmla="*/ 21055 w 943876"/>
              <a:gd name="connsiteY9" fmla="*/ 325465 h 1280346"/>
              <a:gd name="connsiteX10" fmla="*/ 5557 w 943876"/>
              <a:gd name="connsiteY10" fmla="*/ 255722 h 128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3876" h="1280346">
                <a:moveTo>
                  <a:pt x="919957" y="0"/>
                </a:moveTo>
                <a:cubicBezTo>
                  <a:pt x="933518" y="146588"/>
                  <a:pt x="947079" y="293177"/>
                  <a:pt x="943204" y="426204"/>
                </a:cubicBezTo>
                <a:cubicBezTo>
                  <a:pt x="939329" y="559231"/>
                  <a:pt x="931580" y="688383"/>
                  <a:pt x="896709" y="798163"/>
                </a:cubicBezTo>
                <a:cubicBezTo>
                  <a:pt x="861838" y="907943"/>
                  <a:pt x="794679" y="1009974"/>
                  <a:pt x="733977" y="1084882"/>
                </a:cubicBezTo>
                <a:cubicBezTo>
                  <a:pt x="673275" y="1159790"/>
                  <a:pt x="615157" y="1219200"/>
                  <a:pt x="532499" y="1247614"/>
                </a:cubicBezTo>
                <a:cubicBezTo>
                  <a:pt x="449841" y="1276028"/>
                  <a:pt x="297441" y="1300566"/>
                  <a:pt x="238031" y="1255363"/>
                </a:cubicBezTo>
                <a:cubicBezTo>
                  <a:pt x="178621" y="1210160"/>
                  <a:pt x="177329" y="1074549"/>
                  <a:pt x="176038" y="976393"/>
                </a:cubicBezTo>
                <a:cubicBezTo>
                  <a:pt x="174747" y="878237"/>
                  <a:pt x="230282" y="756834"/>
                  <a:pt x="230282" y="666427"/>
                </a:cubicBezTo>
                <a:cubicBezTo>
                  <a:pt x="230282" y="576020"/>
                  <a:pt x="210909" y="490780"/>
                  <a:pt x="176038" y="433953"/>
                </a:cubicBezTo>
                <a:cubicBezTo>
                  <a:pt x="141167" y="377126"/>
                  <a:pt x="49468" y="355170"/>
                  <a:pt x="21055" y="325465"/>
                </a:cubicBezTo>
                <a:cubicBezTo>
                  <a:pt x="-7358" y="295760"/>
                  <a:pt x="-901" y="275741"/>
                  <a:pt x="5557" y="255722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9" name="テキスト ボックス 148"/>
          <p:cNvSpPr txBox="1"/>
          <p:nvPr/>
        </p:nvSpPr>
        <p:spPr>
          <a:xfrm>
            <a:off x="258491" y="6062550"/>
            <a:ext cx="3234690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P明朝E" panose="02020900000000000000" pitchFamily="18" charset="-128"/>
              </a:rPr>
              <a:t>Maritime Transportation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P明朝E" panose="02020900000000000000" pitchFamily="18" charset="-128"/>
            </a:endParaRPr>
          </a:p>
        </p:txBody>
      </p:sp>
      <p:sp>
        <p:nvSpPr>
          <p:cNvPr id="150" name="テキスト ボックス 149"/>
          <p:cNvSpPr txBox="1"/>
          <p:nvPr/>
        </p:nvSpPr>
        <p:spPr>
          <a:xfrm>
            <a:off x="263184" y="5479446"/>
            <a:ext cx="3234690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P明朝E" panose="02020900000000000000" pitchFamily="18" charset="-128"/>
              </a:rPr>
              <a:t>Sea Bed Resources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P明朝E" panose="02020900000000000000" pitchFamily="18" charset="-128"/>
            </a:endParaRPr>
          </a:p>
        </p:txBody>
      </p:sp>
      <p:sp>
        <p:nvSpPr>
          <p:cNvPr id="151" name="テキスト ボックス 150"/>
          <p:cNvSpPr txBox="1"/>
          <p:nvPr/>
        </p:nvSpPr>
        <p:spPr>
          <a:xfrm>
            <a:off x="2370842" y="1707085"/>
            <a:ext cx="4316615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P明朝E" panose="02020900000000000000" pitchFamily="18" charset="-128"/>
              </a:rPr>
              <a:t>China does not want to go into war with US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P明朝E" panose="02020900000000000000" pitchFamily="18" charset="-128"/>
            </a:endParaRPr>
          </a:p>
        </p:txBody>
      </p:sp>
      <p:sp>
        <p:nvSpPr>
          <p:cNvPr id="153" name="円/楕円 152"/>
          <p:cNvSpPr/>
          <p:nvPr/>
        </p:nvSpPr>
        <p:spPr>
          <a:xfrm>
            <a:off x="6963846" y="3398162"/>
            <a:ext cx="1601772" cy="1267656"/>
          </a:xfrm>
          <a:prstGeom prst="ellipse">
            <a:avLst/>
          </a:prstGeom>
          <a:solidFill>
            <a:srgbClr val="FFFF00">
              <a:alpha val="3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4" name="テキスト ボックス 153"/>
          <p:cNvSpPr txBox="1"/>
          <p:nvPr/>
        </p:nvSpPr>
        <p:spPr>
          <a:xfrm>
            <a:off x="6044947" y="3501382"/>
            <a:ext cx="2989548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P明朝E" panose="02020900000000000000" pitchFamily="18" charset="-128"/>
              </a:rPr>
              <a:t>Theater</a:t>
            </a:r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P明朝E" panose="02020900000000000000" pitchFamily="18" charset="-128"/>
              </a:rPr>
              <a:t> </a:t>
            </a:r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P明朝E" panose="02020900000000000000" pitchFamily="18" charset="-128"/>
              </a:rPr>
              <a:t>- vs U.S. navy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P明朝E" panose="02020900000000000000" pitchFamily="18" charset="-128"/>
            </a:endParaRPr>
          </a:p>
        </p:txBody>
      </p:sp>
      <p:sp>
        <p:nvSpPr>
          <p:cNvPr id="137" name="テキスト ボックス 136"/>
          <p:cNvSpPr txBox="1"/>
          <p:nvPr/>
        </p:nvSpPr>
        <p:spPr>
          <a:xfrm>
            <a:off x="442700" y="3479804"/>
            <a:ext cx="2875657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P明朝E" panose="02020900000000000000" pitchFamily="18" charset="-128"/>
              </a:rPr>
              <a:t>Military Presence to West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P明朝E" panose="02020900000000000000" pitchFamily="18" charset="-128"/>
            </a:endParaRPr>
          </a:p>
        </p:txBody>
      </p:sp>
      <p:sp>
        <p:nvSpPr>
          <p:cNvPr id="128" name="スライド番号プレースホルダー 1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4F4C-209C-4A2C-A982-2B9304AE50C3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  <p:sp>
        <p:nvSpPr>
          <p:cNvPr id="139" name="テキスト ボックス 138"/>
          <p:cNvSpPr txBox="1"/>
          <p:nvPr/>
        </p:nvSpPr>
        <p:spPr>
          <a:xfrm>
            <a:off x="442700" y="4036879"/>
            <a:ext cx="3379504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P明朝E" panose="02020900000000000000" pitchFamily="18" charset="-128"/>
              </a:rPr>
              <a:t>Competition of Influence with U.S.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P明朝E" panose="02020900000000000000" pitchFamily="18" charset="-128"/>
            </a:endParaRPr>
          </a:p>
        </p:txBody>
      </p:sp>
      <p:sp>
        <p:nvSpPr>
          <p:cNvPr id="140" name="テキスト ボックス 139"/>
          <p:cNvSpPr txBox="1"/>
          <p:nvPr/>
        </p:nvSpPr>
        <p:spPr>
          <a:xfrm>
            <a:off x="6072365" y="4519164"/>
            <a:ext cx="2989548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P明朝E" panose="02020900000000000000" pitchFamily="18" charset="-128"/>
              </a:rPr>
              <a:t>Strategic Patrol of SSBN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P明朝E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088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animBg="1"/>
      <p:bldP spid="150" grpId="0" animBg="1"/>
      <p:bldP spid="151" grpId="0" animBg="1"/>
      <p:bldP spid="154" grpId="0" animBg="1"/>
      <p:bldP spid="137" grpId="0" animBg="1"/>
      <p:bldP spid="139" grpId="0" animBg="1"/>
      <p:bldP spid="1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3" name="グループ化 2052"/>
          <p:cNvGrpSpPr/>
          <p:nvPr/>
        </p:nvGrpSpPr>
        <p:grpSpPr>
          <a:xfrm>
            <a:off x="545005" y="519579"/>
            <a:ext cx="8234312" cy="8234312"/>
            <a:chOff x="545005" y="519579"/>
            <a:chExt cx="8234312" cy="8234312"/>
          </a:xfrm>
        </p:grpSpPr>
        <p:pic>
          <p:nvPicPr>
            <p:cNvPr id="2050" name="Picture 2" descr="http://www.freemap.jp/itemImages/asia/kouiki_eastsouth/thumbnail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005" y="519579"/>
              <a:ext cx="8234312" cy="8234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052" name="グループ化 2051"/>
            <p:cNvGrpSpPr/>
            <p:nvPr/>
          </p:nvGrpSpPr>
          <p:grpSpPr>
            <a:xfrm>
              <a:off x="811828" y="1423116"/>
              <a:ext cx="5762833" cy="4687228"/>
              <a:chOff x="811828" y="1423116"/>
              <a:chExt cx="5762833" cy="4687228"/>
            </a:xfrm>
          </p:grpSpPr>
          <p:sp>
            <p:nvSpPr>
              <p:cNvPr id="6" name="フリーフォーム 5"/>
              <p:cNvSpPr/>
              <p:nvPr/>
            </p:nvSpPr>
            <p:spPr>
              <a:xfrm>
                <a:off x="5371405" y="2876389"/>
                <a:ext cx="127195" cy="228886"/>
              </a:xfrm>
              <a:custGeom>
                <a:avLst/>
                <a:gdLst>
                  <a:gd name="connsiteX0" fmla="*/ 105741 w 105741"/>
                  <a:gd name="connsiteY0" fmla="*/ 0 h 190280"/>
                  <a:gd name="connsiteX1" fmla="*/ 95170 w 105741"/>
                  <a:gd name="connsiteY1" fmla="*/ 26428 h 190280"/>
                  <a:gd name="connsiteX2" fmla="*/ 84599 w 105741"/>
                  <a:gd name="connsiteY2" fmla="*/ 58141 h 190280"/>
                  <a:gd name="connsiteX3" fmla="*/ 74027 w 105741"/>
                  <a:gd name="connsiteY3" fmla="*/ 68712 h 190280"/>
                  <a:gd name="connsiteX4" fmla="*/ 63456 w 105741"/>
                  <a:gd name="connsiteY4" fmla="*/ 100425 h 190280"/>
                  <a:gd name="connsiteX5" fmla="*/ 42314 w 105741"/>
                  <a:gd name="connsiteY5" fmla="*/ 132139 h 190280"/>
                  <a:gd name="connsiteX6" fmla="*/ 26457 w 105741"/>
                  <a:gd name="connsiteY6" fmla="*/ 158566 h 190280"/>
                  <a:gd name="connsiteX7" fmla="*/ 15886 w 105741"/>
                  <a:gd name="connsiteY7" fmla="*/ 174423 h 190280"/>
                  <a:gd name="connsiteX8" fmla="*/ 30 w 105741"/>
                  <a:gd name="connsiteY8" fmla="*/ 190280 h 190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41" h="190280">
                    <a:moveTo>
                      <a:pt x="105741" y="0"/>
                    </a:moveTo>
                    <a:cubicBezTo>
                      <a:pt x="102217" y="8809"/>
                      <a:pt x="98412" y="17511"/>
                      <a:pt x="95170" y="26428"/>
                    </a:cubicBezTo>
                    <a:cubicBezTo>
                      <a:pt x="91362" y="36900"/>
                      <a:pt x="92479" y="50262"/>
                      <a:pt x="84599" y="58141"/>
                    </a:cubicBezTo>
                    <a:lnTo>
                      <a:pt x="74027" y="68712"/>
                    </a:lnTo>
                    <a:cubicBezTo>
                      <a:pt x="70503" y="79283"/>
                      <a:pt x="69637" y="91154"/>
                      <a:pt x="63456" y="100425"/>
                    </a:cubicBezTo>
                    <a:lnTo>
                      <a:pt x="42314" y="132139"/>
                    </a:lnTo>
                    <a:cubicBezTo>
                      <a:pt x="33135" y="159677"/>
                      <a:pt x="43042" y="137835"/>
                      <a:pt x="26457" y="158566"/>
                    </a:cubicBezTo>
                    <a:cubicBezTo>
                      <a:pt x="22489" y="163526"/>
                      <a:pt x="20378" y="169931"/>
                      <a:pt x="15886" y="174423"/>
                    </a:cubicBezTo>
                    <a:cubicBezTo>
                      <a:pt x="-1436" y="191746"/>
                      <a:pt x="30" y="177040"/>
                      <a:pt x="30" y="19028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フリーフォーム 6"/>
              <p:cNvSpPr/>
              <p:nvPr/>
            </p:nvSpPr>
            <p:spPr>
              <a:xfrm>
                <a:off x="5193417" y="3296013"/>
                <a:ext cx="76296" cy="273392"/>
              </a:xfrm>
              <a:custGeom>
                <a:avLst/>
                <a:gdLst>
                  <a:gd name="connsiteX0" fmla="*/ 63427 w 63427"/>
                  <a:gd name="connsiteY0" fmla="*/ 0 h 227279"/>
                  <a:gd name="connsiteX1" fmla="*/ 31714 w 63427"/>
                  <a:gd name="connsiteY1" fmla="*/ 42285 h 227279"/>
                  <a:gd name="connsiteX2" fmla="*/ 21143 w 63427"/>
                  <a:gd name="connsiteY2" fmla="*/ 79283 h 227279"/>
                  <a:gd name="connsiteX3" fmla="*/ 10571 w 63427"/>
                  <a:gd name="connsiteY3" fmla="*/ 110997 h 227279"/>
                  <a:gd name="connsiteX4" fmla="*/ 5286 w 63427"/>
                  <a:gd name="connsiteY4" fmla="*/ 126853 h 227279"/>
                  <a:gd name="connsiteX5" fmla="*/ 0 w 63427"/>
                  <a:gd name="connsiteY5" fmla="*/ 158567 h 227279"/>
                  <a:gd name="connsiteX6" fmla="*/ 5286 w 63427"/>
                  <a:gd name="connsiteY6" fmla="*/ 227279 h 22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3427" h="227279">
                    <a:moveTo>
                      <a:pt x="63427" y="0"/>
                    </a:moveTo>
                    <a:cubicBezTo>
                      <a:pt x="58238" y="6486"/>
                      <a:pt x="37325" y="31064"/>
                      <a:pt x="31714" y="42285"/>
                    </a:cubicBezTo>
                    <a:cubicBezTo>
                      <a:pt x="27270" y="51173"/>
                      <a:pt x="23686" y="70807"/>
                      <a:pt x="21143" y="79283"/>
                    </a:cubicBezTo>
                    <a:cubicBezTo>
                      <a:pt x="17941" y="89956"/>
                      <a:pt x="14095" y="100426"/>
                      <a:pt x="10571" y="110997"/>
                    </a:cubicBezTo>
                    <a:cubicBezTo>
                      <a:pt x="8809" y="116282"/>
                      <a:pt x="6202" y="121358"/>
                      <a:pt x="5286" y="126853"/>
                    </a:cubicBezTo>
                    <a:lnTo>
                      <a:pt x="0" y="158567"/>
                    </a:lnTo>
                    <a:lnTo>
                      <a:pt x="5286" y="227279"/>
                    </a:ln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フリーフォーム 7"/>
              <p:cNvSpPr/>
              <p:nvPr/>
            </p:nvSpPr>
            <p:spPr>
              <a:xfrm>
                <a:off x="5187060" y="3760144"/>
                <a:ext cx="15800" cy="267034"/>
              </a:xfrm>
              <a:custGeom>
                <a:avLst/>
                <a:gdLst>
                  <a:gd name="connsiteX0" fmla="*/ 5285 w 13135"/>
                  <a:gd name="connsiteY0" fmla="*/ 0 h 221993"/>
                  <a:gd name="connsiteX1" fmla="*/ 10571 w 13135"/>
                  <a:gd name="connsiteY1" fmla="*/ 147996 h 221993"/>
                  <a:gd name="connsiteX2" fmla="*/ 0 w 13135"/>
                  <a:gd name="connsiteY2" fmla="*/ 221993 h 221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135" h="221993">
                    <a:moveTo>
                      <a:pt x="5285" y="0"/>
                    </a:moveTo>
                    <a:cubicBezTo>
                      <a:pt x="7047" y="49332"/>
                      <a:pt x="10571" y="98633"/>
                      <a:pt x="10571" y="147996"/>
                    </a:cubicBezTo>
                    <a:cubicBezTo>
                      <a:pt x="10571" y="213715"/>
                      <a:pt x="20934" y="201059"/>
                      <a:pt x="0" y="221993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フリーフォーム 8"/>
              <p:cNvSpPr/>
              <p:nvPr/>
            </p:nvSpPr>
            <p:spPr>
              <a:xfrm>
                <a:off x="5040827" y="4268780"/>
                <a:ext cx="108086" cy="178023"/>
              </a:xfrm>
              <a:custGeom>
                <a:avLst/>
                <a:gdLst>
                  <a:gd name="connsiteX0" fmla="*/ 89855 w 89855"/>
                  <a:gd name="connsiteY0" fmla="*/ 0 h 147996"/>
                  <a:gd name="connsiteX1" fmla="*/ 73998 w 89855"/>
                  <a:gd name="connsiteY1" fmla="*/ 42285 h 147996"/>
                  <a:gd name="connsiteX2" fmla="*/ 68712 w 89855"/>
                  <a:gd name="connsiteY2" fmla="*/ 58141 h 147996"/>
                  <a:gd name="connsiteX3" fmla="*/ 42285 w 89855"/>
                  <a:gd name="connsiteY3" fmla="*/ 84569 h 147996"/>
                  <a:gd name="connsiteX4" fmla="*/ 21142 w 89855"/>
                  <a:gd name="connsiteY4" fmla="*/ 132139 h 147996"/>
                  <a:gd name="connsiteX5" fmla="*/ 5286 w 89855"/>
                  <a:gd name="connsiteY5" fmla="*/ 142710 h 147996"/>
                  <a:gd name="connsiteX6" fmla="*/ 0 w 89855"/>
                  <a:gd name="connsiteY6" fmla="*/ 147996 h 147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855" h="147996">
                    <a:moveTo>
                      <a:pt x="89855" y="0"/>
                    </a:moveTo>
                    <a:cubicBezTo>
                      <a:pt x="77746" y="72650"/>
                      <a:pt x="94939" y="7385"/>
                      <a:pt x="73998" y="42285"/>
                    </a:cubicBezTo>
                    <a:cubicBezTo>
                      <a:pt x="71132" y="47062"/>
                      <a:pt x="71204" y="53158"/>
                      <a:pt x="68712" y="58141"/>
                    </a:cubicBezTo>
                    <a:cubicBezTo>
                      <a:pt x="59902" y="75760"/>
                      <a:pt x="58142" y="73997"/>
                      <a:pt x="42285" y="84569"/>
                    </a:cubicBezTo>
                    <a:cubicBezTo>
                      <a:pt x="37051" y="100268"/>
                      <a:pt x="33705" y="119575"/>
                      <a:pt x="21142" y="132139"/>
                    </a:cubicBezTo>
                    <a:cubicBezTo>
                      <a:pt x="16650" y="136631"/>
                      <a:pt x="10368" y="138899"/>
                      <a:pt x="5286" y="142710"/>
                    </a:cubicBezTo>
                    <a:cubicBezTo>
                      <a:pt x="3293" y="144205"/>
                      <a:pt x="1762" y="146234"/>
                      <a:pt x="0" y="147996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フリーフォーム 9"/>
              <p:cNvSpPr/>
              <p:nvPr/>
            </p:nvSpPr>
            <p:spPr>
              <a:xfrm>
                <a:off x="4703856" y="4732910"/>
                <a:ext cx="146233" cy="185810"/>
              </a:xfrm>
              <a:custGeom>
                <a:avLst/>
                <a:gdLst>
                  <a:gd name="connsiteX0" fmla="*/ 121568 w 121568"/>
                  <a:gd name="connsiteY0" fmla="*/ 0 h 154469"/>
                  <a:gd name="connsiteX1" fmla="*/ 105711 w 121568"/>
                  <a:gd name="connsiteY1" fmla="*/ 26428 h 154469"/>
                  <a:gd name="connsiteX2" fmla="*/ 89854 w 121568"/>
                  <a:gd name="connsiteY2" fmla="*/ 36999 h 154469"/>
                  <a:gd name="connsiteX3" fmla="*/ 68712 w 121568"/>
                  <a:gd name="connsiteY3" fmla="*/ 63427 h 154469"/>
                  <a:gd name="connsiteX4" fmla="*/ 58141 w 121568"/>
                  <a:gd name="connsiteY4" fmla="*/ 79283 h 154469"/>
                  <a:gd name="connsiteX5" fmla="*/ 47570 w 121568"/>
                  <a:gd name="connsiteY5" fmla="*/ 89855 h 154469"/>
                  <a:gd name="connsiteX6" fmla="*/ 26428 w 121568"/>
                  <a:gd name="connsiteY6" fmla="*/ 121568 h 154469"/>
                  <a:gd name="connsiteX7" fmla="*/ 15857 w 121568"/>
                  <a:gd name="connsiteY7" fmla="*/ 137425 h 154469"/>
                  <a:gd name="connsiteX8" fmla="*/ 5286 w 121568"/>
                  <a:gd name="connsiteY8" fmla="*/ 153281 h 154469"/>
                  <a:gd name="connsiteX9" fmla="*/ 0 w 121568"/>
                  <a:gd name="connsiteY9" fmla="*/ 142710 h 154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568" h="154469">
                    <a:moveTo>
                      <a:pt x="121568" y="0"/>
                    </a:moveTo>
                    <a:cubicBezTo>
                      <a:pt x="116282" y="8809"/>
                      <a:pt x="112397" y="18628"/>
                      <a:pt x="105711" y="26428"/>
                    </a:cubicBezTo>
                    <a:cubicBezTo>
                      <a:pt x="101577" y="31251"/>
                      <a:pt x="93822" y="32038"/>
                      <a:pt x="89854" y="36999"/>
                    </a:cubicBezTo>
                    <a:cubicBezTo>
                      <a:pt x="60677" y="73471"/>
                      <a:pt x="114156" y="33132"/>
                      <a:pt x="68712" y="63427"/>
                    </a:cubicBezTo>
                    <a:cubicBezTo>
                      <a:pt x="65188" y="68712"/>
                      <a:pt x="62109" y="74323"/>
                      <a:pt x="58141" y="79283"/>
                    </a:cubicBezTo>
                    <a:cubicBezTo>
                      <a:pt x="55028" y="83174"/>
                      <a:pt x="50560" y="85868"/>
                      <a:pt x="47570" y="89855"/>
                    </a:cubicBezTo>
                    <a:cubicBezTo>
                      <a:pt x="39947" y="100019"/>
                      <a:pt x="33475" y="110997"/>
                      <a:pt x="26428" y="121568"/>
                    </a:cubicBezTo>
                    <a:lnTo>
                      <a:pt x="15857" y="137425"/>
                    </a:lnTo>
                    <a:cubicBezTo>
                      <a:pt x="12333" y="142710"/>
                      <a:pt x="8127" y="158963"/>
                      <a:pt x="5286" y="153281"/>
                    </a:cubicBezTo>
                    <a:lnTo>
                      <a:pt x="0" y="142710"/>
                    </a:ln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フリーフォーム 12"/>
              <p:cNvSpPr/>
              <p:nvPr/>
            </p:nvSpPr>
            <p:spPr>
              <a:xfrm>
                <a:off x="3762879" y="3499468"/>
                <a:ext cx="178022" cy="222528"/>
              </a:xfrm>
              <a:custGeom>
                <a:avLst/>
                <a:gdLst>
                  <a:gd name="connsiteX0" fmla="*/ 0 w 147995"/>
                  <a:gd name="connsiteY0" fmla="*/ 0 h 184994"/>
                  <a:gd name="connsiteX1" fmla="*/ 26428 w 147995"/>
                  <a:gd name="connsiteY1" fmla="*/ 26427 h 184994"/>
                  <a:gd name="connsiteX2" fmla="*/ 58141 w 147995"/>
                  <a:gd name="connsiteY2" fmla="*/ 36999 h 184994"/>
                  <a:gd name="connsiteX3" fmla="*/ 84569 w 147995"/>
                  <a:gd name="connsiteY3" fmla="*/ 84569 h 184994"/>
                  <a:gd name="connsiteX4" fmla="*/ 100425 w 147995"/>
                  <a:gd name="connsiteY4" fmla="*/ 95140 h 184994"/>
                  <a:gd name="connsiteX5" fmla="*/ 121567 w 147995"/>
                  <a:gd name="connsiteY5" fmla="*/ 126853 h 184994"/>
                  <a:gd name="connsiteX6" fmla="*/ 132139 w 147995"/>
                  <a:gd name="connsiteY6" fmla="*/ 142710 h 184994"/>
                  <a:gd name="connsiteX7" fmla="*/ 147995 w 147995"/>
                  <a:gd name="connsiteY7" fmla="*/ 184994 h 184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7995" h="184994">
                    <a:moveTo>
                      <a:pt x="0" y="0"/>
                    </a:moveTo>
                    <a:cubicBezTo>
                      <a:pt x="8809" y="8809"/>
                      <a:pt x="15918" y="19739"/>
                      <a:pt x="26428" y="26427"/>
                    </a:cubicBezTo>
                    <a:cubicBezTo>
                      <a:pt x="35829" y="32409"/>
                      <a:pt x="58141" y="36999"/>
                      <a:pt x="58141" y="36999"/>
                    </a:cubicBezTo>
                    <a:cubicBezTo>
                      <a:pt x="68354" y="67639"/>
                      <a:pt x="62659" y="66310"/>
                      <a:pt x="84569" y="84569"/>
                    </a:cubicBezTo>
                    <a:cubicBezTo>
                      <a:pt x="89449" y="88636"/>
                      <a:pt x="95140" y="91616"/>
                      <a:pt x="100425" y="95140"/>
                    </a:cubicBezTo>
                    <a:lnTo>
                      <a:pt x="121567" y="126853"/>
                    </a:lnTo>
                    <a:lnTo>
                      <a:pt x="132139" y="142710"/>
                    </a:lnTo>
                    <a:cubicBezTo>
                      <a:pt x="143956" y="178160"/>
                      <a:pt x="137727" y="164456"/>
                      <a:pt x="147995" y="184994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フリーフォーム 13"/>
              <p:cNvSpPr/>
              <p:nvPr/>
            </p:nvSpPr>
            <p:spPr>
              <a:xfrm>
                <a:off x="3959976" y="4052609"/>
                <a:ext cx="57222" cy="254334"/>
              </a:xfrm>
              <a:custGeom>
                <a:avLst/>
                <a:gdLst>
                  <a:gd name="connsiteX0" fmla="*/ 47570 w 47570"/>
                  <a:gd name="connsiteY0" fmla="*/ 0 h 211435"/>
                  <a:gd name="connsiteX1" fmla="*/ 42284 w 47570"/>
                  <a:gd name="connsiteY1" fmla="*/ 89855 h 211435"/>
                  <a:gd name="connsiteX2" fmla="*/ 26428 w 47570"/>
                  <a:gd name="connsiteY2" fmla="*/ 142710 h 211435"/>
                  <a:gd name="connsiteX3" fmla="*/ 15856 w 47570"/>
                  <a:gd name="connsiteY3" fmla="*/ 179709 h 211435"/>
                  <a:gd name="connsiteX4" fmla="*/ 0 w 47570"/>
                  <a:gd name="connsiteY4" fmla="*/ 211422 h 211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70" h="211435">
                    <a:moveTo>
                      <a:pt x="47570" y="0"/>
                    </a:moveTo>
                    <a:cubicBezTo>
                      <a:pt x="45808" y="29952"/>
                      <a:pt x="45129" y="59987"/>
                      <a:pt x="42284" y="89855"/>
                    </a:cubicBezTo>
                    <a:cubicBezTo>
                      <a:pt x="41219" y="101041"/>
                      <a:pt x="28678" y="135959"/>
                      <a:pt x="26428" y="142710"/>
                    </a:cubicBezTo>
                    <a:cubicBezTo>
                      <a:pt x="8663" y="196004"/>
                      <a:pt x="35768" y="113337"/>
                      <a:pt x="15856" y="179709"/>
                    </a:cubicBezTo>
                    <a:cubicBezTo>
                      <a:pt x="5840" y="213093"/>
                      <a:pt x="16252" y="211422"/>
                      <a:pt x="0" y="211422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フリーフォーム 14"/>
              <p:cNvSpPr/>
              <p:nvPr/>
            </p:nvSpPr>
            <p:spPr>
              <a:xfrm>
                <a:off x="3724731" y="4739268"/>
                <a:ext cx="31790" cy="260675"/>
              </a:xfrm>
              <a:custGeom>
                <a:avLst/>
                <a:gdLst>
                  <a:gd name="connsiteX0" fmla="*/ 26428 w 26428"/>
                  <a:gd name="connsiteY0" fmla="*/ 0 h 216707"/>
                  <a:gd name="connsiteX1" fmla="*/ 21143 w 26428"/>
                  <a:gd name="connsiteY1" fmla="*/ 31713 h 216707"/>
                  <a:gd name="connsiteX2" fmla="*/ 15857 w 26428"/>
                  <a:gd name="connsiteY2" fmla="*/ 73997 h 216707"/>
                  <a:gd name="connsiteX3" fmla="*/ 5286 w 26428"/>
                  <a:gd name="connsiteY3" fmla="*/ 116282 h 216707"/>
                  <a:gd name="connsiteX4" fmla="*/ 0 w 26428"/>
                  <a:gd name="connsiteY4" fmla="*/ 137424 h 216707"/>
                  <a:gd name="connsiteX5" fmla="*/ 0 w 26428"/>
                  <a:gd name="connsiteY5" fmla="*/ 216707 h 216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428" h="216707">
                    <a:moveTo>
                      <a:pt x="26428" y="0"/>
                    </a:moveTo>
                    <a:cubicBezTo>
                      <a:pt x="24666" y="10571"/>
                      <a:pt x="22659" y="21104"/>
                      <a:pt x="21143" y="31713"/>
                    </a:cubicBezTo>
                    <a:cubicBezTo>
                      <a:pt x="19134" y="45775"/>
                      <a:pt x="18475" y="60036"/>
                      <a:pt x="15857" y="73997"/>
                    </a:cubicBezTo>
                    <a:cubicBezTo>
                      <a:pt x="13179" y="88277"/>
                      <a:pt x="8810" y="102187"/>
                      <a:pt x="5286" y="116282"/>
                    </a:cubicBezTo>
                    <a:cubicBezTo>
                      <a:pt x="3524" y="123329"/>
                      <a:pt x="0" y="130160"/>
                      <a:pt x="0" y="137424"/>
                    </a:cubicBezTo>
                    <a:lnTo>
                      <a:pt x="0" y="216707"/>
                    </a:ln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フリーフォーム 15"/>
              <p:cNvSpPr/>
              <p:nvPr/>
            </p:nvSpPr>
            <p:spPr>
              <a:xfrm>
                <a:off x="4118925" y="5286052"/>
                <a:ext cx="254318" cy="82653"/>
              </a:xfrm>
              <a:custGeom>
                <a:avLst/>
                <a:gdLst>
                  <a:gd name="connsiteX0" fmla="*/ 0 w 211422"/>
                  <a:gd name="connsiteY0" fmla="*/ 68712 h 68712"/>
                  <a:gd name="connsiteX1" fmla="*/ 132138 w 211422"/>
                  <a:gd name="connsiteY1" fmla="*/ 58141 h 68712"/>
                  <a:gd name="connsiteX2" fmla="*/ 147995 w 211422"/>
                  <a:gd name="connsiteY2" fmla="*/ 52856 h 68712"/>
                  <a:gd name="connsiteX3" fmla="*/ 190279 w 211422"/>
                  <a:gd name="connsiteY3" fmla="*/ 21142 h 68712"/>
                  <a:gd name="connsiteX4" fmla="*/ 211422 w 211422"/>
                  <a:gd name="connsiteY4" fmla="*/ 0 h 6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1422" h="68712">
                    <a:moveTo>
                      <a:pt x="0" y="68712"/>
                    </a:moveTo>
                    <a:cubicBezTo>
                      <a:pt x="44774" y="66356"/>
                      <a:pt x="88573" y="67822"/>
                      <a:pt x="132138" y="58141"/>
                    </a:cubicBezTo>
                    <a:cubicBezTo>
                      <a:pt x="137577" y="56932"/>
                      <a:pt x="142709" y="54618"/>
                      <a:pt x="147995" y="52856"/>
                    </a:cubicBezTo>
                    <a:cubicBezTo>
                      <a:pt x="167549" y="33300"/>
                      <a:pt x="154420" y="45048"/>
                      <a:pt x="190279" y="21142"/>
                    </a:cubicBezTo>
                    <a:cubicBezTo>
                      <a:pt x="209414" y="8385"/>
                      <a:pt x="203295" y="16253"/>
                      <a:pt x="211422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円/楕円 16"/>
              <p:cNvSpPr/>
              <p:nvPr/>
            </p:nvSpPr>
            <p:spPr>
              <a:xfrm>
                <a:off x="4481022" y="4284860"/>
                <a:ext cx="54995" cy="5499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円/楕円 18"/>
              <p:cNvSpPr/>
              <p:nvPr/>
            </p:nvSpPr>
            <p:spPr>
              <a:xfrm>
                <a:off x="4453524" y="4391498"/>
                <a:ext cx="54995" cy="5499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円/楕円 19"/>
              <p:cNvSpPr/>
              <p:nvPr/>
            </p:nvSpPr>
            <p:spPr>
              <a:xfrm>
                <a:off x="4470913" y="4468181"/>
                <a:ext cx="54995" cy="5499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円/楕円 20"/>
              <p:cNvSpPr/>
              <p:nvPr/>
            </p:nvSpPr>
            <p:spPr>
              <a:xfrm>
                <a:off x="4650009" y="4428763"/>
                <a:ext cx="54995" cy="5499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円/楕円 21"/>
              <p:cNvSpPr/>
              <p:nvPr/>
            </p:nvSpPr>
            <p:spPr>
              <a:xfrm>
                <a:off x="4295251" y="4478931"/>
                <a:ext cx="54995" cy="5499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円/楕円 22"/>
              <p:cNvSpPr/>
              <p:nvPr/>
            </p:nvSpPr>
            <p:spPr>
              <a:xfrm>
                <a:off x="4284501" y="4579267"/>
                <a:ext cx="54995" cy="5499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円/楕円 17"/>
              <p:cNvSpPr/>
              <p:nvPr/>
            </p:nvSpPr>
            <p:spPr>
              <a:xfrm rot="2349079">
                <a:off x="4127378" y="4095883"/>
                <a:ext cx="625139" cy="1012592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テキスト ボックス 23"/>
              <p:cNvSpPr txBox="1"/>
              <p:nvPr/>
            </p:nvSpPr>
            <p:spPr>
              <a:xfrm>
                <a:off x="5123494" y="4437162"/>
                <a:ext cx="698046" cy="2308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900" b="1" dirty="0" err="1">
                    <a:solidFill>
                      <a:prstClr val="black"/>
                    </a:solidFill>
                  </a:rPr>
                  <a:t>Subi</a:t>
                </a:r>
                <a:r>
                  <a:rPr lang="en-US" altLang="ja-JP" sz="900" b="1" dirty="0">
                    <a:solidFill>
                      <a:prstClr val="black"/>
                    </a:solidFill>
                  </a:rPr>
                  <a:t> Reef</a:t>
                </a:r>
                <a:endParaRPr lang="ja-JP" altLang="en-US" sz="9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テキスト ボックス 28"/>
              <p:cNvSpPr txBox="1"/>
              <p:nvPr/>
            </p:nvSpPr>
            <p:spPr>
              <a:xfrm>
                <a:off x="3485202" y="4941614"/>
                <a:ext cx="1013208" cy="23083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900" b="1" dirty="0" err="1">
                    <a:solidFill>
                      <a:prstClr val="black"/>
                    </a:solidFill>
                  </a:rPr>
                  <a:t>Cuarteron</a:t>
                </a:r>
                <a:r>
                  <a:rPr lang="en-US" altLang="ja-JP" sz="900" b="1" dirty="0">
                    <a:solidFill>
                      <a:prstClr val="black"/>
                    </a:solidFill>
                  </a:rPr>
                  <a:t> Reef</a:t>
                </a:r>
                <a:endParaRPr lang="ja-JP" altLang="en-US" sz="9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テキスト ボックス 29"/>
              <p:cNvSpPr txBox="1"/>
              <p:nvPr/>
            </p:nvSpPr>
            <p:spPr>
              <a:xfrm>
                <a:off x="3042336" y="4376850"/>
                <a:ext cx="1076588" cy="23083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900" b="1" dirty="0">
                    <a:solidFill>
                      <a:prstClr val="black"/>
                    </a:solidFill>
                  </a:rPr>
                  <a:t>Fiery Cross Reef</a:t>
                </a:r>
                <a:endParaRPr lang="ja-JP" altLang="en-US" sz="9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テキスト ボックス 30"/>
              <p:cNvSpPr txBox="1"/>
              <p:nvPr/>
            </p:nvSpPr>
            <p:spPr>
              <a:xfrm>
                <a:off x="4776972" y="5156209"/>
                <a:ext cx="1214243" cy="2308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900" b="1" dirty="0">
                    <a:solidFill>
                      <a:prstClr val="black"/>
                    </a:solidFill>
                  </a:rPr>
                  <a:t>Johnson South Reef</a:t>
                </a:r>
                <a:endParaRPr lang="ja-JP" altLang="en-US" sz="9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テキスト ボックス 31"/>
              <p:cNvSpPr txBox="1"/>
              <p:nvPr/>
            </p:nvSpPr>
            <p:spPr>
              <a:xfrm>
                <a:off x="3256816" y="4025139"/>
                <a:ext cx="850780" cy="2308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900" b="1" dirty="0" err="1">
                    <a:solidFill>
                      <a:prstClr val="black"/>
                    </a:solidFill>
                  </a:rPr>
                  <a:t>Gaven</a:t>
                </a:r>
                <a:r>
                  <a:rPr lang="en-US" altLang="ja-JP" sz="900" b="1" dirty="0">
                    <a:solidFill>
                      <a:prstClr val="black"/>
                    </a:solidFill>
                  </a:rPr>
                  <a:t> Reef</a:t>
                </a:r>
                <a:endParaRPr lang="ja-JP" altLang="en-US" sz="9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テキスト ボックス 32"/>
              <p:cNvSpPr txBox="1"/>
              <p:nvPr/>
            </p:nvSpPr>
            <p:spPr>
              <a:xfrm>
                <a:off x="5094869" y="4798622"/>
                <a:ext cx="949933" cy="2308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900" b="1" dirty="0">
                    <a:solidFill>
                      <a:prstClr val="black"/>
                    </a:solidFill>
                  </a:rPr>
                  <a:t>Mischief Reef</a:t>
                </a:r>
                <a:endParaRPr lang="ja-JP" altLang="en-US" sz="900" b="1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2048" name="直線コネクタ 2047"/>
              <p:cNvCxnSpPr>
                <a:stCxn id="33" idx="1"/>
                <a:endCxn id="21" idx="5"/>
              </p:cNvCxnSpPr>
              <p:nvPr/>
            </p:nvCxnSpPr>
            <p:spPr>
              <a:xfrm flipH="1" flipV="1">
                <a:off x="4696950" y="4475704"/>
                <a:ext cx="397919" cy="43833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4" name="直線コネクタ 2053"/>
              <p:cNvCxnSpPr>
                <a:stCxn id="31" idx="1"/>
                <a:endCxn id="20" idx="5"/>
              </p:cNvCxnSpPr>
              <p:nvPr/>
            </p:nvCxnSpPr>
            <p:spPr>
              <a:xfrm flipH="1" flipV="1">
                <a:off x="4517854" y="4515122"/>
                <a:ext cx="259118" cy="75650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8" name="直線コネクタ 2057"/>
              <p:cNvCxnSpPr>
                <a:stCxn id="32" idx="2"/>
                <a:endCxn id="19" idx="1"/>
              </p:cNvCxnSpPr>
              <p:nvPr/>
            </p:nvCxnSpPr>
            <p:spPr>
              <a:xfrm>
                <a:off x="3682206" y="4255971"/>
                <a:ext cx="779372" cy="14358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0" name="直線コネクタ 2059"/>
              <p:cNvCxnSpPr>
                <a:stCxn id="24" idx="1"/>
                <a:endCxn id="17" idx="7"/>
              </p:cNvCxnSpPr>
              <p:nvPr/>
            </p:nvCxnSpPr>
            <p:spPr>
              <a:xfrm flipH="1" flipV="1">
                <a:off x="4527963" y="4292914"/>
                <a:ext cx="595531" cy="25966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2" name="直線コネクタ 2061"/>
              <p:cNvCxnSpPr>
                <a:stCxn id="30" idx="3"/>
                <a:endCxn id="22" idx="1"/>
              </p:cNvCxnSpPr>
              <p:nvPr/>
            </p:nvCxnSpPr>
            <p:spPr>
              <a:xfrm flipV="1">
                <a:off x="4118924" y="4486984"/>
                <a:ext cx="184381" cy="528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4" name="直線コネクタ 2063"/>
              <p:cNvCxnSpPr>
                <a:stCxn id="29" idx="0"/>
                <a:endCxn id="23" idx="7"/>
              </p:cNvCxnSpPr>
              <p:nvPr/>
            </p:nvCxnSpPr>
            <p:spPr>
              <a:xfrm flipV="1">
                <a:off x="3991806" y="4587321"/>
                <a:ext cx="339636" cy="35429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" name="図 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1828" y="4732910"/>
                <a:ext cx="2444230" cy="1377434"/>
              </a:xfrm>
              <a:prstGeom prst="rect">
                <a:avLst/>
              </a:prstGeom>
            </p:spPr>
          </p:pic>
          <p:pic>
            <p:nvPicPr>
              <p:cNvPr id="4" name="図 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30054" y="1423116"/>
                <a:ext cx="2487144" cy="1573349"/>
              </a:xfrm>
              <a:prstGeom prst="rect">
                <a:avLst/>
              </a:prstGeom>
            </p:spPr>
          </p:pic>
          <p:sp>
            <p:nvSpPr>
              <p:cNvPr id="38" name="円/楕円 37"/>
              <p:cNvSpPr/>
              <p:nvPr/>
            </p:nvSpPr>
            <p:spPr>
              <a:xfrm>
                <a:off x="4035750" y="3640226"/>
                <a:ext cx="54995" cy="5499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円/楕円 38"/>
              <p:cNvSpPr/>
              <p:nvPr/>
            </p:nvSpPr>
            <p:spPr>
              <a:xfrm>
                <a:off x="4876662" y="3738836"/>
                <a:ext cx="54995" cy="5499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テキスト ボックス 39"/>
              <p:cNvSpPr txBox="1"/>
              <p:nvPr/>
            </p:nvSpPr>
            <p:spPr>
              <a:xfrm>
                <a:off x="2699188" y="3402963"/>
                <a:ext cx="850780" cy="23083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900" b="1" dirty="0">
                    <a:solidFill>
                      <a:prstClr val="black"/>
                    </a:solidFill>
                  </a:rPr>
                  <a:t>Woody Island</a:t>
                </a:r>
                <a:endParaRPr lang="ja-JP" altLang="en-US" sz="900" b="1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44" name="直線コネクタ 43"/>
              <p:cNvCxnSpPr>
                <a:stCxn id="38" idx="0"/>
                <a:endCxn id="40" idx="3"/>
              </p:cNvCxnSpPr>
              <p:nvPr/>
            </p:nvCxnSpPr>
            <p:spPr>
              <a:xfrm flipH="1" flipV="1">
                <a:off x="3549968" y="3518379"/>
                <a:ext cx="513280" cy="1218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テキスト ボックス 46"/>
              <p:cNvSpPr txBox="1"/>
              <p:nvPr/>
            </p:nvSpPr>
            <p:spPr>
              <a:xfrm>
                <a:off x="5435003" y="3402962"/>
                <a:ext cx="1139658" cy="23083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900" b="1" dirty="0">
                    <a:solidFill>
                      <a:prstClr val="black"/>
                    </a:solidFill>
                  </a:rPr>
                  <a:t>Scarborough Shoal</a:t>
                </a:r>
                <a:endParaRPr lang="ja-JP" altLang="en-US" sz="900" b="1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48" name="直線コネクタ 47"/>
              <p:cNvCxnSpPr>
                <a:stCxn id="47" idx="1"/>
                <a:endCxn id="39" idx="1"/>
              </p:cNvCxnSpPr>
              <p:nvPr/>
            </p:nvCxnSpPr>
            <p:spPr>
              <a:xfrm flipH="1">
                <a:off x="4884716" y="3518378"/>
                <a:ext cx="550287" cy="22851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51" name="円/楕円 2050"/>
              <p:cNvSpPr/>
              <p:nvPr/>
            </p:nvSpPr>
            <p:spPr>
              <a:xfrm>
                <a:off x="4231725" y="3116161"/>
                <a:ext cx="1352643" cy="1313720"/>
              </a:xfrm>
              <a:prstGeom prst="ellipse">
                <a:avLst/>
              </a:prstGeom>
              <a:noFill/>
              <a:ln w="190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05372" y="2989574"/>
                <a:ext cx="1371600" cy="13350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53696" y="3838585"/>
                <a:ext cx="1371600" cy="13350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56" name="テキスト ボックス 55"/>
          <p:cNvSpPr txBox="1"/>
          <p:nvPr/>
        </p:nvSpPr>
        <p:spPr>
          <a:xfrm>
            <a:off x="539552" y="594930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ja-JP" sz="32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GP明朝E" pitchFamily="18" charset="-128"/>
                <a:ea typeface="HGP明朝E" pitchFamily="18" charset="-128"/>
              </a:rPr>
              <a:t>SCS as a Territorial Water</a:t>
            </a:r>
            <a:endParaRPr lang="ja-JP" altLang="en-US" sz="32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HGP明朝E" pitchFamily="18" charset="-128"/>
              <a:ea typeface="HGP明朝E" pitchFamily="18" charset="-128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6574660" y="2620242"/>
            <a:ext cx="2494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>
                <a:solidFill>
                  <a:prstClr val="black"/>
                </a:solidFill>
                <a:latin typeface="Calibri"/>
                <a:ea typeface="HGP明朝E" panose="02020900000000000000" pitchFamily="18" charset="-128"/>
              </a:rPr>
              <a:t>SSM : Range 400km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HGP明朝E" panose="02020900000000000000" pitchFamily="18" charset="-128"/>
                <a:cs typeface="+mn-cs"/>
              </a:rPr>
              <a:t>           Include Subic Bay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HGP明朝E" panose="02020900000000000000" pitchFamily="18" charset="-128"/>
              <a:cs typeface="+mn-cs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6574661" y="3750152"/>
            <a:ext cx="2494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noProof="0" dirty="0">
                <a:solidFill>
                  <a:prstClr val="black"/>
                </a:solidFill>
                <a:latin typeface="Calibri"/>
                <a:ea typeface="HGP明朝E" panose="02020900000000000000" pitchFamily="18" charset="-128"/>
              </a:rPr>
              <a:t>Fighter : Mutual Support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HGP明朝E" panose="02020900000000000000" pitchFamily="18" charset="-128"/>
              <a:cs typeface="+mn-cs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6574660" y="3284303"/>
            <a:ext cx="249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>
                <a:solidFill>
                  <a:prstClr val="black"/>
                </a:solidFill>
                <a:latin typeface="Calibri"/>
                <a:ea typeface="HGP明朝E" panose="02020900000000000000" pitchFamily="18" charset="-128"/>
              </a:rPr>
              <a:t>SAM : Target US Aircraft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HGP明朝E" panose="02020900000000000000" pitchFamily="18" charset="-128"/>
              <a:cs typeface="+mn-cs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6574661" y="4256800"/>
            <a:ext cx="2494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HGP明朝E" panose="02020900000000000000" pitchFamily="18" charset="-128"/>
                <a:cs typeface="+mn-cs"/>
              </a:rPr>
              <a:t>HF RADAR</a:t>
            </a:r>
            <a:r>
              <a:rPr kumimoji="1" lang="en-US" altLang="ja-JP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HGP明朝E" panose="02020900000000000000" pitchFamily="18" charset="-128"/>
                <a:cs typeface="+mn-cs"/>
              </a:rPr>
              <a:t> : MDA in SCS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HGP明朝E" panose="02020900000000000000" pitchFamily="1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897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7532"/>
            <a:ext cx="9144000" cy="630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37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4F4C-209C-4A2C-A982-2B9304AE50C3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995583" y="620688"/>
            <a:ext cx="707947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ja-JP" sz="32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HGP明朝E" pitchFamily="18" charset="-128"/>
              </a:rPr>
              <a:t>What should</a:t>
            </a:r>
            <a:r>
              <a:rPr lang="ja-JP" altLang="en-US" sz="32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HGP明朝E" pitchFamily="18" charset="-128"/>
              </a:rPr>
              <a:t> </a:t>
            </a:r>
            <a:r>
              <a:rPr lang="en-US" altLang="ja-JP" sz="32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HGP明朝E" pitchFamily="18" charset="-128"/>
              </a:rPr>
              <a:t>be Japanese attitude?</a:t>
            </a:r>
            <a:endParaRPr lang="ja-JP" altLang="en-US" sz="32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HGP明朝E" pitchFamily="18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95583" y="2823319"/>
            <a:ext cx="793919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prstClr val="black"/>
                </a:solidFill>
                <a:ea typeface="HGP明朝E" pitchFamily="18" charset="-128"/>
              </a:rPr>
              <a:t>Avoid severe military confrontation, at same time</a:t>
            </a:r>
            <a:endParaRPr lang="ja-JP" altLang="en-US" sz="2400" dirty="0">
              <a:solidFill>
                <a:prstClr val="black"/>
              </a:solidFill>
              <a:ea typeface="HGP明朝E" pitchFamily="18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02920" y="3699131"/>
            <a:ext cx="2938120" cy="83099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>
                <a:solidFill>
                  <a:prstClr val="black"/>
                </a:solidFill>
                <a:ea typeface="HGP明朝E" pitchFamily="18" charset="-128"/>
              </a:rPr>
              <a:t>Creating a new </a:t>
            </a:r>
          </a:p>
          <a:p>
            <a:pPr algn="ctr"/>
            <a:r>
              <a:rPr lang="en-US" altLang="ja-JP" sz="2400" dirty="0">
                <a:solidFill>
                  <a:prstClr val="black"/>
                </a:solidFill>
                <a:ea typeface="HGP明朝E" pitchFamily="18" charset="-128"/>
              </a:rPr>
              <a:t>“Common Value”</a:t>
            </a:r>
            <a:endParaRPr lang="ja-JP" altLang="en-US" sz="2400" dirty="0">
              <a:solidFill>
                <a:prstClr val="black"/>
              </a:solidFill>
              <a:ea typeface="HGP明朝E" pitchFamily="18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8487" y="1863212"/>
            <a:ext cx="894407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prstClr val="black"/>
                </a:solidFill>
                <a:ea typeface="HGP明朝E" pitchFamily="18" charset="-128"/>
              </a:rPr>
              <a:t>Japan must pursue two different goal at same time, without hesitation</a:t>
            </a:r>
            <a:endParaRPr lang="ja-JP" altLang="en-US" sz="2400" dirty="0">
              <a:solidFill>
                <a:prstClr val="black"/>
              </a:solidFill>
              <a:ea typeface="HGP明朝E" pitchFamily="18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968644" y="2343265"/>
            <a:ext cx="796612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prstClr val="black"/>
                </a:solidFill>
                <a:ea typeface="HGP明朝E" pitchFamily="18" charset="-128"/>
              </a:rPr>
              <a:t>Invalidate China’s purpose itself by showing Forces</a:t>
            </a:r>
          </a:p>
        </p:txBody>
      </p:sp>
      <p:sp>
        <p:nvSpPr>
          <p:cNvPr id="9" name="下矢印 8"/>
          <p:cNvSpPr/>
          <p:nvPr/>
        </p:nvSpPr>
        <p:spPr>
          <a:xfrm>
            <a:off x="3979143" y="3289755"/>
            <a:ext cx="1150882" cy="428805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435093" y="4922451"/>
            <a:ext cx="3371156" cy="46166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>
                <a:solidFill>
                  <a:prstClr val="black"/>
                </a:solidFill>
                <a:ea typeface="HGP明朝E" pitchFamily="18" charset="-128"/>
              </a:rPr>
              <a:t>Stop the challenge</a:t>
            </a:r>
            <a:endParaRPr lang="ja-JP" altLang="en-US" sz="2400" dirty="0">
              <a:solidFill>
                <a:prstClr val="black"/>
              </a:solidFill>
              <a:ea typeface="HGP明朝E" pitchFamily="18" charset="-128"/>
            </a:endParaRPr>
          </a:p>
        </p:txBody>
      </p:sp>
      <p:cxnSp>
        <p:nvCxnSpPr>
          <p:cNvPr id="15" name="カギ線コネクタ 14"/>
          <p:cNvCxnSpPr>
            <a:stCxn id="5" idx="3"/>
            <a:endCxn id="13" idx="1"/>
          </p:cNvCxnSpPr>
          <p:nvPr/>
        </p:nvCxnSpPr>
        <p:spPr>
          <a:xfrm>
            <a:off x="3241040" y="4114630"/>
            <a:ext cx="2194053" cy="1038654"/>
          </a:xfrm>
          <a:prstGeom prst="bentConnector3">
            <a:avLst/>
          </a:prstGeom>
          <a:ln w="38100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3471308" y="4335162"/>
            <a:ext cx="2166551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ea typeface="HGP明朝E" panose="02020900000000000000" pitchFamily="18" charset="-128"/>
              </a:rPr>
              <a:t>Make Balance</a:t>
            </a:r>
            <a:endParaRPr kumimoji="1" lang="ja-JP" altLang="en-US" sz="2400" dirty="0">
              <a:ea typeface="HGP明朝E" panose="02020900000000000000" pitchFamily="18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02919" y="5571387"/>
            <a:ext cx="8503329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>
                <a:solidFill>
                  <a:prstClr val="black"/>
                </a:solidFill>
                <a:ea typeface="HGP明朝E" pitchFamily="18" charset="-128"/>
              </a:rPr>
              <a:t>Creating 3</a:t>
            </a:r>
            <a:r>
              <a:rPr lang="en-US" altLang="ja-JP" sz="2400" baseline="30000" dirty="0">
                <a:solidFill>
                  <a:prstClr val="black"/>
                </a:solidFill>
                <a:ea typeface="HGP明朝E" pitchFamily="18" charset="-128"/>
              </a:rPr>
              <a:t>rd</a:t>
            </a:r>
            <a:r>
              <a:rPr lang="en-US" altLang="ja-JP" sz="2400" dirty="0">
                <a:solidFill>
                  <a:prstClr val="black"/>
                </a:solidFill>
                <a:ea typeface="HGP明朝E" pitchFamily="18" charset="-128"/>
              </a:rPr>
              <a:t> Actor in the region – South East Asian Countries</a:t>
            </a:r>
            <a:endParaRPr lang="ja-JP" altLang="en-US" sz="2400" dirty="0">
              <a:solidFill>
                <a:prstClr val="black"/>
              </a:solidFill>
              <a:ea typeface="HGP明朝E" pitchFamily="18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08486" y="1383159"/>
            <a:ext cx="894407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prstClr val="black"/>
                </a:solidFill>
                <a:ea typeface="HGP明朝E" pitchFamily="18" charset="-128"/>
              </a:rPr>
              <a:t>An absolute denial of </a:t>
            </a:r>
            <a:r>
              <a:rPr lang="en-US" altLang="ja-JP" sz="2400" b="1" i="1" u="sng" dirty="0">
                <a:solidFill>
                  <a:prstClr val="black"/>
                </a:solidFill>
                <a:ea typeface="HGP明朝E" pitchFamily="18" charset="-128"/>
              </a:rPr>
              <a:t>the challenge to International Order by Violence</a:t>
            </a:r>
            <a:endParaRPr lang="ja-JP" altLang="en-US" sz="2400" b="1" i="1" u="sng" dirty="0">
              <a:solidFill>
                <a:prstClr val="black"/>
              </a:solidFill>
              <a:ea typeface="HGP明朝E" pitchFamily="18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375750" y="6033051"/>
            <a:ext cx="6409545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>
                <a:solidFill>
                  <a:prstClr val="black"/>
                </a:solidFill>
                <a:ea typeface="HGP明朝E" pitchFamily="18" charset="-128"/>
              </a:rPr>
              <a:t>Leave the Image of “U.S.-China Confrontation”</a:t>
            </a:r>
            <a:endParaRPr lang="ja-JP" altLang="en-US" sz="2400" dirty="0">
              <a:solidFill>
                <a:prstClr val="black"/>
              </a:solidFill>
              <a:ea typeface="HGP明朝E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3401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4826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9591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9651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/>
          <p:nvPr/>
        </p:nvPicPr>
        <p:blipFill>
          <a:blip r:embed="rId2"/>
          <a:stretch>
            <a:fillRect/>
          </a:stretch>
        </p:blipFill>
        <p:spPr>
          <a:xfrm>
            <a:off x="-2" y="0"/>
            <a:ext cx="9144001" cy="676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982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3592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4927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1209</TotalTime>
  <Words>286</Words>
  <Application>Microsoft Office PowerPoint</Application>
  <PresentationFormat>画面に合わせる (4:3)</PresentationFormat>
  <Paragraphs>62</Paragraphs>
  <Slides>13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13</vt:i4>
      </vt:variant>
    </vt:vector>
  </HeadingPairs>
  <TitlesOfParts>
    <vt:vector size="20" baseType="lpstr">
      <vt:lpstr>HGP明朝E</vt:lpstr>
      <vt:lpstr>ＭＳ Ｐゴシック</vt:lpstr>
      <vt:lpstr>Arial</vt:lpstr>
      <vt:lpstr>Calibri</vt:lpstr>
      <vt:lpstr>Century</vt:lpstr>
      <vt:lpstr>Office ​​テーマ</vt:lpstr>
      <vt:lpstr>1_Office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ohara</dc:creator>
  <cp:lastModifiedBy>小原凡司</cp:lastModifiedBy>
  <cp:revision>82</cp:revision>
  <cp:lastPrinted>2016-05-17T10:41:02Z</cp:lastPrinted>
  <dcterms:created xsi:type="dcterms:W3CDTF">2015-06-18T08:57:10Z</dcterms:created>
  <dcterms:modified xsi:type="dcterms:W3CDTF">2016-11-22T15:15:44Z</dcterms:modified>
</cp:coreProperties>
</file>